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0"/>
  </p:notesMasterIdLst>
  <p:sldIdLst>
    <p:sldId id="259" r:id="rId4"/>
    <p:sldId id="260" r:id="rId5"/>
    <p:sldId id="262" r:id="rId6"/>
    <p:sldId id="257" r:id="rId7"/>
    <p:sldId id="258" r:id="rId8"/>
    <p:sldId id="263" r:id="rId9"/>
    <p:sldId id="264" r:id="rId10"/>
    <p:sldId id="265" r:id="rId11"/>
    <p:sldId id="266" r:id="rId12"/>
    <p:sldId id="267" r:id="rId13"/>
    <p:sldId id="268" r:id="rId14"/>
    <p:sldId id="269" r:id="rId15"/>
    <p:sldId id="270" r:id="rId16"/>
    <p:sldId id="272" r:id="rId17"/>
    <p:sldId id="276" r:id="rId18"/>
    <p:sldId id="273" r:id="rId19"/>
    <p:sldId id="274" r:id="rId20"/>
    <p:sldId id="275" r:id="rId21"/>
    <p:sldId id="282" r:id="rId22"/>
    <p:sldId id="283" r:id="rId23"/>
    <p:sldId id="277" r:id="rId24"/>
    <p:sldId id="278" r:id="rId25"/>
    <p:sldId id="279" r:id="rId26"/>
    <p:sldId id="280" r:id="rId27"/>
    <p:sldId id="281" r:id="rId28"/>
    <p:sldId id="271"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5" d="100"/>
          <a:sy n="65" d="100"/>
        </p:scale>
        <p:origin x="-1306" y="-72"/>
      </p:cViewPr>
      <p:guideLst>
        <p:guide orient="horz" pos="2160"/>
        <p:guide pos="2880"/>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749CCF-0F5B-4D66-9DEE-37C9BB312846}" type="datetimeFigureOut">
              <a:rPr lang="ru-RU" smtClean="0"/>
              <a:t>16.11.2014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0F701E-7927-4388-A4C2-78053A45240B}" type="slidenum">
              <a:rPr lang="ru-RU" smtClean="0"/>
              <a:t>‹#›</a:t>
            </a:fld>
            <a:endParaRPr lang="ru-RU"/>
          </a:p>
        </p:txBody>
      </p:sp>
    </p:spTree>
    <p:extLst>
      <p:ext uri="{BB962C8B-B14F-4D97-AF65-F5344CB8AC3E}">
        <p14:creationId xmlns:p14="http://schemas.microsoft.com/office/powerpoint/2010/main" val="4186676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667CA54-D426-40FD-8758-3A36EE51F9AC}" type="datetimeFigureOut">
              <a:rPr lang="ru-RU" smtClean="0"/>
              <a:t>16.11.2014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9B56D99-D123-4B90-B052-D39761A3575B}" type="slidenum">
              <a:rPr lang="ru-RU" smtClean="0"/>
              <a:t>‹#›</a:t>
            </a:fld>
            <a:endParaRPr lang="ru-RU"/>
          </a:p>
        </p:txBody>
      </p:sp>
    </p:spTree>
    <p:extLst>
      <p:ext uri="{BB962C8B-B14F-4D97-AF65-F5344CB8AC3E}">
        <p14:creationId xmlns:p14="http://schemas.microsoft.com/office/powerpoint/2010/main" val="1353516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667CA54-D426-40FD-8758-3A36EE51F9AC}" type="datetimeFigureOut">
              <a:rPr lang="ru-RU" smtClean="0"/>
              <a:t>16.11.2014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9B56D99-D123-4B90-B052-D39761A3575B}" type="slidenum">
              <a:rPr lang="ru-RU" smtClean="0"/>
              <a:t>‹#›</a:t>
            </a:fld>
            <a:endParaRPr lang="ru-RU"/>
          </a:p>
        </p:txBody>
      </p:sp>
    </p:spTree>
    <p:extLst>
      <p:ext uri="{BB962C8B-B14F-4D97-AF65-F5344CB8AC3E}">
        <p14:creationId xmlns:p14="http://schemas.microsoft.com/office/powerpoint/2010/main" val="3660220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667CA54-D426-40FD-8758-3A36EE51F9AC}" type="datetimeFigureOut">
              <a:rPr lang="ru-RU" smtClean="0"/>
              <a:t>16.11.2014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9B56D99-D123-4B90-B052-D39761A3575B}" type="slidenum">
              <a:rPr lang="ru-RU" smtClean="0"/>
              <a:t>‹#›</a:t>
            </a:fld>
            <a:endParaRPr lang="ru-RU"/>
          </a:p>
        </p:txBody>
      </p:sp>
    </p:spTree>
    <p:extLst>
      <p:ext uri="{BB962C8B-B14F-4D97-AF65-F5344CB8AC3E}">
        <p14:creationId xmlns:p14="http://schemas.microsoft.com/office/powerpoint/2010/main" val="11168374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6"/>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E68471B-4680-4F8E-995F-7B09002CC88B}"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2344875729"/>
      </p:ext>
    </p:extLst>
  </p:cSld>
  <p:clrMapOvr>
    <a:masterClrMapping/>
  </p:clrMapOvr>
  <p:transition spd="slow">
    <p:check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FF2A5D2-5249-4031-B745-048ED44A1ACF}"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2104178862"/>
      </p:ext>
    </p:extLst>
  </p:cSld>
  <p:clrMapOvr>
    <a:masterClrMapping/>
  </p:clrMapOvr>
  <p:transition spd="slow">
    <p:check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D9C203F-FE7A-4B58-B3A5-F427387D41B9}"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1643802600"/>
      </p:ext>
    </p:extLst>
  </p:cSld>
  <p:clrMapOvr>
    <a:masterClrMapping/>
  </p:clrMapOvr>
  <p:transition spd="slow">
    <p:check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0037921-2818-44AD-B44D-4C9EAFBF9E7F}"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1666286436"/>
      </p:ext>
    </p:extLst>
  </p:cSld>
  <p:clrMapOvr>
    <a:masterClrMapping/>
  </p:clrMapOvr>
  <p:transition spd="slow">
    <p:check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414EE58-97FE-4D73-892F-1B82836AA1C6}"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292403342"/>
      </p:ext>
    </p:extLst>
  </p:cSld>
  <p:clrMapOvr>
    <a:masterClrMapping/>
  </p:clrMapOvr>
  <p:transition spd="slow">
    <p:check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37F9E6C-4FA2-47F5-BACD-FA93D5CEFC1E}"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3535888521"/>
      </p:ext>
    </p:extLst>
  </p:cSld>
  <p:clrMapOvr>
    <a:masterClrMapping/>
  </p:clrMapOvr>
  <p:transition spd="slow">
    <p:check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3D71C192-B540-4E82-A898-0697B8713D53}"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1505921038"/>
      </p:ext>
    </p:extLst>
  </p:cSld>
  <p:clrMapOvr>
    <a:masterClrMapping/>
  </p:clrMapOvr>
  <p:transition spd="slow">
    <p:check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4D6CD8D-24B4-4FE2-9C38-D09A1EB2BE15}"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865718893"/>
      </p:ext>
    </p:extLst>
  </p:cSld>
  <p:clrMapOvr>
    <a:masterClrMapping/>
  </p:clrMapOvr>
  <p:transition spd="slow">
    <p:check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667CA54-D426-40FD-8758-3A36EE51F9AC}" type="datetimeFigureOut">
              <a:rPr lang="ru-RU" smtClean="0"/>
              <a:t>16.11.2014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9B56D99-D123-4B90-B052-D39761A3575B}" type="slidenum">
              <a:rPr lang="ru-RU" smtClean="0"/>
              <a:t>‹#›</a:t>
            </a:fld>
            <a:endParaRPr lang="ru-RU"/>
          </a:p>
        </p:txBody>
      </p:sp>
    </p:spTree>
    <p:extLst>
      <p:ext uri="{BB962C8B-B14F-4D97-AF65-F5344CB8AC3E}">
        <p14:creationId xmlns:p14="http://schemas.microsoft.com/office/powerpoint/2010/main" val="7306655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smtClean="0"/>
          </a:p>
        </p:txBody>
      </p:sp>
      <p:sp>
        <p:nvSpPr>
          <p:cNvPr id="4" name="Текст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FA25F16-A3CE-4714-B943-3BA53EF63EF5}"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460088"/>
      </p:ext>
    </p:extLst>
  </p:cSld>
  <p:clrMapOvr>
    <a:masterClrMapping/>
  </p:clrMapOvr>
  <p:transition spd="slow">
    <p:check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A5F67FF-7969-4BF1-A7E3-D3F7B681E9A4}"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4036011892"/>
      </p:ext>
    </p:extLst>
  </p:cSld>
  <p:clrMapOvr>
    <a:masterClrMapping/>
  </p:clrMapOvr>
  <p:transition spd="slow">
    <p:check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9"/>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9F11628-1CE5-4E1B-B14C-DF1B5679A86F}"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4262973797"/>
      </p:ext>
    </p:extLst>
  </p:cSld>
  <p:clrMapOvr>
    <a:masterClrMapping/>
  </p:clrMapOvr>
  <p:transition spd="slow">
    <p:checke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6"/>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E68471B-4680-4F8E-995F-7B09002CC88B}"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2224756941"/>
      </p:ext>
    </p:extLst>
  </p:cSld>
  <p:clrMapOvr>
    <a:masterClrMapping/>
  </p:clrMapOvr>
  <p:transition spd="slow">
    <p:checke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FF2A5D2-5249-4031-B745-048ED44A1ACF}"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1908231429"/>
      </p:ext>
    </p:extLst>
  </p:cSld>
  <p:clrMapOvr>
    <a:masterClrMapping/>
  </p:clrMapOvr>
  <p:transition spd="slow">
    <p:checke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D9C203F-FE7A-4B58-B3A5-F427387D41B9}"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3035559555"/>
      </p:ext>
    </p:extLst>
  </p:cSld>
  <p:clrMapOvr>
    <a:masterClrMapping/>
  </p:clrMapOvr>
  <p:transition spd="slow">
    <p:checke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0037921-2818-44AD-B44D-4C9EAFBF9E7F}"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763891291"/>
      </p:ext>
    </p:extLst>
  </p:cSld>
  <p:clrMapOvr>
    <a:masterClrMapping/>
  </p:clrMapOvr>
  <p:transition spd="slow">
    <p:checke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414EE58-97FE-4D73-892F-1B82836AA1C6}"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2825526024"/>
      </p:ext>
    </p:extLst>
  </p:cSld>
  <p:clrMapOvr>
    <a:masterClrMapping/>
  </p:clrMapOvr>
  <p:transition spd="slow">
    <p:checke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37F9E6C-4FA2-47F5-BACD-FA93D5CEFC1E}"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2604404099"/>
      </p:ext>
    </p:extLst>
  </p:cSld>
  <p:clrMapOvr>
    <a:masterClrMapping/>
  </p:clrMapOvr>
  <p:transition spd="slow">
    <p:checke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3D71C192-B540-4E82-A898-0697B8713D53}"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1955782345"/>
      </p:ext>
    </p:extLst>
  </p:cSld>
  <p:clrMapOvr>
    <a:masterClrMapping/>
  </p:clrMapOvr>
  <p:transition spd="slow">
    <p:check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667CA54-D426-40FD-8758-3A36EE51F9AC}" type="datetimeFigureOut">
              <a:rPr lang="ru-RU" smtClean="0"/>
              <a:t>16.11.2014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9B56D99-D123-4B90-B052-D39761A3575B}" type="slidenum">
              <a:rPr lang="ru-RU" smtClean="0"/>
              <a:t>‹#›</a:t>
            </a:fld>
            <a:endParaRPr lang="ru-RU"/>
          </a:p>
        </p:txBody>
      </p:sp>
    </p:spTree>
    <p:extLst>
      <p:ext uri="{BB962C8B-B14F-4D97-AF65-F5344CB8AC3E}">
        <p14:creationId xmlns:p14="http://schemas.microsoft.com/office/powerpoint/2010/main" val="21593569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4D6CD8D-24B4-4FE2-9C38-D09A1EB2BE15}"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361937795"/>
      </p:ext>
    </p:extLst>
  </p:cSld>
  <p:clrMapOvr>
    <a:masterClrMapping/>
  </p:clrMapOvr>
  <p:transition spd="slow">
    <p:checke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smtClean="0"/>
          </a:p>
        </p:txBody>
      </p:sp>
      <p:sp>
        <p:nvSpPr>
          <p:cNvPr id="4" name="Текст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FA25F16-A3CE-4714-B943-3BA53EF63EF5}"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2116953288"/>
      </p:ext>
    </p:extLst>
  </p:cSld>
  <p:clrMapOvr>
    <a:masterClrMapping/>
  </p:clrMapOvr>
  <p:transition spd="slow">
    <p:checke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A5F67FF-7969-4BF1-A7E3-D3F7B681E9A4}"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3881114039"/>
      </p:ext>
    </p:extLst>
  </p:cSld>
  <p:clrMapOvr>
    <a:masterClrMapping/>
  </p:clrMapOvr>
  <p:transition spd="slow">
    <p:checke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9"/>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9F11628-1CE5-4E1B-B14C-DF1B5679A86F}" type="slidenum">
              <a:rPr lang="ru-RU">
                <a:solidFill>
                  <a:srgbClr val="000000"/>
                </a:solidFill>
              </a:rPr>
              <a:pPr>
                <a:defRPr/>
              </a:pPr>
              <a:t>‹#›</a:t>
            </a:fld>
            <a:endParaRPr lang="ru-RU" dirty="0">
              <a:solidFill>
                <a:srgbClr val="000000"/>
              </a:solidFill>
            </a:endParaRPr>
          </a:p>
        </p:txBody>
      </p:sp>
    </p:spTree>
    <p:extLst>
      <p:ext uri="{BB962C8B-B14F-4D97-AF65-F5344CB8AC3E}">
        <p14:creationId xmlns:p14="http://schemas.microsoft.com/office/powerpoint/2010/main" val="4065271758"/>
      </p:ext>
    </p:extLst>
  </p:cSld>
  <p:clrMapOvr>
    <a:masterClrMapping/>
  </p:clrMapOvr>
  <p:transition spd="slow">
    <p:check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667CA54-D426-40FD-8758-3A36EE51F9AC}" type="datetimeFigureOut">
              <a:rPr lang="ru-RU" smtClean="0"/>
              <a:t>16.11.2014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9B56D99-D123-4B90-B052-D39761A3575B}" type="slidenum">
              <a:rPr lang="ru-RU" smtClean="0"/>
              <a:t>‹#›</a:t>
            </a:fld>
            <a:endParaRPr lang="ru-RU"/>
          </a:p>
        </p:txBody>
      </p:sp>
    </p:spTree>
    <p:extLst>
      <p:ext uri="{BB962C8B-B14F-4D97-AF65-F5344CB8AC3E}">
        <p14:creationId xmlns:p14="http://schemas.microsoft.com/office/powerpoint/2010/main" val="950494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667CA54-D426-40FD-8758-3A36EE51F9AC}" type="datetimeFigureOut">
              <a:rPr lang="ru-RU" smtClean="0"/>
              <a:t>16.11.2014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9B56D99-D123-4B90-B052-D39761A3575B}" type="slidenum">
              <a:rPr lang="ru-RU" smtClean="0"/>
              <a:t>‹#›</a:t>
            </a:fld>
            <a:endParaRPr lang="ru-RU"/>
          </a:p>
        </p:txBody>
      </p:sp>
    </p:spTree>
    <p:extLst>
      <p:ext uri="{BB962C8B-B14F-4D97-AF65-F5344CB8AC3E}">
        <p14:creationId xmlns:p14="http://schemas.microsoft.com/office/powerpoint/2010/main" val="527201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667CA54-D426-40FD-8758-3A36EE51F9AC}" type="datetimeFigureOut">
              <a:rPr lang="ru-RU" smtClean="0"/>
              <a:t>16.11.2014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9B56D99-D123-4B90-B052-D39761A3575B}" type="slidenum">
              <a:rPr lang="ru-RU" smtClean="0"/>
              <a:t>‹#›</a:t>
            </a:fld>
            <a:endParaRPr lang="ru-RU"/>
          </a:p>
        </p:txBody>
      </p:sp>
    </p:spTree>
    <p:extLst>
      <p:ext uri="{BB962C8B-B14F-4D97-AF65-F5344CB8AC3E}">
        <p14:creationId xmlns:p14="http://schemas.microsoft.com/office/powerpoint/2010/main" val="1951475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667CA54-D426-40FD-8758-3A36EE51F9AC}" type="datetimeFigureOut">
              <a:rPr lang="ru-RU" smtClean="0"/>
              <a:t>16.11.2014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9B56D99-D123-4B90-B052-D39761A3575B}" type="slidenum">
              <a:rPr lang="ru-RU" smtClean="0"/>
              <a:t>‹#›</a:t>
            </a:fld>
            <a:endParaRPr lang="ru-RU"/>
          </a:p>
        </p:txBody>
      </p:sp>
    </p:spTree>
    <p:extLst>
      <p:ext uri="{BB962C8B-B14F-4D97-AF65-F5344CB8AC3E}">
        <p14:creationId xmlns:p14="http://schemas.microsoft.com/office/powerpoint/2010/main" val="41010681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667CA54-D426-40FD-8758-3A36EE51F9AC}" type="datetimeFigureOut">
              <a:rPr lang="ru-RU" smtClean="0"/>
              <a:t>16.11.2014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9B56D99-D123-4B90-B052-D39761A3575B}" type="slidenum">
              <a:rPr lang="ru-RU" smtClean="0"/>
              <a:t>‹#›</a:t>
            </a:fld>
            <a:endParaRPr lang="ru-RU"/>
          </a:p>
        </p:txBody>
      </p:sp>
    </p:spTree>
    <p:extLst>
      <p:ext uri="{BB962C8B-B14F-4D97-AF65-F5344CB8AC3E}">
        <p14:creationId xmlns:p14="http://schemas.microsoft.com/office/powerpoint/2010/main" val="1072622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667CA54-D426-40FD-8758-3A36EE51F9AC}" type="datetimeFigureOut">
              <a:rPr lang="ru-RU" smtClean="0"/>
              <a:t>16.11.2014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9B56D99-D123-4B90-B052-D39761A3575B}" type="slidenum">
              <a:rPr lang="ru-RU" smtClean="0"/>
              <a:t>‹#›</a:t>
            </a:fld>
            <a:endParaRPr lang="ru-RU"/>
          </a:p>
        </p:txBody>
      </p:sp>
    </p:spTree>
    <p:extLst>
      <p:ext uri="{BB962C8B-B14F-4D97-AF65-F5344CB8AC3E}">
        <p14:creationId xmlns:p14="http://schemas.microsoft.com/office/powerpoint/2010/main" val="41436922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67CA54-D426-40FD-8758-3A36EE51F9AC}" type="datetimeFigureOut">
              <a:rPr lang="ru-RU" smtClean="0"/>
              <a:t>16.11.2014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B56D99-D123-4B90-B052-D39761A3575B}" type="slidenum">
              <a:rPr lang="ru-RU" smtClean="0"/>
              <a:t>‹#›</a:t>
            </a:fld>
            <a:endParaRPr lang="ru-RU"/>
          </a:p>
        </p:txBody>
      </p:sp>
    </p:spTree>
    <p:extLst>
      <p:ext uri="{BB962C8B-B14F-4D97-AF65-F5344CB8AC3E}">
        <p14:creationId xmlns:p14="http://schemas.microsoft.com/office/powerpoint/2010/main" val="32596235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ru-RU">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ru-RU">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DEAC500D-9C3E-43DA-899D-199A57239C37}" type="slidenum">
              <a:rPr lang="ru-RU">
                <a:solidFill>
                  <a:srgbClr val="000000"/>
                </a:solidFill>
              </a:rPr>
              <a:pPr fontAlgn="base">
                <a:spcBef>
                  <a:spcPct val="0"/>
                </a:spcBef>
                <a:spcAft>
                  <a:spcPct val="0"/>
                </a:spcAft>
                <a:defRPr/>
              </a:pPr>
              <a:t>‹#›</a:t>
            </a:fld>
            <a:endParaRPr lang="ru-RU" dirty="0">
              <a:solidFill>
                <a:srgbClr val="000000"/>
              </a:solidFill>
            </a:endParaRPr>
          </a:p>
        </p:txBody>
      </p:sp>
    </p:spTree>
    <p:extLst>
      <p:ext uri="{BB962C8B-B14F-4D97-AF65-F5344CB8AC3E}">
        <p14:creationId xmlns:p14="http://schemas.microsoft.com/office/powerpoint/2010/main" val="37608278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checker/>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ru-RU">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ru-RU">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DEAC500D-9C3E-43DA-899D-199A57239C37}" type="slidenum">
              <a:rPr lang="ru-RU">
                <a:solidFill>
                  <a:srgbClr val="000000"/>
                </a:solidFill>
              </a:rPr>
              <a:pPr fontAlgn="base">
                <a:spcBef>
                  <a:spcPct val="0"/>
                </a:spcBef>
                <a:spcAft>
                  <a:spcPct val="0"/>
                </a:spcAft>
                <a:defRPr/>
              </a:pPr>
              <a:t>‹#›</a:t>
            </a:fld>
            <a:endParaRPr lang="ru-RU" dirty="0">
              <a:solidFill>
                <a:srgbClr val="000000"/>
              </a:solidFill>
            </a:endParaRPr>
          </a:p>
        </p:txBody>
      </p:sp>
    </p:spTree>
    <p:extLst>
      <p:ext uri="{BB962C8B-B14F-4D97-AF65-F5344CB8AC3E}">
        <p14:creationId xmlns:p14="http://schemas.microsoft.com/office/powerpoint/2010/main" val="55292507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checker/>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8.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21.png"/><Relationship Id="rId7" Type="http://schemas.openxmlformats.org/officeDocument/2006/relationships/image" Target="../media/image38.png"/><Relationship Id="rId12" Type="http://schemas.openxmlformats.org/officeDocument/2006/relationships/image" Target="../media/image42.png"/><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37.png"/><Relationship Id="rId11" Type="http://schemas.openxmlformats.org/officeDocument/2006/relationships/image" Target="../media/image41.png"/><Relationship Id="rId5" Type="http://schemas.openxmlformats.org/officeDocument/2006/relationships/image" Target="../media/image36.png"/><Relationship Id="rId10" Type="http://schemas.openxmlformats.org/officeDocument/2006/relationships/image" Target="../media/image19.png"/><Relationship Id="rId4" Type="http://schemas.openxmlformats.org/officeDocument/2006/relationships/image" Target="../media/image22.png"/><Relationship Id="rId9" Type="http://schemas.openxmlformats.org/officeDocument/2006/relationships/image" Target="../media/image40.png"/></Relationships>
</file>

<file path=ppt/slides/_rels/slide11.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3.png"/><Relationship Id="rId7"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45.png"/><Relationship Id="rId5" Type="http://schemas.openxmlformats.org/officeDocument/2006/relationships/image" Target="../media/image21.png"/><Relationship Id="rId10" Type="http://schemas.openxmlformats.org/officeDocument/2006/relationships/image" Target="../media/image48.png"/><Relationship Id="rId4" Type="http://schemas.openxmlformats.org/officeDocument/2006/relationships/image" Target="../media/image44.png"/><Relationship Id="rId9" Type="http://schemas.openxmlformats.org/officeDocument/2006/relationships/image" Target="../media/image47.png"/></Relationships>
</file>

<file path=ppt/slides/_rels/slide1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25.png"/><Relationship Id="rId7" Type="http://schemas.openxmlformats.org/officeDocument/2006/relationships/image" Target="../media/image52.png"/><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jpeg"/></Relationships>
</file>

<file path=ppt/slides/_rels/slide1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6.jpeg"/><Relationship Id="rId7" Type="http://schemas.openxmlformats.org/officeDocument/2006/relationships/image" Target="../media/image59.pn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jpeg"/><Relationship Id="rId7" Type="http://schemas.openxmlformats.org/officeDocument/2006/relationships/image" Target="../media/image65.jpeg"/><Relationship Id="rId12" Type="http://schemas.openxmlformats.org/officeDocument/2006/relationships/image" Target="../media/image69.pn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63.jpeg"/><Relationship Id="rId11" Type="http://schemas.openxmlformats.org/officeDocument/2006/relationships/image" Target="../media/image68.png"/><Relationship Id="rId5" Type="http://schemas.openxmlformats.org/officeDocument/2006/relationships/image" Target="../media/image58.png"/><Relationship Id="rId10" Type="http://schemas.openxmlformats.org/officeDocument/2006/relationships/image" Target="../media/image67.png"/><Relationship Id="rId4" Type="http://schemas.openxmlformats.org/officeDocument/2006/relationships/image" Target="../media/image56.jpeg"/><Relationship Id="rId9" Type="http://schemas.openxmlformats.org/officeDocument/2006/relationships/image" Target="../media/image57.png"/></Relationships>
</file>

<file path=ppt/slides/_rels/slide23.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71.jpeg"/><Relationship Id="rId7" Type="http://schemas.openxmlformats.org/officeDocument/2006/relationships/image" Target="../media/image75.jpeg"/><Relationship Id="rId2" Type="http://schemas.openxmlformats.org/officeDocument/2006/relationships/image" Target="../media/image70.jpeg"/><Relationship Id="rId1" Type="http://schemas.openxmlformats.org/officeDocument/2006/relationships/slideLayout" Target="../slideLayouts/slideLayout7.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 Id="rId9" Type="http://schemas.openxmlformats.org/officeDocument/2006/relationships/image" Target="../media/image76.jpeg"/></Relationships>
</file>

<file path=ppt/slides/_rels/slide24.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5.jpeg"/><Relationship Id="rId7" Type="http://schemas.openxmlformats.org/officeDocument/2006/relationships/image" Target="../media/image80.png"/><Relationship Id="rId2" Type="http://schemas.openxmlformats.org/officeDocument/2006/relationships/image" Target="../media/image65.jpeg"/><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8.jpeg"/><Relationship Id="rId10" Type="http://schemas.openxmlformats.org/officeDocument/2006/relationships/image" Target="../media/image83.png"/><Relationship Id="rId4" Type="http://schemas.openxmlformats.org/officeDocument/2006/relationships/image" Target="../media/image77.jpeg"/><Relationship Id="rId9" Type="http://schemas.openxmlformats.org/officeDocument/2006/relationships/image" Target="../media/image82.png"/></Relationships>
</file>

<file path=ppt/slides/_rels/slide25.xml.rels><?xml version="1.0" encoding="UTF-8" standalone="yes"?>
<Relationships xmlns="http://schemas.openxmlformats.org/package/2006/relationships"><Relationship Id="rId3" Type="http://schemas.openxmlformats.org/officeDocument/2006/relationships/image" Target="../media/image85.jpeg"/><Relationship Id="rId7" Type="http://schemas.openxmlformats.org/officeDocument/2006/relationships/image" Target="../media/image89.png"/><Relationship Id="rId2" Type="http://schemas.openxmlformats.org/officeDocument/2006/relationships/image" Target="../media/image84.png"/><Relationship Id="rId1" Type="http://schemas.openxmlformats.org/officeDocument/2006/relationships/slideLayout" Target="../slideLayouts/slideLayout7.xml"/><Relationship Id="rId6" Type="http://schemas.openxmlformats.org/officeDocument/2006/relationships/image" Target="../media/image88.jpeg"/><Relationship Id="rId5" Type="http://schemas.openxmlformats.org/officeDocument/2006/relationships/image" Target="../media/image87.png"/><Relationship Id="rId4" Type="http://schemas.openxmlformats.org/officeDocument/2006/relationships/image" Target="../media/image8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school1814.jpg"/>
          <p:cNvPicPr>
            <a:picLocks noGrp="1" noChangeAspect="1"/>
          </p:cNvPicPr>
          <p:nvPr>
            <p:ph idx="1"/>
          </p:nvPr>
        </p:nvPicPr>
        <p:blipFill>
          <a:blip r:embed="rId3">
            <a:lum contrast="10000"/>
            <a:extLst>
              <a:ext uri="{28A0092B-C50C-407E-A947-70E740481C1C}">
                <a14:useLocalDpi xmlns:a14="http://schemas.microsoft.com/office/drawing/2010/main" val="0"/>
              </a:ext>
            </a:extLst>
          </a:blip>
          <a:srcRect/>
          <a:stretch>
            <a:fillRect/>
          </a:stretch>
        </p:blipFill>
        <p:spPr>
          <a:xfrm>
            <a:off x="428625" y="2143125"/>
            <a:ext cx="4073525" cy="4143375"/>
          </a:xfrm>
        </p:spPr>
      </p:pic>
      <p:pic>
        <p:nvPicPr>
          <p:cNvPr id="6" name="Рисунок 5" descr="Degri_Glu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8625" y="642938"/>
            <a:ext cx="1928813"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Прямоугольник 6"/>
          <p:cNvSpPr/>
          <p:nvPr/>
        </p:nvSpPr>
        <p:spPr>
          <a:xfrm>
            <a:off x="2987824" y="404664"/>
            <a:ext cx="5660717" cy="1569660"/>
          </a:xfrm>
          <a:prstGeom prst="rect">
            <a:avLst/>
          </a:prstGeom>
          <a:noFill/>
        </p:spPr>
        <p:txBody>
          <a:bodyPr wrap="none">
            <a:spAutoFit/>
          </a:bodyPr>
          <a:lstStyle/>
          <a:p>
            <a:pPr algn="ctr">
              <a:defRPr/>
            </a:pPr>
            <a:r>
              <a:rPr lang="ru-RU" sz="4800" b="1" dirty="0">
                <a:ln w="24500" cmpd="dbl">
                  <a:solidFill>
                    <a:schemeClr val="accent2">
                      <a:shade val="85000"/>
                      <a:satMod val="155000"/>
                    </a:schemeClr>
                  </a:solid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«ВОЗМОЖНОСТИ</a:t>
            </a:r>
            <a:br>
              <a:rPr lang="ru-RU" sz="4800" b="1" dirty="0">
                <a:ln w="24500" cmpd="dbl">
                  <a:solidFill>
                    <a:schemeClr val="accent2">
                      <a:shade val="85000"/>
                      <a:satMod val="155000"/>
                    </a:schemeClr>
                  </a:solid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br>
            <a:r>
              <a:rPr lang="ru-RU" sz="4800" b="1" dirty="0">
                <a:ln w="24500" cmpd="dbl">
                  <a:solidFill>
                    <a:schemeClr val="accent2">
                      <a:shade val="85000"/>
                      <a:satMod val="155000"/>
                    </a:schemeClr>
                  </a:solidFill>
                  <a:prstDash val="solid"/>
                  <a:miter lim="800000"/>
                </a:ln>
                <a:solidFill>
                  <a:srgbClr val="FF0000"/>
                </a:solidFill>
                <a:effectLst>
                  <a:outerShdw blurRad="38100" dist="38100" dir="7020000" algn="tl">
                    <a:srgbClr val="000000">
                      <a:alpha val="35000"/>
                    </a:srgbClr>
                  </a:outerShdw>
                </a:effectLst>
                <a:latin typeface="Times New Roman" pitchFamily="18" charset="0"/>
                <a:cs typeface="Times New Roman" pitchFamily="18" charset="0"/>
              </a:rPr>
              <a:t>АППЛИКАЦИИ»</a:t>
            </a:r>
          </a:p>
        </p:txBody>
      </p:sp>
      <p:sp>
        <p:nvSpPr>
          <p:cNvPr id="8" name="TextBox 7"/>
          <p:cNvSpPr txBox="1">
            <a:spLocks noChangeArrowheads="1"/>
          </p:cNvSpPr>
          <p:nvPr/>
        </p:nvSpPr>
        <p:spPr bwMode="auto">
          <a:xfrm>
            <a:off x="4283968" y="4005064"/>
            <a:ext cx="450056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ru-RU" altLang="ru-RU" sz="1400" b="1" dirty="0">
                <a:solidFill>
                  <a:schemeClr val="bg1">
                    <a:lumMod val="50000"/>
                  </a:schemeClr>
                </a:solidFill>
                <a:latin typeface="Times New Roman" pitchFamily="18" charset="0"/>
                <a:cs typeface="Times New Roman" pitchFamily="18" charset="0"/>
              </a:rPr>
              <a:t>Хабибуллина Галина Викторовна </a:t>
            </a:r>
            <a:r>
              <a:rPr lang="ru-RU" altLang="ru-RU" sz="1400" dirty="0" smtClean="0">
                <a:solidFill>
                  <a:schemeClr val="bg1">
                    <a:lumMod val="50000"/>
                  </a:schemeClr>
                </a:solidFill>
                <a:latin typeface="Times New Roman" pitchFamily="18" charset="0"/>
                <a:cs typeface="Times New Roman" pitchFamily="18" charset="0"/>
              </a:rPr>
              <a:t>–                              </a:t>
            </a:r>
            <a:r>
              <a:rPr lang="ru-RU" altLang="ru-RU" sz="1400" dirty="0">
                <a:solidFill>
                  <a:schemeClr val="bg1">
                    <a:lumMod val="50000"/>
                  </a:schemeClr>
                </a:solidFill>
                <a:latin typeface="Times New Roman" pitchFamily="18" charset="0"/>
                <a:cs typeface="Times New Roman" pitchFamily="18" charset="0"/>
              </a:rPr>
              <a:t>учитель изобразительного </a:t>
            </a:r>
            <a:r>
              <a:rPr lang="ru-RU" altLang="ru-RU" sz="1400" dirty="0" smtClean="0">
                <a:solidFill>
                  <a:schemeClr val="bg1">
                    <a:lumMod val="50000"/>
                  </a:schemeClr>
                </a:solidFill>
                <a:latin typeface="Times New Roman" pitchFamily="18" charset="0"/>
                <a:cs typeface="Times New Roman" pitchFamily="18" charset="0"/>
              </a:rPr>
              <a:t>искусства                               </a:t>
            </a:r>
            <a:r>
              <a:rPr lang="ru-RU" altLang="ru-RU" sz="1400" dirty="0">
                <a:solidFill>
                  <a:schemeClr val="bg1">
                    <a:lumMod val="50000"/>
                  </a:schemeClr>
                </a:solidFill>
                <a:latin typeface="Times New Roman" pitchFamily="18" charset="0"/>
                <a:cs typeface="Times New Roman" pitchFamily="18" charset="0"/>
              </a:rPr>
              <a:t>высшей квалификационной </a:t>
            </a:r>
            <a:r>
              <a:rPr lang="ru-RU" altLang="ru-RU" sz="1400" dirty="0" smtClean="0">
                <a:solidFill>
                  <a:schemeClr val="bg1">
                    <a:lumMod val="50000"/>
                  </a:schemeClr>
                </a:solidFill>
                <a:latin typeface="Times New Roman" pitchFamily="18" charset="0"/>
                <a:cs typeface="Times New Roman" pitchFamily="18" charset="0"/>
              </a:rPr>
              <a:t>категории</a:t>
            </a:r>
          </a:p>
          <a:p>
            <a:pPr algn="ctr" eaLnBrk="1" hangingPunct="1">
              <a:spcBef>
                <a:spcPct val="0"/>
              </a:spcBef>
              <a:buNone/>
            </a:pPr>
            <a:r>
              <a:rPr lang="ru-RU" sz="1400" dirty="0" smtClean="0">
                <a:solidFill>
                  <a:schemeClr val="bg1">
                    <a:lumMod val="50000"/>
                  </a:schemeClr>
                </a:solidFill>
                <a:latin typeface="Times New Roman" pitchFamily="18" charset="0"/>
                <a:cs typeface="Times New Roman" pitchFamily="18" charset="0"/>
              </a:rPr>
              <a:t>МАУО для обучающихся, воспитанников с ограниченными возможностями здоровья «Нижнекамская специальная (коррекционная) общеобразовательная                                                             школа-интернат VI вида «Надежда»</a:t>
            </a:r>
          </a:p>
          <a:p>
            <a:pPr algn="ctr" eaLnBrk="1" hangingPunct="1">
              <a:spcBef>
                <a:spcPct val="0"/>
              </a:spcBef>
              <a:buNone/>
            </a:pPr>
            <a:r>
              <a:rPr lang="ru-RU" sz="1400" dirty="0" smtClean="0">
                <a:solidFill>
                  <a:schemeClr val="bg1">
                    <a:lumMod val="50000"/>
                  </a:schemeClr>
                </a:solidFill>
                <a:latin typeface="Times New Roman" pitchFamily="18" charset="0"/>
                <a:cs typeface="Times New Roman" pitchFamily="18" charset="0"/>
              </a:rPr>
              <a:t>Республика Татарстан</a:t>
            </a:r>
          </a:p>
        </p:txBody>
      </p:sp>
    </p:spTree>
    <p:custDataLst>
      <p:tags r:id="rId1"/>
    </p:custDataLst>
    <p:extLst>
      <p:ext uri="{BB962C8B-B14F-4D97-AF65-F5344CB8AC3E}">
        <p14:creationId xmlns:p14="http://schemas.microsoft.com/office/powerpoint/2010/main" val="689654027"/>
      </p:ext>
    </p:extLst>
  </p:cSld>
  <p:clrMapOvr>
    <a:masterClrMapping/>
  </p:clrMapOvr>
  <mc:AlternateContent xmlns:mc="http://schemas.openxmlformats.org/markup-compatibility/2006" xmlns:p14="http://schemas.microsoft.com/office/powerpoint/2010/main">
    <mc:Choice Requires="p14">
      <p:transition spd="slow" p14:dur="2000" advTm="12315"/>
    </mc:Choice>
    <mc:Fallback xmlns="">
      <p:transition spd="slow" advTm="12315"/>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26"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Horizontal)">
                                      <p:cBhvr>
                                        <p:cTn id="15" dur="500"/>
                                        <p:tgtEl>
                                          <p:spTgt spid="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7"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900" decel="100000" fill="hold"/>
                                        <p:tgtEl>
                                          <p:spTgt spid="6"/>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7" presetClass="entr" presetSubtype="0" fill="hold" nodeType="clickEffect">
                                  <p:stCondLst>
                                    <p:cond delay="0"/>
                                  </p:stCondLst>
                                  <p:childTnLst>
                                    <p:set>
                                      <p:cBhvr>
                                        <p:cTn id="27" dur="1" fill="hold">
                                          <p:stCondLst>
                                            <p:cond delay="0"/>
                                          </p:stCondLst>
                                        </p:cTn>
                                        <p:tgtEl>
                                          <p:spTgt spid="8">
                                            <p:txEl>
                                              <p:pRg st="0" end="0"/>
                                            </p:txEl>
                                          </p:spTgt>
                                        </p:tgtEl>
                                        <p:attrNameLst>
                                          <p:attrName>style.visibility</p:attrName>
                                        </p:attrNameLst>
                                      </p:cBhvr>
                                      <p:to>
                                        <p:strVal val="visible"/>
                                      </p:to>
                                    </p:set>
                                    <p:animEffect transition="in" filter="fade">
                                      <p:cBhvr>
                                        <p:cTn id="28" dur="1000"/>
                                        <p:tgtEl>
                                          <p:spTgt spid="8">
                                            <p:txEl>
                                              <p:pRg st="0" end="0"/>
                                            </p:txEl>
                                          </p:spTgt>
                                        </p:tgtEl>
                                      </p:cBhvr>
                                    </p:animEffect>
                                    <p:anim calcmode="lin" valueType="num">
                                      <p:cBhvr>
                                        <p:cTn id="29"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0"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7" presetClass="entr" presetSubtype="0" fill="hold" nodeType="clickEffect">
                                  <p:stCondLst>
                                    <p:cond delay="0"/>
                                  </p:stCondLst>
                                  <p:childTnLst>
                                    <p:set>
                                      <p:cBhvr>
                                        <p:cTn id="35" dur="1" fill="hold">
                                          <p:stCondLst>
                                            <p:cond delay="0"/>
                                          </p:stCondLst>
                                        </p:cTn>
                                        <p:tgtEl>
                                          <p:spTgt spid="8">
                                            <p:txEl>
                                              <p:pRg st="1" end="1"/>
                                            </p:txEl>
                                          </p:spTgt>
                                        </p:tgtEl>
                                        <p:attrNameLst>
                                          <p:attrName>style.visibility</p:attrName>
                                        </p:attrNameLst>
                                      </p:cBhvr>
                                      <p:to>
                                        <p:strVal val="visible"/>
                                      </p:to>
                                    </p:set>
                                    <p:animEffect transition="in" filter="fade">
                                      <p:cBhvr>
                                        <p:cTn id="36" dur="1000"/>
                                        <p:tgtEl>
                                          <p:spTgt spid="8">
                                            <p:txEl>
                                              <p:pRg st="1" end="1"/>
                                            </p:txEl>
                                          </p:spTgt>
                                        </p:tgtEl>
                                      </p:cBhvr>
                                    </p:animEffect>
                                    <p:anim calcmode="lin" valueType="num">
                                      <p:cBhvr>
                                        <p:cTn id="37"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38"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7" presetClass="entr" presetSubtype="0" fill="hold" nodeType="clickEffect">
                                  <p:stCondLst>
                                    <p:cond delay="0"/>
                                  </p:stCondLst>
                                  <p:childTnLst>
                                    <p:set>
                                      <p:cBhvr>
                                        <p:cTn id="43" dur="1" fill="hold">
                                          <p:stCondLst>
                                            <p:cond delay="0"/>
                                          </p:stCondLst>
                                        </p:cTn>
                                        <p:tgtEl>
                                          <p:spTgt spid="8">
                                            <p:txEl>
                                              <p:pRg st="2" end="2"/>
                                            </p:txEl>
                                          </p:spTgt>
                                        </p:tgtEl>
                                        <p:attrNameLst>
                                          <p:attrName>style.visibility</p:attrName>
                                        </p:attrNameLst>
                                      </p:cBhvr>
                                      <p:to>
                                        <p:strVal val="visible"/>
                                      </p:to>
                                    </p:set>
                                    <p:animEffect transition="in" filter="fade">
                                      <p:cBhvr>
                                        <p:cTn id="44" dur="1000"/>
                                        <p:tgtEl>
                                          <p:spTgt spid="8">
                                            <p:txEl>
                                              <p:pRg st="2" end="2"/>
                                            </p:txEl>
                                          </p:spTgt>
                                        </p:tgtEl>
                                      </p:cBhvr>
                                    </p:animEffect>
                                    <p:anim calcmode="lin" valueType="num">
                                      <p:cBhvr>
                                        <p:cTn id="45"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46"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Прямоугольник 14"/>
          <p:cNvSpPr/>
          <p:nvPr/>
        </p:nvSpPr>
        <p:spPr>
          <a:xfrm>
            <a:off x="0" y="0"/>
            <a:ext cx="9144000" cy="6858000"/>
          </a:xfrm>
          <a:prstGeom prst="rect">
            <a:avLst/>
          </a:prstGeom>
          <a:solidFill>
            <a:srgbClr val="8BE1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pic>
        <p:nvPicPr>
          <p:cNvPr id="14" name="Рисунок 13" descr="0_4e7fb_eba69f28_XL.png"/>
          <p:cNvPicPr>
            <a:picLocks noChangeAspect="1"/>
          </p:cNvPicPr>
          <p:nvPr/>
        </p:nvPicPr>
        <p:blipFill>
          <a:blip r:embed="rId3">
            <a:extLst>
              <a:ext uri="{28A0092B-C50C-407E-A947-70E740481C1C}">
                <a14:useLocalDpi xmlns:a14="http://schemas.microsoft.com/office/drawing/2010/main" val="0"/>
              </a:ext>
            </a:extLst>
          </a:blip>
          <a:srcRect l="2" t="-2" r="15833" b="16464"/>
          <a:stretch>
            <a:fillRect/>
          </a:stretch>
        </p:blipFill>
        <p:spPr bwMode="auto">
          <a:xfrm rot="3189932" flipV="1">
            <a:off x="1990725" y="-306387"/>
            <a:ext cx="3008313" cy="273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Рисунок 12" descr="0_4e7fb_eba69f28_XL.png"/>
          <p:cNvPicPr>
            <a:picLocks noChangeAspect="1"/>
          </p:cNvPicPr>
          <p:nvPr/>
        </p:nvPicPr>
        <p:blipFill>
          <a:blip r:embed="rId3">
            <a:extLst>
              <a:ext uri="{28A0092B-C50C-407E-A947-70E740481C1C}">
                <a14:useLocalDpi xmlns:a14="http://schemas.microsoft.com/office/drawing/2010/main" val="0"/>
              </a:ext>
            </a:extLst>
          </a:blip>
          <a:srcRect r="23360" b="11501"/>
          <a:stretch>
            <a:fillRect/>
          </a:stretch>
        </p:blipFill>
        <p:spPr bwMode="auto">
          <a:xfrm rot="-5891222">
            <a:off x="4252119" y="2832894"/>
            <a:ext cx="2781300" cy="267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Рисунок 15" descr="0_5f77c_b5258bb_XL.png"/>
          <p:cNvPicPr>
            <a:picLocks noChangeAspect="1"/>
          </p:cNvPicPr>
          <p:nvPr/>
        </p:nvPicPr>
        <p:blipFill>
          <a:blip r:embed="rId4">
            <a:duotone>
              <a:prstClr val="black"/>
              <a:srgbClr val="FFFF00">
                <a:tint val="45000"/>
                <a:satMod val="400000"/>
              </a:srgbClr>
            </a:duotone>
            <a:lum bright="10000"/>
          </a:blip>
          <a:srcRect l="4443"/>
          <a:stretch>
            <a:fillRect/>
          </a:stretch>
        </p:blipFill>
        <p:spPr>
          <a:xfrm>
            <a:off x="5715008" y="4714884"/>
            <a:ext cx="3071804" cy="6143668"/>
          </a:xfrm>
          <a:prstGeom prst="chord">
            <a:avLst>
              <a:gd name="adj1" fmla="val 12276509"/>
              <a:gd name="adj2" fmla="val 20652039"/>
            </a:avLst>
          </a:prstGeom>
        </p:spPr>
      </p:pic>
      <p:pic>
        <p:nvPicPr>
          <p:cNvPr id="17" name="Рисунок 16" descr="0_7a0ea_82ef3141_XL.png"/>
          <p:cNvPicPr>
            <a:picLocks noChangeAspect="1"/>
          </p:cNvPicPr>
          <p:nvPr/>
        </p:nvPicPr>
        <p:blipFill>
          <a:blip r:embed="rId5">
            <a:lum contrast="30000"/>
            <a:extLst>
              <a:ext uri="{28A0092B-C50C-407E-A947-70E740481C1C}">
                <a14:useLocalDpi xmlns:a14="http://schemas.microsoft.com/office/drawing/2010/main" val="0"/>
              </a:ext>
            </a:extLst>
          </a:blip>
          <a:srcRect r="16544" b="6522"/>
          <a:stretch>
            <a:fillRect/>
          </a:stretch>
        </p:blipFill>
        <p:spPr bwMode="auto">
          <a:xfrm>
            <a:off x="7358063" y="3786188"/>
            <a:ext cx="1785937" cy="307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Рисунок 17" descr="0_7a0b4_701ad49d_XL.png"/>
          <p:cNvPicPr>
            <a:picLocks noChangeAspect="1"/>
          </p:cNvPicPr>
          <p:nvPr/>
        </p:nvPicPr>
        <p:blipFill>
          <a:blip r:embed="rId6">
            <a:lum bright="20000" contrast="40000"/>
            <a:extLst>
              <a:ext uri="{28A0092B-C50C-407E-A947-70E740481C1C}">
                <a14:useLocalDpi xmlns:a14="http://schemas.microsoft.com/office/drawing/2010/main" val="0"/>
              </a:ext>
            </a:extLst>
          </a:blip>
          <a:srcRect l="11848" b="18098"/>
          <a:stretch>
            <a:fillRect/>
          </a:stretch>
        </p:blipFill>
        <p:spPr bwMode="auto">
          <a:xfrm>
            <a:off x="4714875" y="5370513"/>
            <a:ext cx="1609725" cy="148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Рисунок 22" descr="0_7a0ea_82ef3141_XL.png"/>
          <p:cNvPicPr>
            <a:picLocks noChangeAspect="1"/>
          </p:cNvPicPr>
          <p:nvPr/>
        </p:nvPicPr>
        <p:blipFill>
          <a:blip r:embed="rId7">
            <a:extLst>
              <a:ext uri="{28A0092B-C50C-407E-A947-70E740481C1C}">
                <a14:useLocalDpi xmlns:a14="http://schemas.microsoft.com/office/drawing/2010/main" val="0"/>
              </a:ext>
            </a:extLst>
          </a:blip>
          <a:srcRect b="4343"/>
          <a:stretch>
            <a:fillRect/>
          </a:stretch>
        </p:blipFill>
        <p:spPr bwMode="auto">
          <a:xfrm>
            <a:off x="642938" y="3500438"/>
            <a:ext cx="2566987"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Рисунок 18" descr="0_7a0ea_82ef3141_XL.png"/>
          <p:cNvPicPr>
            <a:picLocks noChangeAspect="1"/>
          </p:cNvPicPr>
          <p:nvPr/>
        </p:nvPicPr>
        <p:blipFill>
          <a:blip r:embed="rId8">
            <a:extLst>
              <a:ext uri="{28A0092B-C50C-407E-A947-70E740481C1C}">
                <a14:useLocalDpi xmlns:a14="http://schemas.microsoft.com/office/drawing/2010/main" val="0"/>
              </a:ext>
            </a:extLst>
          </a:blip>
          <a:srcRect b="9457"/>
          <a:stretch>
            <a:fillRect/>
          </a:stretch>
        </p:blipFill>
        <p:spPr bwMode="auto">
          <a:xfrm>
            <a:off x="4000500" y="4714875"/>
            <a:ext cx="928688"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Рисунок 19" descr="0_5f77c_b5258bb_XL.png"/>
          <p:cNvPicPr>
            <a:picLocks noChangeAspect="1"/>
          </p:cNvPicPr>
          <p:nvPr/>
        </p:nvPicPr>
        <p:blipFill>
          <a:blip r:embed="rId4"/>
          <a:stretch>
            <a:fillRect/>
          </a:stretch>
        </p:blipFill>
        <p:spPr>
          <a:xfrm>
            <a:off x="2285984" y="5357827"/>
            <a:ext cx="2690611" cy="5563389"/>
          </a:xfrm>
          <a:prstGeom prst="chord">
            <a:avLst>
              <a:gd name="adj1" fmla="val 13635075"/>
              <a:gd name="adj2" fmla="val 19573788"/>
            </a:avLst>
          </a:prstGeom>
        </p:spPr>
      </p:pic>
      <p:pic>
        <p:nvPicPr>
          <p:cNvPr id="21" name="Рисунок 20" descr="0_70c36_dfc83228_XL.png"/>
          <p:cNvPicPr>
            <a:picLocks noChangeAspect="1"/>
          </p:cNvPicPr>
          <p:nvPr/>
        </p:nvPicPr>
        <p:blipFill>
          <a:blip r:embed="rId9">
            <a:duotone>
              <a:prstClr val="black"/>
              <a:srgbClr val="92D050">
                <a:tint val="45000"/>
                <a:satMod val="400000"/>
              </a:srgbClr>
            </a:duotone>
          </a:blip>
          <a:srcRect b="29546"/>
          <a:stretch>
            <a:fillRect/>
          </a:stretch>
        </p:blipFill>
        <p:spPr>
          <a:xfrm>
            <a:off x="0" y="4643447"/>
            <a:ext cx="1246661" cy="2214553"/>
          </a:xfrm>
          <a:prstGeom prst="rect">
            <a:avLst/>
          </a:prstGeom>
        </p:spPr>
      </p:pic>
      <p:pic>
        <p:nvPicPr>
          <p:cNvPr id="11" name="Рисунок 10" descr="0_9a81c_57447f78_XL.png"/>
          <p:cNvPicPr>
            <a:picLocks noChangeAspect="1"/>
          </p:cNvPicPr>
          <p:nvPr/>
        </p:nvPicPr>
        <p:blipFill>
          <a:blip r:embed="rId10">
            <a:extLst>
              <a:ext uri="{28A0092B-C50C-407E-A947-70E740481C1C}">
                <a14:useLocalDpi xmlns:a14="http://schemas.microsoft.com/office/drawing/2010/main" val="0"/>
              </a:ext>
            </a:extLst>
          </a:blip>
          <a:srcRect r="14935" b="14648"/>
          <a:stretch>
            <a:fillRect/>
          </a:stretch>
        </p:blipFill>
        <p:spPr bwMode="auto">
          <a:xfrm rot="-4683381">
            <a:off x="1868487" y="2343151"/>
            <a:ext cx="2790825" cy="244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Рисунок 4" descr="80588069_large_3571750_63268904_a3fbcf0ddd8e.png"/>
          <p:cNvPicPr>
            <a:picLocks noChangeAspect="1"/>
          </p:cNvPicPr>
          <p:nvPr/>
        </p:nvPicPr>
        <p:blipFill>
          <a:blip r:embed="rId11">
            <a:extLst>
              <a:ext uri="{28A0092B-C50C-407E-A947-70E740481C1C}">
                <a14:useLocalDpi xmlns:a14="http://schemas.microsoft.com/office/drawing/2010/main" val="0"/>
              </a:ext>
            </a:extLst>
          </a:blip>
          <a:srcRect l="-2570" b="-2789"/>
          <a:stretch>
            <a:fillRect/>
          </a:stretch>
        </p:blipFill>
        <p:spPr bwMode="auto">
          <a:xfrm rot="-9186493">
            <a:off x="3441700" y="554038"/>
            <a:ext cx="3763963" cy="379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Рисунок 5" descr="0_48837_d3cd56d8_XL.png"/>
          <p:cNvPicPr>
            <a:picLocks noChangeAspect="1"/>
          </p:cNvPicPr>
          <p:nvPr/>
        </p:nvPicPr>
        <p:blipFill>
          <a:blip r:embed="rId12">
            <a:duotone>
              <a:prstClr val="black"/>
              <a:schemeClr val="accent1">
                <a:tint val="45000"/>
                <a:satMod val="400000"/>
              </a:schemeClr>
            </a:duotone>
          </a:blip>
          <a:stretch>
            <a:fillRect/>
          </a:stretch>
        </p:blipFill>
        <p:spPr>
          <a:xfrm rot="20302509">
            <a:off x="5736595" y="607209"/>
            <a:ext cx="2064475" cy="1674518"/>
          </a:xfrm>
          <a:prstGeom prst="rect">
            <a:avLst/>
          </a:prstGeom>
        </p:spPr>
      </p:pic>
      <p:sp>
        <p:nvSpPr>
          <p:cNvPr id="12" name="Овал 11"/>
          <p:cNvSpPr/>
          <p:nvPr/>
        </p:nvSpPr>
        <p:spPr>
          <a:xfrm>
            <a:off x="6858000" y="1285875"/>
            <a:ext cx="214313" cy="214313"/>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Tree>
    <p:custDataLst>
      <p:tags r:id="rId1"/>
    </p:custDataLst>
    <p:extLst>
      <p:ext uri="{BB962C8B-B14F-4D97-AF65-F5344CB8AC3E}">
        <p14:creationId xmlns:p14="http://schemas.microsoft.com/office/powerpoint/2010/main" val="1176163413"/>
      </p:ext>
    </p:extLst>
  </p:cSld>
  <p:clrMapOvr>
    <a:masterClrMapping/>
  </p:clrMapOvr>
  <mc:AlternateContent xmlns:mc="http://schemas.openxmlformats.org/markup-compatibility/2006" xmlns:p14="http://schemas.microsoft.com/office/powerpoint/2010/main">
    <mc:Choice Requires="p14">
      <p:transition spd="slow" p14:dur="2000" advTm="18995"/>
    </mc:Choice>
    <mc:Fallback xmlns="">
      <p:transition spd="slow" advTm="18995"/>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900" decel="100000" fill="hold"/>
                                        <p:tgtEl>
                                          <p:spTgt spid="1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900" decel="100000" fill="hold"/>
                                        <p:tgtEl>
                                          <p:spTgt spid="11"/>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7"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900" decel="100000" fill="hold"/>
                                        <p:tgtEl>
                                          <p:spTgt spid="14"/>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37"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900" decel="100000" fill="hold"/>
                                        <p:tgtEl>
                                          <p:spTgt spid="13"/>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37" presetClass="entr" presetSubtype="0"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anim calcmode="lin" valueType="num">
                                      <p:cBhvr>
                                        <p:cTn id="40" dur="1000" fill="hold"/>
                                        <p:tgtEl>
                                          <p:spTgt spid="5"/>
                                        </p:tgtEl>
                                        <p:attrNameLst>
                                          <p:attrName>ppt_x</p:attrName>
                                        </p:attrNameLst>
                                      </p:cBhvr>
                                      <p:tavLst>
                                        <p:tav tm="0">
                                          <p:val>
                                            <p:strVal val="#ppt_x"/>
                                          </p:val>
                                        </p:tav>
                                        <p:tav tm="100000">
                                          <p:val>
                                            <p:strVal val="#ppt_x"/>
                                          </p:val>
                                        </p:tav>
                                      </p:tavLst>
                                    </p:anim>
                                    <p:anim calcmode="lin" valueType="num">
                                      <p:cBhvr>
                                        <p:cTn id="41" dur="900" decel="100000" fill="hold"/>
                                        <p:tgtEl>
                                          <p:spTgt spid="5"/>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7" presetClass="entr" presetSubtype="0"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ppt_x</p:attrName>
                                        </p:attrNameLst>
                                      </p:cBhvr>
                                      <p:tavLst>
                                        <p:tav tm="0">
                                          <p:val>
                                            <p:strVal val="#ppt_x"/>
                                          </p:val>
                                        </p:tav>
                                        <p:tav tm="100000">
                                          <p:val>
                                            <p:strVal val="#ppt_x"/>
                                          </p:val>
                                        </p:tav>
                                      </p:tavLst>
                                    </p:anim>
                                    <p:anim calcmode="lin" valueType="num">
                                      <p:cBhvr>
                                        <p:cTn id="49" dur="900" decel="100000" fill="hold"/>
                                        <p:tgtEl>
                                          <p:spTgt spid="6"/>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37"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anim calcmode="lin" valueType="num">
                                      <p:cBhvr>
                                        <p:cTn id="56" dur="1000" fill="hold"/>
                                        <p:tgtEl>
                                          <p:spTgt spid="12"/>
                                        </p:tgtEl>
                                        <p:attrNameLst>
                                          <p:attrName>ppt_x</p:attrName>
                                        </p:attrNameLst>
                                      </p:cBhvr>
                                      <p:tavLst>
                                        <p:tav tm="0">
                                          <p:val>
                                            <p:strVal val="#ppt_x"/>
                                          </p:val>
                                        </p:tav>
                                        <p:tav tm="100000">
                                          <p:val>
                                            <p:strVal val="#ppt_x"/>
                                          </p:val>
                                        </p:tav>
                                      </p:tavLst>
                                    </p:anim>
                                    <p:anim calcmode="lin" valueType="num">
                                      <p:cBhvr>
                                        <p:cTn id="57" dur="900" decel="100000" fill="hold"/>
                                        <p:tgtEl>
                                          <p:spTgt spid="12"/>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37" presetClass="entr" presetSubtype="0" fill="hold"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900" decel="100000" fill="hold"/>
                                        <p:tgtEl>
                                          <p:spTgt spid="16"/>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37" presetClass="entr" presetSubtype="0" fill="hold"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1000"/>
                                        <p:tgtEl>
                                          <p:spTgt spid="18"/>
                                        </p:tgtEl>
                                      </p:cBhvr>
                                    </p:animEffect>
                                    <p:anim calcmode="lin" valueType="num">
                                      <p:cBhvr>
                                        <p:cTn id="72" dur="1000" fill="hold"/>
                                        <p:tgtEl>
                                          <p:spTgt spid="18"/>
                                        </p:tgtEl>
                                        <p:attrNameLst>
                                          <p:attrName>ppt_x</p:attrName>
                                        </p:attrNameLst>
                                      </p:cBhvr>
                                      <p:tavLst>
                                        <p:tav tm="0">
                                          <p:val>
                                            <p:strVal val="#ppt_x"/>
                                          </p:val>
                                        </p:tav>
                                        <p:tav tm="100000">
                                          <p:val>
                                            <p:strVal val="#ppt_x"/>
                                          </p:val>
                                        </p:tav>
                                      </p:tavLst>
                                    </p:anim>
                                    <p:anim calcmode="lin" valueType="num">
                                      <p:cBhvr>
                                        <p:cTn id="73" dur="900" decel="100000" fill="hold"/>
                                        <p:tgtEl>
                                          <p:spTgt spid="18"/>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37" presetClass="entr" presetSubtype="0" fill="hold" nodeType="click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1000"/>
                                        <p:tgtEl>
                                          <p:spTgt spid="20"/>
                                        </p:tgtEl>
                                      </p:cBhvr>
                                    </p:animEffect>
                                    <p:anim calcmode="lin" valueType="num">
                                      <p:cBhvr>
                                        <p:cTn id="80" dur="1000" fill="hold"/>
                                        <p:tgtEl>
                                          <p:spTgt spid="20"/>
                                        </p:tgtEl>
                                        <p:attrNameLst>
                                          <p:attrName>ppt_x</p:attrName>
                                        </p:attrNameLst>
                                      </p:cBhvr>
                                      <p:tavLst>
                                        <p:tav tm="0">
                                          <p:val>
                                            <p:strVal val="#ppt_x"/>
                                          </p:val>
                                        </p:tav>
                                        <p:tav tm="100000">
                                          <p:val>
                                            <p:strVal val="#ppt_x"/>
                                          </p:val>
                                        </p:tav>
                                      </p:tavLst>
                                    </p:anim>
                                    <p:anim calcmode="lin" valueType="num">
                                      <p:cBhvr>
                                        <p:cTn id="81" dur="900" decel="100000" fill="hold"/>
                                        <p:tgtEl>
                                          <p:spTgt spid="20"/>
                                        </p:tgtEl>
                                        <p:attrNameLst>
                                          <p:attrName>ppt_y</p:attrName>
                                        </p:attrNameLst>
                                      </p:cBhvr>
                                      <p:tavLst>
                                        <p:tav tm="0">
                                          <p:val>
                                            <p:strVal val="#ppt_y+1"/>
                                          </p:val>
                                        </p:tav>
                                        <p:tav tm="100000">
                                          <p:val>
                                            <p:strVal val="#ppt_y-.03"/>
                                          </p:val>
                                        </p:tav>
                                      </p:tavLst>
                                    </p:anim>
                                    <p:anim calcmode="lin" valueType="num">
                                      <p:cBhvr>
                                        <p:cTn id="8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37" presetClass="entr" presetSubtype="0" fill="hold" nodeType="click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1000"/>
                                        <p:tgtEl>
                                          <p:spTgt spid="23"/>
                                        </p:tgtEl>
                                      </p:cBhvr>
                                    </p:animEffect>
                                    <p:anim calcmode="lin" valueType="num">
                                      <p:cBhvr>
                                        <p:cTn id="88" dur="1000" fill="hold"/>
                                        <p:tgtEl>
                                          <p:spTgt spid="23"/>
                                        </p:tgtEl>
                                        <p:attrNameLst>
                                          <p:attrName>ppt_x</p:attrName>
                                        </p:attrNameLst>
                                      </p:cBhvr>
                                      <p:tavLst>
                                        <p:tav tm="0">
                                          <p:val>
                                            <p:strVal val="#ppt_x"/>
                                          </p:val>
                                        </p:tav>
                                        <p:tav tm="100000">
                                          <p:val>
                                            <p:strVal val="#ppt_x"/>
                                          </p:val>
                                        </p:tav>
                                      </p:tavLst>
                                    </p:anim>
                                    <p:anim calcmode="lin" valueType="num">
                                      <p:cBhvr>
                                        <p:cTn id="89" dur="900" decel="100000" fill="hold"/>
                                        <p:tgtEl>
                                          <p:spTgt spid="23"/>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par>
                    <p:cTn id="91" fill="hold" nodeType="clickPar">
                      <p:stCondLst>
                        <p:cond delay="indefinite"/>
                      </p:stCondLst>
                      <p:childTnLst>
                        <p:par>
                          <p:cTn id="92" fill="hold" nodeType="withGroup">
                            <p:stCondLst>
                              <p:cond delay="0"/>
                            </p:stCondLst>
                            <p:childTnLst>
                              <p:par>
                                <p:cTn id="93" presetID="37" presetClass="entr" presetSubtype="0" fill="hold" nodeType="click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1000"/>
                                        <p:tgtEl>
                                          <p:spTgt spid="21"/>
                                        </p:tgtEl>
                                      </p:cBhvr>
                                    </p:animEffect>
                                    <p:anim calcmode="lin" valueType="num">
                                      <p:cBhvr>
                                        <p:cTn id="96" dur="1000" fill="hold"/>
                                        <p:tgtEl>
                                          <p:spTgt spid="21"/>
                                        </p:tgtEl>
                                        <p:attrNameLst>
                                          <p:attrName>ppt_x</p:attrName>
                                        </p:attrNameLst>
                                      </p:cBhvr>
                                      <p:tavLst>
                                        <p:tav tm="0">
                                          <p:val>
                                            <p:strVal val="#ppt_x"/>
                                          </p:val>
                                        </p:tav>
                                        <p:tav tm="100000">
                                          <p:val>
                                            <p:strVal val="#ppt_x"/>
                                          </p:val>
                                        </p:tav>
                                      </p:tavLst>
                                    </p:anim>
                                    <p:anim calcmode="lin" valueType="num">
                                      <p:cBhvr>
                                        <p:cTn id="97" dur="900" decel="100000" fill="hold"/>
                                        <p:tgtEl>
                                          <p:spTgt spid="21"/>
                                        </p:tgtEl>
                                        <p:attrNameLst>
                                          <p:attrName>ppt_y</p:attrName>
                                        </p:attrNameLst>
                                      </p:cBhvr>
                                      <p:tavLst>
                                        <p:tav tm="0">
                                          <p:val>
                                            <p:strVal val="#ppt_y+1"/>
                                          </p:val>
                                        </p:tav>
                                        <p:tav tm="100000">
                                          <p:val>
                                            <p:strVal val="#ppt_y-.03"/>
                                          </p:val>
                                        </p:tav>
                                      </p:tavLst>
                                    </p:anim>
                                    <p:anim calcmode="lin" valueType="num">
                                      <p:cBhvr>
                                        <p:cTn id="98"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99" fill="hold" nodeType="clickPar">
                      <p:stCondLst>
                        <p:cond delay="indefinite"/>
                      </p:stCondLst>
                      <p:childTnLst>
                        <p:par>
                          <p:cTn id="100" fill="hold" nodeType="withGroup">
                            <p:stCondLst>
                              <p:cond delay="0"/>
                            </p:stCondLst>
                            <p:childTnLst>
                              <p:par>
                                <p:cTn id="101" presetID="37" presetClass="entr" presetSubtype="0" fill="hold" nodeType="click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fade">
                                      <p:cBhvr>
                                        <p:cTn id="103" dur="1000"/>
                                        <p:tgtEl>
                                          <p:spTgt spid="17"/>
                                        </p:tgtEl>
                                      </p:cBhvr>
                                    </p:animEffect>
                                    <p:anim calcmode="lin" valueType="num">
                                      <p:cBhvr>
                                        <p:cTn id="104" dur="1000" fill="hold"/>
                                        <p:tgtEl>
                                          <p:spTgt spid="17"/>
                                        </p:tgtEl>
                                        <p:attrNameLst>
                                          <p:attrName>ppt_x</p:attrName>
                                        </p:attrNameLst>
                                      </p:cBhvr>
                                      <p:tavLst>
                                        <p:tav tm="0">
                                          <p:val>
                                            <p:strVal val="#ppt_x"/>
                                          </p:val>
                                        </p:tav>
                                        <p:tav tm="100000">
                                          <p:val>
                                            <p:strVal val="#ppt_x"/>
                                          </p:val>
                                        </p:tav>
                                      </p:tavLst>
                                    </p:anim>
                                    <p:anim calcmode="lin" valueType="num">
                                      <p:cBhvr>
                                        <p:cTn id="105" dur="900" decel="100000" fill="hold"/>
                                        <p:tgtEl>
                                          <p:spTgt spid="17"/>
                                        </p:tgtEl>
                                        <p:attrNameLst>
                                          <p:attrName>ppt_y</p:attrName>
                                        </p:attrNameLst>
                                      </p:cBhvr>
                                      <p:tavLst>
                                        <p:tav tm="0">
                                          <p:val>
                                            <p:strVal val="#ppt_y+1"/>
                                          </p:val>
                                        </p:tav>
                                        <p:tav tm="100000">
                                          <p:val>
                                            <p:strVal val="#ppt_y-.03"/>
                                          </p:val>
                                        </p:tav>
                                      </p:tavLst>
                                    </p:anim>
                                    <p:anim calcmode="lin" valueType="num">
                                      <p:cBhvr>
                                        <p:cTn id="10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107" fill="hold" nodeType="clickPar">
                      <p:stCondLst>
                        <p:cond delay="indefinite"/>
                      </p:stCondLst>
                      <p:childTnLst>
                        <p:par>
                          <p:cTn id="108" fill="hold" nodeType="withGroup">
                            <p:stCondLst>
                              <p:cond delay="0"/>
                            </p:stCondLst>
                            <p:childTnLst>
                              <p:par>
                                <p:cTn id="109" presetID="37" presetClass="entr" presetSubtype="0" fill="hold" nodeType="clickEffect">
                                  <p:stCondLst>
                                    <p:cond delay="0"/>
                                  </p:stCondLst>
                                  <p:childTnLst>
                                    <p:set>
                                      <p:cBhvr>
                                        <p:cTn id="110" dur="1" fill="hold">
                                          <p:stCondLst>
                                            <p:cond delay="0"/>
                                          </p:stCondLst>
                                        </p:cTn>
                                        <p:tgtEl>
                                          <p:spTgt spid="19"/>
                                        </p:tgtEl>
                                        <p:attrNameLst>
                                          <p:attrName>style.visibility</p:attrName>
                                        </p:attrNameLst>
                                      </p:cBhvr>
                                      <p:to>
                                        <p:strVal val="visible"/>
                                      </p:to>
                                    </p:set>
                                    <p:animEffect transition="in" filter="fade">
                                      <p:cBhvr>
                                        <p:cTn id="111" dur="1000"/>
                                        <p:tgtEl>
                                          <p:spTgt spid="19"/>
                                        </p:tgtEl>
                                      </p:cBhvr>
                                    </p:animEffect>
                                    <p:anim calcmode="lin" valueType="num">
                                      <p:cBhvr>
                                        <p:cTn id="112" dur="1000" fill="hold"/>
                                        <p:tgtEl>
                                          <p:spTgt spid="19"/>
                                        </p:tgtEl>
                                        <p:attrNameLst>
                                          <p:attrName>ppt_x</p:attrName>
                                        </p:attrNameLst>
                                      </p:cBhvr>
                                      <p:tavLst>
                                        <p:tav tm="0">
                                          <p:val>
                                            <p:strVal val="#ppt_x"/>
                                          </p:val>
                                        </p:tav>
                                        <p:tav tm="100000">
                                          <p:val>
                                            <p:strVal val="#ppt_x"/>
                                          </p:val>
                                        </p:tav>
                                      </p:tavLst>
                                    </p:anim>
                                    <p:anim calcmode="lin" valueType="num">
                                      <p:cBhvr>
                                        <p:cTn id="113" dur="900" decel="100000" fill="hold"/>
                                        <p:tgtEl>
                                          <p:spTgt spid="19"/>
                                        </p:tgtEl>
                                        <p:attrNameLst>
                                          <p:attrName>ppt_y</p:attrName>
                                        </p:attrNameLst>
                                      </p:cBhvr>
                                      <p:tavLst>
                                        <p:tav tm="0">
                                          <p:val>
                                            <p:strVal val="#ppt_y+1"/>
                                          </p:val>
                                        </p:tav>
                                        <p:tav tm="100000">
                                          <p:val>
                                            <p:strVal val="#ppt_y-.03"/>
                                          </p:val>
                                        </p:tav>
                                      </p:tavLst>
                                    </p:anim>
                                    <p:anim calcmode="lin" valueType="num">
                                      <p:cBhvr>
                                        <p:cTn id="114"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5" name="Rectangle 7"/>
          <p:cNvSpPr>
            <a:spLocks noChangeArrowheads="1"/>
          </p:cNvSpPr>
          <p:nvPr/>
        </p:nvSpPr>
        <p:spPr bwMode="auto">
          <a:xfrm>
            <a:off x="0" y="4652963"/>
            <a:ext cx="9144000" cy="2205037"/>
          </a:xfrm>
          <a:prstGeom prst="rect">
            <a:avLst/>
          </a:prstGeom>
          <a:solidFill>
            <a:srgbClr val="CCCC00"/>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sp>
        <p:nvSpPr>
          <p:cNvPr id="17412" name="Rectangle 4"/>
          <p:cNvSpPr>
            <a:spLocks noChangeArrowheads="1"/>
          </p:cNvSpPr>
          <p:nvPr/>
        </p:nvSpPr>
        <p:spPr bwMode="auto">
          <a:xfrm>
            <a:off x="0" y="0"/>
            <a:ext cx="9144000" cy="4724400"/>
          </a:xfrm>
          <a:prstGeom prst="rect">
            <a:avLst/>
          </a:prstGeom>
          <a:solidFill>
            <a:srgbClr val="FFFF99"/>
          </a:solidFill>
          <a:ln w="9525">
            <a:solidFill>
              <a:srgbClr val="CCCC00"/>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pic>
        <p:nvPicPr>
          <p:cNvPr id="17416" name="Picture 8" descr="0_7ab62_fea990f7_XL"/>
          <p:cNvPicPr>
            <a:picLocks noChangeAspect="1" noChangeArrowheads="1"/>
          </p:cNvPicPr>
          <p:nvPr/>
        </p:nvPicPr>
        <p:blipFill>
          <a:blip r:embed="rId3">
            <a:lum bright="30000" contrast="24000"/>
            <a:extLst>
              <a:ext uri="{28A0092B-C50C-407E-A947-70E740481C1C}">
                <a14:useLocalDpi xmlns:a14="http://schemas.microsoft.com/office/drawing/2010/main" val="0"/>
              </a:ext>
            </a:extLst>
          </a:blip>
          <a:srcRect/>
          <a:stretch>
            <a:fillRect/>
          </a:stretch>
        </p:blipFill>
        <p:spPr bwMode="auto">
          <a:xfrm rot="4785956">
            <a:off x="4423569" y="399257"/>
            <a:ext cx="3962400"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Picture 9" descr="0_6f27f_a002e24e_X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8400" y="333375"/>
            <a:ext cx="2449513" cy="184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Picture 10" descr="0_4e7fb_eba69f28_X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249633">
            <a:off x="2268538" y="981075"/>
            <a:ext cx="3671887" cy="245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9" name="Picture 11" descr="0_89496_114aa004_X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4355620">
            <a:off x="3090862" y="1236663"/>
            <a:ext cx="3744913" cy="265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0" name="Picture 12" descr="0_5f77c_b5258bb_XL"/>
          <p:cNvPicPr>
            <a:picLocks noChangeAspect="1" noChangeArrowheads="1"/>
          </p:cNvPicPr>
          <p:nvPr/>
        </p:nvPicPr>
        <p:blipFill>
          <a:blip r:embed="rId7">
            <a:lum bright="-6000"/>
            <a:extLst>
              <a:ext uri="{28A0092B-C50C-407E-A947-70E740481C1C}">
                <a14:useLocalDpi xmlns:a14="http://schemas.microsoft.com/office/drawing/2010/main" val="0"/>
              </a:ext>
            </a:extLst>
          </a:blip>
          <a:srcRect/>
          <a:stretch>
            <a:fillRect/>
          </a:stretch>
        </p:blipFill>
        <p:spPr bwMode="auto">
          <a:xfrm rot="3135846">
            <a:off x="5075238" y="919162"/>
            <a:ext cx="2203450" cy="346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6" descr="0_6c636_7abf9deb_XL"/>
          <p:cNvPicPr>
            <a:picLocks noChangeAspect="1" noChangeArrowheads="1"/>
          </p:cNvPicPr>
          <p:nvPr/>
        </p:nvPicPr>
        <p:blipFill>
          <a:blip r:embed="rId8">
            <a:lum bright="18000"/>
            <a:extLst>
              <a:ext uri="{28A0092B-C50C-407E-A947-70E740481C1C}">
                <a14:useLocalDpi xmlns:a14="http://schemas.microsoft.com/office/drawing/2010/main" val="0"/>
              </a:ext>
            </a:extLst>
          </a:blip>
          <a:srcRect/>
          <a:stretch>
            <a:fillRect/>
          </a:stretch>
        </p:blipFill>
        <p:spPr bwMode="auto">
          <a:xfrm rot="3512609">
            <a:off x="546894" y="675481"/>
            <a:ext cx="4256088" cy="416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3" name="Picture 15" descr="0_7a0a2_ecd9d036_XL"/>
          <p:cNvPicPr>
            <a:picLocks noChangeAspect="1" noChangeArrowheads="1"/>
          </p:cNvPicPr>
          <p:nvPr/>
        </p:nvPicPr>
        <p:blipFill>
          <a:blip r:embed="rId9">
            <a:lum bright="30000"/>
            <a:extLst>
              <a:ext uri="{28A0092B-C50C-407E-A947-70E740481C1C}">
                <a14:useLocalDpi xmlns:a14="http://schemas.microsoft.com/office/drawing/2010/main" val="0"/>
              </a:ext>
            </a:extLst>
          </a:blip>
          <a:srcRect/>
          <a:stretch>
            <a:fillRect/>
          </a:stretch>
        </p:blipFill>
        <p:spPr bwMode="auto">
          <a:xfrm rot="1810455">
            <a:off x="2124075" y="1700213"/>
            <a:ext cx="2441575" cy="180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2" name="Freeform 14"/>
          <p:cNvSpPr>
            <a:spLocks/>
          </p:cNvSpPr>
          <p:nvPr/>
        </p:nvSpPr>
        <p:spPr bwMode="auto">
          <a:xfrm>
            <a:off x="3059113" y="3357563"/>
            <a:ext cx="3163887" cy="2738437"/>
          </a:xfrm>
          <a:custGeom>
            <a:avLst/>
            <a:gdLst>
              <a:gd name="T0" fmla="*/ 2147483647 w 2195"/>
              <a:gd name="T1" fmla="*/ 2147483647 h 1725"/>
              <a:gd name="T2" fmla="*/ 2147483647 w 2195"/>
              <a:gd name="T3" fmla="*/ 2147483647 h 1725"/>
              <a:gd name="T4" fmla="*/ 2147483647 w 2195"/>
              <a:gd name="T5" fmla="*/ 2147483647 h 1725"/>
              <a:gd name="T6" fmla="*/ 2147483647 w 2195"/>
              <a:gd name="T7" fmla="*/ 2147483647 h 1725"/>
              <a:gd name="T8" fmla="*/ 2147483647 w 2195"/>
              <a:gd name="T9" fmla="*/ 2147483647 h 1725"/>
              <a:gd name="T10" fmla="*/ 2147483647 w 2195"/>
              <a:gd name="T11" fmla="*/ 2147483647 h 1725"/>
              <a:gd name="T12" fmla="*/ 2147483647 w 2195"/>
              <a:gd name="T13" fmla="*/ 2147483647 h 1725"/>
              <a:gd name="T14" fmla="*/ 2147483647 w 2195"/>
              <a:gd name="T15" fmla="*/ 2147483647 h 1725"/>
              <a:gd name="T16" fmla="*/ 2147483647 w 2195"/>
              <a:gd name="T17" fmla="*/ 2147483647 h 1725"/>
              <a:gd name="T18" fmla="*/ 2147483647 w 2195"/>
              <a:gd name="T19" fmla="*/ 2147483647 h 1725"/>
              <a:gd name="T20" fmla="*/ 2147483647 w 2195"/>
              <a:gd name="T21" fmla="*/ 2147483647 h 1725"/>
              <a:gd name="T22" fmla="*/ 2147483647 w 2195"/>
              <a:gd name="T23" fmla="*/ 2147483647 h 1725"/>
              <a:gd name="T24" fmla="*/ 2147483647 w 2195"/>
              <a:gd name="T25" fmla="*/ 2147483647 h 1725"/>
              <a:gd name="T26" fmla="*/ 2147483647 w 2195"/>
              <a:gd name="T27" fmla="*/ 2147483647 h 1725"/>
              <a:gd name="T28" fmla="*/ 2147483647 w 2195"/>
              <a:gd name="T29" fmla="*/ 2147483647 h 1725"/>
              <a:gd name="T30" fmla="*/ 2147483647 w 2195"/>
              <a:gd name="T31" fmla="*/ 2147483647 h 1725"/>
              <a:gd name="T32" fmla="*/ 2147483647 w 2195"/>
              <a:gd name="T33" fmla="*/ 2147483647 h 1725"/>
              <a:gd name="T34" fmla="*/ 2147483647 w 2195"/>
              <a:gd name="T35" fmla="*/ 2147483647 h 1725"/>
              <a:gd name="T36" fmla="*/ 2147483647 w 2195"/>
              <a:gd name="T37" fmla="*/ 2147483647 h 1725"/>
              <a:gd name="T38" fmla="*/ 2147483647 w 2195"/>
              <a:gd name="T39" fmla="*/ 2147483647 h 1725"/>
              <a:gd name="T40" fmla="*/ 2147483647 w 2195"/>
              <a:gd name="T41" fmla="*/ 2147483647 h 1725"/>
              <a:gd name="T42" fmla="*/ 2147483647 w 2195"/>
              <a:gd name="T43" fmla="*/ 2147483647 h 1725"/>
              <a:gd name="T44" fmla="*/ 2147483647 w 2195"/>
              <a:gd name="T45" fmla="*/ 2147483647 h 1725"/>
              <a:gd name="T46" fmla="*/ 2147483647 w 2195"/>
              <a:gd name="T47" fmla="*/ 2147483647 h 1725"/>
              <a:gd name="T48" fmla="*/ 2147483647 w 2195"/>
              <a:gd name="T49" fmla="*/ 2147483647 h 1725"/>
              <a:gd name="T50" fmla="*/ 2147483647 w 2195"/>
              <a:gd name="T51" fmla="*/ 2147483647 h 1725"/>
              <a:gd name="T52" fmla="*/ 2147483647 w 2195"/>
              <a:gd name="T53" fmla="*/ 2147483647 h 1725"/>
              <a:gd name="T54" fmla="*/ 2147483647 w 2195"/>
              <a:gd name="T55" fmla="*/ 2147483647 h 1725"/>
              <a:gd name="T56" fmla="*/ 2147483647 w 2195"/>
              <a:gd name="T57" fmla="*/ 2147483647 h 1725"/>
              <a:gd name="T58" fmla="*/ 2147483647 w 2195"/>
              <a:gd name="T59" fmla="*/ 2147483647 h 1725"/>
              <a:gd name="T60" fmla="*/ 2147483647 w 2195"/>
              <a:gd name="T61" fmla="*/ 2147483647 h 1725"/>
              <a:gd name="T62" fmla="*/ 2147483647 w 2195"/>
              <a:gd name="T63" fmla="*/ 2147483647 h 1725"/>
              <a:gd name="T64" fmla="*/ 2147483647 w 2195"/>
              <a:gd name="T65" fmla="*/ 2147483647 h 1725"/>
              <a:gd name="T66" fmla="*/ 2147483647 w 2195"/>
              <a:gd name="T67" fmla="*/ 2147483647 h 1725"/>
              <a:gd name="T68" fmla="*/ 2147483647 w 2195"/>
              <a:gd name="T69" fmla="*/ 2147483647 h 1725"/>
              <a:gd name="T70" fmla="*/ 2147483647 w 2195"/>
              <a:gd name="T71" fmla="*/ 2147483647 h 1725"/>
              <a:gd name="T72" fmla="*/ 2147483647 w 2195"/>
              <a:gd name="T73" fmla="*/ 2147483647 h 1725"/>
              <a:gd name="T74" fmla="*/ 2147483647 w 2195"/>
              <a:gd name="T75" fmla="*/ 2147483647 h 1725"/>
              <a:gd name="T76" fmla="*/ 2147483647 w 2195"/>
              <a:gd name="T77" fmla="*/ 2147483647 h 1725"/>
              <a:gd name="T78" fmla="*/ 2147483647 w 2195"/>
              <a:gd name="T79" fmla="*/ 2147483647 h 1725"/>
              <a:gd name="T80" fmla="*/ 2147483647 w 2195"/>
              <a:gd name="T81" fmla="*/ 2147483647 h 1725"/>
              <a:gd name="T82" fmla="*/ 2147483647 w 2195"/>
              <a:gd name="T83" fmla="*/ 2147483647 h 1725"/>
              <a:gd name="T84" fmla="*/ 2147483647 w 2195"/>
              <a:gd name="T85" fmla="*/ 2147483647 h 1725"/>
              <a:gd name="T86" fmla="*/ 2147483647 w 2195"/>
              <a:gd name="T87" fmla="*/ 2147483647 h 1725"/>
              <a:gd name="T88" fmla="*/ 2147483647 w 2195"/>
              <a:gd name="T89" fmla="*/ 2147483647 h 1725"/>
              <a:gd name="T90" fmla="*/ 2147483647 w 2195"/>
              <a:gd name="T91" fmla="*/ 2147483647 h 1725"/>
              <a:gd name="T92" fmla="*/ 2147483647 w 2195"/>
              <a:gd name="T93" fmla="*/ 2147483647 h 1725"/>
              <a:gd name="T94" fmla="*/ 2147483647 w 2195"/>
              <a:gd name="T95" fmla="*/ 2147483647 h 1725"/>
              <a:gd name="T96" fmla="*/ 2147483647 w 2195"/>
              <a:gd name="T97" fmla="*/ 2147483647 h 1725"/>
              <a:gd name="T98" fmla="*/ 2147483647 w 2195"/>
              <a:gd name="T99" fmla="*/ 2147483647 h 172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195"/>
              <a:gd name="T151" fmla="*/ 0 h 1725"/>
              <a:gd name="T152" fmla="*/ 2195 w 2195"/>
              <a:gd name="T153" fmla="*/ 1725 h 172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195" h="1725">
                <a:moveTo>
                  <a:pt x="352" y="27"/>
                </a:moveTo>
                <a:cubicBezTo>
                  <a:pt x="444" y="30"/>
                  <a:pt x="518" y="39"/>
                  <a:pt x="606" y="50"/>
                </a:cubicBezTo>
                <a:cubicBezTo>
                  <a:pt x="663" y="66"/>
                  <a:pt x="723" y="62"/>
                  <a:pt x="781" y="67"/>
                </a:cubicBezTo>
                <a:cubicBezTo>
                  <a:pt x="1005" y="84"/>
                  <a:pt x="1242" y="40"/>
                  <a:pt x="1467" y="51"/>
                </a:cubicBezTo>
                <a:cubicBezTo>
                  <a:pt x="1603" y="41"/>
                  <a:pt x="1709" y="28"/>
                  <a:pt x="1845" y="13"/>
                </a:cubicBezTo>
                <a:cubicBezTo>
                  <a:pt x="1873" y="11"/>
                  <a:pt x="1933" y="24"/>
                  <a:pt x="1956" y="9"/>
                </a:cubicBezTo>
                <a:cubicBezTo>
                  <a:pt x="1972" y="0"/>
                  <a:pt x="1861" y="6"/>
                  <a:pt x="1861" y="6"/>
                </a:cubicBezTo>
                <a:cubicBezTo>
                  <a:pt x="1868" y="7"/>
                  <a:pt x="1879" y="44"/>
                  <a:pt x="1878" y="52"/>
                </a:cubicBezTo>
                <a:cubicBezTo>
                  <a:pt x="1970" y="2"/>
                  <a:pt x="1989" y="57"/>
                  <a:pt x="1967" y="88"/>
                </a:cubicBezTo>
                <a:cubicBezTo>
                  <a:pt x="1936" y="131"/>
                  <a:pt x="1921" y="178"/>
                  <a:pt x="1893" y="223"/>
                </a:cubicBezTo>
                <a:cubicBezTo>
                  <a:pt x="1876" y="249"/>
                  <a:pt x="1879" y="245"/>
                  <a:pt x="1863" y="271"/>
                </a:cubicBezTo>
                <a:cubicBezTo>
                  <a:pt x="1857" y="279"/>
                  <a:pt x="1848" y="294"/>
                  <a:pt x="1848" y="294"/>
                </a:cubicBezTo>
                <a:cubicBezTo>
                  <a:pt x="1831" y="394"/>
                  <a:pt x="1824" y="425"/>
                  <a:pt x="1909" y="480"/>
                </a:cubicBezTo>
                <a:cubicBezTo>
                  <a:pt x="1936" y="516"/>
                  <a:pt x="1941" y="507"/>
                  <a:pt x="1974" y="532"/>
                </a:cubicBezTo>
                <a:cubicBezTo>
                  <a:pt x="1993" y="545"/>
                  <a:pt x="2160" y="772"/>
                  <a:pt x="2160" y="772"/>
                </a:cubicBezTo>
                <a:cubicBezTo>
                  <a:pt x="2112" y="692"/>
                  <a:pt x="2089" y="645"/>
                  <a:pt x="2122" y="693"/>
                </a:cubicBezTo>
                <a:cubicBezTo>
                  <a:pt x="2132" y="731"/>
                  <a:pt x="2175" y="809"/>
                  <a:pt x="2183" y="847"/>
                </a:cubicBezTo>
                <a:cubicBezTo>
                  <a:pt x="2181" y="944"/>
                  <a:pt x="2195" y="842"/>
                  <a:pt x="2185" y="938"/>
                </a:cubicBezTo>
                <a:cubicBezTo>
                  <a:pt x="2183" y="957"/>
                  <a:pt x="2165" y="1088"/>
                  <a:pt x="2155" y="1103"/>
                </a:cubicBezTo>
                <a:cubicBezTo>
                  <a:pt x="2131" y="1142"/>
                  <a:pt x="2046" y="1270"/>
                  <a:pt x="2010" y="1296"/>
                </a:cubicBezTo>
                <a:cubicBezTo>
                  <a:pt x="1985" y="1334"/>
                  <a:pt x="1916" y="1366"/>
                  <a:pt x="1871" y="1378"/>
                </a:cubicBezTo>
                <a:cubicBezTo>
                  <a:pt x="1847" y="1395"/>
                  <a:pt x="1827" y="1403"/>
                  <a:pt x="1801" y="1413"/>
                </a:cubicBezTo>
                <a:cubicBezTo>
                  <a:pt x="1764" y="1439"/>
                  <a:pt x="1739" y="1459"/>
                  <a:pt x="1702" y="1485"/>
                </a:cubicBezTo>
                <a:cubicBezTo>
                  <a:pt x="1677" y="1515"/>
                  <a:pt x="1665" y="1522"/>
                  <a:pt x="1653" y="1542"/>
                </a:cubicBezTo>
                <a:cubicBezTo>
                  <a:pt x="1641" y="1562"/>
                  <a:pt x="1633" y="1583"/>
                  <a:pt x="1632" y="1607"/>
                </a:cubicBezTo>
                <a:cubicBezTo>
                  <a:pt x="1620" y="1620"/>
                  <a:pt x="1653" y="1671"/>
                  <a:pt x="1645" y="1688"/>
                </a:cubicBezTo>
                <a:cubicBezTo>
                  <a:pt x="1634" y="1711"/>
                  <a:pt x="1550" y="1675"/>
                  <a:pt x="1534" y="1691"/>
                </a:cubicBezTo>
                <a:cubicBezTo>
                  <a:pt x="1516" y="1710"/>
                  <a:pt x="1443" y="1695"/>
                  <a:pt x="1443" y="1695"/>
                </a:cubicBezTo>
                <a:cubicBezTo>
                  <a:pt x="1444" y="1718"/>
                  <a:pt x="1389" y="1708"/>
                  <a:pt x="1298" y="1710"/>
                </a:cubicBezTo>
                <a:cubicBezTo>
                  <a:pt x="1177" y="1712"/>
                  <a:pt x="1086" y="1701"/>
                  <a:pt x="966" y="1708"/>
                </a:cubicBezTo>
                <a:cubicBezTo>
                  <a:pt x="836" y="1725"/>
                  <a:pt x="683" y="1687"/>
                  <a:pt x="554" y="1706"/>
                </a:cubicBezTo>
                <a:cubicBezTo>
                  <a:pt x="568" y="1640"/>
                  <a:pt x="600" y="1698"/>
                  <a:pt x="575" y="1613"/>
                </a:cubicBezTo>
                <a:cubicBezTo>
                  <a:pt x="573" y="1606"/>
                  <a:pt x="564" y="1603"/>
                  <a:pt x="558" y="1597"/>
                </a:cubicBezTo>
                <a:cubicBezTo>
                  <a:pt x="508" y="1538"/>
                  <a:pt x="599" y="1626"/>
                  <a:pt x="493" y="1529"/>
                </a:cubicBezTo>
                <a:cubicBezTo>
                  <a:pt x="437" y="1478"/>
                  <a:pt x="395" y="1419"/>
                  <a:pt x="330" y="1379"/>
                </a:cubicBezTo>
                <a:cubicBezTo>
                  <a:pt x="306" y="1346"/>
                  <a:pt x="278" y="1330"/>
                  <a:pt x="240" y="1319"/>
                </a:cubicBezTo>
                <a:cubicBezTo>
                  <a:pt x="230" y="1305"/>
                  <a:pt x="222" y="1292"/>
                  <a:pt x="208" y="1281"/>
                </a:cubicBezTo>
                <a:cubicBezTo>
                  <a:pt x="186" y="1266"/>
                  <a:pt x="143" y="1237"/>
                  <a:pt x="143" y="1237"/>
                </a:cubicBezTo>
                <a:cubicBezTo>
                  <a:pt x="121" y="1184"/>
                  <a:pt x="152" y="1242"/>
                  <a:pt x="110" y="1200"/>
                </a:cubicBezTo>
                <a:cubicBezTo>
                  <a:pt x="71" y="1159"/>
                  <a:pt x="80" y="1159"/>
                  <a:pt x="59" y="1116"/>
                </a:cubicBezTo>
                <a:cubicBezTo>
                  <a:pt x="49" y="1094"/>
                  <a:pt x="26" y="1055"/>
                  <a:pt x="26" y="1055"/>
                </a:cubicBezTo>
                <a:cubicBezTo>
                  <a:pt x="6" y="960"/>
                  <a:pt x="0" y="974"/>
                  <a:pt x="12" y="883"/>
                </a:cubicBezTo>
                <a:cubicBezTo>
                  <a:pt x="16" y="853"/>
                  <a:pt x="36" y="840"/>
                  <a:pt x="48" y="812"/>
                </a:cubicBezTo>
                <a:cubicBezTo>
                  <a:pt x="83" y="736"/>
                  <a:pt x="157" y="659"/>
                  <a:pt x="223" y="610"/>
                </a:cubicBezTo>
                <a:cubicBezTo>
                  <a:pt x="238" y="600"/>
                  <a:pt x="246" y="581"/>
                  <a:pt x="262" y="570"/>
                </a:cubicBezTo>
                <a:cubicBezTo>
                  <a:pt x="268" y="564"/>
                  <a:pt x="277" y="558"/>
                  <a:pt x="285" y="553"/>
                </a:cubicBezTo>
                <a:cubicBezTo>
                  <a:pt x="311" y="516"/>
                  <a:pt x="342" y="494"/>
                  <a:pt x="368" y="456"/>
                </a:cubicBezTo>
                <a:cubicBezTo>
                  <a:pt x="378" y="420"/>
                  <a:pt x="385" y="384"/>
                  <a:pt x="396" y="346"/>
                </a:cubicBezTo>
                <a:cubicBezTo>
                  <a:pt x="404" y="240"/>
                  <a:pt x="343" y="207"/>
                  <a:pt x="315" y="100"/>
                </a:cubicBezTo>
                <a:cubicBezTo>
                  <a:pt x="303" y="57"/>
                  <a:pt x="363" y="17"/>
                  <a:pt x="352" y="27"/>
                </a:cubicBezTo>
                <a:close/>
              </a:path>
            </a:pathLst>
          </a:custGeom>
          <a:solidFill>
            <a:srgbClr val="008080"/>
          </a:solidFill>
          <a:ln w="9525">
            <a:solidFill>
              <a:srgbClr val="008080"/>
            </a:solidFill>
            <a:round/>
            <a:headEnd/>
            <a:tailEnd/>
          </a:ln>
        </p:spPr>
        <p:txBody>
          <a:bodyPr/>
          <a:lstStyle/>
          <a:p>
            <a:endParaRPr lang="ru-RU"/>
          </a:p>
        </p:txBody>
      </p:sp>
      <p:sp>
        <p:nvSpPr>
          <p:cNvPr id="17424" name="Oval 16"/>
          <p:cNvSpPr>
            <a:spLocks noChangeArrowheads="1"/>
          </p:cNvSpPr>
          <p:nvPr/>
        </p:nvSpPr>
        <p:spPr bwMode="auto">
          <a:xfrm rot="1458273">
            <a:off x="3348038" y="4508500"/>
            <a:ext cx="215900" cy="431800"/>
          </a:xfrm>
          <a:prstGeom prst="ellipse">
            <a:avLst/>
          </a:prstGeom>
          <a:solidFill>
            <a:schemeClr val="accent1"/>
          </a:solidFill>
          <a:ln w="9525">
            <a:solidFill>
              <a:schemeClr val="accent1"/>
            </a:solidFill>
            <a:round/>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sp>
        <p:nvSpPr>
          <p:cNvPr id="17425" name="Oval 17"/>
          <p:cNvSpPr>
            <a:spLocks noChangeArrowheads="1"/>
          </p:cNvSpPr>
          <p:nvPr/>
        </p:nvSpPr>
        <p:spPr bwMode="auto">
          <a:xfrm rot="410858" flipV="1">
            <a:off x="3851275" y="3573463"/>
            <a:ext cx="371475" cy="149225"/>
          </a:xfrm>
          <a:prstGeom prst="ellipse">
            <a:avLst/>
          </a:prstGeom>
          <a:solidFill>
            <a:schemeClr val="accent1"/>
          </a:solidFill>
          <a:ln w="9525">
            <a:solidFill>
              <a:schemeClr val="accent1"/>
            </a:solidFill>
            <a:round/>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pic>
        <p:nvPicPr>
          <p:cNvPr id="17426" name="Picture 18" descr="80588069_large_3571750_63268904_a3fbcf0ddd8e"/>
          <p:cNvPicPr>
            <a:picLocks noChangeAspect="1" noChangeArrowheads="1"/>
          </p:cNvPicPr>
          <p:nvPr/>
        </p:nvPicPr>
        <p:blipFill>
          <a:blip r:embed="rId10">
            <a:lum bright="-6000"/>
            <a:extLst>
              <a:ext uri="{28A0092B-C50C-407E-A947-70E740481C1C}">
                <a14:useLocalDpi xmlns:a14="http://schemas.microsoft.com/office/drawing/2010/main" val="0"/>
              </a:ext>
            </a:extLst>
          </a:blip>
          <a:srcRect/>
          <a:stretch>
            <a:fillRect/>
          </a:stretch>
        </p:blipFill>
        <p:spPr bwMode="auto">
          <a:xfrm rot="634741">
            <a:off x="4895850" y="5191125"/>
            <a:ext cx="2682875"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957018224"/>
      </p:ext>
    </p:extLst>
  </p:cSld>
  <p:clrMapOvr>
    <a:masterClrMapping/>
  </p:clrMapOvr>
  <mc:AlternateContent xmlns:mc="http://schemas.openxmlformats.org/markup-compatibility/2006" xmlns:p14="http://schemas.microsoft.com/office/powerpoint/2010/main">
    <mc:Choice Requires="p14">
      <p:transition spd="slow" p14:dur="2000" advTm="14465"/>
    </mc:Choice>
    <mc:Fallback xmlns="">
      <p:transition spd="slow" advTm="14465"/>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additive="base">
                                        <p:cTn id="7" dur="500" fill="hold"/>
                                        <p:tgtEl>
                                          <p:spTgt spid="17412"/>
                                        </p:tgtEl>
                                        <p:attrNameLst>
                                          <p:attrName>ppt_x</p:attrName>
                                        </p:attrNameLst>
                                      </p:cBhvr>
                                      <p:tavLst>
                                        <p:tav tm="0">
                                          <p:val>
                                            <p:strVal val="#ppt_x"/>
                                          </p:val>
                                        </p:tav>
                                        <p:tav tm="100000">
                                          <p:val>
                                            <p:strVal val="#ppt_x"/>
                                          </p:val>
                                        </p:tav>
                                      </p:tavLst>
                                    </p:anim>
                                    <p:anim calcmode="lin" valueType="num">
                                      <p:cBhvr additive="base">
                                        <p:cTn id="8"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5"/>
                                        </p:tgtEl>
                                        <p:attrNameLst>
                                          <p:attrName>style.visibility</p:attrName>
                                        </p:attrNameLst>
                                      </p:cBhvr>
                                      <p:to>
                                        <p:strVal val="visible"/>
                                      </p:to>
                                    </p:set>
                                    <p:anim calcmode="lin" valueType="num">
                                      <p:cBhvr additive="base">
                                        <p:cTn id="13" dur="500" fill="hold"/>
                                        <p:tgtEl>
                                          <p:spTgt spid="17415"/>
                                        </p:tgtEl>
                                        <p:attrNameLst>
                                          <p:attrName>ppt_x</p:attrName>
                                        </p:attrNameLst>
                                      </p:cBhvr>
                                      <p:tavLst>
                                        <p:tav tm="0">
                                          <p:val>
                                            <p:strVal val="#ppt_x"/>
                                          </p:val>
                                        </p:tav>
                                        <p:tav tm="100000">
                                          <p:val>
                                            <p:strVal val="#ppt_x"/>
                                          </p:val>
                                        </p:tav>
                                      </p:tavLst>
                                    </p:anim>
                                    <p:anim calcmode="lin" valueType="num">
                                      <p:cBhvr additive="base">
                                        <p:cTn id="14" dur="500" fill="hold"/>
                                        <p:tgtEl>
                                          <p:spTgt spid="1741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416"/>
                                        </p:tgtEl>
                                        <p:attrNameLst>
                                          <p:attrName>style.visibility</p:attrName>
                                        </p:attrNameLst>
                                      </p:cBhvr>
                                      <p:to>
                                        <p:strVal val="visible"/>
                                      </p:to>
                                    </p:set>
                                    <p:anim calcmode="lin" valueType="num">
                                      <p:cBhvr additive="base">
                                        <p:cTn id="19" dur="500" fill="hold"/>
                                        <p:tgtEl>
                                          <p:spTgt spid="17416"/>
                                        </p:tgtEl>
                                        <p:attrNameLst>
                                          <p:attrName>ppt_x</p:attrName>
                                        </p:attrNameLst>
                                      </p:cBhvr>
                                      <p:tavLst>
                                        <p:tav tm="0">
                                          <p:val>
                                            <p:strVal val="#ppt_x"/>
                                          </p:val>
                                        </p:tav>
                                        <p:tav tm="100000">
                                          <p:val>
                                            <p:strVal val="#ppt_x"/>
                                          </p:val>
                                        </p:tav>
                                      </p:tavLst>
                                    </p:anim>
                                    <p:anim calcmode="lin" valueType="num">
                                      <p:cBhvr additive="base">
                                        <p:cTn id="20" dur="500" fill="hold"/>
                                        <p:tgtEl>
                                          <p:spTgt spid="1741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7417"/>
                                        </p:tgtEl>
                                        <p:attrNameLst>
                                          <p:attrName>style.visibility</p:attrName>
                                        </p:attrNameLst>
                                      </p:cBhvr>
                                      <p:to>
                                        <p:strVal val="visible"/>
                                      </p:to>
                                    </p:set>
                                    <p:anim calcmode="lin" valueType="num">
                                      <p:cBhvr additive="base">
                                        <p:cTn id="25" dur="500" fill="hold"/>
                                        <p:tgtEl>
                                          <p:spTgt spid="17417"/>
                                        </p:tgtEl>
                                        <p:attrNameLst>
                                          <p:attrName>ppt_x</p:attrName>
                                        </p:attrNameLst>
                                      </p:cBhvr>
                                      <p:tavLst>
                                        <p:tav tm="0">
                                          <p:val>
                                            <p:strVal val="#ppt_x"/>
                                          </p:val>
                                        </p:tav>
                                        <p:tav tm="100000">
                                          <p:val>
                                            <p:strVal val="#ppt_x"/>
                                          </p:val>
                                        </p:tav>
                                      </p:tavLst>
                                    </p:anim>
                                    <p:anim calcmode="lin" valueType="num">
                                      <p:cBhvr additive="base">
                                        <p:cTn id="26" dur="500" fill="hold"/>
                                        <p:tgtEl>
                                          <p:spTgt spid="1741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7418"/>
                                        </p:tgtEl>
                                        <p:attrNameLst>
                                          <p:attrName>style.visibility</p:attrName>
                                        </p:attrNameLst>
                                      </p:cBhvr>
                                      <p:to>
                                        <p:strVal val="visible"/>
                                      </p:to>
                                    </p:set>
                                    <p:anim calcmode="lin" valueType="num">
                                      <p:cBhvr additive="base">
                                        <p:cTn id="31" dur="500" fill="hold"/>
                                        <p:tgtEl>
                                          <p:spTgt spid="17418"/>
                                        </p:tgtEl>
                                        <p:attrNameLst>
                                          <p:attrName>ppt_x</p:attrName>
                                        </p:attrNameLst>
                                      </p:cBhvr>
                                      <p:tavLst>
                                        <p:tav tm="0">
                                          <p:val>
                                            <p:strVal val="#ppt_x"/>
                                          </p:val>
                                        </p:tav>
                                        <p:tav tm="100000">
                                          <p:val>
                                            <p:strVal val="#ppt_x"/>
                                          </p:val>
                                        </p:tav>
                                      </p:tavLst>
                                    </p:anim>
                                    <p:anim calcmode="lin" valueType="num">
                                      <p:cBhvr additive="base">
                                        <p:cTn id="32" dur="500" fill="hold"/>
                                        <p:tgtEl>
                                          <p:spTgt spid="1741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7414"/>
                                        </p:tgtEl>
                                        <p:attrNameLst>
                                          <p:attrName>style.visibility</p:attrName>
                                        </p:attrNameLst>
                                      </p:cBhvr>
                                      <p:to>
                                        <p:strVal val="visible"/>
                                      </p:to>
                                    </p:set>
                                    <p:anim calcmode="lin" valueType="num">
                                      <p:cBhvr additive="base">
                                        <p:cTn id="37" dur="500" fill="hold"/>
                                        <p:tgtEl>
                                          <p:spTgt spid="17414"/>
                                        </p:tgtEl>
                                        <p:attrNameLst>
                                          <p:attrName>ppt_x</p:attrName>
                                        </p:attrNameLst>
                                      </p:cBhvr>
                                      <p:tavLst>
                                        <p:tav tm="0">
                                          <p:val>
                                            <p:strVal val="#ppt_x"/>
                                          </p:val>
                                        </p:tav>
                                        <p:tav tm="100000">
                                          <p:val>
                                            <p:strVal val="#ppt_x"/>
                                          </p:val>
                                        </p:tav>
                                      </p:tavLst>
                                    </p:anim>
                                    <p:anim calcmode="lin" valueType="num">
                                      <p:cBhvr additive="base">
                                        <p:cTn id="38"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7419"/>
                                        </p:tgtEl>
                                        <p:attrNameLst>
                                          <p:attrName>style.visibility</p:attrName>
                                        </p:attrNameLst>
                                      </p:cBhvr>
                                      <p:to>
                                        <p:strVal val="visible"/>
                                      </p:to>
                                    </p:set>
                                    <p:anim calcmode="lin" valueType="num">
                                      <p:cBhvr additive="base">
                                        <p:cTn id="43" dur="500" fill="hold"/>
                                        <p:tgtEl>
                                          <p:spTgt spid="17419"/>
                                        </p:tgtEl>
                                        <p:attrNameLst>
                                          <p:attrName>ppt_x</p:attrName>
                                        </p:attrNameLst>
                                      </p:cBhvr>
                                      <p:tavLst>
                                        <p:tav tm="0">
                                          <p:val>
                                            <p:strVal val="#ppt_x"/>
                                          </p:val>
                                        </p:tav>
                                        <p:tav tm="100000">
                                          <p:val>
                                            <p:strVal val="#ppt_x"/>
                                          </p:val>
                                        </p:tav>
                                      </p:tavLst>
                                    </p:anim>
                                    <p:anim calcmode="lin" valueType="num">
                                      <p:cBhvr additive="base">
                                        <p:cTn id="44" dur="500" fill="hold"/>
                                        <p:tgtEl>
                                          <p:spTgt spid="17419"/>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7423"/>
                                        </p:tgtEl>
                                        <p:attrNameLst>
                                          <p:attrName>style.visibility</p:attrName>
                                        </p:attrNameLst>
                                      </p:cBhvr>
                                      <p:to>
                                        <p:strVal val="visible"/>
                                      </p:to>
                                    </p:set>
                                    <p:anim calcmode="lin" valueType="num">
                                      <p:cBhvr additive="base">
                                        <p:cTn id="49" dur="500" fill="hold"/>
                                        <p:tgtEl>
                                          <p:spTgt spid="17423"/>
                                        </p:tgtEl>
                                        <p:attrNameLst>
                                          <p:attrName>ppt_x</p:attrName>
                                        </p:attrNameLst>
                                      </p:cBhvr>
                                      <p:tavLst>
                                        <p:tav tm="0">
                                          <p:val>
                                            <p:strVal val="#ppt_x"/>
                                          </p:val>
                                        </p:tav>
                                        <p:tav tm="100000">
                                          <p:val>
                                            <p:strVal val="#ppt_x"/>
                                          </p:val>
                                        </p:tav>
                                      </p:tavLst>
                                    </p:anim>
                                    <p:anim calcmode="lin" valueType="num">
                                      <p:cBhvr additive="base">
                                        <p:cTn id="50" dur="500" fill="hold"/>
                                        <p:tgtEl>
                                          <p:spTgt spid="17423"/>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7420"/>
                                        </p:tgtEl>
                                        <p:attrNameLst>
                                          <p:attrName>style.visibility</p:attrName>
                                        </p:attrNameLst>
                                      </p:cBhvr>
                                      <p:to>
                                        <p:strVal val="visible"/>
                                      </p:to>
                                    </p:set>
                                    <p:anim calcmode="lin" valueType="num">
                                      <p:cBhvr additive="base">
                                        <p:cTn id="55" dur="500" fill="hold"/>
                                        <p:tgtEl>
                                          <p:spTgt spid="17420"/>
                                        </p:tgtEl>
                                        <p:attrNameLst>
                                          <p:attrName>ppt_x</p:attrName>
                                        </p:attrNameLst>
                                      </p:cBhvr>
                                      <p:tavLst>
                                        <p:tav tm="0">
                                          <p:val>
                                            <p:strVal val="#ppt_x"/>
                                          </p:val>
                                        </p:tav>
                                        <p:tav tm="100000">
                                          <p:val>
                                            <p:strVal val="#ppt_x"/>
                                          </p:val>
                                        </p:tav>
                                      </p:tavLst>
                                    </p:anim>
                                    <p:anim calcmode="lin" valueType="num">
                                      <p:cBhvr additive="base">
                                        <p:cTn id="56" dur="500" fill="hold"/>
                                        <p:tgtEl>
                                          <p:spTgt spid="17420"/>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7422"/>
                                        </p:tgtEl>
                                        <p:attrNameLst>
                                          <p:attrName>style.visibility</p:attrName>
                                        </p:attrNameLst>
                                      </p:cBhvr>
                                      <p:to>
                                        <p:strVal val="visible"/>
                                      </p:to>
                                    </p:set>
                                    <p:anim calcmode="lin" valueType="num">
                                      <p:cBhvr additive="base">
                                        <p:cTn id="61" dur="500" fill="hold"/>
                                        <p:tgtEl>
                                          <p:spTgt spid="17422"/>
                                        </p:tgtEl>
                                        <p:attrNameLst>
                                          <p:attrName>ppt_x</p:attrName>
                                        </p:attrNameLst>
                                      </p:cBhvr>
                                      <p:tavLst>
                                        <p:tav tm="0">
                                          <p:val>
                                            <p:strVal val="#ppt_x"/>
                                          </p:val>
                                        </p:tav>
                                        <p:tav tm="100000">
                                          <p:val>
                                            <p:strVal val="#ppt_x"/>
                                          </p:val>
                                        </p:tav>
                                      </p:tavLst>
                                    </p:anim>
                                    <p:anim calcmode="lin" valueType="num">
                                      <p:cBhvr additive="base">
                                        <p:cTn id="62" dur="500" fill="hold"/>
                                        <p:tgtEl>
                                          <p:spTgt spid="17422"/>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4" presetClass="entr" presetSubtype="16" fill="hold" grpId="0" nodeType="clickEffect">
                                  <p:stCondLst>
                                    <p:cond delay="0"/>
                                  </p:stCondLst>
                                  <p:childTnLst>
                                    <p:set>
                                      <p:cBhvr>
                                        <p:cTn id="66" dur="1" fill="hold">
                                          <p:stCondLst>
                                            <p:cond delay="0"/>
                                          </p:stCondLst>
                                        </p:cTn>
                                        <p:tgtEl>
                                          <p:spTgt spid="17425"/>
                                        </p:tgtEl>
                                        <p:attrNameLst>
                                          <p:attrName>style.visibility</p:attrName>
                                        </p:attrNameLst>
                                      </p:cBhvr>
                                      <p:to>
                                        <p:strVal val="visible"/>
                                      </p:to>
                                    </p:set>
                                    <p:animEffect transition="in" filter="box(in)">
                                      <p:cBhvr>
                                        <p:cTn id="67" dur="500"/>
                                        <p:tgtEl>
                                          <p:spTgt spid="17425"/>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4" presetClass="entr" presetSubtype="16" fill="hold" grpId="0" nodeType="clickEffect">
                                  <p:stCondLst>
                                    <p:cond delay="0"/>
                                  </p:stCondLst>
                                  <p:childTnLst>
                                    <p:set>
                                      <p:cBhvr>
                                        <p:cTn id="71" dur="1" fill="hold">
                                          <p:stCondLst>
                                            <p:cond delay="0"/>
                                          </p:stCondLst>
                                        </p:cTn>
                                        <p:tgtEl>
                                          <p:spTgt spid="17424"/>
                                        </p:tgtEl>
                                        <p:attrNameLst>
                                          <p:attrName>style.visibility</p:attrName>
                                        </p:attrNameLst>
                                      </p:cBhvr>
                                      <p:to>
                                        <p:strVal val="visible"/>
                                      </p:to>
                                    </p:set>
                                    <p:animEffect transition="in" filter="box(in)">
                                      <p:cBhvr>
                                        <p:cTn id="72" dur="500"/>
                                        <p:tgtEl>
                                          <p:spTgt spid="17424"/>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 presetClass="entr" presetSubtype="4" fill="hold" nodeType="clickEffect">
                                  <p:stCondLst>
                                    <p:cond delay="0"/>
                                  </p:stCondLst>
                                  <p:childTnLst>
                                    <p:set>
                                      <p:cBhvr>
                                        <p:cTn id="76" dur="1" fill="hold">
                                          <p:stCondLst>
                                            <p:cond delay="0"/>
                                          </p:stCondLst>
                                        </p:cTn>
                                        <p:tgtEl>
                                          <p:spTgt spid="17426"/>
                                        </p:tgtEl>
                                        <p:attrNameLst>
                                          <p:attrName>style.visibility</p:attrName>
                                        </p:attrNameLst>
                                      </p:cBhvr>
                                      <p:to>
                                        <p:strVal val="visible"/>
                                      </p:to>
                                    </p:set>
                                    <p:anim calcmode="lin" valueType="num">
                                      <p:cBhvr additive="base">
                                        <p:cTn id="77" dur="500" fill="hold"/>
                                        <p:tgtEl>
                                          <p:spTgt spid="17426"/>
                                        </p:tgtEl>
                                        <p:attrNameLst>
                                          <p:attrName>ppt_x</p:attrName>
                                        </p:attrNameLst>
                                      </p:cBhvr>
                                      <p:tavLst>
                                        <p:tav tm="0">
                                          <p:val>
                                            <p:strVal val="#ppt_x"/>
                                          </p:val>
                                        </p:tav>
                                        <p:tav tm="100000">
                                          <p:val>
                                            <p:strVal val="#ppt_x"/>
                                          </p:val>
                                        </p:tav>
                                      </p:tavLst>
                                    </p:anim>
                                    <p:anim calcmode="lin" valueType="num">
                                      <p:cBhvr additive="base">
                                        <p:cTn id="78" dur="500" fill="hold"/>
                                        <p:tgtEl>
                                          <p:spTgt spid="174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animBg="1"/>
      <p:bldP spid="17412" grpId="0" animBg="1"/>
      <p:bldP spid="17422" grpId="0" animBg="1"/>
      <p:bldP spid="17424" grpId="0" animBg="1"/>
      <p:bldP spid="174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44291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 name="Прямоугольник 2"/>
          <p:cNvSpPr/>
          <p:nvPr/>
        </p:nvSpPr>
        <p:spPr>
          <a:xfrm>
            <a:off x="0" y="4357688"/>
            <a:ext cx="9144000" cy="2500312"/>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6" name="Овал 5"/>
          <p:cNvSpPr/>
          <p:nvPr/>
        </p:nvSpPr>
        <p:spPr>
          <a:xfrm>
            <a:off x="928688" y="500063"/>
            <a:ext cx="2786062" cy="2714625"/>
          </a:xfrm>
          <a:prstGeom prst="ellipse">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pic>
        <p:nvPicPr>
          <p:cNvPr id="7" name="Рисунок 6" descr="cliparts2_small.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13431">
            <a:off x="4241800" y="5710238"/>
            <a:ext cx="993775"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Полилиния 11"/>
          <p:cNvSpPr/>
          <p:nvPr/>
        </p:nvSpPr>
        <p:spPr>
          <a:xfrm rot="163629">
            <a:off x="3397250" y="4763"/>
            <a:ext cx="5229225" cy="6672262"/>
          </a:xfrm>
          <a:custGeom>
            <a:avLst/>
            <a:gdLst>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197128 w 4317699"/>
              <a:gd name="connsiteY8" fmla="*/ 3599543 h 5890917"/>
              <a:gd name="connsiteX9" fmla="*/ 1008442 w 4317699"/>
              <a:gd name="connsiteY9" fmla="*/ 3614057 h 5890917"/>
              <a:gd name="connsiteX10" fmla="*/ 761699 w 4317699"/>
              <a:gd name="connsiteY10" fmla="*/ 3556000 h 5890917"/>
              <a:gd name="connsiteX11" fmla="*/ 834270 w 4317699"/>
              <a:gd name="connsiteY11" fmla="*/ 3541486 h 5890917"/>
              <a:gd name="connsiteX12" fmla="*/ 1037470 w 4317699"/>
              <a:gd name="connsiteY12" fmla="*/ 3512457 h 5890917"/>
              <a:gd name="connsiteX13" fmla="*/ 1124556 w 4317699"/>
              <a:gd name="connsiteY13" fmla="*/ 3468915 h 5890917"/>
              <a:gd name="connsiteX14" fmla="*/ 1168099 w 4317699"/>
              <a:gd name="connsiteY14" fmla="*/ 3454400 h 5890917"/>
              <a:gd name="connsiteX15" fmla="*/ 1226156 w 4317699"/>
              <a:gd name="connsiteY15" fmla="*/ 3425372 h 5890917"/>
              <a:gd name="connsiteX16" fmla="*/ 1922842 w 4317699"/>
              <a:gd name="connsiteY16" fmla="*/ 3454400 h 5890917"/>
              <a:gd name="connsiteX17" fmla="*/ 1966385 w 4317699"/>
              <a:gd name="connsiteY17" fmla="*/ 3468915 h 5890917"/>
              <a:gd name="connsiteX18" fmla="*/ 2024442 w 4317699"/>
              <a:gd name="connsiteY18" fmla="*/ 3512457 h 5890917"/>
              <a:gd name="connsiteX19" fmla="*/ 2067985 w 4317699"/>
              <a:gd name="connsiteY19" fmla="*/ 3585029 h 5890917"/>
              <a:gd name="connsiteX20" fmla="*/ 2097013 w 4317699"/>
              <a:gd name="connsiteY20" fmla="*/ 3643086 h 5890917"/>
              <a:gd name="connsiteX21" fmla="*/ 2169585 w 4317699"/>
              <a:gd name="connsiteY21" fmla="*/ 3759200 h 5890917"/>
              <a:gd name="connsiteX22" fmla="*/ 2213128 w 4317699"/>
              <a:gd name="connsiteY22" fmla="*/ 3744686 h 5890917"/>
              <a:gd name="connsiteX23" fmla="*/ 2198613 w 4317699"/>
              <a:gd name="connsiteY23" fmla="*/ 3657600 h 5890917"/>
              <a:gd name="connsiteX24" fmla="*/ 2155070 w 4317699"/>
              <a:gd name="connsiteY24" fmla="*/ 3483429 h 5890917"/>
              <a:gd name="connsiteX25" fmla="*/ 2082499 w 4317699"/>
              <a:gd name="connsiteY25" fmla="*/ 3425372 h 5890917"/>
              <a:gd name="connsiteX26" fmla="*/ 2038956 w 4317699"/>
              <a:gd name="connsiteY26" fmla="*/ 3367315 h 5890917"/>
              <a:gd name="connsiteX27" fmla="*/ 1908328 w 4317699"/>
              <a:gd name="connsiteY27" fmla="*/ 3280229 h 5890917"/>
              <a:gd name="connsiteX28" fmla="*/ 1777699 w 4317699"/>
              <a:gd name="connsiteY28" fmla="*/ 3222172 h 5890917"/>
              <a:gd name="connsiteX29" fmla="*/ 1443870 w 4317699"/>
              <a:gd name="connsiteY29" fmla="*/ 3207657 h 5890917"/>
              <a:gd name="connsiteX30" fmla="*/ 1284213 w 4317699"/>
              <a:gd name="connsiteY30" fmla="*/ 3062515 h 5890917"/>
              <a:gd name="connsiteX31" fmla="*/ 1226156 w 4317699"/>
              <a:gd name="connsiteY31" fmla="*/ 3018972 h 5890917"/>
              <a:gd name="connsiteX32" fmla="*/ 1066499 w 4317699"/>
              <a:gd name="connsiteY32" fmla="*/ 2902857 h 5890917"/>
              <a:gd name="connsiteX33" fmla="*/ 979413 w 4317699"/>
              <a:gd name="connsiteY33" fmla="*/ 2873829 h 5890917"/>
              <a:gd name="connsiteX34" fmla="*/ 906842 w 4317699"/>
              <a:gd name="connsiteY34" fmla="*/ 2830286 h 5890917"/>
              <a:gd name="connsiteX35" fmla="*/ 761699 w 4317699"/>
              <a:gd name="connsiteY35" fmla="*/ 2801257 h 5890917"/>
              <a:gd name="connsiteX36" fmla="*/ 689128 w 4317699"/>
              <a:gd name="connsiteY36" fmla="*/ 2757715 h 5890917"/>
              <a:gd name="connsiteX37" fmla="*/ 631070 w 4317699"/>
              <a:gd name="connsiteY37" fmla="*/ 2714172 h 5890917"/>
              <a:gd name="connsiteX38" fmla="*/ 573013 w 4317699"/>
              <a:gd name="connsiteY38" fmla="*/ 2685143 h 5890917"/>
              <a:gd name="connsiteX39" fmla="*/ 1095528 w 4317699"/>
              <a:gd name="connsiteY39" fmla="*/ 2685143 h 5890917"/>
              <a:gd name="connsiteX40" fmla="*/ 1211642 w 4317699"/>
              <a:gd name="connsiteY40" fmla="*/ 2714172 h 5890917"/>
              <a:gd name="connsiteX41" fmla="*/ 1313242 w 4317699"/>
              <a:gd name="connsiteY41" fmla="*/ 2801257 h 5890917"/>
              <a:gd name="connsiteX42" fmla="*/ 1342270 w 4317699"/>
              <a:gd name="connsiteY42" fmla="*/ 2844800 h 5890917"/>
              <a:gd name="connsiteX43" fmla="*/ 1385813 w 4317699"/>
              <a:gd name="connsiteY43" fmla="*/ 2873829 h 5890917"/>
              <a:gd name="connsiteX44" fmla="*/ 1429356 w 4317699"/>
              <a:gd name="connsiteY44" fmla="*/ 2917372 h 5890917"/>
              <a:gd name="connsiteX45" fmla="*/ 1516442 w 4317699"/>
              <a:gd name="connsiteY45" fmla="*/ 2960915 h 5890917"/>
              <a:gd name="connsiteX46" fmla="*/ 1792213 w 4317699"/>
              <a:gd name="connsiteY46" fmla="*/ 3004457 h 5890917"/>
              <a:gd name="connsiteX47" fmla="*/ 1908328 w 4317699"/>
              <a:gd name="connsiteY47" fmla="*/ 3033486 h 5890917"/>
              <a:gd name="connsiteX48" fmla="*/ 1980899 w 4317699"/>
              <a:gd name="connsiteY48" fmla="*/ 3062515 h 5890917"/>
              <a:gd name="connsiteX49" fmla="*/ 2024442 w 4317699"/>
              <a:gd name="connsiteY49" fmla="*/ 3077029 h 5890917"/>
              <a:gd name="connsiteX50" fmla="*/ 2126042 w 4317699"/>
              <a:gd name="connsiteY50" fmla="*/ 3135086 h 5890917"/>
              <a:gd name="connsiteX51" fmla="*/ 2169585 w 4317699"/>
              <a:gd name="connsiteY51" fmla="*/ 3207657 h 5890917"/>
              <a:gd name="connsiteX52" fmla="*/ 2213128 w 4317699"/>
              <a:gd name="connsiteY52" fmla="*/ 3251200 h 5890917"/>
              <a:gd name="connsiteX53" fmla="*/ 2271185 w 4317699"/>
              <a:gd name="connsiteY53" fmla="*/ 3323772 h 5890917"/>
              <a:gd name="connsiteX54" fmla="*/ 2242156 w 4317699"/>
              <a:gd name="connsiteY54" fmla="*/ 3236686 h 5890917"/>
              <a:gd name="connsiteX55" fmla="*/ 2198613 w 4317699"/>
              <a:gd name="connsiteY55" fmla="*/ 3106057 h 5890917"/>
              <a:gd name="connsiteX56" fmla="*/ 2169585 w 4317699"/>
              <a:gd name="connsiteY56" fmla="*/ 3048000 h 5890917"/>
              <a:gd name="connsiteX57" fmla="*/ 2097013 w 4317699"/>
              <a:gd name="connsiteY57" fmla="*/ 2989943 h 5890917"/>
              <a:gd name="connsiteX58" fmla="*/ 2053470 w 4317699"/>
              <a:gd name="connsiteY58" fmla="*/ 2931886 h 5890917"/>
              <a:gd name="connsiteX59" fmla="*/ 2009928 w 4317699"/>
              <a:gd name="connsiteY59" fmla="*/ 2888343 h 5890917"/>
              <a:gd name="connsiteX60" fmla="*/ 1995413 w 4317699"/>
              <a:gd name="connsiteY60" fmla="*/ 2830286 h 5890917"/>
              <a:gd name="connsiteX61" fmla="*/ 1966385 w 4317699"/>
              <a:gd name="connsiteY61" fmla="*/ 2772229 h 5890917"/>
              <a:gd name="connsiteX62" fmla="*/ 1922842 w 4317699"/>
              <a:gd name="connsiteY62" fmla="*/ 2540000 h 5890917"/>
              <a:gd name="connsiteX63" fmla="*/ 1850270 w 4317699"/>
              <a:gd name="connsiteY63" fmla="*/ 2438400 h 5890917"/>
              <a:gd name="connsiteX64" fmla="*/ 1806728 w 4317699"/>
              <a:gd name="connsiteY64" fmla="*/ 2365829 h 5890917"/>
              <a:gd name="connsiteX65" fmla="*/ 1647070 w 4317699"/>
              <a:gd name="connsiteY65" fmla="*/ 2206172 h 5890917"/>
              <a:gd name="connsiteX66" fmla="*/ 1589013 w 4317699"/>
              <a:gd name="connsiteY66" fmla="*/ 2148115 h 5890917"/>
              <a:gd name="connsiteX67" fmla="*/ 1545470 w 4317699"/>
              <a:gd name="connsiteY67" fmla="*/ 2104572 h 5890917"/>
              <a:gd name="connsiteX68" fmla="*/ 1501928 w 4317699"/>
              <a:gd name="connsiteY68" fmla="*/ 2046515 h 5890917"/>
              <a:gd name="connsiteX69" fmla="*/ 1458385 w 4317699"/>
              <a:gd name="connsiteY69" fmla="*/ 2032000 h 5890917"/>
              <a:gd name="connsiteX70" fmla="*/ 1313242 w 4317699"/>
              <a:gd name="connsiteY70" fmla="*/ 1988457 h 5890917"/>
              <a:gd name="connsiteX71" fmla="*/ 1211642 w 4317699"/>
              <a:gd name="connsiteY71" fmla="*/ 1886857 h 5890917"/>
              <a:gd name="connsiteX72" fmla="*/ 1168099 w 4317699"/>
              <a:gd name="connsiteY72" fmla="*/ 1843315 h 5890917"/>
              <a:gd name="connsiteX73" fmla="*/ 1240670 w 4317699"/>
              <a:gd name="connsiteY73" fmla="*/ 1857829 h 5890917"/>
              <a:gd name="connsiteX74" fmla="*/ 1371299 w 4317699"/>
              <a:gd name="connsiteY74" fmla="*/ 1901372 h 5890917"/>
              <a:gd name="connsiteX75" fmla="*/ 1559985 w 4317699"/>
              <a:gd name="connsiteY75" fmla="*/ 1915886 h 5890917"/>
              <a:gd name="connsiteX76" fmla="*/ 1618042 w 4317699"/>
              <a:gd name="connsiteY76" fmla="*/ 1944915 h 5890917"/>
              <a:gd name="connsiteX77" fmla="*/ 1734156 w 4317699"/>
              <a:gd name="connsiteY77" fmla="*/ 2104572 h 5890917"/>
              <a:gd name="connsiteX78" fmla="*/ 1777699 w 4317699"/>
              <a:gd name="connsiteY78" fmla="*/ 2162629 h 5890917"/>
              <a:gd name="connsiteX79" fmla="*/ 1763185 w 4317699"/>
              <a:gd name="connsiteY79" fmla="*/ 2090057 h 5890917"/>
              <a:gd name="connsiteX80" fmla="*/ 1734156 w 4317699"/>
              <a:gd name="connsiteY80" fmla="*/ 1973943 h 5890917"/>
              <a:gd name="connsiteX81" fmla="*/ 1719642 w 4317699"/>
              <a:gd name="connsiteY81" fmla="*/ 1886857 h 5890917"/>
              <a:gd name="connsiteX82" fmla="*/ 1734156 w 4317699"/>
              <a:gd name="connsiteY82" fmla="*/ 1465943 h 5890917"/>
              <a:gd name="connsiteX83" fmla="*/ 1792213 w 4317699"/>
              <a:gd name="connsiteY83" fmla="*/ 1320800 h 5890917"/>
              <a:gd name="connsiteX84" fmla="*/ 1821242 w 4317699"/>
              <a:gd name="connsiteY84" fmla="*/ 1190172 h 5890917"/>
              <a:gd name="connsiteX85" fmla="*/ 1792213 w 4317699"/>
              <a:gd name="connsiteY85" fmla="*/ 653143 h 5890917"/>
              <a:gd name="connsiteX86" fmla="*/ 1748670 w 4317699"/>
              <a:gd name="connsiteY86" fmla="*/ 580572 h 5890917"/>
              <a:gd name="connsiteX87" fmla="*/ 1792213 w 4317699"/>
              <a:gd name="connsiteY87" fmla="*/ 624115 h 5890917"/>
              <a:gd name="connsiteX88" fmla="*/ 1821242 w 4317699"/>
              <a:gd name="connsiteY88" fmla="*/ 754743 h 5890917"/>
              <a:gd name="connsiteX89" fmla="*/ 1879299 w 4317699"/>
              <a:gd name="connsiteY89" fmla="*/ 870857 h 5890917"/>
              <a:gd name="connsiteX90" fmla="*/ 1893813 w 4317699"/>
              <a:gd name="connsiteY90" fmla="*/ 2061029 h 5890917"/>
              <a:gd name="connsiteX91" fmla="*/ 1922842 w 4317699"/>
              <a:gd name="connsiteY91" fmla="*/ 2148115 h 5890917"/>
              <a:gd name="connsiteX92" fmla="*/ 1937356 w 4317699"/>
              <a:gd name="connsiteY92" fmla="*/ 2235200 h 5890917"/>
              <a:gd name="connsiteX93" fmla="*/ 1980899 w 4317699"/>
              <a:gd name="connsiteY93" fmla="*/ 2365829 h 5890917"/>
              <a:gd name="connsiteX94" fmla="*/ 2009928 w 4317699"/>
              <a:gd name="connsiteY94" fmla="*/ 2409372 h 5890917"/>
              <a:gd name="connsiteX95" fmla="*/ 2053470 w 4317699"/>
              <a:gd name="connsiteY95" fmla="*/ 2525486 h 5890917"/>
              <a:gd name="connsiteX96" fmla="*/ 2097013 w 4317699"/>
              <a:gd name="connsiteY96" fmla="*/ 2583543 h 5890917"/>
              <a:gd name="connsiteX97" fmla="*/ 2169585 w 4317699"/>
              <a:gd name="connsiteY97" fmla="*/ 2757715 h 5890917"/>
              <a:gd name="connsiteX98" fmla="*/ 2198613 w 4317699"/>
              <a:gd name="connsiteY98" fmla="*/ 2801257 h 5890917"/>
              <a:gd name="connsiteX99" fmla="*/ 2285699 w 4317699"/>
              <a:gd name="connsiteY99" fmla="*/ 2888343 h 5890917"/>
              <a:gd name="connsiteX100" fmla="*/ 2314728 w 4317699"/>
              <a:gd name="connsiteY100" fmla="*/ 2989943 h 5890917"/>
              <a:gd name="connsiteX101" fmla="*/ 2343756 w 4317699"/>
              <a:gd name="connsiteY101" fmla="*/ 3033486 h 5890917"/>
              <a:gd name="connsiteX102" fmla="*/ 2372785 w 4317699"/>
              <a:gd name="connsiteY102" fmla="*/ 2989943 h 5890917"/>
              <a:gd name="connsiteX103" fmla="*/ 2285699 w 4317699"/>
              <a:gd name="connsiteY103" fmla="*/ 2380343 h 5890917"/>
              <a:gd name="connsiteX104" fmla="*/ 2271185 w 4317699"/>
              <a:gd name="connsiteY104" fmla="*/ 2322286 h 5890917"/>
              <a:gd name="connsiteX105" fmla="*/ 2256670 w 4317699"/>
              <a:gd name="connsiteY105" fmla="*/ 2278743 h 5890917"/>
              <a:gd name="connsiteX106" fmla="*/ 2271185 w 4317699"/>
              <a:gd name="connsiteY106" fmla="*/ 2177143 h 5890917"/>
              <a:gd name="connsiteX107" fmla="*/ 2314728 w 4317699"/>
              <a:gd name="connsiteY107" fmla="*/ 2148115 h 5890917"/>
              <a:gd name="connsiteX108" fmla="*/ 2358270 w 4317699"/>
              <a:gd name="connsiteY108" fmla="*/ 2104572 h 5890917"/>
              <a:gd name="connsiteX109" fmla="*/ 2401813 w 4317699"/>
              <a:gd name="connsiteY109" fmla="*/ 2075543 h 5890917"/>
              <a:gd name="connsiteX110" fmla="*/ 2503413 w 4317699"/>
              <a:gd name="connsiteY110" fmla="*/ 1959429 h 5890917"/>
              <a:gd name="connsiteX111" fmla="*/ 2459870 w 4317699"/>
              <a:gd name="connsiteY111" fmla="*/ 1756229 h 5890917"/>
              <a:gd name="connsiteX112" fmla="*/ 2445356 w 4317699"/>
              <a:gd name="connsiteY112" fmla="*/ 1625600 h 5890917"/>
              <a:gd name="connsiteX113" fmla="*/ 2401813 w 4317699"/>
              <a:gd name="connsiteY113" fmla="*/ 1494972 h 5890917"/>
              <a:gd name="connsiteX114" fmla="*/ 2343756 w 4317699"/>
              <a:gd name="connsiteY114" fmla="*/ 1320800 h 5890917"/>
              <a:gd name="connsiteX115" fmla="*/ 2358270 w 4317699"/>
              <a:gd name="connsiteY115" fmla="*/ 130629 h 5890917"/>
              <a:gd name="connsiteX116" fmla="*/ 2372785 w 4317699"/>
              <a:gd name="connsiteY116" fmla="*/ 261257 h 5890917"/>
              <a:gd name="connsiteX117" fmla="*/ 2387299 w 4317699"/>
              <a:gd name="connsiteY117" fmla="*/ 333829 h 5890917"/>
              <a:gd name="connsiteX118" fmla="*/ 2430842 w 4317699"/>
              <a:gd name="connsiteY118" fmla="*/ 638629 h 5890917"/>
              <a:gd name="connsiteX119" fmla="*/ 2459870 w 4317699"/>
              <a:gd name="connsiteY119" fmla="*/ 580572 h 5890917"/>
              <a:gd name="connsiteX120" fmla="*/ 2488899 w 4317699"/>
              <a:gd name="connsiteY120" fmla="*/ 508000 h 5890917"/>
              <a:gd name="connsiteX121" fmla="*/ 2532442 w 4317699"/>
              <a:gd name="connsiteY121" fmla="*/ 406400 h 5890917"/>
              <a:gd name="connsiteX122" fmla="*/ 2546956 w 4317699"/>
              <a:gd name="connsiteY122" fmla="*/ 159657 h 5890917"/>
              <a:gd name="connsiteX123" fmla="*/ 2532442 w 4317699"/>
              <a:gd name="connsiteY123" fmla="*/ 609600 h 5890917"/>
              <a:gd name="connsiteX124" fmla="*/ 2474385 w 4317699"/>
              <a:gd name="connsiteY124" fmla="*/ 696686 h 5890917"/>
              <a:gd name="connsiteX125" fmla="*/ 2488899 w 4317699"/>
              <a:gd name="connsiteY125" fmla="*/ 1262743 h 5890917"/>
              <a:gd name="connsiteX126" fmla="*/ 2532442 w 4317699"/>
              <a:gd name="connsiteY126" fmla="*/ 1320800 h 5890917"/>
              <a:gd name="connsiteX127" fmla="*/ 2546956 w 4317699"/>
              <a:gd name="connsiteY127" fmla="*/ 1393372 h 5890917"/>
              <a:gd name="connsiteX128" fmla="*/ 2575985 w 4317699"/>
              <a:gd name="connsiteY128" fmla="*/ 1494972 h 5890917"/>
              <a:gd name="connsiteX129" fmla="*/ 2590499 w 4317699"/>
              <a:gd name="connsiteY129" fmla="*/ 1611086 h 5890917"/>
              <a:gd name="connsiteX130" fmla="*/ 2619528 w 4317699"/>
              <a:gd name="connsiteY130" fmla="*/ 1567543 h 5890917"/>
              <a:gd name="connsiteX131" fmla="*/ 2721128 w 4317699"/>
              <a:gd name="connsiteY131" fmla="*/ 1509486 h 5890917"/>
              <a:gd name="connsiteX132" fmla="*/ 2750156 w 4317699"/>
              <a:gd name="connsiteY132" fmla="*/ 1465943 h 5890917"/>
              <a:gd name="connsiteX133" fmla="*/ 2793699 w 4317699"/>
              <a:gd name="connsiteY133" fmla="*/ 1422400 h 5890917"/>
              <a:gd name="connsiteX134" fmla="*/ 2822728 w 4317699"/>
              <a:gd name="connsiteY134" fmla="*/ 1364343 h 5890917"/>
              <a:gd name="connsiteX135" fmla="*/ 2837242 w 4317699"/>
              <a:gd name="connsiteY135" fmla="*/ 1045029 h 5890917"/>
              <a:gd name="connsiteX136" fmla="*/ 2851756 w 4317699"/>
              <a:gd name="connsiteY136" fmla="*/ 972457 h 5890917"/>
              <a:gd name="connsiteX137" fmla="*/ 2895299 w 4317699"/>
              <a:gd name="connsiteY137" fmla="*/ 609600 h 5890917"/>
              <a:gd name="connsiteX138" fmla="*/ 2938842 w 4317699"/>
              <a:gd name="connsiteY138" fmla="*/ 275772 h 5890917"/>
              <a:gd name="connsiteX139" fmla="*/ 3200099 w 4317699"/>
              <a:gd name="connsiteY139" fmla="*/ 43543 h 5890917"/>
              <a:gd name="connsiteX140" fmla="*/ 3229128 w 4317699"/>
              <a:gd name="connsiteY140" fmla="*/ 0 h 5890917"/>
              <a:gd name="connsiteX141" fmla="*/ 3200099 w 4317699"/>
              <a:gd name="connsiteY141" fmla="*/ 130629 h 5890917"/>
              <a:gd name="connsiteX142" fmla="*/ 3171070 w 4317699"/>
              <a:gd name="connsiteY142" fmla="*/ 232229 h 5890917"/>
              <a:gd name="connsiteX143" fmla="*/ 3054956 w 4317699"/>
              <a:gd name="connsiteY143" fmla="*/ 290286 h 5890917"/>
              <a:gd name="connsiteX144" fmla="*/ 3011413 w 4317699"/>
              <a:gd name="connsiteY144" fmla="*/ 522515 h 5890917"/>
              <a:gd name="connsiteX145" fmla="*/ 2967870 w 4317699"/>
              <a:gd name="connsiteY145" fmla="*/ 972457 h 5890917"/>
              <a:gd name="connsiteX146" fmla="*/ 3025928 w 4317699"/>
              <a:gd name="connsiteY146" fmla="*/ 1001486 h 5890917"/>
              <a:gd name="connsiteX147" fmla="*/ 3113013 w 4317699"/>
              <a:gd name="connsiteY147" fmla="*/ 957943 h 5890917"/>
              <a:gd name="connsiteX148" fmla="*/ 3330728 w 4317699"/>
              <a:gd name="connsiteY148" fmla="*/ 914400 h 5890917"/>
              <a:gd name="connsiteX149" fmla="*/ 3388785 w 4317699"/>
              <a:gd name="connsiteY149" fmla="*/ 885372 h 5890917"/>
              <a:gd name="connsiteX150" fmla="*/ 3751642 w 4317699"/>
              <a:gd name="connsiteY150" fmla="*/ 928915 h 5890917"/>
              <a:gd name="connsiteX151" fmla="*/ 3882270 w 4317699"/>
              <a:gd name="connsiteY151" fmla="*/ 1030515 h 5890917"/>
              <a:gd name="connsiteX152" fmla="*/ 3301699 w 4317699"/>
              <a:gd name="connsiteY152" fmla="*/ 1030515 h 5890917"/>
              <a:gd name="connsiteX153" fmla="*/ 3374270 w 4317699"/>
              <a:gd name="connsiteY153" fmla="*/ 1074057 h 5890917"/>
              <a:gd name="connsiteX154" fmla="*/ 3490385 w 4317699"/>
              <a:gd name="connsiteY154" fmla="*/ 1103086 h 5890917"/>
              <a:gd name="connsiteX155" fmla="*/ 3548442 w 4317699"/>
              <a:gd name="connsiteY155" fmla="*/ 1175657 h 5890917"/>
              <a:gd name="connsiteX156" fmla="*/ 3635528 w 4317699"/>
              <a:gd name="connsiteY156" fmla="*/ 1219200 h 5890917"/>
              <a:gd name="connsiteX157" fmla="*/ 3795185 w 4317699"/>
              <a:gd name="connsiteY157" fmla="*/ 1248229 h 5890917"/>
              <a:gd name="connsiteX158" fmla="*/ 4085470 w 4317699"/>
              <a:gd name="connsiteY158" fmla="*/ 1190172 h 5890917"/>
              <a:gd name="connsiteX159" fmla="*/ 4143528 w 4317699"/>
              <a:gd name="connsiteY159" fmla="*/ 1117600 h 5890917"/>
              <a:gd name="connsiteX160" fmla="*/ 4187070 w 4317699"/>
              <a:gd name="connsiteY160" fmla="*/ 1088572 h 5890917"/>
              <a:gd name="connsiteX161" fmla="*/ 4143528 w 4317699"/>
              <a:gd name="connsiteY161" fmla="*/ 1132115 h 5890917"/>
              <a:gd name="connsiteX162" fmla="*/ 4041928 w 4317699"/>
              <a:gd name="connsiteY162" fmla="*/ 1262743 h 5890917"/>
              <a:gd name="connsiteX163" fmla="*/ 4012899 w 4317699"/>
              <a:gd name="connsiteY163" fmla="*/ 1306286 h 5890917"/>
              <a:gd name="connsiteX164" fmla="*/ 3925813 w 4317699"/>
              <a:gd name="connsiteY164" fmla="*/ 1393372 h 5890917"/>
              <a:gd name="connsiteX165" fmla="*/ 3751642 w 4317699"/>
              <a:gd name="connsiteY165" fmla="*/ 1364343 h 5890917"/>
              <a:gd name="connsiteX166" fmla="*/ 3562956 w 4317699"/>
              <a:gd name="connsiteY166" fmla="*/ 1335315 h 5890917"/>
              <a:gd name="connsiteX167" fmla="*/ 3504899 w 4317699"/>
              <a:gd name="connsiteY167" fmla="*/ 1756229 h 5890917"/>
              <a:gd name="connsiteX168" fmla="*/ 3475870 w 4317699"/>
              <a:gd name="connsiteY168" fmla="*/ 1698172 h 5890917"/>
              <a:gd name="connsiteX169" fmla="*/ 3403299 w 4317699"/>
              <a:gd name="connsiteY169" fmla="*/ 1524000 h 5890917"/>
              <a:gd name="connsiteX170" fmla="*/ 3258156 w 4317699"/>
              <a:gd name="connsiteY170" fmla="*/ 1291772 h 5890917"/>
              <a:gd name="connsiteX171" fmla="*/ 3156556 w 4317699"/>
              <a:gd name="connsiteY171" fmla="*/ 1190172 h 5890917"/>
              <a:gd name="connsiteX172" fmla="*/ 3098499 w 4317699"/>
              <a:gd name="connsiteY172" fmla="*/ 1204686 h 5890917"/>
              <a:gd name="connsiteX173" fmla="*/ 2982385 w 4317699"/>
              <a:gd name="connsiteY173" fmla="*/ 1219200 h 5890917"/>
              <a:gd name="connsiteX174" fmla="*/ 2967870 w 4317699"/>
              <a:gd name="connsiteY174" fmla="*/ 1262743 h 5890917"/>
              <a:gd name="connsiteX175" fmla="*/ 2895299 w 4317699"/>
              <a:gd name="connsiteY175" fmla="*/ 1524000 h 5890917"/>
              <a:gd name="connsiteX176" fmla="*/ 2938842 w 4317699"/>
              <a:gd name="connsiteY176" fmla="*/ 1596572 h 5890917"/>
              <a:gd name="connsiteX177" fmla="*/ 2953356 w 4317699"/>
              <a:gd name="connsiteY177" fmla="*/ 1640115 h 5890917"/>
              <a:gd name="connsiteX178" fmla="*/ 2895299 w 4317699"/>
              <a:gd name="connsiteY178" fmla="*/ 1712686 h 5890917"/>
              <a:gd name="connsiteX179" fmla="*/ 2837242 w 4317699"/>
              <a:gd name="connsiteY179" fmla="*/ 1770743 h 5890917"/>
              <a:gd name="connsiteX180" fmla="*/ 2750156 w 4317699"/>
              <a:gd name="connsiteY180" fmla="*/ 1828800 h 5890917"/>
              <a:gd name="connsiteX181" fmla="*/ 2677585 w 4317699"/>
              <a:gd name="connsiteY181" fmla="*/ 1901372 h 5890917"/>
              <a:gd name="connsiteX182" fmla="*/ 2575985 w 4317699"/>
              <a:gd name="connsiteY182" fmla="*/ 2032000 h 5890917"/>
              <a:gd name="connsiteX183" fmla="*/ 2561470 w 4317699"/>
              <a:gd name="connsiteY183" fmla="*/ 2525486 h 5890917"/>
              <a:gd name="connsiteX184" fmla="*/ 2634042 w 4317699"/>
              <a:gd name="connsiteY184" fmla="*/ 2467429 h 5890917"/>
              <a:gd name="connsiteX185" fmla="*/ 2750156 w 4317699"/>
              <a:gd name="connsiteY185" fmla="*/ 2394857 h 5890917"/>
              <a:gd name="connsiteX186" fmla="*/ 2938842 w 4317699"/>
              <a:gd name="connsiteY186" fmla="*/ 2249715 h 5890917"/>
              <a:gd name="connsiteX187" fmla="*/ 3069470 w 4317699"/>
              <a:gd name="connsiteY187" fmla="*/ 2075543 h 5890917"/>
              <a:gd name="connsiteX188" fmla="*/ 3098499 w 4317699"/>
              <a:gd name="connsiteY188" fmla="*/ 1814286 h 5890917"/>
              <a:gd name="connsiteX189" fmla="*/ 3127528 w 4317699"/>
              <a:gd name="connsiteY189" fmla="*/ 1698172 h 5890917"/>
              <a:gd name="connsiteX190" fmla="*/ 3098499 w 4317699"/>
              <a:gd name="connsiteY190" fmla="*/ 2235200 h 5890917"/>
              <a:gd name="connsiteX191" fmla="*/ 3069470 w 4317699"/>
              <a:gd name="connsiteY191" fmla="*/ 2307772 h 5890917"/>
              <a:gd name="connsiteX192" fmla="*/ 2866270 w 4317699"/>
              <a:gd name="connsiteY192" fmla="*/ 2481943 h 5890917"/>
              <a:gd name="connsiteX193" fmla="*/ 2779185 w 4317699"/>
              <a:gd name="connsiteY193" fmla="*/ 2525486 h 5890917"/>
              <a:gd name="connsiteX194" fmla="*/ 2721128 w 4317699"/>
              <a:gd name="connsiteY194" fmla="*/ 2569029 h 5890917"/>
              <a:gd name="connsiteX195" fmla="*/ 2663070 w 4317699"/>
              <a:gd name="connsiteY195" fmla="*/ 2699657 h 5890917"/>
              <a:gd name="connsiteX196" fmla="*/ 2648556 w 4317699"/>
              <a:gd name="connsiteY196" fmla="*/ 2743200 h 5890917"/>
              <a:gd name="connsiteX197" fmla="*/ 2735642 w 4317699"/>
              <a:gd name="connsiteY197" fmla="*/ 2656115 h 5890917"/>
              <a:gd name="connsiteX198" fmla="*/ 2880785 w 4317699"/>
              <a:gd name="connsiteY198" fmla="*/ 2612572 h 5890917"/>
              <a:gd name="connsiteX199" fmla="*/ 3040442 w 4317699"/>
              <a:gd name="connsiteY199" fmla="*/ 2540000 h 5890917"/>
              <a:gd name="connsiteX200" fmla="*/ 3113013 w 4317699"/>
              <a:gd name="connsiteY200" fmla="*/ 2467429 h 5890917"/>
              <a:gd name="connsiteX201" fmla="*/ 3200099 w 4317699"/>
              <a:gd name="connsiteY201" fmla="*/ 2380343 h 5890917"/>
              <a:gd name="connsiteX202" fmla="*/ 3214613 w 4317699"/>
              <a:gd name="connsiteY202" fmla="*/ 1872343 h 5890917"/>
              <a:gd name="connsiteX203" fmla="*/ 3229128 w 4317699"/>
              <a:gd name="connsiteY203" fmla="*/ 2220686 h 5890917"/>
              <a:gd name="connsiteX204" fmla="*/ 3403299 w 4317699"/>
              <a:gd name="connsiteY204" fmla="*/ 2046515 h 5890917"/>
              <a:gd name="connsiteX205" fmla="*/ 3461356 w 4317699"/>
              <a:gd name="connsiteY205" fmla="*/ 2002972 h 5890917"/>
              <a:gd name="connsiteX206" fmla="*/ 3606499 w 4317699"/>
              <a:gd name="connsiteY206" fmla="*/ 1857829 h 5890917"/>
              <a:gd name="connsiteX207" fmla="*/ 3867756 w 4317699"/>
              <a:gd name="connsiteY207" fmla="*/ 1756229 h 5890917"/>
              <a:gd name="connsiteX208" fmla="*/ 3911299 w 4317699"/>
              <a:gd name="connsiteY208" fmla="*/ 1799772 h 5890917"/>
              <a:gd name="connsiteX209" fmla="*/ 3795185 w 4317699"/>
              <a:gd name="connsiteY209" fmla="*/ 1930400 h 5890917"/>
              <a:gd name="connsiteX210" fmla="*/ 3664556 w 4317699"/>
              <a:gd name="connsiteY210" fmla="*/ 2017486 h 5890917"/>
              <a:gd name="connsiteX211" fmla="*/ 3591985 w 4317699"/>
              <a:gd name="connsiteY211" fmla="*/ 2075543 h 5890917"/>
              <a:gd name="connsiteX212" fmla="*/ 3417813 w 4317699"/>
              <a:gd name="connsiteY212" fmla="*/ 2177143 h 5890917"/>
              <a:gd name="connsiteX213" fmla="*/ 3345242 w 4317699"/>
              <a:gd name="connsiteY213" fmla="*/ 2293257 h 5890917"/>
              <a:gd name="connsiteX214" fmla="*/ 3330728 w 4317699"/>
              <a:gd name="connsiteY214" fmla="*/ 2351315 h 5890917"/>
              <a:gd name="connsiteX215" fmla="*/ 3316213 w 4317699"/>
              <a:gd name="connsiteY215" fmla="*/ 2481943 h 5890917"/>
              <a:gd name="connsiteX216" fmla="*/ 3287185 w 4317699"/>
              <a:gd name="connsiteY216" fmla="*/ 2525486 h 5890917"/>
              <a:gd name="connsiteX217" fmla="*/ 3243642 w 4317699"/>
              <a:gd name="connsiteY217" fmla="*/ 2583543 h 5890917"/>
              <a:gd name="connsiteX218" fmla="*/ 3142042 w 4317699"/>
              <a:gd name="connsiteY218" fmla="*/ 2670629 h 5890917"/>
              <a:gd name="connsiteX219" fmla="*/ 3040442 w 4317699"/>
              <a:gd name="connsiteY219" fmla="*/ 2786743 h 5890917"/>
              <a:gd name="connsiteX220" fmla="*/ 2967870 w 4317699"/>
              <a:gd name="connsiteY220" fmla="*/ 2844800 h 5890917"/>
              <a:gd name="connsiteX221" fmla="*/ 2895299 w 4317699"/>
              <a:gd name="connsiteY221" fmla="*/ 2931886 h 5890917"/>
              <a:gd name="connsiteX222" fmla="*/ 2735642 w 4317699"/>
              <a:gd name="connsiteY222" fmla="*/ 3106057 h 5890917"/>
              <a:gd name="connsiteX223" fmla="*/ 2706613 w 4317699"/>
              <a:gd name="connsiteY223" fmla="*/ 3193143 h 5890917"/>
              <a:gd name="connsiteX224" fmla="*/ 2808213 w 4317699"/>
              <a:gd name="connsiteY224" fmla="*/ 3178629 h 5890917"/>
              <a:gd name="connsiteX225" fmla="*/ 3214613 w 4317699"/>
              <a:gd name="connsiteY225" fmla="*/ 3091543 h 5890917"/>
              <a:gd name="connsiteX226" fmla="*/ 3475870 w 4317699"/>
              <a:gd name="connsiteY226" fmla="*/ 2960915 h 5890917"/>
              <a:gd name="connsiteX227" fmla="*/ 3679070 w 4317699"/>
              <a:gd name="connsiteY227" fmla="*/ 2801257 h 5890917"/>
              <a:gd name="connsiteX228" fmla="*/ 3824213 w 4317699"/>
              <a:gd name="connsiteY228" fmla="*/ 2569029 h 5890917"/>
              <a:gd name="connsiteX229" fmla="*/ 3911299 w 4317699"/>
              <a:gd name="connsiteY229" fmla="*/ 2409372 h 5890917"/>
              <a:gd name="connsiteX230" fmla="*/ 3896785 w 4317699"/>
              <a:gd name="connsiteY230" fmla="*/ 2641600 h 5890917"/>
              <a:gd name="connsiteX231" fmla="*/ 3867756 w 4317699"/>
              <a:gd name="connsiteY231" fmla="*/ 2714172 h 5890917"/>
              <a:gd name="connsiteX232" fmla="*/ 3766156 w 4317699"/>
              <a:gd name="connsiteY232" fmla="*/ 2888343 h 5890917"/>
              <a:gd name="connsiteX233" fmla="*/ 3708099 w 4317699"/>
              <a:gd name="connsiteY233" fmla="*/ 2946400 h 5890917"/>
              <a:gd name="connsiteX234" fmla="*/ 3635528 w 4317699"/>
              <a:gd name="connsiteY234" fmla="*/ 3033486 h 5890917"/>
              <a:gd name="connsiteX235" fmla="*/ 3766156 w 4317699"/>
              <a:gd name="connsiteY235" fmla="*/ 2975429 h 5890917"/>
              <a:gd name="connsiteX236" fmla="*/ 3824213 w 4317699"/>
              <a:gd name="connsiteY236" fmla="*/ 2960915 h 5890917"/>
              <a:gd name="connsiteX237" fmla="*/ 4216099 w 4317699"/>
              <a:gd name="connsiteY237" fmla="*/ 3048000 h 5890917"/>
              <a:gd name="connsiteX238" fmla="*/ 4317699 w 4317699"/>
              <a:gd name="connsiteY238" fmla="*/ 3091543 h 5890917"/>
              <a:gd name="connsiteX239" fmla="*/ 4216099 w 4317699"/>
              <a:gd name="connsiteY239" fmla="*/ 3062515 h 5890917"/>
              <a:gd name="connsiteX240" fmla="*/ 4041928 w 4317699"/>
              <a:gd name="connsiteY240" fmla="*/ 3077029 h 5890917"/>
              <a:gd name="connsiteX241" fmla="*/ 3867756 w 4317699"/>
              <a:gd name="connsiteY241" fmla="*/ 3178629 h 5890917"/>
              <a:gd name="connsiteX242" fmla="*/ 3693585 w 4317699"/>
              <a:gd name="connsiteY242" fmla="*/ 3338286 h 5890917"/>
              <a:gd name="connsiteX243" fmla="*/ 3388785 w 4317699"/>
              <a:gd name="connsiteY243" fmla="*/ 3396343 h 5890917"/>
              <a:gd name="connsiteX244" fmla="*/ 3229128 w 4317699"/>
              <a:gd name="connsiteY244" fmla="*/ 3425372 h 5890917"/>
              <a:gd name="connsiteX245" fmla="*/ 2938842 w 4317699"/>
              <a:gd name="connsiteY245" fmla="*/ 3454400 h 5890917"/>
              <a:gd name="connsiteX246" fmla="*/ 2837242 w 4317699"/>
              <a:gd name="connsiteY246" fmla="*/ 3468915 h 5890917"/>
              <a:gd name="connsiteX247" fmla="*/ 2793699 w 4317699"/>
              <a:gd name="connsiteY247" fmla="*/ 3483429 h 5890917"/>
              <a:gd name="connsiteX248" fmla="*/ 2808213 w 4317699"/>
              <a:gd name="connsiteY248" fmla="*/ 3570515 h 5890917"/>
              <a:gd name="connsiteX249" fmla="*/ 2895299 w 4317699"/>
              <a:gd name="connsiteY249" fmla="*/ 3599543 h 5890917"/>
              <a:gd name="connsiteX250" fmla="*/ 3040442 w 4317699"/>
              <a:gd name="connsiteY250" fmla="*/ 3686629 h 5890917"/>
              <a:gd name="connsiteX251" fmla="*/ 3171070 w 4317699"/>
              <a:gd name="connsiteY251" fmla="*/ 3759200 h 5890917"/>
              <a:gd name="connsiteX252" fmla="*/ 3185585 w 4317699"/>
              <a:gd name="connsiteY252" fmla="*/ 3802743 h 5890917"/>
              <a:gd name="connsiteX253" fmla="*/ 3113013 w 4317699"/>
              <a:gd name="connsiteY253" fmla="*/ 3947886 h 5890917"/>
              <a:gd name="connsiteX254" fmla="*/ 3243642 w 4317699"/>
              <a:gd name="connsiteY254" fmla="*/ 4078515 h 5890917"/>
              <a:gd name="connsiteX255" fmla="*/ 3388785 w 4317699"/>
              <a:gd name="connsiteY255" fmla="*/ 4136572 h 5890917"/>
              <a:gd name="connsiteX256" fmla="*/ 3475870 w 4317699"/>
              <a:gd name="connsiteY256" fmla="*/ 4151086 h 5890917"/>
              <a:gd name="connsiteX257" fmla="*/ 3461356 w 4317699"/>
              <a:gd name="connsiteY257" fmla="*/ 4194629 h 5890917"/>
              <a:gd name="connsiteX258" fmla="*/ 3417813 w 4317699"/>
              <a:gd name="connsiteY258" fmla="*/ 4180115 h 5890917"/>
              <a:gd name="connsiteX259" fmla="*/ 3330728 w 4317699"/>
              <a:gd name="connsiteY259" fmla="*/ 4165600 h 5890917"/>
              <a:gd name="connsiteX260" fmla="*/ 3200099 w 4317699"/>
              <a:gd name="connsiteY260" fmla="*/ 4136572 h 5890917"/>
              <a:gd name="connsiteX261" fmla="*/ 3083985 w 4317699"/>
              <a:gd name="connsiteY261" fmla="*/ 4107543 h 5890917"/>
              <a:gd name="connsiteX262" fmla="*/ 2982385 w 4317699"/>
              <a:gd name="connsiteY262" fmla="*/ 4005943 h 5890917"/>
              <a:gd name="connsiteX263" fmla="*/ 2938842 w 4317699"/>
              <a:gd name="connsiteY263" fmla="*/ 3962400 h 5890917"/>
              <a:gd name="connsiteX264" fmla="*/ 2851756 w 4317699"/>
              <a:gd name="connsiteY264" fmla="*/ 3904343 h 5890917"/>
              <a:gd name="connsiteX265" fmla="*/ 2808213 w 4317699"/>
              <a:gd name="connsiteY265" fmla="*/ 3875315 h 5890917"/>
              <a:gd name="connsiteX266" fmla="*/ 2779185 w 4317699"/>
              <a:gd name="connsiteY266" fmla="*/ 3947886 h 5890917"/>
              <a:gd name="connsiteX267" fmla="*/ 2837242 w 4317699"/>
              <a:gd name="connsiteY267" fmla="*/ 4209143 h 5890917"/>
              <a:gd name="connsiteX268" fmla="*/ 2851756 w 4317699"/>
              <a:gd name="connsiteY268" fmla="*/ 4252686 h 5890917"/>
              <a:gd name="connsiteX269" fmla="*/ 2866270 w 4317699"/>
              <a:gd name="connsiteY269" fmla="*/ 4296229 h 5890917"/>
              <a:gd name="connsiteX270" fmla="*/ 2880785 w 4317699"/>
              <a:gd name="connsiteY270" fmla="*/ 4717143 h 5890917"/>
              <a:gd name="connsiteX271" fmla="*/ 2938842 w 4317699"/>
              <a:gd name="connsiteY271" fmla="*/ 4775200 h 5890917"/>
              <a:gd name="connsiteX272" fmla="*/ 2967870 w 4317699"/>
              <a:gd name="connsiteY272" fmla="*/ 4833257 h 5890917"/>
              <a:gd name="connsiteX273" fmla="*/ 2764670 w 4317699"/>
              <a:gd name="connsiteY273" fmla="*/ 5718629 h 5890917"/>
              <a:gd name="connsiteX274" fmla="*/ 2692099 w 4317699"/>
              <a:gd name="connsiteY274" fmla="*/ 5733143 h 5890917"/>
              <a:gd name="connsiteX275" fmla="*/ 2372785 w 4317699"/>
              <a:gd name="connsiteY275" fmla="*/ 5776686 h 5890917"/>
              <a:gd name="connsiteX276" fmla="*/ 2416328 w 4317699"/>
              <a:gd name="connsiteY276" fmla="*/ 5660572 h 5890917"/>
              <a:gd name="connsiteX277" fmla="*/ 2416328 w 4317699"/>
              <a:gd name="connsiteY277"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197128 w 4317699"/>
              <a:gd name="connsiteY8" fmla="*/ 3599543 h 5890917"/>
              <a:gd name="connsiteX9" fmla="*/ 1008442 w 4317699"/>
              <a:gd name="connsiteY9" fmla="*/ 3614057 h 5890917"/>
              <a:gd name="connsiteX10" fmla="*/ 761699 w 4317699"/>
              <a:gd name="connsiteY10" fmla="*/ 3556000 h 5890917"/>
              <a:gd name="connsiteX11" fmla="*/ 834270 w 4317699"/>
              <a:gd name="connsiteY11" fmla="*/ 3541486 h 5890917"/>
              <a:gd name="connsiteX12" fmla="*/ 1037470 w 4317699"/>
              <a:gd name="connsiteY12" fmla="*/ 3512457 h 5890917"/>
              <a:gd name="connsiteX13" fmla="*/ 1124556 w 4317699"/>
              <a:gd name="connsiteY13" fmla="*/ 3468915 h 5890917"/>
              <a:gd name="connsiteX14" fmla="*/ 1168099 w 4317699"/>
              <a:gd name="connsiteY14" fmla="*/ 3454400 h 5890917"/>
              <a:gd name="connsiteX15" fmla="*/ 1226156 w 4317699"/>
              <a:gd name="connsiteY15" fmla="*/ 3425372 h 5890917"/>
              <a:gd name="connsiteX16" fmla="*/ 1922842 w 4317699"/>
              <a:gd name="connsiteY16" fmla="*/ 3454400 h 5890917"/>
              <a:gd name="connsiteX17" fmla="*/ 1966385 w 4317699"/>
              <a:gd name="connsiteY17" fmla="*/ 3468915 h 5890917"/>
              <a:gd name="connsiteX18" fmla="*/ 2024442 w 4317699"/>
              <a:gd name="connsiteY18" fmla="*/ 3512457 h 5890917"/>
              <a:gd name="connsiteX19" fmla="*/ 2067985 w 4317699"/>
              <a:gd name="connsiteY19" fmla="*/ 3585029 h 5890917"/>
              <a:gd name="connsiteX20" fmla="*/ 2097013 w 4317699"/>
              <a:gd name="connsiteY20" fmla="*/ 3643086 h 5890917"/>
              <a:gd name="connsiteX21" fmla="*/ 2169585 w 4317699"/>
              <a:gd name="connsiteY21" fmla="*/ 3759200 h 5890917"/>
              <a:gd name="connsiteX22" fmla="*/ 2213128 w 4317699"/>
              <a:gd name="connsiteY22" fmla="*/ 3744686 h 5890917"/>
              <a:gd name="connsiteX23" fmla="*/ 2198613 w 4317699"/>
              <a:gd name="connsiteY23" fmla="*/ 3657600 h 5890917"/>
              <a:gd name="connsiteX24" fmla="*/ 2155070 w 4317699"/>
              <a:gd name="connsiteY24" fmla="*/ 3483429 h 5890917"/>
              <a:gd name="connsiteX25" fmla="*/ 2082499 w 4317699"/>
              <a:gd name="connsiteY25" fmla="*/ 3425372 h 5890917"/>
              <a:gd name="connsiteX26" fmla="*/ 2038956 w 4317699"/>
              <a:gd name="connsiteY26" fmla="*/ 3367315 h 5890917"/>
              <a:gd name="connsiteX27" fmla="*/ 1908328 w 4317699"/>
              <a:gd name="connsiteY27" fmla="*/ 3280229 h 5890917"/>
              <a:gd name="connsiteX28" fmla="*/ 1777699 w 4317699"/>
              <a:gd name="connsiteY28" fmla="*/ 3222172 h 5890917"/>
              <a:gd name="connsiteX29" fmla="*/ 1443870 w 4317699"/>
              <a:gd name="connsiteY29" fmla="*/ 3207657 h 5890917"/>
              <a:gd name="connsiteX30" fmla="*/ 1284213 w 4317699"/>
              <a:gd name="connsiteY30" fmla="*/ 3062515 h 5890917"/>
              <a:gd name="connsiteX31" fmla="*/ 1226156 w 4317699"/>
              <a:gd name="connsiteY31" fmla="*/ 3018972 h 5890917"/>
              <a:gd name="connsiteX32" fmla="*/ 1066499 w 4317699"/>
              <a:gd name="connsiteY32" fmla="*/ 2902857 h 5890917"/>
              <a:gd name="connsiteX33" fmla="*/ 979413 w 4317699"/>
              <a:gd name="connsiteY33" fmla="*/ 2873829 h 5890917"/>
              <a:gd name="connsiteX34" fmla="*/ 906842 w 4317699"/>
              <a:gd name="connsiteY34" fmla="*/ 2830286 h 5890917"/>
              <a:gd name="connsiteX35" fmla="*/ 761699 w 4317699"/>
              <a:gd name="connsiteY35" fmla="*/ 2801257 h 5890917"/>
              <a:gd name="connsiteX36" fmla="*/ 689128 w 4317699"/>
              <a:gd name="connsiteY36" fmla="*/ 2757715 h 5890917"/>
              <a:gd name="connsiteX37" fmla="*/ 631070 w 4317699"/>
              <a:gd name="connsiteY37" fmla="*/ 2714172 h 5890917"/>
              <a:gd name="connsiteX38" fmla="*/ 573013 w 4317699"/>
              <a:gd name="connsiteY38" fmla="*/ 2685143 h 5890917"/>
              <a:gd name="connsiteX39" fmla="*/ 1095528 w 4317699"/>
              <a:gd name="connsiteY39" fmla="*/ 2685143 h 5890917"/>
              <a:gd name="connsiteX40" fmla="*/ 1211642 w 4317699"/>
              <a:gd name="connsiteY40" fmla="*/ 2714172 h 5890917"/>
              <a:gd name="connsiteX41" fmla="*/ 1313242 w 4317699"/>
              <a:gd name="connsiteY41" fmla="*/ 2801257 h 5890917"/>
              <a:gd name="connsiteX42" fmla="*/ 1342270 w 4317699"/>
              <a:gd name="connsiteY42" fmla="*/ 2844800 h 5890917"/>
              <a:gd name="connsiteX43" fmla="*/ 1385813 w 4317699"/>
              <a:gd name="connsiteY43" fmla="*/ 2873829 h 5890917"/>
              <a:gd name="connsiteX44" fmla="*/ 1429356 w 4317699"/>
              <a:gd name="connsiteY44" fmla="*/ 2917372 h 5890917"/>
              <a:gd name="connsiteX45" fmla="*/ 1516442 w 4317699"/>
              <a:gd name="connsiteY45" fmla="*/ 2960915 h 5890917"/>
              <a:gd name="connsiteX46" fmla="*/ 1792213 w 4317699"/>
              <a:gd name="connsiteY46" fmla="*/ 3004457 h 5890917"/>
              <a:gd name="connsiteX47" fmla="*/ 1908328 w 4317699"/>
              <a:gd name="connsiteY47" fmla="*/ 3033486 h 5890917"/>
              <a:gd name="connsiteX48" fmla="*/ 1980899 w 4317699"/>
              <a:gd name="connsiteY48" fmla="*/ 3062515 h 5890917"/>
              <a:gd name="connsiteX49" fmla="*/ 2024442 w 4317699"/>
              <a:gd name="connsiteY49" fmla="*/ 3077029 h 5890917"/>
              <a:gd name="connsiteX50" fmla="*/ 2126042 w 4317699"/>
              <a:gd name="connsiteY50" fmla="*/ 3135086 h 5890917"/>
              <a:gd name="connsiteX51" fmla="*/ 2169585 w 4317699"/>
              <a:gd name="connsiteY51" fmla="*/ 3207657 h 5890917"/>
              <a:gd name="connsiteX52" fmla="*/ 2213128 w 4317699"/>
              <a:gd name="connsiteY52" fmla="*/ 3251200 h 5890917"/>
              <a:gd name="connsiteX53" fmla="*/ 2271185 w 4317699"/>
              <a:gd name="connsiteY53" fmla="*/ 3323772 h 5890917"/>
              <a:gd name="connsiteX54" fmla="*/ 2242156 w 4317699"/>
              <a:gd name="connsiteY54" fmla="*/ 3236686 h 5890917"/>
              <a:gd name="connsiteX55" fmla="*/ 2198613 w 4317699"/>
              <a:gd name="connsiteY55" fmla="*/ 3106057 h 5890917"/>
              <a:gd name="connsiteX56" fmla="*/ 2169585 w 4317699"/>
              <a:gd name="connsiteY56" fmla="*/ 3048000 h 5890917"/>
              <a:gd name="connsiteX57" fmla="*/ 2097013 w 4317699"/>
              <a:gd name="connsiteY57" fmla="*/ 2989943 h 5890917"/>
              <a:gd name="connsiteX58" fmla="*/ 2053470 w 4317699"/>
              <a:gd name="connsiteY58" fmla="*/ 2931886 h 5890917"/>
              <a:gd name="connsiteX59" fmla="*/ 2009928 w 4317699"/>
              <a:gd name="connsiteY59" fmla="*/ 2888343 h 5890917"/>
              <a:gd name="connsiteX60" fmla="*/ 1995413 w 4317699"/>
              <a:gd name="connsiteY60" fmla="*/ 2830286 h 5890917"/>
              <a:gd name="connsiteX61" fmla="*/ 1966385 w 4317699"/>
              <a:gd name="connsiteY61" fmla="*/ 2772229 h 5890917"/>
              <a:gd name="connsiteX62" fmla="*/ 1922842 w 4317699"/>
              <a:gd name="connsiteY62" fmla="*/ 2540000 h 5890917"/>
              <a:gd name="connsiteX63" fmla="*/ 1850270 w 4317699"/>
              <a:gd name="connsiteY63" fmla="*/ 2438400 h 5890917"/>
              <a:gd name="connsiteX64" fmla="*/ 1806728 w 4317699"/>
              <a:gd name="connsiteY64" fmla="*/ 2365829 h 5890917"/>
              <a:gd name="connsiteX65" fmla="*/ 1647070 w 4317699"/>
              <a:gd name="connsiteY65" fmla="*/ 2206172 h 5890917"/>
              <a:gd name="connsiteX66" fmla="*/ 1589013 w 4317699"/>
              <a:gd name="connsiteY66" fmla="*/ 2148115 h 5890917"/>
              <a:gd name="connsiteX67" fmla="*/ 1545470 w 4317699"/>
              <a:gd name="connsiteY67" fmla="*/ 2104572 h 5890917"/>
              <a:gd name="connsiteX68" fmla="*/ 1501928 w 4317699"/>
              <a:gd name="connsiteY68" fmla="*/ 2046515 h 5890917"/>
              <a:gd name="connsiteX69" fmla="*/ 1458385 w 4317699"/>
              <a:gd name="connsiteY69" fmla="*/ 2032000 h 5890917"/>
              <a:gd name="connsiteX70" fmla="*/ 1313242 w 4317699"/>
              <a:gd name="connsiteY70" fmla="*/ 1988457 h 5890917"/>
              <a:gd name="connsiteX71" fmla="*/ 1211642 w 4317699"/>
              <a:gd name="connsiteY71" fmla="*/ 1886857 h 5890917"/>
              <a:gd name="connsiteX72" fmla="*/ 1168099 w 4317699"/>
              <a:gd name="connsiteY72" fmla="*/ 1843315 h 5890917"/>
              <a:gd name="connsiteX73" fmla="*/ 1240670 w 4317699"/>
              <a:gd name="connsiteY73" fmla="*/ 1857829 h 5890917"/>
              <a:gd name="connsiteX74" fmla="*/ 1371299 w 4317699"/>
              <a:gd name="connsiteY74" fmla="*/ 1901372 h 5890917"/>
              <a:gd name="connsiteX75" fmla="*/ 1559985 w 4317699"/>
              <a:gd name="connsiteY75" fmla="*/ 1915886 h 5890917"/>
              <a:gd name="connsiteX76" fmla="*/ 1618042 w 4317699"/>
              <a:gd name="connsiteY76" fmla="*/ 1944915 h 5890917"/>
              <a:gd name="connsiteX77" fmla="*/ 1734156 w 4317699"/>
              <a:gd name="connsiteY77" fmla="*/ 2104572 h 5890917"/>
              <a:gd name="connsiteX78" fmla="*/ 1777699 w 4317699"/>
              <a:gd name="connsiteY78" fmla="*/ 2162629 h 5890917"/>
              <a:gd name="connsiteX79" fmla="*/ 1763185 w 4317699"/>
              <a:gd name="connsiteY79" fmla="*/ 2090057 h 5890917"/>
              <a:gd name="connsiteX80" fmla="*/ 1734156 w 4317699"/>
              <a:gd name="connsiteY80" fmla="*/ 1973943 h 5890917"/>
              <a:gd name="connsiteX81" fmla="*/ 1719642 w 4317699"/>
              <a:gd name="connsiteY81" fmla="*/ 1886857 h 5890917"/>
              <a:gd name="connsiteX82" fmla="*/ 1734156 w 4317699"/>
              <a:gd name="connsiteY82" fmla="*/ 1465943 h 5890917"/>
              <a:gd name="connsiteX83" fmla="*/ 1792213 w 4317699"/>
              <a:gd name="connsiteY83" fmla="*/ 1320800 h 5890917"/>
              <a:gd name="connsiteX84" fmla="*/ 1821242 w 4317699"/>
              <a:gd name="connsiteY84" fmla="*/ 1190172 h 5890917"/>
              <a:gd name="connsiteX85" fmla="*/ 1792213 w 4317699"/>
              <a:gd name="connsiteY85" fmla="*/ 653143 h 5890917"/>
              <a:gd name="connsiteX86" fmla="*/ 1748670 w 4317699"/>
              <a:gd name="connsiteY86" fmla="*/ 580572 h 5890917"/>
              <a:gd name="connsiteX87" fmla="*/ 1792213 w 4317699"/>
              <a:gd name="connsiteY87" fmla="*/ 624115 h 5890917"/>
              <a:gd name="connsiteX88" fmla="*/ 1821242 w 4317699"/>
              <a:gd name="connsiteY88" fmla="*/ 754743 h 5890917"/>
              <a:gd name="connsiteX89" fmla="*/ 1879299 w 4317699"/>
              <a:gd name="connsiteY89" fmla="*/ 870857 h 5890917"/>
              <a:gd name="connsiteX90" fmla="*/ 1893813 w 4317699"/>
              <a:gd name="connsiteY90" fmla="*/ 2061029 h 5890917"/>
              <a:gd name="connsiteX91" fmla="*/ 1922842 w 4317699"/>
              <a:gd name="connsiteY91" fmla="*/ 2148115 h 5890917"/>
              <a:gd name="connsiteX92" fmla="*/ 1937356 w 4317699"/>
              <a:gd name="connsiteY92" fmla="*/ 2235200 h 5890917"/>
              <a:gd name="connsiteX93" fmla="*/ 1980899 w 4317699"/>
              <a:gd name="connsiteY93" fmla="*/ 2365829 h 5890917"/>
              <a:gd name="connsiteX94" fmla="*/ 2009928 w 4317699"/>
              <a:gd name="connsiteY94" fmla="*/ 2409372 h 5890917"/>
              <a:gd name="connsiteX95" fmla="*/ 2053470 w 4317699"/>
              <a:gd name="connsiteY95" fmla="*/ 2525486 h 5890917"/>
              <a:gd name="connsiteX96" fmla="*/ 2097013 w 4317699"/>
              <a:gd name="connsiteY96" fmla="*/ 2583543 h 5890917"/>
              <a:gd name="connsiteX97" fmla="*/ 2169585 w 4317699"/>
              <a:gd name="connsiteY97" fmla="*/ 2757715 h 5890917"/>
              <a:gd name="connsiteX98" fmla="*/ 2198613 w 4317699"/>
              <a:gd name="connsiteY98" fmla="*/ 2801257 h 5890917"/>
              <a:gd name="connsiteX99" fmla="*/ 2285699 w 4317699"/>
              <a:gd name="connsiteY99" fmla="*/ 2888343 h 5890917"/>
              <a:gd name="connsiteX100" fmla="*/ 2314728 w 4317699"/>
              <a:gd name="connsiteY100" fmla="*/ 2989943 h 5890917"/>
              <a:gd name="connsiteX101" fmla="*/ 2343756 w 4317699"/>
              <a:gd name="connsiteY101" fmla="*/ 3033486 h 5890917"/>
              <a:gd name="connsiteX102" fmla="*/ 2372785 w 4317699"/>
              <a:gd name="connsiteY102" fmla="*/ 2989943 h 5890917"/>
              <a:gd name="connsiteX103" fmla="*/ 2285699 w 4317699"/>
              <a:gd name="connsiteY103" fmla="*/ 2380343 h 5890917"/>
              <a:gd name="connsiteX104" fmla="*/ 2271185 w 4317699"/>
              <a:gd name="connsiteY104" fmla="*/ 2322286 h 5890917"/>
              <a:gd name="connsiteX105" fmla="*/ 2256670 w 4317699"/>
              <a:gd name="connsiteY105" fmla="*/ 2278743 h 5890917"/>
              <a:gd name="connsiteX106" fmla="*/ 2271185 w 4317699"/>
              <a:gd name="connsiteY106" fmla="*/ 2177143 h 5890917"/>
              <a:gd name="connsiteX107" fmla="*/ 2314728 w 4317699"/>
              <a:gd name="connsiteY107" fmla="*/ 2148115 h 5890917"/>
              <a:gd name="connsiteX108" fmla="*/ 2358270 w 4317699"/>
              <a:gd name="connsiteY108" fmla="*/ 2104572 h 5890917"/>
              <a:gd name="connsiteX109" fmla="*/ 2401813 w 4317699"/>
              <a:gd name="connsiteY109" fmla="*/ 2075543 h 5890917"/>
              <a:gd name="connsiteX110" fmla="*/ 2503413 w 4317699"/>
              <a:gd name="connsiteY110" fmla="*/ 1959429 h 5890917"/>
              <a:gd name="connsiteX111" fmla="*/ 2459870 w 4317699"/>
              <a:gd name="connsiteY111" fmla="*/ 1756229 h 5890917"/>
              <a:gd name="connsiteX112" fmla="*/ 2445356 w 4317699"/>
              <a:gd name="connsiteY112" fmla="*/ 1625600 h 5890917"/>
              <a:gd name="connsiteX113" fmla="*/ 2401813 w 4317699"/>
              <a:gd name="connsiteY113" fmla="*/ 1494972 h 5890917"/>
              <a:gd name="connsiteX114" fmla="*/ 2343756 w 4317699"/>
              <a:gd name="connsiteY114" fmla="*/ 1320800 h 5890917"/>
              <a:gd name="connsiteX115" fmla="*/ 2358270 w 4317699"/>
              <a:gd name="connsiteY115" fmla="*/ 130629 h 5890917"/>
              <a:gd name="connsiteX116" fmla="*/ 2372785 w 4317699"/>
              <a:gd name="connsiteY116" fmla="*/ 261257 h 5890917"/>
              <a:gd name="connsiteX117" fmla="*/ 2387299 w 4317699"/>
              <a:gd name="connsiteY117" fmla="*/ 333829 h 5890917"/>
              <a:gd name="connsiteX118" fmla="*/ 2430842 w 4317699"/>
              <a:gd name="connsiteY118" fmla="*/ 638629 h 5890917"/>
              <a:gd name="connsiteX119" fmla="*/ 2459870 w 4317699"/>
              <a:gd name="connsiteY119" fmla="*/ 580572 h 5890917"/>
              <a:gd name="connsiteX120" fmla="*/ 2488899 w 4317699"/>
              <a:gd name="connsiteY120" fmla="*/ 508000 h 5890917"/>
              <a:gd name="connsiteX121" fmla="*/ 2532442 w 4317699"/>
              <a:gd name="connsiteY121" fmla="*/ 406400 h 5890917"/>
              <a:gd name="connsiteX122" fmla="*/ 2546956 w 4317699"/>
              <a:gd name="connsiteY122" fmla="*/ 159657 h 5890917"/>
              <a:gd name="connsiteX123" fmla="*/ 2532442 w 4317699"/>
              <a:gd name="connsiteY123" fmla="*/ 609600 h 5890917"/>
              <a:gd name="connsiteX124" fmla="*/ 2474385 w 4317699"/>
              <a:gd name="connsiteY124" fmla="*/ 696686 h 5890917"/>
              <a:gd name="connsiteX125" fmla="*/ 2488899 w 4317699"/>
              <a:gd name="connsiteY125" fmla="*/ 1262743 h 5890917"/>
              <a:gd name="connsiteX126" fmla="*/ 2532442 w 4317699"/>
              <a:gd name="connsiteY126" fmla="*/ 1320800 h 5890917"/>
              <a:gd name="connsiteX127" fmla="*/ 2546956 w 4317699"/>
              <a:gd name="connsiteY127" fmla="*/ 1393372 h 5890917"/>
              <a:gd name="connsiteX128" fmla="*/ 2575985 w 4317699"/>
              <a:gd name="connsiteY128" fmla="*/ 1494972 h 5890917"/>
              <a:gd name="connsiteX129" fmla="*/ 2590499 w 4317699"/>
              <a:gd name="connsiteY129" fmla="*/ 1611086 h 5890917"/>
              <a:gd name="connsiteX130" fmla="*/ 2619528 w 4317699"/>
              <a:gd name="connsiteY130" fmla="*/ 1567543 h 5890917"/>
              <a:gd name="connsiteX131" fmla="*/ 2721128 w 4317699"/>
              <a:gd name="connsiteY131" fmla="*/ 1509486 h 5890917"/>
              <a:gd name="connsiteX132" fmla="*/ 2750156 w 4317699"/>
              <a:gd name="connsiteY132" fmla="*/ 1465943 h 5890917"/>
              <a:gd name="connsiteX133" fmla="*/ 2793699 w 4317699"/>
              <a:gd name="connsiteY133" fmla="*/ 1422400 h 5890917"/>
              <a:gd name="connsiteX134" fmla="*/ 2822728 w 4317699"/>
              <a:gd name="connsiteY134" fmla="*/ 1364343 h 5890917"/>
              <a:gd name="connsiteX135" fmla="*/ 2837242 w 4317699"/>
              <a:gd name="connsiteY135" fmla="*/ 1045029 h 5890917"/>
              <a:gd name="connsiteX136" fmla="*/ 2851756 w 4317699"/>
              <a:gd name="connsiteY136" fmla="*/ 972457 h 5890917"/>
              <a:gd name="connsiteX137" fmla="*/ 2895299 w 4317699"/>
              <a:gd name="connsiteY137" fmla="*/ 609600 h 5890917"/>
              <a:gd name="connsiteX138" fmla="*/ 2938842 w 4317699"/>
              <a:gd name="connsiteY138" fmla="*/ 275772 h 5890917"/>
              <a:gd name="connsiteX139" fmla="*/ 3200099 w 4317699"/>
              <a:gd name="connsiteY139" fmla="*/ 43543 h 5890917"/>
              <a:gd name="connsiteX140" fmla="*/ 3229128 w 4317699"/>
              <a:gd name="connsiteY140" fmla="*/ 0 h 5890917"/>
              <a:gd name="connsiteX141" fmla="*/ 3200099 w 4317699"/>
              <a:gd name="connsiteY141" fmla="*/ 130629 h 5890917"/>
              <a:gd name="connsiteX142" fmla="*/ 3171070 w 4317699"/>
              <a:gd name="connsiteY142" fmla="*/ 232229 h 5890917"/>
              <a:gd name="connsiteX143" fmla="*/ 3054956 w 4317699"/>
              <a:gd name="connsiteY143" fmla="*/ 290286 h 5890917"/>
              <a:gd name="connsiteX144" fmla="*/ 3011413 w 4317699"/>
              <a:gd name="connsiteY144" fmla="*/ 522515 h 5890917"/>
              <a:gd name="connsiteX145" fmla="*/ 2967870 w 4317699"/>
              <a:gd name="connsiteY145" fmla="*/ 972457 h 5890917"/>
              <a:gd name="connsiteX146" fmla="*/ 3025928 w 4317699"/>
              <a:gd name="connsiteY146" fmla="*/ 1001486 h 5890917"/>
              <a:gd name="connsiteX147" fmla="*/ 3113013 w 4317699"/>
              <a:gd name="connsiteY147" fmla="*/ 957943 h 5890917"/>
              <a:gd name="connsiteX148" fmla="*/ 3330728 w 4317699"/>
              <a:gd name="connsiteY148" fmla="*/ 914400 h 5890917"/>
              <a:gd name="connsiteX149" fmla="*/ 3388785 w 4317699"/>
              <a:gd name="connsiteY149" fmla="*/ 885372 h 5890917"/>
              <a:gd name="connsiteX150" fmla="*/ 3751642 w 4317699"/>
              <a:gd name="connsiteY150" fmla="*/ 928915 h 5890917"/>
              <a:gd name="connsiteX151" fmla="*/ 3882270 w 4317699"/>
              <a:gd name="connsiteY151" fmla="*/ 1030515 h 5890917"/>
              <a:gd name="connsiteX152" fmla="*/ 3301699 w 4317699"/>
              <a:gd name="connsiteY152" fmla="*/ 1030515 h 5890917"/>
              <a:gd name="connsiteX153" fmla="*/ 3374270 w 4317699"/>
              <a:gd name="connsiteY153" fmla="*/ 1074057 h 5890917"/>
              <a:gd name="connsiteX154" fmla="*/ 3490385 w 4317699"/>
              <a:gd name="connsiteY154" fmla="*/ 1103086 h 5890917"/>
              <a:gd name="connsiteX155" fmla="*/ 3548442 w 4317699"/>
              <a:gd name="connsiteY155" fmla="*/ 1175657 h 5890917"/>
              <a:gd name="connsiteX156" fmla="*/ 3635528 w 4317699"/>
              <a:gd name="connsiteY156" fmla="*/ 1219200 h 5890917"/>
              <a:gd name="connsiteX157" fmla="*/ 3795185 w 4317699"/>
              <a:gd name="connsiteY157" fmla="*/ 1248229 h 5890917"/>
              <a:gd name="connsiteX158" fmla="*/ 4085470 w 4317699"/>
              <a:gd name="connsiteY158" fmla="*/ 1190172 h 5890917"/>
              <a:gd name="connsiteX159" fmla="*/ 4143528 w 4317699"/>
              <a:gd name="connsiteY159" fmla="*/ 1117600 h 5890917"/>
              <a:gd name="connsiteX160" fmla="*/ 4187070 w 4317699"/>
              <a:gd name="connsiteY160" fmla="*/ 1088572 h 5890917"/>
              <a:gd name="connsiteX161" fmla="*/ 4143528 w 4317699"/>
              <a:gd name="connsiteY161" fmla="*/ 1132115 h 5890917"/>
              <a:gd name="connsiteX162" fmla="*/ 4041928 w 4317699"/>
              <a:gd name="connsiteY162" fmla="*/ 1262743 h 5890917"/>
              <a:gd name="connsiteX163" fmla="*/ 4012899 w 4317699"/>
              <a:gd name="connsiteY163" fmla="*/ 1306286 h 5890917"/>
              <a:gd name="connsiteX164" fmla="*/ 3925813 w 4317699"/>
              <a:gd name="connsiteY164" fmla="*/ 1393372 h 5890917"/>
              <a:gd name="connsiteX165" fmla="*/ 3751642 w 4317699"/>
              <a:gd name="connsiteY165" fmla="*/ 1364343 h 5890917"/>
              <a:gd name="connsiteX166" fmla="*/ 3562956 w 4317699"/>
              <a:gd name="connsiteY166" fmla="*/ 1335315 h 5890917"/>
              <a:gd name="connsiteX167" fmla="*/ 3504899 w 4317699"/>
              <a:gd name="connsiteY167" fmla="*/ 1756229 h 5890917"/>
              <a:gd name="connsiteX168" fmla="*/ 3475870 w 4317699"/>
              <a:gd name="connsiteY168" fmla="*/ 1698172 h 5890917"/>
              <a:gd name="connsiteX169" fmla="*/ 3403299 w 4317699"/>
              <a:gd name="connsiteY169" fmla="*/ 1524000 h 5890917"/>
              <a:gd name="connsiteX170" fmla="*/ 3258156 w 4317699"/>
              <a:gd name="connsiteY170" fmla="*/ 1291772 h 5890917"/>
              <a:gd name="connsiteX171" fmla="*/ 3422167 w 4317699"/>
              <a:gd name="connsiteY171" fmla="*/ 1296546 h 5890917"/>
              <a:gd name="connsiteX172" fmla="*/ 3156556 w 4317699"/>
              <a:gd name="connsiteY172" fmla="*/ 1190172 h 5890917"/>
              <a:gd name="connsiteX173" fmla="*/ 3098499 w 4317699"/>
              <a:gd name="connsiteY173" fmla="*/ 1204686 h 5890917"/>
              <a:gd name="connsiteX174" fmla="*/ 2982385 w 4317699"/>
              <a:gd name="connsiteY174" fmla="*/ 1219200 h 5890917"/>
              <a:gd name="connsiteX175" fmla="*/ 2967870 w 4317699"/>
              <a:gd name="connsiteY175" fmla="*/ 1262743 h 5890917"/>
              <a:gd name="connsiteX176" fmla="*/ 2895299 w 4317699"/>
              <a:gd name="connsiteY176" fmla="*/ 1524000 h 5890917"/>
              <a:gd name="connsiteX177" fmla="*/ 2938842 w 4317699"/>
              <a:gd name="connsiteY177" fmla="*/ 1596572 h 5890917"/>
              <a:gd name="connsiteX178" fmla="*/ 2953356 w 4317699"/>
              <a:gd name="connsiteY178" fmla="*/ 1640115 h 5890917"/>
              <a:gd name="connsiteX179" fmla="*/ 2895299 w 4317699"/>
              <a:gd name="connsiteY179" fmla="*/ 1712686 h 5890917"/>
              <a:gd name="connsiteX180" fmla="*/ 2837242 w 4317699"/>
              <a:gd name="connsiteY180" fmla="*/ 1770743 h 5890917"/>
              <a:gd name="connsiteX181" fmla="*/ 2750156 w 4317699"/>
              <a:gd name="connsiteY181" fmla="*/ 1828800 h 5890917"/>
              <a:gd name="connsiteX182" fmla="*/ 2677585 w 4317699"/>
              <a:gd name="connsiteY182" fmla="*/ 1901372 h 5890917"/>
              <a:gd name="connsiteX183" fmla="*/ 2575985 w 4317699"/>
              <a:gd name="connsiteY183" fmla="*/ 2032000 h 5890917"/>
              <a:gd name="connsiteX184" fmla="*/ 2561470 w 4317699"/>
              <a:gd name="connsiteY184" fmla="*/ 2525486 h 5890917"/>
              <a:gd name="connsiteX185" fmla="*/ 2634042 w 4317699"/>
              <a:gd name="connsiteY185" fmla="*/ 2467429 h 5890917"/>
              <a:gd name="connsiteX186" fmla="*/ 2750156 w 4317699"/>
              <a:gd name="connsiteY186" fmla="*/ 2394857 h 5890917"/>
              <a:gd name="connsiteX187" fmla="*/ 2938842 w 4317699"/>
              <a:gd name="connsiteY187" fmla="*/ 2249715 h 5890917"/>
              <a:gd name="connsiteX188" fmla="*/ 3069470 w 4317699"/>
              <a:gd name="connsiteY188" fmla="*/ 2075543 h 5890917"/>
              <a:gd name="connsiteX189" fmla="*/ 3098499 w 4317699"/>
              <a:gd name="connsiteY189" fmla="*/ 1814286 h 5890917"/>
              <a:gd name="connsiteX190" fmla="*/ 3127528 w 4317699"/>
              <a:gd name="connsiteY190" fmla="*/ 1698172 h 5890917"/>
              <a:gd name="connsiteX191" fmla="*/ 3098499 w 4317699"/>
              <a:gd name="connsiteY191" fmla="*/ 2235200 h 5890917"/>
              <a:gd name="connsiteX192" fmla="*/ 3069470 w 4317699"/>
              <a:gd name="connsiteY192" fmla="*/ 2307772 h 5890917"/>
              <a:gd name="connsiteX193" fmla="*/ 2866270 w 4317699"/>
              <a:gd name="connsiteY193" fmla="*/ 2481943 h 5890917"/>
              <a:gd name="connsiteX194" fmla="*/ 2779185 w 4317699"/>
              <a:gd name="connsiteY194" fmla="*/ 2525486 h 5890917"/>
              <a:gd name="connsiteX195" fmla="*/ 2721128 w 4317699"/>
              <a:gd name="connsiteY195" fmla="*/ 2569029 h 5890917"/>
              <a:gd name="connsiteX196" fmla="*/ 2663070 w 4317699"/>
              <a:gd name="connsiteY196" fmla="*/ 2699657 h 5890917"/>
              <a:gd name="connsiteX197" fmla="*/ 2648556 w 4317699"/>
              <a:gd name="connsiteY197" fmla="*/ 2743200 h 5890917"/>
              <a:gd name="connsiteX198" fmla="*/ 2735642 w 4317699"/>
              <a:gd name="connsiteY198" fmla="*/ 2656115 h 5890917"/>
              <a:gd name="connsiteX199" fmla="*/ 2880785 w 4317699"/>
              <a:gd name="connsiteY199" fmla="*/ 2612572 h 5890917"/>
              <a:gd name="connsiteX200" fmla="*/ 3040442 w 4317699"/>
              <a:gd name="connsiteY200" fmla="*/ 2540000 h 5890917"/>
              <a:gd name="connsiteX201" fmla="*/ 3113013 w 4317699"/>
              <a:gd name="connsiteY201" fmla="*/ 2467429 h 5890917"/>
              <a:gd name="connsiteX202" fmla="*/ 3200099 w 4317699"/>
              <a:gd name="connsiteY202" fmla="*/ 2380343 h 5890917"/>
              <a:gd name="connsiteX203" fmla="*/ 3214613 w 4317699"/>
              <a:gd name="connsiteY203" fmla="*/ 1872343 h 5890917"/>
              <a:gd name="connsiteX204" fmla="*/ 3229128 w 4317699"/>
              <a:gd name="connsiteY204" fmla="*/ 2220686 h 5890917"/>
              <a:gd name="connsiteX205" fmla="*/ 3403299 w 4317699"/>
              <a:gd name="connsiteY205" fmla="*/ 2046515 h 5890917"/>
              <a:gd name="connsiteX206" fmla="*/ 3461356 w 4317699"/>
              <a:gd name="connsiteY206" fmla="*/ 2002972 h 5890917"/>
              <a:gd name="connsiteX207" fmla="*/ 3606499 w 4317699"/>
              <a:gd name="connsiteY207" fmla="*/ 1857829 h 5890917"/>
              <a:gd name="connsiteX208" fmla="*/ 3867756 w 4317699"/>
              <a:gd name="connsiteY208" fmla="*/ 1756229 h 5890917"/>
              <a:gd name="connsiteX209" fmla="*/ 3911299 w 4317699"/>
              <a:gd name="connsiteY209" fmla="*/ 1799772 h 5890917"/>
              <a:gd name="connsiteX210" fmla="*/ 3795185 w 4317699"/>
              <a:gd name="connsiteY210" fmla="*/ 1930400 h 5890917"/>
              <a:gd name="connsiteX211" fmla="*/ 3664556 w 4317699"/>
              <a:gd name="connsiteY211" fmla="*/ 2017486 h 5890917"/>
              <a:gd name="connsiteX212" fmla="*/ 3591985 w 4317699"/>
              <a:gd name="connsiteY212" fmla="*/ 2075543 h 5890917"/>
              <a:gd name="connsiteX213" fmla="*/ 3417813 w 4317699"/>
              <a:gd name="connsiteY213" fmla="*/ 2177143 h 5890917"/>
              <a:gd name="connsiteX214" fmla="*/ 3345242 w 4317699"/>
              <a:gd name="connsiteY214" fmla="*/ 2293257 h 5890917"/>
              <a:gd name="connsiteX215" fmla="*/ 3330728 w 4317699"/>
              <a:gd name="connsiteY215" fmla="*/ 2351315 h 5890917"/>
              <a:gd name="connsiteX216" fmla="*/ 3316213 w 4317699"/>
              <a:gd name="connsiteY216" fmla="*/ 2481943 h 5890917"/>
              <a:gd name="connsiteX217" fmla="*/ 3287185 w 4317699"/>
              <a:gd name="connsiteY217" fmla="*/ 2525486 h 5890917"/>
              <a:gd name="connsiteX218" fmla="*/ 3243642 w 4317699"/>
              <a:gd name="connsiteY218" fmla="*/ 2583543 h 5890917"/>
              <a:gd name="connsiteX219" fmla="*/ 3142042 w 4317699"/>
              <a:gd name="connsiteY219" fmla="*/ 2670629 h 5890917"/>
              <a:gd name="connsiteX220" fmla="*/ 3040442 w 4317699"/>
              <a:gd name="connsiteY220" fmla="*/ 2786743 h 5890917"/>
              <a:gd name="connsiteX221" fmla="*/ 2967870 w 4317699"/>
              <a:gd name="connsiteY221" fmla="*/ 2844800 h 5890917"/>
              <a:gd name="connsiteX222" fmla="*/ 2895299 w 4317699"/>
              <a:gd name="connsiteY222" fmla="*/ 2931886 h 5890917"/>
              <a:gd name="connsiteX223" fmla="*/ 2735642 w 4317699"/>
              <a:gd name="connsiteY223" fmla="*/ 3106057 h 5890917"/>
              <a:gd name="connsiteX224" fmla="*/ 2706613 w 4317699"/>
              <a:gd name="connsiteY224" fmla="*/ 3193143 h 5890917"/>
              <a:gd name="connsiteX225" fmla="*/ 2808213 w 4317699"/>
              <a:gd name="connsiteY225" fmla="*/ 3178629 h 5890917"/>
              <a:gd name="connsiteX226" fmla="*/ 3214613 w 4317699"/>
              <a:gd name="connsiteY226" fmla="*/ 3091543 h 5890917"/>
              <a:gd name="connsiteX227" fmla="*/ 3475870 w 4317699"/>
              <a:gd name="connsiteY227" fmla="*/ 2960915 h 5890917"/>
              <a:gd name="connsiteX228" fmla="*/ 3679070 w 4317699"/>
              <a:gd name="connsiteY228" fmla="*/ 2801257 h 5890917"/>
              <a:gd name="connsiteX229" fmla="*/ 3824213 w 4317699"/>
              <a:gd name="connsiteY229" fmla="*/ 2569029 h 5890917"/>
              <a:gd name="connsiteX230" fmla="*/ 3911299 w 4317699"/>
              <a:gd name="connsiteY230" fmla="*/ 2409372 h 5890917"/>
              <a:gd name="connsiteX231" fmla="*/ 3896785 w 4317699"/>
              <a:gd name="connsiteY231" fmla="*/ 2641600 h 5890917"/>
              <a:gd name="connsiteX232" fmla="*/ 3867756 w 4317699"/>
              <a:gd name="connsiteY232" fmla="*/ 2714172 h 5890917"/>
              <a:gd name="connsiteX233" fmla="*/ 3766156 w 4317699"/>
              <a:gd name="connsiteY233" fmla="*/ 2888343 h 5890917"/>
              <a:gd name="connsiteX234" fmla="*/ 3708099 w 4317699"/>
              <a:gd name="connsiteY234" fmla="*/ 2946400 h 5890917"/>
              <a:gd name="connsiteX235" fmla="*/ 3635528 w 4317699"/>
              <a:gd name="connsiteY235" fmla="*/ 3033486 h 5890917"/>
              <a:gd name="connsiteX236" fmla="*/ 3766156 w 4317699"/>
              <a:gd name="connsiteY236" fmla="*/ 2975429 h 5890917"/>
              <a:gd name="connsiteX237" fmla="*/ 3824213 w 4317699"/>
              <a:gd name="connsiteY237" fmla="*/ 2960915 h 5890917"/>
              <a:gd name="connsiteX238" fmla="*/ 4216099 w 4317699"/>
              <a:gd name="connsiteY238" fmla="*/ 3048000 h 5890917"/>
              <a:gd name="connsiteX239" fmla="*/ 4317699 w 4317699"/>
              <a:gd name="connsiteY239" fmla="*/ 3091543 h 5890917"/>
              <a:gd name="connsiteX240" fmla="*/ 4216099 w 4317699"/>
              <a:gd name="connsiteY240" fmla="*/ 3062515 h 5890917"/>
              <a:gd name="connsiteX241" fmla="*/ 4041928 w 4317699"/>
              <a:gd name="connsiteY241" fmla="*/ 3077029 h 5890917"/>
              <a:gd name="connsiteX242" fmla="*/ 3867756 w 4317699"/>
              <a:gd name="connsiteY242" fmla="*/ 3178629 h 5890917"/>
              <a:gd name="connsiteX243" fmla="*/ 3693585 w 4317699"/>
              <a:gd name="connsiteY243" fmla="*/ 3338286 h 5890917"/>
              <a:gd name="connsiteX244" fmla="*/ 3388785 w 4317699"/>
              <a:gd name="connsiteY244" fmla="*/ 3396343 h 5890917"/>
              <a:gd name="connsiteX245" fmla="*/ 3229128 w 4317699"/>
              <a:gd name="connsiteY245" fmla="*/ 3425372 h 5890917"/>
              <a:gd name="connsiteX246" fmla="*/ 2938842 w 4317699"/>
              <a:gd name="connsiteY246" fmla="*/ 3454400 h 5890917"/>
              <a:gd name="connsiteX247" fmla="*/ 2837242 w 4317699"/>
              <a:gd name="connsiteY247" fmla="*/ 3468915 h 5890917"/>
              <a:gd name="connsiteX248" fmla="*/ 2793699 w 4317699"/>
              <a:gd name="connsiteY248" fmla="*/ 3483429 h 5890917"/>
              <a:gd name="connsiteX249" fmla="*/ 2808213 w 4317699"/>
              <a:gd name="connsiteY249" fmla="*/ 3570515 h 5890917"/>
              <a:gd name="connsiteX250" fmla="*/ 2895299 w 4317699"/>
              <a:gd name="connsiteY250" fmla="*/ 3599543 h 5890917"/>
              <a:gd name="connsiteX251" fmla="*/ 3040442 w 4317699"/>
              <a:gd name="connsiteY251" fmla="*/ 3686629 h 5890917"/>
              <a:gd name="connsiteX252" fmla="*/ 3171070 w 4317699"/>
              <a:gd name="connsiteY252" fmla="*/ 3759200 h 5890917"/>
              <a:gd name="connsiteX253" fmla="*/ 3185585 w 4317699"/>
              <a:gd name="connsiteY253" fmla="*/ 3802743 h 5890917"/>
              <a:gd name="connsiteX254" fmla="*/ 3113013 w 4317699"/>
              <a:gd name="connsiteY254" fmla="*/ 3947886 h 5890917"/>
              <a:gd name="connsiteX255" fmla="*/ 3243642 w 4317699"/>
              <a:gd name="connsiteY255" fmla="*/ 4078515 h 5890917"/>
              <a:gd name="connsiteX256" fmla="*/ 3388785 w 4317699"/>
              <a:gd name="connsiteY256" fmla="*/ 4136572 h 5890917"/>
              <a:gd name="connsiteX257" fmla="*/ 3475870 w 4317699"/>
              <a:gd name="connsiteY257" fmla="*/ 4151086 h 5890917"/>
              <a:gd name="connsiteX258" fmla="*/ 3461356 w 4317699"/>
              <a:gd name="connsiteY258" fmla="*/ 4194629 h 5890917"/>
              <a:gd name="connsiteX259" fmla="*/ 3417813 w 4317699"/>
              <a:gd name="connsiteY259" fmla="*/ 4180115 h 5890917"/>
              <a:gd name="connsiteX260" fmla="*/ 3330728 w 4317699"/>
              <a:gd name="connsiteY260" fmla="*/ 4165600 h 5890917"/>
              <a:gd name="connsiteX261" fmla="*/ 3200099 w 4317699"/>
              <a:gd name="connsiteY261" fmla="*/ 4136572 h 5890917"/>
              <a:gd name="connsiteX262" fmla="*/ 3083985 w 4317699"/>
              <a:gd name="connsiteY262" fmla="*/ 4107543 h 5890917"/>
              <a:gd name="connsiteX263" fmla="*/ 2982385 w 4317699"/>
              <a:gd name="connsiteY263" fmla="*/ 4005943 h 5890917"/>
              <a:gd name="connsiteX264" fmla="*/ 2938842 w 4317699"/>
              <a:gd name="connsiteY264" fmla="*/ 3962400 h 5890917"/>
              <a:gd name="connsiteX265" fmla="*/ 2851756 w 4317699"/>
              <a:gd name="connsiteY265" fmla="*/ 3904343 h 5890917"/>
              <a:gd name="connsiteX266" fmla="*/ 2808213 w 4317699"/>
              <a:gd name="connsiteY266" fmla="*/ 3875315 h 5890917"/>
              <a:gd name="connsiteX267" fmla="*/ 2779185 w 4317699"/>
              <a:gd name="connsiteY267" fmla="*/ 3947886 h 5890917"/>
              <a:gd name="connsiteX268" fmla="*/ 2837242 w 4317699"/>
              <a:gd name="connsiteY268" fmla="*/ 4209143 h 5890917"/>
              <a:gd name="connsiteX269" fmla="*/ 2851756 w 4317699"/>
              <a:gd name="connsiteY269" fmla="*/ 4252686 h 5890917"/>
              <a:gd name="connsiteX270" fmla="*/ 2866270 w 4317699"/>
              <a:gd name="connsiteY270" fmla="*/ 4296229 h 5890917"/>
              <a:gd name="connsiteX271" fmla="*/ 2880785 w 4317699"/>
              <a:gd name="connsiteY271" fmla="*/ 4717143 h 5890917"/>
              <a:gd name="connsiteX272" fmla="*/ 2938842 w 4317699"/>
              <a:gd name="connsiteY272" fmla="*/ 4775200 h 5890917"/>
              <a:gd name="connsiteX273" fmla="*/ 2967870 w 4317699"/>
              <a:gd name="connsiteY273" fmla="*/ 4833257 h 5890917"/>
              <a:gd name="connsiteX274" fmla="*/ 2764670 w 4317699"/>
              <a:gd name="connsiteY274" fmla="*/ 5718629 h 5890917"/>
              <a:gd name="connsiteX275" fmla="*/ 2692099 w 4317699"/>
              <a:gd name="connsiteY275" fmla="*/ 5733143 h 5890917"/>
              <a:gd name="connsiteX276" fmla="*/ 2372785 w 4317699"/>
              <a:gd name="connsiteY276" fmla="*/ 5776686 h 5890917"/>
              <a:gd name="connsiteX277" fmla="*/ 2416328 w 4317699"/>
              <a:gd name="connsiteY277" fmla="*/ 5660572 h 5890917"/>
              <a:gd name="connsiteX278" fmla="*/ 2416328 w 4317699"/>
              <a:gd name="connsiteY278"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197128 w 4317699"/>
              <a:gd name="connsiteY8" fmla="*/ 3599543 h 5890917"/>
              <a:gd name="connsiteX9" fmla="*/ 1008442 w 4317699"/>
              <a:gd name="connsiteY9" fmla="*/ 3614057 h 5890917"/>
              <a:gd name="connsiteX10" fmla="*/ 761699 w 4317699"/>
              <a:gd name="connsiteY10" fmla="*/ 3556000 h 5890917"/>
              <a:gd name="connsiteX11" fmla="*/ 834270 w 4317699"/>
              <a:gd name="connsiteY11" fmla="*/ 3541486 h 5890917"/>
              <a:gd name="connsiteX12" fmla="*/ 1037470 w 4317699"/>
              <a:gd name="connsiteY12" fmla="*/ 3512457 h 5890917"/>
              <a:gd name="connsiteX13" fmla="*/ 1124556 w 4317699"/>
              <a:gd name="connsiteY13" fmla="*/ 3468915 h 5890917"/>
              <a:gd name="connsiteX14" fmla="*/ 1168099 w 4317699"/>
              <a:gd name="connsiteY14" fmla="*/ 3454400 h 5890917"/>
              <a:gd name="connsiteX15" fmla="*/ 1226156 w 4317699"/>
              <a:gd name="connsiteY15" fmla="*/ 3425372 h 5890917"/>
              <a:gd name="connsiteX16" fmla="*/ 1922842 w 4317699"/>
              <a:gd name="connsiteY16" fmla="*/ 3454400 h 5890917"/>
              <a:gd name="connsiteX17" fmla="*/ 1966385 w 4317699"/>
              <a:gd name="connsiteY17" fmla="*/ 3468915 h 5890917"/>
              <a:gd name="connsiteX18" fmla="*/ 2024442 w 4317699"/>
              <a:gd name="connsiteY18" fmla="*/ 3512457 h 5890917"/>
              <a:gd name="connsiteX19" fmla="*/ 2067985 w 4317699"/>
              <a:gd name="connsiteY19" fmla="*/ 3585029 h 5890917"/>
              <a:gd name="connsiteX20" fmla="*/ 2097013 w 4317699"/>
              <a:gd name="connsiteY20" fmla="*/ 3643086 h 5890917"/>
              <a:gd name="connsiteX21" fmla="*/ 2169585 w 4317699"/>
              <a:gd name="connsiteY21" fmla="*/ 3759200 h 5890917"/>
              <a:gd name="connsiteX22" fmla="*/ 2213128 w 4317699"/>
              <a:gd name="connsiteY22" fmla="*/ 3744686 h 5890917"/>
              <a:gd name="connsiteX23" fmla="*/ 2198613 w 4317699"/>
              <a:gd name="connsiteY23" fmla="*/ 3657600 h 5890917"/>
              <a:gd name="connsiteX24" fmla="*/ 2155070 w 4317699"/>
              <a:gd name="connsiteY24" fmla="*/ 3483429 h 5890917"/>
              <a:gd name="connsiteX25" fmla="*/ 2082499 w 4317699"/>
              <a:gd name="connsiteY25" fmla="*/ 3425372 h 5890917"/>
              <a:gd name="connsiteX26" fmla="*/ 2038956 w 4317699"/>
              <a:gd name="connsiteY26" fmla="*/ 3367315 h 5890917"/>
              <a:gd name="connsiteX27" fmla="*/ 1908328 w 4317699"/>
              <a:gd name="connsiteY27" fmla="*/ 3280229 h 5890917"/>
              <a:gd name="connsiteX28" fmla="*/ 1777699 w 4317699"/>
              <a:gd name="connsiteY28" fmla="*/ 3222172 h 5890917"/>
              <a:gd name="connsiteX29" fmla="*/ 1443870 w 4317699"/>
              <a:gd name="connsiteY29" fmla="*/ 3207657 h 5890917"/>
              <a:gd name="connsiteX30" fmla="*/ 1284213 w 4317699"/>
              <a:gd name="connsiteY30" fmla="*/ 3062515 h 5890917"/>
              <a:gd name="connsiteX31" fmla="*/ 1226156 w 4317699"/>
              <a:gd name="connsiteY31" fmla="*/ 3018972 h 5890917"/>
              <a:gd name="connsiteX32" fmla="*/ 1066499 w 4317699"/>
              <a:gd name="connsiteY32" fmla="*/ 2902857 h 5890917"/>
              <a:gd name="connsiteX33" fmla="*/ 979413 w 4317699"/>
              <a:gd name="connsiteY33" fmla="*/ 2873829 h 5890917"/>
              <a:gd name="connsiteX34" fmla="*/ 906842 w 4317699"/>
              <a:gd name="connsiteY34" fmla="*/ 2830286 h 5890917"/>
              <a:gd name="connsiteX35" fmla="*/ 761699 w 4317699"/>
              <a:gd name="connsiteY35" fmla="*/ 2801257 h 5890917"/>
              <a:gd name="connsiteX36" fmla="*/ 689128 w 4317699"/>
              <a:gd name="connsiteY36" fmla="*/ 2757715 h 5890917"/>
              <a:gd name="connsiteX37" fmla="*/ 631070 w 4317699"/>
              <a:gd name="connsiteY37" fmla="*/ 2714172 h 5890917"/>
              <a:gd name="connsiteX38" fmla="*/ 573013 w 4317699"/>
              <a:gd name="connsiteY38" fmla="*/ 2685143 h 5890917"/>
              <a:gd name="connsiteX39" fmla="*/ 1095528 w 4317699"/>
              <a:gd name="connsiteY39" fmla="*/ 2685143 h 5890917"/>
              <a:gd name="connsiteX40" fmla="*/ 1211642 w 4317699"/>
              <a:gd name="connsiteY40" fmla="*/ 2714172 h 5890917"/>
              <a:gd name="connsiteX41" fmla="*/ 1313242 w 4317699"/>
              <a:gd name="connsiteY41" fmla="*/ 2801257 h 5890917"/>
              <a:gd name="connsiteX42" fmla="*/ 1342270 w 4317699"/>
              <a:gd name="connsiteY42" fmla="*/ 2844800 h 5890917"/>
              <a:gd name="connsiteX43" fmla="*/ 1385813 w 4317699"/>
              <a:gd name="connsiteY43" fmla="*/ 2873829 h 5890917"/>
              <a:gd name="connsiteX44" fmla="*/ 1429356 w 4317699"/>
              <a:gd name="connsiteY44" fmla="*/ 2917372 h 5890917"/>
              <a:gd name="connsiteX45" fmla="*/ 1516442 w 4317699"/>
              <a:gd name="connsiteY45" fmla="*/ 2960915 h 5890917"/>
              <a:gd name="connsiteX46" fmla="*/ 1792213 w 4317699"/>
              <a:gd name="connsiteY46" fmla="*/ 3004457 h 5890917"/>
              <a:gd name="connsiteX47" fmla="*/ 1908328 w 4317699"/>
              <a:gd name="connsiteY47" fmla="*/ 3033486 h 5890917"/>
              <a:gd name="connsiteX48" fmla="*/ 1980899 w 4317699"/>
              <a:gd name="connsiteY48" fmla="*/ 3062515 h 5890917"/>
              <a:gd name="connsiteX49" fmla="*/ 2024442 w 4317699"/>
              <a:gd name="connsiteY49" fmla="*/ 3077029 h 5890917"/>
              <a:gd name="connsiteX50" fmla="*/ 2126042 w 4317699"/>
              <a:gd name="connsiteY50" fmla="*/ 3135086 h 5890917"/>
              <a:gd name="connsiteX51" fmla="*/ 2169585 w 4317699"/>
              <a:gd name="connsiteY51" fmla="*/ 3207657 h 5890917"/>
              <a:gd name="connsiteX52" fmla="*/ 2213128 w 4317699"/>
              <a:gd name="connsiteY52" fmla="*/ 3251200 h 5890917"/>
              <a:gd name="connsiteX53" fmla="*/ 2271185 w 4317699"/>
              <a:gd name="connsiteY53" fmla="*/ 3323772 h 5890917"/>
              <a:gd name="connsiteX54" fmla="*/ 2242156 w 4317699"/>
              <a:gd name="connsiteY54" fmla="*/ 3236686 h 5890917"/>
              <a:gd name="connsiteX55" fmla="*/ 2198613 w 4317699"/>
              <a:gd name="connsiteY55" fmla="*/ 3106057 h 5890917"/>
              <a:gd name="connsiteX56" fmla="*/ 2169585 w 4317699"/>
              <a:gd name="connsiteY56" fmla="*/ 3048000 h 5890917"/>
              <a:gd name="connsiteX57" fmla="*/ 2097013 w 4317699"/>
              <a:gd name="connsiteY57" fmla="*/ 2989943 h 5890917"/>
              <a:gd name="connsiteX58" fmla="*/ 2053470 w 4317699"/>
              <a:gd name="connsiteY58" fmla="*/ 2931886 h 5890917"/>
              <a:gd name="connsiteX59" fmla="*/ 2009928 w 4317699"/>
              <a:gd name="connsiteY59" fmla="*/ 2888343 h 5890917"/>
              <a:gd name="connsiteX60" fmla="*/ 1995413 w 4317699"/>
              <a:gd name="connsiteY60" fmla="*/ 2830286 h 5890917"/>
              <a:gd name="connsiteX61" fmla="*/ 1966385 w 4317699"/>
              <a:gd name="connsiteY61" fmla="*/ 2772229 h 5890917"/>
              <a:gd name="connsiteX62" fmla="*/ 1922842 w 4317699"/>
              <a:gd name="connsiteY62" fmla="*/ 2540000 h 5890917"/>
              <a:gd name="connsiteX63" fmla="*/ 1850270 w 4317699"/>
              <a:gd name="connsiteY63" fmla="*/ 2438400 h 5890917"/>
              <a:gd name="connsiteX64" fmla="*/ 1806728 w 4317699"/>
              <a:gd name="connsiteY64" fmla="*/ 2365829 h 5890917"/>
              <a:gd name="connsiteX65" fmla="*/ 1647070 w 4317699"/>
              <a:gd name="connsiteY65" fmla="*/ 2206172 h 5890917"/>
              <a:gd name="connsiteX66" fmla="*/ 1589013 w 4317699"/>
              <a:gd name="connsiteY66" fmla="*/ 2148115 h 5890917"/>
              <a:gd name="connsiteX67" fmla="*/ 1545470 w 4317699"/>
              <a:gd name="connsiteY67" fmla="*/ 2104572 h 5890917"/>
              <a:gd name="connsiteX68" fmla="*/ 1501928 w 4317699"/>
              <a:gd name="connsiteY68" fmla="*/ 2046515 h 5890917"/>
              <a:gd name="connsiteX69" fmla="*/ 1458385 w 4317699"/>
              <a:gd name="connsiteY69" fmla="*/ 2032000 h 5890917"/>
              <a:gd name="connsiteX70" fmla="*/ 1313242 w 4317699"/>
              <a:gd name="connsiteY70" fmla="*/ 1988457 h 5890917"/>
              <a:gd name="connsiteX71" fmla="*/ 1211642 w 4317699"/>
              <a:gd name="connsiteY71" fmla="*/ 1886857 h 5890917"/>
              <a:gd name="connsiteX72" fmla="*/ 1168099 w 4317699"/>
              <a:gd name="connsiteY72" fmla="*/ 1843315 h 5890917"/>
              <a:gd name="connsiteX73" fmla="*/ 1240670 w 4317699"/>
              <a:gd name="connsiteY73" fmla="*/ 1857829 h 5890917"/>
              <a:gd name="connsiteX74" fmla="*/ 1371299 w 4317699"/>
              <a:gd name="connsiteY74" fmla="*/ 1901372 h 5890917"/>
              <a:gd name="connsiteX75" fmla="*/ 1559985 w 4317699"/>
              <a:gd name="connsiteY75" fmla="*/ 1915886 h 5890917"/>
              <a:gd name="connsiteX76" fmla="*/ 1618042 w 4317699"/>
              <a:gd name="connsiteY76" fmla="*/ 1944915 h 5890917"/>
              <a:gd name="connsiteX77" fmla="*/ 1734156 w 4317699"/>
              <a:gd name="connsiteY77" fmla="*/ 2104572 h 5890917"/>
              <a:gd name="connsiteX78" fmla="*/ 1777699 w 4317699"/>
              <a:gd name="connsiteY78" fmla="*/ 2162629 h 5890917"/>
              <a:gd name="connsiteX79" fmla="*/ 1763185 w 4317699"/>
              <a:gd name="connsiteY79" fmla="*/ 2090057 h 5890917"/>
              <a:gd name="connsiteX80" fmla="*/ 1734156 w 4317699"/>
              <a:gd name="connsiteY80" fmla="*/ 1973943 h 5890917"/>
              <a:gd name="connsiteX81" fmla="*/ 1719642 w 4317699"/>
              <a:gd name="connsiteY81" fmla="*/ 1886857 h 5890917"/>
              <a:gd name="connsiteX82" fmla="*/ 1734156 w 4317699"/>
              <a:gd name="connsiteY82" fmla="*/ 1465943 h 5890917"/>
              <a:gd name="connsiteX83" fmla="*/ 1792213 w 4317699"/>
              <a:gd name="connsiteY83" fmla="*/ 1320800 h 5890917"/>
              <a:gd name="connsiteX84" fmla="*/ 1821242 w 4317699"/>
              <a:gd name="connsiteY84" fmla="*/ 1190172 h 5890917"/>
              <a:gd name="connsiteX85" fmla="*/ 1792213 w 4317699"/>
              <a:gd name="connsiteY85" fmla="*/ 653143 h 5890917"/>
              <a:gd name="connsiteX86" fmla="*/ 1748670 w 4317699"/>
              <a:gd name="connsiteY86" fmla="*/ 580572 h 5890917"/>
              <a:gd name="connsiteX87" fmla="*/ 1792213 w 4317699"/>
              <a:gd name="connsiteY87" fmla="*/ 624115 h 5890917"/>
              <a:gd name="connsiteX88" fmla="*/ 1821242 w 4317699"/>
              <a:gd name="connsiteY88" fmla="*/ 754743 h 5890917"/>
              <a:gd name="connsiteX89" fmla="*/ 1879299 w 4317699"/>
              <a:gd name="connsiteY89" fmla="*/ 870857 h 5890917"/>
              <a:gd name="connsiteX90" fmla="*/ 1893813 w 4317699"/>
              <a:gd name="connsiteY90" fmla="*/ 2061029 h 5890917"/>
              <a:gd name="connsiteX91" fmla="*/ 1922842 w 4317699"/>
              <a:gd name="connsiteY91" fmla="*/ 2148115 h 5890917"/>
              <a:gd name="connsiteX92" fmla="*/ 1937356 w 4317699"/>
              <a:gd name="connsiteY92" fmla="*/ 2235200 h 5890917"/>
              <a:gd name="connsiteX93" fmla="*/ 1980899 w 4317699"/>
              <a:gd name="connsiteY93" fmla="*/ 2365829 h 5890917"/>
              <a:gd name="connsiteX94" fmla="*/ 2009928 w 4317699"/>
              <a:gd name="connsiteY94" fmla="*/ 2409372 h 5890917"/>
              <a:gd name="connsiteX95" fmla="*/ 2053470 w 4317699"/>
              <a:gd name="connsiteY95" fmla="*/ 2525486 h 5890917"/>
              <a:gd name="connsiteX96" fmla="*/ 2097013 w 4317699"/>
              <a:gd name="connsiteY96" fmla="*/ 2583543 h 5890917"/>
              <a:gd name="connsiteX97" fmla="*/ 2169585 w 4317699"/>
              <a:gd name="connsiteY97" fmla="*/ 2757715 h 5890917"/>
              <a:gd name="connsiteX98" fmla="*/ 2198613 w 4317699"/>
              <a:gd name="connsiteY98" fmla="*/ 2801257 h 5890917"/>
              <a:gd name="connsiteX99" fmla="*/ 2285699 w 4317699"/>
              <a:gd name="connsiteY99" fmla="*/ 2888343 h 5890917"/>
              <a:gd name="connsiteX100" fmla="*/ 2314728 w 4317699"/>
              <a:gd name="connsiteY100" fmla="*/ 2989943 h 5890917"/>
              <a:gd name="connsiteX101" fmla="*/ 2343756 w 4317699"/>
              <a:gd name="connsiteY101" fmla="*/ 3033486 h 5890917"/>
              <a:gd name="connsiteX102" fmla="*/ 2372785 w 4317699"/>
              <a:gd name="connsiteY102" fmla="*/ 2989943 h 5890917"/>
              <a:gd name="connsiteX103" fmla="*/ 2285699 w 4317699"/>
              <a:gd name="connsiteY103" fmla="*/ 2380343 h 5890917"/>
              <a:gd name="connsiteX104" fmla="*/ 2271185 w 4317699"/>
              <a:gd name="connsiteY104" fmla="*/ 2322286 h 5890917"/>
              <a:gd name="connsiteX105" fmla="*/ 2256670 w 4317699"/>
              <a:gd name="connsiteY105" fmla="*/ 2278743 h 5890917"/>
              <a:gd name="connsiteX106" fmla="*/ 2271185 w 4317699"/>
              <a:gd name="connsiteY106" fmla="*/ 2177143 h 5890917"/>
              <a:gd name="connsiteX107" fmla="*/ 2314728 w 4317699"/>
              <a:gd name="connsiteY107" fmla="*/ 2148115 h 5890917"/>
              <a:gd name="connsiteX108" fmla="*/ 2358270 w 4317699"/>
              <a:gd name="connsiteY108" fmla="*/ 2104572 h 5890917"/>
              <a:gd name="connsiteX109" fmla="*/ 2401813 w 4317699"/>
              <a:gd name="connsiteY109" fmla="*/ 2075543 h 5890917"/>
              <a:gd name="connsiteX110" fmla="*/ 2503413 w 4317699"/>
              <a:gd name="connsiteY110" fmla="*/ 1959429 h 5890917"/>
              <a:gd name="connsiteX111" fmla="*/ 2459870 w 4317699"/>
              <a:gd name="connsiteY111" fmla="*/ 1756229 h 5890917"/>
              <a:gd name="connsiteX112" fmla="*/ 2445356 w 4317699"/>
              <a:gd name="connsiteY112" fmla="*/ 1625600 h 5890917"/>
              <a:gd name="connsiteX113" fmla="*/ 2401813 w 4317699"/>
              <a:gd name="connsiteY113" fmla="*/ 1494972 h 5890917"/>
              <a:gd name="connsiteX114" fmla="*/ 2343756 w 4317699"/>
              <a:gd name="connsiteY114" fmla="*/ 1320800 h 5890917"/>
              <a:gd name="connsiteX115" fmla="*/ 2358270 w 4317699"/>
              <a:gd name="connsiteY115" fmla="*/ 130629 h 5890917"/>
              <a:gd name="connsiteX116" fmla="*/ 2372785 w 4317699"/>
              <a:gd name="connsiteY116" fmla="*/ 261257 h 5890917"/>
              <a:gd name="connsiteX117" fmla="*/ 2387299 w 4317699"/>
              <a:gd name="connsiteY117" fmla="*/ 333829 h 5890917"/>
              <a:gd name="connsiteX118" fmla="*/ 2430842 w 4317699"/>
              <a:gd name="connsiteY118" fmla="*/ 638629 h 5890917"/>
              <a:gd name="connsiteX119" fmla="*/ 2459870 w 4317699"/>
              <a:gd name="connsiteY119" fmla="*/ 580572 h 5890917"/>
              <a:gd name="connsiteX120" fmla="*/ 2488899 w 4317699"/>
              <a:gd name="connsiteY120" fmla="*/ 508000 h 5890917"/>
              <a:gd name="connsiteX121" fmla="*/ 2532442 w 4317699"/>
              <a:gd name="connsiteY121" fmla="*/ 406400 h 5890917"/>
              <a:gd name="connsiteX122" fmla="*/ 2546956 w 4317699"/>
              <a:gd name="connsiteY122" fmla="*/ 159657 h 5890917"/>
              <a:gd name="connsiteX123" fmla="*/ 2532442 w 4317699"/>
              <a:gd name="connsiteY123" fmla="*/ 609600 h 5890917"/>
              <a:gd name="connsiteX124" fmla="*/ 2474385 w 4317699"/>
              <a:gd name="connsiteY124" fmla="*/ 696686 h 5890917"/>
              <a:gd name="connsiteX125" fmla="*/ 2488899 w 4317699"/>
              <a:gd name="connsiteY125" fmla="*/ 1262743 h 5890917"/>
              <a:gd name="connsiteX126" fmla="*/ 2532442 w 4317699"/>
              <a:gd name="connsiteY126" fmla="*/ 1320800 h 5890917"/>
              <a:gd name="connsiteX127" fmla="*/ 2546956 w 4317699"/>
              <a:gd name="connsiteY127" fmla="*/ 1393372 h 5890917"/>
              <a:gd name="connsiteX128" fmla="*/ 2575985 w 4317699"/>
              <a:gd name="connsiteY128" fmla="*/ 1494972 h 5890917"/>
              <a:gd name="connsiteX129" fmla="*/ 2590499 w 4317699"/>
              <a:gd name="connsiteY129" fmla="*/ 1611086 h 5890917"/>
              <a:gd name="connsiteX130" fmla="*/ 2619528 w 4317699"/>
              <a:gd name="connsiteY130" fmla="*/ 1567543 h 5890917"/>
              <a:gd name="connsiteX131" fmla="*/ 2721128 w 4317699"/>
              <a:gd name="connsiteY131" fmla="*/ 1509486 h 5890917"/>
              <a:gd name="connsiteX132" fmla="*/ 2750156 w 4317699"/>
              <a:gd name="connsiteY132" fmla="*/ 1465943 h 5890917"/>
              <a:gd name="connsiteX133" fmla="*/ 2793699 w 4317699"/>
              <a:gd name="connsiteY133" fmla="*/ 1422400 h 5890917"/>
              <a:gd name="connsiteX134" fmla="*/ 2822728 w 4317699"/>
              <a:gd name="connsiteY134" fmla="*/ 1364343 h 5890917"/>
              <a:gd name="connsiteX135" fmla="*/ 2837242 w 4317699"/>
              <a:gd name="connsiteY135" fmla="*/ 1045029 h 5890917"/>
              <a:gd name="connsiteX136" fmla="*/ 2851756 w 4317699"/>
              <a:gd name="connsiteY136" fmla="*/ 972457 h 5890917"/>
              <a:gd name="connsiteX137" fmla="*/ 2895299 w 4317699"/>
              <a:gd name="connsiteY137" fmla="*/ 609600 h 5890917"/>
              <a:gd name="connsiteX138" fmla="*/ 2938842 w 4317699"/>
              <a:gd name="connsiteY138" fmla="*/ 275772 h 5890917"/>
              <a:gd name="connsiteX139" fmla="*/ 3200099 w 4317699"/>
              <a:gd name="connsiteY139" fmla="*/ 43543 h 5890917"/>
              <a:gd name="connsiteX140" fmla="*/ 3229128 w 4317699"/>
              <a:gd name="connsiteY140" fmla="*/ 0 h 5890917"/>
              <a:gd name="connsiteX141" fmla="*/ 3200099 w 4317699"/>
              <a:gd name="connsiteY141" fmla="*/ 130629 h 5890917"/>
              <a:gd name="connsiteX142" fmla="*/ 3171070 w 4317699"/>
              <a:gd name="connsiteY142" fmla="*/ 232229 h 5890917"/>
              <a:gd name="connsiteX143" fmla="*/ 3054956 w 4317699"/>
              <a:gd name="connsiteY143" fmla="*/ 290286 h 5890917"/>
              <a:gd name="connsiteX144" fmla="*/ 3011413 w 4317699"/>
              <a:gd name="connsiteY144" fmla="*/ 522515 h 5890917"/>
              <a:gd name="connsiteX145" fmla="*/ 2967870 w 4317699"/>
              <a:gd name="connsiteY145" fmla="*/ 972457 h 5890917"/>
              <a:gd name="connsiteX146" fmla="*/ 3025928 w 4317699"/>
              <a:gd name="connsiteY146" fmla="*/ 1001486 h 5890917"/>
              <a:gd name="connsiteX147" fmla="*/ 3113013 w 4317699"/>
              <a:gd name="connsiteY147" fmla="*/ 957943 h 5890917"/>
              <a:gd name="connsiteX148" fmla="*/ 3330728 w 4317699"/>
              <a:gd name="connsiteY148" fmla="*/ 914400 h 5890917"/>
              <a:gd name="connsiteX149" fmla="*/ 3388785 w 4317699"/>
              <a:gd name="connsiteY149" fmla="*/ 885372 h 5890917"/>
              <a:gd name="connsiteX150" fmla="*/ 3751642 w 4317699"/>
              <a:gd name="connsiteY150" fmla="*/ 928915 h 5890917"/>
              <a:gd name="connsiteX151" fmla="*/ 3882270 w 4317699"/>
              <a:gd name="connsiteY151" fmla="*/ 1030515 h 5890917"/>
              <a:gd name="connsiteX152" fmla="*/ 3301699 w 4317699"/>
              <a:gd name="connsiteY152" fmla="*/ 1030515 h 5890917"/>
              <a:gd name="connsiteX153" fmla="*/ 3374270 w 4317699"/>
              <a:gd name="connsiteY153" fmla="*/ 1074057 h 5890917"/>
              <a:gd name="connsiteX154" fmla="*/ 3490385 w 4317699"/>
              <a:gd name="connsiteY154" fmla="*/ 1103086 h 5890917"/>
              <a:gd name="connsiteX155" fmla="*/ 3548442 w 4317699"/>
              <a:gd name="connsiteY155" fmla="*/ 1175657 h 5890917"/>
              <a:gd name="connsiteX156" fmla="*/ 3635528 w 4317699"/>
              <a:gd name="connsiteY156" fmla="*/ 1219200 h 5890917"/>
              <a:gd name="connsiteX157" fmla="*/ 3795185 w 4317699"/>
              <a:gd name="connsiteY157" fmla="*/ 1248229 h 5890917"/>
              <a:gd name="connsiteX158" fmla="*/ 4085470 w 4317699"/>
              <a:gd name="connsiteY158" fmla="*/ 1190172 h 5890917"/>
              <a:gd name="connsiteX159" fmla="*/ 4143528 w 4317699"/>
              <a:gd name="connsiteY159" fmla="*/ 1117600 h 5890917"/>
              <a:gd name="connsiteX160" fmla="*/ 4187070 w 4317699"/>
              <a:gd name="connsiteY160" fmla="*/ 1088572 h 5890917"/>
              <a:gd name="connsiteX161" fmla="*/ 4143528 w 4317699"/>
              <a:gd name="connsiteY161" fmla="*/ 1132115 h 5890917"/>
              <a:gd name="connsiteX162" fmla="*/ 4041928 w 4317699"/>
              <a:gd name="connsiteY162" fmla="*/ 1262743 h 5890917"/>
              <a:gd name="connsiteX163" fmla="*/ 4012899 w 4317699"/>
              <a:gd name="connsiteY163" fmla="*/ 1306286 h 5890917"/>
              <a:gd name="connsiteX164" fmla="*/ 3925813 w 4317699"/>
              <a:gd name="connsiteY164" fmla="*/ 1393372 h 5890917"/>
              <a:gd name="connsiteX165" fmla="*/ 3751642 w 4317699"/>
              <a:gd name="connsiteY165" fmla="*/ 1364343 h 5890917"/>
              <a:gd name="connsiteX166" fmla="*/ 3562956 w 4317699"/>
              <a:gd name="connsiteY166" fmla="*/ 1335315 h 5890917"/>
              <a:gd name="connsiteX167" fmla="*/ 3504899 w 4317699"/>
              <a:gd name="connsiteY167" fmla="*/ 1756229 h 5890917"/>
              <a:gd name="connsiteX168" fmla="*/ 3475870 w 4317699"/>
              <a:gd name="connsiteY168" fmla="*/ 1698172 h 5890917"/>
              <a:gd name="connsiteX169" fmla="*/ 3403299 w 4317699"/>
              <a:gd name="connsiteY169" fmla="*/ 1524000 h 5890917"/>
              <a:gd name="connsiteX170" fmla="*/ 3258156 w 4317699"/>
              <a:gd name="connsiteY170" fmla="*/ 1291772 h 5890917"/>
              <a:gd name="connsiteX171" fmla="*/ 3422167 w 4317699"/>
              <a:gd name="connsiteY171" fmla="*/ 1296546 h 5890917"/>
              <a:gd name="connsiteX172" fmla="*/ 3156556 w 4317699"/>
              <a:gd name="connsiteY172" fmla="*/ 1190172 h 5890917"/>
              <a:gd name="connsiteX173" fmla="*/ 3098499 w 4317699"/>
              <a:gd name="connsiteY173" fmla="*/ 1204686 h 5890917"/>
              <a:gd name="connsiteX174" fmla="*/ 2982385 w 4317699"/>
              <a:gd name="connsiteY174" fmla="*/ 1219200 h 5890917"/>
              <a:gd name="connsiteX175" fmla="*/ 2967870 w 4317699"/>
              <a:gd name="connsiteY175" fmla="*/ 1262743 h 5890917"/>
              <a:gd name="connsiteX176" fmla="*/ 2895299 w 4317699"/>
              <a:gd name="connsiteY176" fmla="*/ 1524000 h 5890917"/>
              <a:gd name="connsiteX177" fmla="*/ 2938842 w 4317699"/>
              <a:gd name="connsiteY177" fmla="*/ 1596572 h 5890917"/>
              <a:gd name="connsiteX178" fmla="*/ 2953356 w 4317699"/>
              <a:gd name="connsiteY178" fmla="*/ 1640115 h 5890917"/>
              <a:gd name="connsiteX179" fmla="*/ 2895299 w 4317699"/>
              <a:gd name="connsiteY179" fmla="*/ 1712686 h 5890917"/>
              <a:gd name="connsiteX180" fmla="*/ 2837242 w 4317699"/>
              <a:gd name="connsiteY180" fmla="*/ 1770743 h 5890917"/>
              <a:gd name="connsiteX181" fmla="*/ 2750156 w 4317699"/>
              <a:gd name="connsiteY181" fmla="*/ 1828800 h 5890917"/>
              <a:gd name="connsiteX182" fmla="*/ 2677585 w 4317699"/>
              <a:gd name="connsiteY182" fmla="*/ 1901372 h 5890917"/>
              <a:gd name="connsiteX183" fmla="*/ 2575985 w 4317699"/>
              <a:gd name="connsiteY183" fmla="*/ 2032000 h 5890917"/>
              <a:gd name="connsiteX184" fmla="*/ 2561470 w 4317699"/>
              <a:gd name="connsiteY184" fmla="*/ 2525486 h 5890917"/>
              <a:gd name="connsiteX185" fmla="*/ 2634042 w 4317699"/>
              <a:gd name="connsiteY185" fmla="*/ 2467429 h 5890917"/>
              <a:gd name="connsiteX186" fmla="*/ 2750156 w 4317699"/>
              <a:gd name="connsiteY186" fmla="*/ 2394857 h 5890917"/>
              <a:gd name="connsiteX187" fmla="*/ 2938842 w 4317699"/>
              <a:gd name="connsiteY187" fmla="*/ 2249715 h 5890917"/>
              <a:gd name="connsiteX188" fmla="*/ 3069470 w 4317699"/>
              <a:gd name="connsiteY188" fmla="*/ 2075543 h 5890917"/>
              <a:gd name="connsiteX189" fmla="*/ 3098499 w 4317699"/>
              <a:gd name="connsiteY189" fmla="*/ 1814286 h 5890917"/>
              <a:gd name="connsiteX190" fmla="*/ 3127528 w 4317699"/>
              <a:gd name="connsiteY190" fmla="*/ 1698172 h 5890917"/>
              <a:gd name="connsiteX191" fmla="*/ 3098499 w 4317699"/>
              <a:gd name="connsiteY191" fmla="*/ 2235200 h 5890917"/>
              <a:gd name="connsiteX192" fmla="*/ 3069470 w 4317699"/>
              <a:gd name="connsiteY192" fmla="*/ 2307772 h 5890917"/>
              <a:gd name="connsiteX193" fmla="*/ 2866270 w 4317699"/>
              <a:gd name="connsiteY193" fmla="*/ 2481943 h 5890917"/>
              <a:gd name="connsiteX194" fmla="*/ 2779185 w 4317699"/>
              <a:gd name="connsiteY194" fmla="*/ 2525486 h 5890917"/>
              <a:gd name="connsiteX195" fmla="*/ 2721128 w 4317699"/>
              <a:gd name="connsiteY195" fmla="*/ 2569029 h 5890917"/>
              <a:gd name="connsiteX196" fmla="*/ 2663070 w 4317699"/>
              <a:gd name="connsiteY196" fmla="*/ 2699657 h 5890917"/>
              <a:gd name="connsiteX197" fmla="*/ 2648556 w 4317699"/>
              <a:gd name="connsiteY197" fmla="*/ 2743200 h 5890917"/>
              <a:gd name="connsiteX198" fmla="*/ 2735642 w 4317699"/>
              <a:gd name="connsiteY198" fmla="*/ 2656115 h 5890917"/>
              <a:gd name="connsiteX199" fmla="*/ 2880785 w 4317699"/>
              <a:gd name="connsiteY199" fmla="*/ 2612572 h 5890917"/>
              <a:gd name="connsiteX200" fmla="*/ 3040442 w 4317699"/>
              <a:gd name="connsiteY200" fmla="*/ 2540000 h 5890917"/>
              <a:gd name="connsiteX201" fmla="*/ 3113013 w 4317699"/>
              <a:gd name="connsiteY201" fmla="*/ 2467429 h 5890917"/>
              <a:gd name="connsiteX202" fmla="*/ 3200099 w 4317699"/>
              <a:gd name="connsiteY202" fmla="*/ 2380343 h 5890917"/>
              <a:gd name="connsiteX203" fmla="*/ 3214613 w 4317699"/>
              <a:gd name="connsiteY203" fmla="*/ 1872343 h 5890917"/>
              <a:gd name="connsiteX204" fmla="*/ 3229128 w 4317699"/>
              <a:gd name="connsiteY204" fmla="*/ 2220686 h 5890917"/>
              <a:gd name="connsiteX205" fmla="*/ 3403299 w 4317699"/>
              <a:gd name="connsiteY205" fmla="*/ 2046515 h 5890917"/>
              <a:gd name="connsiteX206" fmla="*/ 3461356 w 4317699"/>
              <a:gd name="connsiteY206" fmla="*/ 2002972 h 5890917"/>
              <a:gd name="connsiteX207" fmla="*/ 3606499 w 4317699"/>
              <a:gd name="connsiteY207" fmla="*/ 1857829 h 5890917"/>
              <a:gd name="connsiteX208" fmla="*/ 3867756 w 4317699"/>
              <a:gd name="connsiteY208" fmla="*/ 1756229 h 5890917"/>
              <a:gd name="connsiteX209" fmla="*/ 4297829 w 4317699"/>
              <a:gd name="connsiteY209" fmla="*/ 1409345 h 5890917"/>
              <a:gd name="connsiteX210" fmla="*/ 3795185 w 4317699"/>
              <a:gd name="connsiteY210" fmla="*/ 1930400 h 5890917"/>
              <a:gd name="connsiteX211" fmla="*/ 3664556 w 4317699"/>
              <a:gd name="connsiteY211" fmla="*/ 2017486 h 5890917"/>
              <a:gd name="connsiteX212" fmla="*/ 3591985 w 4317699"/>
              <a:gd name="connsiteY212" fmla="*/ 2075543 h 5890917"/>
              <a:gd name="connsiteX213" fmla="*/ 3417813 w 4317699"/>
              <a:gd name="connsiteY213" fmla="*/ 2177143 h 5890917"/>
              <a:gd name="connsiteX214" fmla="*/ 3345242 w 4317699"/>
              <a:gd name="connsiteY214" fmla="*/ 2293257 h 5890917"/>
              <a:gd name="connsiteX215" fmla="*/ 3330728 w 4317699"/>
              <a:gd name="connsiteY215" fmla="*/ 2351315 h 5890917"/>
              <a:gd name="connsiteX216" fmla="*/ 3316213 w 4317699"/>
              <a:gd name="connsiteY216" fmla="*/ 2481943 h 5890917"/>
              <a:gd name="connsiteX217" fmla="*/ 3287185 w 4317699"/>
              <a:gd name="connsiteY217" fmla="*/ 2525486 h 5890917"/>
              <a:gd name="connsiteX218" fmla="*/ 3243642 w 4317699"/>
              <a:gd name="connsiteY218" fmla="*/ 2583543 h 5890917"/>
              <a:gd name="connsiteX219" fmla="*/ 3142042 w 4317699"/>
              <a:gd name="connsiteY219" fmla="*/ 2670629 h 5890917"/>
              <a:gd name="connsiteX220" fmla="*/ 3040442 w 4317699"/>
              <a:gd name="connsiteY220" fmla="*/ 2786743 h 5890917"/>
              <a:gd name="connsiteX221" fmla="*/ 2967870 w 4317699"/>
              <a:gd name="connsiteY221" fmla="*/ 2844800 h 5890917"/>
              <a:gd name="connsiteX222" fmla="*/ 2895299 w 4317699"/>
              <a:gd name="connsiteY222" fmla="*/ 2931886 h 5890917"/>
              <a:gd name="connsiteX223" fmla="*/ 2735642 w 4317699"/>
              <a:gd name="connsiteY223" fmla="*/ 3106057 h 5890917"/>
              <a:gd name="connsiteX224" fmla="*/ 2706613 w 4317699"/>
              <a:gd name="connsiteY224" fmla="*/ 3193143 h 5890917"/>
              <a:gd name="connsiteX225" fmla="*/ 2808213 w 4317699"/>
              <a:gd name="connsiteY225" fmla="*/ 3178629 h 5890917"/>
              <a:gd name="connsiteX226" fmla="*/ 3214613 w 4317699"/>
              <a:gd name="connsiteY226" fmla="*/ 3091543 h 5890917"/>
              <a:gd name="connsiteX227" fmla="*/ 3475870 w 4317699"/>
              <a:gd name="connsiteY227" fmla="*/ 2960915 h 5890917"/>
              <a:gd name="connsiteX228" fmla="*/ 3679070 w 4317699"/>
              <a:gd name="connsiteY228" fmla="*/ 2801257 h 5890917"/>
              <a:gd name="connsiteX229" fmla="*/ 3824213 w 4317699"/>
              <a:gd name="connsiteY229" fmla="*/ 2569029 h 5890917"/>
              <a:gd name="connsiteX230" fmla="*/ 3911299 w 4317699"/>
              <a:gd name="connsiteY230" fmla="*/ 2409372 h 5890917"/>
              <a:gd name="connsiteX231" fmla="*/ 3896785 w 4317699"/>
              <a:gd name="connsiteY231" fmla="*/ 2641600 h 5890917"/>
              <a:gd name="connsiteX232" fmla="*/ 3867756 w 4317699"/>
              <a:gd name="connsiteY232" fmla="*/ 2714172 h 5890917"/>
              <a:gd name="connsiteX233" fmla="*/ 3766156 w 4317699"/>
              <a:gd name="connsiteY233" fmla="*/ 2888343 h 5890917"/>
              <a:gd name="connsiteX234" fmla="*/ 3708099 w 4317699"/>
              <a:gd name="connsiteY234" fmla="*/ 2946400 h 5890917"/>
              <a:gd name="connsiteX235" fmla="*/ 3635528 w 4317699"/>
              <a:gd name="connsiteY235" fmla="*/ 3033486 h 5890917"/>
              <a:gd name="connsiteX236" fmla="*/ 3766156 w 4317699"/>
              <a:gd name="connsiteY236" fmla="*/ 2975429 h 5890917"/>
              <a:gd name="connsiteX237" fmla="*/ 3824213 w 4317699"/>
              <a:gd name="connsiteY237" fmla="*/ 2960915 h 5890917"/>
              <a:gd name="connsiteX238" fmla="*/ 4216099 w 4317699"/>
              <a:gd name="connsiteY238" fmla="*/ 3048000 h 5890917"/>
              <a:gd name="connsiteX239" fmla="*/ 4317699 w 4317699"/>
              <a:gd name="connsiteY239" fmla="*/ 3091543 h 5890917"/>
              <a:gd name="connsiteX240" fmla="*/ 4216099 w 4317699"/>
              <a:gd name="connsiteY240" fmla="*/ 3062515 h 5890917"/>
              <a:gd name="connsiteX241" fmla="*/ 4041928 w 4317699"/>
              <a:gd name="connsiteY241" fmla="*/ 3077029 h 5890917"/>
              <a:gd name="connsiteX242" fmla="*/ 3867756 w 4317699"/>
              <a:gd name="connsiteY242" fmla="*/ 3178629 h 5890917"/>
              <a:gd name="connsiteX243" fmla="*/ 3693585 w 4317699"/>
              <a:gd name="connsiteY243" fmla="*/ 3338286 h 5890917"/>
              <a:gd name="connsiteX244" fmla="*/ 3388785 w 4317699"/>
              <a:gd name="connsiteY244" fmla="*/ 3396343 h 5890917"/>
              <a:gd name="connsiteX245" fmla="*/ 3229128 w 4317699"/>
              <a:gd name="connsiteY245" fmla="*/ 3425372 h 5890917"/>
              <a:gd name="connsiteX246" fmla="*/ 2938842 w 4317699"/>
              <a:gd name="connsiteY246" fmla="*/ 3454400 h 5890917"/>
              <a:gd name="connsiteX247" fmla="*/ 2837242 w 4317699"/>
              <a:gd name="connsiteY247" fmla="*/ 3468915 h 5890917"/>
              <a:gd name="connsiteX248" fmla="*/ 2793699 w 4317699"/>
              <a:gd name="connsiteY248" fmla="*/ 3483429 h 5890917"/>
              <a:gd name="connsiteX249" fmla="*/ 2808213 w 4317699"/>
              <a:gd name="connsiteY249" fmla="*/ 3570515 h 5890917"/>
              <a:gd name="connsiteX250" fmla="*/ 2895299 w 4317699"/>
              <a:gd name="connsiteY250" fmla="*/ 3599543 h 5890917"/>
              <a:gd name="connsiteX251" fmla="*/ 3040442 w 4317699"/>
              <a:gd name="connsiteY251" fmla="*/ 3686629 h 5890917"/>
              <a:gd name="connsiteX252" fmla="*/ 3171070 w 4317699"/>
              <a:gd name="connsiteY252" fmla="*/ 3759200 h 5890917"/>
              <a:gd name="connsiteX253" fmla="*/ 3185585 w 4317699"/>
              <a:gd name="connsiteY253" fmla="*/ 3802743 h 5890917"/>
              <a:gd name="connsiteX254" fmla="*/ 3113013 w 4317699"/>
              <a:gd name="connsiteY254" fmla="*/ 3947886 h 5890917"/>
              <a:gd name="connsiteX255" fmla="*/ 3243642 w 4317699"/>
              <a:gd name="connsiteY255" fmla="*/ 4078515 h 5890917"/>
              <a:gd name="connsiteX256" fmla="*/ 3388785 w 4317699"/>
              <a:gd name="connsiteY256" fmla="*/ 4136572 h 5890917"/>
              <a:gd name="connsiteX257" fmla="*/ 3475870 w 4317699"/>
              <a:gd name="connsiteY257" fmla="*/ 4151086 h 5890917"/>
              <a:gd name="connsiteX258" fmla="*/ 3461356 w 4317699"/>
              <a:gd name="connsiteY258" fmla="*/ 4194629 h 5890917"/>
              <a:gd name="connsiteX259" fmla="*/ 3417813 w 4317699"/>
              <a:gd name="connsiteY259" fmla="*/ 4180115 h 5890917"/>
              <a:gd name="connsiteX260" fmla="*/ 3330728 w 4317699"/>
              <a:gd name="connsiteY260" fmla="*/ 4165600 h 5890917"/>
              <a:gd name="connsiteX261" fmla="*/ 3200099 w 4317699"/>
              <a:gd name="connsiteY261" fmla="*/ 4136572 h 5890917"/>
              <a:gd name="connsiteX262" fmla="*/ 3083985 w 4317699"/>
              <a:gd name="connsiteY262" fmla="*/ 4107543 h 5890917"/>
              <a:gd name="connsiteX263" fmla="*/ 2982385 w 4317699"/>
              <a:gd name="connsiteY263" fmla="*/ 4005943 h 5890917"/>
              <a:gd name="connsiteX264" fmla="*/ 2938842 w 4317699"/>
              <a:gd name="connsiteY264" fmla="*/ 3962400 h 5890917"/>
              <a:gd name="connsiteX265" fmla="*/ 2851756 w 4317699"/>
              <a:gd name="connsiteY265" fmla="*/ 3904343 h 5890917"/>
              <a:gd name="connsiteX266" fmla="*/ 2808213 w 4317699"/>
              <a:gd name="connsiteY266" fmla="*/ 3875315 h 5890917"/>
              <a:gd name="connsiteX267" fmla="*/ 2779185 w 4317699"/>
              <a:gd name="connsiteY267" fmla="*/ 3947886 h 5890917"/>
              <a:gd name="connsiteX268" fmla="*/ 2837242 w 4317699"/>
              <a:gd name="connsiteY268" fmla="*/ 4209143 h 5890917"/>
              <a:gd name="connsiteX269" fmla="*/ 2851756 w 4317699"/>
              <a:gd name="connsiteY269" fmla="*/ 4252686 h 5890917"/>
              <a:gd name="connsiteX270" fmla="*/ 2866270 w 4317699"/>
              <a:gd name="connsiteY270" fmla="*/ 4296229 h 5890917"/>
              <a:gd name="connsiteX271" fmla="*/ 2880785 w 4317699"/>
              <a:gd name="connsiteY271" fmla="*/ 4717143 h 5890917"/>
              <a:gd name="connsiteX272" fmla="*/ 2938842 w 4317699"/>
              <a:gd name="connsiteY272" fmla="*/ 4775200 h 5890917"/>
              <a:gd name="connsiteX273" fmla="*/ 2967870 w 4317699"/>
              <a:gd name="connsiteY273" fmla="*/ 4833257 h 5890917"/>
              <a:gd name="connsiteX274" fmla="*/ 2764670 w 4317699"/>
              <a:gd name="connsiteY274" fmla="*/ 5718629 h 5890917"/>
              <a:gd name="connsiteX275" fmla="*/ 2692099 w 4317699"/>
              <a:gd name="connsiteY275" fmla="*/ 5733143 h 5890917"/>
              <a:gd name="connsiteX276" fmla="*/ 2372785 w 4317699"/>
              <a:gd name="connsiteY276" fmla="*/ 5776686 h 5890917"/>
              <a:gd name="connsiteX277" fmla="*/ 2416328 w 4317699"/>
              <a:gd name="connsiteY277" fmla="*/ 5660572 h 5890917"/>
              <a:gd name="connsiteX278" fmla="*/ 2416328 w 4317699"/>
              <a:gd name="connsiteY278"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197128 w 4317699"/>
              <a:gd name="connsiteY8" fmla="*/ 3599543 h 5890917"/>
              <a:gd name="connsiteX9" fmla="*/ 1008442 w 4317699"/>
              <a:gd name="connsiteY9" fmla="*/ 3614057 h 5890917"/>
              <a:gd name="connsiteX10" fmla="*/ 761699 w 4317699"/>
              <a:gd name="connsiteY10" fmla="*/ 3556000 h 5890917"/>
              <a:gd name="connsiteX11" fmla="*/ 834270 w 4317699"/>
              <a:gd name="connsiteY11" fmla="*/ 3541486 h 5890917"/>
              <a:gd name="connsiteX12" fmla="*/ 1037470 w 4317699"/>
              <a:gd name="connsiteY12" fmla="*/ 3512457 h 5890917"/>
              <a:gd name="connsiteX13" fmla="*/ 1124556 w 4317699"/>
              <a:gd name="connsiteY13" fmla="*/ 3468915 h 5890917"/>
              <a:gd name="connsiteX14" fmla="*/ 1168099 w 4317699"/>
              <a:gd name="connsiteY14" fmla="*/ 3454400 h 5890917"/>
              <a:gd name="connsiteX15" fmla="*/ 1226156 w 4317699"/>
              <a:gd name="connsiteY15" fmla="*/ 3425372 h 5890917"/>
              <a:gd name="connsiteX16" fmla="*/ 1922842 w 4317699"/>
              <a:gd name="connsiteY16" fmla="*/ 3454400 h 5890917"/>
              <a:gd name="connsiteX17" fmla="*/ 1966385 w 4317699"/>
              <a:gd name="connsiteY17" fmla="*/ 3468915 h 5890917"/>
              <a:gd name="connsiteX18" fmla="*/ 2024442 w 4317699"/>
              <a:gd name="connsiteY18" fmla="*/ 3512457 h 5890917"/>
              <a:gd name="connsiteX19" fmla="*/ 2067985 w 4317699"/>
              <a:gd name="connsiteY19" fmla="*/ 3585029 h 5890917"/>
              <a:gd name="connsiteX20" fmla="*/ 2097013 w 4317699"/>
              <a:gd name="connsiteY20" fmla="*/ 3643086 h 5890917"/>
              <a:gd name="connsiteX21" fmla="*/ 2169585 w 4317699"/>
              <a:gd name="connsiteY21" fmla="*/ 3759200 h 5890917"/>
              <a:gd name="connsiteX22" fmla="*/ 2213128 w 4317699"/>
              <a:gd name="connsiteY22" fmla="*/ 3744686 h 5890917"/>
              <a:gd name="connsiteX23" fmla="*/ 2198613 w 4317699"/>
              <a:gd name="connsiteY23" fmla="*/ 3657600 h 5890917"/>
              <a:gd name="connsiteX24" fmla="*/ 2155070 w 4317699"/>
              <a:gd name="connsiteY24" fmla="*/ 3483429 h 5890917"/>
              <a:gd name="connsiteX25" fmla="*/ 2082499 w 4317699"/>
              <a:gd name="connsiteY25" fmla="*/ 3425372 h 5890917"/>
              <a:gd name="connsiteX26" fmla="*/ 2038956 w 4317699"/>
              <a:gd name="connsiteY26" fmla="*/ 3367315 h 5890917"/>
              <a:gd name="connsiteX27" fmla="*/ 1908328 w 4317699"/>
              <a:gd name="connsiteY27" fmla="*/ 3280229 h 5890917"/>
              <a:gd name="connsiteX28" fmla="*/ 1777699 w 4317699"/>
              <a:gd name="connsiteY28" fmla="*/ 3222172 h 5890917"/>
              <a:gd name="connsiteX29" fmla="*/ 1443870 w 4317699"/>
              <a:gd name="connsiteY29" fmla="*/ 3207657 h 5890917"/>
              <a:gd name="connsiteX30" fmla="*/ 1284213 w 4317699"/>
              <a:gd name="connsiteY30" fmla="*/ 3062515 h 5890917"/>
              <a:gd name="connsiteX31" fmla="*/ 1226156 w 4317699"/>
              <a:gd name="connsiteY31" fmla="*/ 3018972 h 5890917"/>
              <a:gd name="connsiteX32" fmla="*/ 1066499 w 4317699"/>
              <a:gd name="connsiteY32" fmla="*/ 2902857 h 5890917"/>
              <a:gd name="connsiteX33" fmla="*/ 979413 w 4317699"/>
              <a:gd name="connsiteY33" fmla="*/ 2873829 h 5890917"/>
              <a:gd name="connsiteX34" fmla="*/ 906842 w 4317699"/>
              <a:gd name="connsiteY34" fmla="*/ 2830286 h 5890917"/>
              <a:gd name="connsiteX35" fmla="*/ 761699 w 4317699"/>
              <a:gd name="connsiteY35" fmla="*/ 2801257 h 5890917"/>
              <a:gd name="connsiteX36" fmla="*/ 689128 w 4317699"/>
              <a:gd name="connsiteY36" fmla="*/ 2757715 h 5890917"/>
              <a:gd name="connsiteX37" fmla="*/ 631070 w 4317699"/>
              <a:gd name="connsiteY37" fmla="*/ 2714172 h 5890917"/>
              <a:gd name="connsiteX38" fmla="*/ 573013 w 4317699"/>
              <a:gd name="connsiteY38" fmla="*/ 2685143 h 5890917"/>
              <a:gd name="connsiteX39" fmla="*/ 1095528 w 4317699"/>
              <a:gd name="connsiteY39" fmla="*/ 2685143 h 5890917"/>
              <a:gd name="connsiteX40" fmla="*/ 1211642 w 4317699"/>
              <a:gd name="connsiteY40" fmla="*/ 2714172 h 5890917"/>
              <a:gd name="connsiteX41" fmla="*/ 1313242 w 4317699"/>
              <a:gd name="connsiteY41" fmla="*/ 2801257 h 5890917"/>
              <a:gd name="connsiteX42" fmla="*/ 1342270 w 4317699"/>
              <a:gd name="connsiteY42" fmla="*/ 2844800 h 5890917"/>
              <a:gd name="connsiteX43" fmla="*/ 1385813 w 4317699"/>
              <a:gd name="connsiteY43" fmla="*/ 2873829 h 5890917"/>
              <a:gd name="connsiteX44" fmla="*/ 1429356 w 4317699"/>
              <a:gd name="connsiteY44" fmla="*/ 2917372 h 5890917"/>
              <a:gd name="connsiteX45" fmla="*/ 1516442 w 4317699"/>
              <a:gd name="connsiteY45" fmla="*/ 2960915 h 5890917"/>
              <a:gd name="connsiteX46" fmla="*/ 1792213 w 4317699"/>
              <a:gd name="connsiteY46" fmla="*/ 3004457 h 5890917"/>
              <a:gd name="connsiteX47" fmla="*/ 1908328 w 4317699"/>
              <a:gd name="connsiteY47" fmla="*/ 3033486 h 5890917"/>
              <a:gd name="connsiteX48" fmla="*/ 1980899 w 4317699"/>
              <a:gd name="connsiteY48" fmla="*/ 3062515 h 5890917"/>
              <a:gd name="connsiteX49" fmla="*/ 2024442 w 4317699"/>
              <a:gd name="connsiteY49" fmla="*/ 3077029 h 5890917"/>
              <a:gd name="connsiteX50" fmla="*/ 2126042 w 4317699"/>
              <a:gd name="connsiteY50" fmla="*/ 3135086 h 5890917"/>
              <a:gd name="connsiteX51" fmla="*/ 2169585 w 4317699"/>
              <a:gd name="connsiteY51" fmla="*/ 3207657 h 5890917"/>
              <a:gd name="connsiteX52" fmla="*/ 2213128 w 4317699"/>
              <a:gd name="connsiteY52" fmla="*/ 3251200 h 5890917"/>
              <a:gd name="connsiteX53" fmla="*/ 2271185 w 4317699"/>
              <a:gd name="connsiteY53" fmla="*/ 3323772 h 5890917"/>
              <a:gd name="connsiteX54" fmla="*/ 2242156 w 4317699"/>
              <a:gd name="connsiteY54" fmla="*/ 3236686 h 5890917"/>
              <a:gd name="connsiteX55" fmla="*/ 2198613 w 4317699"/>
              <a:gd name="connsiteY55" fmla="*/ 3106057 h 5890917"/>
              <a:gd name="connsiteX56" fmla="*/ 2169585 w 4317699"/>
              <a:gd name="connsiteY56" fmla="*/ 3048000 h 5890917"/>
              <a:gd name="connsiteX57" fmla="*/ 2097013 w 4317699"/>
              <a:gd name="connsiteY57" fmla="*/ 2989943 h 5890917"/>
              <a:gd name="connsiteX58" fmla="*/ 2053470 w 4317699"/>
              <a:gd name="connsiteY58" fmla="*/ 2931886 h 5890917"/>
              <a:gd name="connsiteX59" fmla="*/ 2009928 w 4317699"/>
              <a:gd name="connsiteY59" fmla="*/ 2888343 h 5890917"/>
              <a:gd name="connsiteX60" fmla="*/ 1995413 w 4317699"/>
              <a:gd name="connsiteY60" fmla="*/ 2830286 h 5890917"/>
              <a:gd name="connsiteX61" fmla="*/ 1966385 w 4317699"/>
              <a:gd name="connsiteY61" fmla="*/ 2772229 h 5890917"/>
              <a:gd name="connsiteX62" fmla="*/ 1922842 w 4317699"/>
              <a:gd name="connsiteY62" fmla="*/ 2540000 h 5890917"/>
              <a:gd name="connsiteX63" fmla="*/ 1850270 w 4317699"/>
              <a:gd name="connsiteY63" fmla="*/ 2438400 h 5890917"/>
              <a:gd name="connsiteX64" fmla="*/ 1806728 w 4317699"/>
              <a:gd name="connsiteY64" fmla="*/ 2365829 h 5890917"/>
              <a:gd name="connsiteX65" fmla="*/ 1647070 w 4317699"/>
              <a:gd name="connsiteY65" fmla="*/ 2206172 h 5890917"/>
              <a:gd name="connsiteX66" fmla="*/ 1589013 w 4317699"/>
              <a:gd name="connsiteY66" fmla="*/ 2148115 h 5890917"/>
              <a:gd name="connsiteX67" fmla="*/ 1545470 w 4317699"/>
              <a:gd name="connsiteY67" fmla="*/ 2104572 h 5890917"/>
              <a:gd name="connsiteX68" fmla="*/ 1501928 w 4317699"/>
              <a:gd name="connsiteY68" fmla="*/ 2046515 h 5890917"/>
              <a:gd name="connsiteX69" fmla="*/ 1458385 w 4317699"/>
              <a:gd name="connsiteY69" fmla="*/ 2032000 h 5890917"/>
              <a:gd name="connsiteX70" fmla="*/ 1313242 w 4317699"/>
              <a:gd name="connsiteY70" fmla="*/ 1988457 h 5890917"/>
              <a:gd name="connsiteX71" fmla="*/ 1211642 w 4317699"/>
              <a:gd name="connsiteY71" fmla="*/ 1886857 h 5890917"/>
              <a:gd name="connsiteX72" fmla="*/ 1168099 w 4317699"/>
              <a:gd name="connsiteY72" fmla="*/ 1843315 h 5890917"/>
              <a:gd name="connsiteX73" fmla="*/ 1240670 w 4317699"/>
              <a:gd name="connsiteY73" fmla="*/ 1857829 h 5890917"/>
              <a:gd name="connsiteX74" fmla="*/ 1371299 w 4317699"/>
              <a:gd name="connsiteY74" fmla="*/ 1901372 h 5890917"/>
              <a:gd name="connsiteX75" fmla="*/ 1559985 w 4317699"/>
              <a:gd name="connsiteY75" fmla="*/ 1915886 h 5890917"/>
              <a:gd name="connsiteX76" fmla="*/ 1618042 w 4317699"/>
              <a:gd name="connsiteY76" fmla="*/ 1944915 h 5890917"/>
              <a:gd name="connsiteX77" fmla="*/ 1734156 w 4317699"/>
              <a:gd name="connsiteY77" fmla="*/ 2104572 h 5890917"/>
              <a:gd name="connsiteX78" fmla="*/ 1777699 w 4317699"/>
              <a:gd name="connsiteY78" fmla="*/ 2162629 h 5890917"/>
              <a:gd name="connsiteX79" fmla="*/ 1763185 w 4317699"/>
              <a:gd name="connsiteY79" fmla="*/ 2090057 h 5890917"/>
              <a:gd name="connsiteX80" fmla="*/ 1734156 w 4317699"/>
              <a:gd name="connsiteY80" fmla="*/ 1973943 h 5890917"/>
              <a:gd name="connsiteX81" fmla="*/ 1719642 w 4317699"/>
              <a:gd name="connsiteY81" fmla="*/ 1886857 h 5890917"/>
              <a:gd name="connsiteX82" fmla="*/ 1734156 w 4317699"/>
              <a:gd name="connsiteY82" fmla="*/ 1465943 h 5890917"/>
              <a:gd name="connsiteX83" fmla="*/ 1792213 w 4317699"/>
              <a:gd name="connsiteY83" fmla="*/ 1320800 h 5890917"/>
              <a:gd name="connsiteX84" fmla="*/ 1821242 w 4317699"/>
              <a:gd name="connsiteY84" fmla="*/ 1190172 h 5890917"/>
              <a:gd name="connsiteX85" fmla="*/ 1792213 w 4317699"/>
              <a:gd name="connsiteY85" fmla="*/ 653143 h 5890917"/>
              <a:gd name="connsiteX86" fmla="*/ 1748670 w 4317699"/>
              <a:gd name="connsiteY86" fmla="*/ 580572 h 5890917"/>
              <a:gd name="connsiteX87" fmla="*/ 1792213 w 4317699"/>
              <a:gd name="connsiteY87" fmla="*/ 624115 h 5890917"/>
              <a:gd name="connsiteX88" fmla="*/ 1821242 w 4317699"/>
              <a:gd name="connsiteY88" fmla="*/ 754743 h 5890917"/>
              <a:gd name="connsiteX89" fmla="*/ 1879299 w 4317699"/>
              <a:gd name="connsiteY89" fmla="*/ 870857 h 5890917"/>
              <a:gd name="connsiteX90" fmla="*/ 1893813 w 4317699"/>
              <a:gd name="connsiteY90" fmla="*/ 2061029 h 5890917"/>
              <a:gd name="connsiteX91" fmla="*/ 1922842 w 4317699"/>
              <a:gd name="connsiteY91" fmla="*/ 2148115 h 5890917"/>
              <a:gd name="connsiteX92" fmla="*/ 1937356 w 4317699"/>
              <a:gd name="connsiteY92" fmla="*/ 2235200 h 5890917"/>
              <a:gd name="connsiteX93" fmla="*/ 1980899 w 4317699"/>
              <a:gd name="connsiteY93" fmla="*/ 2365829 h 5890917"/>
              <a:gd name="connsiteX94" fmla="*/ 2009928 w 4317699"/>
              <a:gd name="connsiteY94" fmla="*/ 2409372 h 5890917"/>
              <a:gd name="connsiteX95" fmla="*/ 2053470 w 4317699"/>
              <a:gd name="connsiteY95" fmla="*/ 2525486 h 5890917"/>
              <a:gd name="connsiteX96" fmla="*/ 2097013 w 4317699"/>
              <a:gd name="connsiteY96" fmla="*/ 2583543 h 5890917"/>
              <a:gd name="connsiteX97" fmla="*/ 2169585 w 4317699"/>
              <a:gd name="connsiteY97" fmla="*/ 2757715 h 5890917"/>
              <a:gd name="connsiteX98" fmla="*/ 2198613 w 4317699"/>
              <a:gd name="connsiteY98" fmla="*/ 2801257 h 5890917"/>
              <a:gd name="connsiteX99" fmla="*/ 2285699 w 4317699"/>
              <a:gd name="connsiteY99" fmla="*/ 2888343 h 5890917"/>
              <a:gd name="connsiteX100" fmla="*/ 2314728 w 4317699"/>
              <a:gd name="connsiteY100" fmla="*/ 2989943 h 5890917"/>
              <a:gd name="connsiteX101" fmla="*/ 2343756 w 4317699"/>
              <a:gd name="connsiteY101" fmla="*/ 3033486 h 5890917"/>
              <a:gd name="connsiteX102" fmla="*/ 2372785 w 4317699"/>
              <a:gd name="connsiteY102" fmla="*/ 2989943 h 5890917"/>
              <a:gd name="connsiteX103" fmla="*/ 2285699 w 4317699"/>
              <a:gd name="connsiteY103" fmla="*/ 2380343 h 5890917"/>
              <a:gd name="connsiteX104" fmla="*/ 2271185 w 4317699"/>
              <a:gd name="connsiteY104" fmla="*/ 2322286 h 5890917"/>
              <a:gd name="connsiteX105" fmla="*/ 2256670 w 4317699"/>
              <a:gd name="connsiteY105" fmla="*/ 2278743 h 5890917"/>
              <a:gd name="connsiteX106" fmla="*/ 2271185 w 4317699"/>
              <a:gd name="connsiteY106" fmla="*/ 2177143 h 5890917"/>
              <a:gd name="connsiteX107" fmla="*/ 2314728 w 4317699"/>
              <a:gd name="connsiteY107" fmla="*/ 2148115 h 5890917"/>
              <a:gd name="connsiteX108" fmla="*/ 2358270 w 4317699"/>
              <a:gd name="connsiteY108" fmla="*/ 2104572 h 5890917"/>
              <a:gd name="connsiteX109" fmla="*/ 2401813 w 4317699"/>
              <a:gd name="connsiteY109" fmla="*/ 2075543 h 5890917"/>
              <a:gd name="connsiteX110" fmla="*/ 2503413 w 4317699"/>
              <a:gd name="connsiteY110" fmla="*/ 1959429 h 5890917"/>
              <a:gd name="connsiteX111" fmla="*/ 2459870 w 4317699"/>
              <a:gd name="connsiteY111" fmla="*/ 1756229 h 5890917"/>
              <a:gd name="connsiteX112" fmla="*/ 2445356 w 4317699"/>
              <a:gd name="connsiteY112" fmla="*/ 1625600 h 5890917"/>
              <a:gd name="connsiteX113" fmla="*/ 2401813 w 4317699"/>
              <a:gd name="connsiteY113" fmla="*/ 1494972 h 5890917"/>
              <a:gd name="connsiteX114" fmla="*/ 2343756 w 4317699"/>
              <a:gd name="connsiteY114" fmla="*/ 1320800 h 5890917"/>
              <a:gd name="connsiteX115" fmla="*/ 2358270 w 4317699"/>
              <a:gd name="connsiteY115" fmla="*/ 130629 h 5890917"/>
              <a:gd name="connsiteX116" fmla="*/ 2372785 w 4317699"/>
              <a:gd name="connsiteY116" fmla="*/ 261257 h 5890917"/>
              <a:gd name="connsiteX117" fmla="*/ 2387299 w 4317699"/>
              <a:gd name="connsiteY117" fmla="*/ 333829 h 5890917"/>
              <a:gd name="connsiteX118" fmla="*/ 2430842 w 4317699"/>
              <a:gd name="connsiteY118" fmla="*/ 638629 h 5890917"/>
              <a:gd name="connsiteX119" fmla="*/ 2459870 w 4317699"/>
              <a:gd name="connsiteY119" fmla="*/ 580572 h 5890917"/>
              <a:gd name="connsiteX120" fmla="*/ 2488899 w 4317699"/>
              <a:gd name="connsiteY120" fmla="*/ 508000 h 5890917"/>
              <a:gd name="connsiteX121" fmla="*/ 2532442 w 4317699"/>
              <a:gd name="connsiteY121" fmla="*/ 406400 h 5890917"/>
              <a:gd name="connsiteX122" fmla="*/ 2546956 w 4317699"/>
              <a:gd name="connsiteY122" fmla="*/ 159657 h 5890917"/>
              <a:gd name="connsiteX123" fmla="*/ 2532442 w 4317699"/>
              <a:gd name="connsiteY123" fmla="*/ 609600 h 5890917"/>
              <a:gd name="connsiteX124" fmla="*/ 2474385 w 4317699"/>
              <a:gd name="connsiteY124" fmla="*/ 696686 h 5890917"/>
              <a:gd name="connsiteX125" fmla="*/ 2488899 w 4317699"/>
              <a:gd name="connsiteY125" fmla="*/ 1262743 h 5890917"/>
              <a:gd name="connsiteX126" fmla="*/ 2532442 w 4317699"/>
              <a:gd name="connsiteY126" fmla="*/ 1320800 h 5890917"/>
              <a:gd name="connsiteX127" fmla="*/ 2546956 w 4317699"/>
              <a:gd name="connsiteY127" fmla="*/ 1393372 h 5890917"/>
              <a:gd name="connsiteX128" fmla="*/ 2575985 w 4317699"/>
              <a:gd name="connsiteY128" fmla="*/ 1494972 h 5890917"/>
              <a:gd name="connsiteX129" fmla="*/ 2590499 w 4317699"/>
              <a:gd name="connsiteY129" fmla="*/ 1611086 h 5890917"/>
              <a:gd name="connsiteX130" fmla="*/ 2619528 w 4317699"/>
              <a:gd name="connsiteY130" fmla="*/ 1567543 h 5890917"/>
              <a:gd name="connsiteX131" fmla="*/ 2721128 w 4317699"/>
              <a:gd name="connsiteY131" fmla="*/ 1509486 h 5890917"/>
              <a:gd name="connsiteX132" fmla="*/ 2750156 w 4317699"/>
              <a:gd name="connsiteY132" fmla="*/ 1465943 h 5890917"/>
              <a:gd name="connsiteX133" fmla="*/ 2793699 w 4317699"/>
              <a:gd name="connsiteY133" fmla="*/ 1422400 h 5890917"/>
              <a:gd name="connsiteX134" fmla="*/ 2822728 w 4317699"/>
              <a:gd name="connsiteY134" fmla="*/ 1364343 h 5890917"/>
              <a:gd name="connsiteX135" fmla="*/ 2837242 w 4317699"/>
              <a:gd name="connsiteY135" fmla="*/ 1045029 h 5890917"/>
              <a:gd name="connsiteX136" fmla="*/ 2851756 w 4317699"/>
              <a:gd name="connsiteY136" fmla="*/ 972457 h 5890917"/>
              <a:gd name="connsiteX137" fmla="*/ 2895299 w 4317699"/>
              <a:gd name="connsiteY137" fmla="*/ 609600 h 5890917"/>
              <a:gd name="connsiteX138" fmla="*/ 2938842 w 4317699"/>
              <a:gd name="connsiteY138" fmla="*/ 275772 h 5890917"/>
              <a:gd name="connsiteX139" fmla="*/ 3200099 w 4317699"/>
              <a:gd name="connsiteY139" fmla="*/ 43543 h 5890917"/>
              <a:gd name="connsiteX140" fmla="*/ 3229128 w 4317699"/>
              <a:gd name="connsiteY140" fmla="*/ 0 h 5890917"/>
              <a:gd name="connsiteX141" fmla="*/ 3200099 w 4317699"/>
              <a:gd name="connsiteY141" fmla="*/ 130629 h 5890917"/>
              <a:gd name="connsiteX142" fmla="*/ 3171070 w 4317699"/>
              <a:gd name="connsiteY142" fmla="*/ 232229 h 5890917"/>
              <a:gd name="connsiteX143" fmla="*/ 3054956 w 4317699"/>
              <a:gd name="connsiteY143" fmla="*/ 290286 h 5890917"/>
              <a:gd name="connsiteX144" fmla="*/ 3011413 w 4317699"/>
              <a:gd name="connsiteY144" fmla="*/ 522515 h 5890917"/>
              <a:gd name="connsiteX145" fmla="*/ 2967870 w 4317699"/>
              <a:gd name="connsiteY145" fmla="*/ 972457 h 5890917"/>
              <a:gd name="connsiteX146" fmla="*/ 3025928 w 4317699"/>
              <a:gd name="connsiteY146" fmla="*/ 1001486 h 5890917"/>
              <a:gd name="connsiteX147" fmla="*/ 3113013 w 4317699"/>
              <a:gd name="connsiteY147" fmla="*/ 957943 h 5890917"/>
              <a:gd name="connsiteX148" fmla="*/ 3330728 w 4317699"/>
              <a:gd name="connsiteY148" fmla="*/ 914400 h 5890917"/>
              <a:gd name="connsiteX149" fmla="*/ 3388785 w 4317699"/>
              <a:gd name="connsiteY149" fmla="*/ 885372 h 5890917"/>
              <a:gd name="connsiteX150" fmla="*/ 3751642 w 4317699"/>
              <a:gd name="connsiteY150" fmla="*/ 928915 h 5890917"/>
              <a:gd name="connsiteX151" fmla="*/ 3882270 w 4317699"/>
              <a:gd name="connsiteY151" fmla="*/ 1030515 h 5890917"/>
              <a:gd name="connsiteX152" fmla="*/ 3301699 w 4317699"/>
              <a:gd name="connsiteY152" fmla="*/ 1030515 h 5890917"/>
              <a:gd name="connsiteX153" fmla="*/ 3374270 w 4317699"/>
              <a:gd name="connsiteY153" fmla="*/ 1074057 h 5890917"/>
              <a:gd name="connsiteX154" fmla="*/ 3490385 w 4317699"/>
              <a:gd name="connsiteY154" fmla="*/ 1103086 h 5890917"/>
              <a:gd name="connsiteX155" fmla="*/ 3548442 w 4317699"/>
              <a:gd name="connsiteY155" fmla="*/ 1175657 h 5890917"/>
              <a:gd name="connsiteX156" fmla="*/ 3635528 w 4317699"/>
              <a:gd name="connsiteY156" fmla="*/ 1219200 h 5890917"/>
              <a:gd name="connsiteX157" fmla="*/ 3795185 w 4317699"/>
              <a:gd name="connsiteY157" fmla="*/ 1248229 h 5890917"/>
              <a:gd name="connsiteX158" fmla="*/ 4085470 w 4317699"/>
              <a:gd name="connsiteY158" fmla="*/ 1190172 h 5890917"/>
              <a:gd name="connsiteX159" fmla="*/ 4143528 w 4317699"/>
              <a:gd name="connsiteY159" fmla="*/ 1117600 h 5890917"/>
              <a:gd name="connsiteX160" fmla="*/ 4187070 w 4317699"/>
              <a:gd name="connsiteY160" fmla="*/ 1088572 h 5890917"/>
              <a:gd name="connsiteX161" fmla="*/ 4143528 w 4317699"/>
              <a:gd name="connsiteY161" fmla="*/ 1132115 h 5890917"/>
              <a:gd name="connsiteX162" fmla="*/ 4041928 w 4317699"/>
              <a:gd name="connsiteY162" fmla="*/ 1262743 h 5890917"/>
              <a:gd name="connsiteX163" fmla="*/ 4012899 w 4317699"/>
              <a:gd name="connsiteY163" fmla="*/ 1306286 h 5890917"/>
              <a:gd name="connsiteX164" fmla="*/ 3925813 w 4317699"/>
              <a:gd name="connsiteY164" fmla="*/ 1393372 h 5890917"/>
              <a:gd name="connsiteX165" fmla="*/ 3751642 w 4317699"/>
              <a:gd name="connsiteY165" fmla="*/ 1364343 h 5890917"/>
              <a:gd name="connsiteX166" fmla="*/ 3562956 w 4317699"/>
              <a:gd name="connsiteY166" fmla="*/ 1335315 h 5890917"/>
              <a:gd name="connsiteX167" fmla="*/ 3504899 w 4317699"/>
              <a:gd name="connsiteY167" fmla="*/ 1756229 h 5890917"/>
              <a:gd name="connsiteX168" fmla="*/ 3475870 w 4317699"/>
              <a:gd name="connsiteY168" fmla="*/ 1698172 h 5890917"/>
              <a:gd name="connsiteX169" fmla="*/ 3403299 w 4317699"/>
              <a:gd name="connsiteY169" fmla="*/ 1524000 h 5890917"/>
              <a:gd name="connsiteX170" fmla="*/ 3258156 w 4317699"/>
              <a:gd name="connsiteY170" fmla="*/ 1291772 h 5890917"/>
              <a:gd name="connsiteX171" fmla="*/ 3422167 w 4317699"/>
              <a:gd name="connsiteY171" fmla="*/ 1296546 h 5890917"/>
              <a:gd name="connsiteX172" fmla="*/ 3156556 w 4317699"/>
              <a:gd name="connsiteY172" fmla="*/ 1190172 h 5890917"/>
              <a:gd name="connsiteX173" fmla="*/ 3098499 w 4317699"/>
              <a:gd name="connsiteY173" fmla="*/ 1204686 h 5890917"/>
              <a:gd name="connsiteX174" fmla="*/ 2982385 w 4317699"/>
              <a:gd name="connsiteY174" fmla="*/ 1219200 h 5890917"/>
              <a:gd name="connsiteX175" fmla="*/ 2967870 w 4317699"/>
              <a:gd name="connsiteY175" fmla="*/ 1262743 h 5890917"/>
              <a:gd name="connsiteX176" fmla="*/ 2895299 w 4317699"/>
              <a:gd name="connsiteY176" fmla="*/ 1524000 h 5890917"/>
              <a:gd name="connsiteX177" fmla="*/ 2938842 w 4317699"/>
              <a:gd name="connsiteY177" fmla="*/ 1596572 h 5890917"/>
              <a:gd name="connsiteX178" fmla="*/ 2953356 w 4317699"/>
              <a:gd name="connsiteY178" fmla="*/ 1640115 h 5890917"/>
              <a:gd name="connsiteX179" fmla="*/ 2895299 w 4317699"/>
              <a:gd name="connsiteY179" fmla="*/ 1712686 h 5890917"/>
              <a:gd name="connsiteX180" fmla="*/ 2837242 w 4317699"/>
              <a:gd name="connsiteY180" fmla="*/ 1770743 h 5890917"/>
              <a:gd name="connsiteX181" fmla="*/ 2750156 w 4317699"/>
              <a:gd name="connsiteY181" fmla="*/ 1828800 h 5890917"/>
              <a:gd name="connsiteX182" fmla="*/ 2677585 w 4317699"/>
              <a:gd name="connsiteY182" fmla="*/ 1901372 h 5890917"/>
              <a:gd name="connsiteX183" fmla="*/ 2575985 w 4317699"/>
              <a:gd name="connsiteY183" fmla="*/ 2032000 h 5890917"/>
              <a:gd name="connsiteX184" fmla="*/ 2561470 w 4317699"/>
              <a:gd name="connsiteY184" fmla="*/ 2525486 h 5890917"/>
              <a:gd name="connsiteX185" fmla="*/ 2634042 w 4317699"/>
              <a:gd name="connsiteY185" fmla="*/ 2467429 h 5890917"/>
              <a:gd name="connsiteX186" fmla="*/ 2750156 w 4317699"/>
              <a:gd name="connsiteY186" fmla="*/ 2394857 h 5890917"/>
              <a:gd name="connsiteX187" fmla="*/ 2938842 w 4317699"/>
              <a:gd name="connsiteY187" fmla="*/ 2249715 h 5890917"/>
              <a:gd name="connsiteX188" fmla="*/ 3069470 w 4317699"/>
              <a:gd name="connsiteY188" fmla="*/ 2075543 h 5890917"/>
              <a:gd name="connsiteX189" fmla="*/ 3098499 w 4317699"/>
              <a:gd name="connsiteY189" fmla="*/ 1814286 h 5890917"/>
              <a:gd name="connsiteX190" fmla="*/ 3127528 w 4317699"/>
              <a:gd name="connsiteY190" fmla="*/ 1698172 h 5890917"/>
              <a:gd name="connsiteX191" fmla="*/ 3098499 w 4317699"/>
              <a:gd name="connsiteY191" fmla="*/ 2235200 h 5890917"/>
              <a:gd name="connsiteX192" fmla="*/ 3069470 w 4317699"/>
              <a:gd name="connsiteY192" fmla="*/ 2307772 h 5890917"/>
              <a:gd name="connsiteX193" fmla="*/ 2866270 w 4317699"/>
              <a:gd name="connsiteY193" fmla="*/ 2481943 h 5890917"/>
              <a:gd name="connsiteX194" fmla="*/ 2779185 w 4317699"/>
              <a:gd name="connsiteY194" fmla="*/ 2525486 h 5890917"/>
              <a:gd name="connsiteX195" fmla="*/ 2721128 w 4317699"/>
              <a:gd name="connsiteY195" fmla="*/ 2569029 h 5890917"/>
              <a:gd name="connsiteX196" fmla="*/ 2663070 w 4317699"/>
              <a:gd name="connsiteY196" fmla="*/ 2699657 h 5890917"/>
              <a:gd name="connsiteX197" fmla="*/ 2648556 w 4317699"/>
              <a:gd name="connsiteY197" fmla="*/ 2743200 h 5890917"/>
              <a:gd name="connsiteX198" fmla="*/ 2735642 w 4317699"/>
              <a:gd name="connsiteY198" fmla="*/ 2656115 h 5890917"/>
              <a:gd name="connsiteX199" fmla="*/ 2880785 w 4317699"/>
              <a:gd name="connsiteY199" fmla="*/ 2612572 h 5890917"/>
              <a:gd name="connsiteX200" fmla="*/ 3040442 w 4317699"/>
              <a:gd name="connsiteY200" fmla="*/ 2540000 h 5890917"/>
              <a:gd name="connsiteX201" fmla="*/ 3113013 w 4317699"/>
              <a:gd name="connsiteY201" fmla="*/ 2467429 h 5890917"/>
              <a:gd name="connsiteX202" fmla="*/ 3200099 w 4317699"/>
              <a:gd name="connsiteY202" fmla="*/ 2380343 h 5890917"/>
              <a:gd name="connsiteX203" fmla="*/ 3214613 w 4317699"/>
              <a:gd name="connsiteY203" fmla="*/ 1872343 h 5890917"/>
              <a:gd name="connsiteX204" fmla="*/ 3229128 w 4317699"/>
              <a:gd name="connsiteY204" fmla="*/ 2220686 h 5890917"/>
              <a:gd name="connsiteX205" fmla="*/ 3403299 w 4317699"/>
              <a:gd name="connsiteY205" fmla="*/ 2046515 h 5890917"/>
              <a:gd name="connsiteX206" fmla="*/ 3461356 w 4317699"/>
              <a:gd name="connsiteY206" fmla="*/ 2002972 h 5890917"/>
              <a:gd name="connsiteX207" fmla="*/ 3606499 w 4317699"/>
              <a:gd name="connsiteY207" fmla="*/ 1857829 h 5890917"/>
              <a:gd name="connsiteX208" fmla="*/ 3867756 w 4317699"/>
              <a:gd name="connsiteY208" fmla="*/ 1756229 h 5890917"/>
              <a:gd name="connsiteX209" fmla="*/ 4297829 w 4317699"/>
              <a:gd name="connsiteY209" fmla="*/ 1409345 h 5890917"/>
              <a:gd name="connsiteX210" fmla="*/ 3770568 w 4317699"/>
              <a:gd name="connsiteY210" fmla="*/ 1875783 h 5890917"/>
              <a:gd name="connsiteX211" fmla="*/ 3664556 w 4317699"/>
              <a:gd name="connsiteY211" fmla="*/ 2017486 h 5890917"/>
              <a:gd name="connsiteX212" fmla="*/ 3591985 w 4317699"/>
              <a:gd name="connsiteY212" fmla="*/ 2075543 h 5890917"/>
              <a:gd name="connsiteX213" fmla="*/ 3417813 w 4317699"/>
              <a:gd name="connsiteY213" fmla="*/ 2177143 h 5890917"/>
              <a:gd name="connsiteX214" fmla="*/ 3345242 w 4317699"/>
              <a:gd name="connsiteY214" fmla="*/ 2293257 h 5890917"/>
              <a:gd name="connsiteX215" fmla="*/ 3330728 w 4317699"/>
              <a:gd name="connsiteY215" fmla="*/ 2351315 h 5890917"/>
              <a:gd name="connsiteX216" fmla="*/ 3316213 w 4317699"/>
              <a:gd name="connsiteY216" fmla="*/ 2481943 h 5890917"/>
              <a:gd name="connsiteX217" fmla="*/ 3287185 w 4317699"/>
              <a:gd name="connsiteY217" fmla="*/ 2525486 h 5890917"/>
              <a:gd name="connsiteX218" fmla="*/ 3243642 w 4317699"/>
              <a:gd name="connsiteY218" fmla="*/ 2583543 h 5890917"/>
              <a:gd name="connsiteX219" fmla="*/ 3142042 w 4317699"/>
              <a:gd name="connsiteY219" fmla="*/ 2670629 h 5890917"/>
              <a:gd name="connsiteX220" fmla="*/ 3040442 w 4317699"/>
              <a:gd name="connsiteY220" fmla="*/ 2786743 h 5890917"/>
              <a:gd name="connsiteX221" fmla="*/ 2967870 w 4317699"/>
              <a:gd name="connsiteY221" fmla="*/ 2844800 h 5890917"/>
              <a:gd name="connsiteX222" fmla="*/ 2895299 w 4317699"/>
              <a:gd name="connsiteY222" fmla="*/ 2931886 h 5890917"/>
              <a:gd name="connsiteX223" fmla="*/ 2735642 w 4317699"/>
              <a:gd name="connsiteY223" fmla="*/ 3106057 h 5890917"/>
              <a:gd name="connsiteX224" fmla="*/ 2706613 w 4317699"/>
              <a:gd name="connsiteY224" fmla="*/ 3193143 h 5890917"/>
              <a:gd name="connsiteX225" fmla="*/ 2808213 w 4317699"/>
              <a:gd name="connsiteY225" fmla="*/ 3178629 h 5890917"/>
              <a:gd name="connsiteX226" fmla="*/ 3214613 w 4317699"/>
              <a:gd name="connsiteY226" fmla="*/ 3091543 h 5890917"/>
              <a:gd name="connsiteX227" fmla="*/ 3475870 w 4317699"/>
              <a:gd name="connsiteY227" fmla="*/ 2960915 h 5890917"/>
              <a:gd name="connsiteX228" fmla="*/ 3679070 w 4317699"/>
              <a:gd name="connsiteY228" fmla="*/ 2801257 h 5890917"/>
              <a:gd name="connsiteX229" fmla="*/ 3824213 w 4317699"/>
              <a:gd name="connsiteY229" fmla="*/ 2569029 h 5890917"/>
              <a:gd name="connsiteX230" fmla="*/ 3911299 w 4317699"/>
              <a:gd name="connsiteY230" fmla="*/ 2409372 h 5890917"/>
              <a:gd name="connsiteX231" fmla="*/ 3896785 w 4317699"/>
              <a:gd name="connsiteY231" fmla="*/ 2641600 h 5890917"/>
              <a:gd name="connsiteX232" fmla="*/ 3867756 w 4317699"/>
              <a:gd name="connsiteY232" fmla="*/ 2714172 h 5890917"/>
              <a:gd name="connsiteX233" fmla="*/ 3766156 w 4317699"/>
              <a:gd name="connsiteY233" fmla="*/ 2888343 h 5890917"/>
              <a:gd name="connsiteX234" fmla="*/ 3708099 w 4317699"/>
              <a:gd name="connsiteY234" fmla="*/ 2946400 h 5890917"/>
              <a:gd name="connsiteX235" fmla="*/ 3635528 w 4317699"/>
              <a:gd name="connsiteY235" fmla="*/ 3033486 h 5890917"/>
              <a:gd name="connsiteX236" fmla="*/ 3766156 w 4317699"/>
              <a:gd name="connsiteY236" fmla="*/ 2975429 h 5890917"/>
              <a:gd name="connsiteX237" fmla="*/ 3824213 w 4317699"/>
              <a:gd name="connsiteY237" fmla="*/ 2960915 h 5890917"/>
              <a:gd name="connsiteX238" fmla="*/ 4216099 w 4317699"/>
              <a:gd name="connsiteY238" fmla="*/ 3048000 h 5890917"/>
              <a:gd name="connsiteX239" fmla="*/ 4317699 w 4317699"/>
              <a:gd name="connsiteY239" fmla="*/ 3091543 h 5890917"/>
              <a:gd name="connsiteX240" fmla="*/ 4216099 w 4317699"/>
              <a:gd name="connsiteY240" fmla="*/ 3062515 h 5890917"/>
              <a:gd name="connsiteX241" fmla="*/ 4041928 w 4317699"/>
              <a:gd name="connsiteY241" fmla="*/ 3077029 h 5890917"/>
              <a:gd name="connsiteX242" fmla="*/ 3867756 w 4317699"/>
              <a:gd name="connsiteY242" fmla="*/ 3178629 h 5890917"/>
              <a:gd name="connsiteX243" fmla="*/ 3693585 w 4317699"/>
              <a:gd name="connsiteY243" fmla="*/ 3338286 h 5890917"/>
              <a:gd name="connsiteX244" fmla="*/ 3388785 w 4317699"/>
              <a:gd name="connsiteY244" fmla="*/ 3396343 h 5890917"/>
              <a:gd name="connsiteX245" fmla="*/ 3229128 w 4317699"/>
              <a:gd name="connsiteY245" fmla="*/ 3425372 h 5890917"/>
              <a:gd name="connsiteX246" fmla="*/ 2938842 w 4317699"/>
              <a:gd name="connsiteY246" fmla="*/ 3454400 h 5890917"/>
              <a:gd name="connsiteX247" fmla="*/ 2837242 w 4317699"/>
              <a:gd name="connsiteY247" fmla="*/ 3468915 h 5890917"/>
              <a:gd name="connsiteX248" fmla="*/ 2793699 w 4317699"/>
              <a:gd name="connsiteY248" fmla="*/ 3483429 h 5890917"/>
              <a:gd name="connsiteX249" fmla="*/ 2808213 w 4317699"/>
              <a:gd name="connsiteY249" fmla="*/ 3570515 h 5890917"/>
              <a:gd name="connsiteX250" fmla="*/ 2895299 w 4317699"/>
              <a:gd name="connsiteY250" fmla="*/ 3599543 h 5890917"/>
              <a:gd name="connsiteX251" fmla="*/ 3040442 w 4317699"/>
              <a:gd name="connsiteY251" fmla="*/ 3686629 h 5890917"/>
              <a:gd name="connsiteX252" fmla="*/ 3171070 w 4317699"/>
              <a:gd name="connsiteY252" fmla="*/ 3759200 h 5890917"/>
              <a:gd name="connsiteX253" fmla="*/ 3185585 w 4317699"/>
              <a:gd name="connsiteY253" fmla="*/ 3802743 h 5890917"/>
              <a:gd name="connsiteX254" fmla="*/ 3113013 w 4317699"/>
              <a:gd name="connsiteY254" fmla="*/ 3947886 h 5890917"/>
              <a:gd name="connsiteX255" fmla="*/ 3243642 w 4317699"/>
              <a:gd name="connsiteY255" fmla="*/ 4078515 h 5890917"/>
              <a:gd name="connsiteX256" fmla="*/ 3388785 w 4317699"/>
              <a:gd name="connsiteY256" fmla="*/ 4136572 h 5890917"/>
              <a:gd name="connsiteX257" fmla="*/ 3475870 w 4317699"/>
              <a:gd name="connsiteY257" fmla="*/ 4151086 h 5890917"/>
              <a:gd name="connsiteX258" fmla="*/ 3461356 w 4317699"/>
              <a:gd name="connsiteY258" fmla="*/ 4194629 h 5890917"/>
              <a:gd name="connsiteX259" fmla="*/ 3417813 w 4317699"/>
              <a:gd name="connsiteY259" fmla="*/ 4180115 h 5890917"/>
              <a:gd name="connsiteX260" fmla="*/ 3330728 w 4317699"/>
              <a:gd name="connsiteY260" fmla="*/ 4165600 h 5890917"/>
              <a:gd name="connsiteX261" fmla="*/ 3200099 w 4317699"/>
              <a:gd name="connsiteY261" fmla="*/ 4136572 h 5890917"/>
              <a:gd name="connsiteX262" fmla="*/ 3083985 w 4317699"/>
              <a:gd name="connsiteY262" fmla="*/ 4107543 h 5890917"/>
              <a:gd name="connsiteX263" fmla="*/ 2982385 w 4317699"/>
              <a:gd name="connsiteY263" fmla="*/ 4005943 h 5890917"/>
              <a:gd name="connsiteX264" fmla="*/ 2938842 w 4317699"/>
              <a:gd name="connsiteY264" fmla="*/ 3962400 h 5890917"/>
              <a:gd name="connsiteX265" fmla="*/ 2851756 w 4317699"/>
              <a:gd name="connsiteY265" fmla="*/ 3904343 h 5890917"/>
              <a:gd name="connsiteX266" fmla="*/ 2808213 w 4317699"/>
              <a:gd name="connsiteY266" fmla="*/ 3875315 h 5890917"/>
              <a:gd name="connsiteX267" fmla="*/ 2779185 w 4317699"/>
              <a:gd name="connsiteY267" fmla="*/ 3947886 h 5890917"/>
              <a:gd name="connsiteX268" fmla="*/ 2837242 w 4317699"/>
              <a:gd name="connsiteY268" fmla="*/ 4209143 h 5890917"/>
              <a:gd name="connsiteX269" fmla="*/ 2851756 w 4317699"/>
              <a:gd name="connsiteY269" fmla="*/ 4252686 h 5890917"/>
              <a:gd name="connsiteX270" fmla="*/ 2866270 w 4317699"/>
              <a:gd name="connsiteY270" fmla="*/ 4296229 h 5890917"/>
              <a:gd name="connsiteX271" fmla="*/ 2880785 w 4317699"/>
              <a:gd name="connsiteY271" fmla="*/ 4717143 h 5890917"/>
              <a:gd name="connsiteX272" fmla="*/ 2938842 w 4317699"/>
              <a:gd name="connsiteY272" fmla="*/ 4775200 h 5890917"/>
              <a:gd name="connsiteX273" fmla="*/ 2967870 w 4317699"/>
              <a:gd name="connsiteY273" fmla="*/ 4833257 h 5890917"/>
              <a:gd name="connsiteX274" fmla="*/ 2764670 w 4317699"/>
              <a:gd name="connsiteY274" fmla="*/ 5718629 h 5890917"/>
              <a:gd name="connsiteX275" fmla="*/ 2692099 w 4317699"/>
              <a:gd name="connsiteY275" fmla="*/ 5733143 h 5890917"/>
              <a:gd name="connsiteX276" fmla="*/ 2372785 w 4317699"/>
              <a:gd name="connsiteY276" fmla="*/ 5776686 h 5890917"/>
              <a:gd name="connsiteX277" fmla="*/ 2416328 w 4317699"/>
              <a:gd name="connsiteY277" fmla="*/ 5660572 h 5890917"/>
              <a:gd name="connsiteX278" fmla="*/ 2416328 w 4317699"/>
              <a:gd name="connsiteY278"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197128 w 4317699"/>
              <a:gd name="connsiteY8" fmla="*/ 3599543 h 5890917"/>
              <a:gd name="connsiteX9" fmla="*/ 1008442 w 4317699"/>
              <a:gd name="connsiteY9" fmla="*/ 3614057 h 5890917"/>
              <a:gd name="connsiteX10" fmla="*/ 761699 w 4317699"/>
              <a:gd name="connsiteY10" fmla="*/ 3556000 h 5890917"/>
              <a:gd name="connsiteX11" fmla="*/ 834270 w 4317699"/>
              <a:gd name="connsiteY11" fmla="*/ 3541486 h 5890917"/>
              <a:gd name="connsiteX12" fmla="*/ 1037470 w 4317699"/>
              <a:gd name="connsiteY12" fmla="*/ 3512457 h 5890917"/>
              <a:gd name="connsiteX13" fmla="*/ 1124556 w 4317699"/>
              <a:gd name="connsiteY13" fmla="*/ 3468915 h 5890917"/>
              <a:gd name="connsiteX14" fmla="*/ 1168099 w 4317699"/>
              <a:gd name="connsiteY14" fmla="*/ 3454400 h 5890917"/>
              <a:gd name="connsiteX15" fmla="*/ 1226156 w 4317699"/>
              <a:gd name="connsiteY15" fmla="*/ 3425372 h 5890917"/>
              <a:gd name="connsiteX16" fmla="*/ 1922842 w 4317699"/>
              <a:gd name="connsiteY16" fmla="*/ 3454400 h 5890917"/>
              <a:gd name="connsiteX17" fmla="*/ 1966385 w 4317699"/>
              <a:gd name="connsiteY17" fmla="*/ 3468915 h 5890917"/>
              <a:gd name="connsiteX18" fmla="*/ 2024442 w 4317699"/>
              <a:gd name="connsiteY18" fmla="*/ 3512457 h 5890917"/>
              <a:gd name="connsiteX19" fmla="*/ 2067985 w 4317699"/>
              <a:gd name="connsiteY19" fmla="*/ 3585029 h 5890917"/>
              <a:gd name="connsiteX20" fmla="*/ 2097013 w 4317699"/>
              <a:gd name="connsiteY20" fmla="*/ 3643086 h 5890917"/>
              <a:gd name="connsiteX21" fmla="*/ 2169585 w 4317699"/>
              <a:gd name="connsiteY21" fmla="*/ 3759200 h 5890917"/>
              <a:gd name="connsiteX22" fmla="*/ 2213128 w 4317699"/>
              <a:gd name="connsiteY22" fmla="*/ 3744686 h 5890917"/>
              <a:gd name="connsiteX23" fmla="*/ 2198613 w 4317699"/>
              <a:gd name="connsiteY23" fmla="*/ 3657600 h 5890917"/>
              <a:gd name="connsiteX24" fmla="*/ 2155070 w 4317699"/>
              <a:gd name="connsiteY24" fmla="*/ 3483429 h 5890917"/>
              <a:gd name="connsiteX25" fmla="*/ 2082499 w 4317699"/>
              <a:gd name="connsiteY25" fmla="*/ 3425372 h 5890917"/>
              <a:gd name="connsiteX26" fmla="*/ 2038956 w 4317699"/>
              <a:gd name="connsiteY26" fmla="*/ 3367315 h 5890917"/>
              <a:gd name="connsiteX27" fmla="*/ 1908328 w 4317699"/>
              <a:gd name="connsiteY27" fmla="*/ 3280229 h 5890917"/>
              <a:gd name="connsiteX28" fmla="*/ 1777699 w 4317699"/>
              <a:gd name="connsiteY28" fmla="*/ 3222172 h 5890917"/>
              <a:gd name="connsiteX29" fmla="*/ 1443870 w 4317699"/>
              <a:gd name="connsiteY29" fmla="*/ 3207657 h 5890917"/>
              <a:gd name="connsiteX30" fmla="*/ 1284213 w 4317699"/>
              <a:gd name="connsiteY30" fmla="*/ 3062515 h 5890917"/>
              <a:gd name="connsiteX31" fmla="*/ 1226156 w 4317699"/>
              <a:gd name="connsiteY31" fmla="*/ 3018972 h 5890917"/>
              <a:gd name="connsiteX32" fmla="*/ 1066499 w 4317699"/>
              <a:gd name="connsiteY32" fmla="*/ 2902857 h 5890917"/>
              <a:gd name="connsiteX33" fmla="*/ 979413 w 4317699"/>
              <a:gd name="connsiteY33" fmla="*/ 2873829 h 5890917"/>
              <a:gd name="connsiteX34" fmla="*/ 906842 w 4317699"/>
              <a:gd name="connsiteY34" fmla="*/ 2830286 h 5890917"/>
              <a:gd name="connsiteX35" fmla="*/ 761699 w 4317699"/>
              <a:gd name="connsiteY35" fmla="*/ 2801257 h 5890917"/>
              <a:gd name="connsiteX36" fmla="*/ 689128 w 4317699"/>
              <a:gd name="connsiteY36" fmla="*/ 2757715 h 5890917"/>
              <a:gd name="connsiteX37" fmla="*/ 631070 w 4317699"/>
              <a:gd name="connsiteY37" fmla="*/ 2714172 h 5890917"/>
              <a:gd name="connsiteX38" fmla="*/ 573013 w 4317699"/>
              <a:gd name="connsiteY38" fmla="*/ 2685143 h 5890917"/>
              <a:gd name="connsiteX39" fmla="*/ 1095528 w 4317699"/>
              <a:gd name="connsiteY39" fmla="*/ 2685143 h 5890917"/>
              <a:gd name="connsiteX40" fmla="*/ 1211642 w 4317699"/>
              <a:gd name="connsiteY40" fmla="*/ 2714172 h 5890917"/>
              <a:gd name="connsiteX41" fmla="*/ 1313242 w 4317699"/>
              <a:gd name="connsiteY41" fmla="*/ 2801257 h 5890917"/>
              <a:gd name="connsiteX42" fmla="*/ 1342270 w 4317699"/>
              <a:gd name="connsiteY42" fmla="*/ 2844800 h 5890917"/>
              <a:gd name="connsiteX43" fmla="*/ 1385813 w 4317699"/>
              <a:gd name="connsiteY43" fmla="*/ 2873829 h 5890917"/>
              <a:gd name="connsiteX44" fmla="*/ 1429356 w 4317699"/>
              <a:gd name="connsiteY44" fmla="*/ 2917372 h 5890917"/>
              <a:gd name="connsiteX45" fmla="*/ 1516442 w 4317699"/>
              <a:gd name="connsiteY45" fmla="*/ 2960915 h 5890917"/>
              <a:gd name="connsiteX46" fmla="*/ 1792213 w 4317699"/>
              <a:gd name="connsiteY46" fmla="*/ 3004457 h 5890917"/>
              <a:gd name="connsiteX47" fmla="*/ 1908328 w 4317699"/>
              <a:gd name="connsiteY47" fmla="*/ 3033486 h 5890917"/>
              <a:gd name="connsiteX48" fmla="*/ 1980899 w 4317699"/>
              <a:gd name="connsiteY48" fmla="*/ 3062515 h 5890917"/>
              <a:gd name="connsiteX49" fmla="*/ 2024442 w 4317699"/>
              <a:gd name="connsiteY49" fmla="*/ 3077029 h 5890917"/>
              <a:gd name="connsiteX50" fmla="*/ 2126042 w 4317699"/>
              <a:gd name="connsiteY50" fmla="*/ 3135086 h 5890917"/>
              <a:gd name="connsiteX51" fmla="*/ 2169585 w 4317699"/>
              <a:gd name="connsiteY51" fmla="*/ 3207657 h 5890917"/>
              <a:gd name="connsiteX52" fmla="*/ 2213128 w 4317699"/>
              <a:gd name="connsiteY52" fmla="*/ 3251200 h 5890917"/>
              <a:gd name="connsiteX53" fmla="*/ 2271185 w 4317699"/>
              <a:gd name="connsiteY53" fmla="*/ 3323772 h 5890917"/>
              <a:gd name="connsiteX54" fmla="*/ 2242156 w 4317699"/>
              <a:gd name="connsiteY54" fmla="*/ 3236686 h 5890917"/>
              <a:gd name="connsiteX55" fmla="*/ 2198613 w 4317699"/>
              <a:gd name="connsiteY55" fmla="*/ 3106057 h 5890917"/>
              <a:gd name="connsiteX56" fmla="*/ 2169585 w 4317699"/>
              <a:gd name="connsiteY56" fmla="*/ 3048000 h 5890917"/>
              <a:gd name="connsiteX57" fmla="*/ 2097013 w 4317699"/>
              <a:gd name="connsiteY57" fmla="*/ 2989943 h 5890917"/>
              <a:gd name="connsiteX58" fmla="*/ 2053470 w 4317699"/>
              <a:gd name="connsiteY58" fmla="*/ 2931886 h 5890917"/>
              <a:gd name="connsiteX59" fmla="*/ 2009928 w 4317699"/>
              <a:gd name="connsiteY59" fmla="*/ 2888343 h 5890917"/>
              <a:gd name="connsiteX60" fmla="*/ 1995413 w 4317699"/>
              <a:gd name="connsiteY60" fmla="*/ 2830286 h 5890917"/>
              <a:gd name="connsiteX61" fmla="*/ 1966385 w 4317699"/>
              <a:gd name="connsiteY61" fmla="*/ 2772229 h 5890917"/>
              <a:gd name="connsiteX62" fmla="*/ 1922842 w 4317699"/>
              <a:gd name="connsiteY62" fmla="*/ 2540000 h 5890917"/>
              <a:gd name="connsiteX63" fmla="*/ 1850270 w 4317699"/>
              <a:gd name="connsiteY63" fmla="*/ 2438400 h 5890917"/>
              <a:gd name="connsiteX64" fmla="*/ 1806728 w 4317699"/>
              <a:gd name="connsiteY64" fmla="*/ 2365829 h 5890917"/>
              <a:gd name="connsiteX65" fmla="*/ 1647070 w 4317699"/>
              <a:gd name="connsiteY65" fmla="*/ 2206172 h 5890917"/>
              <a:gd name="connsiteX66" fmla="*/ 1589013 w 4317699"/>
              <a:gd name="connsiteY66" fmla="*/ 2148115 h 5890917"/>
              <a:gd name="connsiteX67" fmla="*/ 1545470 w 4317699"/>
              <a:gd name="connsiteY67" fmla="*/ 2104572 h 5890917"/>
              <a:gd name="connsiteX68" fmla="*/ 1501928 w 4317699"/>
              <a:gd name="connsiteY68" fmla="*/ 2046515 h 5890917"/>
              <a:gd name="connsiteX69" fmla="*/ 1458385 w 4317699"/>
              <a:gd name="connsiteY69" fmla="*/ 2032000 h 5890917"/>
              <a:gd name="connsiteX70" fmla="*/ 1313242 w 4317699"/>
              <a:gd name="connsiteY70" fmla="*/ 1988457 h 5890917"/>
              <a:gd name="connsiteX71" fmla="*/ 1211642 w 4317699"/>
              <a:gd name="connsiteY71" fmla="*/ 1886857 h 5890917"/>
              <a:gd name="connsiteX72" fmla="*/ 1168099 w 4317699"/>
              <a:gd name="connsiteY72" fmla="*/ 1843315 h 5890917"/>
              <a:gd name="connsiteX73" fmla="*/ 1240670 w 4317699"/>
              <a:gd name="connsiteY73" fmla="*/ 1857829 h 5890917"/>
              <a:gd name="connsiteX74" fmla="*/ 1371299 w 4317699"/>
              <a:gd name="connsiteY74" fmla="*/ 1901372 h 5890917"/>
              <a:gd name="connsiteX75" fmla="*/ 1559985 w 4317699"/>
              <a:gd name="connsiteY75" fmla="*/ 1915886 h 5890917"/>
              <a:gd name="connsiteX76" fmla="*/ 1618042 w 4317699"/>
              <a:gd name="connsiteY76" fmla="*/ 1944915 h 5890917"/>
              <a:gd name="connsiteX77" fmla="*/ 1734156 w 4317699"/>
              <a:gd name="connsiteY77" fmla="*/ 2104572 h 5890917"/>
              <a:gd name="connsiteX78" fmla="*/ 1777699 w 4317699"/>
              <a:gd name="connsiteY78" fmla="*/ 2162629 h 5890917"/>
              <a:gd name="connsiteX79" fmla="*/ 1763185 w 4317699"/>
              <a:gd name="connsiteY79" fmla="*/ 2090057 h 5890917"/>
              <a:gd name="connsiteX80" fmla="*/ 1734156 w 4317699"/>
              <a:gd name="connsiteY80" fmla="*/ 1973943 h 5890917"/>
              <a:gd name="connsiteX81" fmla="*/ 1719642 w 4317699"/>
              <a:gd name="connsiteY81" fmla="*/ 1886857 h 5890917"/>
              <a:gd name="connsiteX82" fmla="*/ 1734156 w 4317699"/>
              <a:gd name="connsiteY82" fmla="*/ 1465943 h 5890917"/>
              <a:gd name="connsiteX83" fmla="*/ 1792213 w 4317699"/>
              <a:gd name="connsiteY83" fmla="*/ 1320800 h 5890917"/>
              <a:gd name="connsiteX84" fmla="*/ 1821242 w 4317699"/>
              <a:gd name="connsiteY84" fmla="*/ 1190172 h 5890917"/>
              <a:gd name="connsiteX85" fmla="*/ 1792213 w 4317699"/>
              <a:gd name="connsiteY85" fmla="*/ 653143 h 5890917"/>
              <a:gd name="connsiteX86" fmla="*/ 1748670 w 4317699"/>
              <a:gd name="connsiteY86" fmla="*/ 580572 h 5890917"/>
              <a:gd name="connsiteX87" fmla="*/ 1792213 w 4317699"/>
              <a:gd name="connsiteY87" fmla="*/ 624115 h 5890917"/>
              <a:gd name="connsiteX88" fmla="*/ 1821242 w 4317699"/>
              <a:gd name="connsiteY88" fmla="*/ 754743 h 5890917"/>
              <a:gd name="connsiteX89" fmla="*/ 1879299 w 4317699"/>
              <a:gd name="connsiteY89" fmla="*/ 870857 h 5890917"/>
              <a:gd name="connsiteX90" fmla="*/ 1893813 w 4317699"/>
              <a:gd name="connsiteY90" fmla="*/ 2061029 h 5890917"/>
              <a:gd name="connsiteX91" fmla="*/ 1922842 w 4317699"/>
              <a:gd name="connsiteY91" fmla="*/ 2148115 h 5890917"/>
              <a:gd name="connsiteX92" fmla="*/ 1937356 w 4317699"/>
              <a:gd name="connsiteY92" fmla="*/ 2235200 h 5890917"/>
              <a:gd name="connsiteX93" fmla="*/ 1980899 w 4317699"/>
              <a:gd name="connsiteY93" fmla="*/ 2365829 h 5890917"/>
              <a:gd name="connsiteX94" fmla="*/ 2009928 w 4317699"/>
              <a:gd name="connsiteY94" fmla="*/ 2409372 h 5890917"/>
              <a:gd name="connsiteX95" fmla="*/ 2053470 w 4317699"/>
              <a:gd name="connsiteY95" fmla="*/ 2525486 h 5890917"/>
              <a:gd name="connsiteX96" fmla="*/ 2097013 w 4317699"/>
              <a:gd name="connsiteY96" fmla="*/ 2583543 h 5890917"/>
              <a:gd name="connsiteX97" fmla="*/ 2169585 w 4317699"/>
              <a:gd name="connsiteY97" fmla="*/ 2757715 h 5890917"/>
              <a:gd name="connsiteX98" fmla="*/ 2198613 w 4317699"/>
              <a:gd name="connsiteY98" fmla="*/ 2801257 h 5890917"/>
              <a:gd name="connsiteX99" fmla="*/ 2285699 w 4317699"/>
              <a:gd name="connsiteY99" fmla="*/ 2888343 h 5890917"/>
              <a:gd name="connsiteX100" fmla="*/ 2314728 w 4317699"/>
              <a:gd name="connsiteY100" fmla="*/ 2989943 h 5890917"/>
              <a:gd name="connsiteX101" fmla="*/ 2343756 w 4317699"/>
              <a:gd name="connsiteY101" fmla="*/ 3033486 h 5890917"/>
              <a:gd name="connsiteX102" fmla="*/ 2372785 w 4317699"/>
              <a:gd name="connsiteY102" fmla="*/ 2989943 h 5890917"/>
              <a:gd name="connsiteX103" fmla="*/ 2285699 w 4317699"/>
              <a:gd name="connsiteY103" fmla="*/ 2380343 h 5890917"/>
              <a:gd name="connsiteX104" fmla="*/ 2271185 w 4317699"/>
              <a:gd name="connsiteY104" fmla="*/ 2322286 h 5890917"/>
              <a:gd name="connsiteX105" fmla="*/ 2256670 w 4317699"/>
              <a:gd name="connsiteY105" fmla="*/ 2278743 h 5890917"/>
              <a:gd name="connsiteX106" fmla="*/ 2271185 w 4317699"/>
              <a:gd name="connsiteY106" fmla="*/ 2177143 h 5890917"/>
              <a:gd name="connsiteX107" fmla="*/ 2314728 w 4317699"/>
              <a:gd name="connsiteY107" fmla="*/ 2148115 h 5890917"/>
              <a:gd name="connsiteX108" fmla="*/ 2358270 w 4317699"/>
              <a:gd name="connsiteY108" fmla="*/ 2104572 h 5890917"/>
              <a:gd name="connsiteX109" fmla="*/ 2401813 w 4317699"/>
              <a:gd name="connsiteY109" fmla="*/ 2075543 h 5890917"/>
              <a:gd name="connsiteX110" fmla="*/ 2503413 w 4317699"/>
              <a:gd name="connsiteY110" fmla="*/ 1959429 h 5890917"/>
              <a:gd name="connsiteX111" fmla="*/ 2459870 w 4317699"/>
              <a:gd name="connsiteY111" fmla="*/ 1756229 h 5890917"/>
              <a:gd name="connsiteX112" fmla="*/ 2445356 w 4317699"/>
              <a:gd name="connsiteY112" fmla="*/ 1625600 h 5890917"/>
              <a:gd name="connsiteX113" fmla="*/ 2401813 w 4317699"/>
              <a:gd name="connsiteY113" fmla="*/ 1494972 h 5890917"/>
              <a:gd name="connsiteX114" fmla="*/ 2343756 w 4317699"/>
              <a:gd name="connsiteY114" fmla="*/ 1320800 h 5890917"/>
              <a:gd name="connsiteX115" fmla="*/ 2358270 w 4317699"/>
              <a:gd name="connsiteY115" fmla="*/ 130629 h 5890917"/>
              <a:gd name="connsiteX116" fmla="*/ 2372785 w 4317699"/>
              <a:gd name="connsiteY116" fmla="*/ 261257 h 5890917"/>
              <a:gd name="connsiteX117" fmla="*/ 2387299 w 4317699"/>
              <a:gd name="connsiteY117" fmla="*/ 333829 h 5890917"/>
              <a:gd name="connsiteX118" fmla="*/ 2430842 w 4317699"/>
              <a:gd name="connsiteY118" fmla="*/ 638629 h 5890917"/>
              <a:gd name="connsiteX119" fmla="*/ 2459870 w 4317699"/>
              <a:gd name="connsiteY119" fmla="*/ 580572 h 5890917"/>
              <a:gd name="connsiteX120" fmla="*/ 2488899 w 4317699"/>
              <a:gd name="connsiteY120" fmla="*/ 508000 h 5890917"/>
              <a:gd name="connsiteX121" fmla="*/ 2532442 w 4317699"/>
              <a:gd name="connsiteY121" fmla="*/ 406400 h 5890917"/>
              <a:gd name="connsiteX122" fmla="*/ 2546956 w 4317699"/>
              <a:gd name="connsiteY122" fmla="*/ 159657 h 5890917"/>
              <a:gd name="connsiteX123" fmla="*/ 2532442 w 4317699"/>
              <a:gd name="connsiteY123" fmla="*/ 609600 h 5890917"/>
              <a:gd name="connsiteX124" fmla="*/ 2474385 w 4317699"/>
              <a:gd name="connsiteY124" fmla="*/ 696686 h 5890917"/>
              <a:gd name="connsiteX125" fmla="*/ 2488899 w 4317699"/>
              <a:gd name="connsiteY125" fmla="*/ 1262743 h 5890917"/>
              <a:gd name="connsiteX126" fmla="*/ 2532442 w 4317699"/>
              <a:gd name="connsiteY126" fmla="*/ 1320800 h 5890917"/>
              <a:gd name="connsiteX127" fmla="*/ 2546956 w 4317699"/>
              <a:gd name="connsiteY127" fmla="*/ 1393372 h 5890917"/>
              <a:gd name="connsiteX128" fmla="*/ 2575985 w 4317699"/>
              <a:gd name="connsiteY128" fmla="*/ 1494972 h 5890917"/>
              <a:gd name="connsiteX129" fmla="*/ 2590499 w 4317699"/>
              <a:gd name="connsiteY129" fmla="*/ 1611086 h 5890917"/>
              <a:gd name="connsiteX130" fmla="*/ 2619528 w 4317699"/>
              <a:gd name="connsiteY130" fmla="*/ 1567543 h 5890917"/>
              <a:gd name="connsiteX131" fmla="*/ 2721128 w 4317699"/>
              <a:gd name="connsiteY131" fmla="*/ 1509486 h 5890917"/>
              <a:gd name="connsiteX132" fmla="*/ 2750156 w 4317699"/>
              <a:gd name="connsiteY132" fmla="*/ 1465943 h 5890917"/>
              <a:gd name="connsiteX133" fmla="*/ 2793699 w 4317699"/>
              <a:gd name="connsiteY133" fmla="*/ 1422400 h 5890917"/>
              <a:gd name="connsiteX134" fmla="*/ 2822728 w 4317699"/>
              <a:gd name="connsiteY134" fmla="*/ 1364343 h 5890917"/>
              <a:gd name="connsiteX135" fmla="*/ 2837242 w 4317699"/>
              <a:gd name="connsiteY135" fmla="*/ 1045029 h 5890917"/>
              <a:gd name="connsiteX136" fmla="*/ 2851756 w 4317699"/>
              <a:gd name="connsiteY136" fmla="*/ 972457 h 5890917"/>
              <a:gd name="connsiteX137" fmla="*/ 2895299 w 4317699"/>
              <a:gd name="connsiteY137" fmla="*/ 609600 h 5890917"/>
              <a:gd name="connsiteX138" fmla="*/ 2938842 w 4317699"/>
              <a:gd name="connsiteY138" fmla="*/ 275772 h 5890917"/>
              <a:gd name="connsiteX139" fmla="*/ 3200099 w 4317699"/>
              <a:gd name="connsiteY139" fmla="*/ 43543 h 5890917"/>
              <a:gd name="connsiteX140" fmla="*/ 3229128 w 4317699"/>
              <a:gd name="connsiteY140" fmla="*/ 0 h 5890917"/>
              <a:gd name="connsiteX141" fmla="*/ 3200099 w 4317699"/>
              <a:gd name="connsiteY141" fmla="*/ 130629 h 5890917"/>
              <a:gd name="connsiteX142" fmla="*/ 3171070 w 4317699"/>
              <a:gd name="connsiteY142" fmla="*/ 232229 h 5890917"/>
              <a:gd name="connsiteX143" fmla="*/ 3054956 w 4317699"/>
              <a:gd name="connsiteY143" fmla="*/ 290286 h 5890917"/>
              <a:gd name="connsiteX144" fmla="*/ 3011413 w 4317699"/>
              <a:gd name="connsiteY144" fmla="*/ 522515 h 5890917"/>
              <a:gd name="connsiteX145" fmla="*/ 2967870 w 4317699"/>
              <a:gd name="connsiteY145" fmla="*/ 972457 h 5890917"/>
              <a:gd name="connsiteX146" fmla="*/ 3025928 w 4317699"/>
              <a:gd name="connsiteY146" fmla="*/ 1001486 h 5890917"/>
              <a:gd name="connsiteX147" fmla="*/ 3113013 w 4317699"/>
              <a:gd name="connsiteY147" fmla="*/ 957943 h 5890917"/>
              <a:gd name="connsiteX148" fmla="*/ 3330728 w 4317699"/>
              <a:gd name="connsiteY148" fmla="*/ 914400 h 5890917"/>
              <a:gd name="connsiteX149" fmla="*/ 3388785 w 4317699"/>
              <a:gd name="connsiteY149" fmla="*/ 885372 h 5890917"/>
              <a:gd name="connsiteX150" fmla="*/ 3751642 w 4317699"/>
              <a:gd name="connsiteY150" fmla="*/ 928915 h 5890917"/>
              <a:gd name="connsiteX151" fmla="*/ 3882270 w 4317699"/>
              <a:gd name="connsiteY151" fmla="*/ 1030515 h 5890917"/>
              <a:gd name="connsiteX152" fmla="*/ 3301699 w 4317699"/>
              <a:gd name="connsiteY152" fmla="*/ 1030515 h 5890917"/>
              <a:gd name="connsiteX153" fmla="*/ 3374270 w 4317699"/>
              <a:gd name="connsiteY153" fmla="*/ 1074057 h 5890917"/>
              <a:gd name="connsiteX154" fmla="*/ 3490385 w 4317699"/>
              <a:gd name="connsiteY154" fmla="*/ 1103086 h 5890917"/>
              <a:gd name="connsiteX155" fmla="*/ 3548442 w 4317699"/>
              <a:gd name="connsiteY155" fmla="*/ 1175657 h 5890917"/>
              <a:gd name="connsiteX156" fmla="*/ 3635528 w 4317699"/>
              <a:gd name="connsiteY156" fmla="*/ 1219200 h 5890917"/>
              <a:gd name="connsiteX157" fmla="*/ 3795185 w 4317699"/>
              <a:gd name="connsiteY157" fmla="*/ 1248229 h 5890917"/>
              <a:gd name="connsiteX158" fmla="*/ 4085470 w 4317699"/>
              <a:gd name="connsiteY158" fmla="*/ 1190172 h 5890917"/>
              <a:gd name="connsiteX159" fmla="*/ 4143528 w 4317699"/>
              <a:gd name="connsiteY159" fmla="*/ 1117600 h 5890917"/>
              <a:gd name="connsiteX160" fmla="*/ 4187070 w 4317699"/>
              <a:gd name="connsiteY160" fmla="*/ 1088572 h 5890917"/>
              <a:gd name="connsiteX161" fmla="*/ 4143528 w 4317699"/>
              <a:gd name="connsiteY161" fmla="*/ 1132115 h 5890917"/>
              <a:gd name="connsiteX162" fmla="*/ 4041928 w 4317699"/>
              <a:gd name="connsiteY162" fmla="*/ 1262743 h 5890917"/>
              <a:gd name="connsiteX163" fmla="*/ 4012899 w 4317699"/>
              <a:gd name="connsiteY163" fmla="*/ 1306286 h 5890917"/>
              <a:gd name="connsiteX164" fmla="*/ 3925813 w 4317699"/>
              <a:gd name="connsiteY164" fmla="*/ 1393372 h 5890917"/>
              <a:gd name="connsiteX165" fmla="*/ 3751642 w 4317699"/>
              <a:gd name="connsiteY165" fmla="*/ 1364343 h 5890917"/>
              <a:gd name="connsiteX166" fmla="*/ 3562956 w 4317699"/>
              <a:gd name="connsiteY166" fmla="*/ 1335315 h 5890917"/>
              <a:gd name="connsiteX167" fmla="*/ 3504899 w 4317699"/>
              <a:gd name="connsiteY167" fmla="*/ 1756229 h 5890917"/>
              <a:gd name="connsiteX168" fmla="*/ 3475870 w 4317699"/>
              <a:gd name="connsiteY168" fmla="*/ 1698172 h 5890917"/>
              <a:gd name="connsiteX169" fmla="*/ 3403299 w 4317699"/>
              <a:gd name="connsiteY169" fmla="*/ 1524000 h 5890917"/>
              <a:gd name="connsiteX170" fmla="*/ 3258156 w 4317699"/>
              <a:gd name="connsiteY170" fmla="*/ 1291772 h 5890917"/>
              <a:gd name="connsiteX171" fmla="*/ 3422167 w 4317699"/>
              <a:gd name="connsiteY171" fmla="*/ 1296546 h 5890917"/>
              <a:gd name="connsiteX172" fmla="*/ 3156556 w 4317699"/>
              <a:gd name="connsiteY172" fmla="*/ 1190172 h 5890917"/>
              <a:gd name="connsiteX173" fmla="*/ 3098499 w 4317699"/>
              <a:gd name="connsiteY173" fmla="*/ 1204686 h 5890917"/>
              <a:gd name="connsiteX174" fmla="*/ 2982385 w 4317699"/>
              <a:gd name="connsiteY174" fmla="*/ 1219200 h 5890917"/>
              <a:gd name="connsiteX175" fmla="*/ 2967870 w 4317699"/>
              <a:gd name="connsiteY175" fmla="*/ 1262743 h 5890917"/>
              <a:gd name="connsiteX176" fmla="*/ 2895299 w 4317699"/>
              <a:gd name="connsiteY176" fmla="*/ 1524000 h 5890917"/>
              <a:gd name="connsiteX177" fmla="*/ 2938842 w 4317699"/>
              <a:gd name="connsiteY177" fmla="*/ 1596572 h 5890917"/>
              <a:gd name="connsiteX178" fmla="*/ 2953356 w 4317699"/>
              <a:gd name="connsiteY178" fmla="*/ 1640115 h 5890917"/>
              <a:gd name="connsiteX179" fmla="*/ 2895299 w 4317699"/>
              <a:gd name="connsiteY179" fmla="*/ 1712686 h 5890917"/>
              <a:gd name="connsiteX180" fmla="*/ 2837242 w 4317699"/>
              <a:gd name="connsiteY180" fmla="*/ 1770743 h 5890917"/>
              <a:gd name="connsiteX181" fmla="*/ 2750156 w 4317699"/>
              <a:gd name="connsiteY181" fmla="*/ 1828800 h 5890917"/>
              <a:gd name="connsiteX182" fmla="*/ 2677585 w 4317699"/>
              <a:gd name="connsiteY182" fmla="*/ 1901372 h 5890917"/>
              <a:gd name="connsiteX183" fmla="*/ 2575985 w 4317699"/>
              <a:gd name="connsiteY183" fmla="*/ 2032000 h 5890917"/>
              <a:gd name="connsiteX184" fmla="*/ 2561470 w 4317699"/>
              <a:gd name="connsiteY184" fmla="*/ 2525486 h 5890917"/>
              <a:gd name="connsiteX185" fmla="*/ 2634042 w 4317699"/>
              <a:gd name="connsiteY185" fmla="*/ 2467429 h 5890917"/>
              <a:gd name="connsiteX186" fmla="*/ 2750156 w 4317699"/>
              <a:gd name="connsiteY186" fmla="*/ 2394857 h 5890917"/>
              <a:gd name="connsiteX187" fmla="*/ 2938842 w 4317699"/>
              <a:gd name="connsiteY187" fmla="*/ 2249715 h 5890917"/>
              <a:gd name="connsiteX188" fmla="*/ 3069470 w 4317699"/>
              <a:gd name="connsiteY188" fmla="*/ 2075543 h 5890917"/>
              <a:gd name="connsiteX189" fmla="*/ 3098499 w 4317699"/>
              <a:gd name="connsiteY189" fmla="*/ 1814286 h 5890917"/>
              <a:gd name="connsiteX190" fmla="*/ 3127528 w 4317699"/>
              <a:gd name="connsiteY190" fmla="*/ 1698172 h 5890917"/>
              <a:gd name="connsiteX191" fmla="*/ 3098499 w 4317699"/>
              <a:gd name="connsiteY191" fmla="*/ 2235200 h 5890917"/>
              <a:gd name="connsiteX192" fmla="*/ 3069470 w 4317699"/>
              <a:gd name="connsiteY192" fmla="*/ 2307772 h 5890917"/>
              <a:gd name="connsiteX193" fmla="*/ 2866270 w 4317699"/>
              <a:gd name="connsiteY193" fmla="*/ 2481943 h 5890917"/>
              <a:gd name="connsiteX194" fmla="*/ 2779185 w 4317699"/>
              <a:gd name="connsiteY194" fmla="*/ 2525486 h 5890917"/>
              <a:gd name="connsiteX195" fmla="*/ 2721128 w 4317699"/>
              <a:gd name="connsiteY195" fmla="*/ 2569029 h 5890917"/>
              <a:gd name="connsiteX196" fmla="*/ 2663070 w 4317699"/>
              <a:gd name="connsiteY196" fmla="*/ 2699657 h 5890917"/>
              <a:gd name="connsiteX197" fmla="*/ 2648556 w 4317699"/>
              <a:gd name="connsiteY197" fmla="*/ 2743200 h 5890917"/>
              <a:gd name="connsiteX198" fmla="*/ 2735642 w 4317699"/>
              <a:gd name="connsiteY198" fmla="*/ 2656115 h 5890917"/>
              <a:gd name="connsiteX199" fmla="*/ 2880785 w 4317699"/>
              <a:gd name="connsiteY199" fmla="*/ 2612572 h 5890917"/>
              <a:gd name="connsiteX200" fmla="*/ 3040442 w 4317699"/>
              <a:gd name="connsiteY200" fmla="*/ 2540000 h 5890917"/>
              <a:gd name="connsiteX201" fmla="*/ 3113013 w 4317699"/>
              <a:gd name="connsiteY201" fmla="*/ 2467429 h 5890917"/>
              <a:gd name="connsiteX202" fmla="*/ 3200099 w 4317699"/>
              <a:gd name="connsiteY202" fmla="*/ 2380343 h 5890917"/>
              <a:gd name="connsiteX203" fmla="*/ 3214613 w 4317699"/>
              <a:gd name="connsiteY203" fmla="*/ 1872343 h 5890917"/>
              <a:gd name="connsiteX204" fmla="*/ 3229128 w 4317699"/>
              <a:gd name="connsiteY204" fmla="*/ 2220686 h 5890917"/>
              <a:gd name="connsiteX205" fmla="*/ 3403299 w 4317699"/>
              <a:gd name="connsiteY205" fmla="*/ 2046515 h 5890917"/>
              <a:gd name="connsiteX206" fmla="*/ 3461356 w 4317699"/>
              <a:gd name="connsiteY206" fmla="*/ 2002972 h 5890917"/>
              <a:gd name="connsiteX207" fmla="*/ 3606499 w 4317699"/>
              <a:gd name="connsiteY207" fmla="*/ 1857829 h 5890917"/>
              <a:gd name="connsiteX208" fmla="*/ 3867756 w 4317699"/>
              <a:gd name="connsiteY208" fmla="*/ 1756229 h 5890917"/>
              <a:gd name="connsiteX209" fmla="*/ 4297829 w 4317699"/>
              <a:gd name="connsiteY209" fmla="*/ 1409345 h 5890917"/>
              <a:gd name="connsiteX210" fmla="*/ 3770568 w 4317699"/>
              <a:gd name="connsiteY210" fmla="*/ 1875783 h 5890917"/>
              <a:gd name="connsiteX211" fmla="*/ 4210796 w 4317699"/>
              <a:gd name="connsiteY211" fmla="*/ 1938659 h 5890917"/>
              <a:gd name="connsiteX212" fmla="*/ 3591985 w 4317699"/>
              <a:gd name="connsiteY212" fmla="*/ 2075543 h 5890917"/>
              <a:gd name="connsiteX213" fmla="*/ 3417813 w 4317699"/>
              <a:gd name="connsiteY213" fmla="*/ 2177143 h 5890917"/>
              <a:gd name="connsiteX214" fmla="*/ 3345242 w 4317699"/>
              <a:gd name="connsiteY214" fmla="*/ 2293257 h 5890917"/>
              <a:gd name="connsiteX215" fmla="*/ 3330728 w 4317699"/>
              <a:gd name="connsiteY215" fmla="*/ 2351315 h 5890917"/>
              <a:gd name="connsiteX216" fmla="*/ 3316213 w 4317699"/>
              <a:gd name="connsiteY216" fmla="*/ 2481943 h 5890917"/>
              <a:gd name="connsiteX217" fmla="*/ 3287185 w 4317699"/>
              <a:gd name="connsiteY217" fmla="*/ 2525486 h 5890917"/>
              <a:gd name="connsiteX218" fmla="*/ 3243642 w 4317699"/>
              <a:gd name="connsiteY218" fmla="*/ 2583543 h 5890917"/>
              <a:gd name="connsiteX219" fmla="*/ 3142042 w 4317699"/>
              <a:gd name="connsiteY219" fmla="*/ 2670629 h 5890917"/>
              <a:gd name="connsiteX220" fmla="*/ 3040442 w 4317699"/>
              <a:gd name="connsiteY220" fmla="*/ 2786743 h 5890917"/>
              <a:gd name="connsiteX221" fmla="*/ 2967870 w 4317699"/>
              <a:gd name="connsiteY221" fmla="*/ 2844800 h 5890917"/>
              <a:gd name="connsiteX222" fmla="*/ 2895299 w 4317699"/>
              <a:gd name="connsiteY222" fmla="*/ 2931886 h 5890917"/>
              <a:gd name="connsiteX223" fmla="*/ 2735642 w 4317699"/>
              <a:gd name="connsiteY223" fmla="*/ 3106057 h 5890917"/>
              <a:gd name="connsiteX224" fmla="*/ 2706613 w 4317699"/>
              <a:gd name="connsiteY224" fmla="*/ 3193143 h 5890917"/>
              <a:gd name="connsiteX225" fmla="*/ 2808213 w 4317699"/>
              <a:gd name="connsiteY225" fmla="*/ 3178629 h 5890917"/>
              <a:gd name="connsiteX226" fmla="*/ 3214613 w 4317699"/>
              <a:gd name="connsiteY226" fmla="*/ 3091543 h 5890917"/>
              <a:gd name="connsiteX227" fmla="*/ 3475870 w 4317699"/>
              <a:gd name="connsiteY227" fmla="*/ 2960915 h 5890917"/>
              <a:gd name="connsiteX228" fmla="*/ 3679070 w 4317699"/>
              <a:gd name="connsiteY228" fmla="*/ 2801257 h 5890917"/>
              <a:gd name="connsiteX229" fmla="*/ 3824213 w 4317699"/>
              <a:gd name="connsiteY229" fmla="*/ 2569029 h 5890917"/>
              <a:gd name="connsiteX230" fmla="*/ 3911299 w 4317699"/>
              <a:gd name="connsiteY230" fmla="*/ 2409372 h 5890917"/>
              <a:gd name="connsiteX231" fmla="*/ 3896785 w 4317699"/>
              <a:gd name="connsiteY231" fmla="*/ 2641600 h 5890917"/>
              <a:gd name="connsiteX232" fmla="*/ 3867756 w 4317699"/>
              <a:gd name="connsiteY232" fmla="*/ 2714172 h 5890917"/>
              <a:gd name="connsiteX233" fmla="*/ 3766156 w 4317699"/>
              <a:gd name="connsiteY233" fmla="*/ 2888343 h 5890917"/>
              <a:gd name="connsiteX234" fmla="*/ 3708099 w 4317699"/>
              <a:gd name="connsiteY234" fmla="*/ 2946400 h 5890917"/>
              <a:gd name="connsiteX235" fmla="*/ 3635528 w 4317699"/>
              <a:gd name="connsiteY235" fmla="*/ 3033486 h 5890917"/>
              <a:gd name="connsiteX236" fmla="*/ 3766156 w 4317699"/>
              <a:gd name="connsiteY236" fmla="*/ 2975429 h 5890917"/>
              <a:gd name="connsiteX237" fmla="*/ 3824213 w 4317699"/>
              <a:gd name="connsiteY237" fmla="*/ 2960915 h 5890917"/>
              <a:gd name="connsiteX238" fmla="*/ 4216099 w 4317699"/>
              <a:gd name="connsiteY238" fmla="*/ 3048000 h 5890917"/>
              <a:gd name="connsiteX239" fmla="*/ 4317699 w 4317699"/>
              <a:gd name="connsiteY239" fmla="*/ 3091543 h 5890917"/>
              <a:gd name="connsiteX240" fmla="*/ 4216099 w 4317699"/>
              <a:gd name="connsiteY240" fmla="*/ 3062515 h 5890917"/>
              <a:gd name="connsiteX241" fmla="*/ 4041928 w 4317699"/>
              <a:gd name="connsiteY241" fmla="*/ 3077029 h 5890917"/>
              <a:gd name="connsiteX242" fmla="*/ 3867756 w 4317699"/>
              <a:gd name="connsiteY242" fmla="*/ 3178629 h 5890917"/>
              <a:gd name="connsiteX243" fmla="*/ 3693585 w 4317699"/>
              <a:gd name="connsiteY243" fmla="*/ 3338286 h 5890917"/>
              <a:gd name="connsiteX244" fmla="*/ 3388785 w 4317699"/>
              <a:gd name="connsiteY244" fmla="*/ 3396343 h 5890917"/>
              <a:gd name="connsiteX245" fmla="*/ 3229128 w 4317699"/>
              <a:gd name="connsiteY245" fmla="*/ 3425372 h 5890917"/>
              <a:gd name="connsiteX246" fmla="*/ 2938842 w 4317699"/>
              <a:gd name="connsiteY246" fmla="*/ 3454400 h 5890917"/>
              <a:gd name="connsiteX247" fmla="*/ 2837242 w 4317699"/>
              <a:gd name="connsiteY247" fmla="*/ 3468915 h 5890917"/>
              <a:gd name="connsiteX248" fmla="*/ 2793699 w 4317699"/>
              <a:gd name="connsiteY248" fmla="*/ 3483429 h 5890917"/>
              <a:gd name="connsiteX249" fmla="*/ 2808213 w 4317699"/>
              <a:gd name="connsiteY249" fmla="*/ 3570515 h 5890917"/>
              <a:gd name="connsiteX250" fmla="*/ 2895299 w 4317699"/>
              <a:gd name="connsiteY250" fmla="*/ 3599543 h 5890917"/>
              <a:gd name="connsiteX251" fmla="*/ 3040442 w 4317699"/>
              <a:gd name="connsiteY251" fmla="*/ 3686629 h 5890917"/>
              <a:gd name="connsiteX252" fmla="*/ 3171070 w 4317699"/>
              <a:gd name="connsiteY252" fmla="*/ 3759200 h 5890917"/>
              <a:gd name="connsiteX253" fmla="*/ 3185585 w 4317699"/>
              <a:gd name="connsiteY253" fmla="*/ 3802743 h 5890917"/>
              <a:gd name="connsiteX254" fmla="*/ 3113013 w 4317699"/>
              <a:gd name="connsiteY254" fmla="*/ 3947886 h 5890917"/>
              <a:gd name="connsiteX255" fmla="*/ 3243642 w 4317699"/>
              <a:gd name="connsiteY255" fmla="*/ 4078515 h 5890917"/>
              <a:gd name="connsiteX256" fmla="*/ 3388785 w 4317699"/>
              <a:gd name="connsiteY256" fmla="*/ 4136572 h 5890917"/>
              <a:gd name="connsiteX257" fmla="*/ 3475870 w 4317699"/>
              <a:gd name="connsiteY257" fmla="*/ 4151086 h 5890917"/>
              <a:gd name="connsiteX258" fmla="*/ 3461356 w 4317699"/>
              <a:gd name="connsiteY258" fmla="*/ 4194629 h 5890917"/>
              <a:gd name="connsiteX259" fmla="*/ 3417813 w 4317699"/>
              <a:gd name="connsiteY259" fmla="*/ 4180115 h 5890917"/>
              <a:gd name="connsiteX260" fmla="*/ 3330728 w 4317699"/>
              <a:gd name="connsiteY260" fmla="*/ 4165600 h 5890917"/>
              <a:gd name="connsiteX261" fmla="*/ 3200099 w 4317699"/>
              <a:gd name="connsiteY261" fmla="*/ 4136572 h 5890917"/>
              <a:gd name="connsiteX262" fmla="*/ 3083985 w 4317699"/>
              <a:gd name="connsiteY262" fmla="*/ 4107543 h 5890917"/>
              <a:gd name="connsiteX263" fmla="*/ 2982385 w 4317699"/>
              <a:gd name="connsiteY263" fmla="*/ 4005943 h 5890917"/>
              <a:gd name="connsiteX264" fmla="*/ 2938842 w 4317699"/>
              <a:gd name="connsiteY264" fmla="*/ 3962400 h 5890917"/>
              <a:gd name="connsiteX265" fmla="*/ 2851756 w 4317699"/>
              <a:gd name="connsiteY265" fmla="*/ 3904343 h 5890917"/>
              <a:gd name="connsiteX266" fmla="*/ 2808213 w 4317699"/>
              <a:gd name="connsiteY266" fmla="*/ 3875315 h 5890917"/>
              <a:gd name="connsiteX267" fmla="*/ 2779185 w 4317699"/>
              <a:gd name="connsiteY267" fmla="*/ 3947886 h 5890917"/>
              <a:gd name="connsiteX268" fmla="*/ 2837242 w 4317699"/>
              <a:gd name="connsiteY268" fmla="*/ 4209143 h 5890917"/>
              <a:gd name="connsiteX269" fmla="*/ 2851756 w 4317699"/>
              <a:gd name="connsiteY269" fmla="*/ 4252686 h 5890917"/>
              <a:gd name="connsiteX270" fmla="*/ 2866270 w 4317699"/>
              <a:gd name="connsiteY270" fmla="*/ 4296229 h 5890917"/>
              <a:gd name="connsiteX271" fmla="*/ 2880785 w 4317699"/>
              <a:gd name="connsiteY271" fmla="*/ 4717143 h 5890917"/>
              <a:gd name="connsiteX272" fmla="*/ 2938842 w 4317699"/>
              <a:gd name="connsiteY272" fmla="*/ 4775200 h 5890917"/>
              <a:gd name="connsiteX273" fmla="*/ 2967870 w 4317699"/>
              <a:gd name="connsiteY273" fmla="*/ 4833257 h 5890917"/>
              <a:gd name="connsiteX274" fmla="*/ 2764670 w 4317699"/>
              <a:gd name="connsiteY274" fmla="*/ 5718629 h 5890917"/>
              <a:gd name="connsiteX275" fmla="*/ 2692099 w 4317699"/>
              <a:gd name="connsiteY275" fmla="*/ 5733143 h 5890917"/>
              <a:gd name="connsiteX276" fmla="*/ 2372785 w 4317699"/>
              <a:gd name="connsiteY276" fmla="*/ 5776686 h 5890917"/>
              <a:gd name="connsiteX277" fmla="*/ 2416328 w 4317699"/>
              <a:gd name="connsiteY277" fmla="*/ 5660572 h 5890917"/>
              <a:gd name="connsiteX278" fmla="*/ 2416328 w 4317699"/>
              <a:gd name="connsiteY278"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197128 w 4317699"/>
              <a:gd name="connsiteY8" fmla="*/ 3599543 h 5890917"/>
              <a:gd name="connsiteX9" fmla="*/ 1008442 w 4317699"/>
              <a:gd name="connsiteY9" fmla="*/ 3614057 h 5890917"/>
              <a:gd name="connsiteX10" fmla="*/ 761699 w 4317699"/>
              <a:gd name="connsiteY10" fmla="*/ 3556000 h 5890917"/>
              <a:gd name="connsiteX11" fmla="*/ 834270 w 4317699"/>
              <a:gd name="connsiteY11" fmla="*/ 3541486 h 5890917"/>
              <a:gd name="connsiteX12" fmla="*/ 1037470 w 4317699"/>
              <a:gd name="connsiteY12" fmla="*/ 3512457 h 5890917"/>
              <a:gd name="connsiteX13" fmla="*/ 1124556 w 4317699"/>
              <a:gd name="connsiteY13" fmla="*/ 3468915 h 5890917"/>
              <a:gd name="connsiteX14" fmla="*/ 1168099 w 4317699"/>
              <a:gd name="connsiteY14" fmla="*/ 3454400 h 5890917"/>
              <a:gd name="connsiteX15" fmla="*/ 1226156 w 4317699"/>
              <a:gd name="connsiteY15" fmla="*/ 3425372 h 5890917"/>
              <a:gd name="connsiteX16" fmla="*/ 1922842 w 4317699"/>
              <a:gd name="connsiteY16" fmla="*/ 3454400 h 5890917"/>
              <a:gd name="connsiteX17" fmla="*/ 1966385 w 4317699"/>
              <a:gd name="connsiteY17" fmla="*/ 3468915 h 5890917"/>
              <a:gd name="connsiteX18" fmla="*/ 2024442 w 4317699"/>
              <a:gd name="connsiteY18" fmla="*/ 3512457 h 5890917"/>
              <a:gd name="connsiteX19" fmla="*/ 2067985 w 4317699"/>
              <a:gd name="connsiteY19" fmla="*/ 3585029 h 5890917"/>
              <a:gd name="connsiteX20" fmla="*/ 2097013 w 4317699"/>
              <a:gd name="connsiteY20" fmla="*/ 3643086 h 5890917"/>
              <a:gd name="connsiteX21" fmla="*/ 2169585 w 4317699"/>
              <a:gd name="connsiteY21" fmla="*/ 3759200 h 5890917"/>
              <a:gd name="connsiteX22" fmla="*/ 2213128 w 4317699"/>
              <a:gd name="connsiteY22" fmla="*/ 3744686 h 5890917"/>
              <a:gd name="connsiteX23" fmla="*/ 2198613 w 4317699"/>
              <a:gd name="connsiteY23" fmla="*/ 3657600 h 5890917"/>
              <a:gd name="connsiteX24" fmla="*/ 2155070 w 4317699"/>
              <a:gd name="connsiteY24" fmla="*/ 3483429 h 5890917"/>
              <a:gd name="connsiteX25" fmla="*/ 2082499 w 4317699"/>
              <a:gd name="connsiteY25" fmla="*/ 3425372 h 5890917"/>
              <a:gd name="connsiteX26" fmla="*/ 2038956 w 4317699"/>
              <a:gd name="connsiteY26" fmla="*/ 3367315 h 5890917"/>
              <a:gd name="connsiteX27" fmla="*/ 1908328 w 4317699"/>
              <a:gd name="connsiteY27" fmla="*/ 3280229 h 5890917"/>
              <a:gd name="connsiteX28" fmla="*/ 1777699 w 4317699"/>
              <a:gd name="connsiteY28" fmla="*/ 3222172 h 5890917"/>
              <a:gd name="connsiteX29" fmla="*/ 1443870 w 4317699"/>
              <a:gd name="connsiteY29" fmla="*/ 3207657 h 5890917"/>
              <a:gd name="connsiteX30" fmla="*/ 1284213 w 4317699"/>
              <a:gd name="connsiteY30" fmla="*/ 3062515 h 5890917"/>
              <a:gd name="connsiteX31" fmla="*/ 1226156 w 4317699"/>
              <a:gd name="connsiteY31" fmla="*/ 3018972 h 5890917"/>
              <a:gd name="connsiteX32" fmla="*/ 1066499 w 4317699"/>
              <a:gd name="connsiteY32" fmla="*/ 2902857 h 5890917"/>
              <a:gd name="connsiteX33" fmla="*/ 979413 w 4317699"/>
              <a:gd name="connsiteY33" fmla="*/ 2873829 h 5890917"/>
              <a:gd name="connsiteX34" fmla="*/ 906842 w 4317699"/>
              <a:gd name="connsiteY34" fmla="*/ 2830286 h 5890917"/>
              <a:gd name="connsiteX35" fmla="*/ 761699 w 4317699"/>
              <a:gd name="connsiteY35" fmla="*/ 2801257 h 5890917"/>
              <a:gd name="connsiteX36" fmla="*/ 689128 w 4317699"/>
              <a:gd name="connsiteY36" fmla="*/ 2757715 h 5890917"/>
              <a:gd name="connsiteX37" fmla="*/ 631070 w 4317699"/>
              <a:gd name="connsiteY37" fmla="*/ 2714172 h 5890917"/>
              <a:gd name="connsiteX38" fmla="*/ 573013 w 4317699"/>
              <a:gd name="connsiteY38" fmla="*/ 2685143 h 5890917"/>
              <a:gd name="connsiteX39" fmla="*/ 1095528 w 4317699"/>
              <a:gd name="connsiteY39" fmla="*/ 2685143 h 5890917"/>
              <a:gd name="connsiteX40" fmla="*/ 1211642 w 4317699"/>
              <a:gd name="connsiteY40" fmla="*/ 2714172 h 5890917"/>
              <a:gd name="connsiteX41" fmla="*/ 1313242 w 4317699"/>
              <a:gd name="connsiteY41" fmla="*/ 2801257 h 5890917"/>
              <a:gd name="connsiteX42" fmla="*/ 1342270 w 4317699"/>
              <a:gd name="connsiteY42" fmla="*/ 2844800 h 5890917"/>
              <a:gd name="connsiteX43" fmla="*/ 1385813 w 4317699"/>
              <a:gd name="connsiteY43" fmla="*/ 2873829 h 5890917"/>
              <a:gd name="connsiteX44" fmla="*/ 1429356 w 4317699"/>
              <a:gd name="connsiteY44" fmla="*/ 2917372 h 5890917"/>
              <a:gd name="connsiteX45" fmla="*/ 1516442 w 4317699"/>
              <a:gd name="connsiteY45" fmla="*/ 2960915 h 5890917"/>
              <a:gd name="connsiteX46" fmla="*/ 1792213 w 4317699"/>
              <a:gd name="connsiteY46" fmla="*/ 3004457 h 5890917"/>
              <a:gd name="connsiteX47" fmla="*/ 1908328 w 4317699"/>
              <a:gd name="connsiteY47" fmla="*/ 3033486 h 5890917"/>
              <a:gd name="connsiteX48" fmla="*/ 1980899 w 4317699"/>
              <a:gd name="connsiteY48" fmla="*/ 3062515 h 5890917"/>
              <a:gd name="connsiteX49" fmla="*/ 2024442 w 4317699"/>
              <a:gd name="connsiteY49" fmla="*/ 3077029 h 5890917"/>
              <a:gd name="connsiteX50" fmla="*/ 2126042 w 4317699"/>
              <a:gd name="connsiteY50" fmla="*/ 3135086 h 5890917"/>
              <a:gd name="connsiteX51" fmla="*/ 2169585 w 4317699"/>
              <a:gd name="connsiteY51" fmla="*/ 3207657 h 5890917"/>
              <a:gd name="connsiteX52" fmla="*/ 2213128 w 4317699"/>
              <a:gd name="connsiteY52" fmla="*/ 3251200 h 5890917"/>
              <a:gd name="connsiteX53" fmla="*/ 2271185 w 4317699"/>
              <a:gd name="connsiteY53" fmla="*/ 3323772 h 5890917"/>
              <a:gd name="connsiteX54" fmla="*/ 2242156 w 4317699"/>
              <a:gd name="connsiteY54" fmla="*/ 3236686 h 5890917"/>
              <a:gd name="connsiteX55" fmla="*/ 2198613 w 4317699"/>
              <a:gd name="connsiteY55" fmla="*/ 3106057 h 5890917"/>
              <a:gd name="connsiteX56" fmla="*/ 2169585 w 4317699"/>
              <a:gd name="connsiteY56" fmla="*/ 3048000 h 5890917"/>
              <a:gd name="connsiteX57" fmla="*/ 2097013 w 4317699"/>
              <a:gd name="connsiteY57" fmla="*/ 2989943 h 5890917"/>
              <a:gd name="connsiteX58" fmla="*/ 2053470 w 4317699"/>
              <a:gd name="connsiteY58" fmla="*/ 2931886 h 5890917"/>
              <a:gd name="connsiteX59" fmla="*/ 2009928 w 4317699"/>
              <a:gd name="connsiteY59" fmla="*/ 2888343 h 5890917"/>
              <a:gd name="connsiteX60" fmla="*/ 1995413 w 4317699"/>
              <a:gd name="connsiteY60" fmla="*/ 2830286 h 5890917"/>
              <a:gd name="connsiteX61" fmla="*/ 1966385 w 4317699"/>
              <a:gd name="connsiteY61" fmla="*/ 2772229 h 5890917"/>
              <a:gd name="connsiteX62" fmla="*/ 1922842 w 4317699"/>
              <a:gd name="connsiteY62" fmla="*/ 2540000 h 5890917"/>
              <a:gd name="connsiteX63" fmla="*/ 1850270 w 4317699"/>
              <a:gd name="connsiteY63" fmla="*/ 2438400 h 5890917"/>
              <a:gd name="connsiteX64" fmla="*/ 1806728 w 4317699"/>
              <a:gd name="connsiteY64" fmla="*/ 2365829 h 5890917"/>
              <a:gd name="connsiteX65" fmla="*/ 1647070 w 4317699"/>
              <a:gd name="connsiteY65" fmla="*/ 2206172 h 5890917"/>
              <a:gd name="connsiteX66" fmla="*/ 1589013 w 4317699"/>
              <a:gd name="connsiteY66" fmla="*/ 2148115 h 5890917"/>
              <a:gd name="connsiteX67" fmla="*/ 1545470 w 4317699"/>
              <a:gd name="connsiteY67" fmla="*/ 2104572 h 5890917"/>
              <a:gd name="connsiteX68" fmla="*/ 1501928 w 4317699"/>
              <a:gd name="connsiteY68" fmla="*/ 2046515 h 5890917"/>
              <a:gd name="connsiteX69" fmla="*/ 1458385 w 4317699"/>
              <a:gd name="connsiteY69" fmla="*/ 2032000 h 5890917"/>
              <a:gd name="connsiteX70" fmla="*/ 1313242 w 4317699"/>
              <a:gd name="connsiteY70" fmla="*/ 1988457 h 5890917"/>
              <a:gd name="connsiteX71" fmla="*/ 1211642 w 4317699"/>
              <a:gd name="connsiteY71" fmla="*/ 1886857 h 5890917"/>
              <a:gd name="connsiteX72" fmla="*/ 1168099 w 4317699"/>
              <a:gd name="connsiteY72" fmla="*/ 1843315 h 5890917"/>
              <a:gd name="connsiteX73" fmla="*/ 1240670 w 4317699"/>
              <a:gd name="connsiteY73" fmla="*/ 1857829 h 5890917"/>
              <a:gd name="connsiteX74" fmla="*/ 1371299 w 4317699"/>
              <a:gd name="connsiteY74" fmla="*/ 1901372 h 5890917"/>
              <a:gd name="connsiteX75" fmla="*/ 1559985 w 4317699"/>
              <a:gd name="connsiteY75" fmla="*/ 1915886 h 5890917"/>
              <a:gd name="connsiteX76" fmla="*/ 1618042 w 4317699"/>
              <a:gd name="connsiteY76" fmla="*/ 1944915 h 5890917"/>
              <a:gd name="connsiteX77" fmla="*/ 1734156 w 4317699"/>
              <a:gd name="connsiteY77" fmla="*/ 2104572 h 5890917"/>
              <a:gd name="connsiteX78" fmla="*/ 1777699 w 4317699"/>
              <a:gd name="connsiteY78" fmla="*/ 2162629 h 5890917"/>
              <a:gd name="connsiteX79" fmla="*/ 1763185 w 4317699"/>
              <a:gd name="connsiteY79" fmla="*/ 2090057 h 5890917"/>
              <a:gd name="connsiteX80" fmla="*/ 1734156 w 4317699"/>
              <a:gd name="connsiteY80" fmla="*/ 1973943 h 5890917"/>
              <a:gd name="connsiteX81" fmla="*/ 1719642 w 4317699"/>
              <a:gd name="connsiteY81" fmla="*/ 1886857 h 5890917"/>
              <a:gd name="connsiteX82" fmla="*/ 1734156 w 4317699"/>
              <a:gd name="connsiteY82" fmla="*/ 1465943 h 5890917"/>
              <a:gd name="connsiteX83" fmla="*/ 1792213 w 4317699"/>
              <a:gd name="connsiteY83" fmla="*/ 1320800 h 5890917"/>
              <a:gd name="connsiteX84" fmla="*/ 1821242 w 4317699"/>
              <a:gd name="connsiteY84" fmla="*/ 1190172 h 5890917"/>
              <a:gd name="connsiteX85" fmla="*/ 1792213 w 4317699"/>
              <a:gd name="connsiteY85" fmla="*/ 653143 h 5890917"/>
              <a:gd name="connsiteX86" fmla="*/ 1748670 w 4317699"/>
              <a:gd name="connsiteY86" fmla="*/ 580572 h 5890917"/>
              <a:gd name="connsiteX87" fmla="*/ 1792213 w 4317699"/>
              <a:gd name="connsiteY87" fmla="*/ 624115 h 5890917"/>
              <a:gd name="connsiteX88" fmla="*/ 1821242 w 4317699"/>
              <a:gd name="connsiteY88" fmla="*/ 754743 h 5890917"/>
              <a:gd name="connsiteX89" fmla="*/ 1879299 w 4317699"/>
              <a:gd name="connsiteY89" fmla="*/ 870857 h 5890917"/>
              <a:gd name="connsiteX90" fmla="*/ 1893813 w 4317699"/>
              <a:gd name="connsiteY90" fmla="*/ 2061029 h 5890917"/>
              <a:gd name="connsiteX91" fmla="*/ 1922842 w 4317699"/>
              <a:gd name="connsiteY91" fmla="*/ 2148115 h 5890917"/>
              <a:gd name="connsiteX92" fmla="*/ 1937356 w 4317699"/>
              <a:gd name="connsiteY92" fmla="*/ 2235200 h 5890917"/>
              <a:gd name="connsiteX93" fmla="*/ 1980899 w 4317699"/>
              <a:gd name="connsiteY93" fmla="*/ 2365829 h 5890917"/>
              <a:gd name="connsiteX94" fmla="*/ 2009928 w 4317699"/>
              <a:gd name="connsiteY94" fmla="*/ 2409372 h 5890917"/>
              <a:gd name="connsiteX95" fmla="*/ 2053470 w 4317699"/>
              <a:gd name="connsiteY95" fmla="*/ 2525486 h 5890917"/>
              <a:gd name="connsiteX96" fmla="*/ 2097013 w 4317699"/>
              <a:gd name="connsiteY96" fmla="*/ 2583543 h 5890917"/>
              <a:gd name="connsiteX97" fmla="*/ 2169585 w 4317699"/>
              <a:gd name="connsiteY97" fmla="*/ 2757715 h 5890917"/>
              <a:gd name="connsiteX98" fmla="*/ 2198613 w 4317699"/>
              <a:gd name="connsiteY98" fmla="*/ 2801257 h 5890917"/>
              <a:gd name="connsiteX99" fmla="*/ 2285699 w 4317699"/>
              <a:gd name="connsiteY99" fmla="*/ 2888343 h 5890917"/>
              <a:gd name="connsiteX100" fmla="*/ 2314728 w 4317699"/>
              <a:gd name="connsiteY100" fmla="*/ 2989943 h 5890917"/>
              <a:gd name="connsiteX101" fmla="*/ 2343756 w 4317699"/>
              <a:gd name="connsiteY101" fmla="*/ 3033486 h 5890917"/>
              <a:gd name="connsiteX102" fmla="*/ 2372785 w 4317699"/>
              <a:gd name="connsiteY102" fmla="*/ 2989943 h 5890917"/>
              <a:gd name="connsiteX103" fmla="*/ 2285699 w 4317699"/>
              <a:gd name="connsiteY103" fmla="*/ 2380343 h 5890917"/>
              <a:gd name="connsiteX104" fmla="*/ 2271185 w 4317699"/>
              <a:gd name="connsiteY104" fmla="*/ 2322286 h 5890917"/>
              <a:gd name="connsiteX105" fmla="*/ 2256670 w 4317699"/>
              <a:gd name="connsiteY105" fmla="*/ 2278743 h 5890917"/>
              <a:gd name="connsiteX106" fmla="*/ 2271185 w 4317699"/>
              <a:gd name="connsiteY106" fmla="*/ 2177143 h 5890917"/>
              <a:gd name="connsiteX107" fmla="*/ 2314728 w 4317699"/>
              <a:gd name="connsiteY107" fmla="*/ 2148115 h 5890917"/>
              <a:gd name="connsiteX108" fmla="*/ 2358270 w 4317699"/>
              <a:gd name="connsiteY108" fmla="*/ 2104572 h 5890917"/>
              <a:gd name="connsiteX109" fmla="*/ 2401813 w 4317699"/>
              <a:gd name="connsiteY109" fmla="*/ 2075543 h 5890917"/>
              <a:gd name="connsiteX110" fmla="*/ 2503413 w 4317699"/>
              <a:gd name="connsiteY110" fmla="*/ 1959429 h 5890917"/>
              <a:gd name="connsiteX111" fmla="*/ 2459870 w 4317699"/>
              <a:gd name="connsiteY111" fmla="*/ 1756229 h 5890917"/>
              <a:gd name="connsiteX112" fmla="*/ 2445356 w 4317699"/>
              <a:gd name="connsiteY112" fmla="*/ 1625600 h 5890917"/>
              <a:gd name="connsiteX113" fmla="*/ 2401813 w 4317699"/>
              <a:gd name="connsiteY113" fmla="*/ 1494972 h 5890917"/>
              <a:gd name="connsiteX114" fmla="*/ 2343756 w 4317699"/>
              <a:gd name="connsiteY114" fmla="*/ 1320800 h 5890917"/>
              <a:gd name="connsiteX115" fmla="*/ 2358270 w 4317699"/>
              <a:gd name="connsiteY115" fmla="*/ 130629 h 5890917"/>
              <a:gd name="connsiteX116" fmla="*/ 2372785 w 4317699"/>
              <a:gd name="connsiteY116" fmla="*/ 261257 h 5890917"/>
              <a:gd name="connsiteX117" fmla="*/ 2387299 w 4317699"/>
              <a:gd name="connsiteY117" fmla="*/ 333829 h 5890917"/>
              <a:gd name="connsiteX118" fmla="*/ 2430842 w 4317699"/>
              <a:gd name="connsiteY118" fmla="*/ 638629 h 5890917"/>
              <a:gd name="connsiteX119" fmla="*/ 2459870 w 4317699"/>
              <a:gd name="connsiteY119" fmla="*/ 580572 h 5890917"/>
              <a:gd name="connsiteX120" fmla="*/ 2488899 w 4317699"/>
              <a:gd name="connsiteY120" fmla="*/ 508000 h 5890917"/>
              <a:gd name="connsiteX121" fmla="*/ 2532442 w 4317699"/>
              <a:gd name="connsiteY121" fmla="*/ 406400 h 5890917"/>
              <a:gd name="connsiteX122" fmla="*/ 2546956 w 4317699"/>
              <a:gd name="connsiteY122" fmla="*/ 159657 h 5890917"/>
              <a:gd name="connsiteX123" fmla="*/ 2532442 w 4317699"/>
              <a:gd name="connsiteY123" fmla="*/ 609600 h 5890917"/>
              <a:gd name="connsiteX124" fmla="*/ 2474385 w 4317699"/>
              <a:gd name="connsiteY124" fmla="*/ 696686 h 5890917"/>
              <a:gd name="connsiteX125" fmla="*/ 2488899 w 4317699"/>
              <a:gd name="connsiteY125" fmla="*/ 1262743 h 5890917"/>
              <a:gd name="connsiteX126" fmla="*/ 2532442 w 4317699"/>
              <a:gd name="connsiteY126" fmla="*/ 1320800 h 5890917"/>
              <a:gd name="connsiteX127" fmla="*/ 2546956 w 4317699"/>
              <a:gd name="connsiteY127" fmla="*/ 1393372 h 5890917"/>
              <a:gd name="connsiteX128" fmla="*/ 2575985 w 4317699"/>
              <a:gd name="connsiteY128" fmla="*/ 1494972 h 5890917"/>
              <a:gd name="connsiteX129" fmla="*/ 2590499 w 4317699"/>
              <a:gd name="connsiteY129" fmla="*/ 1611086 h 5890917"/>
              <a:gd name="connsiteX130" fmla="*/ 2619528 w 4317699"/>
              <a:gd name="connsiteY130" fmla="*/ 1567543 h 5890917"/>
              <a:gd name="connsiteX131" fmla="*/ 2721128 w 4317699"/>
              <a:gd name="connsiteY131" fmla="*/ 1509486 h 5890917"/>
              <a:gd name="connsiteX132" fmla="*/ 2750156 w 4317699"/>
              <a:gd name="connsiteY132" fmla="*/ 1465943 h 5890917"/>
              <a:gd name="connsiteX133" fmla="*/ 2793699 w 4317699"/>
              <a:gd name="connsiteY133" fmla="*/ 1422400 h 5890917"/>
              <a:gd name="connsiteX134" fmla="*/ 2822728 w 4317699"/>
              <a:gd name="connsiteY134" fmla="*/ 1364343 h 5890917"/>
              <a:gd name="connsiteX135" fmla="*/ 2837242 w 4317699"/>
              <a:gd name="connsiteY135" fmla="*/ 1045029 h 5890917"/>
              <a:gd name="connsiteX136" fmla="*/ 2851756 w 4317699"/>
              <a:gd name="connsiteY136" fmla="*/ 972457 h 5890917"/>
              <a:gd name="connsiteX137" fmla="*/ 2895299 w 4317699"/>
              <a:gd name="connsiteY137" fmla="*/ 609600 h 5890917"/>
              <a:gd name="connsiteX138" fmla="*/ 2938842 w 4317699"/>
              <a:gd name="connsiteY138" fmla="*/ 275772 h 5890917"/>
              <a:gd name="connsiteX139" fmla="*/ 3200099 w 4317699"/>
              <a:gd name="connsiteY139" fmla="*/ 43543 h 5890917"/>
              <a:gd name="connsiteX140" fmla="*/ 3229128 w 4317699"/>
              <a:gd name="connsiteY140" fmla="*/ 0 h 5890917"/>
              <a:gd name="connsiteX141" fmla="*/ 3200099 w 4317699"/>
              <a:gd name="connsiteY141" fmla="*/ 130629 h 5890917"/>
              <a:gd name="connsiteX142" fmla="*/ 3171070 w 4317699"/>
              <a:gd name="connsiteY142" fmla="*/ 232229 h 5890917"/>
              <a:gd name="connsiteX143" fmla="*/ 3054956 w 4317699"/>
              <a:gd name="connsiteY143" fmla="*/ 290286 h 5890917"/>
              <a:gd name="connsiteX144" fmla="*/ 3011413 w 4317699"/>
              <a:gd name="connsiteY144" fmla="*/ 522515 h 5890917"/>
              <a:gd name="connsiteX145" fmla="*/ 2967870 w 4317699"/>
              <a:gd name="connsiteY145" fmla="*/ 972457 h 5890917"/>
              <a:gd name="connsiteX146" fmla="*/ 3025928 w 4317699"/>
              <a:gd name="connsiteY146" fmla="*/ 1001486 h 5890917"/>
              <a:gd name="connsiteX147" fmla="*/ 3113013 w 4317699"/>
              <a:gd name="connsiteY147" fmla="*/ 957943 h 5890917"/>
              <a:gd name="connsiteX148" fmla="*/ 3330728 w 4317699"/>
              <a:gd name="connsiteY148" fmla="*/ 914400 h 5890917"/>
              <a:gd name="connsiteX149" fmla="*/ 3388785 w 4317699"/>
              <a:gd name="connsiteY149" fmla="*/ 885372 h 5890917"/>
              <a:gd name="connsiteX150" fmla="*/ 3751642 w 4317699"/>
              <a:gd name="connsiteY150" fmla="*/ 928915 h 5890917"/>
              <a:gd name="connsiteX151" fmla="*/ 3882270 w 4317699"/>
              <a:gd name="connsiteY151" fmla="*/ 1030515 h 5890917"/>
              <a:gd name="connsiteX152" fmla="*/ 3301699 w 4317699"/>
              <a:gd name="connsiteY152" fmla="*/ 1030515 h 5890917"/>
              <a:gd name="connsiteX153" fmla="*/ 3374270 w 4317699"/>
              <a:gd name="connsiteY153" fmla="*/ 1074057 h 5890917"/>
              <a:gd name="connsiteX154" fmla="*/ 3490385 w 4317699"/>
              <a:gd name="connsiteY154" fmla="*/ 1103086 h 5890917"/>
              <a:gd name="connsiteX155" fmla="*/ 3548442 w 4317699"/>
              <a:gd name="connsiteY155" fmla="*/ 1175657 h 5890917"/>
              <a:gd name="connsiteX156" fmla="*/ 3635528 w 4317699"/>
              <a:gd name="connsiteY156" fmla="*/ 1219200 h 5890917"/>
              <a:gd name="connsiteX157" fmla="*/ 3795185 w 4317699"/>
              <a:gd name="connsiteY157" fmla="*/ 1248229 h 5890917"/>
              <a:gd name="connsiteX158" fmla="*/ 4085470 w 4317699"/>
              <a:gd name="connsiteY158" fmla="*/ 1190172 h 5890917"/>
              <a:gd name="connsiteX159" fmla="*/ 4143528 w 4317699"/>
              <a:gd name="connsiteY159" fmla="*/ 1117600 h 5890917"/>
              <a:gd name="connsiteX160" fmla="*/ 4187070 w 4317699"/>
              <a:gd name="connsiteY160" fmla="*/ 1088572 h 5890917"/>
              <a:gd name="connsiteX161" fmla="*/ 4143528 w 4317699"/>
              <a:gd name="connsiteY161" fmla="*/ 1132115 h 5890917"/>
              <a:gd name="connsiteX162" fmla="*/ 4041928 w 4317699"/>
              <a:gd name="connsiteY162" fmla="*/ 1262743 h 5890917"/>
              <a:gd name="connsiteX163" fmla="*/ 4012899 w 4317699"/>
              <a:gd name="connsiteY163" fmla="*/ 1306286 h 5890917"/>
              <a:gd name="connsiteX164" fmla="*/ 3925813 w 4317699"/>
              <a:gd name="connsiteY164" fmla="*/ 1393372 h 5890917"/>
              <a:gd name="connsiteX165" fmla="*/ 3751642 w 4317699"/>
              <a:gd name="connsiteY165" fmla="*/ 1364343 h 5890917"/>
              <a:gd name="connsiteX166" fmla="*/ 3562956 w 4317699"/>
              <a:gd name="connsiteY166" fmla="*/ 1335315 h 5890917"/>
              <a:gd name="connsiteX167" fmla="*/ 3504899 w 4317699"/>
              <a:gd name="connsiteY167" fmla="*/ 1756229 h 5890917"/>
              <a:gd name="connsiteX168" fmla="*/ 3475870 w 4317699"/>
              <a:gd name="connsiteY168" fmla="*/ 1698172 h 5890917"/>
              <a:gd name="connsiteX169" fmla="*/ 3403299 w 4317699"/>
              <a:gd name="connsiteY169" fmla="*/ 1524000 h 5890917"/>
              <a:gd name="connsiteX170" fmla="*/ 3258156 w 4317699"/>
              <a:gd name="connsiteY170" fmla="*/ 1291772 h 5890917"/>
              <a:gd name="connsiteX171" fmla="*/ 3422167 w 4317699"/>
              <a:gd name="connsiteY171" fmla="*/ 1296546 h 5890917"/>
              <a:gd name="connsiteX172" fmla="*/ 3156556 w 4317699"/>
              <a:gd name="connsiteY172" fmla="*/ 1190172 h 5890917"/>
              <a:gd name="connsiteX173" fmla="*/ 3098499 w 4317699"/>
              <a:gd name="connsiteY173" fmla="*/ 1204686 h 5890917"/>
              <a:gd name="connsiteX174" fmla="*/ 2982385 w 4317699"/>
              <a:gd name="connsiteY174" fmla="*/ 1219200 h 5890917"/>
              <a:gd name="connsiteX175" fmla="*/ 2967870 w 4317699"/>
              <a:gd name="connsiteY175" fmla="*/ 1262743 h 5890917"/>
              <a:gd name="connsiteX176" fmla="*/ 2895299 w 4317699"/>
              <a:gd name="connsiteY176" fmla="*/ 1524000 h 5890917"/>
              <a:gd name="connsiteX177" fmla="*/ 2938842 w 4317699"/>
              <a:gd name="connsiteY177" fmla="*/ 1596572 h 5890917"/>
              <a:gd name="connsiteX178" fmla="*/ 2953356 w 4317699"/>
              <a:gd name="connsiteY178" fmla="*/ 1640115 h 5890917"/>
              <a:gd name="connsiteX179" fmla="*/ 2895299 w 4317699"/>
              <a:gd name="connsiteY179" fmla="*/ 1712686 h 5890917"/>
              <a:gd name="connsiteX180" fmla="*/ 2837242 w 4317699"/>
              <a:gd name="connsiteY180" fmla="*/ 1770743 h 5890917"/>
              <a:gd name="connsiteX181" fmla="*/ 2750156 w 4317699"/>
              <a:gd name="connsiteY181" fmla="*/ 1828800 h 5890917"/>
              <a:gd name="connsiteX182" fmla="*/ 2677585 w 4317699"/>
              <a:gd name="connsiteY182" fmla="*/ 1901372 h 5890917"/>
              <a:gd name="connsiteX183" fmla="*/ 2575985 w 4317699"/>
              <a:gd name="connsiteY183" fmla="*/ 2032000 h 5890917"/>
              <a:gd name="connsiteX184" fmla="*/ 2561470 w 4317699"/>
              <a:gd name="connsiteY184" fmla="*/ 2525486 h 5890917"/>
              <a:gd name="connsiteX185" fmla="*/ 2634042 w 4317699"/>
              <a:gd name="connsiteY185" fmla="*/ 2467429 h 5890917"/>
              <a:gd name="connsiteX186" fmla="*/ 2750156 w 4317699"/>
              <a:gd name="connsiteY186" fmla="*/ 2394857 h 5890917"/>
              <a:gd name="connsiteX187" fmla="*/ 2938842 w 4317699"/>
              <a:gd name="connsiteY187" fmla="*/ 2249715 h 5890917"/>
              <a:gd name="connsiteX188" fmla="*/ 3069470 w 4317699"/>
              <a:gd name="connsiteY188" fmla="*/ 2075543 h 5890917"/>
              <a:gd name="connsiteX189" fmla="*/ 3098499 w 4317699"/>
              <a:gd name="connsiteY189" fmla="*/ 1814286 h 5890917"/>
              <a:gd name="connsiteX190" fmla="*/ 3127528 w 4317699"/>
              <a:gd name="connsiteY190" fmla="*/ 1698172 h 5890917"/>
              <a:gd name="connsiteX191" fmla="*/ 3098499 w 4317699"/>
              <a:gd name="connsiteY191" fmla="*/ 2235200 h 5890917"/>
              <a:gd name="connsiteX192" fmla="*/ 3069470 w 4317699"/>
              <a:gd name="connsiteY192" fmla="*/ 2307772 h 5890917"/>
              <a:gd name="connsiteX193" fmla="*/ 2866270 w 4317699"/>
              <a:gd name="connsiteY193" fmla="*/ 2481943 h 5890917"/>
              <a:gd name="connsiteX194" fmla="*/ 2779185 w 4317699"/>
              <a:gd name="connsiteY194" fmla="*/ 2525486 h 5890917"/>
              <a:gd name="connsiteX195" fmla="*/ 2721128 w 4317699"/>
              <a:gd name="connsiteY195" fmla="*/ 2569029 h 5890917"/>
              <a:gd name="connsiteX196" fmla="*/ 2663070 w 4317699"/>
              <a:gd name="connsiteY196" fmla="*/ 2699657 h 5890917"/>
              <a:gd name="connsiteX197" fmla="*/ 2648556 w 4317699"/>
              <a:gd name="connsiteY197" fmla="*/ 2743200 h 5890917"/>
              <a:gd name="connsiteX198" fmla="*/ 2735642 w 4317699"/>
              <a:gd name="connsiteY198" fmla="*/ 2656115 h 5890917"/>
              <a:gd name="connsiteX199" fmla="*/ 2880785 w 4317699"/>
              <a:gd name="connsiteY199" fmla="*/ 2612572 h 5890917"/>
              <a:gd name="connsiteX200" fmla="*/ 3040442 w 4317699"/>
              <a:gd name="connsiteY200" fmla="*/ 2540000 h 5890917"/>
              <a:gd name="connsiteX201" fmla="*/ 3113013 w 4317699"/>
              <a:gd name="connsiteY201" fmla="*/ 2467429 h 5890917"/>
              <a:gd name="connsiteX202" fmla="*/ 3200099 w 4317699"/>
              <a:gd name="connsiteY202" fmla="*/ 2380343 h 5890917"/>
              <a:gd name="connsiteX203" fmla="*/ 3214613 w 4317699"/>
              <a:gd name="connsiteY203" fmla="*/ 1872343 h 5890917"/>
              <a:gd name="connsiteX204" fmla="*/ 3229128 w 4317699"/>
              <a:gd name="connsiteY204" fmla="*/ 2220686 h 5890917"/>
              <a:gd name="connsiteX205" fmla="*/ 3403299 w 4317699"/>
              <a:gd name="connsiteY205" fmla="*/ 2046515 h 5890917"/>
              <a:gd name="connsiteX206" fmla="*/ 3461356 w 4317699"/>
              <a:gd name="connsiteY206" fmla="*/ 2002972 h 5890917"/>
              <a:gd name="connsiteX207" fmla="*/ 3606499 w 4317699"/>
              <a:gd name="connsiteY207" fmla="*/ 1857829 h 5890917"/>
              <a:gd name="connsiteX208" fmla="*/ 3867756 w 4317699"/>
              <a:gd name="connsiteY208" fmla="*/ 1756229 h 5890917"/>
              <a:gd name="connsiteX209" fmla="*/ 4297829 w 4317699"/>
              <a:gd name="connsiteY209" fmla="*/ 1409345 h 5890917"/>
              <a:gd name="connsiteX210" fmla="*/ 3770568 w 4317699"/>
              <a:gd name="connsiteY210" fmla="*/ 1875783 h 5890917"/>
              <a:gd name="connsiteX211" fmla="*/ 4210796 w 4317699"/>
              <a:gd name="connsiteY211" fmla="*/ 1938659 h 5890917"/>
              <a:gd name="connsiteX212" fmla="*/ 3591985 w 4317699"/>
              <a:gd name="connsiteY212" fmla="*/ 2075543 h 5890917"/>
              <a:gd name="connsiteX213" fmla="*/ 3417813 w 4317699"/>
              <a:gd name="connsiteY213" fmla="*/ 2177143 h 5890917"/>
              <a:gd name="connsiteX214" fmla="*/ 3345242 w 4317699"/>
              <a:gd name="connsiteY214" fmla="*/ 2293257 h 5890917"/>
              <a:gd name="connsiteX215" fmla="*/ 3330728 w 4317699"/>
              <a:gd name="connsiteY215" fmla="*/ 2351315 h 5890917"/>
              <a:gd name="connsiteX216" fmla="*/ 3316213 w 4317699"/>
              <a:gd name="connsiteY216" fmla="*/ 2481943 h 5890917"/>
              <a:gd name="connsiteX217" fmla="*/ 3287185 w 4317699"/>
              <a:gd name="connsiteY217" fmla="*/ 2525486 h 5890917"/>
              <a:gd name="connsiteX218" fmla="*/ 3243642 w 4317699"/>
              <a:gd name="connsiteY218" fmla="*/ 2583543 h 5890917"/>
              <a:gd name="connsiteX219" fmla="*/ 3142042 w 4317699"/>
              <a:gd name="connsiteY219" fmla="*/ 2670629 h 5890917"/>
              <a:gd name="connsiteX220" fmla="*/ 3040442 w 4317699"/>
              <a:gd name="connsiteY220" fmla="*/ 2786743 h 5890917"/>
              <a:gd name="connsiteX221" fmla="*/ 2967870 w 4317699"/>
              <a:gd name="connsiteY221" fmla="*/ 2844800 h 5890917"/>
              <a:gd name="connsiteX222" fmla="*/ 2895299 w 4317699"/>
              <a:gd name="connsiteY222" fmla="*/ 2931886 h 5890917"/>
              <a:gd name="connsiteX223" fmla="*/ 2735642 w 4317699"/>
              <a:gd name="connsiteY223" fmla="*/ 3106057 h 5890917"/>
              <a:gd name="connsiteX224" fmla="*/ 2706613 w 4317699"/>
              <a:gd name="connsiteY224" fmla="*/ 3193143 h 5890917"/>
              <a:gd name="connsiteX225" fmla="*/ 2808213 w 4317699"/>
              <a:gd name="connsiteY225" fmla="*/ 3178629 h 5890917"/>
              <a:gd name="connsiteX226" fmla="*/ 3214613 w 4317699"/>
              <a:gd name="connsiteY226" fmla="*/ 3091543 h 5890917"/>
              <a:gd name="connsiteX227" fmla="*/ 3475870 w 4317699"/>
              <a:gd name="connsiteY227" fmla="*/ 2960915 h 5890917"/>
              <a:gd name="connsiteX228" fmla="*/ 3679070 w 4317699"/>
              <a:gd name="connsiteY228" fmla="*/ 2801257 h 5890917"/>
              <a:gd name="connsiteX229" fmla="*/ 3824213 w 4317699"/>
              <a:gd name="connsiteY229" fmla="*/ 2569029 h 5890917"/>
              <a:gd name="connsiteX230" fmla="*/ 3911299 w 4317699"/>
              <a:gd name="connsiteY230" fmla="*/ 2409372 h 5890917"/>
              <a:gd name="connsiteX231" fmla="*/ 4236791 w 4317699"/>
              <a:gd name="connsiteY231" fmla="*/ 2119679 h 5890917"/>
              <a:gd name="connsiteX232" fmla="*/ 3896785 w 4317699"/>
              <a:gd name="connsiteY232" fmla="*/ 2641600 h 5890917"/>
              <a:gd name="connsiteX233" fmla="*/ 3867756 w 4317699"/>
              <a:gd name="connsiteY233" fmla="*/ 2714172 h 5890917"/>
              <a:gd name="connsiteX234" fmla="*/ 3766156 w 4317699"/>
              <a:gd name="connsiteY234" fmla="*/ 2888343 h 5890917"/>
              <a:gd name="connsiteX235" fmla="*/ 3708099 w 4317699"/>
              <a:gd name="connsiteY235" fmla="*/ 2946400 h 5890917"/>
              <a:gd name="connsiteX236" fmla="*/ 3635528 w 4317699"/>
              <a:gd name="connsiteY236" fmla="*/ 3033486 h 5890917"/>
              <a:gd name="connsiteX237" fmla="*/ 3766156 w 4317699"/>
              <a:gd name="connsiteY237" fmla="*/ 2975429 h 5890917"/>
              <a:gd name="connsiteX238" fmla="*/ 3824213 w 4317699"/>
              <a:gd name="connsiteY238" fmla="*/ 2960915 h 5890917"/>
              <a:gd name="connsiteX239" fmla="*/ 4216099 w 4317699"/>
              <a:gd name="connsiteY239" fmla="*/ 3048000 h 5890917"/>
              <a:gd name="connsiteX240" fmla="*/ 4317699 w 4317699"/>
              <a:gd name="connsiteY240" fmla="*/ 3091543 h 5890917"/>
              <a:gd name="connsiteX241" fmla="*/ 4216099 w 4317699"/>
              <a:gd name="connsiteY241" fmla="*/ 3062515 h 5890917"/>
              <a:gd name="connsiteX242" fmla="*/ 4041928 w 4317699"/>
              <a:gd name="connsiteY242" fmla="*/ 3077029 h 5890917"/>
              <a:gd name="connsiteX243" fmla="*/ 3867756 w 4317699"/>
              <a:gd name="connsiteY243" fmla="*/ 3178629 h 5890917"/>
              <a:gd name="connsiteX244" fmla="*/ 3693585 w 4317699"/>
              <a:gd name="connsiteY244" fmla="*/ 3338286 h 5890917"/>
              <a:gd name="connsiteX245" fmla="*/ 3388785 w 4317699"/>
              <a:gd name="connsiteY245" fmla="*/ 3396343 h 5890917"/>
              <a:gd name="connsiteX246" fmla="*/ 3229128 w 4317699"/>
              <a:gd name="connsiteY246" fmla="*/ 3425372 h 5890917"/>
              <a:gd name="connsiteX247" fmla="*/ 2938842 w 4317699"/>
              <a:gd name="connsiteY247" fmla="*/ 3454400 h 5890917"/>
              <a:gd name="connsiteX248" fmla="*/ 2837242 w 4317699"/>
              <a:gd name="connsiteY248" fmla="*/ 3468915 h 5890917"/>
              <a:gd name="connsiteX249" fmla="*/ 2793699 w 4317699"/>
              <a:gd name="connsiteY249" fmla="*/ 3483429 h 5890917"/>
              <a:gd name="connsiteX250" fmla="*/ 2808213 w 4317699"/>
              <a:gd name="connsiteY250" fmla="*/ 3570515 h 5890917"/>
              <a:gd name="connsiteX251" fmla="*/ 2895299 w 4317699"/>
              <a:gd name="connsiteY251" fmla="*/ 3599543 h 5890917"/>
              <a:gd name="connsiteX252" fmla="*/ 3040442 w 4317699"/>
              <a:gd name="connsiteY252" fmla="*/ 3686629 h 5890917"/>
              <a:gd name="connsiteX253" fmla="*/ 3171070 w 4317699"/>
              <a:gd name="connsiteY253" fmla="*/ 3759200 h 5890917"/>
              <a:gd name="connsiteX254" fmla="*/ 3185585 w 4317699"/>
              <a:gd name="connsiteY254" fmla="*/ 3802743 h 5890917"/>
              <a:gd name="connsiteX255" fmla="*/ 3113013 w 4317699"/>
              <a:gd name="connsiteY255" fmla="*/ 3947886 h 5890917"/>
              <a:gd name="connsiteX256" fmla="*/ 3243642 w 4317699"/>
              <a:gd name="connsiteY256" fmla="*/ 4078515 h 5890917"/>
              <a:gd name="connsiteX257" fmla="*/ 3388785 w 4317699"/>
              <a:gd name="connsiteY257" fmla="*/ 4136572 h 5890917"/>
              <a:gd name="connsiteX258" fmla="*/ 3475870 w 4317699"/>
              <a:gd name="connsiteY258" fmla="*/ 4151086 h 5890917"/>
              <a:gd name="connsiteX259" fmla="*/ 3461356 w 4317699"/>
              <a:gd name="connsiteY259" fmla="*/ 4194629 h 5890917"/>
              <a:gd name="connsiteX260" fmla="*/ 3417813 w 4317699"/>
              <a:gd name="connsiteY260" fmla="*/ 4180115 h 5890917"/>
              <a:gd name="connsiteX261" fmla="*/ 3330728 w 4317699"/>
              <a:gd name="connsiteY261" fmla="*/ 4165600 h 5890917"/>
              <a:gd name="connsiteX262" fmla="*/ 3200099 w 4317699"/>
              <a:gd name="connsiteY262" fmla="*/ 4136572 h 5890917"/>
              <a:gd name="connsiteX263" fmla="*/ 3083985 w 4317699"/>
              <a:gd name="connsiteY263" fmla="*/ 4107543 h 5890917"/>
              <a:gd name="connsiteX264" fmla="*/ 2982385 w 4317699"/>
              <a:gd name="connsiteY264" fmla="*/ 4005943 h 5890917"/>
              <a:gd name="connsiteX265" fmla="*/ 2938842 w 4317699"/>
              <a:gd name="connsiteY265" fmla="*/ 3962400 h 5890917"/>
              <a:gd name="connsiteX266" fmla="*/ 2851756 w 4317699"/>
              <a:gd name="connsiteY266" fmla="*/ 3904343 h 5890917"/>
              <a:gd name="connsiteX267" fmla="*/ 2808213 w 4317699"/>
              <a:gd name="connsiteY267" fmla="*/ 3875315 h 5890917"/>
              <a:gd name="connsiteX268" fmla="*/ 2779185 w 4317699"/>
              <a:gd name="connsiteY268" fmla="*/ 3947886 h 5890917"/>
              <a:gd name="connsiteX269" fmla="*/ 2837242 w 4317699"/>
              <a:gd name="connsiteY269" fmla="*/ 4209143 h 5890917"/>
              <a:gd name="connsiteX270" fmla="*/ 2851756 w 4317699"/>
              <a:gd name="connsiteY270" fmla="*/ 4252686 h 5890917"/>
              <a:gd name="connsiteX271" fmla="*/ 2866270 w 4317699"/>
              <a:gd name="connsiteY271" fmla="*/ 4296229 h 5890917"/>
              <a:gd name="connsiteX272" fmla="*/ 2880785 w 4317699"/>
              <a:gd name="connsiteY272" fmla="*/ 4717143 h 5890917"/>
              <a:gd name="connsiteX273" fmla="*/ 2938842 w 4317699"/>
              <a:gd name="connsiteY273" fmla="*/ 4775200 h 5890917"/>
              <a:gd name="connsiteX274" fmla="*/ 2967870 w 4317699"/>
              <a:gd name="connsiteY274" fmla="*/ 4833257 h 5890917"/>
              <a:gd name="connsiteX275" fmla="*/ 2764670 w 4317699"/>
              <a:gd name="connsiteY275" fmla="*/ 5718629 h 5890917"/>
              <a:gd name="connsiteX276" fmla="*/ 2692099 w 4317699"/>
              <a:gd name="connsiteY276" fmla="*/ 5733143 h 5890917"/>
              <a:gd name="connsiteX277" fmla="*/ 2372785 w 4317699"/>
              <a:gd name="connsiteY277" fmla="*/ 5776686 h 5890917"/>
              <a:gd name="connsiteX278" fmla="*/ 2416328 w 4317699"/>
              <a:gd name="connsiteY278" fmla="*/ 5660572 h 5890917"/>
              <a:gd name="connsiteX279" fmla="*/ 2416328 w 4317699"/>
              <a:gd name="connsiteY279"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197128 w 4317699"/>
              <a:gd name="connsiteY8" fmla="*/ 3599543 h 5890917"/>
              <a:gd name="connsiteX9" fmla="*/ 1008442 w 4317699"/>
              <a:gd name="connsiteY9" fmla="*/ 3614057 h 5890917"/>
              <a:gd name="connsiteX10" fmla="*/ 761699 w 4317699"/>
              <a:gd name="connsiteY10" fmla="*/ 3556000 h 5890917"/>
              <a:gd name="connsiteX11" fmla="*/ 834270 w 4317699"/>
              <a:gd name="connsiteY11" fmla="*/ 3541486 h 5890917"/>
              <a:gd name="connsiteX12" fmla="*/ 1037470 w 4317699"/>
              <a:gd name="connsiteY12" fmla="*/ 3512457 h 5890917"/>
              <a:gd name="connsiteX13" fmla="*/ 1124556 w 4317699"/>
              <a:gd name="connsiteY13" fmla="*/ 3468915 h 5890917"/>
              <a:gd name="connsiteX14" fmla="*/ 1168099 w 4317699"/>
              <a:gd name="connsiteY14" fmla="*/ 3454400 h 5890917"/>
              <a:gd name="connsiteX15" fmla="*/ 1226156 w 4317699"/>
              <a:gd name="connsiteY15" fmla="*/ 3425372 h 5890917"/>
              <a:gd name="connsiteX16" fmla="*/ 1922842 w 4317699"/>
              <a:gd name="connsiteY16" fmla="*/ 3454400 h 5890917"/>
              <a:gd name="connsiteX17" fmla="*/ 1966385 w 4317699"/>
              <a:gd name="connsiteY17" fmla="*/ 3468915 h 5890917"/>
              <a:gd name="connsiteX18" fmla="*/ 2024442 w 4317699"/>
              <a:gd name="connsiteY18" fmla="*/ 3512457 h 5890917"/>
              <a:gd name="connsiteX19" fmla="*/ 2067985 w 4317699"/>
              <a:gd name="connsiteY19" fmla="*/ 3585029 h 5890917"/>
              <a:gd name="connsiteX20" fmla="*/ 2097013 w 4317699"/>
              <a:gd name="connsiteY20" fmla="*/ 3643086 h 5890917"/>
              <a:gd name="connsiteX21" fmla="*/ 2169585 w 4317699"/>
              <a:gd name="connsiteY21" fmla="*/ 3759200 h 5890917"/>
              <a:gd name="connsiteX22" fmla="*/ 2213128 w 4317699"/>
              <a:gd name="connsiteY22" fmla="*/ 3744686 h 5890917"/>
              <a:gd name="connsiteX23" fmla="*/ 2198613 w 4317699"/>
              <a:gd name="connsiteY23" fmla="*/ 3657600 h 5890917"/>
              <a:gd name="connsiteX24" fmla="*/ 2155070 w 4317699"/>
              <a:gd name="connsiteY24" fmla="*/ 3483429 h 5890917"/>
              <a:gd name="connsiteX25" fmla="*/ 2082499 w 4317699"/>
              <a:gd name="connsiteY25" fmla="*/ 3425372 h 5890917"/>
              <a:gd name="connsiteX26" fmla="*/ 2038956 w 4317699"/>
              <a:gd name="connsiteY26" fmla="*/ 3367315 h 5890917"/>
              <a:gd name="connsiteX27" fmla="*/ 1908328 w 4317699"/>
              <a:gd name="connsiteY27" fmla="*/ 3280229 h 5890917"/>
              <a:gd name="connsiteX28" fmla="*/ 1777699 w 4317699"/>
              <a:gd name="connsiteY28" fmla="*/ 3222172 h 5890917"/>
              <a:gd name="connsiteX29" fmla="*/ 1443870 w 4317699"/>
              <a:gd name="connsiteY29" fmla="*/ 3207657 h 5890917"/>
              <a:gd name="connsiteX30" fmla="*/ 1284213 w 4317699"/>
              <a:gd name="connsiteY30" fmla="*/ 3062515 h 5890917"/>
              <a:gd name="connsiteX31" fmla="*/ 1226156 w 4317699"/>
              <a:gd name="connsiteY31" fmla="*/ 3018972 h 5890917"/>
              <a:gd name="connsiteX32" fmla="*/ 1066499 w 4317699"/>
              <a:gd name="connsiteY32" fmla="*/ 2902857 h 5890917"/>
              <a:gd name="connsiteX33" fmla="*/ 979413 w 4317699"/>
              <a:gd name="connsiteY33" fmla="*/ 2873829 h 5890917"/>
              <a:gd name="connsiteX34" fmla="*/ 906842 w 4317699"/>
              <a:gd name="connsiteY34" fmla="*/ 2830286 h 5890917"/>
              <a:gd name="connsiteX35" fmla="*/ 761699 w 4317699"/>
              <a:gd name="connsiteY35" fmla="*/ 2801257 h 5890917"/>
              <a:gd name="connsiteX36" fmla="*/ 689128 w 4317699"/>
              <a:gd name="connsiteY36" fmla="*/ 2757715 h 5890917"/>
              <a:gd name="connsiteX37" fmla="*/ 631070 w 4317699"/>
              <a:gd name="connsiteY37" fmla="*/ 2714172 h 5890917"/>
              <a:gd name="connsiteX38" fmla="*/ 573013 w 4317699"/>
              <a:gd name="connsiteY38" fmla="*/ 2685143 h 5890917"/>
              <a:gd name="connsiteX39" fmla="*/ 1095528 w 4317699"/>
              <a:gd name="connsiteY39" fmla="*/ 2685143 h 5890917"/>
              <a:gd name="connsiteX40" fmla="*/ 1211642 w 4317699"/>
              <a:gd name="connsiteY40" fmla="*/ 2714172 h 5890917"/>
              <a:gd name="connsiteX41" fmla="*/ 1313242 w 4317699"/>
              <a:gd name="connsiteY41" fmla="*/ 2801257 h 5890917"/>
              <a:gd name="connsiteX42" fmla="*/ 1342270 w 4317699"/>
              <a:gd name="connsiteY42" fmla="*/ 2844800 h 5890917"/>
              <a:gd name="connsiteX43" fmla="*/ 1385813 w 4317699"/>
              <a:gd name="connsiteY43" fmla="*/ 2873829 h 5890917"/>
              <a:gd name="connsiteX44" fmla="*/ 1429356 w 4317699"/>
              <a:gd name="connsiteY44" fmla="*/ 2917372 h 5890917"/>
              <a:gd name="connsiteX45" fmla="*/ 1516442 w 4317699"/>
              <a:gd name="connsiteY45" fmla="*/ 2960915 h 5890917"/>
              <a:gd name="connsiteX46" fmla="*/ 1792213 w 4317699"/>
              <a:gd name="connsiteY46" fmla="*/ 3004457 h 5890917"/>
              <a:gd name="connsiteX47" fmla="*/ 1908328 w 4317699"/>
              <a:gd name="connsiteY47" fmla="*/ 3033486 h 5890917"/>
              <a:gd name="connsiteX48" fmla="*/ 1980899 w 4317699"/>
              <a:gd name="connsiteY48" fmla="*/ 3062515 h 5890917"/>
              <a:gd name="connsiteX49" fmla="*/ 2024442 w 4317699"/>
              <a:gd name="connsiteY49" fmla="*/ 3077029 h 5890917"/>
              <a:gd name="connsiteX50" fmla="*/ 2126042 w 4317699"/>
              <a:gd name="connsiteY50" fmla="*/ 3135086 h 5890917"/>
              <a:gd name="connsiteX51" fmla="*/ 2169585 w 4317699"/>
              <a:gd name="connsiteY51" fmla="*/ 3207657 h 5890917"/>
              <a:gd name="connsiteX52" fmla="*/ 2213128 w 4317699"/>
              <a:gd name="connsiteY52" fmla="*/ 3251200 h 5890917"/>
              <a:gd name="connsiteX53" fmla="*/ 2271185 w 4317699"/>
              <a:gd name="connsiteY53" fmla="*/ 3323772 h 5890917"/>
              <a:gd name="connsiteX54" fmla="*/ 2242156 w 4317699"/>
              <a:gd name="connsiteY54" fmla="*/ 3236686 h 5890917"/>
              <a:gd name="connsiteX55" fmla="*/ 2198613 w 4317699"/>
              <a:gd name="connsiteY55" fmla="*/ 3106057 h 5890917"/>
              <a:gd name="connsiteX56" fmla="*/ 2169585 w 4317699"/>
              <a:gd name="connsiteY56" fmla="*/ 3048000 h 5890917"/>
              <a:gd name="connsiteX57" fmla="*/ 2097013 w 4317699"/>
              <a:gd name="connsiteY57" fmla="*/ 2989943 h 5890917"/>
              <a:gd name="connsiteX58" fmla="*/ 2053470 w 4317699"/>
              <a:gd name="connsiteY58" fmla="*/ 2931886 h 5890917"/>
              <a:gd name="connsiteX59" fmla="*/ 2009928 w 4317699"/>
              <a:gd name="connsiteY59" fmla="*/ 2888343 h 5890917"/>
              <a:gd name="connsiteX60" fmla="*/ 1995413 w 4317699"/>
              <a:gd name="connsiteY60" fmla="*/ 2830286 h 5890917"/>
              <a:gd name="connsiteX61" fmla="*/ 1966385 w 4317699"/>
              <a:gd name="connsiteY61" fmla="*/ 2772229 h 5890917"/>
              <a:gd name="connsiteX62" fmla="*/ 1922842 w 4317699"/>
              <a:gd name="connsiteY62" fmla="*/ 2540000 h 5890917"/>
              <a:gd name="connsiteX63" fmla="*/ 1850270 w 4317699"/>
              <a:gd name="connsiteY63" fmla="*/ 2438400 h 5890917"/>
              <a:gd name="connsiteX64" fmla="*/ 1806728 w 4317699"/>
              <a:gd name="connsiteY64" fmla="*/ 2365829 h 5890917"/>
              <a:gd name="connsiteX65" fmla="*/ 1647070 w 4317699"/>
              <a:gd name="connsiteY65" fmla="*/ 2206172 h 5890917"/>
              <a:gd name="connsiteX66" fmla="*/ 1589013 w 4317699"/>
              <a:gd name="connsiteY66" fmla="*/ 2148115 h 5890917"/>
              <a:gd name="connsiteX67" fmla="*/ 1545470 w 4317699"/>
              <a:gd name="connsiteY67" fmla="*/ 2104572 h 5890917"/>
              <a:gd name="connsiteX68" fmla="*/ 1501928 w 4317699"/>
              <a:gd name="connsiteY68" fmla="*/ 2046515 h 5890917"/>
              <a:gd name="connsiteX69" fmla="*/ 1458385 w 4317699"/>
              <a:gd name="connsiteY69" fmla="*/ 2032000 h 5890917"/>
              <a:gd name="connsiteX70" fmla="*/ 1313242 w 4317699"/>
              <a:gd name="connsiteY70" fmla="*/ 1988457 h 5890917"/>
              <a:gd name="connsiteX71" fmla="*/ 1211642 w 4317699"/>
              <a:gd name="connsiteY71" fmla="*/ 1886857 h 5890917"/>
              <a:gd name="connsiteX72" fmla="*/ 1168099 w 4317699"/>
              <a:gd name="connsiteY72" fmla="*/ 1843315 h 5890917"/>
              <a:gd name="connsiteX73" fmla="*/ 1240670 w 4317699"/>
              <a:gd name="connsiteY73" fmla="*/ 1857829 h 5890917"/>
              <a:gd name="connsiteX74" fmla="*/ 1371299 w 4317699"/>
              <a:gd name="connsiteY74" fmla="*/ 1901372 h 5890917"/>
              <a:gd name="connsiteX75" fmla="*/ 1559985 w 4317699"/>
              <a:gd name="connsiteY75" fmla="*/ 1915886 h 5890917"/>
              <a:gd name="connsiteX76" fmla="*/ 1618042 w 4317699"/>
              <a:gd name="connsiteY76" fmla="*/ 1944915 h 5890917"/>
              <a:gd name="connsiteX77" fmla="*/ 1734156 w 4317699"/>
              <a:gd name="connsiteY77" fmla="*/ 2104572 h 5890917"/>
              <a:gd name="connsiteX78" fmla="*/ 1777699 w 4317699"/>
              <a:gd name="connsiteY78" fmla="*/ 2162629 h 5890917"/>
              <a:gd name="connsiteX79" fmla="*/ 1763185 w 4317699"/>
              <a:gd name="connsiteY79" fmla="*/ 2090057 h 5890917"/>
              <a:gd name="connsiteX80" fmla="*/ 1734156 w 4317699"/>
              <a:gd name="connsiteY80" fmla="*/ 1973943 h 5890917"/>
              <a:gd name="connsiteX81" fmla="*/ 1719642 w 4317699"/>
              <a:gd name="connsiteY81" fmla="*/ 1886857 h 5890917"/>
              <a:gd name="connsiteX82" fmla="*/ 1734156 w 4317699"/>
              <a:gd name="connsiteY82" fmla="*/ 1465943 h 5890917"/>
              <a:gd name="connsiteX83" fmla="*/ 1792213 w 4317699"/>
              <a:gd name="connsiteY83" fmla="*/ 1320800 h 5890917"/>
              <a:gd name="connsiteX84" fmla="*/ 1821242 w 4317699"/>
              <a:gd name="connsiteY84" fmla="*/ 1190172 h 5890917"/>
              <a:gd name="connsiteX85" fmla="*/ 1792213 w 4317699"/>
              <a:gd name="connsiteY85" fmla="*/ 653143 h 5890917"/>
              <a:gd name="connsiteX86" fmla="*/ 1748670 w 4317699"/>
              <a:gd name="connsiteY86" fmla="*/ 580572 h 5890917"/>
              <a:gd name="connsiteX87" fmla="*/ 1792213 w 4317699"/>
              <a:gd name="connsiteY87" fmla="*/ 624115 h 5890917"/>
              <a:gd name="connsiteX88" fmla="*/ 1821242 w 4317699"/>
              <a:gd name="connsiteY88" fmla="*/ 754743 h 5890917"/>
              <a:gd name="connsiteX89" fmla="*/ 1879299 w 4317699"/>
              <a:gd name="connsiteY89" fmla="*/ 870857 h 5890917"/>
              <a:gd name="connsiteX90" fmla="*/ 1893813 w 4317699"/>
              <a:gd name="connsiteY90" fmla="*/ 2061029 h 5890917"/>
              <a:gd name="connsiteX91" fmla="*/ 1922842 w 4317699"/>
              <a:gd name="connsiteY91" fmla="*/ 2148115 h 5890917"/>
              <a:gd name="connsiteX92" fmla="*/ 1937356 w 4317699"/>
              <a:gd name="connsiteY92" fmla="*/ 2235200 h 5890917"/>
              <a:gd name="connsiteX93" fmla="*/ 1980899 w 4317699"/>
              <a:gd name="connsiteY93" fmla="*/ 2365829 h 5890917"/>
              <a:gd name="connsiteX94" fmla="*/ 2009928 w 4317699"/>
              <a:gd name="connsiteY94" fmla="*/ 2409372 h 5890917"/>
              <a:gd name="connsiteX95" fmla="*/ 2053470 w 4317699"/>
              <a:gd name="connsiteY95" fmla="*/ 2525486 h 5890917"/>
              <a:gd name="connsiteX96" fmla="*/ 2097013 w 4317699"/>
              <a:gd name="connsiteY96" fmla="*/ 2583543 h 5890917"/>
              <a:gd name="connsiteX97" fmla="*/ 2169585 w 4317699"/>
              <a:gd name="connsiteY97" fmla="*/ 2757715 h 5890917"/>
              <a:gd name="connsiteX98" fmla="*/ 2198613 w 4317699"/>
              <a:gd name="connsiteY98" fmla="*/ 2801257 h 5890917"/>
              <a:gd name="connsiteX99" fmla="*/ 2285699 w 4317699"/>
              <a:gd name="connsiteY99" fmla="*/ 2888343 h 5890917"/>
              <a:gd name="connsiteX100" fmla="*/ 2314728 w 4317699"/>
              <a:gd name="connsiteY100" fmla="*/ 2989943 h 5890917"/>
              <a:gd name="connsiteX101" fmla="*/ 2343756 w 4317699"/>
              <a:gd name="connsiteY101" fmla="*/ 3033486 h 5890917"/>
              <a:gd name="connsiteX102" fmla="*/ 2372785 w 4317699"/>
              <a:gd name="connsiteY102" fmla="*/ 2989943 h 5890917"/>
              <a:gd name="connsiteX103" fmla="*/ 2285699 w 4317699"/>
              <a:gd name="connsiteY103" fmla="*/ 2380343 h 5890917"/>
              <a:gd name="connsiteX104" fmla="*/ 2271185 w 4317699"/>
              <a:gd name="connsiteY104" fmla="*/ 2322286 h 5890917"/>
              <a:gd name="connsiteX105" fmla="*/ 2256670 w 4317699"/>
              <a:gd name="connsiteY105" fmla="*/ 2278743 h 5890917"/>
              <a:gd name="connsiteX106" fmla="*/ 2271185 w 4317699"/>
              <a:gd name="connsiteY106" fmla="*/ 2177143 h 5890917"/>
              <a:gd name="connsiteX107" fmla="*/ 2314728 w 4317699"/>
              <a:gd name="connsiteY107" fmla="*/ 2148115 h 5890917"/>
              <a:gd name="connsiteX108" fmla="*/ 2358270 w 4317699"/>
              <a:gd name="connsiteY108" fmla="*/ 2104572 h 5890917"/>
              <a:gd name="connsiteX109" fmla="*/ 2401813 w 4317699"/>
              <a:gd name="connsiteY109" fmla="*/ 2075543 h 5890917"/>
              <a:gd name="connsiteX110" fmla="*/ 2503413 w 4317699"/>
              <a:gd name="connsiteY110" fmla="*/ 1959429 h 5890917"/>
              <a:gd name="connsiteX111" fmla="*/ 2459870 w 4317699"/>
              <a:gd name="connsiteY111" fmla="*/ 1756229 h 5890917"/>
              <a:gd name="connsiteX112" fmla="*/ 2445356 w 4317699"/>
              <a:gd name="connsiteY112" fmla="*/ 1625600 h 5890917"/>
              <a:gd name="connsiteX113" fmla="*/ 2401813 w 4317699"/>
              <a:gd name="connsiteY113" fmla="*/ 1494972 h 5890917"/>
              <a:gd name="connsiteX114" fmla="*/ 2343756 w 4317699"/>
              <a:gd name="connsiteY114" fmla="*/ 1320800 h 5890917"/>
              <a:gd name="connsiteX115" fmla="*/ 2358270 w 4317699"/>
              <a:gd name="connsiteY115" fmla="*/ 130629 h 5890917"/>
              <a:gd name="connsiteX116" fmla="*/ 2372785 w 4317699"/>
              <a:gd name="connsiteY116" fmla="*/ 261257 h 5890917"/>
              <a:gd name="connsiteX117" fmla="*/ 2387299 w 4317699"/>
              <a:gd name="connsiteY117" fmla="*/ 333829 h 5890917"/>
              <a:gd name="connsiteX118" fmla="*/ 2430842 w 4317699"/>
              <a:gd name="connsiteY118" fmla="*/ 638629 h 5890917"/>
              <a:gd name="connsiteX119" fmla="*/ 2459870 w 4317699"/>
              <a:gd name="connsiteY119" fmla="*/ 580572 h 5890917"/>
              <a:gd name="connsiteX120" fmla="*/ 2488899 w 4317699"/>
              <a:gd name="connsiteY120" fmla="*/ 508000 h 5890917"/>
              <a:gd name="connsiteX121" fmla="*/ 2532442 w 4317699"/>
              <a:gd name="connsiteY121" fmla="*/ 406400 h 5890917"/>
              <a:gd name="connsiteX122" fmla="*/ 2546956 w 4317699"/>
              <a:gd name="connsiteY122" fmla="*/ 159657 h 5890917"/>
              <a:gd name="connsiteX123" fmla="*/ 2532442 w 4317699"/>
              <a:gd name="connsiteY123" fmla="*/ 609600 h 5890917"/>
              <a:gd name="connsiteX124" fmla="*/ 2474385 w 4317699"/>
              <a:gd name="connsiteY124" fmla="*/ 696686 h 5890917"/>
              <a:gd name="connsiteX125" fmla="*/ 2488899 w 4317699"/>
              <a:gd name="connsiteY125" fmla="*/ 1262743 h 5890917"/>
              <a:gd name="connsiteX126" fmla="*/ 2532442 w 4317699"/>
              <a:gd name="connsiteY126" fmla="*/ 1320800 h 5890917"/>
              <a:gd name="connsiteX127" fmla="*/ 2546956 w 4317699"/>
              <a:gd name="connsiteY127" fmla="*/ 1393372 h 5890917"/>
              <a:gd name="connsiteX128" fmla="*/ 2575985 w 4317699"/>
              <a:gd name="connsiteY128" fmla="*/ 1494972 h 5890917"/>
              <a:gd name="connsiteX129" fmla="*/ 2590499 w 4317699"/>
              <a:gd name="connsiteY129" fmla="*/ 1611086 h 5890917"/>
              <a:gd name="connsiteX130" fmla="*/ 2619528 w 4317699"/>
              <a:gd name="connsiteY130" fmla="*/ 1567543 h 5890917"/>
              <a:gd name="connsiteX131" fmla="*/ 2721128 w 4317699"/>
              <a:gd name="connsiteY131" fmla="*/ 1509486 h 5890917"/>
              <a:gd name="connsiteX132" fmla="*/ 2750156 w 4317699"/>
              <a:gd name="connsiteY132" fmla="*/ 1465943 h 5890917"/>
              <a:gd name="connsiteX133" fmla="*/ 2793699 w 4317699"/>
              <a:gd name="connsiteY133" fmla="*/ 1422400 h 5890917"/>
              <a:gd name="connsiteX134" fmla="*/ 2822728 w 4317699"/>
              <a:gd name="connsiteY134" fmla="*/ 1364343 h 5890917"/>
              <a:gd name="connsiteX135" fmla="*/ 2837242 w 4317699"/>
              <a:gd name="connsiteY135" fmla="*/ 1045029 h 5890917"/>
              <a:gd name="connsiteX136" fmla="*/ 2851756 w 4317699"/>
              <a:gd name="connsiteY136" fmla="*/ 972457 h 5890917"/>
              <a:gd name="connsiteX137" fmla="*/ 2895299 w 4317699"/>
              <a:gd name="connsiteY137" fmla="*/ 609600 h 5890917"/>
              <a:gd name="connsiteX138" fmla="*/ 2938842 w 4317699"/>
              <a:gd name="connsiteY138" fmla="*/ 275772 h 5890917"/>
              <a:gd name="connsiteX139" fmla="*/ 3200099 w 4317699"/>
              <a:gd name="connsiteY139" fmla="*/ 43543 h 5890917"/>
              <a:gd name="connsiteX140" fmla="*/ 3229128 w 4317699"/>
              <a:gd name="connsiteY140" fmla="*/ 0 h 5890917"/>
              <a:gd name="connsiteX141" fmla="*/ 3200099 w 4317699"/>
              <a:gd name="connsiteY141" fmla="*/ 130629 h 5890917"/>
              <a:gd name="connsiteX142" fmla="*/ 3171070 w 4317699"/>
              <a:gd name="connsiteY142" fmla="*/ 232229 h 5890917"/>
              <a:gd name="connsiteX143" fmla="*/ 3054956 w 4317699"/>
              <a:gd name="connsiteY143" fmla="*/ 290286 h 5890917"/>
              <a:gd name="connsiteX144" fmla="*/ 3011413 w 4317699"/>
              <a:gd name="connsiteY144" fmla="*/ 522515 h 5890917"/>
              <a:gd name="connsiteX145" fmla="*/ 2967870 w 4317699"/>
              <a:gd name="connsiteY145" fmla="*/ 972457 h 5890917"/>
              <a:gd name="connsiteX146" fmla="*/ 3025928 w 4317699"/>
              <a:gd name="connsiteY146" fmla="*/ 1001486 h 5890917"/>
              <a:gd name="connsiteX147" fmla="*/ 3113013 w 4317699"/>
              <a:gd name="connsiteY147" fmla="*/ 957943 h 5890917"/>
              <a:gd name="connsiteX148" fmla="*/ 3330728 w 4317699"/>
              <a:gd name="connsiteY148" fmla="*/ 914400 h 5890917"/>
              <a:gd name="connsiteX149" fmla="*/ 3388785 w 4317699"/>
              <a:gd name="connsiteY149" fmla="*/ 885372 h 5890917"/>
              <a:gd name="connsiteX150" fmla="*/ 3801781 w 4317699"/>
              <a:gd name="connsiteY150" fmla="*/ 934802 h 5890917"/>
              <a:gd name="connsiteX151" fmla="*/ 3882270 w 4317699"/>
              <a:gd name="connsiteY151" fmla="*/ 1030515 h 5890917"/>
              <a:gd name="connsiteX152" fmla="*/ 3301699 w 4317699"/>
              <a:gd name="connsiteY152" fmla="*/ 1030515 h 5890917"/>
              <a:gd name="connsiteX153" fmla="*/ 3374270 w 4317699"/>
              <a:gd name="connsiteY153" fmla="*/ 1074057 h 5890917"/>
              <a:gd name="connsiteX154" fmla="*/ 3490385 w 4317699"/>
              <a:gd name="connsiteY154" fmla="*/ 1103086 h 5890917"/>
              <a:gd name="connsiteX155" fmla="*/ 3548442 w 4317699"/>
              <a:gd name="connsiteY155" fmla="*/ 1175657 h 5890917"/>
              <a:gd name="connsiteX156" fmla="*/ 3635528 w 4317699"/>
              <a:gd name="connsiteY156" fmla="*/ 1219200 h 5890917"/>
              <a:gd name="connsiteX157" fmla="*/ 3795185 w 4317699"/>
              <a:gd name="connsiteY157" fmla="*/ 1248229 h 5890917"/>
              <a:gd name="connsiteX158" fmla="*/ 4085470 w 4317699"/>
              <a:gd name="connsiteY158" fmla="*/ 1190172 h 5890917"/>
              <a:gd name="connsiteX159" fmla="*/ 4143528 w 4317699"/>
              <a:gd name="connsiteY159" fmla="*/ 1117600 h 5890917"/>
              <a:gd name="connsiteX160" fmla="*/ 4187070 w 4317699"/>
              <a:gd name="connsiteY160" fmla="*/ 1088572 h 5890917"/>
              <a:gd name="connsiteX161" fmla="*/ 4143528 w 4317699"/>
              <a:gd name="connsiteY161" fmla="*/ 1132115 h 5890917"/>
              <a:gd name="connsiteX162" fmla="*/ 4041928 w 4317699"/>
              <a:gd name="connsiteY162" fmla="*/ 1262743 h 5890917"/>
              <a:gd name="connsiteX163" fmla="*/ 4012899 w 4317699"/>
              <a:gd name="connsiteY163" fmla="*/ 1306286 h 5890917"/>
              <a:gd name="connsiteX164" fmla="*/ 3925813 w 4317699"/>
              <a:gd name="connsiteY164" fmla="*/ 1393372 h 5890917"/>
              <a:gd name="connsiteX165" fmla="*/ 3751642 w 4317699"/>
              <a:gd name="connsiteY165" fmla="*/ 1364343 h 5890917"/>
              <a:gd name="connsiteX166" fmla="*/ 3562956 w 4317699"/>
              <a:gd name="connsiteY166" fmla="*/ 1335315 h 5890917"/>
              <a:gd name="connsiteX167" fmla="*/ 3504899 w 4317699"/>
              <a:gd name="connsiteY167" fmla="*/ 1756229 h 5890917"/>
              <a:gd name="connsiteX168" fmla="*/ 3475870 w 4317699"/>
              <a:gd name="connsiteY168" fmla="*/ 1698172 h 5890917"/>
              <a:gd name="connsiteX169" fmla="*/ 3403299 w 4317699"/>
              <a:gd name="connsiteY169" fmla="*/ 1524000 h 5890917"/>
              <a:gd name="connsiteX170" fmla="*/ 3258156 w 4317699"/>
              <a:gd name="connsiteY170" fmla="*/ 1291772 h 5890917"/>
              <a:gd name="connsiteX171" fmla="*/ 3422167 w 4317699"/>
              <a:gd name="connsiteY171" fmla="*/ 1296546 h 5890917"/>
              <a:gd name="connsiteX172" fmla="*/ 3156556 w 4317699"/>
              <a:gd name="connsiteY172" fmla="*/ 1190172 h 5890917"/>
              <a:gd name="connsiteX173" fmla="*/ 3098499 w 4317699"/>
              <a:gd name="connsiteY173" fmla="*/ 1204686 h 5890917"/>
              <a:gd name="connsiteX174" fmla="*/ 2982385 w 4317699"/>
              <a:gd name="connsiteY174" fmla="*/ 1219200 h 5890917"/>
              <a:gd name="connsiteX175" fmla="*/ 2967870 w 4317699"/>
              <a:gd name="connsiteY175" fmla="*/ 1262743 h 5890917"/>
              <a:gd name="connsiteX176" fmla="*/ 2895299 w 4317699"/>
              <a:gd name="connsiteY176" fmla="*/ 1524000 h 5890917"/>
              <a:gd name="connsiteX177" fmla="*/ 2938842 w 4317699"/>
              <a:gd name="connsiteY177" fmla="*/ 1596572 h 5890917"/>
              <a:gd name="connsiteX178" fmla="*/ 2953356 w 4317699"/>
              <a:gd name="connsiteY178" fmla="*/ 1640115 h 5890917"/>
              <a:gd name="connsiteX179" fmla="*/ 2895299 w 4317699"/>
              <a:gd name="connsiteY179" fmla="*/ 1712686 h 5890917"/>
              <a:gd name="connsiteX180" fmla="*/ 2837242 w 4317699"/>
              <a:gd name="connsiteY180" fmla="*/ 1770743 h 5890917"/>
              <a:gd name="connsiteX181" fmla="*/ 2750156 w 4317699"/>
              <a:gd name="connsiteY181" fmla="*/ 1828800 h 5890917"/>
              <a:gd name="connsiteX182" fmla="*/ 2677585 w 4317699"/>
              <a:gd name="connsiteY182" fmla="*/ 1901372 h 5890917"/>
              <a:gd name="connsiteX183" fmla="*/ 2575985 w 4317699"/>
              <a:gd name="connsiteY183" fmla="*/ 2032000 h 5890917"/>
              <a:gd name="connsiteX184" fmla="*/ 2561470 w 4317699"/>
              <a:gd name="connsiteY184" fmla="*/ 2525486 h 5890917"/>
              <a:gd name="connsiteX185" fmla="*/ 2634042 w 4317699"/>
              <a:gd name="connsiteY185" fmla="*/ 2467429 h 5890917"/>
              <a:gd name="connsiteX186" fmla="*/ 2750156 w 4317699"/>
              <a:gd name="connsiteY186" fmla="*/ 2394857 h 5890917"/>
              <a:gd name="connsiteX187" fmla="*/ 2938842 w 4317699"/>
              <a:gd name="connsiteY187" fmla="*/ 2249715 h 5890917"/>
              <a:gd name="connsiteX188" fmla="*/ 3069470 w 4317699"/>
              <a:gd name="connsiteY188" fmla="*/ 2075543 h 5890917"/>
              <a:gd name="connsiteX189" fmla="*/ 3098499 w 4317699"/>
              <a:gd name="connsiteY189" fmla="*/ 1814286 h 5890917"/>
              <a:gd name="connsiteX190" fmla="*/ 3127528 w 4317699"/>
              <a:gd name="connsiteY190" fmla="*/ 1698172 h 5890917"/>
              <a:gd name="connsiteX191" fmla="*/ 3098499 w 4317699"/>
              <a:gd name="connsiteY191" fmla="*/ 2235200 h 5890917"/>
              <a:gd name="connsiteX192" fmla="*/ 3069470 w 4317699"/>
              <a:gd name="connsiteY192" fmla="*/ 2307772 h 5890917"/>
              <a:gd name="connsiteX193" fmla="*/ 2866270 w 4317699"/>
              <a:gd name="connsiteY193" fmla="*/ 2481943 h 5890917"/>
              <a:gd name="connsiteX194" fmla="*/ 2779185 w 4317699"/>
              <a:gd name="connsiteY194" fmla="*/ 2525486 h 5890917"/>
              <a:gd name="connsiteX195" fmla="*/ 2721128 w 4317699"/>
              <a:gd name="connsiteY195" fmla="*/ 2569029 h 5890917"/>
              <a:gd name="connsiteX196" fmla="*/ 2663070 w 4317699"/>
              <a:gd name="connsiteY196" fmla="*/ 2699657 h 5890917"/>
              <a:gd name="connsiteX197" fmla="*/ 2648556 w 4317699"/>
              <a:gd name="connsiteY197" fmla="*/ 2743200 h 5890917"/>
              <a:gd name="connsiteX198" fmla="*/ 2735642 w 4317699"/>
              <a:gd name="connsiteY198" fmla="*/ 2656115 h 5890917"/>
              <a:gd name="connsiteX199" fmla="*/ 2880785 w 4317699"/>
              <a:gd name="connsiteY199" fmla="*/ 2612572 h 5890917"/>
              <a:gd name="connsiteX200" fmla="*/ 3040442 w 4317699"/>
              <a:gd name="connsiteY200" fmla="*/ 2540000 h 5890917"/>
              <a:gd name="connsiteX201" fmla="*/ 3113013 w 4317699"/>
              <a:gd name="connsiteY201" fmla="*/ 2467429 h 5890917"/>
              <a:gd name="connsiteX202" fmla="*/ 3200099 w 4317699"/>
              <a:gd name="connsiteY202" fmla="*/ 2380343 h 5890917"/>
              <a:gd name="connsiteX203" fmla="*/ 3214613 w 4317699"/>
              <a:gd name="connsiteY203" fmla="*/ 1872343 h 5890917"/>
              <a:gd name="connsiteX204" fmla="*/ 3229128 w 4317699"/>
              <a:gd name="connsiteY204" fmla="*/ 2220686 h 5890917"/>
              <a:gd name="connsiteX205" fmla="*/ 3403299 w 4317699"/>
              <a:gd name="connsiteY205" fmla="*/ 2046515 h 5890917"/>
              <a:gd name="connsiteX206" fmla="*/ 3461356 w 4317699"/>
              <a:gd name="connsiteY206" fmla="*/ 2002972 h 5890917"/>
              <a:gd name="connsiteX207" fmla="*/ 3606499 w 4317699"/>
              <a:gd name="connsiteY207" fmla="*/ 1857829 h 5890917"/>
              <a:gd name="connsiteX208" fmla="*/ 3867756 w 4317699"/>
              <a:gd name="connsiteY208" fmla="*/ 1756229 h 5890917"/>
              <a:gd name="connsiteX209" fmla="*/ 4297829 w 4317699"/>
              <a:gd name="connsiteY209" fmla="*/ 1409345 h 5890917"/>
              <a:gd name="connsiteX210" fmla="*/ 3770568 w 4317699"/>
              <a:gd name="connsiteY210" fmla="*/ 1875783 h 5890917"/>
              <a:gd name="connsiteX211" fmla="*/ 4210796 w 4317699"/>
              <a:gd name="connsiteY211" fmla="*/ 1938659 h 5890917"/>
              <a:gd name="connsiteX212" fmla="*/ 3591985 w 4317699"/>
              <a:gd name="connsiteY212" fmla="*/ 2075543 h 5890917"/>
              <a:gd name="connsiteX213" fmla="*/ 3417813 w 4317699"/>
              <a:gd name="connsiteY213" fmla="*/ 2177143 h 5890917"/>
              <a:gd name="connsiteX214" fmla="*/ 3345242 w 4317699"/>
              <a:gd name="connsiteY214" fmla="*/ 2293257 h 5890917"/>
              <a:gd name="connsiteX215" fmla="*/ 3330728 w 4317699"/>
              <a:gd name="connsiteY215" fmla="*/ 2351315 h 5890917"/>
              <a:gd name="connsiteX216" fmla="*/ 3316213 w 4317699"/>
              <a:gd name="connsiteY216" fmla="*/ 2481943 h 5890917"/>
              <a:gd name="connsiteX217" fmla="*/ 3287185 w 4317699"/>
              <a:gd name="connsiteY217" fmla="*/ 2525486 h 5890917"/>
              <a:gd name="connsiteX218" fmla="*/ 3243642 w 4317699"/>
              <a:gd name="connsiteY218" fmla="*/ 2583543 h 5890917"/>
              <a:gd name="connsiteX219" fmla="*/ 3142042 w 4317699"/>
              <a:gd name="connsiteY219" fmla="*/ 2670629 h 5890917"/>
              <a:gd name="connsiteX220" fmla="*/ 3040442 w 4317699"/>
              <a:gd name="connsiteY220" fmla="*/ 2786743 h 5890917"/>
              <a:gd name="connsiteX221" fmla="*/ 2967870 w 4317699"/>
              <a:gd name="connsiteY221" fmla="*/ 2844800 h 5890917"/>
              <a:gd name="connsiteX222" fmla="*/ 2895299 w 4317699"/>
              <a:gd name="connsiteY222" fmla="*/ 2931886 h 5890917"/>
              <a:gd name="connsiteX223" fmla="*/ 2735642 w 4317699"/>
              <a:gd name="connsiteY223" fmla="*/ 3106057 h 5890917"/>
              <a:gd name="connsiteX224" fmla="*/ 2706613 w 4317699"/>
              <a:gd name="connsiteY224" fmla="*/ 3193143 h 5890917"/>
              <a:gd name="connsiteX225" fmla="*/ 2808213 w 4317699"/>
              <a:gd name="connsiteY225" fmla="*/ 3178629 h 5890917"/>
              <a:gd name="connsiteX226" fmla="*/ 3214613 w 4317699"/>
              <a:gd name="connsiteY226" fmla="*/ 3091543 h 5890917"/>
              <a:gd name="connsiteX227" fmla="*/ 3475870 w 4317699"/>
              <a:gd name="connsiteY227" fmla="*/ 2960915 h 5890917"/>
              <a:gd name="connsiteX228" fmla="*/ 3679070 w 4317699"/>
              <a:gd name="connsiteY228" fmla="*/ 2801257 h 5890917"/>
              <a:gd name="connsiteX229" fmla="*/ 3824213 w 4317699"/>
              <a:gd name="connsiteY229" fmla="*/ 2569029 h 5890917"/>
              <a:gd name="connsiteX230" fmla="*/ 3911299 w 4317699"/>
              <a:gd name="connsiteY230" fmla="*/ 2409372 h 5890917"/>
              <a:gd name="connsiteX231" fmla="*/ 4236791 w 4317699"/>
              <a:gd name="connsiteY231" fmla="*/ 2119679 h 5890917"/>
              <a:gd name="connsiteX232" fmla="*/ 3896785 w 4317699"/>
              <a:gd name="connsiteY232" fmla="*/ 2641600 h 5890917"/>
              <a:gd name="connsiteX233" fmla="*/ 3867756 w 4317699"/>
              <a:gd name="connsiteY233" fmla="*/ 2714172 h 5890917"/>
              <a:gd name="connsiteX234" fmla="*/ 3766156 w 4317699"/>
              <a:gd name="connsiteY234" fmla="*/ 2888343 h 5890917"/>
              <a:gd name="connsiteX235" fmla="*/ 3708099 w 4317699"/>
              <a:gd name="connsiteY235" fmla="*/ 2946400 h 5890917"/>
              <a:gd name="connsiteX236" fmla="*/ 3635528 w 4317699"/>
              <a:gd name="connsiteY236" fmla="*/ 3033486 h 5890917"/>
              <a:gd name="connsiteX237" fmla="*/ 3766156 w 4317699"/>
              <a:gd name="connsiteY237" fmla="*/ 2975429 h 5890917"/>
              <a:gd name="connsiteX238" fmla="*/ 3824213 w 4317699"/>
              <a:gd name="connsiteY238" fmla="*/ 2960915 h 5890917"/>
              <a:gd name="connsiteX239" fmla="*/ 4216099 w 4317699"/>
              <a:gd name="connsiteY239" fmla="*/ 3048000 h 5890917"/>
              <a:gd name="connsiteX240" fmla="*/ 4317699 w 4317699"/>
              <a:gd name="connsiteY240" fmla="*/ 3091543 h 5890917"/>
              <a:gd name="connsiteX241" fmla="*/ 4216099 w 4317699"/>
              <a:gd name="connsiteY241" fmla="*/ 3062515 h 5890917"/>
              <a:gd name="connsiteX242" fmla="*/ 4041928 w 4317699"/>
              <a:gd name="connsiteY242" fmla="*/ 3077029 h 5890917"/>
              <a:gd name="connsiteX243" fmla="*/ 3867756 w 4317699"/>
              <a:gd name="connsiteY243" fmla="*/ 3178629 h 5890917"/>
              <a:gd name="connsiteX244" fmla="*/ 3693585 w 4317699"/>
              <a:gd name="connsiteY244" fmla="*/ 3338286 h 5890917"/>
              <a:gd name="connsiteX245" fmla="*/ 3388785 w 4317699"/>
              <a:gd name="connsiteY245" fmla="*/ 3396343 h 5890917"/>
              <a:gd name="connsiteX246" fmla="*/ 3229128 w 4317699"/>
              <a:gd name="connsiteY246" fmla="*/ 3425372 h 5890917"/>
              <a:gd name="connsiteX247" fmla="*/ 2938842 w 4317699"/>
              <a:gd name="connsiteY247" fmla="*/ 3454400 h 5890917"/>
              <a:gd name="connsiteX248" fmla="*/ 2837242 w 4317699"/>
              <a:gd name="connsiteY248" fmla="*/ 3468915 h 5890917"/>
              <a:gd name="connsiteX249" fmla="*/ 2793699 w 4317699"/>
              <a:gd name="connsiteY249" fmla="*/ 3483429 h 5890917"/>
              <a:gd name="connsiteX250" fmla="*/ 2808213 w 4317699"/>
              <a:gd name="connsiteY250" fmla="*/ 3570515 h 5890917"/>
              <a:gd name="connsiteX251" fmla="*/ 2895299 w 4317699"/>
              <a:gd name="connsiteY251" fmla="*/ 3599543 h 5890917"/>
              <a:gd name="connsiteX252" fmla="*/ 3040442 w 4317699"/>
              <a:gd name="connsiteY252" fmla="*/ 3686629 h 5890917"/>
              <a:gd name="connsiteX253" fmla="*/ 3171070 w 4317699"/>
              <a:gd name="connsiteY253" fmla="*/ 3759200 h 5890917"/>
              <a:gd name="connsiteX254" fmla="*/ 3185585 w 4317699"/>
              <a:gd name="connsiteY254" fmla="*/ 3802743 h 5890917"/>
              <a:gd name="connsiteX255" fmla="*/ 3113013 w 4317699"/>
              <a:gd name="connsiteY255" fmla="*/ 3947886 h 5890917"/>
              <a:gd name="connsiteX256" fmla="*/ 3243642 w 4317699"/>
              <a:gd name="connsiteY256" fmla="*/ 4078515 h 5890917"/>
              <a:gd name="connsiteX257" fmla="*/ 3388785 w 4317699"/>
              <a:gd name="connsiteY257" fmla="*/ 4136572 h 5890917"/>
              <a:gd name="connsiteX258" fmla="*/ 3475870 w 4317699"/>
              <a:gd name="connsiteY258" fmla="*/ 4151086 h 5890917"/>
              <a:gd name="connsiteX259" fmla="*/ 3461356 w 4317699"/>
              <a:gd name="connsiteY259" fmla="*/ 4194629 h 5890917"/>
              <a:gd name="connsiteX260" fmla="*/ 3417813 w 4317699"/>
              <a:gd name="connsiteY260" fmla="*/ 4180115 h 5890917"/>
              <a:gd name="connsiteX261" fmla="*/ 3330728 w 4317699"/>
              <a:gd name="connsiteY261" fmla="*/ 4165600 h 5890917"/>
              <a:gd name="connsiteX262" fmla="*/ 3200099 w 4317699"/>
              <a:gd name="connsiteY262" fmla="*/ 4136572 h 5890917"/>
              <a:gd name="connsiteX263" fmla="*/ 3083985 w 4317699"/>
              <a:gd name="connsiteY263" fmla="*/ 4107543 h 5890917"/>
              <a:gd name="connsiteX264" fmla="*/ 2982385 w 4317699"/>
              <a:gd name="connsiteY264" fmla="*/ 4005943 h 5890917"/>
              <a:gd name="connsiteX265" fmla="*/ 2938842 w 4317699"/>
              <a:gd name="connsiteY265" fmla="*/ 3962400 h 5890917"/>
              <a:gd name="connsiteX266" fmla="*/ 2851756 w 4317699"/>
              <a:gd name="connsiteY266" fmla="*/ 3904343 h 5890917"/>
              <a:gd name="connsiteX267" fmla="*/ 2808213 w 4317699"/>
              <a:gd name="connsiteY267" fmla="*/ 3875315 h 5890917"/>
              <a:gd name="connsiteX268" fmla="*/ 2779185 w 4317699"/>
              <a:gd name="connsiteY268" fmla="*/ 3947886 h 5890917"/>
              <a:gd name="connsiteX269" fmla="*/ 2837242 w 4317699"/>
              <a:gd name="connsiteY269" fmla="*/ 4209143 h 5890917"/>
              <a:gd name="connsiteX270" fmla="*/ 2851756 w 4317699"/>
              <a:gd name="connsiteY270" fmla="*/ 4252686 h 5890917"/>
              <a:gd name="connsiteX271" fmla="*/ 2866270 w 4317699"/>
              <a:gd name="connsiteY271" fmla="*/ 4296229 h 5890917"/>
              <a:gd name="connsiteX272" fmla="*/ 2880785 w 4317699"/>
              <a:gd name="connsiteY272" fmla="*/ 4717143 h 5890917"/>
              <a:gd name="connsiteX273" fmla="*/ 2938842 w 4317699"/>
              <a:gd name="connsiteY273" fmla="*/ 4775200 h 5890917"/>
              <a:gd name="connsiteX274" fmla="*/ 2967870 w 4317699"/>
              <a:gd name="connsiteY274" fmla="*/ 4833257 h 5890917"/>
              <a:gd name="connsiteX275" fmla="*/ 2764670 w 4317699"/>
              <a:gd name="connsiteY275" fmla="*/ 5718629 h 5890917"/>
              <a:gd name="connsiteX276" fmla="*/ 2692099 w 4317699"/>
              <a:gd name="connsiteY276" fmla="*/ 5733143 h 5890917"/>
              <a:gd name="connsiteX277" fmla="*/ 2372785 w 4317699"/>
              <a:gd name="connsiteY277" fmla="*/ 5776686 h 5890917"/>
              <a:gd name="connsiteX278" fmla="*/ 2416328 w 4317699"/>
              <a:gd name="connsiteY278" fmla="*/ 5660572 h 5890917"/>
              <a:gd name="connsiteX279" fmla="*/ 2416328 w 4317699"/>
              <a:gd name="connsiteY279"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197128 w 4317699"/>
              <a:gd name="connsiteY8" fmla="*/ 3599543 h 5890917"/>
              <a:gd name="connsiteX9" fmla="*/ 1008442 w 4317699"/>
              <a:gd name="connsiteY9" fmla="*/ 3614057 h 5890917"/>
              <a:gd name="connsiteX10" fmla="*/ 761699 w 4317699"/>
              <a:gd name="connsiteY10" fmla="*/ 3556000 h 5890917"/>
              <a:gd name="connsiteX11" fmla="*/ 834270 w 4317699"/>
              <a:gd name="connsiteY11" fmla="*/ 3541486 h 5890917"/>
              <a:gd name="connsiteX12" fmla="*/ 1037470 w 4317699"/>
              <a:gd name="connsiteY12" fmla="*/ 3512457 h 5890917"/>
              <a:gd name="connsiteX13" fmla="*/ 1124556 w 4317699"/>
              <a:gd name="connsiteY13" fmla="*/ 3468915 h 5890917"/>
              <a:gd name="connsiteX14" fmla="*/ 1168099 w 4317699"/>
              <a:gd name="connsiteY14" fmla="*/ 3454400 h 5890917"/>
              <a:gd name="connsiteX15" fmla="*/ 1226156 w 4317699"/>
              <a:gd name="connsiteY15" fmla="*/ 3425372 h 5890917"/>
              <a:gd name="connsiteX16" fmla="*/ 1922842 w 4317699"/>
              <a:gd name="connsiteY16" fmla="*/ 3454400 h 5890917"/>
              <a:gd name="connsiteX17" fmla="*/ 1966385 w 4317699"/>
              <a:gd name="connsiteY17" fmla="*/ 3468915 h 5890917"/>
              <a:gd name="connsiteX18" fmla="*/ 2024442 w 4317699"/>
              <a:gd name="connsiteY18" fmla="*/ 3512457 h 5890917"/>
              <a:gd name="connsiteX19" fmla="*/ 2067985 w 4317699"/>
              <a:gd name="connsiteY19" fmla="*/ 3585029 h 5890917"/>
              <a:gd name="connsiteX20" fmla="*/ 2097013 w 4317699"/>
              <a:gd name="connsiteY20" fmla="*/ 3643086 h 5890917"/>
              <a:gd name="connsiteX21" fmla="*/ 2169585 w 4317699"/>
              <a:gd name="connsiteY21" fmla="*/ 3759200 h 5890917"/>
              <a:gd name="connsiteX22" fmla="*/ 2213128 w 4317699"/>
              <a:gd name="connsiteY22" fmla="*/ 3744686 h 5890917"/>
              <a:gd name="connsiteX23" fmla="*/ 2198613 w 4317699"/>
              <a:gd name="connsiteY23" fmla="*/ 3657600 h 5890917"/>
              <a:gd name="connsiteX24" fmla="*/ 2155070 w 4317699"/>
              <a:gd name="connsiteY24" fmla="*/ 3483429 h 5890917"/>
              <a:gd name="connsiteX25" fmla="*/ 2082499 w 4317699"/>
              <a:gd name="connsiteY25" fmla="*/ 3425372 h 5890917"/>
              <a:gd name="connsiteX26" fmla="*/ 2038956 w 4317699"/>
              <a:gd name="connsiteY26" fmla="*/ 3367315 h 5890917"/>
              <a:gd name="connsiteX27" fmla="*/ 1908328 w 4317699"/>
              <a:gd name="connsiteY27" fmla="*/ 3280229 h 5890917"/>
              <a:gd name="connsiteX28" fmla="*/ 1777699 w 4317699"/>
              <a:gd name="connsiteY28" fmla="*/ 3222172 h 5890917"/>
              <a:gd name="connsiteX29" fmla="*/ 1443870 w 4317699"/>
              <a:gd name="connsiteY29" fmla="*/ 3207657 h 5890917"/>
              <a:gd name="connsiteX30" fmla="*/ 1284213 w 4317699"/>
              <a:gd name="connsiteY30" fmla="*/ 3062515 h 5890917"/>
              <a:gd name="connsiteX31" fmla="*/ 1226156 w 4317699"/>
              <a:gd name="connsiteY31" fmla="*/ 3018972 h 5890917"/>
              <a:gd name="connsiteX32" fmla="*/ 1066499 w 4317699"/>
              <a:gd name="connsiteY32" fmla="*/ 2902857 h 5890917"/>
              <a:gd name="connsiteX33" fmla="*/ 979413 w 4317699"/>
              <a:gd name="connsiteY33" fmla="*/ 2873829 h 5890917"/>
              <a:gd name="connsiteX34" fmla="*/ 906842 w 4317699"/>
              <a:gd name="connsiteY34" fmla="*/ 2830286 h 5890917"/>
              <a:gd name="connsiteX35" fmla="*/ 761699 w 4317699"/>
              <a:gd name="connsiteY35" fmla="*/ 2801257 h 5890917"/>
              <a:gd name="connsiteX36" fmla="*/ 689128 w 4317699"/>
              <a:gd name="connsiteY36" fmla="*/ 2757715 h 5890917"/>
              <a:gd name="connsiteX37" fmla="*/ 631070 w 4317699"/>
              <a:gd name="connsiteY37" fmla="*/ 2714172 h 5890917"/>
              <a:gd name="connsiteX38" fmla="*/ 573013 w 4317699"/>
              <a:gd name="connsiteY38" fmla="*/ 2685143 h 5890917"/>
              <a:gd name="connsiteX39" fmla="*/ 1095528 w 4317699"/>
              <a:gd name="connsiteY39" fmla="*/ 2685143 h 5890917"/>
              <a:gd name="connsiteX40" fmla="*/ 1211642 w 4317699"/>
              <a:gd name="connsiteY40" fmla="*/ 2714172 h 5890917"/>
              <a:gd name="connsiteX41" fmla="*/ 1313242 w 4317699"/>
              <a:gd name="connsiteY41" fmla="*/ 2801257 h 5890917"/>
              <a:gd name="connsiteX42" fmla="*/ 1342270 w 4317699"/>
              <a:gd name="connsiteY42" fmla="*/ 2844800 h 5890917"/>
              <a:gd name="connsiteX43" fmla="*/ 1385813 w 4317699"/>
              <a:gd name="connsiteY43" fmla="*/ 2873829 h 5890917"/>
              <a:gd name="connsiteX44" fmla="*/ 1429356 w 4317699"/>
              <a:gd name="connsiteY44" fmla="*/ 2917372 h 5890917"/>
              <a:gd name="connsiteX45" fmla="*/ 1516442 w 4317699"/>
              <a:gd name="connsiteY45" fmla="*/ 2960915 h 5890917"/>
              <a:gd name="connsiteX46" fmla="*/ 1792213 w 4317699"/>
              <a:gd name="connsiteY46" fmla="*/ 3004457 h 5890917"/>
              <a:gd name="connsiteX47" fmla="*/ 1908328 w 4317699"/>
              <a:gd name="connsiteY47" fmla="*/ 3033486 h 5890917"/>
              <a:gd name="connsiteX48" fmla="*/ 1980899 w 4317699"/>
              <a:gd name="connsiteY48" fmla="*/ 3062515 h 5890917"/>
              <a:gd name="connsiteX49" fmla="*/ 2024442 w 4317699"/>
              <a:gd name="connsiteY49" fmla="*/ 3077029 h 5890917"/>
              <a:gd name="connsiteX50" fmla="*/ 2126042 w 4317699"/>
              <a:gd name="connsiteY50" fmla="*/ 3135086 h 5890917"/>
              <a:gd name="connsiteX51" fmla="*/ 2169585 w 4317699"/>
              <a:gd name="connsiteY51" fmla="*/ 3207657 h 5890917"/>
              <a:gd name="connsiteX52" fmla="*/ 2213128 w 4317699"/>
              <a:gd name="connsiteY52" fmla="*/ 3251200 h 5890917"/>
              <a:gd name="connsiteX53" fmla="*/ 2271185 w 4317699"/>
              <a:gd name="connsiteY53" fmla="*/ 3323772 h 5890917"/>
              <a:gd name="connsiteX54" fmla="*/ 2242156 w 4317699"/>
              <a:gd name="connsiteY54" fmla="*/ 3236686 h 5890917"/>
              <a:gd name="connsiteX55" fmla="*/ 2198613 w 4317699"/>
              <a:gd name="connsiteY55" fmla="*/ 3106057 h 5890917"/>
              <a:gd name="connsiteX56" fmla="*/ 2169585 w 4317699"/>
              <a:gd name="connsiteY56" fmla="*/ 3048000 h 5890917"/>
              <a:gd name="connsiteX57" fmla="*/ 2097013 w 4317699"/>
              <a:gd name="connsiteY57" fmla="*/ 2989943 h 5890917"/>
              <a:gd name="connsiteX58" fmla="*/ 2053470 w 4317699"/>
              <a:gd name="connsiteY58" fmla="*/ 2931886 h 5890917"/>
              <a:gd name="connsiteX59" fmla="*/ 2009928 w 4317699"/>
              <a:gd name="connsiteY59" fmla="*/ 2888343 h 5890917"/>
              <a:gd name="connsiteX60" fmla="*/ 1995413 w 4317699"/>
              <a:gd name="connsiteY60" fmla="*/ 2830286 h 5890917"/>
              <a:gd name="connsiteX61" fmla="*/ 1966385 w 4317699"/>
              <a:gd name="connsiteY61" fmla="*/ 2772229 h 5890917"/>
              <a:gd name="connsiteX62" fmla="*/ 1922842 w 4317699"/>
              <a:gd name="connsiteY62" fmla="*/ 2540000 h 5890917"/>
              <a:gd name="connsiteX63" fmla="*/ 1850270 w 4317699"/>
              <a:gd name="connsiteY63" fmla="*/ 2438400 h 5890917"/>
              <a:gd name="connsiteX64" fmla="*/ 1806728 w 4317699"/>
              <a:gd name="connsiteY64" fmla="*/ 2365829 h 5890917"/>
              <a:gd name="connsiteX65" fmla="*/ 1647070 w 4317699"/>
              <a:gd name="connsiteY65" fmla="*/ 2206172 h 5890917"/>
              <a:gd name="connsiteX66" fmla="*/ 1589013 w 4317699"/>
              <a:gd name="connsiteY66" fmla="*/ 2148115 h 5890917"/>
              <a:gd name="connsiteX67" fmla="*/ 1545470 w 4317699"/>
              <a:gd name="connsiteY67" fmla="*/ 2104572 h 5890917"/>
              <a:gd name="connsiteX68" fmla="*/ 1501928 w 4317699"/>
              <a:gd name="connsiteY68" fmla="*/ 2046515 h 5890917"/>
              <a:gd name="connsiteX69" fmla="*/ 1458385 w 4317699"/>
              <a:gd name="connsiteY69" fmla="*/ 2032000 h 5890917"/>
              <a:gd name="connsiteX70" fmla="*/ 1313242 w 4317699"/>
              <a:gd name="connsiteY70" fmla="*/ 1988457 h 5890917"/>
              <a:gd name="connsiteX71" fmla="*/ 1211642 w 4317699"/>
              <a:gd name="connsiteY71" fmla="*/ 1886857 h 5890917"/>
              <a:gd name="connsiteX72" fmla="*/ 1168099 w 4317699"/>
              <a:gd name="connsiteY72" fmla="*/ 1843315 h 5890917"/>
              <a:gd name="connsiteX73" fmla="*/ 1240670 w 4317699"/>
              <a:gd name="connsiteY73" fmla="*/ 1857829 h 5890917"/>
              <a:gd name="connsiteX74" fmla="*/ 1371299 w 4317699"/>
              <a:gd name="connsiteY74" fmla="*/ 1901372 h 5890917"/>
              <a:gd name="connsiteX75" fmla="*/ 1559985 w 4317699"/>
              <a:gd name="connsiteY75" fmla="*/ 1915886 h 5890917"/>
              <a:gd name="connsiteX76" fmla="*/ 1618042 w 4317699"/>
              <a:gd name="connsiteY76" fmla="*/ 1944915 h 5890917"/>
              <a:gd name="connsiteX77" fmla="*/ 1734156 w 4317699"/>
              <a:gd name="connsiteY77" fmla="*/ 2104572 h 5890917"/>
              <a:gd name="connsiteX78" fmla="*/ 1777699 w 4317699"/>
              <a:gd name="connsiteY78" fmla="*/ 2162629 h 5890917"/>
              <a:gd name="connsiteX79" fmla="*/ 1763185 w 4317699"/>
              <a:gd name="connsiteY79" fmla="*/ 2090057 h 5890917"/>
              <a:gd name="connsiteX80" fmla="*/ 1734156 w 4317699"/>
              <a:gd name="connsiteY80" fmla="*/ 1973943 h 5890917"/>
              <a:gd name="connsiteX81" fmla="*/ 1719642 w 4317699"/>
              <a:gd name="connsiteY81" fmla="*/ 1886857 h 5890917"/>
              <a:gd name="connsiteX82" fmla="*/ 1734156 w 4317699"/>
              <a:gd name="connsiteY82" fmla="*/ 1465943 h 5890917"/>
              <a:gd name="connsiteX83" fmla="*/ 1792213 w 4317699"/>
              <a:gd name="connsiteY83" fmla="*/ 1320800 h 5890917"/>
              <a:gd name="connsiteX84" fmla="*/ 1821242 w 4317699"/>
              <a:gd name="connsiteY84" fmla="*/ 1190172 h 5890917"/>
              <a:gd name="connsiteX85" fmla="*/ 1792213 w 4317699"/>
              <a:gd name="connsiteY85" fmla="*/ 653143 h 5890917"/>
              <a:gd name="connsiteX86" fmla="*/ 1748670 w 4317699"/>
              <a:gd name="connsiteY86" fmla="*/ 580572 h 5890917"/>
              <a:gd name="connsiteX87" fmla="*/ 1792213 w 4317699"/>
              <a:gd name="connsiteY87" fmla="*/ 624115 h 5890917"/>
              <a:gd name="connsiteX88" fmla="*/ 1821242 w 4317699"/>
              <a:gd name="connsiteY88" fmla="*/ 754743 h 5890917"/>
              <a:gd name="connsiteX89" fmla="*/ 1879299 w 4317699"/>
              <a:gd name="connsiteY89" fmla="*/ 870857 h 5890917"/>
              <a:gd name="connsiteX90" fmla="*/ 1893813 w 4317699"/>
              <a:gd name="connsiteY90" fmla="*/ 2061029 h 5890917"/>
              <a:gd name="connsiteX91" fmla="*/ 1922842 w 4317699"/>
              <a:gd name="connsiteY91" fmla="*/ 2148115 h 5890917"/>
              <a:gd name="connsiteX92" fmla="*/ 1937356 w 4317699"/>
              <a:gd name="connsiteY92" fmla="*/ 2235200 h 5890917"/>
              <a:gd name="connsiteX93" fmla="*/ 1980899 w 4317699"/>
              <a:gd name="connsiteY93" fmla="*/ 2365829 h 5890917"/>
              <a:gd name="connsiteX94" fmla="*/ 2009928 w 4317699"/>
              <a:gd name="connsiteY94" fmla="*/ 2409372 h 5890917"/>
              <a:gd name="connsiteX95" fmla="*/ 2053470 w 4317699"/>
              <a:gd name="connsiteY95" fmla="*/ 2525486 h 5890917"/>
              <a:gd name="connsiteX96" fmla="*/ 2097013 w 4317699"/>
              <a:gd name="connsiteY96" fmla="*/ 2583543 h 5890917"/>
              <a:gd name="connsiteX97" fmla="*/ 2169585 w 4317699"/>
              <a:gd name="connsiteY97" fmla="*/ 2757715 h 5890917"/>
              <a:gd name="connsiteX98" fmla="*/ 2198613 w 4317699"/>
              <a:gd name="connsiteY98" fmla="*/ 2801257 h 5890917"/>
              <a:gd name="connsiteX99" fmla="*/ 2285699 w 4317699"/>
              <a:gd name="connsiteY99" fmla="*/ 2888343 h 5890917"/>
              <a:gd name="connsiteX100" fmla="*/ 2314728 w 4317699"/>
              <a:gd name="connsiteY100" fmla="*/ 2989943 h 5890917"/>
              <a:gd name="connsiteX101" fmla="*/ 2343756 w 4317699"/>
              <a:gd name="connsiteY101" fmla="*/ 3033486 h 5890917"/>
              <a:gd name="connsiteX102" fmla="*/ 2372785 w 4317699"/>
              <a:gd name="connsiteY102" fmla="*/ 2989943 h 5890917"/>
              <a:gd name="connsiteX103" fmla="*/ 2285699 w 4317699"/>
              <a:gd name="connsiteY103" fmla="*/ 2380343 h 5890917"/>
              <a:gd name="connsiteX104" fmla="*/ 2271185 w 4317699"/>
              <a:gd name="connsiteY104" fmla="*/ 2322286 h 5890917"/>
              <a:gd name="connsiteX105" fmla="*/ 2256670 w 4317699"/>
              <a:gd name="connsiteY105" fmla="*/ 2278743 h 5890917"/>
              <a:gd name="connsiteX106" fmla="*/ 2271185 w 4317699"/>
              <a:gd name="connsiteY106" fmla="*/ 2177143 h 5890917"/>
              <a:gd name="connsiteX107" fmla="*/ 2314728 w 4317699"/>
              <a:gd name="connsiteY107" fmla="*/ 2148115 h 5890917"/>
              <a:gd name="connsiteX108" fmla="*/ 2358270 w 4317699"/>
              <a:gd name="connsiteY108" fmla="*/ 2104572 h 5890917"/>
              <a:gd name="connsiteX109" fmla="*/ 2401813 w 4317699"/>
              <a:gd name="connsiteY109" fmla="*/ 2075543 h 5890917"/>
              <a:gd name="connsiteX110" fmla="*/ 2503413 w 4317699"/>
              <a:gd name="connsiteY110" fmla="*/ 1959429 h 5890917"/>
              <a:gd name="connsiteX111" fmla="*/ 2459870 w 4317699"/>
              <a:gd name="connsiteY111" fmla="*/ 1756229 h 5890917"/>
              <a:gd name="connsiteX112" fmla="*/ 2445356 w 4317699"/>
              <a:gd name="connsiteY112" fmla="*/ 1625600 h 5890917"/>
              <a:gd name="connsiteX113" fmla="*/ 2401813 w 4317699"/>
              <a:gd name="connsiteY113" fmla="*/ 1494972 h 5890917"/>
              <a:gd name="connsiteX114" fmla="*/ 2343756 w 4317699"/>
              <a:gd name="connsiteY114" fmla="*/ 1320800 h 5890917"/>
              <a:gd name="connsiteX115" fmla="*/ 2358270 w 4317699"/>
              <a:gd name="connsiteY115" fmla="*/ 130629 h 5890917"/>
              <a:gd name="connsiteX116" fmla="*/ 2372785 w 4317699"/>
              <a:gd name="connsiteY116" fmla="*/ 261257 h 5890917"/>
              <a:gd name="connsiteX117" fmla="*/ 2387299 w 4317699"/>
              <a:gd name="connsiteY117" fmla="*/ 333829 h 5890917"/>
              <a:gd name="connsiteX118" fmla="*/ 2430842 w 4317699"/>
              <a:gd name="connsiteY118" fmla="*/ 638629 h 5890917"/>
              <a:gd name="connsiteX119" fmla="*/ 2459870 w 4317699"/>
              <a:gd name="connsiteY119" fmla="*/ 580572 h 5890917"/>
              <a:gd name="connsiteX120" fmla="*/ 2488899 w 4317699"/>
              <a:gd name="connsiteY120" fmla="*/ 508000 h 5890917"/>
              <a:gd name="connsiteX121" fmla="*/ 2532442 w 4317699"/>
              <a:gd name="connsiteY121" fmla="*/ 406400 h 5890917"/>
              <a:gd name="connsiteX122" fmla="*/ 2546956 w 4317699"/>
              <a:gd name="connsiteY122" fmla="*/ 159657 h 5890917"/>
              <a:gd name="connsiteX123" fmla="*/ 2532442 w 4317699"/>
              <a:gd name="connsiteY123" fmla="*/ 609600 h 5890917"/>
              <a:gd name="connsiteX124" fmla="*/ 2474385 w 4317699"/>
              <a:gd name="connsiteY124" fmla="*/ 696686 h 5890917"/>
              <a:gd name="connsiteX125" fmla="*/ 2488899 w 4317699"/>
              <a:gd name="connsiteY125" fmla="*/ 1262743 h 5890917"/>
              <a:gd name="connsiteX126" fmla="*/ 2532442 w 4317699"/>
              <a:gd name="connsiteY126" fmla="*/ 1320800 h 5890917"/>
              <a:gd name="connsiteX127" fmla="*/ 2546956 w 4317699"/>
              <a:gd name="connsiteY127" fmla="*/ 1393372 h 5890917"/>
              <a:gd name="connsiteX128" fmla="*/ 2575985 w 4317699"/>
              <a:gd name="connsiteY128" fmla="*/ 1494972 h 5890917"/>
              <a:gd name="connsiteX129" fmla="*/ 2590499 w 4317699"/>
              <a:gd name="connsiteY129" fmla="*/ 1611086 h 5890917"/>
              <a:gd name="connsiteX130" fmla="*/ 2619528 w 4317699"/>
              <a:gd name="connsiteY130" fmla="*/ 1567543 h 5890917"/>
              <a:gd name="connsiteX131" fmla="*/ 2721128 w 4317699"/>
              <a:gd name="connsiteY131" fmla="*/ 1509486 h 5890917"/>
              <a:gd name="connsiteX132" fmla="*/ 2750156 w 4317699"/>
              <a:gd name="connsiteY132" fmla="*/ 1465943 h 5890917"/>
              <a:gd name="connsiteX133" fmla="*/ 2793699 w 4317699"/>
              <a:gd name="connsiteY133" fmla="*/ 1422400 h 5890917"/>
              <a:gd name="connsiteX134" fmla="*/ 2822728 w 4317699"/>
              <a:gd name="connsiteY134" fmla="*/ 1364343 h 5890917"/>
              <a:gd name="connsiteX135" fmla="*/ 2837242 w 4317699"/>
              <a:gd name="connsiteY135" fmla="*/ 1045029 h 5890917"/>
              <a:gd name="connsiteX136" fmla="*/ 2851756 w 4317699"/>
              <a:gd name="connsiteY136" fmla="*/ 972457 h 5890917"/>
              <a:gd name="connsiteX137" fmla="*/ 2895299 w 4317699"/>
              <a:gd name="connsiteY137" fmla="*/ 609600 h 5890917"/>
              <a:gd name="connsiteX138" fmla="*/ 2938842 w 4317699"/>
              <a:gd name="connsiteY138" fmla="*/ 275772 h 5890917"/>
              <a:gd name="connsiteX139" fmla="*/ 3200099 w 4317699"/>
              <a:gd name="connsiteY139" fmla="*/ 43543 h 5890917"/>
              <a:gd name="connsiteX140" fmla="*/ 3229128 w 4317699"/>
              <a:gd name="connsiteY140" fmla="*/ 0 h 5890917"/>
              <a:gd name="connsiteX141" fmla="*/ 3200099 w 4317699"/>
              <a:gd name="connsiteY141" fmla="*/ 130629 h 5890917"/>
              <a:gd name="connsiteX142" fmla="*/ 3171070 w 4317699"/>
              <a:gd name="connsiteY142" fmla="*/ 232229 h 5890917"/>
              <a:gd name="connsiteX143" fmla="*/ 3054956 w 4317699"/>
              <a:gd name="connsiteY143" fmla="*/ 290286 h 5890917"/>
              <a:gd name="connsiteX144" fmla="*/ 3011413 w 4317699"/>
              <a:gd name="connsiteY144" fmla="*/ 522515 h 5890917"/>
              <a:gd name="connsiteX145" fmla="*/ 2967870 w 4317699"/>
              <a:gd name="connsiteY145" fmla="*/ 972457 h 5890917"/>
              <a:gd name="connsiteX146" fmla="*/ 3025928 w 4317699"/>
              <a:gd name="connsiteY146" fmla="*/ 1001486 h 5890917"/>
              <a:gd name="connsiteX147" fmla="*/ 3113013 w 4317699"/>
              <a:gd name="connsiteY147" fmla="*/ 957943 h 5890917"/>
              <a:gd name="connsiteX148" fmla="*/ 3330728 w 4317699"/>
              <a:gd name="connsiteY148" fmla="*/ 914400 h 5890917"/>
              <a:gd name="connsiteX149" fmla="*/ 3388785 w 4317699"/>
              <a:gd name="connsiteY149" fmla="*/ 885372 h 5890917"/>
              <a:gd name="connsiteX150" fmla="*/ 3801781 w 4317699"/>
              <a:gd name="connsiteY150" fmla="*/ 934802 h 5890917"/>
              <a:gd name="connsiteX151" fmla="*/ 3882270 w 4317699"/>
              <a:gd name="connsiteY151" fmla="*/ 1030515 h 5890917"/>
              <a:gd name="connsiteX152" fmla="*/ 3301699 w 4317699"/>
              <a:gd name="connsiteY152" fmla="*/ 1030515 h 5890917"/>
              <a:gd name="connsiteX153" fmla="*/ 3374270 w 4317699"/>
              <a:gd name="connsiteY153" fmla="*/ 1074057 h 5890917"/>
              <a:gd name="connsiteX154" fmla="*/ 3490385 w 4317699"/>
              <a:gd name="connsiteY154" fmla="*/ 1103086 h 5890917"/>
              <a:gd name="connsiteX155" fmla="*/ 3548442 w 4317699"/>
              <a:gd name="connsiteY155" fmla="*/ 1175657 h 5890917"/>
              <a:gd name="connsiteX156" fmla="*/ 3635528 w 4317699"/>
              <a:gd name="connsiteY156" fmla="*/ 1219200 h 5890917"/>
              <a:gd name="connsiteX157" fmla="*/ 3795185 w 4317699"/>
              <a:gd name="connsiteY157" fmla="*/ 1248229 h 5890917"/>
              <a:gd name="connsiteX158" fmla="*/ 4085470 w 4317699"/>
              <a:gd name="connsiteY158" fmla="*/ 1190172 h 5890917"/>
              <a:gd name="connsiteX159" fmla="*/ 4143528 w 4317699"/>
              <a:gd name="connsiteY159" fmla="*/ 1117600 h 5890917"/>
              <a:gd name="connsiteX160" fmla="*/ 4187070 w 4317699"/>
              <a:gd name="connsiteY160" fmla="*/ 1088572 h 5890917"/>
              <a:gd name="connsiteX161" fmla="*/ 4143528 w 4317699"/>
              <a:gd name="connsiteY161" fmla="*/ 1132115 h 5890917"/>
              <a:gd name="connsiteX162" fmla="*/ 4041928 w 4317699"/>
              <a:gd name="connsiteY162" fmla="*/ 1262743 h 5890917"/>
              <a:gd name="connsiteX163" fmla="*/ 4012899 w 4317699"/>
              <a:gd name="connsiteY163" fmla="*/ 1306286 h 5890917"/>
              <a:gd name="connsiteX164" fmla="*/ 3925813 w 4317699"/>
              <a:gd name="connsiteY164" fmla="*/ 1393372 h 5890917"/>
              <a:gd name="connsiteX165" fmla="*/ 3751642 w 4317699"/>
              <a:gd name="connsiteY165" fmla="*/ 1364343 h 5890917"/>
              <a:gd name="connsiteX166" fmla="*/ 3562956 w 4317699"/>
              <a:gd name="connsiteY166" fmla="*/ 1335315 h 5890917"/>
              <a:gd name="connsiteX167" fmla="*/ 3504899 w 4317699"/>
              <a:gd name="connsiteY167" fmla="*/ 1756229 h 5890917"/>
              <a:gd name="connsiteX168" fmla="*/ 3475870 w 4317699"/>
              <a:gd name="connsiteY168" fmla="*/ 1698172 h 5890917"/>
              <a:gd name="connsiteX169" fmla="*/ 3403299 w 4317699"/>
              <a:gd name="connsiteY169" fmla="*/ 1524000 h 5890917"/>
              <a:gd name="connsiteX170" fmla="*/ 3258156 w 4317699"/>
              <a:gd name="connsiteY170" fmla="*/ 1291772 h 5890917"/>
              <a:gd name="connsiteX171" fmla="*/ 3422167 w 4317699"/>
              <a:gd name="connsiteY171" fmla="*/ 1296546 h 5890917"/>
              <a:gd name="connsiteX172" fmla="*/ 3156556 w 4317699"/>
              <a:gd name="connsiteY172" fmla="*/ 1190172 h 5890917"/>
              <a:gd name="connsiteX173" fmla="*/ 3098499 w 4317699"/>
              <a:gd name="connsiteY173" fmla="*/ 1204686 h 5890917"/>
              <a:gd name="connsiteX174" fmla="*/ 2982385 w 4317699"/>
              <a:gd name="connsiteY174" fmla="*/ 1219200 h 5890917"/>
              <a:gd name="connsiteX175" fmla="*/ 2967870 w 4317699"/>
              <a:gd name="connsiteY175" fmla="*/ 1262743 h 5890917"/>
              <a:gd name="connsiteX176" fmla="*/ 2895299 w 4317699"/>
              <a:gd name="connsiteY176" fmla="*/ 1524000 h 5890917"/>
              <a:gd name="connsiteX177" fmla="*/ 2938842 w 4317699"/>
              <a:gd name="connsiteY177" fmla="*/ 1596572 h 5890917"/>
              <a:gd name="connsiteX178" fmla="*/ 2953356 w 4317699"/>
              <a:gd name="connsiteY178" fmla="*/ 1640115 h 5890917"/>
              <a:gd name="connsiteX179" fmla="*/ 2895299 w 4317699"/>
              <a:gd name="connsiteY179" fmla="*/ 1712686 h 5890917"/>
              <a:gd name="connsiteX180" fmla="*/ 2837242 w 4317699"/>
              <a:gd name="connsiteY180" fmla="*/ 1770743 h 5890917"/>
              <a:gd name="connsiteX181" fmla="*/ 2750156 w 4317699"/>
              <a:gd name="connsiteY181" fmla="*/ 1828800 h 5890917"/>
              <a:gd name="connsiteX182" fmla="*/ 2677585 w 4317699"/>
              <a:gd name="connsiteY182" fmla="*/ 1901372 h 5890917"/>
              <a:gd name="connsiteX183" fmla="*/ 2575985 w 4317699"/>
              <a:gd name="connsiteY183" fmla="*/ 2032000 h 5890917"/>
              <a:gd name="connsiteX184" fmla="*/ 2561470 w 4317699"/>
              <a:gd name="connsiteY184" fmla="*/ 2525486 h 5890917"/>
              <a:gd name="connsiteX185" fmla="*/ 2634042 w 4317699"/>
              <a:gd name="connsiteY185" fmla="*/ 2467429 h 5890917"/>
              <a:gd name="connsiteX186" fmla="*/ 2750156 w 4317699"/>
              <a:gd name="connsiteY186" fmla="*/ 2394857 h 5890917"/>
              <a:gd name="connsiteX187" fmla="*/ 2938842 w 4317699"/>
              <a:gd name="connsiteY187" fmla="*/ 2249715 h 5890917"/>
              <a:gd name="connsiteX188" fmla="*/ 3069470 w 4317699"/>
              <a:gd name="connsiteY188" fmla="*/ 2075543 h 5890917"/>
              <a:gd name="connsiteX189" fmla="*/ 3098499 w 4317699"/>
              <a:gd name="connsiteY189" fmla="*/ 1814286 h 5890917"/>
              <a:gd name="connsiteX190" fmla="*/ 3127528 w 4317699"/>
              <a:gd name="connsiteY190" fmla="*/ 1698172 h 5890917"/>
              <a:gd name="connsiteX191" fmla="*/ 3098499 w 4317699"/>
              <a:gd name="connsiteY191" fmla="*/ 2235200 h 5890917"/>
              <a:gd name="connsiteX192" fmla="*/ 3069470 w 4317699"/>
              <a:gd name="connsiteY192" fmla="*/ 2307772 h 5890917"/>
              <a:gd name="connsiteX193" fmla="*/ 2866270 w 4317699"/>
              <a:gd name="connsiteY193" fmla="*/ 2481943 h 5890917"/>
              <a:gd name="connsiteX194" fmla="*/ 2779185 w 4317699"/>
              <a:gd name="connsiteY194" fmla="*/ 2525486 h 5890917"/>
              <a:gd name="connsiteX195" fmla="*/ 2721128 w 4317699"/>
              <a:gd name="connsiteY195" fmla="*/ 2569029 h 5890917"/>
              <a:gd name="connsiteX196" fmla="*/ 2663070 w 4317699"/>
              <a:gd name="connsiteY196" fmla="*/ 2699657 h 5890917"/>
              <a:gd name="connsiteX197" fmla="*/ 2648556 w 4317699"/>
              <a:gd name="connsiteY197" fmla="*/ 2743200 h 5890917"/>
              <a:gd name="connsiteX198" fmla="*/ 2735642 w 4317699"/>
              <a:gd name="connsiteY198" fmla="*/ 2656115 h 5890917"/>
              <a:gd name="connsiteX199" fmla="*/ 2880785 w 4317699"/>
              <a:gd name="connsiteY199" fmla="*/ 2612572 h 5890917"/>
              <a:gd name="connsiteX200" fmla="*/ 3040442 w 4317699"/>
              <a:gd name="connsiteY200" fmla="*/ 2540000 h 5890917"/>
              <a:gd name="connsiteX201" fmla="*/ 3113013 w 4317699"/>
              <a:gd name="connsiteY201" fmla="*/ 2467429 h 5890917"/>
              <a:gd name="connsiteX202" fmla="*/ 3200099 w 4317699"/>
              <a:gd name="connsiteY202" fmla="*/ 2380343 h 5890917"/>
              <a:gd name="connsiteX203" fmla="*/ 3214613 w 4317699"/>
              <a:gd name="connsiteY203" fmla="*/ 1872343 h 5890917"/>
              <a:gd name="connsiteX204" fmla="*/ 3229128 w 4317699"/>
              <a:gd name="connsiteY204" fmla="*/ 2220686 h 5890917"/>
              <a:gd name="connsiteX205" fmla="*/ 3403299 w 4317699"/>
              <a:gd name="connsiteY205" fmla="*/ 2046515 h 5890917"/>
              <a:gd name="connsiteX206" fmla="*/ 3461356 w 4317699"/>
              <a:gd name="connsiteY206" fmla="*/ 2002972 h 5890917"/>
              <a:gd name="connsiteX207" fmla="*/ 3606499 w 4317699"/>
              <a:gd name="connsiteY207" fmla="*/ 1857829 h 5890917"/>
              <a:gd name="connsiteX208" fmla="*/ 3867756 w 4317699"/>
              <a:gd name="connsiteY208" fmla="*/ 1756229 h 5890917"/>
              <a:gd name="connsiteX209" fmla="*/ 4297829 w 4317699"/>
              <a:gd name="connsiteY209" fmla="*/ 1409345 h 5890917"/>
              <a:gd name="connsiteX210" fmla="*/ 3770568 w 4317699"/>
              <a:gd name="connsiteY210" fmla="*/ 1875783 h 5890917"/>
              <a:gd name="connsiteX211" fmla="*/ 4210796 w 4317699"/>
              <a:gd name="connsiteY211" fmla="*/ 1938659 h 5890917"/>
              <a:gd name="connsiteX212" fmla="*/ 3591985 w 4317699"/>
              <a:gd name="connsiteY212" fmla="*/ 2075543 h 5890917"/>
              <a:gd name="connsiteX213" fmla="*/ 3417813 w 4317699"/>
              <a:gd name="connsiteY213" fmla="*/ 2177143 h 5890917"/>
              <a:gd name="connsiteX214" fmla="*/ 3345242 w 4317699"/>
              <a:gd name="connsiteY214" fmla="*/ 2293257 h 5890917"/>
              <a:gd name="connsiteX215" fmla="*/ 3330728 w 4317699"/>
              <a:gd name="connsiteY215" fmla="*/ 2351315 h 5890917"/>
              <a:gd name="connsiteX216" fmla="*/ 3316213 w 4317699"/>
              <a:gd name="connsiteY216" fmla="*/ 2481943 h 5890917"/>
              <a:gd name="connsiteX217" fmla="*/ 3287185 w 4317699"/>
              <a:gd name="connsiteY217" fmla="*/ 2525486 h 5890917"/>
              <a:gd name="connsiteX218" fmla="*/ 3243642 w 4317699"/>
              <a:gd name="connsiteY218" fmla="*/ 2583543 h 5890917"/>
              <a:gd name="connsiteX219" fmla="*/ 3142042 w 4317699"/>
              <a:gd name="connsiteY219" fmla="*/ 2670629 h 5890917"/>
              <a:gd name="connsiteX220" fmla="*/ 3040442 w 4317699"/>
              <a:gd name="connsiteY220" fmla="*/ 2786743 h 5890917"/>
              <a:gd name="connsiteX221" fmla="*/ 2967870 w 4317699"/>
              <a:gd name="connsiteY221" fmla="*/ 2844800 h 5890917"/>
              <a:gd name="connsiteX222" fmla="*/ 2895299 w 4317699"/>
              <a:gd name="connsiteY222" fmla="*/ 2931886 h 5890917"/>
              <a:gd name="connsiteX223" fmla="*/ 2735642 w 4317699"/>
              <a:gd name="connsiteY223" fmla="*/ 3106057 h 5890917"/>
              <a:gd name="connsiteX224" fmla="*/ 2706613 w 4317699"/>
              <a:gd name="connsiteY224" fmla="*/ 3193143 h 5890917"/>
              <a:gd name="connsiteX225" fmla="*/ 2808213 w 4317699"/>
              <a:gd name="connsiteY225" fmla="*/ 3178629 h 5890917"/>
              <a:gd name="connsiteX226" fmla="*/ 3214613 w 4317699"/>
              <a:gd name="connsiteY226" fmla="*/ 3091543 h 5890917"/>
              <a:gd name="connsiteX227" fmla="*/ 3475870 w 4317699"/>
              <a:gd name="connsiteY227" fmla="*/ 2960915 h 5890917"/>
              <a:gd name="connsiteX228" fmla="*/ 3679070 w 4317699"/>
              <a:gd name="connsiteY228" fmla="*/ 2801257 h 5890917"/>
              <a:gd name="connsiteX229" fmla="*/ 3824213 w 4317699"/>
              <a:gd name="connsiteY229" fmla="*/ 2569029 h 5890917"/>
              <a:gd name="connsiteX230" fmla="*/ 3911299 w 4317699"/>
              <a:gd name="connsiteY230" fmla="*/ 2409372 h 5890917"/>
              <a:gd name="connsiteX231" fmla="*/ 4236791 w 4317699"/>
              <a:gd name="connsiteY231" fmla="*/ 2119679 h 5890917"/>
              <a:gd name="connsiteX232" fmla="*/ 3896785 w 4317699"/>
              <a:gd name="connsiteY232" fmla="*/ 2641600 h 5890917"/>
              <a:gd name="connsiteX233" fmla="*/ 3867756 w 4317699"/>
              <a:gd name="connsiteY233" fmla="*/ 2714172 h 5890917"/>
              <a:gd name="connsiteX234" fmla="*/ 3766156 w 4317699"/>
              <a:gd name="connsiteY234" fmla="*/ 2888343 h 5890917"/>
              <a:gd name="connsiteX235" fmla="*/ 3708099 w 4317699"/>
              <a:gd name="connsiteY235" fmla="*/ 2946400 h 5890917"/>
              <a:gd name="connsiteX236" fmla="*/ 3635528 w 4317699"/>
              <a:gd name="connsiteY236" fmla="*/ 3033486 h 5890917"/>
              <a:gd name="connsiteX237" fmla="*/ 3766156 w 4317699"/>
              <a:gd name="connsiteY237" fmla="*/ 2975429 h 5890917"/>
              <a:gd name="connsiteX238" fmla="*/ 3824213 w 4317699"/>
              <a:gd name="connsiteY238" fmla="*/ 2960915 h 5890917"/>
              <a:gd name="connsiteX239" fmla="*/ 4216099 w 4317699"/>
              <a:gd name="connsiteY239" fmla="*/ 3048000 h 5890917"/>
              <a:gd name="connsiteX240" fmla="*/ 4317699 w 4317699"/>
              <a:gd name="connsiteY240" fmla="*/ 3091543 h 5890917"/>
              <a:gd name="connsiteX241" fmla="*/ 4216099 w 4317699"/>
              <a:gd name="connsiteY241" fmla="*/ 3062515 h 5890917"/>
              <a:gd name="connsiteX242" fmla="*/ 4041928 w 4317699"/>
              <a:gd name="connsiteY242" fmla="*/ 3077029 h 5890917"/>
              <a:gd name="connsiteX243" fmla="*/ 3867756 w 4317699"/>
              <a:gd name="connsiteY243" fmla="*/ 3178629 h 5890917"/>
              <a:gd name="connsiteX244" fmla="*/ 3693585 w 4317699"/>
              <a:gd name="connsiteY244" fmla="*/ 3338286 h 5890917"/>
              <a:gd name="connsiteX245" fmla="*/ 3388785 w 4317699"/>
              <a:gd name="connsiteY245" fmla="*/ 3396343 h 5890917"/>
              <a:gd name="connsiteX246" fmla="*/ 3229128 w 4317699"/>
              <a:gd name="connsiteY246" fmla="*/ 3425372 h 5890917"/>
              <a:gd name="connsiteX247" fmla="*/ 2938842 w 4317699"/>
              <a:gd name="connsiteY247" fmla="*/ 3454400 h 5890917"/>
              <a:gd name="connsiteX248" fmla="*/ 2837242 w 4317699"/>
              <a:gd name="connsiteY248" fmla="*/ 3468915 h 5890917"/>
              <a:gd name="connsiteX249" fmla="*/ 2793699 w 4317699"/>
              <a:gd name="connsiteY249" fmla="*/ 3483429 h 5890917"/>
              <a:gd name="connsiteX250" fmla="*/ 2808213 w 4317699"/>
              <a:gd name="connsiteY250" fmla="*/ 3570515 h 5890917"/>
              <a:gd name="connsiteX251" fmla="*/ 2895299 w 4317699"/>
              <a:gd name="connsiteY251" fmla="*/ 3599543 h 5890917"/>
              <a:gd name="connsiteX252" fmla="*/ 3040442 w 4317699"/>
              <a:gd name="connsiteY252" fmla="*/ 3686629 h 5890917"/>
              <a:gd name="connsiteX253" fmla="*/ 3171070 w 4317699"/>
              <a:gd name="connsiteY253" fmla="*/ 3759200 h 5890917"/>
              <a:gd name="connsiteX254" fmla="*/ 3185585 w 4317699"/>
              <a:gd name="connsiteY254" fmla="*/ 3802743 h 5890917"/>
              <a:gd name="connsiteX255" fmla="*/ 3113013 w 4317699"/>
              <a:gd name="connsiteY255" fmla="*/ 3947886 h 5890917"/>
              <a:gd name="connsiteX256" fmla="*/ 3243642 w 4317699"/>
              <a:gd name="connsiteY256" fmla="*/ 4078515 h 5890917"/>
              <a:gd name="connsiteX257" fmla="*/ 3388785 w 4317699"/>
              <a:gd name="connsiteY257" fmla="*/ 4136572 h 5890917"/>
              <a:gd name="connsiteX258" fmla="*/ 3475870 w 4317699"/>
              <a:gd name="connsiteY258" fmla="*/ 4151086 h 5890917"/>
              <a:gd name="connsiteX259" fmla="*/ 3461356 w 4317699"/>
              <a:gd name="connsiteY259" fmla="*/ 4194629 h 5890917"/>
              <a:gd name="connsiteX260" fmla="*/ 3417813 w 4317699"/>
              <a:gd name="connsiteY260" fmla="*/ 4180115 h 5890917"/>
              <a:gd name="connsiteX261" fmla="*/ 3330728 w 4317699"/>
              <a:gd name="connsiteY261" fmla="*/ 4165600 h 5890917"/>
              <a:gd name="connsiteX262" fmla="*/ 3200099 w 4317699"/>
              <a:gd name="connsiteY262" fmla="*/ 4136572 h 5890917"/>
              <a:gd name="connsiteX263" fmla="*/ 3083985 w 4317699"/>
              <a:gd name="connsiteY263" fmla="*/ 4107543 h 5890917"/>
              <a:gd name="connsiteX264" fmla="*/ 2982385 w 4317699"/>
              <a:gd name="connsiteY264" fmla="*/ 4005943 h 5890917"/>
              <a:gd name="connsiteX265" fmla="*/ 2938842 w 4317699"/>
              <a:gd name="connsiteY265" fmla="*/ 3962400 h 5890917"/>
              <a:gd name="connsiteX266" fmla="*/ 2851756 w 4317699"/>
              <a:gd name="connsiteY266" fmla="*/ 3904343 h 5890917"/>
              <a:gd name="connsiteX267" fmla="*/ 2808213 w 4317699"/>
              <a:gd name="connsiteY267" fmla="*/ 3875315 h 5890917"/>
              <a:gd name="connsiteX268" fmla="*/ 2779185 w 4317699"/>
              <a:gd name="connsiteY268" fmla="*/ 3947886 h 5890917"/>
              <a:gd name="connsiteX269" fmla="*/ 2837242 w 4317699"/>
              <a:gd name="connsiteY269" fmla="*/ 4209143 h 5890917"/>
              <a:gd name="connsiteX270" fmla="*/ 2851756 w 4317699"/>
              <a:gd name="connsiteY270" fmla="*/ 4252686 h 5890917"/>
              <a:gd name="connsiteX271" fmla="*/ 2866270 w 4317699"/>
              <a:gd name="connsiteY271" fmla="*/ 4296229 h 5890917"/>
              <a:gd name="connsiteX272" fmla="*/ 2880785 w 4317699"/>
              <a:gd name="connsiteY272" fmla="*/ 4717143 h 5890917"/>
              <a:gd name="connsiteX273" fmla="*/ 2938842 w 4317699"/>
              <a:gd name="connsiteY273" fmla="*/ 4775200 h 5890917"/>
              <a:gd name="connsiteX274" fmla="*/ 2967870 w 4317699"/>
              <a:gd name="connsiteY274" fmla="*/ 4833257 h 5890917"/>
              <a:gd name="connsiteX275" fmla="*/ 2764670 w 4317699"/>
              <a:gd name="connsiteY275" fmla="*/ 5718629 h 5890917"/>
              <a:gd name="connsiteX276" fmla="*/ 2692099 w 4317699"/>
              <a:gd name="connsiteY276" fmla="*/ 5733143 h 5890917"/>
              <a:gd name="connsiteX277" fmla="*/ 2372785 w 4317699"/>
              <a:gd name="connsiteY277" fmla="*/ 5776686 h 5890917"/>
              <a:gd name="connsiteX278" fmla="*/ 2416328 w 4317699"/>
              <a:gd name="connsiteY278" fmla="*/ 5660572 h 5890917"/>
              <a:gd name="connsiteX279" fmla="*/ 2416328 w 4317699"/>
              <a:gd name="connsiteY279"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197128 w 4317699"/>
              <a:gd name="connsiteY8" fmla="*/ 3599543 h 5890917"/>
              <a:gd name="connsiteX9" fmla="*/ 1008442 w 4317699"/>
              <a:gd name="connsiteY9" fmla="*/ 3614057 h 5890917"/>
              <a:gd name="connsiteX10" fmla="*/ 761699 w 4317699"/>
              <a:gd name="connsiteY10" fmla="*/ 3556000 h 5890917"/>
              <a:gd name="connsiteX11" fmla="*/ 834270 w 4317699"/>
              <a:gd name="connsiteY11" fmla="*/ 3541486 h 5890917"/>
              <a:gd name="connsiteX12" fmla="*/ 1037470 w 4317699"/>
              <a:gd name="connsiteY12" fmla="*/ 3512457 h 5890917"/>
              <a:gd name="connsiteX13" fmla="*/ 1124556 w 4317699"/>
              <a:gd name="connsiteY13" fmla="*/ 3468915 h 5890917"/>
              <a:gd name="connsiteX14" fmla="*/ 1168099 w 4317699"/>
              <a:gd name="connsiteY14" fmla="*/ 3454400 h 5890917"/>
              <a:gd name="connsiteX15" fmla="*/ 1226156 w 4317699"/>
              <a:gd name="connsiteY15" fmla="*/ 3425372 h 5890917"/>
              <a:gd name="connsiteX16" fmla="*/ 1922842 w 4317699"/>
              <a:gd name="connsiteY16" fmla="*/ 3454400 h 5890917"/>
              <a:gd name="connsiteX17" fmla="*/ 1966385 w 4317699"/>
              <a:gd name="connsiteY17" fmla="*/ 3468915 h 5890917"/>
              <a:gd name="connsiteX18" fmla="*/ 2024442 w 4317699"/>
              <a:gd name="connsiteY18" fmla="*/ 3512457 h 5890917"/>
              <a:gd name="connsiteX19" fmla="*/ 2067985 w 4317699"/>
              <a:gd name="connsiteY19" fmla="*/ 3585029 h 5890917"/>
              <a:gd name="connsiteX20" fmla="*/ 2097013 w 4317699"/>
              <a:gd name="connsiteY20" fmla="*/ 3643086 h 5890917"/>
              <a:gd name="connsiteX21" fmla="*/ 2169585 w 4317699"/>
              <a:gd name="connsiteY21" fmla="*/ 3759200 h 5890917"/>
              <a:gd name="connsiteX22" fmla="*/ 2213128 w 4317699"/>
              <a:gd name="connsiteY22" fmla="*/ 3744686 h 5890917"/>
              <a:gd name="connsiteX23" fmla="*/ 2198613 w 4317699"/>
              <a:gd name="connsiteY23" fmla="*/ 3657600 h 5890917"/>
              <a:gd name="connsiteX24" fmla="*/ 2155070 w 4317699"/>
              <a:gd name="connsiteY24" fmla="*/ 3483429 h 5890917"/>
              <a:gd name="connsiteX25" fmla="*/ 2082499 w 4317699"/>
              <a:gd name="connsiteY25" fmla="*/ 3425372 h 5890917"/>
              <a:gd name="connsiteX26" fmla="*/ 2038956 w 4317699"/>
              <a:gd name="connsiteY26" fmla="*/ 3367315 h 5890917"/>
              <a:gd name="connsiteX27" fmla="*/ 1908328 w 4317699"/>
              <a:gd name="connsiteY27" fmla="*/ 3280229 h 5890917"/>
              <a:gd name="connsiteX28" fmla="*/ 1777699 w 4317699"/>
              <a:gd name="connsiteY28" fmla="*/ 3222172 h 5890917"/>
              <a:gd name="connsiteX29" fmla="*/ 1443870 w 4317699"/>
              <a:gd name="connsiteY29" fmla="*/ 3207657 h 5890917"/>
              <a:gd name="connsiteX30" fmla="*/ 1284213 w 4317699"/>
              <a:gd name="connsiteY30" fmla="*/ 3062515 h 5890917"/>
              <a:gd name="connsiteX31" fmla="*/ 1226156 w 4317699"/>
              <a:gd name="connsiteY31" fmla="*/ 3018972 h 5890917"/>
              <a:gd name="connsiteX32" fmla="*/ 1066499 w 4317699"/>
              <a:gd name="connsiteY32" fmla="*/ 2902857 h 5890917"/>
              <a:gd name="connsiteX33" fmla="*/ 979413 w 4317699"/>
              <a:gd name="connsiteY33" fmla="*/ 2873829 h 5890917"/>
              <a:gd name="connsiteX34" fmla="*/ 906842 w 4317699"/>
              <a:gd name="connsiteY34" fmla="*/ 2830286 h 5890917"/>
              <a:gd name="connsiteX35" fmla="*/ 761699 w 4317699"/>
              <a:gd name="connsiteY35" fmla="*/ 2801257 h 5890917"/>
              <a:gd name="connsiteX36" fmla="*/ 689128 w 4317699"/>
              <a:gd name="connsiteY36" fmla="*/ 2757715 h 5890917"/>
              <a:gd name="connsiteX37" fmla="*/ 631070 w 4317699"/>
              <a:gd name="connsiteY37" fmla="*/ 2714172 h 5890917"/>
              <a:gd name="connsiteX38" fmla="*/ 573013 w 4317699"/>
              <a:gd name="connsiteY38" fmla="*/ 2685143 h 5890917"/>
              <a:gd name="connsiteX39" fmla="*/ 1095528 w 4317699"/>
              <a:gd name="connsiteY39" fmla="*/ 2685143 h 5890917"/>
              <a:gd name="connsiteX40" fmla="*/ 1211642 w 4317699"/>
              <a:gd name="connsiteY40" fmla="*/ 2714172 h 5890917"/>
              <a:gd name="connsiteX41" fmla="*/ 1313242 w 4317699"/>
              <a:gd name="connsiteY41" fmla="*/ 2801257 h 5890917"/>
              <a:gd name="connsiteX42" fmla="*/ 1342270 w 4317699"/>
              <a:gd name="connsiteY42" fmla="*/ 2844800 h 5890917"/>
              <a:gd name="connsiteX43" fmla="*/ 1385813 w 4317699"/>
              <a:gd name="connsiteY43" fmla="*/ 2873829 h 5890917"/>
              <a:gd name="connsiteX44" fmla="*/ 1429356 w 4317699"/>
              <a:gd name="connsiteY44" fmla="*/ 2917372 h 5890917"/>
              <a:gd name="connsiteX45" fmla="*/ 1516442 w 4317699"/>
              <a:gd name="connsiteY45" fmla="*/ 2960915 h 5890917"/>
              <a:gd name="connsiteX46" fmla="*/ 1792213 w 4317699"/>
              <a:gd name="connsiteY46" fmla="*/ 3004457 h 5890917"/>
              <a:gd name="connsiteX47" fmla="*/ 1908328 w 4317699"/>
              <a:gd name="connsiteY47" fmla="*/ 3033486 h 5890917"/>
              <a:gd name="connsiteX48" fmla="*/ 1980899 w 4317699"/>
              <a:gd name="connsiteY48" fmla="*/ 3062515 h 5890917"/>
              <a:gd name="connsiteX49" fmla="*/ 2024442 w 4317699"/>
              <a:gd name="connsiteY49" fmla="*/ 3077029 h 5890917"/>
              <a:gd name="connsiteX50" fmla="*/ 2126042 w 4317699"/>
              <a:gd name="connsiteY50" fmla="*/ 3135086 h 5890917"/>
              <a:gd name="connsiteX51" fmla="*/ 2169585 w 4317699"/>
              <a:gd name="connsiteY51" fmla="*/ 3207657 h 5890917"/>
              <a:gd name="connsiteX52" fmla="*/ 2213128 w 4317699"/>
              <a:gd name="connsiteY52" fmla="*/ 3251200 h 5890917"/>
              <a:gd name="connsiteX53" fmla="*/ 2271185 w 4317699"/>
              <a:gd name="connsiteY53" fmla="*/ 3323772 h 5890917"/>
              <a:gd name="connsiteX54" fmla="*/ 2242156 w 4317699"/>
              <a:gd name="connsiteY54" fmla="*/ 3236686 h 5890917"/>
              <a:gd name="connsiteX55" fmla="*/ 2198613 w 4317699"/>
              <a:gd name="connsiteY55" fmla="*/ 3106057 h 5890917"/>
              <a:gd name="connsiteX56" fmla="*/ 2169585 w 4317699"/>
              <a:gd name="connsiteY56" fmla="*/ 3048000 h 5890917"/>
              <a:gd name="connsiteX57" fmla="*/ 2097013 w 4317699"/>
              <a:gd name="connsiteY57" fmla="*/ 2989943 h 5890917"/>
              <a:gd name="connsiteX58" fmla="*/ 2053470 w 4317699"/>
              <a:gd name="connsiteY58" fmla="*/ 2931886 h 5890917"/>
              <a:gd name="connsiteX59" fmla="*/ 2009928 w 4317699"/>
              <a:gd name="connsiteY59" fmla="*/ 2888343 h 5890917"/>
              <a:gd name="connsiteX60" fmla="*/ 1995413 w 4317699"/>
              <a:gd name="connsiteY60" fmla="*/ 2830286 h 5890917"/>
              <a:gd name="connsiteX61" fmla="*/ 1966385 w 4317699"/>
              <a:gd name="connsiteY61" fmla="*/ 2772229 h 5890917"/>
              <a:gd name="connsiteX62" fmla="*/ 1922842 w 4317699"/>
              <a:gd name="connsiteY62" fmla="*/ 2540000 h 5890917"/>
              <a:gd name="connsiteX63" fmla="*/ 1850270 w 4317699"/>
              <a:gd name="connsiteY63" fmla="*/ 2438400 h 5890917"/>
              <a:gd name="connsiteX64" fmla="*/ 1806728 w 4317699"/>
              <a:gd name="connsiteY64" fmla="*/ 2365829 h 5890917"/>
              <a:gd name="connsiteX65" fmla="*/ 1647070 w 4317699"/>
              <a:gd name="connsiteY65" fmla="*/ 2206172 h 5890917"/>
              <a:gd name="connsiteX66" fmla="*/ 1589013 w 4317699"/>
              <a:gd name="connsiteY66" fmla="*/ 2148115 h 5890917"/>
              <a:gd name="connsiteX67" fmla="*/ 1545470 w 4317699"/>
              <a:gd name="connsiteY67" fmla="*/ 2104572 h 5890917"/>
              <a:gd name="connsiteX68" fmla="*/ 1501928 w 4317699"/>
              <a:gd name="connsiteY68" fmla="*/ 2046515 h 5890917"/>
              <a:gd name="connsiteX69" fmla="*/ 1458385 w 4317699"/>
              <a:gd name="connsiteY69" fmla="*/ 2032000 h 5890917"/>
              <a:gd name="connsiteX70" fmla="*/ 1313242 w 4317699"/>
              <a:gd name="connsiteY70" fmla="*/ 1988457 h 5890917"/>
              <a:gd name="connsiteX71" fmla="*/ 1211642 w 4317699"/>
              <a:gd name="connsiteY71" fmla="*/ 1886857 h 5890917"/>
              <a:gd name="connsiteX72" fmla="*/ 1168099 w 4317699"/>
              <a:gd name="connsiteY72" fmla="*/ 1843315 h 5890917"/>
              <a:gd name="connsiteX73" fmla="*/ 711891 w 4317699"/>
              <a:gd name="connsiteY73" fmla="*/ 1699000 h 5890917"/>
              <a:gd name="connsiteX74" fmla="*/ 1371299 w 4317699"/>
              <a:gd name="connsiteY74" fmla="*/ 1901372 h 5890917"/>
              <a:gd name="connsiteX75" fmla="*/ 1559985 w 4317699"/>
              <a:gd name="connsiteY75" fmla="*/ 1915886 h 5890917"/>
              <a:gd name="connsiteX76" fmla="*/ 1618042 w 4317699"/>
              <a:gd name="connsiteY76" fmla="*/ 1944915 h 5890917"/>
              <a:gd name="connsiteX77" fmla="*/ 1734156 w 4317699"/>
              <a:gd name="connsiteY77" fmla="*/ 2104572 h 5890917"/>
              <a:gd name="connsiteX78" fmla="*/ 1777699 w 4317699"/>
              <a:gd name="connsiteY78" fmla="*/ 2162629 h 5890917"/>
              <a:gd name="connsiteX79" fmla="*/ 1763185 w 4317699"/>
              <a:gd name="connsiteY79" fmla="*/ 2090057 h 5890917"/>
              <a:gd name="connsiteX80" fmla="*/ 1734156 w 4317699"/>
              <a:gd name="connsiteY80" fmla="*/ 1973943 h 5890917"/>
              <a:gd name="connsiteX81" fmla="*/ 1719642 w 4317699"/>
              <a:gd name="connsiteY81" fmla="*/ 1886857 h 5890917"/>
              <a:gd name="connsiteX82" fmla="*/ 1734156 w 4317699"/>
              <a:gd name="connsiteY82" fmla="*/ 1465943 h 5890917"/>
              <a:gd name="connsiteX83" fmla="*/ 1792213 w 4317699"/>
              <a:gd name="connsiteY83" fmla="*/ 1320800 h 5890917"/>
              <a:gd name="connsiteX84" fmla="*/ 1821242 w 4317699"/>
              <a:gd name="connsiteY84" fmla="*/ 1190172 h 5890917"/>
              <a:gd name="connsiteX85" fmla="*/ 1792213 w 4317699"/>
              <a:gd name="connsiteY85" fmla="*/ 653143 h 5890917"/>
              <a:gd name="connsiteX86" fmla="*/ 1748670 w 4317699"/>
              <a:gd name="connsiteY86" fmla="*/ 580572 h 5890917"/>
              <a:gd name="connsiteX87" fmla="*/ 1792213 w 4317699"/>
              <a:gd name="connsiteY87" fmla="*/ 624115 h 5890917"/>
              <a:gd name="connsiteX88" fmla="*/ 1821242 w 4317699"/>
              <a:gd name="connsiteY88" fmla="*/ 754743 h 5890917"/>
              <a:gd name="connsiteX89" fmla="*/ 1879299 w 4317699"/>
              <a:gd name="connsiteY89" fmla="*/ 870857 h 5890917"/>
              <a:gd name="connsiteX90" fmla="*/ 1893813 w 4317699"/>
              <a:gd name="connsiteY90" fmla="*/ 2061029 h 5890917"/>
              <a:gd name="connsiteX91" fmla="*/ 1922842 w 4317699"/>
              <a:gd name="connsiteY91" fmla="*/ 2148115 h 5890917"/>
              <a:gd name="connsiteX92" fmla="*/ 1937356 w 4317699"/>
              <a:gd name="connsiteY92" fmla="*/ 2235200 h 5890917"/>
              <a:gd name="connsiteX93" fmla="*/ 1980899 w 4317699"/>
              <a:gd name="connsiteY93" fmla="*/ 2365829 h 5890917"/>
              <a:gd name="connsiteX94" fmla="*/ 2009928 w 4317699"/>
              <a:gd name="connsiteY94" fmla="*/ 2409372 h 5890917"/>
              <a:gd name="connsiteX95" fmla="*/ 2053470 w 4317699"/>
              <a:gd name="connsiteY95" fmla="*/ 2525486 h 5890917"/>
              <a:gd name="connsiteX96" fmla="*/ 2097013 w 4317699"/>
              <a:gd name="connsiteY96" fmla="*/ 2583543 h 5890917"/>
              <a:gd name="connsiteX97" fmla="*/ 2169585 w 4317699"/>
              <a:gd name="connsiteY97" fmla="*/ 2757715 h 5890917"/>
              <a:gd name="connsiteX98" fmla="*/ 2198613 w 4317699"/>
              <a:gd name="connsiteY98" fmla="*/ 2801257 h 5890917"/>
              <a:gd name="connsiteX99" fmla="*/ 2285699 w 4317699"/>
              <a:gd name="connsiteY99" fmla="*/ 2888343 h 5890917"/>
              <a:gd name="connsiteX100" fmla="*/ 2314728 w 4317699"/>
              <a:gd name="connsiteY100" fmla="*/ 2989943 h 5890917"/>
              <a:gd name="connsiteX101" fmla="*/ 2343756 w 4317699"/>
              <a:gd name="connsiteY101" fmla="*/ 3033486 h 5890917"/>
              <a:gd name="connsiteX102" fmla="*/ 2372785 w 4317699"/>
              <a:gd name="connsiteY102" fmla="*/ 2989943 h 5890917"/>
              <a:gd name="connsiteX103" fmla="*/ 2285699 w 4317699"/>
              <a:gd name="connsiteY103" fmla="*/ 2380343 h 5890917"/>
              <a:gd name="connsiteX104" fmla="*/ 2271185 w 4317699"/>
              <a:gd name="connsiteY104" fmla="*/ 2322286 h 5890917"/>
              <a:gd name="connsiteX105" fmla="*/ 2256670 w 4317699"/>
              <a:gd name="connsiteY105" fmla="*/ 2278743 h 5890917"/>
              <a:gd name="connsiteX106" fmla="*/ 2271185 w 4317699"/>
              <a:gd name="connsiteY106" fmla="*/ 2177143 h 5890917"/>
              <a:gd name="connsiteX107" fmla="*/ 2314728 w 4317699"/>
              <a:gd name="connsiteY107" fmla="*/ 2148115 h 5890917"/>
              <a:gd name="connsiteX108" fmla="*/ 2358270 w 4317699"/>
              <a:gd name="connsiteY108" fmla="*/ 2104572 h 5890917"/>
              <a:gd name="connsiteX109" fmla="*/ 2401813 w 4317699"/>
              <a:gd name="connsiteY109" fmla="*/ 2075543 h 5890917"/>
              <a:gd name="connsiteX110" fmla="*/ 2503413 w 4317699"/>
              <a:gd name="connsiteY110" fmla="*/ 1959429 h 5890917"/>
              <a:gd name="connsiteX111" fmla="*/ 2459870 w 4317699"/>
              <a:gd name="connsiteY111" fmla="*/ 1756229 h 5890917"/>
              <a:gd name="connsiteX112" fmla="*/ 2445356 w 4317699"/>
              <a:gd name="connsiteY112" fmla="*/ 1625600 h 5890917"/>
              <a:gd name="connsiteX113" fmla="*/ 2401813 w 4317699"/>
              <a:gd name="connsiteY113" fmla="*/ 1494972 h 5890917"/>
              <a:gd name="connsiteX114" fmla="*/ 2343756 w 4317699"/>
              <a:gd name="connsiteY114" fmla="*/ 1320800 h 5890917"/>
              <a:gd name="connsiteX115" fmla="*/ 2358270 w 4317699"/>
              <a:gd name="connsiteY115" fmla="*/ 130629 h 5890917"/>
              <a:gd name="connsiteX116" fmla="*/ 2372785 w 4317699"/>
              <a:gd name="connsiteY116" fmla="*/ 261257 h 5890917"/>
              <a:gd name="connsiteX117" fmla="*/ 2387299 w 4317699"/>
              <a:gd name="connsiteY117" fmla="*/ 333829 h 5890917"/>
              <a:gd name="connsiteX118" fmla="*/ 2430842 w 4317699"/>
              <a:gd name="connsiteY118" fmla="*/ 638629 h 5890917"/>
              <a:gd name="connsiteX119" fmla="*/ 2459870 w 4317699"/>
              <a:gd name="connsiteY119" fmla="*/ 580572 h 5890917"/>
              <a:gd name="connsiteX120" fmla="*/ 2488899 w 4317699"/>
              <a:gd name="connsiteY120" fmla="*/ 508000 h 5890917"/>
              <a:gd name="connsiteX121" fmla="*/ 2532442 w 4317699"/>
              <a:gd name="connsiteY121" fmla="*/ 406400 h 5890917"/>
              <a:gd name="connsiteX122" fmla="*/ 2546956 w 4317699"/>
              <a:gd name="connsiteY122" fmla="*/ 159657 h 5890917"/>
              <a:gd name="connsiteX123" fmla="*/ 2532442 w 4317699"/>
              <a:gd name="connsiteY123" fmla="*/ 609600 h 5890917"/>
              <a:gd name="connsiteX124" fmla="*/ 2474385 w 4317699"/>
              <a:gd name="connsiteY124" fmla="*/ 696686 h 5890917"/>
              <a:gd name="connsiteX125" fmla="*/ 2488899 w 4317699"/>
              <a:gd name="connsiteY125" fmla="*/ 1262743 h 5890917"/>
              <a:gd name="connsiteX126" fmla="*/ 2532442 w 4317699"/>
              <a:gd name="connsiteY126" fmla="*/ 1320800 h 5890917"/>
              <a:gd name="connsiteX127" fmla="*/ 2546956 w 4317699"/>
              <a:gd name="connsiteY127" fmla="*/ 1393372 h 5890917"/>
              <a:gd name="connsiteX128" fmla="*/ 2575985 w 4317699"/>
              <a:gd name="connsiteY128" fmla="*/ 1494972 h 5890917"/>
              <a:gd name="connsiteX129" fmla="*/ 2590499 w 4317699"/>
              <a:gd name="connsiteY129" fmla="*/ 1611086 h 5890917"/>
              <a:gd name="connsiteX130" fmla="*/ 2619528 w 4317699"/>
              <a:gd name="connsiteY130" fmla="*/ 1567543 h 5890917"/>
              <a:gd name="connsiteX131" fmla="*/ 2721128 w 4317699"/>
              <a:gd name="connsiteY131" fmla="*/ 1509486 h 5890917"/>
              <a:gd name="connsiteX132" fmla="*/ 2750156 w 4317699"/>
              <a:gd name="connsiteY132" fmla="*/ 1465943 h 5890917"/>
              <a:gd name="connsiteX133" fmla="*/ 2793699 w 4317699"/>
              <a:gd name="connsiteY133" fmla="*/ 1422400 h 5890917"/>
              <a:gd name="connsiteX134" fmla="*/ 2822728 w 4317699"/>
              <a:gd name="connsiteY134" fmla="*/ 1364343 h 5890917"/>
              <a:gd name="connsiteX135" fmla="*/ 2837242 w 4317699"/>
              <a:gd name="connsiteY135" fmla="*/ 1045029 h 5890917"/>
              <a:gd name="connsiteX136" fmla="*/ 2851756 w 4317699"/>
              <a:gd name="connsiteY136" fmla="*/ 972457 h 5890917"/>
              <a:gd name="connsiteX137" fmla="*/ 2895299 w 4317699"/>
              <a:gd name="connsiteY137" fmla="*/ 609600 h 5890917"/>
              <a:gd name="connsiteX138" fmla="*/ 2938842 w 4317699"/>
              <a:gd name="connsiteY138" fmla="*/ 275772 h 5890917"/>
              <a:gd name="connsiteX139" fmla="*/ 3200099 w 4317699"/>
              <a:gd name="connsiteY139" fmla="*/ 43543 h 5890917"/>
              <a:gd name="connsiteX140" fmla="*/ 3229128 w 4317699"/>
              <a:gd name="connsiteY140" fmla="*/ 0 h 5890917"/>
              <a:gd name="connsiteX141" fmla="*/ 3200099 w 4317699"/>
              <a:gd name="connsiteY141" fmla="*/ 130629 h 5890917"/>
              <a:gd name="connsiteX142" fmla="*/ 3171070 w 4317699"/>
              <a:gd name="connsiteY142" fmla="*/ 232229 h 5890917"/>
              <a:gd name="connsiteX143" fmla="*/ 3054956 w 4317699"/>
              <a:gd name="connsiteY143" fmla="*/ 290286 h 5890917"/>
              <a:gd name="connsiteX144" fmla="*/ 3011413 w 4317699"/>
              <a:gd name="connsiteY144" fmla="*/ 522515 h 5890917"/>
              <a:gd name="connsiteX145" fmla="*/ 2967870 w 4317699"/>
              <a:gd name="connsiteY145" fmla="*/ 972457 h 5890917"/>
              <a:gd name="connsiteX146" fmla="*/ 3025928 w 4317699"/>
              <a:gd name="connsiteY146" fmla="*/ 1001486 h 5890917"/>
              <a:gd name="connsiteX147" fmla="*/ 3113013 w 4317699"/>
              <a:gd name="connsiteY147" fmla="*/ 957943 h 5890917"/>
              <a:gd name="connsiteX148" fmla="*/ 3330728 w 4317699"/>
              <a:gd name="connsiteY148" fmla="*/ 914400 h 5890917"/>
              <a:gd name="connsiteX149" fmla="*/ 3388785 w 4317699"/>
              <a:gd name="connsiteY149" fmla="*/ 885372 h 5890917"/>
              <a:gd name="connsiteX150" fmla="*/ 3801781 w 4317699"/>
              <a:gd name="connsiteY150" fmla="*/ 934802 h 5890917"/>
              <a:gd name="connsiteX151" fmla="*/ 3882270 w 4317699"/>
              <a:gd name="connsiteY151" fmla="*/ 1030515 h 5890917"/>
              <a:gd name="connsiteX152" fmla="*/ 3301699 w 4317699"/>
              <a:gd name="connsiteY152" fmla="*/ 1030515 h 5890917"/>
              <a:gd name="connsiteX153" fmla="*/ 3374270 w 4317699"/>
              <a:gd name="connsiteY153" fmla="*/ 1074057 h 5890917"/>
              <a:gd name="connsiteX154" fmla="*/ 3490385 w 4317699"/>
              <a:gd name="connsiteY154" fmla="*/ 1103086 h 5890917"/>
              <a:gd name="connsiteX155" fmla="*/ 3548442 w 4317699"/>
              <a:gd name="connsiteY155" fmla="*/ 1175657 h 5890917"/>
              <a:gd name="connsiteX156" fmla="*/ 3635528 w 4317699"/>
              <a:gd name="connsiteY156" fmla="*/ 1219200 h 5890917"/>
              <a:gd name="connsiteX157" fmla="*/ 3795185 w 4317699"/>
              <a:gd name="connsiteY157" fmla="*/ 1248229 h 5890917"/>
              <a:gd name="connsiteX158" fmla="*/ 4085470 w 4317699"/>
              <a:gd name="connsiteY158" fmla="*/ 1190172 h 5890917"/>
              <a:gd name="connsiteX159" fmla="*/ 4143528 w 4317699"/>
              <a:gd name="connsiteY159" fmla="*/ 1117600 h 5890917"/>
              <a:gd name="connsiteX160" fmla="*/ 4187070 w 4317699"/>
              <a:gd name="connsiteY160" fmla="*/ 1088572 h 5890917"/>
              <a:gd name="connsiteX161" fmla="*/ 4143528 w 4317699"/>
              <a:gd name="connsiteY161" fmla="*/ 1132115 h 5890917"/>
              <a:gd name="connsiteX162" fmla="*/ 4041928 w 4317699"/>
              <a:gd name="connsiteY162" fmla="*/ 1262743 h 5890917"/>
              <a:gd name="connsiteX163" fmla="*/ 4012899 w 4317699"/>
              <a:gd name="connsiteY163" fmla="*/ 1306286 h 5890917"/>
              <a:gd name="connsiteX164" fmla="*/ 3925813 w 4317699"/>
              <a:gd name="connsiteY164" fmla="*/ 1393372 h 5890917"/>
              <a:gd name="connsiteX165" fmla="*/ 3751642 w 4317699"/>
              <a:gd name="connsiteY165" fmla="*/ 1364343 h 5890917"/>
              <a:gd name="connsiteX166" fmla="*/ 3562956 w 4317699"/>
              <a:gd name="connsiteY166" fmla="*/ 1335315 h 5890917"/>
              <a:gd name="connsiteX167" fmla="*/ 3504899 w 4317699"/>
              <a:gd name="connsiteY167" fmla="*/ 1756229 h 5890917"/>
              <a:gd name="connsiteX168" fmla="*/ 3475870 w 4317699"/>
              <a:gd name="connsiteY168" fmla="*/ 1698172 h 5890917"/>
              <a:gd name="connsiteX169" fmla="*/ 3403299 w 4317699"/>
              <a:gd name="connsiteY169" fmla="*/ 1524000 h 5890917"/>
              <a:gd name="connsiteX170" fmla="*/ 3258156 w 4317699"/>
              <a:gd name="connsiteY170" fmla="*/ 1291772 h 5890917"/>
              <a:gd name="connsiteX171" fmla="*/ 3422167 w 4317699"/>
              <a:gd name="connsiteY171" fmla="*/ 1296546 h 5890917"/>
              <a:gd name="connsiteX172" fmla="*/ 3156556 w 4317699"/>
              <a:gd name="connsiteY172" fmla="*/ 1190172 h 5890917"/>
              <a:gd name="connsiteX173" fmla="*/ 3098499 w 4317699"/>
              <a:gd name="connsiteY173" fmla="*/ 1204686 h 5890917"/>
              <a:gd name="connsiteX174" fmla="*/ 2982385 w 4317699"/>
              <a:gd name="connsiteY174" fmla="*/ 1219200 h 5890917"/>
              <a:gd name="connsiteX175" fmla="*/ 2967870 w 4317699"/>
              <a:gd name="connsiteY175" fmla="*/ 1262743 h 5890917"/>
              <a:gd name="connsiteX176" fmla="*/ 2895299 w 4317699"/>
              <a:gd name="connsiteY176" fmla="*/ 1524000 h 5890917"/>
              <a:gd name="connsiteX177" fmla="*/ 2938842 w 4317699"/>
              <a:gd name="connsiteY177" fmla="*/ 1596572 h 5890917"/>
              <a:gd name="connsiteX178" fmla="*/ 2953356 w 4317699"/>
              <a:gd name="connsiteY178" fmla="*/ 1640115 h 5890917"/>
              <a:gd name="connsiteX179" fmla="*/ 2895299 w 4317699"/>
              <a:gd name="connsiteY179" fmla="*/ 1712686 h 5890917"/>
              <a:gd name="connsiteX180" fmla="*/ 2837242 w 4317699"/>
              <a:gd name="connsiteY180" fmla="*/ 1770743 h 5890917"/>
              <a:gd name="connsiteX181" fmla="*/ 2750156 w 4317699"/>
              <a:gd name="connsiteY181" fmla="*/ 1828800 h 5890917"/>
              <a:gd name="connsiteX182" fmla="*/ 2677585 w 4317699"/>
              <a:gd name="connsiteY182" fmla="*/ 1901372 h 5890917"/>
              <a:gd name="connsiteX183" fmla="*/ 2575985 w 4317699"/>
              <a:gd name="connsiteY183" fmla="*/ 2032000 h 5890917"/>
              <a:gd name="connsiteX184" fmla="*/ 2561470 w 4317699"/>
              <a:gd name="connsiteY184" fmla="*/ 2525486 h 5890917"/>
              <a:gd name="connsiteX185" fmla="*/ 2634042 w 4317699"/>
              <a:gd name="connsiteY185" fmla="*/ 2467429 h 5890917"/>
              <a:gd name="connsiteX186" fmla="*/ 2750156 w 4317699"/>
              <a:gd name="connsiteY186" fmla="*/ 2394857 h 5890917"/>
              <a:gd name="connsiteX187" fmla="*/ 2938842 w 4317699"/>
              <a:gd name="connsiteY187" fmla="*/ 2249715 h 5890917"/>
              <a:gd name="connsiteX188" fmla="*/ 3069470 w 4317699"/>
              <a:gd name="connsiteY188" fmla="*/ 2075543 h 5890917"/>
              <a:gd name="connsiteX189" fmla="*/ 3098499 w 4317699"/>
              <a:gd name="connsiteY189" fmla="*/ 1814286 h 5890917"/>
              <a:gd name="connsiteX190" fmla="*/ 3127528 w 4317699"/>
              <a:gd name="connsiteY190" fmla="*/ 1698172 h 5890917"/>
              <a:gd name="connsiteX191" fmla="*/ 3098499 w 4317699"/>
              <a:gd name="connsiteY191" fmla="*/ 2235200 h 5890917"/>
              <a:gd name="connsiteX192" fmla="*/ 3069470 w 4317699"/>
              <a:gd name="connsiteY192" fmla="*/ 2307772 h 5890917"/>
              <a:gd name="connsiteX193" fmla="*/ 2866270 w 4317699"/>
              <a:gd name="connsiteY193" fmla="*/ 2481943 h 5890917"/>
              <a:gd name="connsiteX194" fmla="*/ 2779185 w 4317699"/>
              <a:gd name="connsiteY194" fmla="*/ 2525486 h 5890917"/>
              <a:gd name="connsiteX195" fmla="*/ 2721128 w 4317699"/>
              <a:gd name="connsiteY195" fmla="*/ 2569029 h 5890917"/>
              <a:gd name="connsiteX196" fmla="*/ 2663070 w 4317699"/>
              <a:gd name="connsiteY196" fmla="*/ 2699657 h 5890917"/>
              <a:gd name="connsiteX197" fmla="*/ 2648556 w 4317699"/>
              <a:gd name="connsiteY197" fmla="*/ 2743200 h 5890917"/>
              <a:gd name="connsiteX198" fmla="*/ 2735642 w 4317699"/>
              <a:gd name="connsiteY198" fmla="*/ 2656115 h 5890917"/>
              <a:gd name="connsiteX199" fmla="*/ 2880785 w 4317699"/>
              <a:gd name="connsiteY199" fmla="*/ 2612572 h 5890917"/>
              <a:gd name="connsiteX200" fmla="*/ 3040442 w 4317699"/>
              <a:gd name="connsiteY200" fmla="*/ 2540000 h 5890917"/>
              <a:gd name="connsiteX201" fmla="*/ 3113013 w 4317699"/>
              <a:gd name="connsiteY201" fmla="*/ 2467429 h 5890917"/>
              <a:gd name="connsiteX202" fmla="*/ 3200099 w 4317699"/>
              <a:gd name="connsiteY202" fmla="*/ 2380343 h 5890917"/>
              <a:gd name="connsiteX203" fmla="*/ 3214613 w 4317699"/>
              <a:gd name="connsiteY203" fmla="*/ 1872343 h 5890917"/>
              <a:gd name="connsiteX204" fmla="*/ 3229128 w 4317699"/>
              <a:gd name="connsiteY204" fmla="*/ 2220686 h 5890917"/>
              <a:gd name="connsiteX205" fmla="*/ 3403299 w 4317699"/>
              <a:gd name="connsiteY205" fmla="*/ 2046515 h 5890917"/>
              <a:gd name="connsiteX206" fmla="*/ 3461356 w 4317699"/>
              <a:gd name="connsiteY206" fmla="*/ 2002972 h 5890917"/>
              <a:gd name="connsiteX207" fmla="*/ 3606499 w 4317699"/>
              <a:gd name="connsiteY207" fmla="*/ 1857829 h 5890917"/>
              <a:gd name="connsiteX208" fmla="*/ 3867756 w 4317699"/>
              <a:gd name="connsiteY208" fmla="*/ 1756229 h 5890917"/>
              <a:gd name="connsiteX209" fmla="*/ 4297829 w 4317699"/>
              <a:gd name="connsiteY209" fmla="*/ 1409345 h 5890917"/>
              <a:gd name="connsiteX210" fmla="*/ 3770568 w 4317699"/>
              <a:gd name="connsiteY210" fmla="*/ 1875783 h 5890917"/>
              <a:gd name="connsiteX211" fmla="*/ 4210796 w 4317699"/>
              <a:gd name="connsiteY211" fmla="*/ 1938659 h 5890917"/>
              <a:gd name="connsiteX212" fmla="*/ 3591985 w 4317699"/>
              <a:gd name="connsiteY212" fmla="*/ 2075543 h 5890917"/>
              <a:gd name="connsiteX213" fmla="*/ 3417813 w 4317699"/>
              <a:gd name="connsiteY213" fmla="*/ 2177143 h 5890917"/>
              <a:gd name="connsiteX214" fmla="*/ 3345242 w 4317699"/>
              <a:gd name="connsiteY214" fmla="*/ 2293257 h 5890917"/>
              <a:gd name="connsiteX215" fmla="*/ 3330728 w 4317699"/>
              <a:gd name="connsiteY215" fmla="*/ 2351315 h 5890917"/>
              <a:gd name="connsiteX216" fmla="*/ 3316213 w 4317699"/>
              <a:gd name="connsiteY216" fmla="*/ 2481943 h 5890917"/>
              <a:gd name="connsiteX217" fmla="*/ 3287185 w 4317699"/>
              <a:gd name="connsiteY217" fmla="*/ 2525486 h 5890917"/>
              <a:gd name="connsiteX218" fmla="*/ 3243642 w 4317699"/>
              <a:gd name="connsiteY218" fmla="*/ 2583543 h 5890917"/>
              <a:gd name="connsiteX219" fmla="*/ 3142042 w 4317699"/>
              <a:gd name="connsiteY219" fmla="*/ 2670629 h 5890917"/>
              <a:gd name="connsiteX220" fmla="*/ 3040442 w 4317699"/>
              <a:gd name="connsiteY220" fmla="*/ 2786743 h 5890917"/>
              <a:gd name="connsiteX221" fmla="*/ 2967870 w 4317699"/>
              <a:gd name="connsiteY221" fmla="*/ 2844800 h 5890917"/>
              <a:gd name="connsiteX222" fmla="*/ 2895299 w 4317699"/>
              <a:gd name="connsiteY222" fmla="*/ 2931886 h 5890917"/>
              <a:gd name="connsiteX223" fmla="*/ 2735642 w 4317699"/>
              <a:gd name="connsiteY223" fmla="*/ 3106057 h 5890917"/>
              <a:gd name="connsiteX224" fmla="*/ 2706613 w 4317699"/>
              <a:gd name="connsiteY224" fmla="*/ 3193143 h 5890917"/>
              <a:gd name="connsiteX225" fmla="*/ 2808213 w 4317699"/>
              <a:gd name="connsiteY225" fmla="*/ 3178629 h 5890917"/>
              <a:gd name="connsiteX226" fmla="*/ 3214613 w 4317699"/>
              <a:gd name="connsiteY226" fmla="*/ 3091543 h 5890917"/>
              <a:gd name="connsiteX227" fmla="*/ 3475870 w 4317699"/>
              <a:gd name="connsiteY227" fmla="*/ 2960915 h 5890917"/>
              <a:gd name="connsiteX228" fmla="*/ 3679070 w 4317699"/>
              <a:gd name="connsiteY228" fmla="*/ 2801257 h 5890917"/>
              <a:gd name="connsiteX229" fmla="*/ 3824213 w 4317699"/>
              <a:gd name="connsiteY229" fmla="*/ 2569029 h 5890917"/>
              <a:gd name="connsiteX230" fmla="*/ 3911299 w 4317699"/>
              <a:gd name="connsiteY230" fmla="*/ 2409372 h 5890917"/>
              <a:gd name="connsiteX231" fmla="*/ 4236791 w 4317699"/>
              <a:gd name="connsiteY231" fmla="*/ 2119679 h 5890917"/>
              <a:gd name="connsiteX232" fmla="*/ 3896785 w 4317699"/>
              <a:gd name="connsiteY232" fmla="*/ 2641600 h 5890917"/>
              <a:gd name="connsiteX233" fmla="*/ 3867756 w 4317699"/>
              <a:gd name="connsiteY233" fmla="*/ 2714172 h 5890917"/>
              <a:gd name="connsiteX234" fmla="*/ 3766156 w 4317699"/>
              <a:gd name="connsiteY234" fmla="*/ 2888343 h 5890917"/>
              <a:gd name="connsiteX235" fmla="*/ 3708099 w 4317699"/>
              <a:gd name="connsiteY235" fmla="*/ 2946400 h 5890917"/>
              <a:gd name="connsiteX236" fmla="*/ 3635528 w 4317699"/>
              <a:gd name="connsiteY236" fmla="*/ 3033486 h 5890917"/>
              <a:gd name="connsiteX237" fmla="*/ 3766156 w 4317699"/>
              <a:gd name="connsiteY237" fmla="*/ 2975429 h 5890917"/>
              <a:gd name="connsiteX238" fmla="*/ 3824213 w 4317699"/>
              <a:gd name="connsiteY238" fmla="*/ 2960915 h 5890917"/>
              <a:gd name="connsiteX239" fmla="*/ 4216099 w 4317699"/>
              <a:gd name="connsiteY239" fmla="*/ 3048000 h 5890917"/>
              <a:gd name="connsiteX240" fmla="*/ 4317699 w 4317699"/>
              <a:gd name="connsiteY240" fmla="*/ 3091543 h 5890917"/>
              <a:gd name="connsiteX241" fmla="*/ 4216099 w 4317699"/>
              <a:gd name="connsiteY241" fmla="*/ 3062515 h 5890917"/>
              <a:gd name="connsiteX242" fmla="*/ 4041928 w 4317699"/>
              <a:gd name="connsiteY242" fmla="*/ 3077029 h 5890917"/>
              <a:gd name="connsiteX243" fmla="*/ 3867756 w 4317699"/>
              <a:gd name="connsiteY243" fmla="*/ 3178629 h 5890917"/>
              <a:gd name="connsiteX244" fmla="*/ 3693585 w 4317699"/>
              <a:gd name="connsiteY244" fmla="*/ 3338286 h 5890917"/>
              <a:gd name="connsiteX245" fmla="*/ 3388785 w 4317699"/>
              <a:gd name="connsiteY245" fmla="*/ 3396343 h 5890917"/>
              <a:gd name="connsiteX246" fmla="*/ 3229128 w 4317699"/>
              <a:gd name="connsiteY246" fmla="*/ 3425372 h 5890917"/>
              <a:gd name="connsiteX247" fmla="*/ 2938842 w 4317699"/>
              <a:gd name="connsiteY247" fmla="*/ 3454400 h 5890917"/>
              <a:gd name="connsiteX248" fmla="*/ 2837242 w 4317699"/>
              <a:gd name="connsiteY248" fmla="*/ 3468915 h 5890917"/>
              <a:gd name="connsiteX249" fmla="*/ 2793699 w 4317699"/>
              <a:gd name="connsiteY249" fmla="*/ 3483429 h 5890917"/>
              <a:gd name="connsiteX250" fmla="*/ 2808213 w 4317699"/>
              <a:gd name="connsiteY250" fmla="*/ 3570515 h 5890917"/>
              <a:gd name="connsiteX251" fmla="*/ 2895299 w 4317699"/>
              <a:gd name="connsiteY251" fmla="*/ 3599543 h 5890917"/>
              <a:gd name="connsiteX252" fmla="*/ 3040442 w 4317699"/>
              <a:gd name="connsiteY252" fmla="*/ 3686629 h 5890917"/>
              <a:gd name="connsiteX253" fmla="*/ 3171070 w 4317699"/>
              <a:gd name="connsiteY253" fmla="*/ 3759200 h 5890917"/>
              <a:gd name="connsiteX254" fmla="*/ 3185585 w 4317699"/>
              <a:gd name="connsiteY254" fmla="*/ 3802743 h 5890917"/>
              <a:gd name="connsiteX255" fmla="*/ 3113013 w 4317699"/>
              <a:gd name="connsiteY255" fmla="*/ 3947886 h 5890917"/>
              <a:gd name="connsiteX256" fmla="*/ 3243642 w 4317699"/>
              <a:gd name="connsiteY256" fmla="*/ 4078515 h 5890917"/>
              <a:gd name="connsiteX257" fmla="*/ 3388785 w 4317699"/>
              <a:gd name="connsiteY257" fmla="*/ 4136572 h 5890917"/>
              <a:gd name="connsiteX258" fmla="*/ 3475870 w 4317699"/>
              <a:gd name="connsiteY258" fmla="*/ 4151086 h 5890917"/>
              <a:gd name="connsiteX259" fmla="*/ 3461356 w 4317699"/>
              <a:gd name="connsiteY259" fmla="*/ 4194629 h 5890917"/>
              <a:gd name="connsiteX260" fmla="*/ 3417813 w 4317699"/>
              <a:gd name="connsiteY260" fmla="*/ 4180115 h 5890917"/>
              <a:gd name="connsiteX261" fmla="*/ 3330728 w 4317699"/>
              <a:gd name="connsiteY261" fmla="*/ 4165600 h 5890917"/>
              <a:gd name="connsiteX262" fmla="*/ 3200099 w 4317699"/>
              <a:gd name="connsiteY262" fmla="*/ 4136572 h 5890917"/>
              <a:gd name="connsiteX263" fmla="*/ 3083985 w 4317699"/>
              <a:gd name="connsiteY263" fmla="*/ 4107543 h 5890917"/>
              <a:gd name="connsiteX264" fmla="*/ 2982385 w 4317699"/>
              <a:gd name="connsiteY264" fmla="*/ 4005943 h 5890917"/>
              <a:gd name="connsiteX265" fmla="*/ 2938842 w 4317699"/>
              <a:gd name="connsiteY265" fmla="*/ 3962400 h 5890917"/>
              <a:gd name="connsiteX266" fmla="*/ 2851756 w 4317699"/>
              <a:gd name="connsiteY266" fmla="*/ 3904343 h 5890917"/>
              <a:gd name="connsiteX267" fmla="*/ 2808213 w 4317699"/>
              <a:gd name="connsiteY267" fmla="*/ 3875315 h 5890917"/>
              <a:gd name="connsiteX268" fmla="*/ 2779185 w 4317699"/>
              <a:gd name="connsiteY268" fmla="*/ 3947886 h 5890917"/>
              <a:gd name="connsiteX269" fmla="*/ 2837242 w 4317699"/>
              <a:gd name="connsiteY269" fmla="*/ 4209143 h 5890917"/>
              <a:gd name="connsiteX270" fmla="*/ 2851756 w 4317699"/>
              <a:gd name="connsiteY270" fmla="*/ 4252686 h 5890917"/>
              <a:gd name="connsiteX271" fmla="*/ 2866270 w 4317699"/>
              <a:gd name="connsiteY271" fmla="*/ 4296229 h 5890917"/>
              <a:gd name="connsiteX272" fmla="*/ 2880785 w 4317699"/>
              <a:gd name="connsiteY272" fmla="*/ 4717143 h 5890917"/>
              <a:gd name="connsiteX273" fmla="*/ 2938842 w 4317699"/>
              <a:gd name="connsiteY273" fmla="*/ 4775200 h 5890917"/>
              <a:gd name="connsiteX274" fmla="*/ 2967870 w 4317699"/>
              <a:gd name="connsiteY274" fmla="*/ 4833257 h 5890917"/>
              <a:gd name="connsiteX275" fmla="*/ 2764670 w 4317699"/>
              <a:gd name="connsiteY275" fmla="*/ 5718629 h 5890917"/>
              <a:gd name="connsiteX276" fmla="*/ 2692099 w 4317699"/>
              <a:gd name="connsiteY276" fmla="*/ 5733143 h 5890917"/>
              <a:gd name="connsiteX277" fmla="*/ 2372785 w 4317699"/>
              <a:gd name="connsiteY277" fmla="*/ 5776686 h 5890917"/>
              <a:gd name="connsiteX278" fmla="*/ 2416328 w 4317699"/>
              <a:gd name="connsiteY278" fmla="*/ 5660572 h 5890917"/>
              <a:gd name="connsiteX279" fmla="*/ 2416328 w 4317699"/>
              <a:gd name="connsiteY279"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197128 w 4317699"/>
              <a:gd name="connsiteY8" fmla="*/ 3599543 h 5890917"/>
              <a:gd name="connsiteX9" fmla="*/ 1008442 w 4317699"/>
              <a:gd name="connsiteY9" fmla="*/ 3614057 h 5890917"/>
              <a:gd name="connsiteX10" fmla="*/ 761699 w 4317699"/>
              <a:gd name="connsiteY10" fmla="*/ 3556000 h 5890917"/>
              <a:gd name="connsiteX11" fmla="*/ 834270 w 4317699"/>
              <a:gd name="connsiteY11" fmla="*/ 3541486 h 5890917"/>
              <a:gd name="connsiteX12" fmla="*/ 1037470 w 4317699"/>
              <a:gd name="connsiteY12" fmla="*/ 3512457 h 5890917"/>
              <a:gd name="connsiteX13" fmla="*/ 1124556 w 4317699"/>
              <a:gd name="connsiteY13" fmla="*/ 3468915 h 5890917"/>
              <a:gd name="connsiteX14" fmla="*/ 1168099 w 4317699"/>
              <a:gd name="connsiteY14" fmla="*/ 3454400 h 5890917"/>
              <a:gd name="connsiteX15" fmla="*/ 1226156 w 4317699"/>
              <a:gd name="connsiteY15" fmla="*/ 3425372 h 5890917"/>
              <a:gd name="connsiteX16" fmla="*/ 1922842 w 4317699"/>
              <a:gd name="connsiteY16" fmla="*/ 3454400 h 5890917"/>
              <a:gd name="connsiteX17" fmla="*/ 1966385 w 4317699"/>
              <a:gd name="connsiteY17" fmla="*/ 3468915 h 5890917"/>
              <a:gd name="connsiteX18" fmla="*/ 2024442 w 4317699"/>
              <a:gd name="connsiteY18" fmla="*/ 3512457 h 5890917"/>
              <a:gd name="connsiteX19" fmla="*/ 2067985 w 4317699"/>
              <a:gd name="connsiteY19" fmla="*/ 3585029 h 5890917"/>
              <a:gd name="connsiteX20" fmla="*/ 2097013 w 4317699"/>
              <a:gd name="connsiteY20" fmla="*/ 3643086 h 5890917"/>
              <a:gd name="connsiteX21" fmla="*/ 2169585 w 4317699"/>
              <a:gd name="connsiteY21" fmla="*/ 3759200 h 5890917"/>
              <a:gd name="connsiteX22" fmla="*/ 2213128 w 4317699"/>
              <a:gd name="connsiteY22" fmla="*/ 3744686 h 5890917"/>
              <a:gd name="connsiteX23" fmla="*/ 2198613 w 4317699"/>
              <a:gd name="connsiteY23" fmla="*/ 3657600 h 5890917"/>
              <a:gd name="connsiteX24" fmla="*/ 2155070 w 4317699"/>
              <a:gd name="connsiteY24" fmla="*/ 3483429 h 5890917"/>
              <a:gd name="connsiteX25" fmla="*/ 2082499 w 4317699"/>
              <a:gd name="connsiteY25" fmla="*/ 3425372 h 5890917"/>
              <a:gd name="connsiteX26" fmla="*/ 2038956 w 4317699"/>
              <a:gd name="connsiteY26" fmla="*/ 3367315 h 5890917"/>
              <a:gd name="connsiteX27" fmla="*/ 1908328 w 4317699"/>
              <a:gd name="connsiteY27" fmla="*/ 3280229 h 5890917"/>
              <a:gd name="connsiteX28" fmla="*/ 1777699 w 4317699"/>
              <a:gd name="connsiteY28" fmla="*/ 3222172 h 5890917"/>
              <a:gd name="connsiteX29" fmla="*/ 1443870 w 4317699"/>
              <a:gd name="connsiteY29" fmla="*/ 3207657 h 5890917"/>
              <a:gd name="connsiteX30" fmla="*/ 1284213 w 4317699"/>
              <a:gd name="connsiteY30" fmla="*/ 3062515 h 5890917"/>
              <a:gd name="connsiteX31" fmla="*/ 1226156 w 4317699"/>
              <a:gd name="connsiteY31" fmla="*/ 3018972 h 5890917"/>
              <a:gd name="connsiteX32" fmla="*/ 1066499 w 4317699"/>
              <a:gd name="connsiteY32" fmla="*/ 2902857 h 5890917"/>
              <a:gd name="connsiteX33" fmla="*/ 979413 w 4317699"/>
              <a:gd name="connsiteY33" fmla="*/ 2873829 h 5890917"/>
              <a:gd name="connsiteX34" fmla="*/ 906842 w 4317699"/>
              <a:gd name="connsiteY34" fmla="*/ 2830286 h 5890917"/>
              <a:gd name="connsiteX35" fmla="*/ 761699 w 4317699"/>
              <a:gd name="connsiteY35" fmla="*/ 2801257 h 5890917"/>
              <a:gd name="connsiteX36" fmla="*/ 689128 w 4317699"/>
              <a:gd name="connsiteY36" fmla="*/ 2757715 h 5890917"/>
              <a:gd name="connsiteX37" fmla="*/ 631070 w 4317699"/>
              <a:gd name="connsiteY37" fmla="*/ 2714172 h 5890917"/>
              <a:gd name="connsiteX38" fmla="*/ 573013 w 4317699"/>
              <a:gd name="connsiteY38" fmla="*/ 2685143 h 5890917"/>
              <a:gd name="connsiteX39" fmla="*/ 1095528 w 4317699"/>
              <a:gd name="connsiteY39" fmla="*/ 2685143 h 5890917"/>
              <a:gd name="connsiteX40" fmla="*/ 1211642 w 4317699"/>
              <a:gd name="connsiteY40" fmla="*/ 2714172 h 5890917"/>
              <a:gd name="connsiteX41" fmla="*/ 1313242 w 4317699"/>
              <a:gd name="connsiteY41" fmla="*/ 2801257 h 5890917"/>
              <a:gd name="connsiteX42" fmla="*/ 1342270 w 4317699"/>
              <a:gd name="connsiteY42" fmla="*/ 2844800 h 5890917"/>
              <a:gd name="connsiteX43" fmla="*/ 1385813 w 4317699"/>
              <a:gd name="connsiteY43" fmla="*/ 2873829 h 5890917"/>
              <a:gd name="connsiteX44" fmla="*/ 1429356 w 4317699"/>
              <a:gd name="connsiteY44" fmla="*/ 2917372 h 5890917"/>
              <a:gd name="connsiteX45" fmla="*/ 1516442 w 4317699"/>
              <a:gd name="connsiteY45" fmla="*/ 2960915 h 5890917"/>
              <a:gd name="connsiteX46" fmla="*/ 1792213 w 4317699"/>
              <a:gd name="connsiteY46" fmla="*/ 3004457 h 5890917"/>
              <a:gd name="connsiteX47" fmla="*/ 1908328 w 4317699"/>
              <a:gd name="connsiteY47" fmla="*/ 3033486 h 5890917"/>
              <a:gd name="connsiteX48" fmla="*/ 1980899 w 4317699"/>
              <a:gd name="connsiteY48" fmla="*/ 3062515 h 5890917"/>
              <a:gd name="connsiteX49" fmla="*/ 2024442 w 4317699"/>
              <a:gd name="connsiteY49" fmla="*/ 3077029 h 5890917"/>
              <a:gd name="connsiteX50" fmla="*/ 2126042 w 4317699"/>
              <a:gd name="connsiteY50" fmla="*/ 3135086 h 5890917"/>
              <a:gd name="connsiteX51" fmla="*/ 2169585 w 4317699"/>
              <a:gd name="connsiteY51" fmla="*/ 3207657 h 5890917"/>
              <a:gd name="connsiteX52" fmla="*/ 2213128 w 4317699"/>
              <a:gd name="connsiteY52" fmla="*/ 3251200 h 5890917"/>
              <a:gd name="connsiteX53" fmla="*/ 2271185 w 4317699"/>
              <a:gd name="connsiteY53" fmla="*/ 3323772 h 5890917"/>
              <a:gd name="connsiteX54" fmla="*/ 2242156 w 4317699"/>
              <a:gd name="connsiteY54" fmla="*/ 3236686 h 5890917"/>
              <a:gd name="connsiteX55" fmla="*/ 2198613 w 4317699"/>
              <a:gd name="connsiteY55" fmla="*/ 3106057 h 5890917"/>
              <a:gd name="connsiteX56" fmla="*/ 2169585 w 4317699"/>
              <a:gd name="connsiteY56" fmla="*/ 3048000 h 5890917"/>
              <a:gd name="connsiteX57" fmla="*/ 2097013 w 4317699"/>
              <a:gd name="connsiteY57" fmla="*/ 2989943 h 5890917"/>
              <a:gd name="connsiteX58" fmla="*/ 2053470 w 4317699"/>
              <a:gd name="connsiteY58" fmla="*/ 2931886 h 5890917"/>
              <a:gd name="connsiteX59" fmla="*/ 2009928 w 4317699"/>
              <a:gd name="connsiteY59" fmla="*/ 2888343 h 5890917"/>
              <a:gd name="connsiteX60" fmla="*/ 1995413 w 4317699"/>
              <a:gd name="connsiteY60" fmla="*/ 2830286 h 5890917"/>
              <a:gd name="connsiteX61" fmla="*/ 1966385 w 4317699"/>
              <a:gd name="connsiteY61" fmla="*/ 2772229 h 5890917"/>
              <a:gd name="connsiteX62" fmla="*/ 1922842 w 4317699"/>
              <a:gd name="connsiteY62" fmla="*/ 2540000 h 5890917"/>
              <a:gd name="connsiteX63" fmla="*/ 1850270 w 4317699"/>
              <a:gd name="connsiteY63" fmla="*/ 2438400 h 5890917"/>
              <a:gd name="connsiteX64" fmla="*/ 1806728 w 4317699"/>
              <a:gd name="connsiteY64" fmla="*/ 2365829 h 5890917"/>
              <a:gd name="connsiteX65" fmla="*/ 1647070 w 4317699"/>
              <a:gd name="connsiteY65" fmla="*/ 2206172 h 5890917"/>
              <a:gd name="connsiteX66" fmla="*/ 1589013 w 4317699"/>
              <a:gd name="connsiteY66" fmla="*/ 2148115 h 5890917"/>
              <a:gd name="connsiteX67" fmla="*/ 1545470 w 4317699"/>
              <a:gd name="connsiteY67" fmla="*/ 2104572 h 5890917"/>
              <a:gd name="connsiteX68" fmla="*/ 1501928 w 4317699"/>
              <a:gd name="connsiteY68" fmla="*/ 2046515 h 5890917"/>
              <a:gd name="connsiteX69" fmla="*/ 1458385 w 4317699"/>
              <a:gd name="connsiteY69" fmla="*/ 2032000 h 5890917"/>
              <a:gd name="connsiteX70" fmla="*/ 1313242 w 4317699"/>
              <a:gd name="connsiteY70" fmla="*/ 1988457 h 5890917"/>
              <a:gd name="connsiteX71" fmla="*/ 640112 w 4317699"/>
              <a:gd name="connsiteY71" fmla="*/ 2092388 h 5890917"/>
              <a:gd name="connsiteX72" fmla="*/ 1211642 w 4317699"/>
              <a:gd name="connsiteY72" fmla="*/ 1886857 h 5890917"/>
              <a:gd name="connsiteX73" fmla="*/ 1168099 w 4317699"/>
              <a:gd name="connsiteY73" fmla="*/ 1843315 h 5890917"/>
              <a:gd name="connsiteX74" fmla="*/ 711891 w 4317699"/>
              <a:gd name="connsiteY74" fmla="*/ 1699000 h 5890917"/>
              <a:gd name="connsiteX75" fmla="*/ 1371299 w 4317699"/>
              <a:gd name="connsiteY75" fmla="*/ 1901372 h 5890917"/>
              <a:gd name="connsiteX76" fmla="*/ 1559985 w 4317699"/>
              <a:gd name="connsiteY76" fmla="*/ 1915886 h 5890917"/>
              <a:gd name="connsiteX77" fmla="*/ 1618042 w 4317699"/>
              <a:gd name="connsiteY77" fmla="*/ 1944915 h 5890917"/>
              <a:gd name="connsiteX78" fmla="*/ 1734156 w 4317699"/>
              <a:gd name="connsiteY78" fmla="*/ 2104572 h 5890917"/>
              <a:gd name="connsiteX79" fmla="*/ 1777699 w 4317699"/>
              <a:gd name="connsiteY79" fmla="*/ 2162629 h 5890917"/>
              <a:gd name="connsiteX80" fmla="*/ 1763185 w 4317699"/>
              <a:gd name="connsiteY80" fmla="*/ 2090057 h 5890917"/>
              <a:gd name="connsiteX81" fmla="*/ 1734156 w 4317699"/>
              <a:gd name="connsiteY81" fmla="*/ 1973943 h 5890917"/>
              <a:gd name="connsiteX82" fmla="*/ 1719642 w 4317699"/>
              <a:gd name="connsiteY82" fmla="*/ 1886857 h 5890917"/>
              <a:gd name="connsiteX83" fmla="*/ 1734156 w 4317699"/>
              <a:gd name="connsiteY83" fmla="*/ 1465943 h 5890917"/>
              <a:gd name="connsiteX84" fmla="*/ 1792213 w 4317699"/>
              <a:gd name="connsiteY84" fmla="*/ 1320800 h 5890917"/>
              <a:gd name="connsiteX85" fmla="*/ 1821242 w 4317699"/>
              <a:gd name="connsiteY85" fmla="*/ 1190172 h 5890917"/>
              <a:gd name="connsiteX86" fmla="*/ 1792213 w 4317699"/>
              <a:gd name="connsiteY86" fmla="*/ 653143 h 5890917"/>
              <a:gd name="connsiteX87" fmla="*/ 1748670 w 4317699"/>
              <a:gd name="connsiteY87" fmla="*/ 580572 h 5890917"/>
              <a:gd name="connsiteX88" fmla="*/ 1792213 w 4317699"/>
              <a:gd name="connsiteY88" fmla="*/ 624115 h 5890917"/>
              <a:gd name="connsiteX89" fmla="*/ 1821242 w 4317699"/>
              <a:gd name="connsiteY89" fmla="*/ 754743 h 5890917"/>
              <a:gd name="connsiteX90" fmla="*/ 1879299 w 4317699"/>
              <a:gd name="connsiteY90" fmla="*/ 870857 h 5890917"/>
              <a:gd name="connsiteX91" fmla="*/ 1893813 w 4317699"/>
              <a:gd name="connsiteY91" fmla="*/ 2061029 h 5890917"/>
              <a:gd name="connsiteX92" fmla="*/ 1922842 w 4317699"/>
              <a:gd name="connsiteY92" fmla="*/ 2148115 h 5890917"/>
              <a:gd name="connsiteX93" fmla="*/ 1937356 w 4317699"/>
              <a:gd name="connsiteY93" fmla="*/ 2235200 h 5890917"/>
              <a:gd name="connsiteX94" fmla="*/ 1980899 w 4317699"/>
              <a:gd name="connsiteY94" fmla="*/ 2365829 h 5890917"/>
              <a:gd name="connsiteX95" fmla="*/ 2009928 w 4317699"/>
              <a:gd name="connsiteY95" fmla="*/ 2409372 h 5890917"/>
              <a:gd name="connsiteX96" fmla="*/ 2053470 w 4317699"/>
              <a:gd name="connsiteY96" fmla="*/ 2525486 h 5890917"/>
              <a:gd name="connsiteX97" fmla="*/ 2097013 w 4317699"/>
              <a:gd name="connsiteY97" fmla="*/ 2583543 h 5890917"/>
              <a:gd name="connsiteX98" fmla="*/ 2169585 w 4317699"/>
              <a:gd name="connsiteY98" fmla="*/ 2757715 h 5890917"/>
              <a:gd name="connsiteX99" fmla="*/ 2198613 w 4317699"/>
              <a:gd name="connsiteY99" fmla="*/ 2801257 h 5890917"/>
              <a:gd name="connsiteX100" fmla="*/ 2285699 w 4317699"/>
              <a:gd name="connsiteY100" fmla="*/ 2888343 h 5890917"/>
              <a:gd name="connsiteX101" fmla="*/ 2314728 w 4317699"/>
              <a:gd name="connsiteY101" fmla="*/ 2989943 h 5890917"/>
              <a:gd name="connsiteX102" fmla="*/ 2343756 w 4317699"/>
              <a:gd name="connsiteY102" fmla="*/ 3033486 h 5890917"/>
              <a:gd name="connsiteX103" fmla="*/ 2372785 w 4317699"/>
              <a:gd name="connsiteY103" fmla="*/ 2989943 h 5890917"/>
              <a:gd name="connsiteX104" fmla="*/ 2285699 w 4317699"/>
              <a:gd name="connsiteY104" fmla="*/ 2380343 h 5890917"/>
              <a:gd name="connsiteX105" fmla="*/ 2271185 w 4317699"/>
              <a:gd name="connsiteY105" fmla="*/ 2322286 h 5890917"/>
              <a:gd name="connsiteX106" fmla="*/ 2256670 w 4317699"/>
              <a:gd name="connsiteY106" fmla="*/ 2278743 h 5890917"/>
              <a:gd name="connsiteX107" fmla="*/ 2271185 w 4317699"/>
              <a:gd name="connsiteY107" fmla="*/ 2177143 h 5890917"/>
              <a:gd name="connsiteX108" fmla="*/ 2314728 w 4317699"/>
              <a:gd name="connsiteY108" fmla="*/ 2148115 h 5890917"/>
              <a:gd name="connsiteX109" fmla="*/ 2358270 w 4317699"/>
              <a:gd name="connsiteY109" fmla="*/ 2104572 h 5890917"/>
              <a:gd name="connsiteX110" fmla="*/ 2401813 w 4317699"/>
              <a:gd name="connsiteY110" fmla="*/ 2075543 h 5890917"/>
              <a:gd name="connsiteX111" fmla="*/ 2503413 w 4317699"/>
              <a:gd name="connsiteY111" fmla="*/ 1959429 h 5890917"/>
              <a:gd name="connsiteX112" fmla="*/ 2459870 w 4317699"/>
              <a:gd name="connsiteY112" fmla="*/ 1756229 h 5890917"/>
              <a:gd name="connsiteX113" fmla="*/ 2445356 w 4317699"/>
              <a:gd name="connsiteY113" fmla="*/ 1625600 h 5890917"/>
              <a:gd name="connsiteX114" fmla="*/ 2401813 w 4317699"/>
              <a:gd name="connsiteY114" fmla="*/ 1494972 h 5890917"/>
              <a:gd name="connsiteX115" fmla="*/ 2343756 w 4317699"/>
              <a:gd name="connsiteY115" fmla="*/ 1320800 h 5890917"/>
              <a:gd name="connsiteX116" fmla="*/ 2358270 w 4317699"/>
              <a:gd name="connsiteY116" fmla="*/ 130629 h 5890917"/>
              <a:gd name="connsiteX117" fmla="*/ 2372785 w 4317699"/>
              <a:gd name="connsiteY117" fmla="*/ 261257 h 5890917"/>
              <a:gd name="connsiteX118" fmla="*/ 2387299 w 4317699"/>
              <a:gd name="connsiteY118" fmla="*/ 333829 h 5890917"/>
              <a:gd name="connsiteX119" fmla="*/ 2430842 w 4317699"/>
              <a:gd name="connsiteY119" fmla="*/ 638629 h 5890917"/>
              <a:gd name="connsiteX120" fmla="*/ 2459870 w 4317699"/>
              <a:gd name="connsiteY120" fmla="*/ 580572 h 5890917"/>
              <a:gd name="connsiteX121" fmla="*/ 2488899 w 4317699"/>
              <a:gd name="connsiteY121" fmla="*/ 508000 h 5890917"/>
              <a:gd name="connsiteX122" fmla="*/ 2532442 w 4317699"/>
              <a:gd name="connsiteY122" fmla="*/ 406400 h 5890917"/>
              <a:gd name="connsiteX123" fmla="*/ 2546956 w 4317699"/>
              <a:gd name="connsiteY123" fmla="*/ 159657 h 5890917"/>
              <a:gd name="connsiteX124" fmla="*/ 2532442 w 4317699"/>
              <a:gd name="connsiteY124" fmla="*/ 609600 h 5890917"/>
              <a:gd name="connsiteX125" fmla="*/ 2474385 w 4317699"/>
              <a:gd name="connsiteY125" fmla="*/ 696686 h 5890917"/>
              <a:gd name="connsiteX126" fmla="*/ 2488899 w 4317699"/>
              <a:gd name="connsiteY126" fmla="*/ 1262743 h 5890917"/>
              <a:gd name="connsiteX127" fmla="*/ 2532442 w 4317699"/>
              <a:gd name="connsiteY127" fmla="*/ 1320800 h 5890917"/>
              <a:gd name="connsiteX128" fmla="*/ 2546956 w 4317699"/>
              <a:gd name="connsiteY128" fmla="*/ 1393372 h 5890917"/>
              <a:gd name="connsiteX129" fmla="*/ 2575985 w 4317699"/>
              <a:gd name="connsiteY129" fmla="*/ 1494972 h 5890917"/>
              <a:gd name="connsiteX130" fmla="*/ 2590499 w 4317699"/>
              <a:gd name="connsiteY130" fmla="*/ 1611086 h 5890917"/>
              <a:gd name="connsiteX131" fmla="*/ 2619528 w 4317699"/>
              <a:gd name="connsiteY131" fmla="*/ 1567543 h 5890917"/>
              <a:gd name="connsiteX132" fmla="*/ 2721128 w 4317699"/>
              <a:gd name="connsiteY132" fmla="*/ 1509486 h 5890917"/>
              <a:gd name="connsiteX133" fmla="*/ 2750156 w 4317699"/>
              <a:gd name="connsiteY133" fmla="*/ 1465943 h 5890917"/>
              <a:gd name="connsiteX134" fmla="*/ 2793699 w 4317699"/>
              <a:gd name="connsiteY134" fmla="*/ 1422400 h 5890917"/>
              <a:gd name="connsiteX135" fmla="*/ 2822728 w 4317699"/>
              <a:gd name="connsiteY135" fmla="*/ 1364343 h 5890917"/>
              <a:gd name="connsiteX136" fmla="*/ 2837242 w 4317699"/>
              <a:gd name="connsiteY136" fmla="*/ 1045029 h 5890917"/>
              <a:gd name="connsiteX137" fmla="*/ 2851756 w 4317699"/>
              <a:gd name="connsiteY137" fmla="*/ 972457 h 5890917"/>
              <a:gd name="connsiteX138" fmla="*/ 2895299 w 4317699"/>
              <a:gd name="connsiteY138" fmla="*/ 609600 h 5890917"/>
              <a:gd name="connsiteX139" fmla="*/ 2938842 w 4317699"/>
              <a:gd name="connsiteY139" fmla="*/ 275772 h 5890917"/>
              <a:gd name="connsiteX140" fmla="*/ 3200099 w 4317699"/>
              <a:gd name="connsiteY140" fmla="*/ 43543 h 5890917"/>
              <a:gd name="connsiteX141" fmla="*/ 3229128 w 4317699"/>
              <a:gd name="connsiteY141" fmla="*/ 0 h 5890917"/>
              <a:gd name="connsiteX142" fmla="*/ 3200099 w 4317699"/>
              <a:gd name="connsiteY142" fmla="*/ 130629 h 5890917"/>
              <a:gd name="connsiteX143" fmla="*/ 3171070 w 4317699"/>
              <a:gd name="connsiteY143" fmla="*/ 232229 h 5890917"/>
              <a:gd name="connsiteX144" fmla="*/ 3054956 w 4317699"/>
              <a:gd name="connsiteY144" fmla="*/ 290286 h 5890917"/>
              <a:gd name="connsiteX145" fmla="*/ 3011413 w 4317699"/>
              <a:gd name="connsiteY145" fmla="*/ 522515 h 5890917"/>
              <a:gd name="connsiteX146" fmla="*/ 2967870 w 4317699"/>
              <a:gd name="connsiteY146" fmla="*/ 972457 h 5890917"/>
              <a:gd name="connsiteX147" fmla="*/ 3025928 w 4317699"/>
              <a:gd name="connsiteY147" fmla="*/ 1001486 h 5890917"/>
              <a:gd name="connsiteX148" fmla="*/ 3113013 w 4317699"/>
              <a:gd name="connsiteY148" fmla="*/ 957943 h 5890917"/>
              <a:gd name="connsiteX149" fmla="*/ 3330728 w 4317699"/>
              <a:gd name="connsiteY149" fmla="*/ 914400 h 5890917"/>
              <a:gd name="connsiteX150" fmla="*/ 3388785 w 4317699"/>
              <a:gd name="connsiteY150" fmla="*/ 885372 h 5890917"/>
              <a:gd name="connsiteX151" fmla="*/ 3801781 w 4317699"/>
              <a:gd name="connsiteY151" fmla="*/ 934802 h 5890917"/>
              <a:gd name="connsiteX152" fmla="*/ 3882270 w 4317699"/>
              <a:gd name="connsiteY152" fmla="*/ 1030515 h 5890917"/>
              <a:gd name="connsiteX153" fmla="*/ 3301699 w 4317699"/>
              <a:gd name="connsiteY153" fmla="*/ 1030515 h 5890917"/>
              <a:gd name="connsiteX154" fmla="*/ 3374270 w 4317699"/>
              <a:gd name="connsiteY154" fmla="*/ 1074057 h 5890917"/>
              <a:gd name="connsiteX155" fmla="*/ 3490385 w 4317699"/>
              <a:gd name="connsiteY155" fmla="*/ 1103086 h 5890917"/>
              <a:gd name="connsiteX156" fmla="*/ 3548442 w 4317699"/>
              <a:gd name="connsiteY156" fmla="*/ 1175657 h 5890917"/>
              <a:gd name="connsiteX157" fmla="*/ 3635528 w 4317699"/>
              <a:gd name="connsiteY157" fmla="*/ 1219200 h 5890917"/>
              <a:gd name="connsiteX158" fmla="*/ 3795185 w 4317699"/>
              <a:gd name="connsiteY158" fmla="*/ 1248229 h 5890917"/>
              <a:gd name="connsiteX159" fmla="*/ 4085470 w 4317699"/>
              <a:gd name="connsiteY159" fmla="*/ 1190172 h 5890917"/>
              <a:gd name="connsiteX160" fmla="*/ 4143528 w 4317699"/>
              <a:gd name="connsiteY160" fmla="*/ 1117600 h 5890917"/>
              <a:gd name="connsiteX161" fmla="*/ 4187070 w 4317699"/>
              <a:gd name="connsiteY161" fmla="*/ 1088572 h 5890917"/>
              <a:gd name="connsiteX162" fmla="*/ 4143528 w 4317699"/>
              <a:gd name="connsiteY162" fmla="*/ 1132115 h 5890917"/>
              <a:gd name="connsiteX163" fmla="*/ 4041928 w 4317699"/>
              <a:gd name="connsiteY163" fmla="*/ 1262743 h 5890917"/>
              <a:gd name="connsiteX164" fmla="*/ 4012899 w 4317699"/>
              <a:gd name="connsiteY164" fmla="*/ 1306286 h 5890917"/>
              <a:gd name="connsiteX165" fmla="*/ 3925813 w 4317699"/>
              <a:gd name="connsiteY165" fmla="*/ 1393372 h 5890917"/>
              <a:gd name="connsiteX166" fmla="*/ 3751642 w 4317699"/>
              <a:gd name="connsiteY166" fmla="*/ 1364343 h 5890917"/>
              <a:gd name="connsiteX167" fmla="*/ 3562956 w 4317699"/>
              <a:gd name="connsiteY167" fmla="*/ 1335315 h 5890917"/>
              <a:gd name="connsiteX168" fmla="*/ 3504899 w 4317699"/>
              <a:gd name="connsiteY168" fmla="*/ 1756229 h 5890917"/>
              <a:gd name="connsiteX169" fmla="*/ 3475870 w 4317699"/>
              <a:gd name="connsiteY169" fmla="*/ 1698172 h 5890917"/>
              <a:gd name="connsiteX170" fmla="*/ 3403299 w 4317699"/>
              <a:gd name="connsiteY170" fmla="*/ 1524000 h 5890917"/>
              <a:gd name="connsiteX171" fmla="*/ 3258156 w 4317699"/>
              <a:gd name="connsiteY171" fmla="*/ 1291772 h 5890917"/>
              <a:gd name="connsiteX172" fmla="*/ 3422167 w 4317699"/>
              <a:gd name="connsiteY172" fmla="*/ 1296546 h 5890917"/>
              <a:gd name="connsiteX173" fmla="*/ 3156556 w 4317699"/>
              <a:gd name="connsiteY173" fmla="*/ 1190172 h 5890917"/>
              <a:gd name="connsiteX174" fmla="*/ 3098499 w 4317699"/>
              <a:gd name="connsiteY174" fmla="*/ 1204686 h 5890917"/>
              <a:gd name="connsiteX175" fmla="*/ 2982385 w 4317699"/>
              <a:gd name="connsiteY175" fmla="*/ 1219200 h 5890917"/>
              <a:gd name="connsiteX176" fmla="*/ 2967870 w 4317699"/>
              <a:gd name="connsiteY176" fmla="*/ 1262743 h 5890917"/>
              <a:gd name="connsiteX177" fmla="*/ 2895299 w 4317699"/>
              <a:gd name="connsiteY177" fmla="*/ 1524000 h 5890917"/>
              <a:gd name="connsiteX178" fmla="*/ 2938842 w 4317699"/>
              <a:gd name="connsiteY178" fmla="*/ 1596572 h 5890917"/>
              <a:gd name="connsiteX179" fmla="*/ 2953356 w 4317699"/>
              <a:gd name="connsiteY179" fmla="*/ 1640115 h 5890917"/>
              <a:gd name="connsiteX180" fmla="*/ 2895299 w 4317699"/>
              <a:gd name="connsiteY180" fmla="*/ 1712686 h 5890917"/>
              <a:gd name="connsiteX181" fmla="*/ 2837242 w 4317699"/>
              <a:gd name="connsiteY181" fmla="*/ 1770743 h 5890917"/>
              <a:gd name="connsiteX182" fmla="*/ 2750156 w 4317699"/>
              <a:gd name="connsiteY182" fmla="*/ 1828800 h 5890917"/>
              <a:gd name="connsiteX183" fmla="*/ 2677585 w 4317699"/>
              <a:gd name="connsiteY183" fmla="*/ 1901372 h 5890917"/>
              <a:gd name="connsiteX184" fmla="*/ 2575985 w 4317699"/>
              <a:gd name="connsiteY184" fmla="*/ 2032000 h 5890917"/>
              <a:gd name="connsiteX185" fmla="*/ 2561470 w 4317699"/>
              <a:gd name="connsiteY185" fmla="*/ 2525486 h 5890917"/>
              <a:gd name="connsiteX186" fmla="*/ 2634042 w 4317699"/>
              <a:gd name="connsiteY186" fmla="*/ 2467429 h 5890917"/>
              <a:gd name="connsiteX187" fmla="*/ 2750156 w 4317699"/>
              <a:gd name="connsiteY187" fmla="*/ 2394857 h 5890917"/>
              <a:gd name="connsiteX188" fmla="*/ 2938842 w 4317699"/>
              <a:gd name="connsiteY188" fmla="*/ 2249715 h 5890917"/>
              <a:gd name="connsiteX189" fmla="*/ 3069470 w 4317699"/>
              <a:gd name="connsiteY189" fmla="*/ 2075543 h 5890917"/>
              <a:gd name="connsiteX190" fmla="*/ 3098499 w 4317699"/>
              <a:gd name="connsiteY190" fmla="*/ 1814286 h 5890917"/>
              <a:gd name="connsiteX191" fmla="*/ 3127528 w 4317699"/>
              <a:gd name="connsiteY191" fmla="*/ 1698172 h 5890917"/>
              <a:gd name="connsiteX192" fmla="*/ 3098499 w 4317699"/>
              <a:gd name="connsiteY192" fmla="*/ 2235200 h 5890917"/>
              <a:gd name="connsiteX193" fmla="*/ 3069470 w 4317699"/>
              <a:gd name="connsiteY193" fmla="*/ 2307772 h 5890917"/>
              <a:gd name="connsiteX194" fmla="*/ 2866270 w 4317699"/>
              <a:gd name="connsiteY194" fmla="*/ 2481943 h 5890917"/>
              <a:gd name="connsiteX195" fmla="*/ 2779185 w 4317699"/>
              <a:gd name="connsiteY195" fmla="*/ 2525486 h 5890917"/>
              <a:gd name="connsiteX196" fmla="*/ 2721128 w 4317699"/>
              <a:gd name="connsiteY196" fmla="*/ 2569029 h 5890917"/>
              <a:gd name="connsiteX197" fmla="*/ 2663070 w 4317699"/>
              <a:gd name="connsiteY197" fmla="*/ 2699657 h 5890917"/>
              <a:gd name="connsiteX198" fmla="*/ 2648556 w 4317699"/>
              <a:gd name="connsiteY198" fmla="*/ 2743200 h 5890917"/>
              <a:gd name="connsiteX199" fmla="*/ 2735642 w 4317699"/>
              <a:gd name="connsiteY199" fmla="*/ 2656115 h 5890917"/>
              <a:gd name="connsiteX200" fmla="*/ 2880785 w 4317699"/>
              <a:gd name="connsiteY200" fmla="*/ 2612572 h 5890917"/>
              <a:gd name="connsiteX201" fmla="*/ 3040442 w 4317699"/>
              <a:gd name="connsiteY201" fmla="*/ 2540000 h 5890917"/>
              <a:gd name="connsiteX202" fmla="*/ 3113013 w 4317699"/>
              <a:gd name="connsiteY202" fmla="*/ 2467429 h 5890917"/>
              <a:gd name="connsiteX203" fmla="*/ 3200099 w 4317699"/>
              <a:gd name="connsiteY203" fmla="*/ 2380343 h 5890917"/>
              <a:gd name="connsiteX204" fmla="*/ 3214613 w 4317699"/>
              <a:gd name="connsiteY204" fmla="*/ 1872343 h 5890917"/>
              <a:gd name="connsiteX205" fmla="*/ 3229128 w 4317699"/>
              <a:gd name="connsiteY205" fmla="*/ 2220686 h 5890917"/>
              <a:gd name="connsiteX206" fmla="*/ 3403299 w 4317699"/>
              <a:gd name="connsiteY206" fmla="*/ 2046515 h 5890917"/>
              <a:gd name="connsiteX207" fmla="*/ 3461356 w 4317699"/>
              <a:gd name="connsiteY207" fmla="*/ 2002972 h 5890917"/>
              <a:gd name="connsiteX208" fmla="*/ 3606499 w 4317699"/>
              <a:gd name="connsiteY208" fmla="*/ 1857829 h 5890917"/>
              <a:gd name="connsiteX209" fmla="*/ 3867756 w 4317699"/>
              <a:gd name="connsiteY209" fmla="*/ 1756229 h 5890917"/>
              <a:gd name="connsiteX210" fmla="*/ 4297829 w 4317699"/>
              <a:gd name="connsiteY210" fmla="*/ 1409345 h 5890917"/>
              <a:gd name="connsiteX211" fmla="*/ 3770568 w 4317699"/>
              <a:gd name="connsiteY211" fmla="*/ 1875783 h 5890917"/>
              <a:gd name="connsiteX212" fmla="*/ 4210796 w 4317699"/>
              <a:gd name="connsiteY212" fmla="*/ 1938659 h 5890917"/>
              <a:gd name="connsiteX213" fmla="*/ 3591985 w 4317699"/>
              <a:gd name="connsiteY213" fmla="*/ 2075543 h 5890917"/>
              <a:gd name="connsiteX214" fmla="*/ 3417813 w 4317699"/>
              <a:gd name="connsiteY214" fmla="*/ 2177143 h 5890917"/>
              <a:gd name="connsiteX215" fmla="*/ 3345242 w 4317699"/>
              <a:gd name="connsiteY215" fmla="*/ 2293257 h 5890917"/>
              <a:gd name="connsiteX216" fmla="*/ 3330728 w 4317699"/>
              <a:gd name="connsiteY216" fmla="*/ 2351315 h 5890917"/>
              <a:gd name="connsiteX217" fmla="*/ 3316213 w 4317699"/>
              <a:gd name="connsiteY217" fmla="*/ 2481943 h 5890917"/>
              <a:gd name="connsiteX218" fmla="*/ 3287185 w 4317699"/>
              <a:gd name="connsiteY218" fmla="*/ 2525486 h 5890917"/>
              <a:gd name="connsiteX219" fmla="*/ 3243642 w 4317699"/>
              <a:gd name="connsiteY219" fmla="*/ 2583543 h 5890917"/>
              <a:gd name="connsiteX220" fmla="*/ 3142042 w 4317699"/>
              <a:gd name="connsiteY220" fmla="*/ 2670629 h 5890917"/>
              <a:gd name="connsiteX221" fmla="*/ 3040442 w 4317699"/>
              <a:gd name="connsiteY221" fmla="*/ 2786743 h 5890917"/>
              <a:gd name="connsiteX222" fmla="*/ 2967870 w 4317699"/>
              <a:gd name="connsiteY222" fmla="*/ 2844800 h 5890917"/>
              <a:gd name="connsiteX223" fmla="*/ 2895299 w 4317699"/>
              <a:gd name="connsiteY223" fmla="*/ 2931886 h 5890917"/>
              <a:gd name="connsiteX224" fmla="*/ 2735642 w 4317699"/>
              <a:gd name="connsiteY224" fmla="*/ 3106057 h 5890917"/>
              <a:gd name="connsiteX225" fmla="*/ 2706613 w 4317699"/>
              <a:gd name="connsiteY225" fmla="*/ 3193143 h 5890917"/>
              <a:gd name="connsiteX226" fmla="*/ 2808213 w 4317699"/>
              <a:gd name="connsiteY226" fmla="*/ 3178629 h 5890917"/>
              <a:gd name="connsiteX227" fmla="*/ 3214613 w 4317699"/>
              <a:gd name="connsiteY227" fmla="*/ 3091543 h 5890917"/>
              <a:gd name="connsiteX228" fmla="*/ 3475870 w 4317699"/>
              <a:gd name="connsiteY228" fmla="*/ 2960915 h 5890917"/>
              <a:gd name="connsiteX229" fmla="*/ 3679070 w 4317699"/>
              <a:gd name="connsiteY229" fmla="*/ 2801257 h 5890917"/>
              <a:gd name="connsiteX230" fmla="*/ 3824213 w 4317699"/>
              <a:gd name="connsiteY230" fmla="*/ 2569029 h 5890917"/>
              <a:gd name="connsiteX231" fmla="*/ 3911299 w 4317699"/>
              <a:gd name="connsiteY231" fmla="*/ 2409372 h 5890917"/>
              <a:gd name="connsiteX232" fmla="*/ 4236791 w 4317699"/>
              <a:gd name="connsiteY232" fmla="*/ 2119679 h 5890917"/>
              <a:gd name="connsiteX233" fmla="*/ 3896785 w 4317699"/>
              <a:gd name="connsiteY233" fmla="*/ 2641600 h 5890917"/>
              <a:gd name="connsiteX234" fmla="*/ 3867756 w 4317699"/>
              <a:gd name="connsiteY234" fmla="*/ 2714172 h 5890917"/>
              <a:gd name="connsiteX235" fmla="*/ 3766156 w 4317699"/>
              <a:gd name="connsiteY235" fmla="*/ 2888343 h 5890917"/>
              <a:gd name="connsiteX236" fmla="*/ 3708099 w 4317699"/>
              <a:gd name="connsiteY236" fmla="*/ 2946400 h 5890917"/>
              <a:gd name="connsiteX237" fmla="*/ 3635528 w 4317699"/>
              <a:gd name="connsiteY237" fmla="*/ 3033486 h 5890917"/>
              <a:gd name="connsiteX238" fmla="*/ 3766156 w 4317699"/>
              <a:gd name="connsiteY238" fmla="*/ 2975429 h 5890917"/>
              <a:gd name="connsiteX239" fmla="*/ 3824213 w 4317699"/>
              <a:gd name="connsiteY239" fmla="*/ 2960915 h 5890917"/>
              <a:gd name="connsiteX240" fmla="*/ 4216099 w 4317699"/>
              <a:gd name="connsiteY240" fmla="*/ 3048000 h 5890917"/>
              <a:gd name="connsiteX241" fmla="*/ 4317699 w 4317699"/>
              <a:gd name="connsiteY241" fmla="*/ 3091543 h 5890917"/>
              <a:gd name="connsiteX242" fmla="*/ 4216099 w 4317699"/>
              <a:gd name="connsiteY242" fmla="*/ 3062515 h 5890917"/>
              <a:gd name="connsiteX243" fmla="*/ 4041928 w 4317699"/>
              <a:gd name="connsiteY243" fmla="*/ 3077029 h 5890917"/>
              <a:gd name="connsiteX244" fmla="*/ 3867756 w 4317699"/>
              <a:gd name="connsiteY244" fmla="*/ 3178629 h 5890917"/>
              <a:gd name="connsiteX245" fmla="*/ 3693585 w 4317699"/>
              <a:gd name="connsiteY245" fmla="*/ 3338286 h 5890917"/>
              <a:gd name="connsiteX246" fmla="*/ 3388785 w 4317699"/>
              <a:gd name="connsiteY246" fmla="*/ 3396343 h 5890917"/>
              <a:gd name="connsiteX247" fmla="*/ 3229128 w 4317699"/>
              <a:gd name="connsiteY247" fmla="*/ 3425372 h 5890917"/>
              <a:gd name="connsiteX248" fmla="*/ 2938842 w 4317699"/>
              <a:gd name="connsiteY248" fmla="*/ 3454400 h 5890917"/>
              <a:gd name="connsiteX249" fmla="*/ 2837242 w 4317699"/>
              <a:gd name="connsiteY249" fmla="*/ 3468915 h 5890917"/>
              <a:gd name="connsiteX250" fmla="*/ 2793699 w 4317699"/>
              <a:gd name="connsiteY250" fmla="*/ 3483429 h 5890917"/>
              <a:gd name="connsiteX251" fmla="*/ 2808213 w 4317699"/>
              <a:gd name="connsiteY251" fmla="*/ 3570515 h 5890917"/>
              <a:gd name="connsiteX252" fmla="*/ 2895299 w 4317699"/>
              <a:gd name="connsiteY252" fmla="*/ 3599543 h 5890917"/>
              <a:gd name="connsiteX253" fmla="*/ 3040442 w 4317699"/>
              <a:gd name="connsiteY253" fmla="*/ 3686629 h 5890917"/>
              <a:gd name="connsiteX254" fmla="*/ 3171070 w 4317699"/>
              <a:gd name="connsiteY254" fmla="*/ 3759200 h 5890917"/>
              <a:gd name="connsiteX255" fmla="*/ 3185585 w 4317699"/>
              <a:gd name="connsiteY255" fmla="*/ 3802743 h 5890917"/>
              <a:gd name="connsiteX256" fmla="*/ 3113013 w 4317699"/>
              <a:gd name="connsiteY256" fmla="*/ 3947886 h 5890917"/>
              <a:gd name="connsiteX257" fmla="*/ 3243642 w 4317699"/>
              <a:gd name="connsiteY257" fmla="*/ 4078515 h 5890917"/>
              <a:gd name="connsiteX258" fmla="*/ 3388785 w 4317699"/>
              <a:gd name="connsiteY258" fmla="*/ 4136572 h 5890917"/>
              <a:gd name="connsiteX259" fmla="*/ 3475870 w 4317699"/>
              <a:gd name="connsiteY259" fmla="*/ 4151086 h 5890917"/>
              <a:gd name="connsiteX260" fmla="*/ 3461356 w 4317699"/>
              <a:gd name="connsiteY260" fmla="*/ 4194629 h 5890917"/>
              <a:gd name="connsiteX261" fmla="*/ 3417813 w 4317699"/>
              <a:gd name="connsiteY261" fmla="*/ 4180115 h 5890917"/>
              <a:gd name="connsiteX262" fmla="*/ 3330728 w 4317699"/>
              <a:gd name="connsiteY262" fmla="*/ 4165600 h 5890917"/>
              <a:gd name="connsiteX263" fmla="*/ 3200099 w 4317699"/>
              <a:gd name="connsiteY263" fmla="*/ 4136572 h 5890917"/>
              <a:gd name="connsiteX264" fmla="*/ 3083985 w 4317699"/>
              <a:gd name="connsiteY264" fmla="*/ 4107543 h 5890917"/>
              <a:gd name="connsiteX265" fmla="*/ 2982385 w 4317699"/>
              <a:gd name="connsiteY265" fmla="*/ 4005943 h 5890917"/>
              <a:gd name="connsiteX266" fmla="*/ 2938842 w 4317699"/>
              <a:gd name="connsiteY266" fmla="*/ 3962400 h 5890917"/>
              <a:gd name="connsiteX267" fmla="*/ 2851756 w 4317699"/>
              <a:gd name="connsiteY267" fmla="*/ 3904343 h 5890917"/>
              <a:gd name="connsiteX268" fmla="*/ 2808213 w 4317699"/>
              <a:gd name="connsiteY268" fmla="*/ 3875315 h 5890917"/>
              <a:gd name="connsiteX269" fmla="*/ 2779185 w 4317699"/>
              <a:gd name="connsiteY269" fmla="*/ 3947886 h 5890917"/>
              <a:gd name="connsiteX270" fmla="*/ 2837242 w 4317699"/>
              <a:gd name="connsiteY270" fmla="*/ 4209143 h 5890917"/>
              <a:gd name="connsiteX271" fmla="*/ 2851756 w 4317699"/>
              <a:gd name="connsiteY271" fmla="*/ 4252686 h 5890917"/>
              <a:gd name="connsiteX272" fmla="*/ 2866270 w 4317699"/>
              <a:gd name="connsiteY272" fmla="*/ 4296229 h 5890917"/>
              <a:gd name="connsiteX273" fmla="*/ 2880785 w 4317699"/>
              <a:gd name="connsiteY273" fmla="*/ 4717143 h 5890917"/>
              <a:gd name="connsiteX274" fmla="*/ 2938842 w 4317699"/>
              <a:gd name="connsiteY274" fmla="*/ 4775200 h 5890917"/>
              <a:gd name="connsiteX275" fmla="*/ 2967870 w 4317699"/>
              <a:gd name="connsiteY275" fmla="*/ 4833257 h 5890917"/>
              <a:gd name="connsiteX276" fmla="*/ 2764670 w 4317699"/>
              <a:gd name="connsiteY276" fmla="*/ 5718629 h 5890917"/>
              <a:gd name="connsiteX277" fmla="*/ 2692099 w 4317699"/>
              <a:gd name="connsiteY277" fmla="*/ 5733143 h 5890917"/>
              <a:gd name="connsiteX278" fmla="*/ 2372785 w 4317699"/>
              <a:gd name="connsiteY278" fmla="*/ 5776686 h 5890917"/>
              <a:gd name="connsiteX279" fmla="*/ 2416328 w 4317699"/>
              <a:gd name="connsiteY279" fmla="*/ 5660572 h 5890917"/>
              <a:gd name="connsiteX280" fmla="*/ 2416328 w 4317699"/>
              <a:gd name="connsiteY280"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197128 w 4317699"/>
              <a:gd name="connsiteY8" fmla="*/ 3599543 h 5890917"/>
              <a:gd name="connsiteX9" fmla="*/ 1008442 w 4317699"/>
              <a:gd name="connsiteY9" fmla="*/ 3614057 h 5890917"/>
              <a:gd name="connsiteX10" fmla="*/ 761699 w 4317699"/>
              <a:gd name="connsiteY10" fmla="*/ 3556000 h 5890917"/>
              <a:gd name="connsiteX11" fmla="*/ 834270 w 4317699"/>
              <a:gd name="connsiteY11" fmla="*/ 3541486 h 5890917"/>
              <a:gd name="connsiteX12" fmla="*/ 1037470 w 4317699"/>
              <a:gd name="connsiteY12" fmla="*/ 3512457 h 5890917"/>
              <a:gd name="connsiteX13" fmla="*/ 1124556 w 4317699"/>
              <a:gd name="connsiteY13" fmla="*/ 3468915 h 5890917"/>
              <a:gd name="connsiteX14" fmla="*/ 1168099 w 4317699"/>
              <a:gd name="connsiteY14" fmla="*/ 3454400 h 5890917"/>
              <a:gd name="connsiteX15" fmla="*/ 1226156 w 4317699"/>
              <a:gd name="connsiteY15" fmla="*/ 3425372 h 5890917"/>
              <a:gd name="connsiteX16" fmla="*/ 1922842 w 4317699"/>
              <a:gd name="connsiteY16" fmla="*/ 3454400 h 5890917"/>
              <a:gd name="connsiteX17" fmla="*/ 1966385 w 4317699"/>
              <a:gd name="connsiteY17" fmla="*/ 3468915 h 5890917"/>
              <a:gd name="connsiteX18" fmla="*/ 2024442 w 4317699"/>
              <a:gd name="connsiteY18" fmla="*/ 3512457 h 5890917"/>
              <a:gd name="connsiteX19" fmla="*/ 2067985 w 4317699"/>
              <a:gd name="connsiteY19" fmla="*/ 3585029 h 5890917"/>
              <a:gd name="connsiteX20" fmla="*/ 2097013 w 4317699"/>
              <a:gd name="connsiteY20" fmla="*/ 3643086 h 5890917"/>
              <a:gd name="connsiteX21" fmla="*/ 2169585 w 4317699"/>
              <a:gd name="connsiteY21" fmla="*/ 3759200 h 5890917"/>
              <a:gd name="connsiteX22" fmla="*/ 2213128 w 4317699"/>
              <a:gd name="connsiteY22" fmla="*/ 3744686 h 5890917"/>
              <a:gd name="connsiteX23" fmla="*/ 2198613 w 4317699"/>
              <a:gd name="connsiteY23" fmla="*/ 3657600 h 5890917"/>
              <a:gd name="connsiteX24" fmla="*/ 2155070 w 4317699"/>
              <a:gd name="connsiteY24" fmla="*/ 3483429 h 5890917"/>
              <a:gd name="connsiteX25" fmla="*/ 2082499 w 4317699"/>
              <a:gd name="connsiteY25" fmla="*/ 3425372 h 5890917"/>
              <a:gd name="connsiteX26" fmla="*/ 2038956 w 4317699"/>
              <a:gd name="connsiteY26" fmla="*/ 3367315 h 5890917"/>
              <a:gd name="connsiteX27" fmla="*/ 1908328 w 4317699"/>
              <a:gd name="connsiteY27" fmla="*/ 3280229 h 5890917"/>
              <a:gd name="connsiteX28" fmla="*/ 1777699 w 4317699"/>
              <a:gd name="connsiteY28" fmla="*/ 3222172 h 5890917"/>
              <a:gd name="connsiteX29" fmla="*/ 1443870 w 4317699"/>
              <a:gd name="connsiteY29" fmla="*/ 3207657 h 5890917"/>
              <a:gd name="connsiteX30" fmla="*/ 1284213 w 4317699"/>
              <a:gd name="connsiteY30" fmla="*/ 3062515 h 5890917"/>
              <a:gd name="connsiteX31" fmla="*/ 1226156 w 4317699"/>
              <a:gd name="connsiteY31" fmla="*/ 3018972 h 5890917"/>
              <a:gd name="connsiteX32" fmla="*/ 1066499 w 4317699"/>
              <a:gd name="connsiteY32" fmla="*/ 2902857 h 5890917"/>
              <a:gd name="connsiteX33" fmla="*/ 979413 w 4317699"/>
              <a:gd name="connsiteY33" fmla="*/ 2873829 h 5890917"/>
              <a:gd name="connsiteX34" fmla="*/ 906842 w 4317699"/>
              <a:gd name="connsiteY34" fmla="*/ 2830286 h 5890917"/>
              <a:gd name="connsiteX35" fmla="*/ 761699 w 4317699"/>
              <a:gd name="connsiteY35" fmla="*/ 2801257 h 5890917"/>
              <a:gd name="connsiteX36" fmla="*/ 689128 w 4317699"/>
              <a:gd name="connsiteY36" fmla="*/ 2757715 h 5890917"/>
              <a:gd name="connsiteX37" fmla="*/ 631070 w 4317699"/>
              <a:gd name="connsiteY37" fmla="*/ 2714172 h 5890917"/>
              <a:gd name="connsiteX38" fmla="*/ 573013 w 4317699"/>
              <a:gd name="connsiteY38" fmla="*/ 2685143 h 5890917"/>
              <a:gd name="connsiteX39" fmla="*/ 1095528 w 4317699"/>
              <a:gd name="connsiteY39" fmla="*/ 2685143 h 5890917"/>
              <a:gd name="connsiteX40" fmla="*/ 1211642 w 4317699"/>
              <a:gd name="connsiteY40" fmla="*/ 2714172 h 5890917"/>
              <a:gd name="connsiteX41" fmla="*/ 1313242 w 4317699"/>
              <a:gd name="connsiteY41" fmla="*/ 2801257 h 5890917"/>
              <a:gd name="connsiteX42" fmla="*/ 1342270 w 4317699"/>
              <a:gd name="connsiteY42" fmla="*/ 2844800 h 5890917"/>
              <a:gd name="connsiteX43" fmla="*/ 1385813 w 4317699"/>
              <a:gd name="connsiteY43" fmla="*/ 2873829 h 5890917"/>
              <a:gd name="connsiteX44" fmla="*/ 1429356 w 4317699"/>
              <a:gd name="connsiteY44" fmla="*/ 2917372 h 5890917"/>
              <a:gd name="connsiteX45" fmla="*/ 1516442 w 4317699"/>
              <a:gd name="connsiteY45" fmla="*/ 2960915 h 5890917"/>
              <a:gd name="connsiteX46" fmla="*/ 1792213 w 4317699"/>
              <a:gd name="connsiteY46" fmla="*/ 3004457 h 5890917"/>
              <a:gd name="connsiteX47" fmla="*/ 1908328 w 4317699"/>
              <a:gd name="connsiteY47" fmla="*/ 3033486 h 5890917"/>
              <a:gd name="connsiteX48" fmla="*/ 1980899 w 4317699"/>
              <a:gd name="connsiteY48" fmla="*/ 3062515 h 5890917"/>
              <a:gd name="connsiteX49" fmla="*/ 2024442 w 4317699"/>
              <a:gd name="connsiteY49" fmla="*/ 3077029 h 5890917"/>
              <a:gd name="connsiteX50" fmla="*/ 2126042 w 4317699"/>
              <a:gd name="connsiteY50" fmla="*/ 3135086 h 5890917"/>
              <a:gd name="connsiteX51" fmla="*/ 2169585 w 4317699"/>
              <a:gd name="connsiteY51" fmla="*/ 3207657 h 5890917"/>
              <a:gd name="connsiteX52" fmla="*/ 2213128 w 4317699"/>
              <a:gd name="connsiteY52" fmla="*/ 3251200 h 5890917"/>
              <a:gd name="connsiteX53" fmla="*/ 2271185 w 4317699"/>
              <a:gd name="connsiteY53" fmla="*/ 3323772 h 5890917"/>
              <a:gd name="connsiteX54" fmla="*/ 2242156 w 4317699"/>
              <a:gd name="connsiteY54" fmla="*/ 3236686 h 5890917"/>
              <a:gd name="connsiteX55" fmla="*/ 2198613 w 4317699"/>
              <a:gd name="connsiteY55" fmla="*/ 3106057 h 5890917"/>
              <a:gd name="connsiteX56" fmla="*/ 2169585 w 4317699"/>
              <a:gd name="connsiteY56" fmla="*/ 3048000 h 5890917"/>
              <a:gd name="connsiteX57" fmla="*/ 2097013 w 4317699"/>
              <a:gd name="connsiteY57" fmla="*/ 2989943 h 5890917"/>
              <a:gd name="connsiteX58" fmla="*/ 2053470 w 4317699"/>
              <a:gd name="connsiteY58" fmla="*/ 2931886 h 5890917"/>
              <a:gd name="connsiteX59" fmla="*/ 2009928 w 4317699"/>
              <a:gd name="connsiteY59" fmla="*/ 2888343 h 5890917"/>
              <a:gd name="connsiteX60" fmla="*/ 1995413 w 4317699"/>
              <a:gd name="connsiteY60" fmla="*/ 2830286 h 5890917"/>
              <a:gd name="connsiteX61" fmla="*/ 1966385 w 4317699"/>
              <a:gd name="connsiteY61" fmla="*/ 2772229 h 5890917"/>
              <a:gd name="connsiteX62" fmla="*/ 1922842 w 4317699"/>
              <a:gd name="connsiteY62" fmla="*/ 2540000 h 5890917"/>
              <a:gd name="connsiteX63" fmla="*/ 1850270 w 4317699"/>
              <a:gd name="connsiteY63" fmla="*/ 2438400 h 5890917"/>
              <a:gd name="connsiteX64" fmla="*/ 1806728 w 4317699"/>
              <a:gd name="connsiteY64" fmla="*/ 2365829 h 5890917"/>
              <a:gd name="connsiteX65" fmla="*/ 1647070 w 4317699"/>
              <a:gd name="connsiteY65" fmla="*/ 2206172 h 5890917"/>
              <a:gd name="connsiteX66" fmla="*/ 1589013 w 4317699"/>
              <a:gd name="connsiteY66" fmla="*/ 2148115 h 5890917"/>
              <a:gd name="connsiteX67" fmla="*/ 1545470 w 4317699"/>
              <a:gd name="connsiteY67" fmla="*/ 2104572 h 5890917"/>
              <a:gd name="connsiteX68" fmla="*/ 1501928 w 4317699"/>
              <a:gd name="connsiteY68" fmla="*/ 2046515 h 5890917"/>
              <a:gd name="connsiteX69" fmla="*/ 1458385 w 4317699"/>
              <a:gd name="connsiteY69" fmla="*/ 2032000 h 5890917"/>
              <a:gd name="connsiteX70" fmla="*/ 1313242 w 4317699"/>
              <a:gd name="connsiteY70" fmla="*/ 1988457 h 5890917"/>
              <a:gd name="connsiteX71" fmla="*/ 640112 w 4317699"/>
              <a:gd name="connsiteY71" fmla="*/ 2092388 h 5890917"/>
              <a:gd name="connsiteX72" fmla="*/ 1211642 w 4317699"/>
              <a:gd name="connsiteY72" fmla="*/ 1886857 h 5890917"/>
              <a:gd name="connsiteX73" fmla="*/ 1168099 w 4317699"/>
              <a:gd name="connsiteY73" fmla="*/ 1843315 h 5890917"/>
              <a:gd name="connsiteX74" fmla="*/ 711891 w 4317699"/>
              <a:gd name="connsiteY74" fmla="*/ 1699000 h 5890917"/>
              <a:gd name="connsiteX75" fmla="*/ 1371299 w 4317699"/>
              <a:gd name="connsiteY75" fmla="*/ 1901372 h 5890917"/>
              <a:gd name="connsiteX76" fmla="*/ 1559985 w 4317699"/>
              <a:gd name="connsiteY76" fmla="*/ 1915886 h 5890917"/>
              <a:gd name="connsiteX77" fmla="*/ 1618042 w 4317699"/>
              <a:gd name="connsiteY77" fmla="*/ 1944915 h 5890917"/>
              <a:gd name="connsiteX78" fmla="*/ 1734156 w 4317699"/>
              <a:gd name="connsiteY78" fmla="*/ 2104572 h 5890917"/>
              <a:gd name="connsiteX79" fmla="*/ 1777699 w 4317699"/>
              <a:gd name="connsiteY79" fmla="*/ 2162629 h 5890917"/>
              <a:gd name="connsiteX80" fmla="*/ 1763185 w 4317699"/>
              <a:gd name="connsiteY80" fmla="*/ 2090057 h 5890917"/>
              <a:gd name="connsiteX81" fmla="*/ 1734156 w 4317699"/>
              <a:gd name="connsiteY81" fmla="*/ 1973943 h 5890917"/>
              <a:gd name="connsiteX82" fmla="*/ 1719642 w 4317699"/>
              <a:gd name="connsiteY82" fmla="*/ 1886857 h 5890917"/>
              <a:gd name="connsiteX83" fmla="*/ 1395655 w 4317699"/>
              <a:gd name="connsiteY83" fmla="*/ 853321 h 5890917"/>
              <a:gd name="connsiteX84" fmla="*/ 1792213 w 4317699"/>
              <a:gd name="connsiteY84" fmla="*/ 1320800 h 5890917"/>
              <a:gd name="connsiteX85" fmla="*/ 1821242 w 4317699"/>
              <a:gd name="connsiteY85" fmla="*/ 1190172 h 5890917"/>
              <a:gd name="connsiteX86" fmla="*/ 1792213 w 4317699"/>
              <a:gd name="connsiteY86" fmla="*/ 653143 h 5890917"/>
              <a:gd name="connsiteX87" fmla="*/ 1748670 w 4317699"/>
              <a:gd name="connsiteY87" fmla="*/ 580572 h 5890917"/>
              <a:gd name="connsiteX88" fmla="*/ 1792213 w 4317699"/>
              <a:gd name="connsiteY88" fmla="*/ 624115 h 5890917"/>
              <a:gd name="connsiteX89" fmla="*/ 1821242 w 4317699"/>
              <a:gd name="connsiteY89" fmla="*/ 754743 h 5890917"/>
              <a:gd name="connsiteX90" fmla="*/ 1879299 w 4317699"/>
              <a:gd name="connsiteY90" fmla="*/ 870857 h 5890917"/>
              <a:gd name="connsiteX91" fmla="*/ 1893813 w 4317699"/>
              <a:gd name="connsiteY91" fmla="*/ 2061029 h 5890917"/>
              <a:gd name="connsiteX92" fmla="*/ 1922842 w 4317699"/>
              <a:gd name="connsiteY92" fmla="*/ 2148115 h 5890917"/>
              <a:gd name="connsiteX93" fmla="*/ 1937356 w 4317699"/>
              <a:gd name="connsiteY93" fmla="*/ 2235200 h 5890917"/>
              <a:gd name="connsiteX94" fmla="*/ 1980899 w 4317699"/>
              <a:gd name="connsiteY94" fmla="*/ 2365829 h 5890917"/>
              <a:gd name="connsiteX95" fmla="*/ 2009928 w 4317699"/>
              <a:gd name="connsiteY95" fmla="*/ 2409372 h 5890917"/>
              <a:gd name="connsiteX96" fmla="*/ 2053470 w 4317699"/>
              <a:gd name="connsiteY96" fmla="*/ 2525486 h 5890917"/>
              <a:gd name="connsiteX97" fmla="*/ 2097013 w 4317699"/>
              <a:gd name="connsiteY97" fmla="*/ 2583543 h 5890917"/>
              <a:gd name="connsiteX98" fmla="*/ 2169585 w 4317699"/>
              <a:gd name="connsiteY98" fmla="*/ 2757715 h 5890917"/>
              <a:gd name="connsiteX99" fmla="*/ 2198613 w 4317699"/>
              <a:gd name="connsiteY99" fmla="*/ 2801257 h 5890917"/>
              <a:gd name="connsiteX100" fmla="*/ 2285699 w 4317699"/>
              <a:gd name="connsiteY100" fmla="*/ 2888343 h 5890917"/>
              <a:gd name="connsiteX101" fmla="*/ 2314728 w 4317699"/>
              <a:gd name="connsiteY101" fmla="*/ 2989943 h 5890917"/>
              <a:gd name="connsiteX102" fmla="*/ 2343756 w 4317699"/>
              <a:gd name="connsiteY102" fmla="*/ 3033486 h 5890917"/>
              <a:gd name="connsiteX103" fmla="*/ 2372785 w 4317699"/>
              <a:gd name="connsiteY103" fmla="*/ 2989943 h 5890917"/>
              <a:gd name="connsiteX104" fmla="*/ 2285699 w 4317699"/>
              <a:gd name="connsiteY104" fmla="*/ 2380343 h 5890917"/>
              <a:gd name="connsiteX105" fmla="*/ 2271185 w 4317699"/>
              <a:gd name="connsiteY105" fmla="*/ 2322286 h 5890917"/>
              <a:gd name="connsiteX106" fmla="*/ 2256670 w 4317699"/>
              <a:gd name="connsiteY106" fmla="*/ 2278743 h 5890917"/>
              <a:gd name="connsiteX107" fmla="*/ 2271185 w 4317699"/>
              <a:gd name="connsiteY107" fmla="*/ 2177143 h 5890917"/>
              <a:gd name="connsiteX108" fmla="*/ 2314728 w 4317699"/>
              <a:gd name="connsiteY108" fmla="*/ 2148115 h 5890917"/>
              <a:gd name="connsiteX109" fmla="*/ 2358270 w 4317699"/>
              <a:gd name="connsiteY109" fmla="*/ 2104572 h 5890917"/>
              <a:gd name="connsiteX110" fmla="*/ 2401813 w 4317699"/>
              <a:gd name="connsiteY110" fmla="*/ 2075543 h 5890917"/>
              <a:gd name="connsiteX111" fmla="*/ 2503413 w 4317699"/>
              <a:gd name="connsiteY111" fmla="*/ 1959429 h 5890917"/>
              <a:gd name="connsiteX112" fmla="*/ 2459870 w 4317699"/>
              <a:gd name="connsiteY112" fmla="*/ 1756229 h 5890917"/>
              <a:gd name="connsiteX113" fmla="*/ 2445356 w 4317699"/>
              <a:gd name="connsiteY113" fmla="*/ 1625600 h 5890917"/>
              <a:gd name="connsiteX114" fmla="*/ 2401813 w 4317699"/>
              <a:gd name="connsiteY114" fmla="*/ 1494972 h 5890917"/>
              <a:gd name="connsiteX115" fmla="*/ 2343756 w 4317699"/>
              <a:gd name="connsiteY115" fmla="*/ 1320800 h 5890917"/>
              <a:gd name="connsiteX116" fmla="*/ 2358270 w 4317699"/>
              <a:gd name="connsiteY116" fmla="*/ 130629 h 5890917"/>
              <a:gd name="connsiteX117" fmla="*/ 2372785 w 4317699"/>
              <a:gd name="connsiteY117" fmla="*/ 261257 h 5890917"/>
              <a:gd name="connsiteX118" fmla="*/ 2387299 w 4317699"/>
              <a:gd name="connsiteY118" fmla="*/ 333829 h 5890917"/>
              <a:gd name="connsiteX119" fmla="*/ 2430842 w 4317699"/>
              <a:gd name="connsiteY119" fmla="*/ 638629 h 5890917"/>
              <a:gd name="connsiteX120" fmla="*/ 2459870 w 4317699"/>
              <a:gd name="connsiteY120" fmla="*/ 580572 h 5890917"/>
              <a:gd name="connsiteX121" fmla="*/ 2488899 w 4317699"/>
              <a:gd name="connsiteY121" fmla="*/ 508000 h 5890917"/>
              <a:gd name="connsiteX122" fmla="*/ 2532442 w 4317699"/>
              <a:gd name="connsiteY122" fmla="*/ 406400 h 5890917"/>
              <a:gd name="connsiteX123" fmla="*/ 2546956 w 4317699"/>
              <a:gd name="connsiteY123" fmla="*/ 159657 h 5890917"/>
              <a:gd name="connsiteX124" fmla="*/ 2532442 w 4317699"/>
              <a:gd name="connsiteY124" fmla="*/ 609600 h 5890917"/>
              <a:gd name="connsiteX125" fmla="*/ 2474385 w 4317699"/>
              <a:gd name="connsiteY125" fmla="*/ 696686 h 5890917"/>
              <a:gd name="connsiteX126" fmla="*/ 2488899 w 4317699"/>
              <a:gd name="connsiteY126" fmla="*/ 1262743 h 5890917"/>
              <a:gd name="connsiteX127" fmla="*/ 2532442 w 4317699"/>
              <a:gd name="connsiteY127" fmla="*/ 1320800 h 5890917"/>
              <a:gd name="connsiteX128" fmla="*/ 2546956 w 4317699"/>
              <a:gd name="connsiteY128" fmla="*/ 1393372 h 5890917"/>
              <a:gd name="connsiteX129" fmla="*/ 2575985 w 4317699"/>
              <a:gd name="connsiteY129" fmla="*/ 1494972 h 5890917"/>
              <a:gd name="connsiteX130" fmla="*/ 2590499 w 4317699"/>
              <a:gd name="connsiteY130" fmla="*/ 1611086 h 5890917"/>
              <a:gd name="connsiteX131" fmla="*/ 2619528 w 4317699"/>
              <a:gd name="connsiteY131" fmla="*/ 1567543 h 5890917"/>
              <a:gd name="connsiteX132" fmla="*/ 2721128 w 4317699"/>
              <a:gd name="connsiteY132" fmla="*/ 1509486 h 5890917"/>
              <a:gd name="connsiteX133" fmla="*/ 2750156 w 4317699"/>
              <a:gd name="connsiteY133" fmla="*/ 1465943 h 5890917"/>
              <a:gd name="connsiteX134" fmla="*/ 2793699 w 4317699"/>
              <a:gd name="connsiteY134" fmla="*/ 1422400 h 5890917"/>
              <a:gd name="connsiteX135" fmla="*/ 2822728 w 4317699"/>
              <a:gd name="connsiteY135" fmla="*/ 1364343 h 5890917"/>
              <a:gd name="connsiteX136" fmla="*/ 2837242 w 4317699"/>
              <a:gd name="connsiteY136" fmla="*/ 1045029 h 5890917"/>
              <a:gd name="connsiteX137" fmla="*/ 2851756 w 4317699"/>
              <a:gd name="connsiteY137" fmla="*/ 972457 h 5890917"/>
              <a:gd name="connsiteX138" fmla="*/ 2895299 w 4317699"/>
              <a:gd name="connsiteY138" fmla="*/ 609600 h 5890917"/>
              <a:gd name="connsiteX139" fmla="*/ 2938842 w 4317699"/>
              <a:gd name="connsiteY139" fmla="*/ 275772 h 5890917"/>
              <a:gd name="connsiteX140" fmla="*/ 3200099 w 4317699"/>
              <a:gd name="connsiteY140" fmla="*/ 43543 h 5890917"/>
              <a:gd name="connsiteX141" fmla="*/ 3229128 w 4317699"/>
              <a:gd name="connsiteY141" fmla="*/ 0 h 5890917"/>
              <a:gd name="connsiteX142" fmla="*/ 3200099 w 4317699"/>
              <a:gd name="connsiteY142" fmla="*/ 130629 h 5890917"/>
              <a:gd name="connsiteX143" fmla="*/ 3171070 w 4317699"/>
              <a:gd name="connsiteY143" fmla="*/ 232229 h 5890917"/>
              <a:gd name="connsiteX144" fmla="*/ 3054956 w 4317699"/>
              <a:gd name="connsiteY144" fmla="*/ 290286 h 5890917"/>
              <a:gd name="connsiteX145" fmla="*/ 3011413 w 4317699"/>
              <a:gd name="connsiteY145" fmla="*/ 522515 h 5890917"/>
              <a:gd name="connsiteX146" fmla="*/ 2967870 w 4317699"/>
              <a:gd name="connsiteY146" fmla="*/ 972457 h 5890917"/>
              <a:gd name="connsiteX147" fmla="*/ 3025928 w 4317699"/>
              <a:gd name="connsiteY147" fmla="*/ 1001486 h 5890917"/>
              <a:gd name="connsiteX148" fmla="*/ 3113013 w 4317699"/>
              <a:gd name="connsiteY148" fmla="*/ 957943 h 5890917"/>
              <a:gd name="connsiteX149" fmla="*/ 3330728 w 4317699"/>
              <a:gd name="connsiteY149" fmla="*/ 914400 h 5890917"/>
              <a:gd name="connsiteX150" fmla="*/ 3388785 w 4317699"/>
              <a:gd name="connsiteY150" fmla="*/ 885372 h 5890917"/>
              <a:gd name="connsiteX151" fmla="*/ 3801781 w 4317699"/>
              <a:gd name="connsiteY151" fmla="*/ 934802 h 5890917"/>
              <a:gd name="connsiteX152" fmla="*/ 3882270 w 4317699"/>
              <a:gd name="connsiteY152" fmla="*/ 1030515 h 5890917"/>
              <a:gd name="connsiteX153" fmla="*/ 3301699 w 4317699"/>
              <a:gd name="connsiteY153" fmla="*/ 1030515 h 5890917"/>
              <a:gd name="connsiteX154" fmla="*/ 3374270 w 4317699"/>
              <a:gd name="connsiteY154" fmla="*/ 1074057 h 5890917"/>
              <a:gd name="connsiteX155" fmla="*/ 3490385 w 4317699"/>
              <a:gd name="connsiteY155" fmla="*/ 1103086 h 5890917"/>
              <a:gd name="connsiteX156" fmla="*/ 3548442 w 4317699"/>
              <a:gd name="connsiteY156" fmla="*/ 1175657 h 5890917"/>
              <a:gd name="connsiteX157" fmla="*/ 3635528 w 4317699"/>
              <a:gd name="connsiteY157" fmla="*/ 1219200 h 5890917"/>
              <a:gd name="connsiteX158" fmla="*/ 3795185 w 4317699"/>
              <a:gd name="connsiteY158" fmla="*/ 1248229 h 5890917"/>
              <a:gd name="connsiteX159" fmla="*/ 4085470 w 4317699"/>
              <a:gd name="connsiteY159" fmla="*/ 1190172 h 5890917"/>
              <a:gd name="connsiteX160" fmla="*/ 4143528 w 4317699"/>
              <a:gd name="connsiteY160" fmla="*/ 1117600 h 5890917"/>
              <a:gd name="connsiteX161" fmla="*/ 4187070 w 4317699"/>
              <a:gd name="connsiteY161" fmla="*/ 1088572 h 5890917"/>
              <a:gd name="connsiteX162" fmla="*/ 4143528 w 4317699"/>
              <a:gd name="connsiteY162" fmla="*/ 1132115 h 5890917"/>
              <a:gd name="connsiteX163" fmla="*/ 4041928 w 4317699"/>
              <a:gd name="connsiteY163" fmla="*/ 1262743 h 5890917"/>
              <a:gd name="connsiteX164" fmla="*/ 4012899 w 4317699"/>
              <a:gd name="connsiteY164" fmla="*/ 1306286 h 5890917"/>
              <a:gd name="connsiteX165" fmla="*/ 3925813 w 4317699"/>
              <a:gd name="connsiteY165" fmla="*/ 1393372 h 5890917"/>
              <a:gd name="connsiteX166" fmla="*/ 3751642 w 4317699"/>
              <a:gd name="connsiteY166" fmla="*/ 1364343 h 5890917"/>
              <a:gd name="connsiteX167" fmla="*/ 3562956 w 4317699"/>
              <a:gd name="connsiteY167" fmla="*/ 1335315 h 5890917"/>
              <a:gd name="connsiteX168" fmla="*/ 3504899 w 4317699"/>
              <a:gd name="connsiteY168" fmla="*/ 1756229 h 5890917"/>
              <a:gd name="connsiteX169" fmla="*/ 3475870 w 4317699"/>
              <a:gd name="connsiteY169" fmla="*/ 1698172 h 5890917"/>
              <a:gd name="connsiteX170" fmla="*/ 3403299 w 4317699"/>
              <a:gd name="connsiteY170" fmla="*/ 1524000 h 5890917"/>
              <a:gd name="connsiteX171" fmla="*/ 3258156 w 4317699"/>
              <a:gd name="connsiteY171" fmla="*/ 1291772 h 5890917"/>
              <a:gd name="connsiteX172" fmla="*/ 3422167 w 4317699"/>
              <a:gd name="connsiteY172" fmla="*/ 1296546 h 5890917"/>
              <a:gd name="connsiteX173" fmla="*/ 3156556 w 4317699"/>
              <a:gd name="connsiteY173" fmla="*/ 1190172 h 5890917"/>
              <a:gd name="connsiteX174" fmla="*/ 3098499 w 4317699"/>
              <a:gd name="connsiteY174" fmla="*/ 1204686 h 5890917"/>
              <a:gd name="connsiteX175" fmla="*/ 2982385 w 4317699"/>
              <a:gd name="connsiteY175" fmla="*/ 1219200 h 5890917"/>
              <a:gd name="connsiteX176" fmla="*/ 2967870 w 4317699"/>
              <a:gd name="connsiteY176" fmla="*/ 1262743 h 5890917"/>
              <a:gd name="connsiteX177" fmla="*/ 2895299 w 4317699"/>
              <a:gd name="connsiteY177" fmla="*/ 1524000 h 5890917"/>
              <a:gd name="connsiteX178" fmla="*/ 2938842 w 4317699"/>
              <a:gd name="connsiteY178" fmla="*/ 1596572 h 5890917"/>
              <a:gd name="connsiteX179" fmla="*/ 2953356 w 4317699"/>
              <a:gd name="connsiteY179" fmla="*/ 1640115 h 5890917"/>
              <a:gd name="connsiteX180" fmla="*/ 2895299 w 4317699"/>
              <a:gd name="connsiteY180" fmla="*/ 1712686 h 5890917"/>
              <a:gd name="connsiteX181" fmla="*/ 2837242 w 4317699"/>
              <a:gd name="connsiteY181" fmla="*/ 1770743 h 5890917"/>
              <a:gd name="connsiteX182" fmla="*/ 2750156 w 4317699"/>
              <a:gd name="connsiteY182" fmla="*/ 1828800 h 5890917"/>
              <a:gd name="connsiteX183" fmla="*/ 2677585 w 4317699"/>
              <a:gd name="connsiteY183" fmla="*/ 1901372 h 5890917"/>
              <a:gd name="connsiteX184" fmla="*/ 2575985 w 4317699"/>
              <a:gd name="connsiteY184" fmla="*/ 2032000 h 5890917"/>
              <a:gd name="connsiteX185" fmla="*/ 2561470 w 4317699"/>
              <a:gd name="connsiteY185" fmla="*/ 2525486 h 5890917"/>
              <a:gd name="connsiteX186" fmla="*/ 2634042 w 4317699"/>
              <a:gd name="connsiteY186" fmla="*/ 2467429 h 5890917"/>
              <a:gd name="connsiteX187" fmla="*/ 2750156 w 4317699"/>
              <a:gd name="connsiteY187" fmla="*/ 2394857 h 5890917"/>
              <a:gd name="connsiteX188" fmla="*/ 2938842 w 4317699"/>
              <a:gd name="connsiteY188" fmla="*/ 2249715 h 5890917"/>
              <a:gd name="connsiteX189" fmla="*/ 3069470 w 4317699"/>
              <a:gd name="connsiteY189" fmla="*/ 2075543 h 5890917"/>
              <a:gd name="connsiteX190" fmla="*/ 3098499 w 4317699"/>
              <a:gd name="connsiteY190" fmla="*/ 1814286 h 5890917"/>
              <a:gd name="connsiteX191" fmla="*/ 3127528 w 4317699"/>
              <a:gd name="connsiteY191" fmla="*/ 1698172 h 5890917"/>
              <a:gd name="connsiteX192" fmla="*/ 3098499 w 4317699"/>
              <a:gd name="connsiteY192" fmla="*/ 2235200 h 5890917"/>
              <a:gd name="connsiteX193" fmla="*/ 3069470 w 4317699"/>
              <a:gd name="connsiteY193" fmla="*/ 2307772 h 5890917"/>
              <a:gd name="connsiteX194" fmla="*/ 2866270 w 4317699"/>
              <a:gd name="connsiteY194" fmla="*/ 2481943 h 5890917"/>
              <a:gd name="connsiteX195" fmla="*/ 2779185 w 4317699"/>
              <a:gd name="connsiteY195" fmla="*/ 2525486 h 5890917"/>
              <a:gd name="connsiteX196" fmla="*/ 2721128 w 4317699"/>
              <a:gd name="connsiteY196" fmla="*/ 2569029 h 5890917"/>
              <a:gd name="connsiteX197" fmla="*/ 2663070 w 4317699"/>
              <a:gd name="connsiteY197" fmla="*/ 2699657 h 5890917"/>
              <a:gd name="connsiteX198" fmla="*/ 2648556 w 4317699"/>
              <a:gd name="connsiteY198" fmla="*/ 2743200 h 5890917"/>
              <a:gd name="connsiteX199" fmla="*/ 2735642 w 4317699"/>
              <a:gd name="connsiteY199" fmla="*/ 2656115 h 5890917"/>
              <a:gd name="connsiteX200" fmla="*/ 2880785 w 4317699"/>
              <a:gd name="connsiteY200" fmla="*/ 2612572 h 5890917"/>
              <a:gd name="connsiteX201" fmla="*/ 3040442 w 4317699"/>
              <a:gd name="connsiteY201" fmla="*/ 2540000 h 5890917"/>
              <a:gd name="connsiteX202" fmla="*/ 3113013 w 4317699"/>
              <a:gd name="connsiteY202" fmla="*/ 2467429 h 5890917"/>
              <a:gd name="connsiteX203" fmla="*/ 3200099 w 4317699"/>
              <a:gd name="connsiteY203" fmla="*/ 2380343 h 5890917"/>
              <a:gd name="connsiteX204" fmla="*/ 3214613 w 4317699"/>
              <a:gd name="connsiteY204" fmla="*/ 1872343 h 5890917"/>
              <a:gd name="connsiteX205" fmla="*/ 3229128 w 4317699"/>
              <a:gd name="connsiteY205" fmla="*/ 2220686 h 5890917"/>
              <a:gd name="connsiteX206" fmla="*/ 3403299 w 4317699"/>
              <a:gd name="connsiteY206" fmla="*/ 2046515 h 5890917"/>
              <a:gd name="connsiteX207" fmla="*/ 3461356 w 4317699"/>
              <a:gd name="connsiteY207" fmla="*/ 2002972 h 5890917"/>
              <a:gd name="connsiteX208" fmla="*/ 3606499 w 4317699"/>
              <a:gd name="connsiteY208" fmla="*/ 1857829 h 5890917"/>
              <a:gd name="connsiteX209" fmla="*/ 3867756 w 4317699"/>
              <a:gd name="connsiteY209" fmla="*/ 1756229 h 5890917"/>
              <a:gd name="connsiteX210" fmla="*/ 4297829 w 4317699"/>
              <a:gd name="connsiteY210" fmla="*/ 1409345 h 5890917"/>
              <a:gd name="connsiteX211" fmla="*/ 3770568 w 4317699"/>
              <a:gd name="connsiteY211" fmla="*/ 1875783 h 5890917"/>
              <a:gd name="connsiteX212" fmla="*/ 4210796 w 4317699"/>
              <a:gd name="connsiteY212" fmla="*/ 1938659 h 5890917"/>
              <a:gd name="connsiteX213" fmla="*/ 3591985 w 4317699"/>
              <a:gd name="connsiteY213" fmla="*/ 2075543 h 5890917"/>
              <a:gd name="connsiteX214" fmla="*/ 3417813 w 4317699"/>
              <a:gd name="connsiteY214" fmla="*/ 2177143 h 5890917"/>
              <a:gd name="connsiteX215" fmla="*/ 3345242 w 4317699"/>
              <a:gd name="connsiteY215" fmla="*/ 2293257 h 5890917"/>
              <a:gd name="connsiteX216" fmla="*/ 3330728 w 4317699"/>
              <a:gd name="connsiteY216" fmla="*/ 2351315 h 5890917"/>
              <a:gd name="connsiteX217" fmla="*/ 3316213 w 4317699"/>
              <a:gd name="connsiteY217" fmla="*/ 2481943 h 5890917"/>
              <a:gd name="connsiteX218" fmla="*/ 3287185 w 4317699"/>
              <a:gd name="connsiteY218" fmla="*/ 2525486 h 5890917"/>
              <a:gd name="connsiteX219" fmla="*/ 3243642 w 4317699"/>
              <a:gd name="connsiteY219" fmla="*/ 2583543 h 5890917"/>
              <a:gd name="connsiteX220" fmla="*/ 3142042 w 4317699"/>
              <a:gd name="connsiteY220" fmla="*/ 2670629 h 5890917"/>
              <a:gd name="connsiteX221" fmla="*/ 3040442 w 4317699"/>
              <a:gd name="connsiteY221" fmla="*/ 2786743 h 5890917"/>
              <a:gd name="connsiteX222" fmla="*/ 2967870 w 4317699"/>
              <a:gd name="connsiteY222" fmla="*/ 2844800 h 5890917"/>
              <a:gd name="connsiteX223" fmla="*/ 2895299 w 4317699"/>
              <a:gd name="connsiteY223" fmla="*/ 2931886 h 5890917"/>
              <a:gd name="connsiteX224" fmla="*/ 2735642 w 4317699"/>
              <a:gd name="connsiteY224" fmla="*/ 3106057 h 5890917"/>
              <a:gd name="connsiteX225" fmla="*/ 2706613 w 4317699"/>
              <a:gd name="connsiteY225" fmla="*/ 3193143 h 5890917"/>
              <a:gd name="connsiteX226" fmla="*/ 2808213 w 4317699"/>
              <a:gd name="connsiteY226" fmla="*/ 3178629 h 5890917"/>
              <a:gd name="connsiteX227" fmla="*/ 3214613 w 4317699"/>
              <a:gd name="connsiteY227" fmla="*/ 3091543 h 5890917"/>
              <a:gd name="connsiteX228" fmla="*/ 3475870 w 4317699"/>
              <a:gd name="connsiteY228" fmla="*/ 2960915 h 5890917"/>
              <a:gd name="connsiteX229" fmla="*/ 3679070 w 4317699"/>
              <a:gd name="connsiteY229" fmla="*/ 2801257 h 5890917"/>
              <a:gd name="connsiteX230" fmla="*/ 3824213 w 4317699"/>
              <a:gd name="connsiteY230" fmla="*/ 2569029 h 5890917"/>
              <a:gd name="connsiteX231" fmla="*/ 3911299 w 4317699"/>
              <a:gd name="connsiteY231" fmla="*/ 2409372 h 5890917"/>
              <a:gd name="connsiteX232" fmla="*/ 4236791 w 4317699"/>
              <a:gd name="connsiteY232" fmla="*/ 2119679 h 5890917"/>
              <a:gd name="connsiteX233" fmla="*/ 3896785 w 4317699"/>
              <a:gd name="connsiteY233" fmla="*/ 2641600 h 5890917"/>
              <a:gd name="connsiteX234" fmla="*/ 3867756 w 4317699"/>
              <a:gd name="connsiteY234" fmla="*/ 2714172 h 5890917"/>
              <a:gd name="connsiteX235" fmla="*/ 3766156 w 4317699"/>
              <a:gd name="connsiteY235" fmla="*/ 2888343 h 5890917"/>
              <a:gd name="connsiteX236" fmla="*/ 3708099 w 4317699"/>
              <a:gd name="connsiteY236" fmla="*/ 2946400 h 5890917"/>
              <a:gd name="connsiteX237" fmla="*/ 3635528 w 4317699"/>
              <a:gd name="connsiteY237" fmla="*/ 3033486 h 5890917"/>
              <a:gd name="connsiteX238" fmla="*/ 3766156 w 4317699"/>
              <a:gd name="connsiteY238" fmla="*/ 2975429 h 5890917"/>
              <a:gd name="connsiteX239" fmla="*/ 3824213 w 4317699"/>
              <a:gd name="connsiteY239" fmla="*/ 2960915 h 5890917"/>
              <a:gd name="connsiteX240" fmla="*/ 4216099 w 4317699"/>
              <a:gd name="connsiteY240" fmla="*/ 3048000 h 5890917"/>
              <a:gd name="connsiteX241" fmla="*/ 4317699 w 4317699"/>
              <a:gd name="connsiteY241" fmla="*/ 3091543 h 5890917"/>
              <a:gd name="connsiteX242" fmla="*/ 4216099 w 4317699"/>
              <a:gd name="connsiteY242" fmla="*/ 3062515 h 5890917"/>
              <a:gd name="connsiteX243" fmla="*/ 4041928 w 4317699"/>
              <a:gd name="connsiteY243" fmla="*/ 3077029 h 5890917"/>
              <a:gd name="connsiteX244" fmla="*/ 3867756 w 4317699"/>
              <a:gd name="connsiteY244" fmla="*/ 3178629 h 5890917"/>
              <a:gd name="connsiteX245" fmla="*/ 3693585 w 4317699"/>
              <a:gd name="connsiteY245" fmla="*/ 3338286 h 5890917"/>
              <a:gd name="connsiteX246" fmla="*/ 3388785 w 4317699"/>
              <a:gd name="connsiteY246" fmla="*/ 3396343 h 5890917"/>
              <a:gd name="connsiteX247" fmla="*/ 3229128 w 4317699"/>
              <a:gd name="connsiteY247" fmla="*/ 3425372 h 5890917"/>
              <a:gd name="connsiteX248" fmla="*/ 2938842 w 4317699"/>
              <a:gd name="connsiteY248" fmla="*/ 3454400 h 5890917"/>
              <a:gd name="connsiteX249" fmla="*/ 2837242 w 4317699"/>
              <a:gd name="connsiteY249" fmla="*/ 3468915 h 5890917"/>
              <a:gd name="connsiteX250" fmla="*/ 2793699 w 4317699"/>
              <a:gd name="connsiteY250" fmla="*/ 3483429 h 5890917"/>
              <a:gd name="connsiteX251" fmla="*/ 2808213 w 4317699"/>
              <a:gd name="connsiteY251" fmla="*/ 3570515 h 5890917"/>
              <a:gd name="connsiteX252" fmla="*/ 2895299 w 4317699"/>
              <a:gd name="connsiteY252" fmla="*/ 3599543 h 5890917"/>
              <a:gd name="connsiteX253" fmla="*/ 3040442 w 4317699"/>
              <a:gd name="connsiteY253" fmla="*/ 3686629 h 5890917"/>
              <a:gd name="connsiteX254" fmla="*/ 3171070 w 4317699"/>
              <a:gd name="connsiteY254" fmla="*/ 3759200 h 5890917"/>
              <a:gd name="connsiteX255" fmla="*/ 3185585 w 4317699"/>
              <a:gd name="connsiteY255" fmla="*/ 3802743 h 5890917"/>
              <a:gd name="connsiteX256" fmla="*/ 3113013 w 4317699"/>
              <a:gd name="connsiteY256" fmla="*/ 3947886 h 5890917"/>
              <a:gd name="connsiteX257" fmla="*/ 3243642 w 4317699"/>
              <a:gd name="connsiteY257" fmla="*/ 4078515 h 5890917"/>
              <a:gd name="connsiteX258" fmla="*/ 3388785 w 4317699"/>
              <a:gd name="connsiteY258" fmla="*/ 4136572 h 5890917"/>
              <a:gd name="connsiteX259" fmla="*/ 3475870 w 4317699"/>
              <a:gd name="connsiteY259" fmla="*/ 4151086 h 5890917"/>
              <a:gd name="connsiteX260" fmla="*/ 3461356 w 4317699"/>
              <a:gd name="connsiteY260" fmla="*/ 4194629 h 5890917"/>
              <a:gd name="connsiteX261" fmla="*/ 3417813 w 4317699"/>
              <a:gd name="connsiteY261" fmla="*/ 4180115 h 5890917"/>
              <a:gd name="connsiteX262" fmla="*/ 3330728 w 4317699"/>
              <a:gd name="connsiteY262" fmla="*/ 4165600 h 5890917"/>
              <a:gd name="connsiteX263" fmla="*/ 3200099 w 4317699"/>
              <a:gd name="connsiteY263" fmla="*/ 4136572 h 5890917"/>
              <a:gd name="connsiteX264" fmla="*/ 3083985 w 4317699"/>
              <a:gd name="connsiteY264" fmla="*/ 4107543 h 5890917"/>
              <a:gd name="connsiteX265" fmla="*/ 2982385 w 4317699"/>
              <a:gd name="connsiteY265" fmla="*/ 4005943 h 5890917"/>
              <a:gd name="connsiteX266" fmla="*/ 2938842 w 4317699"/>
              <a:gd name="connsiteY266" fmla="*/ 3962400 h 5890917"/>
              <a:gd name="connsiteX267" fmla="*/ 2851756 w 4317699"/>
              <a:gd name="connsiteY267" fmla="*/ 3904343 h 5890917"/>
              <a:gd name="connsiteX268" fmla="*/ 2808213 w 4317699"/>
              <a:gd name="connsiteY268" fmla="*/ 3875315 h 5890917"/>
              <a:gd name="connsiteX269" fmla="*/ 2779185 w 4317699"/>
              <a:gd name="connsiteY269" fmla="*/ 3947886 h 5890917"/>
              <a:gd name="connsiteX270" fmla="*/ 2837242 w 4317699"/>
              <a:gd name="connsiteY270" fmla="*/ 4209143 h 5890917"/>
              <a:gd name="connsiteX271" fmla="*/ 2851756 w 4317699"/>
              <a:gd name="connsiteY271" fmla="*/ 4252686 h 5890917"/>
              <a:gd name="connsiteX272" fmla="*/ 2866270 w 4317699"/>
              <a:gd name="connsiteY272" fmla="*/ 4296229 h 5890917"/>
              <a:gd name="connsiteX273" fmla="*/ 2880785 w 4317699"/>
              <a:gd name="connsiteY273" fmla="*/ 4717143 h 5890917"/>
              <a:gd name="connsiteX274" fmla="*/ 2938842 w 4317699"/>
              <a:gd name="connsiteY274" fmla="*/ 4775200 h 5890917"/>
              <a:gd name="connsiteX275" fmla="*/ 2967870 w 4317699"/>
              <a:gd name="connsiteY275" fmla="*/ 4833257 h 5890917"/>
              <a:gd name="connsiteX276" fmla="*/ 2764670 w 4317699"/>
              <a:gd name="connsiteY276" fmla="*/ 5718629 h 5890917"/>
              <a:gd name="connsiteX277" fmla="*/ 2692099 w 4317699"/>
              <a:gd name="connsiteY277" fmla="*/ 5733143 h 5890917"/>
              <a:gd name="connsiteX278" fmla="*/ 2372785 w 4317699"/>
              <a:gd name="connsiteY278" fmla="*/ 5776686 h 5890917"/>
              <a:gd name="connsiteX279" fmla="*/ 2416328 w 4317699"/>
              <a:gd name="connsiteY279" fmla="*/ 5660572 h 5890917"/>
              <a:gd name="connsiteX280" fmla="*/ 2416328 w 4317699"/>
              <a:gd name="connsiteY280"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197128 w 4317699"/>
              <a:gd name="connsiteY8" fmla="*/ 3599543 h 5890917"/>
              <a:gd name="connsiteX9" fmla="*/ 1008442 w 4317699"/>
              <a:gd name="connsiteY9" fmla="*/ 3614057 h 5890917"/>
              <a:gd name="connsiteX10" fmla="*/ 761699 w 4317699"/>
              <a:gd name="connsiteY10" fmla="*/ 3556000 h 5890917"/>
              <a:gd name="connsiteX11" fmla="*/ 834270 w 4317699"/>
              <a:gd name="connsiteY11" fmla="*/ 3541486 h 5890917"/>
              <a:gd name="connsiteX12" fmla="*/ 1037470 w 4317699"/>
              <a:gd name="connsiteY12" fmla="*/ 3512457 h 5890917"/>
              <a:gd name="connsiteX13" fmla="*/ 1124556 w 4317699"/>
              <a:gd name="connsiteY13" fmla="*/ 3468915 h 5890917"/>
              <a:gd name="connsiteX14" fmla="*/ 1168099 w 4317699"/>
              <a:gd name="connsiteY14" fmla="*/ 3454400 h 5890917"/>
              <a:gd name="connsiteX15" fmla="*/ 1226156 w 4317699"/>
              <a:gd name="connsiteY15" fmla="*/ 3425372 h 5890917"/>
              <a:gd name="connsiteX16" fmla="*/ 1922842 w 4317699"/>
              <a:gd name="connsiteY16" fmla="*/ 3454400 h 5890917"/>
              <a:gd name="connsiteX17" fmla="*/ 1966385 w 4317699"/>
              <a:gd name="connsiteY17" fmla="*/ 3468915 h 5890917"/>
              <a:gd name="connsiteX18" fmla="*/ 2024442 w 4317699"/>
              <a:gd name="connsiteY18" fmla="*/ 3512457 h 5890917"/>
              <a:gd name="connsiteX19" fmla="*/ 2067985 w 4317699"/>
              <a:gd name="connsiteY19" fmla="*/ 3585029 h 5890917"/>
              <a:gd name="connsiteX20" fmla="*/ 2097013 w 4317699"/>
              <a:gd name="connsiteY20" fmla="*/ 3643086 h 5890917"/>
              <a:gd name="connsiteX21" fmla="*/ 2169585 w 4317699"/>
              <a:gd name="connsiteY21" fmla="*/ 3759200 h 5890917"/>
              <a:gd name="connsiteX22" fmla="*/ 2213128 w 4317699"/>
              <a:gd name="connsiteY22" fmla="*/ 3744686 h 5890917"/>
              <a:gd name="connsiteX23" fmla="*/ 2198613 w 4317699"/>
              <a:gd name="connsiteY23" fmla="*/ 3657600 h 5890917"/>
              <a:gd name="connsiteX24" fmla="*/ 2155070 w 4317699"/>
              <a:gd name="connsiteY24" fmla="*/ 3483429 h 5890917"/>
              <a:gd name="connsiteX25" fmla="*/ 2082499 w 4317699"/>
              <a:gd name="connsiteY25" fmla="*/ 3425372 h 5890917"/>
              <a:gd name="connsiteX26" fmla="*/ 2038956 w 4317699"/>
              <a:gd name="connsiteY26" fmla="*/ 3367315 h 5890917"/>
              <a:gd name="connsiteX27" fmla="*/ 1908328 w 4317699"/>
              <a:gd name="connsiteY27" fmla="*/ 3280229 h 5890917"/>
              <a:gd name="connsiteX28" fmla="*/ 1777699 w 4317699"/>
              <a:gd name="connsiteY28" fmla="*/ 3222172 h 5890917"/>
              <a:gd name="connsiteX29" fmla="*/ 1443870 w 4317699"/>
              <a:gd name="connsiteY29" fmla="*/ 3207657 h 5890917"/>
              <a:gd name="connsiteX30" fmla="*/ 1284213 w 4317699"/>
              <a:gd name="connsiteY30" fmla="*/ 3062515 h 5890917"/>
              <a:gd name="connsiteX31" fmla="*/ 1226156 w 4317699"/>
              <a:gd name="connsiteY31" fmla="*/ 3018972 h 5890917"/>
              <a:gd name="connsiteX32" fmla="*/ 1066499 w 4317699"/>
              <a:gd name="connsiteY32" fmla="*/ 2902857 h 5890917"/>
              <a:gd name="connsiteX33" fmla="*/ 979413 w 4317699"/>
              <a:gd name="connsiteY33" fmla="*/ 2873829 h 5890917"/>
              <a:gd name="connsiteX34" fmla="*/ 906842 w 4317699"/>
              <a:gd name="connsiteY34" fmla="*/ 2830286 h 5890917"/>
              <a:gd name="connsiteX35" fmla="*/ 761699 w 4317699"/>
              <a:gd name="connsiteY35" fmla="*/ 2801257 h 5890917"/>
              <a:gd name="connsiteX36" fmla="*/ 689128 w 4317699"/>
              <a:gd name="connsiteY36" fmla="*/ 2757715 h 5890917"/>
              <a:gd name="connsiteX37" fmla="*/ 631070 w 4317699"/>
              <a:gd name="connsiteY37" fmla="*/ 2714172 h 5890917"/>
              <a:gd name="connsiteX38" fmla="*/ 573013 w 4317699"/>
              <a:gd name="connsiteY38" fmla="*/ 2685143 h 5890917"/>
              <a:gd name="connsiteX39" fmla="*/ 1095528 w 4317699"/>
              <a:gd name="connsiteY39" fmla="*/ 2685143 h 5890917"/>
              <a:gd name="connsiteX40" fmla="*/ 1211642 w 4317699"/>
              <a:gd name="connsiteY40" fmla="*/ 2714172 h 5890917"/>
              <a:gd name="connsiteX41" fmla="*/ 1313242 w 4317699"/>
              <a:gd name="connsiteY41" fmla="*/ 2801257 h 5890917"/>
              <a:gd name="connsiteX42" fmla="*/ 1342270 w 4317699"/>
              <a:gd name="connsiteY42" fmla="*/ 2844800 h 5890917"/>
              <a:gd name="connsiteX43" fmla="*/ 1385813 w 4317699"/>
              <a:gd name="connsiteY43" fmla="*/ 2873829 h 5890917"/>
              <a:gd name="connsiteX44" fmla="*/ 1429356 w 4317699"/>
              <a:gd name="connsiteY44" fmla="*/ 2917372 h 5890917"/>
              <a:gd name="connsiteX45" fmla="*/ 1516442 w 4317699"/>
              <a:gd name="connsiteY45" fmla="*/ 2960915 h 5890917"/>
              <a:gd name="connsiteX46" fmla="*/ 1792213 w 4317699"/>
              <a:gd name="connsiteY46" fmla="*/ 3004457 h 5890917"/>
              <a:gd name="connsiteX47" fmla="*/ 1908328 w 4317699"/>
              <a:gd name="connsiteY47" fmla="*/ 3033486 h 5890917"/>
              <a:gd name="connsiteX48" fmla="*/ 1980899 w 4317699"/>
              <a:gd name="connsiteY48" fmla="*/ 3062515 h 5890917"/>
              <a:gd name="connsiteX49" fmla="*/ 2024442 w 4317699"/>
              <a:gd name="connsiteY49" fmla="*/ 3077029 h 5890917"/>
              <a:gd name="connsiteX50" fmla="*/ 2126042 w 4317699"/>
              <a:gd name="connsiteY50" fmla="*/ 3135086 h 5890917"/>
              <a:gd name="connsiteX51" fmla="*/ 2169585 w 4317699"/>
              <a:gd name="connsiteY51" fmla="*/ 3207657 h 5890917"/>
              <a:gd name="connsiteX52" fmla="*/ 2213128 w 4317699"/>
              <a:gd name="connsiteY52" fmla="*/ 3251200 h 5890917"/>
              <a:gd name="connsiteX53" fmla="*/ 2271185 w 4317699"/>
              <a:gd name="connsiteY53" fmla="*/ 3323772 h 5890917"/>
              <a:gd name="connsiteX54" fmla="*/ 2242156 w 4317699"/>
              <a:gd name="connsiteY54" fmla="*/ 3236686 h 5890917"/>
              <a:gd name="connsiteX55" fmla="*/ 2198613 w 4317699"/>
              <a:gd name="connsiteY55" fmla="*/ 3106057 h 5890917"/>
              <a:gd name="connsiteX56" fmla="*/ 2169585 w 4317699"/>
              <a:gd name="connsiteY56" fmla="*/ 3048000 h 5890917"/>
              <a:gd name="connsiteX57" fmla="*/ 2097013 w 4317699"/>
              <a:gd name="connsiteY57" fmla="*/ 2989943 h 5890917"/>
              <a:gd name="connsiteX58" fmla="*/ 2053470 w 4317699"/>
              <a:gd name="connsiteY58" fmla="*/ 2931886 h 5890917"/>
              <a:gd name="connsiteX59" fmla="*/ 2009928 w 4317699"/>
              <a:gd name="connsiteY59" fmla="*/ 2888343 h 5890917"/>
              <a:gd name="connsiteX60" fmla="*/ 1995413 w 4317699"/>
              <a:gd name="connsiteY60" fmla="*/ 2830286 h 5890917"/>
              <a:gd name="connsiteX61" fmla="*/ 1966385 w 4317699"/>
              <a:gd name="connsiteY61" fmla="*/ 2772229 h 5890917"/>
              <a:gd name="connsiteX62" fmla="*/ 1922842 w 4317699"/>
              <a:gd name="connsiteY62" fmla="*/ 2540000 h 5890917"/>
              <a:gd name="connsiteX63" fmla="*/ 1850270 w 4317699"/>
              <a:gd name="connsiteY63" fmla="*/ 2438400 h 5890917"/>
              <a:gd name="connsiteX64" fmla="*/ 1806728 w 4317699"/>
              <a:gd name="connsiteY64" fmla="*/ 2365829 h 5890917"/>
              <a:gd name="connsiteX65" fmla="*/ 1647070 w 4317699"/>
              <a:gd name="connsiteY65" fmla="*/ 2206172 h 5890917"/>
              <a:gd name="connsiteX66" fmla="*/ 1589013 w 4317699"/>
              <a:gd name="connsiteY66" fmla="*/ 2148115 h 5890917"/>
              <a:gd name="connsiteX67" fmla="*/ 1545470 w 4317699"/>
              <a:gd name="connsiteY67" fmla="*/ 2104572 h 5890917"/>
              <a:gd name="connsiteX68" fmla="*/ 1501928 w 4317699"/>
              <a:gd name="connsiteY68" fmla="*/ 2046515 h 5890917"/>
              <a:gd name="connsiteX69" fmla="*/ 1458385 w 4317699"/>
              <a:gd name="connsiteY69" fmla="*/ 2032000 h 5890917"/>
              <a:gd name="connsiteX70" fmla="*/ 1313242 w 4317699"/>
              <a:gd name="connsiteY70" fmla="*/ 1988457 h 5890917"/>
              <a:gd name="connsiteX71" fmla="*/ 640112 w 4317699"/>
              <a:gd name="connsiteY71" fmla="*/ 2092388 h 5890917"/>
              <a:gd name="connsiteX72" fmla="*/ 1211642 w 4317699"/>
              <a:gd name="connsiteY72" fmla="*/ 1886857 h 5890917"/>
              <a:gd name="connsiteX73" fmla="*/ 1168099 w 4317699"/>
              <a:gd name="connsiteY73" fmla="*/ 1843315 h 5890917"/>
              <a:gd name="connsiteX74" fmla="*/ 711891 w 4317699"/>
              <a:gd name="connsiteY74" fmla="*/ 1699000 h 5890917"/>
              <a:gd name="connsiteX75" fmla="*/ 1371299 w 4317699"/>
              <a:gd name="connsiteY75" fmla="*/ 1901372 h 5890917"/>
              <a:gd name="connsiteX76" fmla="*/ 1559985 w 4317699"/>
              <a:gd name="connsiteY76" fmla="*/ 1915886 h 5890917"/>
              <a:gd name="connsiteX77" fmla="*/ 1618042 w 4317699"/>
              <a:gd name="connsiteY77" fmla="*/ 1944915 h 5890917"/>
              <a:gd name="connsiteX78" fmla="*/ 1734156 w 4317699"/>
              <a:gd name="connsiteY78" fmla="*/ 2104572 h 5890917"/>
              <a:gd name="connsiteX79" fmla="*/ 1777699 w 4317699"/>
              <a:gd name="connsiteY79" fmla="*/ 2162629 h 5890917"/>
              <a:gd name="connsiteX80" fmla="*/ 1763185 w 4317699"/>
              <a:gd name="connsiteY80" fmla="*/ 2090057 h 5890917"/>
              <a:gd name="connsiteX81" fmla="*/ 1734156 w 4317699"/>
              <a:gd name="connsiteY81" fmla="*/ 1973943 h 5890917"/>
              <a:gd name="connsiteX82" fmla="*/ 1719642 w 4317699"/>
              <a:gd name="connsiteY82" fmla="*/ 1886857 h 5890917"/>
              <a:gd name="connsiteX83" fmla="*/ 1699810 w 4317699"/>
              <a:gd name="connsiteY83" fmla="*/ 1491358 h 5890917"/>
              <a:gd name="connsiteX84" fmla="*/ 1395655 w 4317699"/>
              <a:gd name="connsiteY84" fmla="*/ 853321 h 5890917"/>
              <a:gd name="connsiteX85" fmla="*/ 1792213 w 4317699"/>
              <a:gd name="connsiteY85" fmla="*/ 1320800 h 5890917"/>
              <a:gd name="connsiteX86" fmla="*/ 1821242 w 4317699"/>
              <a:gd name="connsiteY86" fmla="*/ 1190172 h 5890917"/>
              <a:gd name="connsiteX87" fmla="*/ 1792213 w 4317699"/>
              <a:gd name="connsiteY87" fmla="*/ 653143 h 5890917"/>
              <a:gd name="connsiteX88" fmla="*/ 1748670 w 4317699"/>
              <a:gd name="connsiteY88" fmla="*/ 580572 h 5890917"/>
              <a:gd name="connsiteX89" fmla="*/ 1792213 w 4317699"/>
              <a:gd name="connsiteY89" fmla="*/ 624115 h 5890917"/>
              <a:gd name="connsiteX90" fmla="*/ 1821242 w 4317699"/>
              <a:gd name="connsiteY90" fmla="*/ 754743 h 5890917"/>
              <a:gd name="connsiteX91" fmla="*/ 1879299 w 4317699"/>
              <a:gd name="connsiteY91" fmla="*/ 870857 h 5890917"/>
              <a:gd name="connsiteX92" fmla="*/ 1893813 w 4317699"/>
              <a:gd name="connsiteY92" fmla="*/ 2061029 h 5890917"/>
              <a:gd name="connsiteX93" fmla="*/ 1922842 w 4317699"/>
              <a:gd name="connsiteY93" fmla="*/ 2148115 h 5890917"/>
              <a:gd name="connsiteX94" fmla="*/ 1937356 w 4317699"/>
              <a:gd name="connsiteY94" fmla="*/ 2235200 h 5890917"/>
              <a:gd name="connsiteX95" fmla="*/ 1980899 w 4317699"/>
              <a:gd name="connsiteY95" fmla="*/ 2365829 h 5890917"/>
              <a:gd name="connsiteX96" fmla="*/ 2009928 w 4317699"/>
              <a:gd name="connsiteY96" fmla="*/ 2409372 h 5890917"/>
              <a:gd name="connsiteX97" fmla="*/ 2053470 w 4317699"/>
              <a:gd name="connsiteY97" fmla="*/ 2525486 h 5890917"/>
              <a:gd name="connsiteX98" fmla="*/ 2097013 w 4317699"/>
              <a:gd name="connsiteY98" fmla="*/ 2583543 h 5890917"/>
              <a:gd name="connsiteX99" fmla="*/ 2169585 w 4317699"/>
              <a:gd name="connsiteY99" fmla="*/ 2757715 h 5890917"/>
              <a:gd name="connsiteX100" fmla="*/ 2198613 w 4317699"/>
              <a:gd name="connsiteY100" fmla="*/ 2801257 h 5890917"/>
              <a:gd name="connsiteX101" fmla="*/ 2285699 w 4317699"/>
              <a:gd name="connsiteY101" fmla="*/ 2888343 h 5890917"/>
              <a:gd name="connsiteX102" fmla="*/ 2314728 w 4317699"/>
              <a:gd name="connsiteY102" fmla="*/ 2989943 h 5890917"/>
              <a:gd name="connsiteX103" fmla="*/ 2343756 w 4317699"/>
              <a:gd name="connsiteY103" fmla="*/ 3033486 h 5890917"/>
              <a:gd name="connsiteX104" fmla="*/ 2372785 w 4317699"/>
              <a:gd name="connsiteY104" fmla="*/ 2989943 h 5890917"/>
              <a:gd name="connsiteX105" fmla="*/ 2285699 w 4317699"/>
              <a:gd name="connsiteY105" fmla="*/ 2380343 h 5890917"/>
              <a:gd name="connsiteX106" fmla="*/ 2271185 w 4317699"/>
              <a:gd name="connsiteY106" fmla="*/ 2322286 h 5890917"/>
              <a:gd name="connsiteX107" fmla="*/ 2256670 w 4317699"/>
              <a:gd name="connsiteY107" fmla="*/ 2278743 h 5890917"/>
              <a:gd name="connsiteX108" fmla="*/ 2271185 w 4317699"/>
              <a:gd name="connsiteY108" fmla="*/ 2177143 h 5890917"/>
              <a:gd name="connsiteX109" fmla="*/ 2314728 w 4317699"/>
              <a:gd name="connsiteY109" fmla="*/ 2148115 h 5890917"/>
              <a:gd name="connsiteX110" fmla="*/ 2358270 w 4317699"/>
              <a:gd name="connsiteY110" fmla="*/ 2104572 h 5890917"/>
              <a:gd name="connsiteX111" fmla="*/ 2401813 w 4317699"/>
              <a:gd name="connsiteY111" fmla="*/ 2075543 h 5890917"/>
              <a:gd name="connsiteX112" fmla="*/ 2503413 w 4317699"/>
              <a:gd name="connsiteY112" fmla="*/ 1959429 h 5890917"/>
              <a:gd name="connsiteX113" fmla="*/ 2459870 w 4317699"/>
              <a:gd name="connsiteY113" fmla="*/ 1756229 h 5890917"/>
              <a:gd name="connsiteX114" fmla="*/ 2445356 w 4317699"/>
              <a:gd name="connsiteY114" fmla="*/ 1625600 h 5890917"/>
              <a:gd name="connsiteX115" fmla="*/ 2401813 w 4317699"/>
              <a:gd name="connsiteY115" fmla="*/ 1494972 h 5890917"/>
              <a:gd name="connsiteX116" fmla="*/ 2343756 w 4317699"/>
              <a:gd name="connsiteY116" fmla="*/ 1320800 h 5890917"/>
              <a:gd name="connsiteX117" fmla="*/ 2358270 w 4317699"/>
              <a:gd name="connsiteY117" fmla="*/ 130629 h 5890917"/>
              <a:gd name="connsiteX118" fmla="*/ 2372785 w 4317699"/>
              <a:gd name="connsiteY118" fmla="*/ 261257 h 5890917"/>
              <a:gd name="connsiteX119" fmla="*/ 2387299 w 4317699"/>
              <a:gd name="connsiteY119" fmla="*/ 333829 h 5890917"/>
              <a:gd name="connsiteX120" fmla="*/ 2430842 w 4317699"/>
              <a:gd name="connsiteY120" fmla="*/ 638629 h 5890917"/>
              <a:gd name="connsiteX121" fmla="*/ 2459870 w 4317699"/>
              <a:gd name="connsiteY121" fmla="*/ 580572 h 5890917"/>
              <a:gd name="connsiteX122" fmla="*/ 2488899 w 4317699"/>
              <a:gd name="connsiteY122" fmla="*/ 508000 h 5890917"/>
              <a:gd name="connsiteX123" fmla="*/ 2532442 w 4317699"/>
              <a:gd name="connsiteY123" fmla="*/ 406400 h 5890917"/>
              <a:gd name="connsiteX124" fmla="*/ 2546956 w 4317699"/>
              <a:gd name="connsiteY124" fmla="*/ 159657 h 5890917"/>
              <a:gd name="connsiteX125" fmla="*/ 2532442 w 4317699"/>
              <a:gd name="connsiteY125" fmla="*/ 609600 h 5890917"/>
              <a:gd name="connsiteX126" fmla="*/ 2474385 w 4317699"/>
              <a:gd name="connsiteY126" fmla="*/ 696686 h 5890917"/>
              <a:gd name="connsiteX127" fmla="*/ 2488899 w 4317699"/>
              <a:gd name="connsiteY127" fmla="*/ 1262743 h 5890917"/>
              <a:gd name="connsiteX128" fmla="*/ 2532442 w 4317699"/>
              <a:gd name="connsiteY128" fmla="*/ 1320800 h 5890917"/>
              <a:gd name="connsiteX129" fmla="*/ 2546956 w 4317699"/>
              <a:gd name="connsiteY129" fmla="*/ 1393372 h 5890917"/>
              <a:gd name="connsiteX130" fmla="*/ 2575985 w 4317699"/>
              <a:gd name="connsiteY130" fmla="*/ 1494972 h 5890917"/>
              <a:gd name="connsiteX131" fmla="*/ 2590499 w 4317699"/>
              <a:gd name="connsiteY131" fmla="*/ 1611086 h 5890917"/>
              <a:gd name="connsiteX132" fmla="*/ 2619528 w 4317699"/>
              <a:gd name="connsiteY132" fmla="*/ 1567543 h 5890917"/>
              <a:gd name="connsiteX133" fmla="*/ 2721128 w 4317699"/>
              <a:gd name="connsiteY133" fmla="*/ 1509486 h 5890917"/>
              <a:gd name="connsiteX134" fmla="*/ 2750156 w 4317699"/>
              <a:gd name="connsiteY134" fmla="*/ 1465943 h 5890917"/>
              <a:gd name="connsiteX135" fmla="*/ 2793699 w 4317699"/>
              <a:gd name="connsiteY135" fmla="*/ 1422400 h 5890917"/>
              <a:gd name="connsiteX136" fmla="*/ 2822728 w 4317699"/>
              <a:gd name="connsiteY136" fmla="*/ 1364343 h 5890917"/>
              <a:gd name="connsiteX137" fmla="*/ 2837242 w 4317699"/>
              <a:gd name="connsiteY137" fmla="*/ 1045029 h 5890917"/>
              <a:gd name="connsiteX138" fmla="*/ 2851756 w 4317699"/>
              <a:gd name="connsiteY138" fmla="*/ 972457 h 5890917"/>
              <a:gd name="connsiteX139" fmla="*/ 2895299 w 4317699"/>
              <a:gd name="connsiteY139" fmla="*/ 609600 h 5890917"/>
              <a:gd name="connsiteX140" fmla="*/ 2938842 w 4317699"/>
              <a:gd name="connsiteY140" fmla="*/ 275772 h 5890917"/>
              <a:gd name="connsiteX141" fmla="*/ 3200099 w 4317699"/>
              <a:gd name="connsiteY141" fmla="*/ 43543 h 5890917"/>
              <a:gd name="connsiteX142" fmla="*/ 3229128 w 4317699"/>
              <a:gd name="connsiteY142" fmla="*/ 0 h 5890917"/>
              <a:gd name="connsiteX143" fmla="*/ 3200099 w 4317699"/>
              <a:gd name="connsiteY143" fmla="*/ 130629 h 5890917"/>
              <a:gd name="connsiteX144" fmla="*/ 3171070 w 4317699"/>
              <a:gd name="connsiteY144" fmla="*/ 232229 h 5890917"/>
              <a:gd name="connsiteX145" fmla="*/ 3054956 w 4317699"/>
              <a:gd name="connsiteY145" fmla="*/ 290286 h 5890917"/>
              <a:gd name="connsiteX146" fmla="*/ 3011413 w 4317699"/>
              <a:gd name="connsiteY146" fmla="*/ 522515 h 5890917"/>
              <a:gd name="connsiteX147" fmla="*/ 2967870 w 4317699"/>
              <a:gd name="connsiteY147" fmla="*/ 972457 h 5890917"/>
              <a:gd name="connsiteX148" fmla="*/ 3025928 w 4317699"/>
              <a:gd name="connsiteY148" fmla="*/ 1001486 h 5890917"/>
              <a:gd name="connsiteX149" fmla="*/ 3113013 w 4317699"/>
              <a:gd name="connsiteY149" fmla="*/ 957943 h 5890917"/>
              <a:gd name="connsiteX150" fmla="*/ 3330728 w 4317699"/>
              <a:gd name="connsiteY150" fmla="*/ 914400 h 5890917"/>
              <a:gd name="connsiteX151" fmla="*/ 3388785 w 4317699"/>
              <a:gd name="connsiteY151" fmla="*/ 885372 h 5890917"/>
              <a:gd name="connsiteX152" fmla="*/ 3801781 w 4317699"/>
              <a:gd name="connsiteY152" fmla="*/ 934802 h 5890917"/>
              <a:gd name="connsiteX153" fmla="*/ 3882270 w 4317699"/>
              <a:gd name="connsiteY153" fmla="*/ 1030515 h 5890917"/>
              <a:gd name="connsiteX154" fmla="*/ 3301699 w 4317699"/>
              <a:gd name="connsiteY154" fmla="*/ 1030515 h 5890917"/>
              <a:gd name="connsiteX155" fmla="*/ 3374270 w 4317699"/>
              <a:gd name="connsiteY155" fmla="*/ 1074057 h 5890917"/>
              <a:gd name="connsiteX156" fmla="*/ 3490385 w 4317699"/>
              <a:gd name="connsiteY156" fmla="*/ 1103086 h 5890917"/>
              <a:gd name="connsiteX157" fmla="*/ 3548442 w 4317699"/>
              <a:gd name="connsiteY157" fmla="*/ 1175657 h 5890917"/>
              <a:gd name="connsiteX158" fmla="*/ 3635528 w 4317699"/>
              <a:gd name="connsiteY158" fmla="*/ 1219200 h 5890917"/>
              <a:gd name="connsiteX159" fmla="*/ 3795185 w 4317699"/>
              <a:gd name="connsiteY159" fmla="*/ 1248229 h 5890917"/>
              <a:gd name="connsiteX160" fmla="*/ 4085470 w 4317699"/>
              <a:gd name="connsiteY160" fmla="*/ 1190172 h 5890917"/>
              <a:gd name="connsiteX161" fmla="*/ 4143528 w 4317699"/>
              <a:gd name="connsiteY161" fmla="*/ 1117600 h 5890917"/>
              <a:gd name="connsiteX162" fmla="*/ 4187070 w 4317699"/>
              <a:gd name="connsiteY162" fmla="*/ 1088572 h 5890917"/>
              <a:gd name="connsiteX163" fmla="*/ 4143528 w 4317699"/>
              <a:gd name="connsiteY163" fmla="*/ 1132115 h 5890917"/>
              <a:gd name="connsiteX164" fmla="*/ 4041928 w 4317699"/>
              <a:gd name="connsiteY164" fmla="*/ 1262743 h 5890917"/>
              <a:gd name="connsiteX165" fmla="*/ 4012899 w 4317699"/>
              <a:gd name="connsiteY165" fmla="*/ 1306286 h 5890917"/>
              <a:gd name="connsiteX166" fmla="*/ 3925813 w 4317699"/>
              <a:gd name="connsiteY166" fmla="*/ 1393372 h 5890917"/>
              <a:gd name="connsiteX167" fmla="*/ 3751642 w 4317699"/>
              <a:gd name="connsiteY167" fmla="*/ 1364343 h 5890917"/>
              <a:gd name="connsiteX168" fmla="*/ 3562956 w 4317699"/>
              <a:gd name="connsiteY168" fmla="*/ 1335315 h 5890917"/>
              <a:gd name="connsiteX169" fmla="*/ 3504899 w 4317699"/>
              <a:gd name="connsiteY169" fmla="*/ 1756229 h 5890917"/>
              <a:gd name="connsiteX170" fmla="*/ 3475870 w 4317699"/>
              <a:gd name="connsiteY170" fmla="*/ 1698172 h 5890917"/>
              <a:gd name="connsiteX171" fmla="*/ 3403299 w 4317699"/>
              <a:gd name="connsiteY171" fmla="*/ 1524000 h 5890917"/>
              <a:gd name="connsiteX172" fmla="*/ 3258156 w 4317699"/>
              <a:gd name="connsiteY172" fmla="*/ 1291772 h 5890917"/>
              <a:gd name="connsiteX173" fmla="*/ 3422167 w 4317699"/>
              <a:gd name="connsiteY173" fmla="*/ 1296546 h 5890917"/>
              <a:gd name="connsiteX174" fmla="*/ 3156556 w 4317699"/>
              <a:gd name="connsiteY174" fmla="*/ 1190172 h 5890917"/>
              <a:gd name="connsiteX175" fmla="*/ 3098499 w 4317699"/>
              <a:gd name="connsiteY175" fmla="*/ 1204686 h 5890917"/>
              <a:gd name="connsiteX176" fmla="*/ 2982385 w 4317699"/>
              <a:gd name="connsiteY176" fmla="*/ 1219200 h 5890917"/>
              <a:gd name="connsiteX177" fmla="*/ 2967870 w 4317699"/>
              <a:gd name="connsiteY177" fmla="*/ 1262743 h 5890917"/>
              <a:gd name="connsiteX178" fmla="*/ 2895299 w 4317699"/>
              <a:gd name="connsiteY178" fmla="*/ 1524000 h 5890917"/>
              <a:gd name="connsiteX179" fmla="*/ 2938842 w 4317699"/>
              <a:gd name="connsiteY179" fmla="*/ 1596572 h 5890917"/>
              <a:gd name="connsiteX180" fmla="*/ 2953356 w 4317699"/>
              <a:gd name="connsiteY180" fmla="*/ 1640115 h 5890917"/>
              <a:gd name="connsiteX181" fmla="*/ 2895299 w 4317699"/>
              <a:gd name="connsiteY181" fmla="*/ 1712686 h 5890917"/>
              <a:gd name="connsiteX182" fmla="*/ 2837242 w 4317699"/>
              <a:gd name="connsiteY182" fmla="*/ 1770743 h 5890917"/>
              <a:gd name="connsiteX183" fmla="*/ 2750156 w 4317699"/>
              <a:gd name="connsiteY183" fmla="*/ 1828800 h 5890917"/>
              <a:gd name="connsiteX184" fmla="*/ 2677585 w 4317699"/>
              <a:gd name="connsiteY184" fmla="*/ 1901372 h 5890917"/>
              <a:gd name="connsiteX185" fmla="*/ 2575985 w 4317699"/>
              <a:gd name="connsiteY185" fmla="*/ 2032000 h 5890917"/>
              <a:gd name="connsiteX186" fmla="*/ 2561470 w 4317699"/>
              <a:gd name="connsiteY186" fmla="*/ 2525486 h 5890917"/>
              <a:gd name="connsiteX187" fmla="*/ 2634042 w 4317699"/>
              <a:gd name="connsiteY187" fmla="*/ 2467429 h 5890917"/>
              <a:gd name="connsiteX188" fmla="*/ 2750156 w 4317699"/>
              <a:gd name="connsiteY188" fmla="*/ 2394857 h 5890917"/>
              <a:gd name="connsiteX189" fmla="*/ 2938842 w 4317699"/>
              <a:gd name="connsiteY189" fmla="*/ 2249715 h 5890917"/>
              <a:gd name="connsiteX190" fmla="*/ 3069470 w 4317699"/>
              <a:gd name="connsiteY190" fmla="*/ 2075543 h 5890917"/>
              <a:gd name="connsiteX191" fmla="*/ 3098499 w 4317699"/>
              <a:gd name="connsiteY191" fmla="*/ 1814286 h 5890917"/>
              <a:gd name="connsiteX192" fmla="*/ 3127528 w 4317699"/>
              <a:gd name="connsiteY192" fmla="*/ 1698172 h 5890917"/>
              <a:gd name="connsiteX193" fmla="*/ 3098499 w 4317699"/>
              <a:gd name="connsiteY193" fmla="*/ 2235200 h 5890917"/>
              <a:gd name="connsiteX194" fmla="*/ 3069470 w 4317699"/>
              <a:gd name="connsiteY194" fmla="*/ 2307772 h 5890917"/>
              <a:gd name="connsiteX195" fmla="*/ 2866270 w 4317699"/>
              <a:gd name="connsiteY195" fmla="*/ 2481943 h 5890917"/>
              <a:gd name="connsiteX196" fmla="*/ 2779185 w 4317699"/>
              <a:gd name="connsiteY196" fmla="*/ 2525486 h 5890917"/>
              <a:gd name="connsiteX197" fmla="*/ 2721128 w 4317699"/>
              <a:gd name="connsiteY197" fmla="*/ 2569029 h 5890917"/>
              <a:gd name="connsiteX198" fmla="*/ 2663070 w 4317699"/>
              <a:gd name="connsiteY198" fmla="*/ 2699657 h 5890917"/>
              <a:gd name="connsiteX199" fmla="*/ 2648556 w 4317699"/>
              <a:gd name="connsiteY199" fmla="*/ 2743200 h 5890917"/>
              <a:gd name="connsiteX200" fmla="*/ 2735642 w 4317699"/>
              <a:gd name="connsiteY200" fmla="*/ 2656115 h 5890917"/>
              <a:gd name="connsiteX201" fmla="*/ 2880785 w 4317699"/>
              <a:gd name="connsiteY201" fmla="*/ 2612572 h 5890917"/>
              <a:gd name="connsiteX202" fmla="*/ 3040442 w 4317699"/>
              <a:gd name="connsiteY202" fmla="*/ 2540000 h 5890917"/>
              <a:gd name="connsiteX203" fmla="*/ 3113013 w 4317699"/>
              <a:gd name="connsiteY203" fmla="*/ 2467429 h 5890917"/>
              <a:gd name="connsiteX204" fmla="*/ 3200099 w 4317699"/>
              <a:gd name="connsiteY204" fmla="*/ 2380343 h 5890917"/>
              <a:gd name="connsiteX205" fmla="*/ 3214613 w 4317699"/>
              <a:gd name="connsiteY205" fmla="*/ 1872343 h 5890917"/>
              <a:gd name="connsiteX206" fmla="*/ 3229128 w 4317699"/>
              <a:gd name="connsiteY206" fmla="*/ 2220686 h 5890917"/>
              <a:gd name="connsiteX207" fmla="*/ 3403299 w 4317699"/>
              <a:gd name="connsiteY207" fmla="*/ 2046515 h 5890917"/>
              <a:gd name="connsiteX208" fmla="*/ 3461356 w 4317699"/>
              <a:gd name="connsiteY208" fmla="*/ 2002972 h 5890917"/>
              <a:gd name="connsiteX209" fmla="*/ 3606499 w 4317699"/>
              <a:gd name="connsiteY209" fmla="*/ 1857829 h 5890917"/>
              <a:gd name="connsiteX210" fmla="*/ 3867756 w 4317699"/>
              <a:gd name="connsiteY210" fmla="*/ 1756229 h 5890917"/>
              <a:gd name="connsiteX211" fmla="*/ 4297829 w 4317699"/>
              <a:gd name="connsiteY211" fmla="*/ 1409345 h 5890917"/>
              <a:gd name="connsiteX212" fmla="*/ 3770568 w 4317699"/>
              <a:gd name="connsiteY212" fmla="*/ 1875783 h 5890917"/>
              <a:gd name="connsiteX213" fmla="*/ 4210796 w 4317699"/>
              <a:gd name="connsiteY213" fmla="*/ 1938659 h 5890917"/>
              <a:gd name="connsiteX214" fmla="*/ 3591985 w 4317699"/>
              <a:gd name="connsiteY214" fmla="*/ 2075543 h 5890917"/>
              <a:gd name="connsiteX215" fmla="*/ 3417813 w 4317699"/>
              <a:gd name="connsiteY215" fmla="*/ 2177143 h 5890917"/>
              <a:gd name="connsiteX216" fmla="*/ 3345242 w 4317699"/>
              <a:gd name="connsiteY216" fmla="*/ 2293257 h 5890917"/>
              <a:gd name="connsiteX217" fmla="*/ 3330728 w 4317699"/>
              <a:gd name="connsiteY217" fmla="*/ 2351315 h 5890917"/>
              <a:gd name="connsiteX218" fmla="*/ 3316213 w 4317699"/>
              <a:gd name="connsiteY218" fmla="*/ 2481943 h 5890917"/>
              <a:gd name="connsiteX219" fmla="*/ 3287185 w 4317699"/>
              <a:gd name="connsiteY219" fmla="*/ 2525486 h 5890917"/>
              <a:gd name="connsiteX220" fmla="*/ 3243642 w 4317699"/>
              <a:gd name="connsiteY220" fmla="*/ 2583543 h 5890917"/>
              <a:gd name="connsiteX221" fmla="*/ 3142042 w 4317699"/>
              <a:gd name="connsiteY221" fmla="*/ 2670629 h 5890917"/>
              <a:gd name="connsiteX222" fmla="*/ 3040442 w 4317699"/>
              <a:gd name="connsiteY222" fmla="*/ 2786743 h 5890917"/>
              <a:gd name="connsiteX223" fmla="*/ 2967870 w 4317699"/>
              <a:gd name="connsiteY223" fmla="*/ 2844800 h 5890917"/>
              <a:gd name="connsiteX224" fmla="*/ 2895299 w 4317699"/>
              <a:gd name="connsiteY224" fmla="*/ 2931886 h 5890917"/>
              <a:gd name="connsiteX225" fmla="*/ 2735642 w 4317699"/>
              <a:gd name="connsiteY225" fmla="*/ 3106057 h 5890917"/>
              <a:gd name="connsiteX226" fmla="*/ 2706613 w 4317699"/>
              <a:gd name="connsiteY226" fmla="*/ 3193143 h 5890917"/>
              <a:gd name="connsiteX227" fmla="*/ 2808213 w 4317699"/>
              <a:gd name="connsiteY227" fmla="*/ 3178629 h 5890917"/>
              <a:gd name="connsiteX228" fmla="*/ 3214613 w 4317699"/>
              <a:gd name="connsiteY228" fmla="*/ 3091543 h 5890917"/>
              <a:gd name="connsiteX229" fmla="*/ 3475870 w 4317699"/>
              <a:gd name="connsiteY229" fmla="*/ 2960915 h 5890917"/>
              <a:gd name="connsiteX230" fmla="*/ 3679070 w 4317699"/>
              <a:gd name="connsiteY230" fmla="*/ 2801257 h 5890917"/>
              <a:gd name="connsiteX231" fmla="*/ 3824213 w 4317699"/>
              <a:gd name="connsiteY231" fmla="*/ 2569029 h 5890917"/>
              <a:gd name="connsiteX232" fmla="*/ 3911299 w 4317699"/>
              <a:gd name="connsiteY232" fmla="*/ 2409372 h 5890917"/>
              <a:gd name="connsiteX233" fmla="*/ 4236791 w 4317699"/>
              <a:gd name="connsiteY233" fmla="*/ 2119679 h 5890917"/>
              <a:gd name="connsiteX234" fmla="*/ 3896785 w 4317699"/>
              <a:gd name="connsiteY234" fmla="*/ 2641600 h 5890917"/>
              <a:gd name="connsiteX235" fmla="*/ 3867756 w 4317699"/>
              <a:gd name="connsiteY235" fmla="*/ 2714172 h 5890917"/>
              <a:gd name="connsiteX236" fmla="*/ 3766156 w 4317699"/>
              <a:gd name="connsiteY236" fmla="*/ 2888343 h 5890917"/>
              <a:gd name="connsiteX237" fmla="*/ 3708099 w 4317699"/>
              <a:gd name="connsiteY237" fmla="*/ 2946400 h 5890917"/>
              <a:gd name="connsiteX238" fmla="*/ 3635528 w 4317699"/>
              <a:gd name="connsiteY238" fmla="*/ 3033486 h 5890917"/>
              <a:gd name="connsiteX239" fmla="*/ 3766156 w 4317699"/>
              <a:gd name="connsiteY239" fmla="*/ 2975429 h 5890917"/>
              <a:gd name="connsiteX240" fmla="*/ 3824213 w 4317699"/>
              <a:gd name="connsiteY240" fmla="*/ 2960915 h 5890917"/>
              <a:gd name="connsiteX241" fmla="*/ 4216099 w 4317699"/>
              <a:gd name="connsiteY241" fmla="*/ 3048000 h 5890917"/>
              <a:gd name="connsiteX242" fmla="*/ 4317699 w 4317699"/>
              <a:gd name="connsiteY242" fmla="*/ 3091543 h 5890917"/>
              <a:gd name="connsiteX243" fmla="*/ 4216099 w 4317699"/>
              <a:gd name="connsiteY243" fmla="*/ 3062515 h 5890917"/>
              <a:gd name="connsiteX244" fmla="*/ 4041928 w 4317699"/>
              <a:gd name="connsiteY244" fmla="*/ 3077029 h 5890917"/>
              <a:gd name="connsiteX245" fmla="*/ 3867756 w 4317699"/>
              <a:gd name="connsiteY245" fmla="*/ 3178629 h 5890917"/>
              <a:gd name="connsiteX246" fmla="*/ 3693585 w 4317699"/>
              <a:gd name="connsiteY246" fmla="*/ 3338286 h 5890917"/>
              <a:gd name="connsiteX247" fmla="*/ 3388785 w 4317699"/>
              <a:gd name="connsiteY247" fmla="*/ 3396343 h 5890917"/>
              <a:gd name="connsiteX248" fmla="*/ 3229128 w 4317699"/>
              <a:gd name="connsiteY248" fmla="*/ 3425372 h 5890917"/>
              <a:gd name="connsiteX249" fmla="*/ 2938842 w 4317699"/>
              <a:gd name="connsiteY249" fmla="*/ 3454400 h 5890917"/>
              <a:gd name="connsiteX250" fmla="*/ 2837242 w 4317699"/>
              <a:gd name="connsiteY250" fmla="*/ 3468915 h 5890917"/>
              <a:gd name="connsiteX251" fmla="*/ 2793699 w 4317699"/>
              <a:gd name="connsiteY251" fmla="*/ 3483429 h 5890917"/>
              <a:gd name="connsiteX252" fmla="*/ 2808213 w 4317699"/>
              <a:gd name="connsiteY252" fmla="*/ 3570515 h 5890917"/>
              <a:gd name="connsiteX253" fmla="*/ 2895299 w 4317699"/>
              <a:gd name="connsiteY253" fmla="*/ 3599543 h 5890917"/>
              <a:gd name="connsiteX254" fmla="*/ 3040442 w 4317699"/>
              <a:gd name="connsiteY254" fmla="*/ 3686629 h 5890917"/>
              <a:gd name="connsiteX255" fmla="*/ 3171070 w 4317699"/>
              <a:gd name="connsiteY255" fmla="*/ 3759200 h 5890917"/>
              <a:gd name="connsiteX256" fmla="*/ 3185585 w 4317699"/>
              <a:gd name="connsiteY256" fmla="*/ 3802743 h 5890917"/>
              <a:gd name="connsiteX257" fmla="*/ 3113013 w 4317699"/>
              <a:gd name="connsiteY257" fmla="*/ 3947886 h 5890917"/>
              <a:gd name="connsiteX258" fmla="*/ 3243642 w 4317699"/>
              <a:gd name="connsiteY258" fmla="*/ 4078515 h 5890917"/>
              <a:gd name="connsiteX259" fmla="*/ 3388785 w 4317699"/>
              <a:gd name="connsiteY259" fmla="*/ 4136572 h 5890917"/>
              <a:gd name="connsiteX260" fmla="*/ 3475870 w 4317699"/>
              <a:gd name="connsiteY260" fmla="*/ 4151086 h 5890917"/>
              <a:gd name="connsiteX261" fmla="*/ 3461356 w 4317699"/>
              <a:gd name="connsiteY261" fmla="*/ 4194629 h 5890917"/>
              <a:gd name="connsiteX262" fmla="*/ 3417813 w 4317699"/>
              <a:gd name="connsiteY262" fmla="*/ 4180115 h 5890917"/>
              <a:gd name="connsiteX263" fmla="*/ 3330728 w 4317699"/>
              <a:gd name="connsiteY263" fmla="*/ 4165600 h 5890917"/>
              <a:gd name="connsiteX264" fmla="*/ 3200099 w 4317699"/>
              <a:gd name="connsiteY264" fmla="*/ 4136572 h 5890917"/>
              <a:gd name="connsiteX265" fmla="*/ 3083985 w 4317699"/>
              <a:gd name="connsiteY265" fmla="*/ 4107543 h 5890917"/>
              <a:gd name="connsiteX266" fmla="*/ 2982385 w 4317699"/>
              <a:gd name="connsiteY266" fmla="*/ 4005943 h 5890917"/>
              <a:gd name="connsiteX267" fmla="*/ 2938842 w 4317699"/>
              <a:gd name="connsiteY267" fmla="*/ 3962400 h 5890917"/>
              <a:gd name="connsiteX268" fmla="*/ 2851756 w 4317699"/>
              <a:gd name="connsiteY268" fmla="*/ 3904343 h 5890917"/>
              <a:gd name="connsiteX269" fmla="*/ 2808213 w 4317699"/>
              <a:gd name="connsiteY269" fmla="*/ 3875315 h 5890917"/>
              <a:gd name="connsiteX270" fmla="*/ 2779185 w 4317699"/>
              <a:gd name="connsiteY270" fmla="*/ 3947886 h 5890917"/>
              <a:gd name="connsiteX271" fmla="*/ 2837242 w 4317699"/>
              <a:gd name="connsiteY271" fmla="*/ 4209143 h 5890917"/>
              <a:gd name="connsiteX272" fmla="*/ 2851756 w 4317699"/>
              <a:gd name="connsiteY272" fmla="*/ 4252686 h 5890917"/>
              <a:gd name="connsiteX273" fmla="*/ 2866270 w 4317699"/>
              <a:gd name="connsiteY273" fmla="*/ 4296229 h 5890917"/>
              <a:gd name="connsiteX274" fmla="*/ 2880785 w 4317699"/>
              <a:gd name="connsiteY274" fmla="*/ 4717143 h 5890917"/>
              <a:gd name="connsiteX275" fmla="*/ 2938842 w 4317699"/>
              <a:gd name="connsiteY275" fmla="*/ 4775200 h 5890917"/>
              <a:gd name="connsiteX276" fmla="*/ 2967870 w 4317699"/>
              <a:gd name="connsiteY276" fmla="*/ 4833257 h 5890917"/>
              <a:gd name="connsiteX277" fmla="*/ 2764670 w 4317699"/>
              <a:gd name="connsiteY277" fmla="*/ 5718629 h 5890917"/>
              <a:gd name="connsiteX278" fmla="*/ 2692099 w 4317699"/>
              <a:gd name="connsiteY278" fmla="*/ 5733143 h 5890917"/>
              <a:gd name="connsiteX279" fmla="*/ 2372785 w 4317699"/>
              <a:gd name="connsiteY279" fmla="*/ 5776686 h 5890917"/>
              <a:gd name="connsiteX280" fmla="*/ 2416328 w 4317699"/>
              <a:gd name="connsiteY280" fmla="*/ 5660572 h 5890917"/>
              <a:gd name="connsiteX281" fmla="*/ 2416328 w 4317699"/>
              <a:gd name="connsiteY281"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197128 w 4317699"/>
              <a:gd name="connsiteY8" fmla="*/ 3599543 h 5890917"/>
              <a:gd name="connsiteX9" fmla="*/ 1008442 w 4317699"/>
              <a:gd name="connsiteY9" fmla="*/ 3614057 h 5890917"/>
              <a:gd name="connsiteX10" fmla="*/ 761699 w 4317699"/>
              <a:gd name="connsiteY10" fmla="*/ 3556000 h 5890917"/>
              <a:gd name="connsiteX11" fmla="*/ 834270 w 4317699"/>
              <a:gd name="connsiteY11" fmla="*/ 3541486 h 5890917"/>
              <a:gd name="connsiteX12" fmla="*/ 1037470 w 4317699"/>
              <a:gd name="connsiteY12" fmla="*/ 3512457 h 5890917"/>
              <a:gd name="connsiteX13" fmla="*/ 1124556 w 4317699"/>
              <a:gd name="connsiteY13" fmla="*/ 3468915 h 5890917"/>
              <a:gd name="connsiteX14" fmla="*/ 1168099 w 4317699"/>
              <a:gd name="connsiteY14" fmla="*/ 3454400 h 5890917"/>
              <a:gd name="connsiteX15" fmla="*/ 1226156 w 4317699"/>
              <a:gd name="connsiteY15" fmla="*/ 3425372 h 5890917"/>
              <a:gd name="connsiteX16" fmla="*/ 1922842 w 4317699"/>
              <a:gd name="connsiteY16" fmla="*/ 3454400 h 5890917"/>
              <a:gd name="connsiteX17" fmla="*/ 1966385 w 4317699"/>
              <a:gd name="connsiteY17" fmla="*/ 3468915 h 5890917"/>
              <a:gd name="connsiteX18" fmla="*/ 2024442 w 4317699"/>
              <a:gd name="connsiteY18" fmla="*/ 3512457 h 5890917"/>
              <a:gd name="connsiteX19" fmla="*/ 2067985 w 4317699"/>
              <a:gd name="connsiteY19" fmla="*/ 3585029 h 5890917"/>
              <a:gd name="connsiteX20" fmla="*/ 2097013 w 4317699"/>
              <a:gd name="connsiteY20" fmla="*/ 3643086 h 5890917"/>
              <a:gd name="connsiteX21" fmla="*/ 2169585 w 4317699"/>
              <a:gd name="connsiteY21" fmla="*/ 3759200 h 5890917"/>
              <a:gd name="connsiteX22" fmla="*/ 2213128 w 4317699"/>
              <a:gd name="connsiteY22" fmla="*/ 3744686 h 5890917"/>
              <a:gd name="connsiteX23" fmla="*/ 2198613 w 4317699"/>
              <a:gd name="connsiteY23" fmla="*/ 3657600 h 5890917"/>
              <a:gd name="connsiteX24" fmla="*/ 2155070 w 4317699"/>
              <a:gd name="connsiteY24" fmla="*/ 3483429 h 5890917"/>
              <a:gd name="connsiteX25" fmla="*/ 2082499 w 4317699"/>
              <a:gd name="connsiteY25" fmla="*/ 3425372 h 5890917"/>
              <a:gd name="connsiteX26" fmla="*/ 2038956 w 4317699"/>
              <a:gd name="connsiteY26" fmla="*/ 3367315 h 5890917"/>
              <a:gd name="connsiteX27" fmla="*/ 1908328 w 4317699"/>
              <a:gd name="connsiteY27" fmla="*/ 3280229 h 5890917"/>
              <a:gd name="connsiteX28" fmla="*/ 1777699 w 4317699"/>
              <a:gd name="connsiteY28" fmla="*/ 3222172 h 5890917"/>
              <a:gd name="connsiteX29" fmla="*/ 1443870 w 4317699"/>
              <a:gd name="connsiteY29" fmla="*/ 3207657 h 5890917"/>
              <a:gd name="connsiteX30" fmla="*/ 1284213 w 4317699"/>
              <a:gd name="connsiteY30" fmla="*/ 3062515 h 5890917"/>
              <a:gd name="connsiteX31" fmla="*/ 1226156 w 4317699"/>
              <a:gd name="connsiteY31" fmla="*/ 3018972 h 5890917"/>
              <a:gd name="connsiteX32" fmla="*/ 1066499 w 4317699"/>
              <a:gd name="connsiteY32" fmla="*/ 2902857 h 5890917"/>
              <a:gd name="connsiteX33" fmla="*/ 979413 w 4317699"/>
              <a:gd name="connsiteY33" fmla="*/ 2873829 h 5890917"/>
              <a:gd name="connsiteX34" fmla="*/ 906842 w 4317699"/>
              <a:gd name="connsiteY34" fmla="*/ 2830286 h 5890917"/>
              <a:gd name="connsiteX35" fmla="*/ 761699 w 4317699"/>
              <a:gd name="connsiteY35" fmla="*/ 2801257 h 5890917"/>
              <a:gd name="connsiteX36" fmla="*/ 689128 w 4317699"/>
              <a:gd name="connsiteY36" fmla="*/ 2757715 h 5890917"/>
              <a:gd name="connsiteX37" fmla="*/ 631070 w 4317699"/>
              <a:gd name="connsiteY37" fmla="*/ 2714172 h 5890917"/>
              <a:gd name="connsiteX38" fmla="*/ 573013 w 4317699"/>
              <a:gd name="connsiteY38" fmla="*/ 2685143 h 5890917"/>
              <a:gd name="connsiteX39" fmla="*/ 1095528 w 4317699"/>
              <a:gd name="connsiteY39" fmla="*/ 2685143 h 5890917"/>
              <a:gd name="connsiteX40" fmla="*/ 1211642 w 4317699"/>
              <a:gd name="connsiteY40" fmla="*/ 2714172 h 5890917"/>
              <a:gd name="connsiteX41" fmla="*/ 1313242 w 4317699"/>
              <a:gd name="connsiteY41" fmla="*/ 2801257 h 5890917"/>
              <a:gd name="connsiteX42" fmla="*/ 1342270 w 4317699"/>
              <a:gd name="connsiteY42" fmla="*/ 2844800 h 5890917"/>
              <a:gd name="connsiteX43" fmla="*/ 1385813 w 4317699"/>
              <a:gd name="connsiteY43" fmla="*/ 2873829 h 5890917"/>
              <a:gd name="connsiteX44" fmla="*/ 1429356 w 4317699"/>
              <a:gd name="connsiteY44" fmla="*/ 2917372 h 5890917"/>
              <a:gd name="connsiteX45" fmla="*/ 1516442 w 4317699"/>
              <a:gd name="connsiteY45" fmla="*/ 2960915 h 5890917"/>
              <a:gd name="connsiteX46" fmla="*/ 1792213 w 4317699"/>
              <a:gd name="connsiteY46" fmla="*/ 3004457 h 5890917"/>
              <a:gd name="connsiteX47" fmla="*/ 1908328 w 4317699"/>
              <a:gd name="connsiteY47" fmla="*/ 3033486 h 5890917"/>
              <a:gd name="connsiteX48" fmla="*/ 1980899 w 4317699"/>
              <a:gd name="connsiteY48" fmla="*/ 3062515 h 5890917"/>
              <a:gd name="connsiteX49" fmla="*/ 2024442 w 4317699"/>
              <a:gd name="connsiteY49" fmla="*/ 3077029 h 5890917"/>
              <a:gd name="connsiteX50" fmla="*/ 2126042 w 4317699"/>
              <a:gd name="connsiteY50" fmla="*/ 3135086 h 5890917"/>
              <a:gd name="connsiteX51" fmla="*/ 2169585 w 4317699"/>
              <a:gd name="connsiteY51" fmla="*/ 3207657 h 5890917"/>
              <a:gd name="connsiteX52" fmla="*/ 2213128 w 4317699"/>
              <a:gd name="connsiteY52" fmla="*/ 3251200 h 5890917"/>
              <a:gd name="connsiteX53" fmla="*/ 2271185 w 4317699"/>
              <a:gd name="connsiteY53" fmla="*/ 3323772 h 5890917"/>
              <a:gd name="connsiteX54" fmla="*/ 2242156 w 4317699"/>
              <a:gd name="connsiteY54" fmla="*/ 3236686 h 5890917"/>
              <a:gd name="connsiteX55" fmla="*/ 2198613 w 4317699"/>
              <a:gd name="connsiteY55" fmla="*/ 3106057 h 5890917"/>
              <a:gd name="connsiteX56" fmla="*/ 2169585 w 4317699"/>
              <a:gd name="connsiteY56" fmla="*/ 3048000 h 5890917"/>
              <a:gd name="connsiteX57" fmla="*/ 2097013 w 4317699"/>
              <a:gd name="connsiteY57" fmla="*/ 2989943 h 5890917"/>
              <a:gd name="connsiteX58" fmla="*/ 2053470 w 4317699"/>
              <a:gd name="connsiteY58" fmla="*/ 2931886 h 5890917"/>
              <a:gd name="connsiteX59" fmla="*/ 2009928 w 4317699"/>
              <a:gd name="connsiteY59" fmla="*/ 2888343 h 5890917"/>
              <a:gd name="connsiteX60" fmla="*/ 1995413 w 4317699"/>
              <a:gd name="connsiteY60" fmla="*/ 2830286 h 5890917"/>
              <a:gd name="connsiteX61" fmla="*/ 1966385 w 4317699"/>
              <a:gd name="connsiteY61" fmla="*/ 2772229 h 5890917"/>
              <a:gd name="connsiteX62" fmla="*/ 1922842 w 4317699"/>
              <a:gd name="connsiteY62" fmla="*/ 2540000 h 5890917"/>
              <a:gd name="connsiteX63" fmla="*/ 1850270 w 4317699"/>
              <a:gd name="connsiteY63" fmla="*/ 2438400 h 5890917"/>
              <a:gd name="connsiteX64" fmla="*/ 1806728 w 4317699"/>
              <a:gd name="connsiteY64" fmla="*/ 2365829 h 5890917"/>
              <a:gd name="connsiteX65" fmla="*/ 1647070 w 4317699"/>
              <a:gd name="connsiteY65" fmla="*/ 2206172 h 5890917"/>
              <a:gd name="connsiteX66" fmla="*/ 1589013 w 4317699"/>
              <a:gd name="connsiteY66" fmla="*/ 2148115 h 5890917"/>
              <a:gd name="connsiteX67" fmla="*/ 1545470 w 4317699"/>
              <a:gd name="connsiteY67" fmla="*/ 2104572 h 5890917"/>
              <a:gd name="connsiteX68" fmla="*/ 1501928 w 4317699"/>
              <a:gd name="connsiteY68" fmla="*/ 2046515 h 5890917"/>
              <a:gd name="connsiteX69" fmla="*/ 1458385 w 4317699"/>
              <a:gd name="connsiteY69" fmla="*/ 2032000 h 5890917"/>
              <a:gd name="connsiteX70" fmla="*/ 1313242 w 4317699"/>
              <a:gd name="connsiteY70" fmla="*/ 1988457 h 5890917"/>
              <a:gd name="connsiteX71" fmla="*/ 640112 w 4317699"/>
              <a:gd name="connsiteY71" fmla="*/ 2092388 h 5890917"/>
              <a:gd name="connsiteX72" fmla="*/ 1211642 w 4317699"/>
              <a:gd name="connsiteY72" fmla="*/ 1886857 h 5890917"/>
              <a:gd name="connsiteX73" fmla="*/ 1168099 w 4317699"/>
              <a:gd name="connsiteY73" fmla="*/ 1843315 h 5890917"/>
              <a:gd name="connsiteX74" fmla="*/ 711891 w 4317699"/>
              <a:gd name="connsiteY74" fmla="*/ 1699000 h 5890917"/>
              <a:gd name="connsiteX75" fmla="*/ 1371299 w 4317699"/>
              <a:gd name="connsiteY75" fmla="*/ 1901372 h 5890917"/>
              <a:gd name="connsiteX76" fmla="*/ 1559985 w 4317699"/>
              <a:gd name="connsiteY76" fmla="*/ 1915886 h 5890917"/>
              <a:gd name="connsiteX77" fmla="*/ 1618042 w 4317699"/>
              <a:gd name="connsiteY77" fmla="*/ 1944915 h 5890917"/>
              <a:gd name="connsiteX78" fmla="*/ 1734156 w 4317699"/>
              <a:gd name="connsiteY78" fmla="*/ 2104572 h 5890917"/>
              <a:gd name="connsiteX79" fmla="*/ 1777699 w 4317699"/>
              <a:gd name="connsiteY79" fmla="*/ 2162629 h 5890917"/>
              <a:gd name="connsiteX80" fmla="*/ 1763185 w 4317699"/>
              <a:gd name="connsiteY80" fmla="*/ 2090057 h 5890917"/>
              <a:gd name="connsiteX81" fmla="*/ 1734156 w 4317699"/>
              <a:gd name="connsiteY81" fmla="*/ 1973943 h 5890917"/>
              <a:gd name="connsiteX82" fmla="*/ 1719642 w 4317699"/>
              <a:gd name="connsiteY82" fmla="*/ 1886857 h 5890917"/>
              <a:gd name="connsiteX83" fmla="*/ 1699810 w 4317699"/>
              <a:gd name="connsiteY83" fmla="*/ 1491358 h 5890917"/>
              <a:gd name="connsiteX84" fmla="*/ 1395655 w 4317699"/>
              <a:gd name="connsiteY84" fmla="*/ 853321 h 5890917"/>
              <a:gd name="connsiteX85" fmla="*/ 1792213 w 4317699"/>
              <a:gd name="connsiteY85" fmla="*/ 1320800 h 5890917"/>
              <a:gd name="connsiteX86" fmla="*/ 1821242 w 4317699"/>
              <a:gd name="connsiteY86" fmla="*/ 1190172 h 5890917"/>
              <a:gd name="connsiteX87" fmla="*/ 1792213 w 4317699"/>
              <a:gd name="connsiteY87" fmla="*/ 653143 h 5890917"/>
              <a:gd name="connsiteX88" fmla="*/ 1748670 w 4317699"/>
              <a:gd name="connsiteY88" fmla="*/ 580572 h 5890917"/>
              <a:gd name="connsiteX89" fmla="*/ 1792213 w 4317699"/>
              <a:gd name="connsiteY89" fmla="*/ 624115 h 5890917"/>
              <a:gd name="connsiteX90" fmla="*/ 1821242 w 4317699"/>
              <a:gd name="connsiteY90" fmla="*/ 754743 h 5890917"/>
              <a:gd name="connsiteX91" fmla="*/ 1879299 w 4317699"/>
              <a:gd name="connsiteY91" fmla="*/ 870857 h 5890917"/>
              <a:gd name="connsiteX92" fmla="*/ 1893813 w 4317699"/>
              <a:gd name="connsiteY92" fmla="*/ 2061029 h 5890917"/>
              <a:gd name="connsiteX93" fmla="*/ 1922842 w 4317699"/>
              <a:gd name="connsiteY93" fmla="*/ 2148115 h 5890917"/>
              <a:gd name="connsiteX94" fmla="*/ 1937356 w 4317699"/>
              <a:gd name="connsiteY94" fmla="*/ 2235200 h 5890917"/>
              <a:gd name="connsiteX95" fmla="*/ 1980899 w 4317699"/>
              <a:gd name="connsiteY95" fmla="*/ 2365829 h 5890917"/>
              <a:gd name="connsiteX96" fmla="*/ 2009928 w 4317699"/>
              <a:gd name="connsiteY96" fmla="*/ 2409372 h 5890917"/>
              <a:gd name="connsiteX97" fmla="*/ 2053470 w 4317699"/>
              <a:gd name="connsiteY97" fmla="*/ 2525486 h 5890917"/>
              <a:gd name="connsiteX98" fmla="*/ 2097013 w 4317699"/>
              <a:gd name="connsiteY98" fmla="*/ 2583543 h 5890917"/>
              <a:gd name="connsiteX99" fmla="*/ 2169585 w 4317699"/>
              <a:gd name="connsiteY99" fmla="*/ 2757715 h 5890917"/>
              <a:gd name="connsiteX100" fmla="*/ 2198613 w 4317699"/>
              <a:gd name="connsiteY100" fmla="*/ 2801257 h 5890917"/>
              <a:gd name="connsiteX101" fmla="*/ 2285699 w 4317699"/>
              <a:gd name="connsiteY101" fmla="*/ 2888343 h 5890917"/>
              <a:gd name="connsiteX102" fmla="*/ 2314728 w 4317699"/>
              <a:gd name="connsiteY102" fmla="*/ 2989943 h 5890917"/>
              <a:gd name="connsiteX103" fmla="*/ 2343756 w 4317699"/>
              <a:gd name="connsiteY103" fmla="*/ 3033486 h 5890917"/>
              <a:gd name="connsiteX104" fmla="*/ 2372785 w 4317699"/>
              <a:gd name="connsiteY104" fmla="*/ 2989943 h 5890917"/>
              <a:gd name="connsiteX105" fmla="*/ 2285699 w 4317699"/>
              <a:gd name="connsiteY105" fmla="*/ 2380343 h 5890917"/>
              <a:gd name="connsiteX106" fmla="*/ 2271185 w 4317699"/>
              <a:gd name="connsiteY106" fmla="*/ 2322286 h 5890917"/>
              <a:gd name="connsiteX107" fmla="*/ 2256670 w 4317699"/>
              <a:gd name="connsiteY107" fmla="*/ 2278743 h 5890917"/>
              <a:gd name="connsiteX108" fmla="*/ 2271185 w 4317699"/>
              <a:gd name="connsiteY108" fmla="*/ 2177143 h 5890917"/>
              <a:gd name="connsiteX109" fmla="*/ 2314728 w 4317699"/>
              <a:gd name="connsiteY109" fmla="*/ 2148115 h 5890917"/>
              <a:gd name="connsiteX110" fmla="*/ 2159116 w 4317699"/>
              <a:gd name="connsiteY110" fmla="*/ 1422364 h 5890917"/>
              <a:gd name="connsiteX111" fmla="*/ 2401813 w 4317699"/>
              <a:gd name="connsiteY111" fmla="*/ 2075543 h 5890917"/>
              <a:gd name="connsiteX112" fmla="*/ 2503413 w 4317699"/>
              <a:gd name="connsiteY112" fmla="*/ 1959429 h 5890917"/>
              <a:gd name="connsiteX113" fmla="*/ 2459870 w 4317699"/>
              <a:gd name="connsiteY113" fmla="*/ 1756229 h 5890917"/>
              <a:gd name="connsiteX114" fmla="*/ 2445356 w 4317699"/>
              <a:gd name="connsiteY114" fmla="*/ 1625600 h 5890917"/>
              <a:gd name="connsiteX115" fmla="*/ 2401813 w 4317699"/>
              <a:gd name="connsiteY115" fmla="*/ 1494972 h 5890917"/>
              <a:gd name="connsiteX116" fmla="*/ 2343756 w 4317699"/>
              <a:gd name="connsiteY116" fmla="*/ 1320800 h 5890917"/>
              <a:gd name="connsiteX117" fmla="*/ 2358270 w 4317699"/>
              <a:gd name="connsiteY117" fmla="*/ 130629 h 5890917"/>
              <a:gd name="connsiteX118" fmla="*/ 2372785 w 4317699"/>
              <a:gd name="connsiteY118" fmla="*/ 261257 h 5890917"/>
              <a:gd name="connsiteX119" fmla="*/ 2387299 w 4317699"/>
              <a:gd name="connsiteY119" fmla="*/ 333829 h 5890917"/>
              <a:gd name="connsiteX120" fmla="*/ 2430842 w 4317699"/>
              <a:gd name="connsiteY120" fmla="*/ 638629 h 5890917"/>
              <a:gd name="connsiteX121" fmla="*/ 2459870 w 4317699"/>
              <a:gd name="connsiteY121" fmla="*/ 580572 h 5890917"/>
              <a:gd name="connsiteX122" fmla="*/ 2488899 w 4317699"/>
              <a:gd name="connsiteY122" fmla="*/ 508000 h 5890917"/>
              <a:gd name="connsiteX123" fmla="*/ 2532442 w 4317699"/>
              <a:gd name="connsiteY123" fmla="*/ 406400 h 5890917"/>
              <a:gd name="connsiteX124" fmla="*/ 2546956 w 4317699"/>
              <a:gd name="connsiteY124" fmla="*/ 159657 h 5890917"/>
              <a:gd name="connsiteX125" fmla="*/ 2532442 w 4317699"/>
              <a:gd name="connsiteY125" fmla="*/ 609600 h 5890917"/>
              <a:gd name="connsiteX126" fmla="*/ 2474385 w 4317699"/>
              <a:gd name="connsiteY126" fmla="*/ 696686 h 5890917"/>
              <a:gd name="connsiteX127" fmla="*/ 2488899 w 4317699"/>
              <a:gd name="connsiteY127" fmla="*/ 1262743 h 5890917"/>
              <a:gd name="connsiteX128" fmla="*/ 2532442 w 4317699"/>
              <a:gd name="connsiteY128" fmla="*/ 1320800 h 5890917"/>
              <a:gd name="connsiteX129" fmla="*/ 2546956 w 4317699"/>
              <a:gd name="connsiteY129" fmla="*/ 1393372 h 5890917"/>
              <a:gd name="connsiteX130" fmla="*/ 2575985 w 4317699"/>
              <a:gd name="connsiteY130" fmla="*/ 1494972 h 5890917"/>
              <a:gd name="connsiteX131" fmla="*/ 2590499 w 4317699"/>
              <a:gd name="connsiteY131" fmla="*/ 1611086 h 5890917"/>
              <a:gd name="connsiteX132" fmla="*/ 2619528 w 4317699"/>
              <a:gd name="connsiteY132" fmla="*/ 1567543 h 5890917"/>
              <a:gd name="connsiteX133" fmla="*/ 2721128 w 4317699"/>
              <a:gd name="connsiteY133" fmla="*/ 1509486 h 5890917"/>
              <a:gd name="connsiteX134" fmla="*/ 2750156 w 4317699"/>
              <a:gd name="connsiteY134" fmla="*/ 1465943 h 5890917"/>
              <a:gd name="connsiteX135" fmla="*/ 2793699 w 4317699"/>
              <a:gd name="connsiteY135" fmla="*/ 1422400 h 5890917"/>
              <a:gd name="connsiteX136" fmla="*/ 2822728 w 4317699"/>
              <a:gd name="connsiteY136" fmla="*/ 1364343 h 5890917"/>
              <a:gd name="connsiteX137" fmla="*/ 2837242 w 4317699"/>
              <a:gd name="connsiteY137" fmla="*/ 1045029 h 5890917"/>
              <a:gd name="connsiteX138" fmla="*/ 2851756 w 4317699"/>
              <a:gd name="connsiteY138" fmla="*/ 972457 h 5890917"/>
              <a:gd name="connsiteX139" fmla="*/ 2895299 w 4317699"/>
              <a:gd name="connsiteY139" fmla="*/ 609600 h 5890917"/>
              <a:gd name="connsiteX140" fmla="*/ 2938842 w 4317699"/>
              <a:gd name="connsiteY140" fmla="*/ 275772 h 5890917"/>
              <a:gd name="connsiteX141" fmla="*/ 3200099 w 4317699"/>
              <a:gd name="connsiteY141" fmla="*/ 43543 h 5890917"/>
              <a:gd name="connsiteX142" fmla="*/ 3229128 w 4317699"/>
              <a:gd name="connsiteY142" fmla="*/ 0 h 5890917"/>
              <a:gd name="connsiteX143" fmla="*/ 3200099 w 4317699"/>
              <a:gd name="connsiteY143" fmla="*/ 130629 h 5890917"/>
              <a:gd name="connsiteX144" fmla="*/ 3171070 w 4317699"/>
              <a:gd name="connsiteY144" fmla="*/ 232229 h 5890917"/>
              <a:gd name="connsiteX145" fmla="*/ 3054956 w 4317699"/>
              <a:gd name="connsiteY145" fmla="*/ 290286 h 5890917"/>
              <a:gd name="connsiteX146" fmla="*/ 3011413 w 4317699"/>
              <a:gd name="connsiteY146" fmla="*/ 522515 h 5890917"/>
              <a:gd name="connsiteX147" fmla="*/ 2967870 w 4317699"/>
              <a:gd name="connsiteY147" fmla="*/ 972457 h 5890917"/>
              <a:gd name="connsiteX148" fmla="*/ 3025928 w 4317699"/>
              <a:gd name="connsiteY148" fmla="*/ 1001486 h 5890917"/>
              <a:gd name="connsiteX149" fmla="*/ 3113013 w 4317699"/>
              <a:gd name="connsiteY149" fmla="*/ 957943 h 5890917"/>
              <a:gd name="connsiteX150" fmla="*/ 3330728 w 4317699"/>
              <a:gd name="connsiteY150" fmla="*/ 914400 h 5890917"/>
              <a:gd name="connsiteX151" fmla="*/ 3388785 w 4317699"/>
              <a:gd name="connsiteY151" fmla="*/ 885372 h 5890917"/>
              <a:gd name="connsiteX152" fmla="*/ 3801781 w 4317699"/>
              <a:gd name="connsiteY152" fmla="*/ 934802 h 5890917"/>
              <a:gd name="connsiteX153" fmla="*/ 3882270 w 4317699"/>
              <a:gd name="connsiteY153" fmla="*/ 1030515 h 5890917"/>
              <a:gd name="connsiteX154" fmla="*/ 3301699 w 4317699"/>
              <a:gd name="connsiteY154" fmla="*/ 1030515 h 5890917"/>
              <a:gd name="connsiteX155" fmla="*/ 3374270 w 4317699"/>
              <a:gd name="connsiteY155" fmla="*/ 1074057 h 5890917"/>
              <a:gd name="connsiteX156" fmla="*/ 3490385 w 4317699"/>
              <a:gd name="connsiteY156" fmla="*/ 1103086 h 5890917"/>
              <a:gd name="connsiteX157" fmla="*/ 3548442 w 4317699"/>
              <a:gd name="connsiteY157" fmla="*/ 1175657 h 5890917"/>
              <a:gd name="connsiteX158" fmla="*/ 3635528 w 4317699"/>
              <a:gd name="connsiteY158" fmla="*/ 1219200 h 5890917"/>
              <a:gd name="connsiteX159" fmla="*/ 3795185 w 4317699"/>
              <a:gd name="connsiteY159" fmla="*/ 1248229 h 5890917"/>
              <a:gd name="connsiteX160" fmla="*/ 4085470 w 4317699"/>
              <a:gd name="connsiteY160" fmla="*/ 1190172 h 5890917"/>
              <a:gd name="connsiteX161" fmla="*/ 4143528 w 4317699"/>
              <a:gd name="connsiteY161" fmla="*/ 1117600 h 5890917"/>
              <a:gd name="connsiteX162" fmla="*/ 4187070 w 4317699"/>
              <a:gd name="connsiteY162" fmla="*/ 1088572 h 5890917"/>
              <a:gd name="connsiteX163" fmla="*/ 4143528 w 4317699"/>
              <a:gd name="connsiteY163" fmla="*/ 1132115 h 5890917"/>
              <a:gd name="connsiteX164" fmla="*/ 4041928 w 4317699"/>
              <a:gd name="connsiteY164" fmla="*/ 1262743 h 5890917"/>
              <a:gd name="connsiteX165" fmla="*/ 4012899 w 4317699"/>
              <a:gd name="connsiteY165" fmla="*/ 1306286 h 5890917"/>
              <a:gd name="connsiteX166" fmla="*/ 3925813 w 4317699"/>
              <a:gd name="connsiteY166" fmla="*/ 1393372 h 5890917"/>
              <a:gd name="connsiteX167" fmla="*/ 3751642 w 4317699"/>
              <a:gd name="connsiteY167" fmla="*/ 1364343 h 5890917"/>
              <a:gd name="connsiteX168" fmla="*/ 3562956 w 4317699"/>
              <a:gd name="connsiteY168" fmla="*/ 1335315 h 5890917"/>
              <a:gd name="connsiteX169" fmla="*/ 3504899 w 4317699"/>
              <a:gd name="connsiteY169" fmla="*/ 1756229 h 5890917"/>
              <a:gd name="connsiteX170" fmla="*/ 3475870 w 4317699"/>
              <a:gd name="connsiteY170" fmla="*/ 1698172 h 5890917"/>
              <a:gd name="connsiteX171" fmla="*/ 3403299 w 4317699"/>
              <a:gd name="connsiteY171" fmla="*/ 1524000 h 5890917"/>
              <a:gd name="connsiteX172" fmla="*/ 3258156 w 4317699"/>
              <a:gd name="connsiteY172" fmla="*/ 1291772 h 5890917"/>
              <a:gd name="connsiteX173" fmla="*/ 3422167 w 4317699"/>
              <a:gd name="connsiteY173" fmla="*/ 1296546 h 5890917"/>
              <a:gd name="connsiteX174" fmla="*/ 3156556 w 4317699"/>
              <a:gd name="connsiteY174" fmla="*/ 1190172 h 5890917"/>
              <a:gd name="connsiteX175" fmla="*/ 3098499 w 4317699"/>
              <a:gd name="connsiteY175" fmla="*/ 1204686 h 5890917"/>
              <a:gd name="connsiteX176" fmla="*/ 2982385 w 4317699"/>
              <a:gd name="connsiteY176" fmla="*/ 1219200 h 5890917"/>
              <a:gd name="connsiteX177" fmla="*/ 2967870 w 4317699"/>
              <a:gd name="connsiteY177" fmla="*/ 1262743 h 5890917"/>
              <a:gd name="connsiteX178" fmla="*/ 2895299 w 4317699"/>
              <a:gd name="connsiteY178" fmla="*/ 1524000 h 5890917"/>
              <a:gd name="connsiteX179" fmla="*/ 2938842 w 4317699"/>
              <a:gd name="connsiteY179" fmla="*/ 1596572 h 5890917"/>
              <a:gd name="connsiteX180" fmla="*/ 2953356 w 4317699"/>
              <a:gd name="connsiteY180" fmla="*/ 1640115 h 5890917"/>
              <a:gd name="connsiteX181" fmla="*/ 2895299 w 4317699"/>
              <a:gd name="connsiteY181" fmla="*/ 1712686 h 5890917"/>
              <a:gd name="connsiteX182" fmla="*/ 2837242 w 4317699"/>
              <a:gd name="connsiteY182" fmla="*/ 1770743 h 5890917"/>
              <a:gd name="connsiteX183" fmla="*/ 2750156 w 4317699"/>
              <a:gd name="connsiteY183" fmla="*/ 1828800 h 5890917"/>
              <a:gd name="connsiteX184" fmla="*/ 2677585 w 4317699"/>
              <a:gd name="connsiteY184" fmla="*/ 1901372 h 5890917"/>
              <a:gd name="connsiteX185" fmla="*/ 2575985 w 4317699"/>
              <a:gd name="connsiteY185" fmla="*/ 2032000 h 5890917"/>
              <a:gd name="connsiteX186" fmla="*/ 2561470 w 4317699"/>
              <a:gd name="connsiteY186" fmla="*/ 2525486 h 5890917"/>
              <a:gd name="connsiteX187" fmla="*/ 2634042 w 4317699"/>
              <a:gd name="connsiteY187" fmla="*/ 2467429 h 5890917"/>
              <a:gd name="connsiteX188" fmla="*/ 2750156 w 4317699"/>
              <a:gd name="connsiteY188" fmla="*/ 2394857 h 5890917"/>
              <a:gd name="connsiteX189" fmla="*/ 2938842 w 4317699"/>
              <a:gd name="connsiteY189" fmla="*/ 2249715 h 5890917"/>
              <a:gd name="connsiteX190" fmla="*/ 3069470 w 4317699"/>
              <a:gd name="connsiteY190" fmla="*/ 2075543 h 5890917"/>
              <a:gd name="connsiteX191" fmla="*/ 3098499 w 4317699"/>
              <a:gd name="connsiteY191" fmla="*/ 1814286 h 5890917"/>
              <a:gd name="connsiteX192" fmla="*/ 3127528 w 4317699"/>
              <a:gd name="connsiteY192" fmla="*/ 1698172 h 5890917"/>
              <a:gd name="connsiteX193" fmla="*/ 3098499 w 4317699"/>
              <a:gd name="connsiteY193" fmla="*/ 2235200 h 5890917"/>
              <a:gd name="connsiteX194" fmla="*/ 3069470 w 4317699"/>
              <a:gd name="connsiteY194" fmla="*/ 2307772 h 5890917"/>
              <a:gd name="connsiteX195" fmla="*/ 2866270 w 4317699"/>
              <a:gd name="connsiteY195" fmla="*/ 2481943 h 5890917"/>
              <a:gd name="connsiteX196" fmla="*/ 2779185 w 4317699"/>
              <a:gd name="connsiteY196" fmla="*/ 2525486 h 5890917"/>
              <a:gd name="connsiteX197" fmla="*/ 2721128 w 4317699"/>
              <a:gd name="connsiteY197" fmla="*/ 2569029 h 5890917"/>
              <a:gd name="connsiteX198" fmla="*/ 2663070 w 4317699"/>
              <a:gd name="connsiteY198" fmla="*/ 2699657 h 5890917"/>
              <a:gd name="connsiteX199" fmla="*/ 2648556 w 4317699"/>
              <a:gd name="connsiteY199" fmla="*/ 2743200 h 5890917"/>
              <a:gd name="connsiteX200" fmla="*/ 2735642 w 4317699"/>
              <a:gd name="connsiteY200" fmla="*/ 2656115 h 5890917"/>
              <a:gd name="connsiteX201" fmla="*/ 2880785 w 4317699"/>
              <a:gd name="connsiteY201" fmla="*/ 2612572 h 5890917"/>
              <a:gd name="connsiteX202" fmla="*/ 3040442 w 4317699"/>
              <a:gd name="connsiteY202" fmla="*/ 2540000 h 5890917"/>
              <a:gd name="connsiteX203" fmla="*/ 3113013 w 4317699"/>
              <a:gd name="connsiteY203" fmla="*/ 2467429 h 5890917"/>
              <a:gd name="connsiteX204" fmla="*/ 3200099 w 4317699"/>
              <a:gd name="connsiteY204" fmla="*/ 2380343 h 5890917"/>
              <a:gd name="connsiteX205" fmla="*/ 3214613 w 4317699"/>
              <a:gd name="connsiteY205" fmla="*/ 1872343 h 5890917"/>
              <a:gd name="connsiteX206" fmla="*/ 3229128 w 4317699"/>
              <a:gd name="connsiteY206" fmla="*/ 2220686 h 5890917"/>
              <a:gd name="connsiteX207" fmla="*/ 3403299 w 4317699"/>
              <a:gd name="connsiteY207" fmla="*/ 2046515 h 5890917"/>
              <a:gd name="connsiteX208" fmla="*/ 3461356 w 4317699"/>
              <a:gd name="connsiteY208" fmla="*/ 2002972 h 5890917"/>
              <a:gd name="connsiteX209" fmla="*/ 3606499 w 4317699"/>
              <a:gd name="connsiteY209" fmla="*/ 1857829 h 5890917"/>
              <a:gd name="connsiteX210" fmla="*/ 3867756 w 4317699"/>
              <a:gd name="connsiteY210" fmla="*/ 1756229 h 5890917"/>
              <a:gd name="connsiteX211" fmla="*/ 4297829 w 4317699"/>
              <a:gd name="connsiteY211" fmla="*/ 1409345 h 5890917"/>
              <a:gd name="connsiteX212" fmla="*/ 3770568 w 4317699"/>
              <a:gd name="connsiteY212" fmla="*/ 1875783 h 5890917"/>
              <a:gd name="connsiteX213" fmla="*/ 4210796 w 4317699"/>
              <a:gd name="connsiteY213" fmla="*/ 1938659 h 5890917"/>
              <a:gd name="connsiteX214" fmla="*/ 3591985 w 4317699"/>
              <a:gd name="connsiteY214" fmla="*/ 2075543 h 5890917"/>
              <a:gd name="connsiteX215" fmla="*/ 3417813 w 4317699"/>
              <a:gd name="connsiteY215" fmla="*/ 2177143 h 5890917"/>
              <a:gd name="connsiteX216" fmla="*/ 3345242 w 4317699"/>
              <a:gd name="connsiteY216" fmla="*/ 2293257 h 5890917"/>
              <a:gd name="connsiteX217" fmla="*/ 3330728 w 4317699"/>
              <a:gd name="connsiteY217" fmla="*/ 2351315 h 5890917"/>
              <a:gd name="connsiteX218" fmla="*/ 3316213 w 4317699"/>
              <a:gd name="connsiteY218" fmla="*/ 2481943 h 5890917"/>
              <a:gd name="connsiteX219" fmla="*/ 3287185 w 4317699"/>
              <a:gd name="connsiteY219" fmla="*/ 2525486 h 5890917"/>
              <a:gd name="connsiteX220" fmla="*/ 3243642 w 4317699"/>
              <a:gd name="connsiteY220" fmla="*/ 2583543 h 5890917"/>
              <a:gd name="connsiteX221" fmla="*/ 3142042 w 4317699"/>
              <a:gd name="connsiteY221" fmla="*/ 2670629 h 5890917"/>
              <a:gd name="connsiteX222" fmla="*/ 3040442 w 4317699"/>
              <a:gd name="connsiteY222" fmla="*/ 2786743 h 5890917"/>
              <a:gd name="connsiteX223" fmla="*/ 2967870 w 4317699"/>
              <a:gd name="connsiteY223" fmla="*/ 2844800 h 5890917"/>
              <a:gd name="connsiteX224" fmla="*/ 2895299 w 4317699"/>
              <a:gd name="connsiteY224" fmla="*/ 2931886 h 5890917"/>
              <a:gd name="connsiteX225" fmla="*/ 2735642 w 4317699"/>
              <a:gd name="connsiteY225" fmla="*/ 3106057 h 5890917"/>
              <a:gd name="connsiteX226" fmla="*/ 2706613 w 4317699"/>
              <a:gd name="connsiteY226" fmla="*/ 3193143 h 5890917"/>
              <a:gd name="connsiteX227" fmla="*/ 2808213 w 4317699"/>
              <a:gd name="connsiteY227" fmla="*/ 3178629 h 5890917"/>
              <a:gd name="connsiteX228" fmla="*/ 3214613 w 4317699"/>
              <a:gd name="connsiteY228" fmla="*/ 3091543 h 5890917"/>
              <a:gd name="connsiteX229" fmla="*/ 3475870 w 4317699"/>
              <a:gd name="connsiteY229" fmla="*/ 2960915 h 5890917"/>
              <a:gd name="connsiteX230" fmla="*/ 3679070 w 4317699"/>
              <a:gd name="connsiteY230" fmla="*/ 2801257 h 5890917"/>
              <a:gd name="connsiteX231" fmla="*/ 3824213 w 4317699"/>
              <a:gd name="connsiteY231" fmla="*/ 2569029 h 5890917"/>
              <a:gd name="connsiteX232" fmla="*/ 3911299 w 4317699"/>
              <a:gd name="connsiteY232" fmla="*/ 2409372 h 5890917"/>
              <a:gd name="connsiteX233" fmla="*/ 4236791 w 4317699"/>
              <a:gd name="connsiteY233" fmla="*/ 2119679 h 5890917"/>
              <a:gd name="connsiteX234" fmla="*/ 3896785 w 4317699"/>
              <a:gd name="connsiteY234" fmla="*/ 2641600 h 5890917"/>
              <a:gd name="connsiteX235" fmla="*/ 3867756 w 4317699"/>
              <a:gd name="connsiteY235" fmla="*/ 2714172 h 5890917"/>
              <a:gd name="connsiteX236" fmla="*/ 3766156 w 4317699"/>
              <a:gd name="connsiteY236" fmla="*/ 2888343 h 5890917"/>
              <a:gd name="connsiteX237" fmla="*/ 3708099 w 4317699"/>
              <a:gd name="connsiteY237" fmla="*/ 2946400 h 5890917"/>
              <a:gd name="connsiteX238" fmla="*/ 3635528 w 4317699"/>
              <a:gd name="connsiteY238" fmla="*/ 3033486 h 5890917"/>
              <a:gd name="connsiteX239" fmla="*/ 3766156 w 4317699"/>
              <a:gd name="connsiteY239" fmla="*/ 2975429 h 5890917"/>
              <a:gd name="connsiteX240" fmla="*/ 3824213 w 4317699"/>
              <a:gd name="connsiteY240" fmla="*/ 2960915 h 5890917"/>
              <a:gd name="connsiteX241" fmla="*/ 4216099 w 4317699"/>
              <a:gd name="connsiteY241" fmla="*/ 3048000 h 5890917"/>
              <a:gd name="connsiteX242" fmla="*/ 4317699 w 4317699"/>
              <a:gd name="connsiteY242" fmla="*/ 3091543 h 5890917"/>
              <a:gd name="connsiteX243" fmla="*/ 4216099 w 4317699"/>
              <a:gd name="connsiteY243" fmla="*/ 3062515 h 5890917"/>
              <a:gd name="connsiteX244" fmla="*/ 4041928 w 4317699"/>
              <a:gd name="connsiteY244" fmla="*/ 3077029 h 5890917"/>
              <a:gd name="connsiteX245" fmla="*/ 3867756 w 4317699"/>
              <a:gd name="connsiteY245" fmla="*/ 3178629 h 5890917"/>
              <a:gd name="connsiteX246" fmla="*/ 3693585 w 4317699"/>
              <a:gd name="connsiteY246" fmla="*/ 3338286 h 5890917"/>
              <a:gd name="connsiteX247" fmla="*/ 3388785 w 4317699"/>
              <a:gd name="connsiteY247" fmla="*/ 3396343 h 5890917"/>
              <a:gd name="connsiteX248" fmla="*/ 3229128 w 4317699"/>
              <a:gd name="connsiteY248" fmla="*/ 3425372 h 5890917"/>
              <a:gd name="connsiteX249" fmla="*/ 2938842 w 4317699"/>
              <a:gd name="connsiteY249" fmla="*/ 3454400 h 5890917"/>
              <a:gd name="connsiteX250" fmla="*/ 2837242 w 4317699"/>
              <a:gd name="connsiteY250" fmla="*/ 3468915 h 5890917"/>
              <a:gd name="connsiteX251" fmla="*/ 2793699 w 4317699"/>
              <a:gd name="connsiteY251" fmla="*/ 3483429 h 5890917"/>
              <a:gd name="connsiteX252" fmla="*/ 2808213 w 4317699"/>
              <a:gd name="connsiteY252" fmla="*/ 3570515 h 5890917"/>
              <a:gd name="connsiteX253" fmla="*/ 2895299 w 4317699"/>
              <a:gd name="connsiteY253" fmla="*/ 3599543 h 5890917"/>
              <a:gd name="connsiteX254" fmla="*/ 3040442 w 4317699"/>
              <a:gd name="connsiteY254" fmla="*/ 3686629 h 5890917"/>
              <a:gd name="connsiteX255" fmla="*/ 3171070 w 4317699"/>
              <a:gd name="connsiteY255" fmla="*/ 3759200 h 5890917"/>
              <a:gd name="connsiteX256" fmla="*/ 3185585 w 4317699"/>
              <a:gd name="connsiteY256" fmla="*/ 3802743 h 5890917"/>
              <a:gd name="connsiteX257" fmla="*/ 3113013 w 4317699"/>
              <a:gd name="connsiteY257" fmla="*/ 3947886 h 5890917"/>
              <a:gd name="connsiteX258" fmla="*/ 3243642 w 4317699"/>
              <a:gd name="connsiteY258" fmla="*/ 4078515 h 5890917"/>
              <a:gd name="connsiteX259" fmla="*/ 3388785 w 4317699"/>
              <a:gd name="connsiteY259" fmla="*/ 4136572 h 5890917"/>
              <a:gd name="connsiteX260" fmla="*/ 3475870 w 4317699"/>
              <a:gd name="connsiteY260" fmla="*/ 4151086 h 5890917"/>
              <a:gd name="connsiteX261" fmla="*/ 3461356 w 4317699"/>
              <a:gd name="connsiteY261" fmla="*/ 4194629 h 5890917"/>
              <a:gd name="connsiteX262" fmla="*/ 3417813 w 4317699"/>
              <a:gd name="connsiteY262" fmla="*/ 4180115 h 5890917"/>
              <a:gd name="connsiteX263" fmla="*/ 3330728 w 4317699"/>
              <a:gd name="connsiteY263" fmla="*/ 4165600 h 5890917"/>
              <a:gd name="connsiteX264" fmla="*/ 3200099 w 4317699"/>
              <a:gd name="connsiteY264" fmla="*/ 4136572 h 5890917"/>
              <a:gd name="connsiteX265" fmla="*/ 3083985 w 4317699"/>
              <a:gd name="connsiteY265" fmla="*/ 4107543 h 5890917"/>
              <a:gd name="connsiteX266" fmla="*/ 2982385 w 4317699"/>
              <a:gd name="connsiteY266" fmla="*/ 4005943 h 5890917"/>
              <a:gd name="connsiteX267" fmla="*/ 2938842 w 4317699"/>
              <a:gd name="connsiteY267" fmla="*/ 3962400 h 5890917"/>
              <a:gd name="connsiteX268" fmla="*/ 2851756 w 4317699"/>
              <a:gd name="connsiteY268" fmla="*/ 3904343 h 5890917"/>
              <a:gd name="connsiteX269" fmla="*/ 2808213 w 4317699"/>
              <a:gd name="connsiteY269" fmla="*/ 3875315 h 5890917"/>
              <a:gd name="connsiteX270" fmla="*/ 2779185 w 4317699"/>
              <a:gd name="connsiteY270" fmla="*/ 3947886 h 5890917"/>
              <a:gd name="connsiteX271" fmla="*/ 2837242 w 4317699"/>
              <a:gd name="connsiteY271" fmla="*/ 4209143 h 5890917"/>
              <a:gd name="connsiteX272" fmla="*/ 2851756 w 4317699"/>
              <a:gd name="connsiteY272" fmla="*/ 4252686 h 5890917"/>
              <a:gd name="connsiteX273" fmla="*/ 2866270 w 4317699"/>
              <a:gd name="connsiteY273" fmla="*/ 4296229 h 5890917"/>
              <a:gd name="connsiteX274" fmla="*/ 2880785 w 4317699"/>
              <a:gd name="connsiteY274" fmla="*/ 4717143 h 5890917"/>
              <a:gd name="connsiteX275" fmla="*/ 2938842 w 4317699"/>
              <a:gd name="connsiteY275" fmla="*/ 4775200 h 5890917"/>
              <a:gd name="connsiteX276" fmla="*/ 2967870 w 4317699"/>
              <a:gd name="connsiteY276" fmla="*/ 4833257 h 5890917"/>
              <a:gd name="connsiteX277" fmla="*/ 2764670 w 4317699"/>
              <a:gd name="connsiteY277" fmla="*/ 5718629 h 5890917"/>
              <a:gd name="connsiteX278" fmla="*/ 2692099 w 4317699"/>
              <a:gd name="connsiteY278" fmla="*/ 5733143 h 5890917"/>
              <a:gd name="connsiteX279" fmla="*/ 2372785 w 4317699"/>
              <a:gd name="connsiteY279" fmla="*/ 5776686 h 5890917"/>
              <a:gd name="connsiteX280" fmla="*/ 2416328 w 4317699"/>
              <a:gd name="connsiteY280" fmla="*/ 5660572 h 5890917"/>
              <a:gd name="connsiteX281" fmla="*/ 2416328 w 4317699"/>
              <a:gd name="connsiteY281"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197128 w 4317699"/>
              <a:gd name="connsiteY8" fmla="*/ 3599543 h 5890917"/>
              <a:gd name="connsiteX9" fmla="*/ 1008442 w 4317699"/>
              <a:gd name="connsiteY9" fmla="*/ 3614057 h 5890917"/>
              <a:gd name="connsiteX10" fmla="*/ 761699 w 4317699"/>
              <a:gd name="connsiteY10" fmla="*/ 3556000 h 5890917"/>
              <a:gd name="connsiteX11" fmla="*/ 834270 w 4317699"/>
              <a:gd name="connsiteY11" fmla="*/ 3541486 h 5890917"/>
              <a:gd name="connsiteX12" fmla="*/ 1037470 w 4317699"/>
              <a:gd name="connsiteY12" fmla="*/ 3512457 h 5890917"/>
              <a:gd name="connsiteX13" fmla="*/ 1124556 w 4317699"/>
              <a:gd name="connsiteY13" fmla="*/ 3468915 h 5890917"/>
              <a:gd name="connsiteX14" fmla="*/ 1168099 w 4317699"/>
              <a:gd name="connsiteY14" fmla="*/ 3454400 h 5890917"/>
              <a:gd name="connsiteX15" fmla="*/ 1226156 w 4317699"/>
              <a:gd name="connsiteY15" fmla="*/ 3425372 h 5890917"/>
              <a:gd name="connsiteX16" fmla="*/ 1922842 w 4317699"/>
              <a:gd name="connsiteY16" fmla="*/ 3454400 h 5890917"/>
              <a:gd name="connsiteX17" fmla="*/ 1966385 w 4317699"/>
              <a:gd name="connsiteY17" fmla="*/ 3468915 h 5890917"/>
              <a:gd name="connsiteX18" fmla="*/ 2024442 w 4317699"/>
              <a:gd name="connsiteY18" fmla="*/ 3512457 h 5890917"/>
              <a:gd name="connsiteX19" fmla="*/ 2067985 w 4317699"/>
              <a:gd name="connsiteY19" fmla="*/ 3585029 h 5890917"/>
              <a:gd name="connsiteX20" fmla="*/ 2097013 w 4317699"/>
              <a:gd name="connsiteY20" fmla="*/ 3643086 h 5890917"/>
              <a:gd name="connsiteX21" fmla="*/ 2169585 w 4317699"/>
              <a:gd name="connsiteY21" fmla="*/ 3759200 h 5890917"/>
              <a:gd name="connsiteX22" fmla="*/ 2213128 w 4317699"/>
              <a:gd name="connsiteY22" fmla="*/ 3744686 h 5890917"/>
              <a:gd name="connsiteX23" fmla="*/ 2198613 w 4317699"/>
              <a:gd name="connsiteY23" fmla="*/ 3657600 h 5890917"/>
              <a:gd name="connsiteX24" fmla="*/ 2155070 w 4317699"/>
              <a:gd name="connsiteY24" fmla="*/ 3483429 h 5890917"/>
              <a:gd name="connsiteX25" fmla="*/ 2082499 w 4317699"/>
              <a:gd name="connsiteY25" fmla="*/ 3425372 h 5890917"/>
              <a:gd name="connsiteX26" fmla="*/ 2038956 w 4317699"/>
              <a:gd name="connsiteY26" fmla="*/ 3367315 h 5890917"/>
              <a:gd name="connsiteX27" fmla="*/ 1908328 w 4317699"/>
              <a:gd name="connsiteY27" fmla="*/ 3280229 h 5890917"/>
              <a:gd name="connsiteX28" fmla="*/ 1777699 w 4317699"/>
              <a:gd name="connsiteY28" fmla="*/ 3222172 h 5890917"/>
              <a:gd name="connsiteX29" fmla="*/ 1443870 w 4317699"/>
              <a:gd name="connsiteY29" fmla="*/ 3207657 h 5890917"/>
              <a:gd name="connsiteX30" fmla="*/ 1284213 w 4317699"/>
              <a:gd name="connsiteY30" fmla="*/ 3062515 h 5890917"/>
              <a:gd name="connsiteX31" fmla="*/ 1226156 w 4317699"/>
              <a:gd name="connsiteY31" fmla="*/ 3018972 h 5890917"/>
              <a:gd name="connsiteX32" fmla="*/ 1066499 w 4317699"/>
              <a:gd name="connsiteY32" fmla="*/ 2902857 h 5890917"/>
              <a:gd name="connsiteX33" fmla="*/ 979413 w 4317699"/>
              <a:gd name="connsiteY33" fmla="*/ 2873829 h 5890917"/>
              <a:gd name="connsiteX34" fmla="*/ 906842 w 4317699"/>
              <a:gd name="connsiteY34" fmla="*/ 2830286 h 5890917"/>
              <a:gd name="connsiteX35" fmla="*/ 761699 w 4317699"/>
              <a:gd name="connsiteY35" fmla="*/ 2801257 h 5890917"/>
              <a:gd name="connsiteX36" fmla="*/ 689128 w 4317699"/>
              <a:gd name="connsiteY36" fmla="*/ 2757715 h 5890917"/>
              <a:gd name="connsiteX37" fmla="*/ 631070 w 4317699"/>
              <a:gd name="connsiteY37" fmla="*/ 2714172 h 5890917"/>
              <a:gd name="connsiteX38" fmla="*/ 573013 w 4317699"/>
              <a:gd name="connsiteY38" fmla="*/ 2685143 h 5890917"/>
              <a:gd name="connsiteX39" fmla="*/ 1095528 w 4317699"/>
              <a:gd name="connsiteY39" fmla="*/ 2685143 h 5890917"/>
              <a:gd name="connsiteX40" fmla="*/ 1211642 w 4317699"/>
              <a:gd name="connsiteY40" fmla="*/ 2714172 h 5890917"/>
              <a:gd name="connsiteX41" fmla="*/ 1313242 w 4317699"/>
              <a:gd name="connsiteY41" fmla="*/ 2801257 h 5890917"/>
              <a:gd name="connsiteX42" fmla="*/ 1342270 w 4317699"/>
              <a:gd name="connsiteY42" fmla="*/ 2844800 h 5890917"/>
              <a:gd name="connsiteX43" fmla="*/ 1385813 w 4317699"/>
              <a:gd name="connsiteY43" fmla="*/ 2873829 h 5890917"/>
              <a:gd name="connsiteX44" fmla="*/ 1429356 w 4317699"/>
              <a:gd name="connsiteY44" fmla="*/ 2917372 h 5890917"/>
              <a:gd name="connsiteX45" fmla="*/ 1516442 w 4317699"/>
              <a:gd name="connsiteY45" fmla="*/ 2960915 h 5890917"/>
              <a:gd name="connsiteX46" fmla="*/ 1792213 w 4317699"/>
              <a:gd name="connsiteY46" fmla="*/ 3004457 h 5890917"/>
              <a:gd name="connsiteX47" fmla="*/ 1908328 w 4317699"/>
              <a:gd name="connsiteY47" fmla="*/ 3033486 h 5890917"/>
              <a:gd name="connsiteX48" fmla="*/ 1980899 w 4317699"/>
              <a:gd name="connsiteY48" fmla="*/ 3062515 h 5890917"/>
              <a:gd name="connsiteX49" fmla="*/ 2024442 w 4317699"/>
              <a:gd name="connsiteY49" fmla="*/ 3077029 h 5890917"/>
              <a:gd name="connsiteX50" fmla="*/ 2126042 w 4317699"/>
              <a:gd name="connsiteY50" fmla="*/ 3135086 h 5890917"/>
              <a:gd name="connsiteX51" fmla="*/ 2169585 w 4317699"/>
              <a:gd name="connsiteY51" fmla="*/ 3207657 h 5890917"/>
              <a:gd name="connsiteX52" fmla="*/ 2213128 w 4317699"/>
              <a:gd name="connsiteY52" fmla="*/ 3251200 h 5890917"/>
              <a:gd name="connsiteX53" fmla="*/ 2271185 w 4317699"/>
              <a:gd name="connsiteY53" fmla="*/ 3323772 h 5890917"/>
              <a:gd name="connsiteX54" fmla="*/ 2242156 w 4317699"/>
              <a:gd name="connsiteY54" fmla="*/ 3236686 h 5890917"/>
              <a:gd name="connsiteX55" fmla="*/ 2198613 w 4317699"/>
              <a:gd name="connsiteY55" fmla="*/ 3106057 h 5890917"/>
              <a:gd name="connsiteX56" fmla="*/ 2169585 w 4317699"/>
              <a:gd name="connsiteY56" fmla="*/ 3048000 h 5890917"/>
              <a:gd name="connsiteX57" fmla="*/ 2097013 w 4317699"/>
              <a:gd name="connsiteY57" fmla="*/ 2989943 h 5890917"/>
              <a:gd name="connsiteX58" fmla="*/ 2053470 w 4317699"/>
              <a:gd name="connsiteY58" fmla="*/ 2931886 h 5890917"/>
              <a:gd name="connsiteX59" fmla="*/ 2009928 w 4317699"/>
              <a:gd name="connsiteY59" fmla="*/ 2888343 h 5890917"/>
              <a:gd name="connsiteX60" fmla="*/ 1995413 w 4317699"/>
              <a:gd name="connsiteY60" fmla="*/ 2830286 h 5890917"/>
              <a:gd name="connsiteX61" fmla="*/ 1966385 w 4317699"/>
              <a:gd name="connsiteY61" fmla="*/ 2772229 h 5890917"/>
              <a:gd name="connsiteX62" fmla="*/ 1922842 w 4317699"/>
              <a:gd name="connsiteY62" fmla="*/ 2540000 h 5890917"/>
              <a:gd name="connsiteX63" fmla="*/ 1850270 w 4317699"/>
              <a:gd name="connsiteY63" fmla="*/ 2438400 h 5890917"/>
              <a:gd name="connsiteX64" fmla="*/ 1806728 w 4317699"/>
              <a:gd name="connsiteY64" fmla="*/ 2365829 h 5890917"/>
              <a:gd name="connsiteX65" fmla="*/ 1647070 w 4317699"/>
              <a:gd name="connsiteY65" fmla="*/ 2206172 h 5890917"/>
              <a:gd name="connsiteX66" fmla="*/ 1589013 w 4317699"/>
              <a:gd name="connsiteY66" fmla="*/ 2148115 h 5890917"/>
              <a:gd name="connsiteX67" fmla="*/ 1545470 w 4317699"/>
              <a:gd name="connsiteY67" fmla="*/ 2104572 h 5890917"/>
              <a:gd name="connsiteX68" fmla="*/ 1501928 w 4317699"/>
              <a:gd name="connsiteY68" fmla="*/ 2046515 h 5890917"/>
              <a:gd name="connsiteX69" fmla="*/ 1458385 w 4317699"/>
              <a:gd name="connsiteY69" fmla="*/ 2032000 h 5890917"/>
              <a:gd name="connsiteX70" fmla="*/ 1313242 w 4317699"/>
              <a:gd name="connsiteY70" fmla="*/ 1988457 h 5890917"/>
              <a:gd name="connsiteX71" fmla="*/ 640112 w 4317699"/>
              <a:gd name="connsiteY71" fmla="*/ 2092388 h 5890917"/>
              <a:gd name="connsiteX72" fmla="*/ 1211642 w 4317699"/>
              <a:gd name="connsiteY72" fmla="*/ 1886857 h 5890917"/>
              <a:gd name="connsiteX73" fmla="*/ 1168099 w 4317699"/>
              <a:gd name="connsiteY73" fmla="*/ 1843315 h 5890917"/>
              <a:gd name="connsiteX74" fmla="*/ 711891 w 4317699"/>
              <a:gd name="connsiteY74" fmla="*/ 1699000 h 5890917"/>
              <a:gd name="connsiteX75" fmla="*/ 1371299 w 4317699"/>
              <a:gd name="connsiteY75" fmla="*/ 1901372 h 5890917"/>
              <a:gd name="connsiteX76" fmla="*/ 1559985 w 4317699"/>
              <a:gd name="connsiteY76" fmla="*/ 1915886 h 5890917"/>
              <a:gd name="connsiteX77" fmla="*/ 1618042 w 4317699"/>
              <a:gd name="connsiteY77" fmla="*/ 1944915 h 5890917"/>
              <a:gd name="connsiteX78" fmla="*/ 1734156 w 4317699"/>
              <a:gd name="connsiteY78" fmla="*/ 2104572 h 5890917"/>
              <a:gd name="connsiteX79" fmla="*/ 1777699 w 4317699"/>
              <a:gd name="connsiteY79" fmla="*/ 2162629 h 5890917"/>
              <a:gd name="connsiteX80" fmla="*/ 1763185 w 4317699"/>
              <a:gd name="connsiteY80" fmla="*/ 2090057 h 5890917"/>
              <a:gd name="connsiteX81" fmla="*/ 1734156 w 4317699"/>
              <a:gd name="connsiteY81" fmla="*/ 1973943 h 5890917"/>
              <a:gd name="connsiteX82" fmla="*/ 1719642 w 4317699"/>
              <a:gd name="connsiteY82" fmla="*/ 1886857 h 5890917"/>
              <a:gd name="connsiteX83" fmla="*/ 1699810 w 4317699"/>
              <a:gd name="connsiteY83" fmla="*/ 1491358 h 5890917"/>
              <a:gd name="connsiteX84" fmla="*/ 1395655 w 4317699"/>
              <a:gd name="connsiteY84" fmla="*/ 853321 h 5890917"/>
              <a:gd name="connsiteX85" fmla="*/ 1792213 w 4317699"/>
              <a:gd name="connsiteY85" fmla="*/ 1320800 h 5890917"/>
              <a:gd name="connsiteX86" fmla="*/ 1821242 w 4317699"/>
              <a:gd name="connsiteY86" fmla="*/ 1190172 h 5890917"/>
              <a:gd name="connsiteX87" fmla="*/ 1792213 w 4317699"/>
              <a:gd name="connsiteY87" fmla="*/ 653143 h 5890917"/>
              <a:gd name="connsiteX88" fmla="*/ 1748670 w 4317699"/>
              <a:gd name="connsiteY88" fmla="*/ 580572 h 5890917"/>
              <a:gd name="connsiteX89" fmla="*/ 1792213 w 4317699"/>
              <a:gd name="connsiteY89" fmla="*/ 624115 h 5890917"/>
              <a:gd name="connsiteX90" fmla="*/ 1821242 w 4317699"/>
              <a:gd name="connsiteY90" fmla="*/ 754743 h 5890917"/>
              <a:gd name="connsiteX91" fmla="*/ 1879299 w 4317699"/>
              <a:gd name="connsiteY91" fmla="*/ 870857 h 5890917"/>
              <a:gd name="connsiteX92" fmla="*/ 1893813 w 4317699"/>
              <a:gd name="connsiteY92" fmla="*/ 2061029 h 5890917"/>
              <a:gd name="connsiteX93" fmla="*/ 1922842 w 4317699"/>
              <a:gd name="connsiteY93" fmla="*/ 2148115 h 5890917"/>
              <a:gd name="connsiteX94" fmla="*/ 1937356 w 4317699"/>
              <a:gd name="connsiteY94" fmla="*/ 2235200 h 5890917"/>
              <a:gd name="connsiteX95" fmla="*/ 1980899 w 4317699"/>
              <a:gd name="connsiteY95" fmla="*/ 2365829 h 5890917"/>
              <a:gd name="connsiteX96" fmla="*/ 2009928 w 4317699"/>
              <a:gd name="connsiteY96" fmla="*/ 2409372 h 5890917"/>
              <a:gd name="connsiteX97" fmla="*/ 2053470 w 4317699"/>
              <a:gd name="connsiteY97" fmla="*/ 2525486 h 5890917"/>
              <a:gd name="connsiteX98" fmla="*/ 2097013 w 4317699"/>
              <a:gd name="connsiteY98" fmla="*/ 2583543 h 5890917"/>
              <a:gd name="connsiteX99" fmla="*/ 2169585 w 4317699"/>
              <a:gd name="connsiteY99" fmla="*/ 2757715 h 5890917"/>
              <a:gd name="connsiteX100" fmla="*/ 2198613 w 4317699"/>
              <a:gd name="connsiteY100" fmla="*/ 2801257 h 5890917"/>
              <a:gd name="connsiteX101" fmla="*/ 2285699 w 4317699"/>
              <a:gd name="connsiteY101" fmla="*/ 2888343 h 5890917"/>
              <a:gd name="connsiteX102" fmla="*/ 2314728 w 4317699"/>
              <a:gd name="connsiteY102" fmla="*/ 2989943 h 5890917"/>
              <a:gd name="connsiteX103" fmla="*/ 2343756 w 4317699"/>
              <a:gd name="connsiteY103" fmla="*/ 3033486 h 5890917"/>
              <a:gd name="connsiteX104" fmla="*/ 2372785 w 4317699"/>
              <a:gd name="connsiteY104" fmla="*/ 2989943 h 5890917"/>
              <a:gd name="connsiteX105" fmla="*/ 2285699 w 4317699"/>
              <a:gd name="connsiteY105" fmla="*/ 2380343 h 5890917"/>
              <a:gd name="connsiteX106" fmla="*/ 2271185 w 4317699"/>
              <a:gd name="connsiteY106" fmla="*/ 2322286 h 5890917"/>
              <a:gd name="connsiteX107" fmla="*/ 2256670 w 4317699"/>
              <a:gd name="connsiteY107" fmla="*/ 2278743 h 5890917"/>
              <a:gd name="connsiteX108" fmla="*/ 2271185 w 4317699"/>
              <a:gd name="connsiteY108" fmla="*/ 2177143 h 5890917"/>
              <a:gd name="connsiteX109" fmla="*/ 2278651 w 4317699"/>
              <a:gd name="connsiteY109" fmla="*/ 1841040 h 5890917"/>
              <a:gd name="connsiteX110" fmla="*/ 2159116 w 4317699"/>
              <a:gd name="connsiteY110" fmla="*/ 1422364 h 5890917"/>
              <a:gd name="connsiteX111" fmla="*/ 2401813 w 4317699"/>
              <a:gd name="connsiteY111" fmla="*/ 2075543 h 5890917"/>
              <a:gd name="connsiteX112" fmla="*/ 2503413 w 4317699"/>
              <a:gd name="connsiteY112" fmla="*/ 1959429 h 5890917"/>
              <a:gd name="connsiteX113" fmla="*/ 2459870 w 4317699"/>
              <a:gd name="connsiteY113" fmla="*/ 1756229 h 5890917"/>
              <a:gd name="connsiteX114" fmla="*/ 2445356 w 4317699"/>
              <a:gd name="connsiteY114" fmla="*/ 1625600 h 5890917"/>
              <a:gd name="connsiteX115" fmla="*/ 2401813 w 4317699"/>
              <a:gd name="connsiteY115" fmla="*/ 1494972 h 5890917"/>
              <a:gd name="connsiteX116" fmla="*/ 2343756 w 4317699"/>
              <a:gd name="connsiteY116" fmla="*/ 1320800 h 5890917"/>
              <a:gd name="connsiteX117" fmla="*/ 2358270 w 4317699"/>
              <a:gd name="connsiteY117" fmla="*/ 130629 h 5890917"/>
              <a:gd name="connsiteX118" fmla="*/ 2372785 w 4317699"/>
              <a:gd name="connsiteY118" fmla="*/ 261257 h 5890917"/>
              <a:gd name="connsiteX119" fmla="*/ 2387299 w 4317699"/>
              <a:gd name="connsiteY119" fmla="*/ 333829 h 5890917"/>
              <a:gd name="connsiteX120" fmla="*/ 2430842 w 4317699"/>
              <a:gd name="connsiteY120" fmla="*/ 638629 h 5890917"/>
              <a:gd name="connsiteX121" fmla="*/ 2459870 w 4317699"/>
              <a:gd name="connsiteY121" fmla="*/ 580572 h 5890917"/>
              <a:gd name="connsiteX122" fmla="*/ 2488899 w 4317699"/>
              <a:gd name="connsiteY122" fmla="*/ 508000 h 5890917"/>
              <a:gd name="connsiteX123" fmla="*/ 2532442 w 4317699"/>
              <a:gd name="connsiteY123" fmla="*/ 406400 h 5890917"/>
              <a:gd name="connsiteX124" fmla="*/ 2546956 w 4317699"/>
              <a:gd name="connsiteY124" fmla="*/ 159657 h 5890917"/>
              <a:gd name="connsiteX125" fmla="*/ 2532442 w 4317699"/>
              <a:gd name="connsiteY125" fmla="*/ 609600 h 5890917"/>
              <a:gd name="connsiteX126" fmla="*/ 2474385 w 4317699"/>
              <a:gd name="connsiteY126" fmla="*/ 696686 h 5890917"/>
              <a:gd name="connsiteX127" fmla="*/ 2488899 w 4317699"/>
              <a:gd name="connsiteY127" fmla="*/ 1262743 h 5890917"/>
              <a:gd name="connsiteX128" fmla="*/ 2532442 w 4317699"/>
              <a:gd name="connsiteY128" fmla="*/ 1320800 h 5890917"/>
              <a:gd name="connsiteX129" fmla="*/ 2546956 w 4317699"/>
              <a:gd name="connsiteY129" fmla="*/ 1393372 h 5890917"/>
              <a:gd name="connsiteX130" fmla="*/ 2575985 w 4317699"/>
              <a:gd name="connsiteY130" fmla="*/ 1494972 h 5890917"/>
              <a:gd name="connsiteX131" fmla="*/ 2590499 w 4317699"/>
              <a:gd name="connsiteY131" fmla="*/ 1611086 h 5890917"/>
              <a:gd name="connsiteX132" fmla="*/ 2619528 w 4317699"/>
              <a:gd name="connsiteY132" fmla="*/ 1567543 h 5890917"/>
              <a:gd name="connsiteX133" fmla="*/ 2721128 w 4317699"/>
              <a:gd name="connsiteY133" fmla="*/ 1509486 h 5890917"/>
              <a:gd name="connsiteX134" fmla="*/ 2750156 w 4317699"/>
              <a:gd name="connsiteY134" fmla="*/ 1465943 h 5890917"/>
              <a:gd name="connsiteX135" fmla="*/ 2793699 w 4317699"/>
              <a:gd name="connsiteY135" fmla="*/ 1422400 h 5890917"/>
              <a:gd name="connsiteX136" fmla="*/ 2822728 w 4317699"/>
              <a:gd name="connsiteY136" fmla="*/ 1364343 h 5890917"/>
              <a:gd name="connsiteX137" fmla="*/ 2837242 w 4317699"/>
              <a:gd name="connsiteY137" fmla="*/ 1045029 h 5890917"/>
              <a:gd name="connsiteX138" fmla="*/ 2851756 w 4317699"/>
              <a:gd name="connsiteY138" fmla="*/ 972457 h 5890917"/>
              <a:gd name="connsiteX139" fmla="*/ 2895299 w 4317699"/>
              <a:gd name="connsiteY139" fmla="*/ 609600 h 5890917"/>
              <a:gd name="connsiteX140" fmla="*/ 2938842 w 4317699"/>
              <a:gd name="connsiteY140" fmla="*/ 275772 h 5890917"/>
              <a:gd name="connsiteX141" fmla="*/ 3200099 w 4317699"/>
              <a:gd name="connsiteY141" fmla="*/ 43543 h 5890917"/>
              <a:gd name="connsiteX142" fmla="*/ 3229128 w 4317699"/>
              <a:gd name="connsiteY142" fmla="*/ 0 h 5890917"/>
              <a:gd name="connsiteX143" fmla="*/ 3200099 w 4317699"/>
              <a:gd name="connsiteY143" fmla="*/ 130629 h 5890917"/>
              <a:gd name="connsiteX144" fmla="*/ 3171070 w 4317699"/>
              <a:gd name="connsiteY144" fmla="*/ 232229 h 5890917"/>
              <a:gd name="connsiteX145" fmla="*/ 3054956 w 4317699"/>
              <a:gd name="connsiteY145" fmla="*/ 290286 h 5890917"/>
              <a:gd name="connsiteX146" fmla="*/ 3011413 w 4317699"/>
              <a:gd name="connsiteY146" fmla="*/ 522515 h 5890917"/>
              <a:gd name="connsiteX147" fmla="*/ 2967870 w 4317699"/>
              <a:gd name="connsiteY147" fmla="*/ 972457 h 5890917"/>
              <a:gd name="connsiteX148" fmla="*/ 3025928 w 4317699"/>
              <a:gd name="connsiteY148" fmla="*/ 1001486 h 5890917"/>
              <a:gd name="connsiteX149" fmla="*/ 3113013 w 4317699"/>
              <a:gd name="connsiteY149" fmla="*/ 957943 h 5890917"/>
              <a:gd name="connsiteX150" fmla="*/ 3330728 w 4317699"/>
              <a:gd name="connsiteY150" fmla="*/ 914400 h 5890917"/>
              <a:gd name="connsiteX151" fmla="*/ 3388785 w 4317699"/>
              <a:gd name="connsiteY151" fmla="*/ 885372 h 5890917"/>
              <a:gd name="connsiteX152" fmla="*/ 3801781 w 4317699"/>
              <a:gd name="connsiteY152" fmla="*/ 934802 h 5890917"/>
              <a:gd name="connsiteX153" fmla="*/ 3882270 w 4317699"/>
              <a:gd name="connsiteY153" fmla="*/ 1030515 h 5890917"/>
              <a:gd name="connsiteX154" fmla="*/ 3301699 w 4317699"/>
              <a:gd name="connsiteY154" fmla="*/ 1030515 h 5890917"/>
              <a:gd name="connsiteX155" fmla="*/ 3374270 w 4317699"/>
              <a:gd name="connsiteY155" fmla="*/ 1074057 h 5890917"/>
              <a:gd name="connsiteX156" fmla="*/ 3490385 w 4317699"/>
              <a:gd name="connsiteY156" fmla="*/ 1103086 h 5890917"/>
              <a:gd name="connsiteX157" fmla="*/ 3548442 w 4317699"/>
              <a:gd name="connsiteY157" fmla="*/ 1175657 h 5890917"/>
              <a:gd name="connsiteX158" fmla="*/ 3635528 w 4317699"/>
              <a:gd name="connsiteY158" fmla="*/ 1219200 h 5890917"/>
              <a:gd name="connsiteX159" fmla="*/ 3795185 w 4317699"/>
              <a:gd name="connsiteY159" fmla="*/ 1248229 h 5890917"/>
              <a:gd name="connsiteX160" fmla="*/ 4085470 w 4317699"/>
              <a:gd name="connsiteY160" fmla="*/ 1190172 h 5890917"/>
              <a:gd name="connsiteX161" fmla="*/ 4143528 w 4317699"/>
              <a:gd name="connsiteY161" fmla="*/ 1117600 h 5890917"/>
              <a:gd name="connsiteX162" fmla="*/ 4187070 w 4317699"/>
              <a:gd name="connsiteY162" fmla="*/ 1088572 h 5890917"/>
              <a:gd name="connsiteX163" fmla="*/ 4143528 w 4317699"/>
              <a:gd name="connsiteY163" fmla="*/ 1132115 h 5890917"/>
              <a:gd name="connsiteX164" fmla="*/ 4041928 w 4317699"/>
              <a:gd name="connsiteY164" fmla="*/ 1262743 h 5890917"/>
              <a:gd name="connsiteX165" fmla="*/ 4012899 w 4317699"/>
              <a:gd name="connsiteY165" fmla="*/ 1306286 h 5890917"/>
              <a:gd name="connsiteX166" fmla="*/ 3925813 w 4317699"/>
              <a:gd name="connsiteY166" fmla="*/ 1393372 h 5890917"/>
              <a:gd name="connsiteX167" fmla="*/ 3751642 w 4317699"/>
              <a:gd name="connsiteY167" fmla="*/ 1364343 h 5890917"/>
              <a:gd name="connsiteX168" fmla="*/ 3562956 w 4317699"/>
              <a:gd name="connsiteY168" fmla="*/ 1335315 h 5890917"/>
              <a:gd name="connsiteX169" fmla="*/ 3504899 w 4317699"/>
              <a:gd name="connsiteY169" fmla="*/ 1756229 h 5890917"/>
              <a:gd name="connsiteX170" fmla="*/ 3475870 w 4317699"/>
              <a:gd name="connsiteY170" fmla="*/ 1698172 h 5890917"/>
              <a:gd name="connsiteX171" fmla="*/ 3403299 w 4317699"/>
              <a:gd name="connsiteY171" fmla="*/ 1524000 h 5890917"/>
              <a:gd name="connsiteX172" fmla="*/ 3258156 w 4317699"/>
              <a:gd name="connsiteY172" fmla="*/ 1291772 h 5890917"/>
              <a:gd name="connsiteX173" fmla="*/ 3422167 w 4317699"/>
              <a:gd name="connsiteY173" fmla="*/ 1296546 h 5890917"/>
              <a:gd name="connsiteX174" fmla="*/ 3156556 w 4317699"/>
              <a:gd name="connsiteY174" fmla="*/ 1190172 h 5890917"/>
              <a:gd name="connsiteX175" fmla="*/ 3098499 w 4317699"/>
              <a:gd name="connsiteY175" fmla="*/ 1204686 h 5890917"/>
              <a:gd name="connsiteX176" fmla="*/ 2982385 w 4317699"/>
              <a:gd name="connsiteY176" fmla="*/ 1219200 h 5890917"/>
              <a:gd name="connsiteX177" fmla="*/ 2967870 w 4317699"/>
              <a:gd name="connsiteY177" fmla="*/ 1262743 h 5890917"/>
              <a:gd name="connsiteX178" fmla="*/ 2895299 w 4317699"/>
              <a:gd name="connsiteY178" fmla="*/ 1524000 h 5890917"/>
              <a:gd name="connsiteX179" fmla="*/ 2938842 w 4317699"/>
              <a:gd name="connsiteY179" fmla="*/ 1596572 h 5890917"/>
              <a:gd name="connsiteX180" fmla="*/ 2953356 w 4317699"/>
              <a:gd name="connsiteY180" fmla="*/ 1640115 h 5890917"/>
              <a:gd name="connsiteX181" fmla="*/ 2895299 w 4317699"/>
              <a:gd name="connsiteY181" fmla="*/ 1712686 h 5890917"/>
              <a:gd name="connsiteX182" fmla="*/ 2837242 w 4317699"/>
              <a:gd name="connsiteY182" fmla="*/ 1770743 h 5890917"/>
              <a:gd name="connsiteX183" fmla="*/ 2750156 w 4317699"/>
              <a:gd name="connsiteY183" fmla="*/ 1828800 h 5890917"/>
              <a:gd name="connsiteX184" fmla="*/ 2677585 w 4317699"/>
              <a:gd name="connsiteY184" fmla="*/ 1901372 h 5890917"/>
              <a:gd name="connsiteX185" fmla="*/ 2575985 w 4317699"/>
              <a:gd name="connsiteY185" fmla="*/ 2032000 h 5890917"/>
              <a:gd name="connsiteX186" fmla="*/ 2561470 w 4317699"/>
              <a:gd name="connsiteY186" fmla="*/ 2525486 h 5890917"/>
              <a:gd name="connsiteX187" fmla="*/ 2634042 w 4317699"/>
              <a:gd name="connsiteY187" fmla="*/ 2467429 h 5890917"/>
              <a:gd name="connsiteX188" fmla="*/ 2750156 w 4317699"/>
              <a:gd name="connsiteY188" fmla="*/ 2394857 h 5890917"/>
              <a:gd name="connsiteX189" fmla="*/ 2938842 w 4317699"/>
              <a:gd name="connsiteY189" fmla="*/ 2249715 h 5890917"/>
              <a:gd name="connsiteX190" fmla="*/ 3069470 w 4317699"/>
              <a:gd name="connsiteY190" fmla="*/ 2075543 h 5890917"/>
              <a:gd name="connsiteX191" fmla="*/ 3098499 w 4317699"/>
              <a:gd name="connsiteY191" fmla="*/ 1814286 h 5890917"/>
              <a:gd name="connsiteX192" fmla="*/ 3127528 w 4317699"/>
              <a:gd name="connsiteY192" fmla="*/ 1698172 h 5890917"/>
              <a:gd name="connsiteX193" fmla="*/ 3098499 w 4317699"/>
              <a:gd name="connsiteY193" fmla="*/ 2235200 h 5890917"/>
              <a:gd name="connsiteX194" fmla="*/ 3069470 w 4317699"/>
              <a:gd name="connsiteY194" fmla="*/ 2307772 h 5890917"/>
              <a:gd name="connsiteX195" fmla="*/ 2866270 w 4317699"/>
              <a:gd name="connsiteY195" fmla="*/ 2481943 h 5890917"/>
              <a:gd name="connsiteX196" fmla="*/ 2779185 w 4317699"/>
              <a:gd name="connsiteY196" fmla="*/ 2525486 h 5890917"/>
              <a:gd name="connsiteX197" fmla="*/ 2721128 w 4317699"/>
              <a:gd name="connsiteY197" fmla="*/ 2569029 h 5890917"/>
              <a:gd name="connsiteX198" fmla="*/ 2663070 w 4317699"/>
              <a:gd name="connsiteY198" fmla="*/ 2699657 h 5890917"/>
              <a:gd name="connsiteX199" fmla="*/ 2648556 w 4317699"/>
              <a:gd name="connsiteY199" fmla="*/ 2743200 h 5890917"/>
              <a:gd name="connsiteX200" fmla="*/ 2735642 w 4317699"/>
              <a:gd name="connsiteY200" fmla="*/ 2656115 h 5890917"/>
              <a:gd name="connsiteX201" fmla="*/ 2880785 w 4317699"/>
              <a:gd name="connsiteY201" fmla="*/ 2612572 h 5890917"/>
              <a:gd name="connsiteX202" fmla="*/ 3040442 w 4317699"/>
              <a:gd name="connsiteY202" fmla="*/ 2540000 h 5890917"/>
              <a:gd name="connsiteX203" fmla="*/ 3113013 w 4317699"/>
              <a:gd name="connsiteY203" fmla="*/ 2467429 h 5890917"/>
              <a:gd name="connsiteX204" fmla="*/ 3200099 w 4317699"/>
              <a:gd name="connsiteY204" fmla="*/ 2380343 h 5890917"/>
              <a:gd name="connsiteX205" fmla="*/ 3214613 w 4317699"/>
              <a:gd name="connsiteY205" fmla="*/ 1872343 h 5890917"/>
              <a:gd name="connsiteX206" fmla="*/ 3229128 w 4317699"/>
              <a:gd name="connsiteY206" fmla="*/ 2220686 h 5890917"/>
              <a:gd name="connsiteX207" fmla="*/ 3403299 w 4317699"/>
              <a:gd name="connsiteY207" fmla="*/ 2046515 h 5890917"/>
              <a:gd name="connsiteX208" fmla="*/ 3461356 w 4317699"/>
              <a:gd name="connsiteY208" fmla="*/ 2002972 h 5890917"/>
              <a:gd name="connsiteX209" fmla="*/ 3606499 w 4317699"/>
              <a:gd name="connsiteY209" fmla="*/ 1857829 h 5890917"/>
              <a:gd name="connsiteX210" fmla="*/ 3867756 w 4317699"/>
              <a:gd name="connsiteY210" fmla="*/ 1756229 h 5890917"/>
              <a:gd name="connsiteX211" fmla="*/ 4297829 w 4317699"/>
              <a:gd name="connsiteY211" fmla="*/ 1409345 h 5890917"/>
              <a:gd name="connsiteX212" fmla="*/ 3770568 w 4317699"/>
              <a:gd name="connsiteY212" fmla="*/ 1875783 h 5890917"/>
              <a:gd name="connsiteX213" fmla="*/ 4210796 w 4317699"/>
              <a:gd name="connsiteY213" fmla="*/ 1938659 h 5890917"/>
              <a:gd name="connsiteX214" fmla="*/ 3591985 w 4317699"/>
              <a:gd name="connsiteY214" fmla="*/ 2075543 h 5890917"/>
              <a:gd name="connsiteX215" fmla="*/ 3417813 w 4317699"/>
              <a:gd name="connsiteY215" fmla="*/ 2177143 h 5890917"/>
              <a:gd name="connsiteX216" fmla="*/ 3345242 w 4317699"/>
              <a:gd name="connsiteY216" fmla="*/ 2293257 h 5890917"/>
              <a:gd name="connsiteX217" fmla="*/ 3330728 w 4317699"/>
              <a:gd name="connsiteY217" fmla="*/ 2351315 h 5890917"/>
              <a:gd name="connsiteX218" fmla="*/ 3316213 w 4317699"/>
              <a:gd name="connsiteY218" fmla="*/ 2481943 h 5890917"/>
              <a:gd name="connsiteX219" fmla="*/ 3287185 w 4317699"/>
              <a:gd name="connsiteY219" fmla="*/ 2525486 h 5890917"/>
              <a:gd name="connsiteX220" fmla="*/ 3243642 w 4317699"/>
              <a:gd name="connsiteY220" fmla="*/ 2583543 h 5890917"/>
              <a:gd name="connsiteX221" fmla="*/ 3142042 w 4317699"/>
              <a:gd name="connsiteY221" fmla="*/ 2670629 h 5890917"/>
              <a:gd name="connsiteX222" fmla="*/ 3040442 w 4317699"/>
              <a:gd name="connsiteY222" fmla="*/ 2786743 h 5890917"/>
              <a:gd name="connsiteX223" fmla="*/ 2967870 w 4317699"/>
              <a:gd name="connsiteY223" fmla="*/ 2844800 h 5890917"/>
              <a:gd name="connsiteX224" fmla="*/ 2895299 w 4317699"/>
              <a:gd name="connsiteY224" fmla="*/ 2931886 h 5890917"/>
              <a:gd name="connsiteX225" fmla="*/ 2735642 w 4317699"/>
              <a:gd name="connsiteY225" fmla="*/ 3106057 h 5890917"/>
              <a:gd name="connsiteX226" fmla="*/ 2706613 w 4317699"/>
              <a:gd name="connsiteY226" fmla="*/ 3193143 h 5890917"/>
              <a:gd name="connsiteX227" fmla="*/ 2808213 w 4317699"/>
              <a:gd name="connsiteY227" fmla="*/ 3178629 h 5890917"/>
              <a:gd name="connsiteX228" fmla="*/ 3214613 w 4317699"/>
              <a:gd name="connsiteY228" fmla="*/ 3091543 h 5890917"/>
              <a:gd name="connsiteX229" fmla="*/ 3475870 w 4317699"/>
              <a:gd name="connsiteY229" fmla="*/ 2960915 h 5890917"/>
              <a:gd name="connsiteX230" fmla="*/ 3679070 w 4317699"/>
              <a:gd name="connsiteY230" fmla="*/ 2801257 h 5890917"/>
              <a:gd name="connsiteX231" fmla="*/ 3824213 w 4317699"/>
              <a:gd name="connsiteY231" fmla="*/ 2569029 h 5890917"/>
              <a:gd name="connsiteX232" fmla="*/ 3911299 w 4317699"/>
              <a:gd name="connsiteY232" fmla="*/ 2409372 h 5890917"/>
              <a:gd name="connsiteX233" fmla="*/ 4236791 w 4317699"/>
              <a:gd name="connsiteY233" fmla="*/ 2119679 h 5890917"/>
              <a:gd name="connsiteX234" fmla="*/ 3896785 w 4317699"/>
              <a:gd name="connsiteY234" fmla="*/ 2641600 h 5890917"/>
              <a:gd name="connsiteX235" fmla="*/ 3867756 w 4317699"/>
              <a:gd name="connsiteY235" fmla="*/ 2714172 h 5890917"/>
              <a:gd name="connsiteX236" fmla="*/ 3766156 w 4317699"/>
              <a:gd name="connsiteY236" fmla="*/ 2888343 h 5890917"/>
              <a:gd name="connsiteX237" fmla="*/ 3708099 w 4317699"/>
              <a:gd name="connsiteY237" fmla="*/ 2946400 h 5890917"/>
              <a:gd name="connsiteX238" fmla="*/ 3635528 w 4317699"/>
              <a:gd name="connsiteY238" fmla="*/ 3033486 h 5890917"/>
              <a:gd name="connsiteX239" fmla="*/ 3766156 w 4317699"/>
              <a:gd name="connsiteY239" fmla="*/ 2975429 h 5890917"/>
              <a:gd name="connsiteX240" fmla="*/ 3824213 w 4317699"/>
              <a:gd name="connsiteY240" fmla="*/ 2960915 h 5890917"/>
              <a:gd name="connsiteX241" fmla="*/ 4216099 w 4317699"/>
              <a:gd name="connsiteY241" fmla="*/ 3048000 h 5890917"/>
              <a:gd name="connsiteX242" fmla="*/ 4317699 w 4317699"/>
              <a:gd name="connsiteY242" fmla="*/ 3091543 h 5890917"/>
              <a:gd name="connsiteX243" fmla="*/ 4216099 w 4317699"/>
              <a:gd name="connsiteY243" fmla="*/ 3062515 h 5890917"/>
              <a:gd name="connsiteX244" fmla="*/ 4041928 w 4317699"/>
              <a:gd name="connsiteY244" fmla="*/ 3077029 h 5890917"/>
              <a:gd name="connsiteX245" fmla="*/ 3867756 w 4317699"/>
              <a:gd name="connsiteY245" fmla="*/ 3178629 h 5890917"/>
              <a:gd name="connsiteX246" fmla="*/ 3693585 w 4317699"/>
              <a:gd name="connsiteY246" fmla="*/ 3338286 h 5890917"/>
              <a:gd name="connsiteX247" fmla="*/ 3388785 w 4317699"/>
              <a:gd name="connsiteY247" fmla="*/ 3396343 h 5890917"/>
              <a:gd name="connsiteX248" fmla="*/ 3229128 w 4317699"/>
              <a:gd name="connsiteY248" fmla="*/ 3425372 h 5890917"/>
              <a:gd name="connsiteX249" fmla="*/ 2938842 w 4317699"/>
              <a:gd name="connsiteY249" fmla="*/ 3454400 h 5890917"/>
              <a:gd name="connsiteX250" fmla="*/ 2837242 w 4317699"/>
              <a:gd name="connsiteY250" fmla="*/ 3468915 h 5890917"/>
              <a:gd name="connsiteX251" fmla="*/ 2793699 w 4317699"/>
              <a:gd name="connsiteY251" fmla="*/ 3483429 h 5890917"/>
              <a:gd name="connsiteX252" fmla="*/ 2808213 w 4317699"/>
              <a:gd name="connsiteY252" fmla="*/ 3570515 h 5890917"/>
              <a:gd name="connsiteX253" fmla="*/ 2895299 w 4317699"/>
              <a:gd name="connsiteY253" fmla="*/ 3599543 h 5890917"/>
              <a:gd name="connsiteX254" fmla="*/ 3040442 w 4317699"/>
              <a:gd name="connsiteY254" fmla="*/ 3686629 h 5890917"/>
              <a:gd name="connsiteX255" fmla="*/ 3171070 w 4317699"/>
              <a:gd name="connsiteY255" fmla="*/ 3759200 h 5890917"/>
              <a:gd name="connsiteX256" fmla="*/ 3185585 w 4317699"/>
              <a:gd name="connsiteY256" fmla="*/ 3802743 h 5890917"/>
              <a:gd name="connsiteX257" fmla="*/ 3113013 w 4317699"/>
              <a:gd name="connsiteY257" fmla="*/ 3947886 h 5890917"/>
              <a:gd name="connsiteX258" fmla="*/ 3243642 w 4317699"/>
              <a:gd name="connsiteY258" fmla="*/ 4078515 h 5890917"/>
              <a:gd name="connsiteX259" fmla="*/ 3388785 w 4317699"/>
              <a:gd name="connsiteY259" fmla="*/ 4136572 h 5890917"/>
              <a:gd name="connsiteX260" fmla="*/ 3475870 w 4317699"/>
              <a:gd name="connsiteY260" fmla="*/ 4151086 h 5890917"/>
              <a:gd name="connsiteX261" fmla="*/ 3461356 w 4317699"/>
              <a:gd name="connsiteY261" fmla="*/ 4194629 h 5890917"/>
              <a:gd name="connsiteX262" fmla="*/ 3417813 w 4317699"/>
              <a:gd name="connsiteY262" fmla="*/ 4180115 h 5890917"/>
              <a:gd name="connsiteX263" fmla="*/ 3330728 w 4317699"/>
              <a:gd name="connsiteY263" fmla="*/ 4165600 h 5890917"/>
              <a:gd name="connsiteX264" fmla="*/ 3200099 w 4317699"/>
              <a:gd name="connsiteY264" fmla="*/ 4136572 h 5890917"/>
              <a:gd name="connsiteX265" fmla="*/ 3083985 w 4317699"/>
              <a:gd name="connsiteY265" fmla="*/ 4107543 h 5890917"/>
              <a:gd name="connsiteX266" fmla="*/ 2982385 w 4317699"/>
              <a:gd name="connsiteY266" fmla="*/ 4005943 h 5890917"/>
              <a:gd name="connsiteX267" fmla="*/ 2938842 w 4317699"/>
              <a:gd name="connsiteY267" fmla="*/ 3962400 h 5890917"/>
              <a:gd name="connsiteX268" fmla="*/ 2851756 w 4317699"/>
              <a:gd name="connsiteY268" fmla="*/ 3904343 h 5890917"/>
              <a:gd name="connsiteX269" fmla="*/ 2808213 w 4317699"/>
              <a:gd name="connsiteY269" fmla="*/ 3875315 h 5890917"/>
              <a:gd name="connsiteX270" fmla="*/ 2779185 w 4317699"/>
              <a:gd name="connsiteY270" fmla="*/ 3947886 h 5890917"/>
              <a:gd name="connsiteX271" fmla="*/ 2837242 w 4317699"/>
              <a:gd name="connsiteY271" fmla="*/ 4209143 h 5890917"/>
              <a:gd name="connsiteX272" fmla="*/ 2851756 w 4317699"/>
              <a:gd name="connsiteY272" fmla="*/ 4252686 h 5890917"/>
              <a:gd name="connsiteX273" fmla="*/ 2866270 w 4317699"/>
              <a:gd name="connsiteY273" fmla="*/ 4296229 h 5890917"/>
              <a:gd name="connsiteX274" fmla="*/ 2880785 w 4317699"/>
              <a:gd name="connsiteY274" fmla="*/ 4717143 h 5890917"/>
              <a:gd name="connsiteX275" fmla="*/ 2938842 w 4317699"/>
              <a:gd name="connsiteY275" fmla="*/ 4775200 h 5890917"/>
              <a:gd name="connsiteX276" fmla="*/ 2967870 w 4317699"/>
              <a:gd name="connsiteY276" fmla="*/ 4833257 h 5890917"/>
              <a:gd name="connsiteX277" fmla="*/ 2764670 w 4317699"/>
              <a:gd name="connsiteY277" fmla="*/ 5718629 h 5890917"/>
              <a:gd name="connsiteX278" fmla="*/ 2692099 w 4317699"/>
              <a:gd name="connsiteY278" fmla="*/ 5733143 h 5890917"/>
              <a:gd name="connsiteX279" fmla="*/ 2372785 w 4317699"/>
              <a:gd name="connsiteY279" fmla="*/ 5776686 h 5890917"/>
              <a:gd name="connsiteX280" fmla="*/ 2416328 w 4317699"/>
              <a:gd name="connsiteY280" fmla="*/ 5660572 h 5890917"/>
              <a:gd name="connsiteX281" fmla="*/ 2416328 w 4317699"/>
              <a:gd name="connsiteY281"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197128 w 4317699"/>
              <a:gd name="connsiteY8" fmla="*/ 3599543 h 5890917"/>
              <a:gd name="connsiteX9" fmla="*/ 1008442 w 4317699"/>
              <a:gd name="connsiteY9" fmla="*/ 3614057 h 5890917"/>
              <a:gd name="connsiteX10" fmla="*/ 761699 w 4317699"/>
              <a:gd name="connsiteY10" fmla="*/ 3556000 h 5890917"/>
              <a:gd name="connsiteX11" fmla="*/ 834270 w 4317699"/>
              <a:gd name="connsiteY11" fmla="*/ 3541486 h 5890917"/>
              <a:gd name="connsiteX12" fmla="*/ 1037470 w 4317699"/>
              <a:gd name="connsiteY12" fmla="*/ 3512457 h 5890917"/>
              <a:gd name="connsiteX13" fmla="*/ 1124556 w 4317699"/>
              <a:gd name="connsiteY13" fmla="*/ 3468915 h 5890917"/>
              <a:gd name="connsiteX14" fmla="*/ 1168099 w 4317699"/>
              <a:gd name="connsiteY14" fmla="*/ 3454400 h 5890917"/>
              <a:gd name="connsiteX15" fmla="*/ 1226156 w 4317699"/>
              <a:gd name="connsiteY15" fmla="*/ 3425372 h 5890917"/>
              <a:gd name="connsiteX16" fmla="*/ 1922842 w 4317699"/>
              <a:gd name="connsiteY16" fmla="*/ 3454400 h 5890917"/>
              <a:gd name="connsiteX17" fmla="*/ 1966385 w 4317699"/>
              <a:gd name="connsiteY17" fmla="*/ 3468915 h 5890917"/>
              <a:gd name="connsiteX18" fmla="*/ 2024442 w 4317699"/>
              <a:gd name="connsiteY18" fmla="*/ 3512457 h 5890917"/>
              <a:gd name="connsiteX19" fmla="*/ 2067985 w 4317699"/>
              <a:gd name="connsiteY19" fmla="*/ 3585029 h 5890917"/>
              <a:gd name="connsiteX20" fmla="*/ 2097013 w 4317699"/>
              <a:gd name="connsiteY20" fmla="*/ 3643086 h 5890917"/>
              <a:gd name="connsiteX21" fmla="*/ 2169585 w 4317699"/>
              <a:gd name="connsiteY21" fmla="*/ 3759200 h 5890917"/>
              <a:gd name="connsiteX22" fmla="*/ 2213128 w 4317699"/>
              <a:gd name="connsiteY22" fmla="*/ 3744686 h 5890917"/>
              <a:gd name="connsiteX23" fmla="*/ 2198613 w 4317699"/>
              <a:gd name="connsiteY23" fmla="*/ 3657600 h 5890917"/>
              <a:gd name="connsiteX24" fmla="*/ 2155070 w 4317699"/>
              <a:gd name="connsiteY24" fmla="*/ 3483429 h 5890917"/>
              <a:gd name="connsiteX25" fmla="*/ 2082499 w 4317699"/>
              <a:gd name="connsiteY25" fmla="*/ 3425372 h 5890917"/>
              <a:gd name="connsiteX26" fmla="*/ 2038956 w 4317699"/>
              <a:gd name="connsiteY26" fmla="*/ 3367315 h 5890917"/>
              <a:gd name="connsiteX27" fmla="*/ 1908328 w 4317699"/>
              <a:gd name="connsiteY27" fmla="*/ 3280229 h 5890917"/>
              <a:gd name="connsiteX28" fmla="*/ 1777699 w 4317699"/>
              <a:gd name="connsiteY28" fmla="*/ 3222172 h 5890917"/>
              <a:gd name="connsiteX29" fmla="*/ 1443870 w 4317699"/>
              <a:gd name="connsiteY29" fmla="*/ 3207657 h 5890917"/>
              <a:gd name="connsiteX30" fmla="*/ 1284213 w 4317699"/>
              <a:gd name="connsiteY30" fmla="*/ 3062515 h 5890917"/>
              <a:gd name="connsiteX31" fmla="*/ 1226156 w 4317699"/>
              <a:gd name="connsiteY31" fmla="*/ 3018972 h 5890917"/>
              <a:gd name="connsiteX32" fmla="*/ 1066499 w 4317699"/>
              <a:gd name="connsiteY32" fmla="*/ 2902857 h 5890917"/>
              <a:gd name="connsiteX33" fmla="*/ 979413 w 4317699"/>
              <a:gd name="connsiteY33" fmla="*/ 2873829 h 5890917"/>
              <a:gd name="connsiteX34" fmla="*/ 906842 w 4317699"/>
              <a:gd name="connsiteY34" fmla="*/ 2830286 h 5890917"/>
              <a:gd name="connsiteX35" fmla="*/ 761699 w 4317699"/>
              <a:gd name="connsiteY35" fmla="*/ 2801257 h 5890917"/>
              <a:gd name="connsiteX36" fmla="*/ 689128 w 4317699"/>
              <a:gd name="connsiteY36" fmla="*/ 2757715 h 5890917"/>
              <a:gd name="connsiteX37" fmla="*/ 631070 w 4317699"/>
              <a:gd name="connsiteY37" fmla="*/ 2714172 h 5890917"/>
              <a:gd name="connsiteX38" fmla="*/ 573013 w 4317699"/>
              <a:gd name="connsiteY38" fmla="*/ 2685143 h 5890917"/>
              <a:gd name="connsiteX39" fmla="*/ 1095528 w 4317699"/>
              <a:gd name="connsiteY39" fmla="*/ 2685143 h 5890917"/>
              <a:gd name="connsiteX40" fmla="*/ 1211642 w 4317699"/>
              <a:gd name="connsiteY40" fmla="*/ 2714172 h 5890917"/>
              <a:gd name="connsiteX41" fmla="*/ 1313242 w 4317699"/>
              <a:gd name="connsiteY41" fmla="*/ 2801257 h 5890917"/>
              <a:gd name="connsiteX42" fmla="*/ 1342270 w 4317699"/>
              <a:gd name="connsiteY42" fmla="*/ 2844800 h 5890917"/>
              <a:gd name="connsiteX43" fmla="*/ 1385813 w 4317699"/>
              <a:gd name="connsiteY43" fmla="*/ 2873829 h 5890917"/>
              <a:gd name="connsiteX44" fmla="*/ 1429356 w 4317699"/>
              <a:gd name="connsiteY44" fmla="*/ 2917372 h 5890917"/>
              <a:gd name="connsiteX45" fmla="*/ 1516442 w 4317699"/>
              <a:gd name="connsiteY45" fmla="*/ 2960915 h 5890917"/>
              <a:gd name="connsiteX46" fmla="*/ 1792213 w 4317699"/>
              <a:gd name="connsiteY46" fmla="*/ 3004457 h 5890917"/>
              <a:gd name="connsiteX47" fmla="*/ 1908328 w 4317699"/>
              <a:gd name="connsiteY47" fmla="*/ 3033486 h 5890917"/>
              <a:gd name="connsiteX48" fmla="*/ 1980899 w 4317699"/>
              <a:gd name="connsiteY48" fmla="*/ 3062515 h 5890917"/>
              <a:gd name="connsiteX49" fmla="*/ 2024442 w 4317699"/>
              <a:gd name="connsiteY49" fmla="*/ 3077029 h 5890917"/>
              <a:gd name="connsiteX50" fmla="*/ 2126042 w 4317699"/>
              <a:gd name="connsiteY50" fmla="*/ 3135086 h 5890917"/>
              <a:gd name="connsiteX51" fmla="*/ 2169585 w 4317699"/>
              <a:gd name="connsiteY51" fmla="*/ 3207657 h 5890917"/>
              <a:gd name="connsiteX52" fmla="*/ 2213128 w 4317699"/>
              <a:gd name="connsiteY52" fmla="*/ 3251200 h 5890917"/>
              <a:gd name="connsiteX53" fmla="*/ 2271185 w 4317699"/>
              <a:gd name="connsiteY53" fmla="*/ 3323772 h 5890917"/>
              <a:gd name="connsiteX54" fmla="*/ 2242156 w 4317699"/>
              <a:gd name="connsiteY54" fmla="*/ 3236686 h 5890917"/>
              <a:gd name="connsiteX55" fmla="*/ 2198613 w 4317699"/>
              <a:gd name="connsiteY55" fmla="*/ 3106057 h 5890917"/>
              <a:gd name="connsiteX56" fmla="*/ 2169585 w 4317699"/>
              <a:gd name="connsiteY56" fmla="*/ 3048000 h 5890917"/>
              <a:gd name="connsiteX57" fmla="*/ 2097013 w 4317699"/>
              <a:gd name="connsiteY57" fmla="*/ 2989943 h 5890917"/>
              <a:gd name="connsiteX58" fmla="*/ 2053470 w 4317699"/>
              <a:gd name="connsiteY58" fmla="*/ 2931886 h 5890917"/>
              <a:gd name="connsiteX59" fmla="*/ 2009928 w 4317699"/>
              <a:gd name="connsiteY59" fmla="*/ 2888343 h 5890917"/>
              <a:gd name="connsiteX60" fmla="*/ 1995413 w 4317699"/>
              <a:gd name="connsiteY60" fmla="*/ 2830286 h 5890917"/>
              <a:gd name="connsiteX61" fmla="*/ 1966385 w 4317699"/>
              <a:gd name="connsiteY61" fmla="*/ 2772229 h 5890917"/>
              <a:gd name="connsiteX62" fmla="*/ 1922842 w 4317699"/>
              <a:gd name="connsiteY62" fmla="*/ 2540000 h 5890917"/>
              <a:gd name="connsiteX63" fmla="*/ 1850270 w 4317699"/>
              <a:gd name="connsiteY63" fmla="*/ 2438400 h 5890917"/>
              <a:gd name="connsiteX64" fmla="*/ 1806728 w 4317699"/>
              <a:gd name="connsiteY64" fmla="*/ 2365829 h 5890917"/>
              <a:gd name="connsiteX65" fmla="*/ 1647070 w 4317699"/>
              <a:gd name="connsiteY65" fmla="*/ 2206172 h 5890917"/>
              <a:gd name="connsiteX66" fmla="*/ 1589013 w 4317699"/>
              <a:gd name="connsiteY66" fmla="*/ 2148115 h 5890917"/>
              <a:gd name="connsiteX67" fmla="*/ 1545470 w 4317699"/>
              <a:gd name="connsiteY67" fmla="*/ 2104572 h 5890917"/>
              <a:gd name="connsiteX68" fmla="*/ 1501928 w 4317699"/>
              <a:gd name="connsiteY68" fmla="*/ 2046515 h 5890917"/>
              <a:gd name="connsiteX69" fmla="*/ 1458385 w 4317699"/>
              <a:gd name="connsiteY69" fmla="*/ 2032000 h 5890917"/>
              <a:gd name="connsiteX70" fmla="*/ 1313242 w 4317699"/>
              <a:gd name="connsiteY70" fmla="*/ 1988457 h 5890917"/>
              <a:gd name="connsiteX71" fmla="*/ 640112 w 4317699"/>
              <a:gd name="connsiteY71" fmla="*/ 2092388 h 5890917"/>
              <a:gd name="connsiteX72" fmla="*/ 1211642 w 4317699"/>
              <a:gd name="connsiteY72" fmla="*/ 1886857 h 5890917"/>
              <a:gd name="connsiteX73" fmla="*/ 1168099 w 4317699"/>
              <a:gd name="connsiteY73" fmla="*/ 1843315 h 5890917"/>
              <a:gd name="connsiteX74" fmla="*/ 711891 w 4317699"/>
              <a:gd name="connsiteY74" fmla="*/ 1699000 h 5890917"/>
              <a:gd name="connsiteX75" fmla="*/ 1371299 w 4317699"/>
              <a:gd name="connsiteY75" fmla="*/ 1901372 h 5890917"/>
              <a:gd name="connsiteX76" fmla="*/ 1559985 w 4317699"/>
              <a:gd name="connsiteY76" fmla="*/ 1915886 h 5890917"/>
              <a:gd name="connsiteX77" fmla="*/ 1618042 w 4317699"/>
              <a:gd name="connsiteY77" fmla="*/ 1944915 h 5890917"/>
              <a:gd name="connsiteX78" fmla="*/ 1734156 w 4317699"/>
              <a:gd name="connsiteY78" fmla="*/ 2104572 h 5890917"/>
              <a:gd name="connsiteX79" fmla="*/ 1777699 w 4317699"/>
              <a:gd name="connsiteY79" fmla="*/ 2162629 h 5890917"/>
              <a:gd name="connsiteX80" fmla="*/ 1763185 w 4317699"/>
              <a:gd name="connsiteY80" fmla="*/ 2090057 h 5890917"/>
              <a:gd name="connsiteX81" fmla="*/ 1734156 w 4317699"/>
              <a:gd name="connsiteY81" fmla="*/ 1973943 h 5890917"/>
              <a:gd name="connsiteX82" fmla="*/ 1719642 w 4317699"/>
              <a:gd name="connsiteY82" fmla="*/ 1886857 h 5890917"/>
              <a:gd name="connsiteX83" fmla="*/ 1699810 w 4317699"/>
              <a:gd name="connsiteY83" fmla="*/ 1491358 h 5890917"/>
              <a:gd name="connsiteX84" fmla="*/ 1395655 w 4317699"/>
              <a:gd name="connsiteY84" fmla="*/ 853321 h 5890917"/>
              <a:gd name="connsiteX85" fmla="*/ 1792213 w 4317699"/>
              <a:gd name="connsiteY85" fmla="*/ 1320800 h 5890917"/>
              <a:gd name="connsiteX86" fmla="*/ 1821242 w 4317699"/>
              <a:gd name="connsiteY86" fmla="*/ 1190172 h 5890917"/>
              <a:gd name="connsiteX87" fmla="*/ 1792213 w 4317699"/>
              <a:gd name="connsiteY87" fmla="*/ 653143 h 5890917"/>
              <a:gd name="connsiteX88" fmla="*/ 1748670 w 4317699"/>
              <a:gd name="connsiteY88" fmla="*/ 580572 h 5890917"/>
              <a:gd name="connsiteX89" fmla="*/ 1792213 w 4317699"/>
              <a:gd name="connsiteY89" fmla="*/ 624115 h 5890917"/>
              <a:gd name="connsiteX90" fmla="*/ 1821242 w 4317699"/>
              <a:gd name="connsiteY90" fmla="*/ 754743 h 5890917"/>
              <a:gd name="connsiteX91" fmla="*/ 1879299 w 4317699"/>
              <a:gd name="connsiteY91" fmla="*/ 870857 h 5890917"/>
              <a:gd name="connsiteX92" fmla="*/ 1893813 w 4317699"/>
              <a:gd name="connsiteY92" fmla="*/ 2061029 h 5890917"/>
              <a:gd name="connsiteX93" fmla="*/ 1922842 w 4317699"/>
              <a:gd name="connsiteY93" fmla="*/ 2148115 h 5890917"/>
              <a:gd name="connsiteX94" fmla="*/ 1937356 w 4317699"/>
              <a:gd name="connsiteY94" fmla="*/ 2235200 h 5890917"/>
              <a:gd name="connsiteX95" fmla="*/ 1980899 w 4317699"/>
              <a:gd name="connsiteY95" fmla="*/ 2365829 h 5890917"/>
              <a:gd name="connsiteX96" fmla="*/ 2009928 w 4317699"/>
              <a:gd name="connsiteY96" fmla="*/ 2409372 h 5890917"/>
              <a:gd name="connsiteX97" fmla="*/ 2053470 w 4317699"/>
              <a:gd name="connsiteY97" fmla="*/ 2525486 h 5890917"/>
              <a:gd name="connsiteX98" fmla="*/ 2097013 w 4317699"/>
              <a:gd name="connsiteY98" fmla="*/ 2583543 h 5890917"/>
              <a:gd name="connsiteX99" fmla="*/ 2169585 w 4317699"/>
              <a:gd name="connsiteY99" fmla="*/ 2757715 h 5890917"/>
              <a:gd name="connsiteX100" fmla="*/ 2198613 w 4317699"/>
              <a:gd name="connsiteY100" fmla="*/ 2801257 h 5890917"/>
              <a:gd name="connsiteX101" fmla="*/ 2285699 w 4317699"/>
              <a:gd name="connsiteY101" fmla="*/ 2888343 h 5890917"/>
              <a:gd name="connsiteX102" fmla="*/ 2314728 w 4317699"/>
              <a:gd name="connsiteY102" fmla="*/ 2989943 h 5890917"/>
              <a:gd name="connsiteX103" fmla="*/ 2343756 w 4317699"/>
              <a:gd name="connsiteY103" fmla="*/ 3033486 h 5890917"/>
              <a:gd name="connsiteX104" fmla="*/ 2372785 w 4317699"/>
              <a:gd name="connsiteY104" fmla="*/ 2989943 h 5890917"/>
              <a:gd name="connsiteX105" fmla="*/ 2285699 w 4317699"/>
              <a:gd name="connsiteY105" fmla="*/ 2380343 h 5890917"/>
              <a:gd name="connsiteX106" fmla="*/ 2271185 w 4317699"/>
              <a:gd name="connsiteY106" fmla="*/ 2322286 h 5890917"/>
              <a:gd name="connsiteX107" fmla="*/ 2074511 w 4317699"/>
              <a:gd name="connsiteY107" fmla="*/ 1914189 h 5890917"/>
              <a:gd name="connsiteX108" fmla="*/ 2271185 w 4317699"/>
              <a:gd name="connsiteY108" fmla="*/ 2177143 h 5890917"/>
              <a:gd name="connsiteX109" fmla="*/ 2278651 w 4317699"/>
              <a:gd name="connsiteY109" fmla="*/ 1841040 h 5890917"/>
              <a:gd name="connsiteX110" fmla="*/ 2159116 w 4317699"/>
              <a:gd name="connsiteY110" fmla="*/ 1422364 h 5890917"/>
              <a:gd name="connsiteX111" fmla="*/ 2401813 w 4317699"/>
              <a:gd name="connsiteY111" fmla="*/ 2075543 h 5890917"/>
              <a:gd name="connsiteX112" fmla="*/ 2503413 w 4317699"/>
              <a:gd name="connsiteY112" fmla="*/ 1959429 h 5890917"/>
              <a:gd name="connsiteX113" fmla="*/ 2459870 w 4317699"/>
              <a:gd name="connsiteY113" fmla="*/ 1756229 h 5890917"/>
              <a:gd name="connsiteX114" fmla="*/ 2445356 w 4317699"/>
              <a:gd name="connsiteY114" fmla="*/ 1625600 h 5890917"/>
              <a:gd name="connsiteX115" fmla="*/ 2401813 w 4317699"/>
              <a:gd name="connsiteY115" fmla="*/ 1494972 h 5890917"/>
              <a:gd name="connsiteX116" fmla="*/ 2343756 w 4317699"/>
              <a:gd name="connsiteY116" fmla="*/ 1320800 h 5890917"/>
              <a:gd name="connsiteX117" fmla="*/ 2358270 w 4317699"/>
              <a:gd name="connsiteY117" fmla="*/ 130629 h 5890917"/>
              <a:gd name="connsiteX118" fmla="*/ 2372785 w 4317699"/>
              <a:gd name="connsiteY118" fmla="*/ 261257 h 5890917"/>
              <a:gd name="connsiteX119" fmla="*/ 2387299 w 4317699"/>
              <a:gd name="connsiteY119" fmla="*/ 333829 h 5890917"/>
              <a:gd name="connsiteX120" fmla="*/ 2430842 w 4317699"/>
              <a:gd name="connsiteY120" fmla="*/ 638629 h 5890917"/>
              <a:gd name="connsiteX121" fmla="*/ 2459870 w 4317699"/>
              <a:gd name="connsiteY121" fmla="*/ 580572 h 5890917"/>
              <a:gd name="connsiteX122" fmla="*/ 2488899 w 4317699"/>
              <a:gd name="connsiteY122" fmla="*/ 508000 h 5890917"/>
              <a:gd name="connsiteX123" fmla="*/ 2532442 w 4317699"/>
              <a:gd name="connsiteY123" fmla="*/ 406400 h 5890917"/>
              <a:gd name="connsiteX124" fmla="*/ 2546956 w 4317699"/>
              <a:gd name="connsiteY124" fmla="*/ 159657 h 5890917"/>
              <a:gd name="connsiteX125" fmla="*/ 2532442 w 4317699"/>
              <a:gd name="connsiteY125" fmla="*/ 609600 h 5890917"/>
              <a:gd name="connsiteX126" fmla="*/ 2474385 w 4317699"/>
              <a:gd name="connsiteY126" fmla="*/ 696686 h 5890917"/>
              <a:gd name="connsiteX127" fmla="*/ 2488899 w 4317699"/>
              <a:gd name="connsiteY127" fmla="*/ 1262743 h 5890917"/>
              <a:gd name="connsiteX128" fmla="*/ 2532442 w 4317699"/>
              <a:gd name="connsiteY128" fmla="*/ 1320800 h 5890917"/>
              <a:gd name="connsiteX129" fmla="*/ 2546956 w 4317699"/>
              <a:gd name="connsiteY129" fmla="*/ 1393372 h 5890917"/>
              <a:gd name="connsiteX130" fmla="*/ 2575985 w 4317699"/>
              <a:gd name="connsiteY130" fmla="*/ 1494972 h 5890917"/>
              <a:gd name="connsiteX131" fmla="*/ 2590499 w 4317699"/>
              <a:gd name="connsiteY131" fmla="*/ 1611086 h 5890917"/>
              <a:gd name="connsiteX132" fmla="*/ 2619528 w 4317699"/>
              <a:gd name="connsiteY132" fmla="*/ 1567543 h 5890917"/>
              <a:gd name="connsiteX133" fmla="*/ 2721128 w 4317699"/>
              <a:gd name="connsiteY133" fmla="*/ 1509486 h 5890917"/>
              <a:gd name="connsiteX134" fmla="*/ 2750156 w 4317699"/>
              <a:gd name="connsiteY134" fmla="*/ 1465943 h 5890917"/>
              <a:gd name="connsiteX135" fmla="*/ 2793699 w 4317699"/>
              <a:gd name="connsiteY135" fmla="*/ 1422400 h 5890917"/>
              <a:gd name="connsiteX136" fmla="*/ 2822728 w 4317699"/>
              <a:gd name="connsiteY136" fmla="*/ 1364343 h 5890917"/>
              <a:gd name="connsiteX137" fmla="*/ 2837242 w 4317699"/>
              <a:gd name="connsiteY137" fmla="*/ 1045029 h 5890917"/>
              <a:gd name="connsiteX138" fmla="*/ 2851756 w 4317699"/>
              <a:gd name="connsiteY138" fmla="*/ 972457 h 5890917"/>
              <a:gd name="connsiteX139" fmla="*/ 2895299 w 4317699"/>
              <a:gd name="connsiteY139" fmla="*/ 609600 h 5890917"/>
              <a:gd name="connsiteX140" fmla="*/ 2938842 w 4317699"/>
              <a:gd name="connsiteY140" fmla="*/ 275772 h 5890917"/>
              <a:gd name="connsiteX141" fmla="*/ 3200099 w 4317699"/>
              <a:gd name="connsiteY141" fmla="*/ 43543 h 5890917"/>
              <a:gd name="connsiteX142" fmla="*/ 3229128 w 4317699"/>
              <a:gd name="connsiteY142" fmla="*/ 0 h 5890917"/>
              <a:gd name="connsiteX143" fmla="*/ 3200099 w 4317699"/>
              <a:gd name="connsiteY143" fmla="*/ 130629 h 5890917"/>
              <a:gd name="connsiteX144" fmla="*/ 3171070 w 4317699"/>
              <a:gd name="connsiteY144" fmla="*/ 232229 h 5890917"/>
              <a:gd name="connsiteX145" fmla="*/ 3054956 w 4317699"/>
              <a:gd name="connsiteY145" fmla="*/ 290286 h 5890917"/>
              <a:gd name="connsiteX146" fmla="*/ 3011413 w 4317699"/>
              <a:gd name="connsiteY146" fmla="*/ 522515 h 5890917"/>
              <a:gd name="connsiteX147" fmla="*/ 2967870 w 4317699"/>
              <a:gd name="connsiteY147" fmla="*/ 972457 h 5890917"/>
              <a:gd name="connsiteX148" fmla="*/ 3025928 w 4317699"/>
              <a:gd name="connsiteY148" fmla="*/ 1001486 h 5890917"/>
              <a:gd name="connsiteX149" fmla="*/ 3113013 w 4317699"/>
              <a:gd name="connsiteY149" fmla="*/ 957943 h 5890917"/>
              <a:gd name="connsiteX150" fmla="*/ 3330728 w 4317699"/>
              <a:gd name="connsiteY150" fmla="*/ 914400 h 5890917"/>
              <a:gd name="connsiteX151" fmla="*/ 3388785 w 4317699"/>
              <a:gd name="connsiteY151" fmla="*/ 885372 h 5890917"/>
              <a:gd name="connsiteX152" fmla="*/ 3801781 w 4317699"/>
              <a:gd name="connsiteY152" fmla="*/ 934802 h 5890917"/>
              <a:gd name="connsiteX153" fmla="*/ 3882270 w 4317699"/>
              <a:gd name="connsiteY153" fmla="*/ 1030515 h 5890917"/>
              <a:gd name="connsiteX154" fmla="*/ 3301699 w 4317699"/>
              <a:gd name="connsiteY154" fmla="*/ 1030515 h 5890917"/>
              <a:gd name="connsiteX155" fmla="*/ 3374270 w 4317699"/>
              <a:gd name="connsiteY155" fmla="*/ 1074057 h 5890917"/>
              <a:gd name="connsiteX156" fmla="*/ 3490385 w 4317699"/>
              <a:gd name="connsiteY156" fmla="*/ 1103086 h 5890917"/>
              <a:gd name="connsiteX157" fmla="*/ 3548442 w 4317699"/>
              <a:gd name="connsiteY157" fmla="*/ 1175657 h 5890917"/>
              <a:gd name="connsiteX158" fmla="*/ 3635528 w 4317699"/>
              <a:gd name="connsiteY158" fmla="*/ 1219200 h 5890917"/>
              <a:gd name="connsiteX159" fmla="*/ 3795185 w 4317699"/>
              <a:gd name="connsiteY159" fmla="*/ 1248229 h 5890917"/>
              <a:gd name="connsiteX160" fmla="*/ 4085470 w 4317699"/>
              <a:gd name="connsiteY160" fmla="*/ 1190172 h 5890917"/>
              <a:gd name="connsiteX161" fmla="*/ 4143528 w 4317699"/>
              <a:gd name="connsiteY161" fmla="*/ 1117600 h 5890917"/>
              <a:gd name="connsiteX162" fmla="*/ 4187070 w 4317699"/>
              <a:gd name="connsiteY162" fmla="*/ 1088572 h 5890917"/>
              <a:gd name="connsiteX163" fmla="*/ 4143528 w 4317699"/>
              <a:gd name="connsiteY163" fmla="*/ 1132115 h 5890917"/>
              <a:gd name="connsiteX164" fmla="*/ 4041928 w 4317699"/>
              <a:gd name="connsiteY164" fmla="*/ 1262743 h 5890917"/>
              <a:gd name="connsiteX165" fmla="*/ 4012899 w 4317699"/>
              <a:gd name="connsiteY165" fmla="*/ 1306286 h 5890917"/>
              <a:gd name="connsiteX166" fmla="*/ 3925813 w 4317699"/>
              <a:gd name="connsiteY166" fmla="*/ 1393372 h 5890917"/>
              <a:gd name="connsiteX167" fmla="*/ 3751642 w 4317699"/>
              <a:gd name="connsiteY167" fmla="*/ 1364343 h 5890917"/>
              <a:gd name="connsiteX168" fmla="*/ 3562956 w 4317699"/>
              <a:gd name="connsiteY168" fmla="*/ 1335315 h 5890917"/>
              <a:gd name="connsiteX169" fmla="*/ 3504899 w 4317699"/>
              <a:gd name="connsiteY169" fmla="*/ 1756229 h 5890917"/>
              <a:gd name="connsiteX170" fmla="*/ 3475870 w 4317699"/>
              <a:gd name="connsiteY170" fmla="*/ 1698172 h 5890917"/>
              <a:gd name="connsiteX171" fmla="*/ 3403299 w 4317699"/>
              <a:gd name="connsiteY171" fmla="*/ 1524000 h 5890917"/>
              <a:gd name="connsiteX172" fmla="*/ 3258156 w 4317699"/>
              <a:gd name="connsiteY172" fmla="*/ 1291772 h 5890917"/>
              <a:gd name="connsiteX173" fmla="*/ 3422167 w 4317699"/>
              <a:gd name="connsiteY173" fmla="*/ 1296546 h 5890917"/>
              <a:gd name="connsiteX174" fmla="*/ 3156556 w 4317699"/>
              <a:gd name="connsiteY174" fmla="*/ 1190172 h 5890917"/>
              <a:gd name="connsiteX175" fmla="*/ 3098499 w 4317699"/>
              <a:gd name="connsiteY175" fmla="*/ 1204686 h 5890917"/>
              <a:gd name="connsiteX176" fmla="*/ 2982385 w 4317699"/>
              <a:gd name="connsiteY176" fmla="*/ 1219200 h 5890917"/>
              <a:gd name="connsiteX177" fmla="*/ 2967870 w 4317699"/>
              <a:gd name="connsiteY177" fmla="*/ 1262743 h 5890917"/>
              <a:gd name="connsiteX178" fmla="*/ 2895299 w 4317699"/>
              <a:gd name="connsiteY178" fmla="*/ 1524000 h 5890917"/>
              <a:gd name="connsiteX179" fmla="*/ 2938842 w 4317699"/>
              <a:gd name="connsiteY179" fmla="*/ 1596572 h 5890917"/>
              <a:gd name="connsiteX180" fmla="*/ 2953356 w 4317699"/>
              <a:gd name="connsiteY180" fmla="*/ 1640115 h 5890917"/>
              <a:gd name="connsiteX181" fmla="*/ 2895299 w 4317699"/>
              <a:gd name="connsiteY181" fmla="*/ 1712686 h 5890917"/>
              <a:gd name="connsiteX182" fmla="*/ 2837242 w 4317699"/>
              <a:gd name="connsiteY182" fmla="*/ 1770743 h 5890917"/>
              <a:gd name="connsiteX183" fmla="*/ 2750156 w 4317699"/>
              <a:gd name="connsiteY183" fmla="*/ 1828800 h 5890917"/>
              <a:gd name="connsiteX184" fmla="*/ 2677585 w 4317699"/>
              <a:gd name="connsiteY184" fmla="*/ 1901372 h 5890917"/>
              <a:gd name="connsiteX185" fmla="*/ 2575985 w 4317699"/>
              <a:gd name="connsiteY185" fmla="*/ 2032000 h 5890917"/>
              <a:gd name="connsiteX186" fmla="*/ 2561470 w 4317699"/>
              <a:gd name="connsiteY186" fmla="*/ 2525486 h 5890917"/>
              <a:gd name="connsiteX187" fmla="*/ 2634042 w 4317699"/>
              <a:gd name="connsiteY187" fmla="*/ 2467429 h 5890917"/>
              <a:gd name="connsiteX188" fmla="*/ 2750156 w 4317699"/>
              <a:gd name="connsiteY188" fmla="*/ 2394857 h 5890917"/>
              <a:gd name="connsiteX189" fmla="*/ 2938842 w 4317699"/>
              <a:gd name="connsiteY189" fmla="*/ 2249715 h 5890917"/>
              <a:gd name="connsiteX190" fmla="*/ 3069470 w 4317699"/>
              <a:gd name="connsiteY190" fmla="*/ 2075543 h 5890917"/>
              <a:gd name="connsiteX191" fmla="*/ 3098499 w 4317699"/>
              <a:gd name="connsiteY191" fmla="*/ 1814286 h 5890917"/>
              <a:gd name="connsiteX192" fmla="*/ 3127528 w 4317699"/>
              <a:gd name="connsiteY192" fmla="*/ 1698172 h 5890917"/>
              <a:gd name="connsiteX193" fmla="*/ 3098499 w 4317699"/>
              <a:gd name="connsiteY193" fmla="*/ 2235200 h 5890917"/>
              <a:gd name="connsiteX194" fmla="*/ 3069470 w 4317699"/>
              <a:gd name="connsiteY194" fmla="*/ 2307772 h 5890917"/>
              <a:gd name="connsiteX195" fmla="*/ 2866270 w 4317699"/>
              <a:gd name="connsiteY195" fmla="*/ 2481943 h 5890917"/>
              <a:gd name="connsiteX196" fmla="*/ 2779185 w 4317699"/>
              <a:gd name="connsiteY196" fmla="*/ 2525486 h 5890917"/>
              <a:gd name="connsiteX197" fmla="*/ 2721128 w 4317699"/>
              <a:gd name="connsiteY197" fmla="*/ 2569029 h 5890917"/>
              <a:gd name="connsiteX198" fmla="*/ 2663070 w 4317699"/>
              <a:gd name="connsiteY198" fmla="*/ 2699657 h 5890917"/>
              <a:gd name="connsiteX199" fmla="*/ 2648556 w 4317699"/>
              <a:gd name="connsiteY199" fmla="*/ 2743200 h 5890917"/>
              <a:gd name="connsiteX200" fmla="*/ 2735642 w 4317699"/>
              <a:gd name="connsiteY200" fmla="*/ 2656115 h 5890917"/>
              <a:gd name="connsiteX201" fmla="*/ 2880785 w 4317699"/>
              <a:gd name="connsiteY201" fmla="*/ 2612572 h 5890917"/>
              <a:gd name="connsiteX202" fmla="*/ 3040442 w 4317699"/>
              <a:gd name="connsiteY202" fmla="*/ 2540000 h 5890917"/>
              <a:gd name="connsiteX203" fmla="*/ 3113013 w 4317699"/>
              <a:gd name="connsiteY203" fmla="*/ 2467429 h 5890917"/>
              <a:gd name="connsiteX204" fmla="*/ 3200099 w 4317699"/>
              <a:gd name="connsiteY204" fmla="*/ 2380343 h 5890917"/>
              <a:gd name="connsiteX205" fmla="*/ 3214613 w 4317699"/>
              <a:gd name="connsiteY205" fmla="*/ 1872343 h 5890917"/>
              <a:gd name="connsiteX206" fmla="*/ 3229128 w 4317699"/>
              <a:gd name="connsiteY206" fmla="*/ 2220686 h 5890917"/>
              <a:gd name="connsiteX207" fmla="*/ 3403299 w 4317699"/>
              <a:gd name="connsiteY207" fmla="*/ 2046515 h 5890917"/>
              <a:gd name="connsiteX208" fmla="*/ 3461356 w 4317699"/>
              <a:gd name="connsiteY208" fmla="*/ 2002972 h 5890917"/>
              <a:gd name="connsiteX209" fmla="*/ 3606499 w 4317699"/>
              <a:gd name="connsiteY209" fmla="*/ 1857829 h 5890917"/>
              <a:gd name="connsiteX210" fmla="*/ 3867756 w 4317699"/>
              <a:gd name="connsiteY210" fmla="*/ 1756229 h 5890917"/>
              <a:gd name="connsiteX211" fmla="*/ 4297829 w 4317699"/>
              <a:gd name="connsiteY211" fmla="*/ 1409345 h 5890917"/>
              <a:gd name="connsiteX212" fmla="*/ 3770568 w 4317699"/>
              <a:gd name="connsiteY212" fmla="*/ 1875783 h 5890917"/>
              <a:gd name="connsiteX213" fmla="*/ 4210796 w 4317699"/>
              <a:gd name="connsiteY213" fmla="*/ 1938659 h 5890917"/>
              <a:gd name="connsiteX214" fmla="*/ 3591985 w 4317699"/>
              <a:gd name="connsiteY214" fmla="*/ 2075543 h 5890917"/>
              <a:gd name="connsiteX215" fmla="*/ 3417813 w 4317699"/>
              <a:gd name="connsiteY215" fmla="*/ 2177143 h 5890917"/>
              <a:gd name="connsiteX216" fmla="*/ 3345242 w 4317699"/>
              <a:gd name="connsiteY216" fmla="*/ 2293257 h 5890917"/>
              <a:gd name="connsiteX217" fmla="*/ 3330728 w 4317699"/>
              <a:gd name="connsiteY217" fmla="*/ 2351315 h 5890917"/>
              <a:gd name="connsiteX218" fmla="*/ 3316213 w 4317699"/>
              <a:gd name="connsiteY218" fmla="*/ 2481943 h 5890917"/>
              <a:gd name="connsiteX219" fmla="*/ 3287185 w 4317699"/>
              <a:gd name="connsiteY219" fmla="*/ 2525486 h 5890917"/>
              <a:gd name="connsiteX220" fmla="*/ 3243642 w 4317699"/>
              <a:gd name="connsiteY220" fmla="*/ 2583543 h 5890917"/>
              <a:gd name="connsiteX221" fmla="*/ 3142042 w 4317699"/>
              <a:gd name="connsiteY221" fmla="*/ 2670629 h 5890917"/>
              <a:gd name="connsiteX222" fmla="*/ 3040442 w 4317699"/>
              <a:gd name="connsiteY222" fmla="*/ 2786743 h 5890917"/>
              <a:gd name="connsiteX223" fmla="*/ 2967870 w 4317699"/>
              <a:gd name="connsiteY223" fmla="*/ 2844800 h 5890917"/>
              <a:gd name="connsiteX224" fmla="*/ 2895299 w 4317699"/>
              <a:gd name="connsiteY224" fmla="*/ 2931886 h 5890917"/>
              <a:gd name="connsiteX225" fmla="*/ 2735642 w 4317699"/>
              <a:gd name="connsiteY225" fmla="*/ 3106057 h 5890917"/>
              <a:gd name="connsiteX226" fmla="*/ 2706613 w 4317699"/>
              <a:gd name="connsiteY226" fmla="*/ 3193143 h 5890917"/>
              <a:gd name="connsiteX227" fmla="*/ 2808213 w 4317699"/>
              <a:gd name="connsiteY227" fmla="*/ 3178629 h 5890917"/>
              <a:gd name="connsiteX228" fmla="*/ 3214613 w 4317699"/>
              <a:gd name="connsiteY228" fmla="*/ 3091543 h 5890917"/>
              <a:gd name="connsiteX229" fmla="*/ 3475870 w 4317699"/>
              <a:gd name="connsiteY229" fmla="*/ 2960915 h 5890917"/>
              <a:gd name="connsiteX230" fmla="*/ 3679070 w 4317699"/>
              <a:gd name="connsiteY230" fmla="*/ 2801257 h 5890917"/>
              <a:gd name="connsiteX231" fmla="*/ 3824213 w 4317699"/>
              <a:gd name="connsiteY231" fmla="*/ 2569029 h 5890917"/>
              <a:gd name="connsiteX232" fmla="*/ 3911299 w 4317699"/>
              <a:gd name="connsiteY232" fmla="*/ 2409372 h 5890917"/>
              <a:gd name="connsiteX233" fmla="*/ 4236791 w 4317699"/>
              <a:gd name="connsiteY233" fmla="*/ 2119679 h 5890917"/>
              <a:gd name="connsiteX234" fmla="*/ 3896785 w 4317699"/>
              <a:gd name="connsiteY234" fmla="*/ 2641600 h 5890917"/>
              <a:gd name="connsiteX235" fmla="*/ 3867756 w 4317699"/>
              <a:gd name="connsiteY235" fmla="*/ 2714172 h 5890917"/>
              <a:gd name="connsiteX236" fmla="*/ 3766156 w 4317699"/>
              <a:gd name="connsiteY236" fmla="*/ 2888343 h 5890917"/>
              <a:gd name="connsiteX237" fmla="*/ 3708099 w 4317699"/>
              <a:gd name="connsiteY237" fmla="*/ 2946400 h 5890917"/>
              <a:gd name="connsiteX238" fmla="*/ 3635528 w 4317699"/>
              <a:gd name="connsiteY238" fmla="*/ 3033486 h 5890917"/>
              <a:gd name="connsiteX239" fmla="*/ 3766156 w 4317699"/>
              <a:gd name="connsiteY239" fmla="*/ 2975429 h 5890917"/>
              <a:gd name="connsiteX240" fmla="*/ 3824213 w 4317699"/>
              <a:gd name="connsiteY240" fmla="*/ 2960915 h 5890917"/>
              <a:gd name="connsiteX241" fmla="*/ 4216099 w 4317699"/>
              <a:gd name="connsiteY241" fmla="*/ 3048000 h 5890917"/>
              <a:gd name="connsiteX242" fmla="*/ 4317699 w 4317699"/>
              <a:gd name="connsiteY242" fmla="*/ 3091543 h 5890917"/>
              <a:gd name="connsiteX243" fmla="*/ 4216099 w 4317699"/>
              <a:gd name="connsiteY243" fmla="*/ 3062515 h 5890917"/>
              <a:gd name="connsiteX244" fmla="*/ 4041928 w 4317699"/>
              <a:gd name="connsiteY244" fmla="*/ 3077029 h 5890917"/>
              <a:gd name="connsiteX245" fmla="*/ 3867756 w 4317699"/>
              <a:gd name="connsiteY245" fmla="*/ 3178629 h 5890917"/>
              <a:gd name="connsiteX246" fmla="*/ 3693585 w 4317699"/>
              <a:gd name="connsiteY246" fmla="*/ 3338286 h 5890917"/>
              <a:gd name="connsiteX247" fmla="*/ 3388785 w 4317699"/>
              <a:gd name="connsiteY247" fmla="*/ 3396343 h 5890917"/>
              <a:gd name="connsiteX248" fmla="*/ 3229128 w 4317699"/>
              <a:gd name="connsiteY248" fmla="*/ 3425372 h 5890917"/>
              <a:gd name="connsiteX249" fmla="*/ 2938842 w 4317699"/>
              <a:gd name="connsiteY249" fmla="*/ 3454400 h 5890917"/>
              <a:gd name="connsiteX250" fmla="*/ 2837242 w 4317699"/>
              <a:gd name="connsiteY250" fmla="*/ 3468915 h 5890917"/>
              <a:gd name="connsiteX251" fmla="*/ 2793699 w 4317699"/>
              <a:gd name="connsiteY251" fmla="*/ 3483429 h 5890917"/>
              <a:gd name="connsiteX252" fmla="*/ 2808213 w 4317699"/>
              <a:gd name="connsiteY252" fmla="*/ 3570515 h 5890917"/>
              <a:gd name="connsiteX253" fmla="*/ 2895299 w 4317699"/>
              <a:gd name="connsiteY253" fmla="*/ 3599543 h 5890917"/>
              <a:gd name="connsiteX254" fmla="*/ 3040442 w 4317699"/>
              <a:gd name="connsiteY254" fmla="*/ 3686629 h 5890917"/>
              <a:gd name="connsiteX255" fmla="*/ 3171070 w 4317699"/>
              <a:gd name="connsiteY255" fmla="*/ 3759200 h 5890917"/>
              <a:gd name="connsiteX256" fmla="*/ 3185585 w 4317699"/>
              <a:gd name="connsiteY256" fmla="*/ 3802743 h 5890917"/>
              <a:gd name="connsiteX257" fmla="*/ 3113013 w 4317699"/>
              <a:gd name="connsiteY257" fmla="*/ 3947886 h 5890917"/>
              <a:gd name="connsiteX258" fmla="*/ 3243642 w 4317699"/>
              <a:gd name="connsiteY258" fmla="*/ 4078515 h 5890917"/>
              <a:gd name="connsiteX259" fmla="*/ 3388785 w 4317699"/>
              <a:gd name="connsiteY259" fmla="*/ 4136572 h 5890917"/>
              <a:gd name="connsiteX260" fmla="*/ 3475870 w 4317699"/>
              <a:gd name="connsiteY260" fmla="*/ 4151086 h 5890917"/>
              <a:gd name="connsiteX261" fmla="*/ 3461356 w 4317699"/>
              <a:gd name="connsiteY261" fmla="*/ 4194629 h 5890917"/>
              <a:gd name="connsiteX262" fmla="*/ 3417813 w 4317699"/>
              <a:gd name="connsiteY262" fmla="*/ 4180115 h 5890917"/>
              <a:gd name="connsiteX263" fmla="*/ 3330728 w 4317699"/>
              <a:gd name="connsiteY263" fmla="*/ 4165600 h 5890917"/>
              <a:gd name="connsiteX264" fmla="*/ 3200099 w 4317699"/>
              <a:gd name="connsiteY264" fmla="*/ 4136572 h 5890917"/>
              <a:gd name="connsiteX265" fmla="*/ 3083985 w 4317699"/>
              <a:gd name="connsiteY265" fmla="*/ 4107543 h 5890917"/>
              <a:gd name="connsiteX266" fmla="*/ 2982385 w 4317699"/>
              <a:gd name="connsiteY266" fmla="*/ 4005943 h 5890917"/>
              <a:gd name="connsiteX267" fmla="*/ 2938842 w 4317699"/>
              <a:gd name="connsiteY267" fmla="*/ 3962400 h 5890917"/>
              <a:gd name="connsiteX268" fmla="*/ 2851756 w 4317699"/>
              <a:gd name="connsiteY268" fmla="*/ 3904343 h 5890917"/>
              <a:gd name="connsiteX269" fmla="*/ 2808213 w 4317699"/>
              <a:gd name="connsiteY269" fmla="*/ 3875315 h 5890917"/>
              <a:gd name="connsiteX270" fmla="*/ 2779185 w 4317699"/>
              <a:gd name="connsiteY270" fmla="*/ 3947886 h 5890917"/>
              <a:gd name="connsiteX271" fmla="*/ 2837242 w 4317699"/>
              <a:gd name="connsiteY271" fmla="*/ 4209143 h 5890917"/>
              <a:gd name="connsiteX272" fmla="*/ 2851756 w 4317699"/>
              <a:gd name="connsiteY272" fmla="*/ 4252686 h 5890917"/>
              <a:gd name="connsiteX273" fmla="*/ 2866270 w 4317699"/>
              <a:gd name="connsiteY273" fmla="*/ 4296229 h 5890917"/>
              <a:gd name="connsiteX274" fmla="*/ 2880785 w 4317699"/>
              <a:gd name="connsiteY274" fmla="*/ 4717143 h 5890917"/>
              <a:gd name="connsiteX275" fmla="*/ 2938842 w 4317699"/>
              <a:gd name="connsiteY275" fmla="*/ 4775200 h 5890917"/>
              <a:gd name="connsiteX276" fmla="*/ 2967870 w 4317699"/>
              <a:gd name="connsiteY276" fmla="*/ 4833257 h 5890917"/>
              <a:gd name="connsiteX277" fmla="*/ 2764670 w 4317699"/>
              <a:gd name="connsiteY277" fmla="*/ 5718629 h 5890917"/>
              <a:gd name="connsiteX278" fmla="*/ 2692099 w 4317699"/>
              <a:gd name="connsiteY278" fmla="*/ 5733143 h 5890917"/>
              <a:gd name="connsiteX279" fmla="*/ 2372785 w 4317699"/>
              <a:gd name="connsiteY279" fmla="*/ 5776686 h 5890917"/>
              <a:gd name="connsiteX280" fmla="*/ 2416328 w 4317699"/>
              <a:gd name="connsiteY280" fmla="*/ 5660572 h 5890917"/>
              <a:gd name="connsiteX281" fmla="*/ 2416328 w 4317699"/>
              <a:gd name="connsiteY281"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1037470 w 4317699"/>
              <a:gd name="connsiteY13" fmla="*/ 3512457 h 5890917"/>
              <a:gd name="connsiteX14" fmla="*/ 1124556 w 4317699"/>
              <a:gd name="connsiteY14" fmla="*/ 3468915 h 5890917"/>
              <a:gd name="connsiteX15" fmla="*/ 1168099 w 4317699"/>
              <a:gd name="connsiteY15" fmla="*/ 3454400 h 5890917"/>
              <a:gd name="connsiteX16" fmla="*/ 1226156 w 4317699"/>
              <a:gd name="connsiteY16" fmla="*/ 3425372 h 5890917"/>
              <a:gd name="connsiteX17" fmla="*/ 1922842 w 4317699"/>
              <a:gd name="connsiteY17" fmla="*/ 3454400 h 5890917"/>
              <a:gd name="connsiteX18" fmla="*/ 1966385 w 4317699"/>
              <a:gd name="connsiteY18" fmla="*/ 3468915 h 5890917"/>
              <a:gd name="connsiteX19" fmla="*/ 2024442 w 4317699"/>
              <a:gd name="connsiteY19" fmla="*/ 3512457 h 5890917"/>
              <a:gd name="connsiteX20" fmla="*/ 2067985 w 4317699"/>
              <a:gd name="connsiteY20" fmla="*/ 3585029 h 5890917"/>
              <a:gd name="connsiteX21" fmla="*/ 2097013 w 4317699"/>
              <a:gd name="connsiteY21" fmla="*/ 3643086 h 5890917"/>
              <a:gd name="connsiteX22" fmla="*/ 2169585 w 4317699"/>
              <a:gd name="connsiteY22" fmla="*/ 3759200 h 5890917"/>
              <a:gd name="connsiteX23" fmla="*/ 2213128 w 4317699"/>
              <a:gd name="connsiteY23" fmla="*/ 3744686 h 5890917"/>
              <a:gd name="connsiteX24" fmla="*/ 2198613 w 4317699"/>
              <a:gd name="connsiteY24" fmla="*/ 3657600 h 5890917"/>
              <a:gd name="connsiteX25" fmla="*/ 2155070 w 4317699"/>
              <a:gd name="connsiteY25" fmla="*/ 3483429 h 5890917"/>
              <a:gd name="connsiteX26" fmla="*/ 2082499 w 4317699"/>
              <a:gd name="connsiteY26" fmla="*/ 3425372 h 5890917"/>
              <a:gd name="connsiteX27" fmla="*/ 2038956 w 4317699"/>
              <a:gd name="connsiteY27" fmla="*/ 3367315 h 5890917"/>
              <a:gd name="connsiteX28" fmla="*/ 1908328 w 4317699"/>
              <a:gd name="connsiteY28" fmla="*/ 3280229 h 5890917"/>
              <a:gd name="connsiteX29" fmla="*/ 1777699 w 4317699"/>
              <a:gd name="connsiteY29" fmla="*/ 3222172 h 5890917"/>
              <a:gd name="connsiteX30" fmla="*/ 1443870 w 4317699"/>
              <a:gd name="connsiteY30" fmla="*/ 3207657 h 5890917"/>
              <a:gd name="connsiteX31" fmla="*/ 1284213 w 4317699"/>
              <a:gd name="connsiteY31" fmla="*/ 3062515 h 5890917"/>
              <a:gd name="connsiteX32" fmla="*/ 1226156 w 4317699"/>
              <a:gd name="connsiteY32" fmla="*/ 3018972 h 5890917"/>
              <a:gd name="connsiteX33" fmla="*/ 1066499 w 4317699"/>
              <a:gd name="connsiteY33" fmla="*/ 2902857 h 5890917"/>
              <a:gd name="connsiteX34" fmla="*/ 979413 w 4317699"/>
              <a:gd name="connsiteY34" fmla="*/ 2873829 h 5890917"/>
              <a:gd name="connsiteX35" fmla="*/ 906842 w 4317699"/>
              <a:gd name="connsiteY35" fmla="*/ 2830286 h 5890917"/>
              <a:gd name="connsiteX36" fmla="*/ 761699 w 4317699"/>
              <a:gd name="connsiteY36" fmla="*/ 2801257 h 5890917"/>
              <a:gd name="connsiteX37" fmla="*/ 689128 w 4317699"/>
              <a:gd name="connsiteY37" fmla="*/ 2757715 h 5890917"/>
              <a:gd name="connsiteX38" fmla="*/ 631070 w 4317699"/>
              <a:gd name="connsiteY38" fmla="*/ 2714172 h 5890917"/>
              <a:gd name="connsiteX39" fmla="*/ 573013 w 4317699"/>
              <a:gd name="connsiteY39" fmla="*/ 2685143 h 5890917"/>
              <a:gd name="connsiteX40" fmla="*/ 1095528 w 4317699"/>
              <a:gd name="connsiteY40" fmla="*/ 2685143 h 5890917"/>
              <a:gd name="connsiteX41" fmla="*/ 1211642 w 4317699"/>
              <a:gd name="connsiteY41" fmla="*/ 2714172 h 5890917"/>
              <a:gd name="connsiteX42" fmla="*/ 1313242 w 4317699"/>
              <a:gd name="connsiteY42" fmla="*/ 2801257 h 5890917"/>
              <a:gd name="connsiteX43" fmla="*/ 1342270 w 4317699"/>
              <a:gd name="connsiteY43" fmla="*/ 2844800 h 5890917"/>
              <a:gd name="connsiteX44" fmla="*/ 1385813 w 4317699"/>
              <a:gd name="connsiteY44" fmla="*/ 2873829 h 5890917"/>
              <a:gd name="connsiteX45" fmla="*/ 1429356 w 4317699"/>
              <a:gd name="connsiteY45" fmla="*/ 2917372 h 5890917"/>
              <a:gd name="connsiteX46" fmla="*/ 1516442 w 4317699"/>
              <a:gd name="connsiteY46" fmla="*/ 2960915 h 5890917"/>
              <a:gd name="connsiteX47" fmla="*/ 1792213 w 4317699"/>
              <a:gd name="connsiteY47" fmla="*/ 3004457 h 5890917"/>
              <a:gd name="connsiteX48" fmla="*/ 1908328 w 4317699"/>
              <a:gd name="connsiteY48" fmla="*/ 3033486 h 5890917"/>
              <a:gd name="connsiteX49" fmla="*/ 1980899 w 4317699"/>
              <a:gd name="connsiteY49" fmla="*/ 3062515 h 5890917"/>
              <a:gd name="connsiteX50" fmla="*/ 2024442 w 4317699"/>
              <a:gd name="connsiteY50" fmla="*/ 3077029 h 5890917"/>
              <a:gd name="connsiteX51" fmla="*/ 2126042 w 4317699"/>
              <a:gd name="connsiteY51" fmla="*/ 3135086 h 5890917"/>
              <a:gd name="connsiteX52" fmla="*/ 2169585 w 4317699"/>
              <a:gd name="connsiteY52" fmla="*/ 3207657 h 5890917"/>
              <a:gd name="connsiteX53" fmla="*/ 2213128 w 4317699"/>
              <a:gd name="connsiteY53" fmla="*/ 3251200 h 5890917"/>
              <a:gd name="connsiteX54" fmla="*/ 2271185 w 4317699"/>
              <a:gd name="connsiteY54" fmla="*/ 3323772 h 5890917"/>
              <a:gd name="connsiteX55" fmla="*/ 2242156 w 4317699"/>
              <a:gd name="connsiteY55" fmla="*/ 3236686 h 5890917"/>
              <a:gd name="connsiteX56" fmla="*/ 2198613 w 4317699"/>
              <a:gd name="connsiteY56" fmla="*/ 3106057 h 5890917"/>
              <a:gd name="connsiteX57" fmla="*/ 2169585 w 4317699"/>
              <a:gd name="connsiteY57" fmla="*/ 3048000 h 5890917"/>
              <a:gd name="connsiteX58" fmla="*/ 2097013 w 4317699"/>
              <a:gd name="connsiteY58" fmla="*/ 2989943 h 5890917"/>
              <a:gd name="connsiteX59" fmla="*/ 2053470 w 4317699"/>
              <a:gd name="connsiteY59" fmla="*/ 2931886 h 5890917"/>
              <a:gd name="connsiteX60" fmla="*/ 2009928 w 4317699"/>
              <a:gd name="connsiteY60" fmla="*/ 2888343 h 5890917"/>
              <a:gd name="connsiteX61" fmla="*/ 1995413 w 4317699"/>
              <a:gd name="connsiteY61" fmla="*/ 2830286 h 5890917"/>
              <a:gd name="connsiteX62" fmla="*/ 1966385 w 4317699"/>
              <a:gd name="connsiteY62" fmla="*/ 2772229 h 5890917"/>
              <a:gd name="connsiteX63" fmla="*/ 1922842 w 4317699"/>
              <a:gd name="connsiteY63" fmla="*/ 2540000 h 5890917"/>
              <a:gd name="connsiteX64" fmla="*/ 1850270 w 4317699"/>
              <a:gd name="connsiteY64" fmla="*/ 2438400 h 5890917"/>
              <a:gd name="connsiteX65" fmla="*/ 1806728 w 4317699"/>
              <a:gd name="connsiteY65" fmla="*/ 2365829 h 5890917"/>
              <a:gd name="connsiteX66" fmla="*/ 1647070 w 4317699"/>
              <a:gd name="connsiteY66" fmla="*/ 2206172 h 5890917"/>
              <a:gd name="connsiteX67" fmla="*/ 1589013 w 4317699"/>
              <a:gd name="connsiteY67" fmla="*/ 2148115 h 5890917"/>
              <a:gd name="connsiteX68" fmla="*/ 1545470 w 4317699"/>
              <a:gd name="connsiteY68" fmla="*/ 2104572 h 5890917"/>
              <a:gd name="connsiteX69" fmla="*/ 1501928 w 4317699"/>
              <a:gd name="connsiteY69" fmla="*/ 2046515 h 5890917"/>
              <a:gd name="connsiteX70" fmla="*/ 1458385 w 4317699"/>
              <a:gd name="connsiteY70" fmla="*/ 2032000 h 5890917"/>
              <a:gd name="connsiteX71" fmla="*/ 1313242 w 4317699"/>
              <a:gd name="connsiteY71" fmla="*/ 1988457 h 5890917"/>
              <a:gd name="connsiteX72" fmla="*/ 640112 w 4317699"/>
              <a:gd name="connsiteY72" fmla="*/ 2092388 h 5890917"/>
              <a:gd name="connsiteX73" fmla="*/ 1211642 w 4317699"/>
              <a:gd name="connsiteY73" fmla="*/ 1886857 h 5890917"/>
              <a:gd name="connsiteX74" fmla="*/ 1168099 w 4317699"/>
              <a:gd name="connsiteY74" fmla="*/ 1843315 h 5890917"/>
              <a:gd name="connsiteX75" fmla="*/ 711891 w 4317699"/>
              <a:gd name="connsiteY75" fmla="*/ 1699000 h 5890917"/>
              <a:gd name="connsiteX76" fmla="*/ 1371299 w 4317699"/>
              <a:gd name="connsiteY76" fmla="*/ 1901372 h 5890917"/>
              <a:gd name="connsiteX77" fmla="*/ 1559985 w 4317699"/>
              <a:gd name="connsiteY77" fmla="*/ 1915886 h 5890917"/>
              <a:gd name="connsiteX78" fmla="*/ 1618042 w 4317699"/>
              <a:gd name="connsiteY78" fmla="*/ 1944915 h 5890917"/>
              <a:gd name="connsiteX79" fmla="*/ 1734156 w 4317699"/>
              <a:gd name="connsiteY79" fmla="*/ 2104572 h 5890917"/>
              <a:gd name="connsiteX80" fmla="*/ 1777699 w 4317699"/>
              <a:gd name="connsiteY80" fmla="*/ 2162629 h 5890917"/>
              <a:gd name="connsiteX81" fmla="*/ 1763185 w 4317699"/>
              <a:gd name="connsiteY81" fmla="*/ 2090057 h 5890917"/>
              <a:gd name="connsiteX82" fmla="*/ 1734156 w 4317699"/>
              <a:gd name="connsiteY82" fmla="*/ 1973943 h 5890917"/>
              <a:gd name="connsiteX83" fmla="*/ 1719642 w 4317699"/>
              <a:gd name="connsiteY83" fmla="*/ 1886857 h 5890917"/>
              <a:gd name="connsiteX84" fmla="*/ 1699810 w 4317699"/>
              <a:gd name="connsiteY84" fmla="*/ 1491358 h 5890917"/>
              <a:gd name="connsiteX85" fmla="*/ 1395655 w 4317699"/>
              <a:gd name="connsiteY85" fmla="*/ 853321 h 5890917"/>
              <a:gd name="connsiteX86" fmla="*/ 1792213 w 4317699"/>
              <a:gd name="connsiteY86" fmla="*/ 1320800 h 5890917"/>
              <a:gd name="connsiteX87" fmla="*/ 1821242 w 4317699"/>
              <a:gd name="connsiteY87" fmla="*/ 1190172 h 5890917"/>
              <a:gd name="connsiteX88" fmla="*/ 1792213 w 4317699"/>
              <a:gd name="connsiteY88" fmla="*/ 653143 h 5890917"/>
              <a:gd name="connsiteX89" fmla="*/ 1748670 w 4317699"/>
              <a:gd name="connsiteY89" fmla="*/ 580572 h 5890917"/>
              <a:gd name="connsiteX90" fmla="*/ 1792213 w 4317699"/>
              <a:gd name="connsiteY90" fmla="*/ 624115 h 5890917"/>
              <a:gd name="connsiteX91" fmla="*/ 1821242 w 4317699"/>
              <a:gd name="connsiteY91" fmla="*/ 754743 h 5890917"/>
              <a:gd name="connsiteX92" fmla="*/ 1879299 w 4317699"/>
              <a:gd name="connsiteY92" fmla="*/ 870857 h 5890917"/>
              <a:gd name="connsiteX93" fmla="*/ 1893813 w 4317699"/>
              <a:gd name="connsiteY93" fmla="*/ 2061029 h 5890917"/>
              <a:gd name="connsiteX94" fmla="*/ 1922842 w 4317699"/>
              <a:gd name="connsiteY94" fmla="*/ 2148115 h 5890917"/>
              <a:gd name="connsiteX95" fmla="*/ 1937356 w 4317699"/>
              <a:gd name="connsiteY95" fmla="*/ 2235200 h 5890917"/>
              <a:gd name="connsiteX96" fmla="*/ 1980899 w 4317699"/>
              <a:gd name="connsiteY96" fmla="*/ 2365829 h 5890917"/>
              <a:gd name="connsiteX97" fmla="*/ 2009928 w 4317699"/>
              <a:gd name="connsiteY97" fmla="*/ 2409372 h 5890917"/>
              <a:gd name="connsiteX98" fmla="*/ 2053470 w 4317699"/>
              <a:gd name="connsiteY98" fmla="*/ 2525486 h 5890917"/>
              <a:gd name="connsiteX99" fmla="*/ 2097013 w 4317699"/>
              <a:gd name="connsiteY99" fmla="*/ 2583543 h 5890917"/>
              <a:gd name="connsiteX100" fmla="*/ 2169585 w 4317699"/>
              <a:gd name="connsiteY100" fmla="*/ 2757715 h 5890917"/>
              <a:gd name="connsiteX101" fmla="*/ 2198613 w 4317699"/>
              <a:gd name="connsiteY101" fmla="*/ 2801257 h 5890917"/>
              <a:gd name="connsiteX102" fmla="*/ 2285699 w 4317699"/>
              <a:gd name="connsiteY102" fmla="*/ 2888343 h 5890917"/>
              <a:gd name="connsiteX103" fmla="*/ 2314728 w 4317699"/>
              <a:gd name="connsiteY103" fmla="*/ 2989943 h 5890917"/>
              <a:gd name="connsiteX104" fmla="*/ 2343756 w 4317699"/>
              <a:gd name="connsiteY104" fmla="*/ 3033486 h 5890917"/>
              <a:gd name="connsiteX105" fmla="*/ 2372785 w 4317699"/>
              <a:gd name="connsiteY105" fmla="*/ 2989943 h 5890917"/>
              <a:gd name="connsiteX106" fmla="*/ 2285699 w 4317699"/>
              <a:gd name="connsiteY106" fmla="*/ 2380343 h 5890917"/>
              <a:gd name="connsiteX107" fmla="*/ 2271185 w 4317699"/>
              <a:gd name="connsiteY107" fmla="*/ 2322286 h 5890917"/>
              <a:gd name="connsiteX108" fmla="*/ 2074511 w 4317699"/>
              <a:gd name="connsiteY108" fmla="*/ 1914189 h 5890917"/>
              <a:gd name="connsiteX109" fmla="*/ 2271185 w 4317699"/>
              <a:gd name="connsiteY109" fmla="*/ 2177143 h 5890917"/>
              <a:gd name="connsiteX110" fmla="*/ 2278651 w 4317699"/>
              <a:gd name="connsiteY110" fmla="*/ 1841040 h 5890917"/>
              <a:gd name="connsiteX111" fmla="*/ 2159116 w 4317699"/>
              <a:gd name="connsiteY111" fmla="*/ 1422364 h 5890917"/>
              <a:gd name="connsiteX112" fmla="*/ 2401813 w 4317699"/>
              <a:gd name="connsiteY112" fmla="*/ 2075543 h 5890917"/>
              <a:gd name="connsiteX113" fmla="*/ 2503413 w 4317699"/>
              <a:gd name="connsiteY113" fmla="*/ 1959429 h 5890917"/>
              <a:gd name="connsiteX114" fmla="*/ 2459870 w 4317699"/>
              <a:gd name="connsiteY114" fmla="*/ 1756229 h 5890917"/>
              <a:gd name="connsiteX115" fmla="*/ 2445356 w 4317699"/>
              <a:gd name="connsiteY115" fmla="*/ 1625600 h 5890917"/>
              <a:gd name="connsiteX116" fmla="*/ 2401813 w 4317699"/>
              <a:gd name="connsiteY116" fmla="*/ 1494972 h 5890917"/>
              <a:gd name="connsiteX117" fmla="*/ 2343756 w 4317699"/>
              <a:gd name="connsiteY117" fmla="*/ 1320800 h 5890917"/>
              <a:gd name="connsiteX118" fmla="*/ 2358270 w 4317699"/>
              <a:gd name="connsiteY118" fmla="*/ 130629 h 5890917"/>
              <a:gd name="connsiteX119" fmla="*/ 2372785 w 4317699"/>
              <a:gd name="connsiteY119" fmla="*/ 261257 h 5890917"/>
              <a:gd name="connsiteX120" fmla="*/ 2387299 w 4317699"/>
              <a:gd name="connsiteY120" fmla="*/ 333829 h 5890917"/>
              <a:gd name="connsiteX121" fmla="*/ 2430842 w 4317699"/>
              <a:gd name="connsiteY121" fmla="*/ 638629 h 5890917"/>
              <a:gd name="connsiteX122" fmla="*/ 2459870 w 4317699"/>
              <a:gd name="connsiteY122" fmla="*/ 580572 h 5890917"/>
              <a:gd name="connsiteX123" fmla="*/ 2488899 w 4317699"/>
              <a:gd name="connsiteY123" fmla="*/ 508000 h 5890917"/>
              <a:gd name="connsiteX124" fmla="*/ 2532442 w 4317699"/>
              <a:gd name="connsiteY124" fmla="*/ 406400 h 5890917"/>
              <a:gd name="connsiteX125" fmla="*/ 2546956 w 4317699"/>
              <a:gd name="connsiteY125" fmla="*/ 159657 h 5890917"/>
              <a:gd name="connsiteX126" fmla="*/ 2532442 w 4317699"/>
              <a:gd name="connsiteY126" fmla="*/ 609600 h 5890917"/>
              <a:gd name="connsiteX127" fmla="*/ 2474385 w 4317699"/>
              <a:gd name="connsiteY127" fmla="*/ 696686 h 5890917"/>
              <a:gd name="connsiteX128" fmla="*/ 2488899 w 4317699"/>
              <a:gd name="connsiteY128" fmla="*/ 1262743 h 5890917"/>
              <a:gd name="connsiteX129" fmla="*/ 2532442 w 4317699"/>
              <a:gd name="connsiteY129" fmla="*/ 1320800 h 5890917"/>
              <a:gd name="connsiteX130" fmla="*/ 2546956 w 4317699"/>
              <a:gd name="connsiteY130" fmla="*/ 1393372 h 5890917"/>
              <a:gd name="connsiteX131" fmla="*/ 2575985 w 4317699"/>
              <a:gd name="connsiteY131" fmla="*/ 1494972 h 5890917"/>
              <a:gd name="connsiteX132" fmla="*/ 2590499 w 4317699"/>
              <a:gd name="connsiteY132" fmla="*/ 1611086 h 5890917"/>
              <a:gd name="connsiteX133" fmla="*/ 2619528 w 4317699"/>
              <a:gd name="connsiteY133" fmla="*/ 1567543 h 5890917"/>
              <a:gd name="connsiteX134" fmla="*/ 2721128 w 4317699"/>
              <a:gd name="connsiteY134" fmla="*/ 1509486 h 5890917"/>
              <a:gd name="connsiteX135" fmla="*/ 2750156 w 4317699"/>
              <a:gd name="connsiteY135" fmla="*/ 1465943 h 5890917"/>
              <a:gd name="connsiteX136" fmla="*/ 2793699 w 4317699"/>
              <a:gd name="connsiteY136" fmla="*/ 1422400 h 5890917"/>
              <a:gd name="connsiteX137" fmla="*/ 2822728 w 4317699"/>
              <a:gd name="connsiteY137" fmla="*/ 1364343 h 5890917"/>
              <a:gd name="connsiteX138" fmla="*/ 2837242 w 4317699"/>
              <a:gd name="connsiteY138" fmla="*/ 1045029 h 5890917"/>
              <a:gd name="connsiteX139" fmla="*/ 2851756 w 4317699"/>
              <a:gd name="connsiteY139" fmla="*/ 972457 h 5890917"/>
              <a:gd name="connsiteX140" fmla="*/ 2895299 w 4317699"/>
              <a:gd name="connsiteY140" fmla="*/ 609600 h 5890917"/>
              <a:gd name="connsiteX141" fmla="*/ 2938842 w 4317699"/>
              <a:gd name="connsiteY141" fmla="*/ 275772 h 5890917"/>
              <a:gd name="connsiteX142" fmla="*/ 3200099 w 4317699"/>
              <a:gd name="connsiteY142" fmla="*/ 43543 h 5890917"/>
              <a:gd name="connsiteX143" fmla="*/ 3229128 w 4317699"/>
              <a:gd name="connsiteY143" fmla="*/ 0 h 5890917"/>
              <a:gd name="connsiteX144" fmla="*/ 3200099 w 4317699"/>
              <a:gd name="connsiteY144" fmla="*/ 130629 h 5890917"/>
              <a:gd name="connsiteX145" fmla="*/ 3171070 w 4317699"/>
              <a:gd name="connsiteY145" fmla="*/ 232229 h 5890917"/>
              <a:gd name="connsiteX146" fmla="*/ 3054956 w 4317699"/>
              <a:gd name="connsiteY146" fmla="*/ 290286 h 5890917"/>
              <a:gd name="connsiteX147" fmla="*/ 3011413 w 4317699"/>
              <a:gd name="connsiteY147" fmla="*/ 522515 h 5890917"/>
              <a:gd name="connsiteX148" fmla="*/ 2967870 w 4317699"/>
              <a:gd name="connsiteY148" fmla="*/ 972457 h 5890917"/>
              <a:gd name="connsiteX149" fmla="*/ 3025928 w 4317699"/>
              <a:gd name="connsiteY149" fmla="*/ 1001486 h 5890917"/>
              <a:gd name="connsiteX150" fmla="*/ 3113013 w 4317699"/>
              <a:gd name="connsiteY150" fmla="*/ 957943 h 5890917"/>
              <a:gd name="connsiteX151" fmla="*/ 3330728 w 4317699"/>
              <a:gd name="connsiteY151" fmla="*/ 914400 h 5890917"/>
              <a:gd name="connsiteX152" fmla="*/ 3388785 w 4317699"/>
              <a:gd name="connsiteY152" fmla="*/ 885372 h 5890917"/>
              <a:gd name="connsiteX153" fmla="*/ 3801781 w 4317699"/>
              <a:gd name="connsiteY153" fmla="*/ 934802 h 5890917"/>
              <a:gd name="connsiteX154" fmla="*/ 3882270 w 4317699"/>
              <a:gd name="connsiteY154" fmla="*/ 1030515 h 5890917"/>
              <a:gd name="connsiteX155" fmla="*/ 3301699 w 4317699"/>
              <a:gd name="connsiteY155" fmla="*/ 1030515 h 5890917"/>
              <a:gd name="connsiteX156" fmla="*/ 3374270 w 4317699"/>
              <a:gd name="connsiteY156" fmla="*/ 1074057 h 5890917"/>
              <a:gd name="connsiteX157" fmla="*/ 3490385 w 4317699"/>
              <a:gd name="connsiteY157" fmla="*/ 1103086 h 5890917"/>
              <a:gd name="connsiteX158" fmla="*/ 3548442 w 4317699"/>
              <a:gd name="connsiteY158" fmla="*/ 1175657 h 5890917"/>
              <a:gd name="connsiteX159" fmla="*/ 3635528 w 4317699"/>
              <a:gd name="connsiteY159" fmla="*/ 1219200 h 5890917"/>
              <a:gd name="connsiteX160" fmla="*/ 3795185 w 4317699"/>
              <a:gd name="connsiteY160" fmla="*/ 1248229 h 5890917"/>
              <a:gd name="connsiteX161" fmla="*/ 4085470 w 4317699"/>
              <a:gd name="connsiteY161" fmla="*/ 1190172 h 5890917"/>
              <a:gd name="connsiteX162" fmla="*/ 4143528 w 4317699"/>
              <a:gd name="connsiteY162" fmla="*/ 1117600 h 5890917"/>
              <a:gd name="connsiteX163" fmla="*/ 4187070 w 4317699"/>
              <a:gd name="connsiteY163" fmla="*/ 1088572 h 5890917"/>
              <a:gd name="connsiteX164" fmla="*/ 4143528 w 4317699"/>
              <a:gd name="connsiteY164" fmla="*/ 1132115 h 5890917"/>
              <a:gd name="connsiteX165" fmla="*/ 4041928 w 4317699"/>
              <a:gd name="connsiteY165" fmla="*/ 1262743 h 5890917"/>
              <a:gd name="connsiteX166" fmla="*/ 4012899 w 4317699"/>
              <a:gd name="connsiteY166" fmla="*/ 1306286 h 5890917"/>
              <a:gd name="connsiteX167" fmla="*/ 3925813 w 4317699"/>
              <a:gd name="connsiteY167" fmla="*/ 1393372 h 5890917"/>
              <a:gd name="connsiteX168" fmla="*/ 3751642 w 4317699"/>
              <a:gd name="connsiteY168" fmla="*/ 1364343 h 5890917"/>
              <a:gd name="connsiteX169" fmla="*/ 3562956 w 4317699"/>
              <a:gd name="connsiteY169" fmla="*/ 1335315 h 5890917"/>
              <a:gd name="connsiteX170" fmla="*/ 3504899 w 4317699"/>
              <a:gd name="connsiteY170" fmla="*/ 1756229 h 5890917"/>
              <a:gd name="connsiteX171" fmla="*/ 3475870 w 4317699"/>
              <a:gd name="connsiteY171" fmla="*/ 1698172 h 5890917"/>
              <a:gd name="connsiteX172" fmla="*/ 3403299 w 4317699"/>
              <a:gd name="connsiteY172" fmla="*/ 1524000 h 5890917"/>
              <a:gd name="connsiteX173" fmla="*/ 3258156 w 4317699"/>
              <a:gd name="connsiteY173" fmla="*/ 1291772 h 5890917"/>
              <a:gd name="connsiteX174" fmla="*/ 3422167 w 4317699"/>
              <a:gd name="connsiteY174" fmla="*/ 1296546 h 5890917"/>
              <a:gd name="connsiteX175" fmla="*/ 3156556 w 4317699"/>
              <a:gd name="connsiteY175" fmla="*/ 1190172 h 5890917"/>
              <a:gd name="connsiteX176" fmla="*/ 3098499 w 4317699"/>
              <a:gd name="connsiteY176" fmla="*/ 1204686 h 5890917"/>
              <a:gd name="connsiteX177" fmla="*/ 2982385 w 4317699"/>
              <a:gd name="connsiteY177" fmla="*/ 1219200 h 5890917"/>
              <a:gd name="connsiteX178" fmla="*/ 2967870 w 4317699"/>
              <a:gd name="connsiteY178" fmla="*/ 1262743 h 5890917"/>
              <a:gd name="connsiteX179" fmla="*/ 2895299 w 4317699"/>
              <a:gd name="connsiteY179" fmla="*/ 1524000 h 5890917"/>
              <a:gd name="connsiteX180" fmla="*/ 2938842 w 4317699"/>
              <a:gd name="connsiteY180" fmla="*/ 1596572 h 5890917"/>
              <a:gd name="connsiteX181" fmla="*/ 2953356 w 4317699"/>
              <a:gd name="connsiteY181" fmla="*/ 1640115 h 5890917"/>
              <a:gd name="connsiteX182" fmla="*/ 2895299 w 4317699"/>
              <a:gd name="connsiteY182" fmla="*/ 1712686 h 5890917"/>
              <a:gd name="connsiteX183" fmla="*/ 2837242 w 4317699"/>
              <a:gd name="connsiteY183" fmla="*/ 1770743 h 5890917"/>
              <a:gd name="connsiteX184" fmla="*/ 2750156 w 4317699"/>
              <a:gd name="connsiteY184" fmla="*/ 1828800 h 5890917"/>
              <a:gd name="connsiteX185" fmla="*/ 2677585 w 4317699"/>
              <a:gd name="connsiteY185" fmla="*/ 1901372 h 5890917"/>
              <a:gd name="connsiteX186" fmla="*/ 2575985 w 4317699"/>
              <a:gd name="connsiteY186" fmla="*/ 2032000 h 5890917"/>
              <a:gd name="connsiteX187" fmla="*/ 2561470 w 4317699"/>
              <a:gd name="connsiteY187" fmla="*/ 2525486 h 5890917"/>
              <a:gd name="connsiteX188" fmla="*/ 2634042 w 4317699"/>
              <a:gd name="connsiteY188" fmla="*/ 2467429 h 5890917"/>
              <a:gd name="connsiteX189" fmla="*/ 2750156 w 4317699"/>
              <a:gd name="connsiteY189" fmla="*/ 2394857 h 5890917"/>
              <a:gd name="connsiteX190" fmla="*/ 2938842 w 4317699"/>
              <a:gd name="connsiteY190" fmla="*/ 2249715 h 5890917"/>
              <a:gd name="connsiteX191" fmla="*/ 3069470 w 4317699"/>
              <a:gd name="connsiteY191" fmla="*/ 2075543 h 5890917"/>
              <a:gd name="connsiteX192" fmla="*/ 3098499 w 4317699"/>
              <a:gd name="connsiteY192" fmla="*/ 1814286 h 5890917"/>
              <a:gd name="connsiteX193" fmla="*/ 3127528 w 4317699"/>
              <a:gd name="connsiteY193" fmla="*/ 1698172 h 5890917"/>
              <a:gd name="connsiteX194" fmla="*/ 3098499 w 4317699"/>
              <a:gd name="connsiteY194" fmla="*/ 2235200 h 5890917"/>
              <a:gd name="connsiteX195" fmla="*/ 3069470 w 4317699"/>
              <a:gd name="connsiteY195" fmla="*/ 2307772 h 5890917"/>
              <a:gd name="connsiteX196" fmla="*/ 2866270 w 4317699"/>
              <a:gd name="connsiteY196" fmla="*/ 2481943 h 5890917"/>
              <a:gd name="connsiteX197" fmla="*/ 2779185 w 4317699"/>
              <a:gd name="connsiteY197" fmla="*/ 2525486 h 5890917"/>
              <a:gd name="connsiteX198" fmla="*/ 2721128 w 4317699"/>
              <a:gd name="connsiteY198" fmla="*/ 2569029 h 5890917"/>
              <a:gd name="connsiteX199" fmla="*/ 2663070 w 4317699"/>
              <a:gd name="connsiteY199" fmla="*/ 2699657 h 5890917"/>
              <a:gd name="connsiteX200" fmla="*/ 2648556 w 4317699"/>
              <a:gd name="connsiteY200" fmla="*/ 2743200 h 5890917"/>
              <a:gd name="connsiteX201" fmla="*/ 2735642 w 4317699"/>
              <a:gd name="connsiteY201" fmla="*/ 2656115 h 5890917"/>
              <a:gd name="connsiteX202" fmla="*/ 2880785 w 4317699"/>
              <a:gd name="connsiteY202" fmla="*/ 2612572 h 5890917"/>
              <a:gd name="connsiteX203" fmla="*/ 3040442 w 4317699"/>
              <a:gd name="connsiteY203" fmla="*/ 2540000 h 5890917"/>
              <a:gd name="connsiteX204" fmla="*/ 3113013 w 4317699"/>
              <a:gd name="connsiteY204" fmla="*/ 2467429 h 5890917"/>
              <a:gd name="connsiteX205" fmla="*/ 3200099 w 4317699"/>
              <a:gd name="connsiteY205" fmla="*/ 2380343 h 5890917"/>
              <a:gd name="connsiteX206" fmla="*/ 3214613 w 4317699"/>
              <a:gd name="connsiteY206" fmla="*/ 1872343 h 5890917"/>
              <a:gd name="connsiteX207" fmla="*/ 3229128 w 4317699"/>
              <a:gd name="connsiteY207" fmla="*/ 2220686 h 5890917"/>
              <a:gd name="connsiteX208" fmla="*/ 3403299 w 4317699"/>
              <a:gd name="connsiteY208" fmla="*/ 2046515 h 5890917"/>
              <a:gd name="connsiteX209" fmla="*/ 3461356 w 4317699"/>
              <a:gd name="connsiteY209" fmla="*/ 2002972 h 5890917"/>
              <a:gd name="connsiteX210" fmla="*/ 3606499 w 4317699"/>
              <a:gd name="connsiteY210" fmla="*/ 1857829 h 5890917"/>
              <a:gd name="connsiteX211" fmla="*/ 3867756 w 4317699"/>
              <a:gd name="connsiteY211" fmla="*/ 1756229 h 5890917"/>
              <a:gd name="connsiteX212" fmla="*/ 4297829 w 4317699"/>
              <a:gd name="connsiteY212" fmla="*/ 1409345 h 5890917"/>
              <a:gd name="connsiteX213" fmla="*/ 3770568 w 4317699"/>
              <a:gd name="connsiteY213" fmla="*/ 1875783 h 5890917"/>
              <a:gd name="connsiteX214" fmla="*/ 4210796 w 4317699"/>
              <a:gd name="connsiteY214" fmla="*/ 1938659 h 5890917"/>
              <a:gd name="connsiteX215" fmla="*/ 3591985 w 4317699"/>
              <a:gd name="connsiteY215" fmla="*/ 2075543 h 5890917"/>
              <a:gd name="connsiteX216" fmla="*/ 3417813 w 4317699"/>
              <a:gd name="connsiteY216" fmla="*/ 2177143 h 5890917"/>
              <a:gd name="connsiteX217" fmla="*/ 3345242 w 4317699"/>
              <a:gd name="connsiteY217" fmla="*/ 2293257 h 5890917"/>
              <a:gd name="connsiteX218" fmla="*/ 3330728 w 4317699"/>
              <a:gd name="connsiteY218" fmla="*/ 2351315 h 5890917"/>
              <a:gd name="connsiteX219" fmla="*/ 3316213 w 4317699"/>
              <a:gd name="connsiteY219" fmla="*/ 2481943 h 5890917"/>
              <a:gd name="connsiteX220" fmla="*/ 3287185 w 4317699"/>
              <a:gd name="connsiteY220" fmla="*/ 2525486 h 5890917"/>
              <a:gd name="connsiteX221" fmla="*/ 3243642 w 4317699"/>
              <a:gd name="connsiteY221" fmla="*/ 2583543 h 5890917"/>
              <a:gd name="connsiteX222" fmla="*/ 3142042 w 4317699"/>
              <a:gd name="connsiteY222" fmla="*/ 2670629 h 5890917"/>
              <a:gd name="connsiteX223" fmla="*/ 3040442 w 4317699"/>
              <a:gd name="connsiteY223" fmla="*/ 2786743 h 5890917"/>
              <a:gd name="connsiteX224" fmla="*/ 2967870 w 4317699"/>
              <a:gd name="connsiteY224" fmla="*/ 2844800 h 5890917"/>
              <a:gd name="connsiteX225" fmla="*/ 2895299 w 4317699"/>
              <a:gd name="connsiteY225" fmla="*/ 2931886 h 5890917"/>
              <a:gd name="connsiteX226" fmla="*/ 2735642 w 4317699"/>
              <a:gd name="connsiteY226" fmla="*/ 3106057 h 5890917"/>
              <a:gd name="connsiteX227" fmla="*/ 2706613 w 4317699"/>
              <a:gd name="connsiteY227" fmla="*/ 3193143 h 5890917"/>
              <a:gd name="connsiteX228" fmla="*/ 2808213 w 4317699"/>
              <a:gd name="connsiteY228" fmla="*/ 3178629 h 5890917"/>
              <a:gd name="connsiteX229" fmla="*/ 3214613 w 4317699"/>
              <a:gd name="connsiteY229" fmla="*/ 3091543 h 5890917"/>
              <a:gd name="connsiteX230" fmla="*/ 3475870 w 4317699"/>
              <a:gd name="connsiteY230" fmla="*/ 2960915 h 5890917"/>
              <a:gd name="connsiteX231" fmla="*/ 3679070 w 4317699"/>
              <a:gd name="connsiteY231" fmla="*/ 2801257 h 5890917"/>
              <a:gd name="connsiteX232" fmla="*/ 3824213 w 4317699"/>
              <a:gd name="connsiteY232" fmla="*/ 2569029 h 5890917"/>
              <a:gd name="connsiteX233" fmla="*/ 3911299 w 4317699"/>
              <a:gd name="connsiteY233" fmla="*/ 2409372 h 5890917"/>
              <a:gd name="connsiteX234" fmla="*/ 4236791 w 4317699"/>
              <a:gd name="connsiteY234" fmla="*/ 2119679 h 5890917"/>
              <a:gd name="connsiteX235" fmla="*/ 3896785 w 4317699"/>
              <a:gd name="connsiteY235" fmla="*/ 2641600 h 5890917"/>
              <a:gd name="connsiteX236" fmla="*/ 3867756 w 4317699"/>
              <a:gd name="connsiteY236" fmla="*/ 2714172 h 5890917"/>
              <a:gd name="connsiteX237" fmla="*/ 3766156 w 4317699"/>
              <a:gd name="connsiteY237" fmla="*/ 2888343 h 5890917"/>
              <a:gd name="connsiteX238" fmla="*/ 3708099 w 4317699"/>
              <a:gd name="connsiteY238" fmla="*/ 2946400 h 5890917"/>
              <a:gd name="connsiteX239" fmla="*/ 3635528 w 4317699"/>
              <a:gd name="connsiteY239" fmla="*/ 3033486 h 5890917"/>
              <a:gd name="connsiteX240" fmla="*/ 3766156 w 4317699"/>
              <a:gd name="connsiteY240" fmla="*/ 2975429 h 5890917"/>
              <a:gd name="connsiteX241" fmla="*/ 3824213 w 4317699"/>
              <a:gd name="connsiteY241" fmla="*/ 2960915 h 5890917"/>
              <a:gd name="connsiteX242" fmla="*/ 4216099 w 4317699"/>
              <a:gd name="connsiteY242" fmla="*/ 3048000 h 5890917"/>
              <a:gd name="connsiteX243" fmla="*/ 4317699 w 4317699"/>
              <a:gd name="connsiteY243" fmla="*/ 3091543 h 5890917"/>
              <a:gd name="connsiteX244" fmla="*/ 4216099 w 4317699"/>
              <a:gd name="connsiteY244" fmla="*/ 3062515 h 5890917"/>
              <a:gd name="connsiteX245" fmla="*/ 4041928 w 4317699"/>
              <a:gd name="connsiteY245" fmla="*/ 3077029 h 5890917"/>
              <a:gd name="connsiteX246" fmla="*/ 3867756 w 4317699"/>
              <a:gd name="connsiteY246" fmla="*/ 3178629 h 5890917"/>
              <a:gd name="connsiteX247" fmla="*/ 3693585 w 4317699"/>
              <a:gd name="connsiteY247" fmla="*/ 3338286 h 5890917"/>
              <a:gd name="connsiteX248" fmla="*/ 3388785 w 4317699"/>
              <a:gd name="connsiteY248" fmla="*/ 3396343 h 5890917"/>
              <a:gd name="connsiteX249" fmla="*/ 3229128 w 4317699"/>
              <a:gd name="connsiteY249" fmla="*/ 3425372 h 5890917"/>
              <a:gd name="connsiteX250" fmla="*/ 2938842 w 4317699"/>
              <a:gd name="connsiteY250" fmla="*/ 3454400 h 5890917"/>
              <a:gd name="connsiteX251" fmla="*/ 2837242 w 4317699"/>
              <a:gd name="connsiteY251" fmla="*/ 3468915 h 5890917"/>
              <a:gd name="connsiteX252" fmla="*/ 2793699 w 4317699"/>
              <a:gd name="connsiteY252" fmla="*/ 3483429 h 5890917"/>
              <a:gd name="connsiteX253" fmla="*/ 2808213 w 4317699"/>
              <a:gd name="connsiteY253" fmla="*/ 3570515 h 5890917"/>
              <a:gd name="connsiteX254" fmla="*/ 2895299 w 4317699"/>
              <a:gd name="connsiteY254" fmla="*/ 3599543 h 5890917"/>
              <a:gd name="connsiteX255" fmla="*/ 3040442 w 4317699"/>
              <a:gd name="connsiteY255" fmla="*/ 3686629 h 5890917"/>
              <a:gd name="connsiteX256" fmla="*/ 3171070 w 4317699"/>
              <a:gd name="connsiteY256" fmla="*/ 3759200 h 5890917"/>
              <a:gd name="connsiteX257" fmla="*/ 3185585 w 4317699"/>
              <a:gd name="connsiteY257" fmla="*/ 3802743 h 5890917"/>
              <a:gd name="connsiteX258" fmla="*/ 3113013 w 4317699"/>
              <a:gd name="connsiteY258" fmla="*/ 3947886 h 5890917"/>
              <a:gd name="connsiteX259" fmla="*/ 3243642 w 4317699"/>
              <a:gd name="connsiteY259" fmla="*/ 4078515 h 5890917"/>
              <a:gd name="connsiteX260" fmla="*/ 3388785 w 4317699"/>
              <a:gd name="connsiteY260" fmla="*/ 4136572 h 5890917"/>
              <a:gd name="connsiteX261" fmla="*/ 3475870 w 4317699"/>
              <a:gd name="connsiteY261" fmla="*/ 4151086 h 5890917"/>
              <a:gd name="connsiteX262" fmla="*/ 3461356 w 4317699"/>
              <a:gd name="connsiteY262" fmla="*/ 4194629 h 5890917"/>
              <a:gd name="connsiteX263" fmla="*/ 3417813 w 4317699"/>
              <a:gd name="connsiteY263" fmla="*/ 4180115 h 5890917"/>
              <a:gd name="connsiteX264" fmla="*/ 3330728 w 4317699"/>
              <a:gd name="connsiteY264" fmla="*/ 4165600 h 5890917"/>
              <a:gd name="connsiteX265" fmla="*/ 3200099 w 4317699"/>
              <a:gd name="connsiteY265" fmla="*/ 4136572 h 5890917"/>
              <a:gd name="connsiteX266" fmla="*/ 3083985 w 4317699"/>
              <a:gd name="connsiteY266" fmla="*/ 4107543 h 5890917"/>
              <a:gd name="connsiteX267" fmla="*/ 2982385 w 4317699"/>
              <a:gd name="connsiteY267" fmla="*/ 4005943 h 5890917"/>
              <a:gd name="connsiteX268" fmla="*/ 2938842 w 4317699"/>
              <a:gd name="connsiteY268" fmla="*/ 3962400 h 5890917"/>
              <a:gd name="connsiteX269" fmla="*/ 2851756 w 4317699"/>
              <a:gd name="connsiteY269" fmla="*/ 3904343 h 5890917"/>
              <a:gd name="connsiteX270" fmla="*/ 2808213 w 4317699"/>
              <a:gd name="connsiteY270" fmla="*/ 3875315 h 5890917"/>
              <a:gd name="connsiteX271" fmla="*/ 2779185 w 4317699"/>
              <a:gd name="connsiteY271" fmla="*/ 3947886 h 5890917"/>
              <a:gd name="connsiteX272" fmla="*/ 2837242 w 4317699"/>
              <a:gd name="connsiteY272" fmla="*/ 4209143 h 5890917"/>
              <a:gd name="connsiteX273" fmla="*/ 2851756 w 4317699"/>
              <a:gd name="connsiteY273" fmla="*/ 4252686 h 5890917"/>
              <a:gd name="connsiteX274" fmla="*/ 2866270 w 4317699"/>
              <a:gd name="connsiteY274" fmla="*/ 4296229 h 5890917"/>
              <a:gd name="connsiteX275" fmla="*/ 2880785 w 4317699"/>
              <a:gd name="connsiteY275" fmla="*/ 4717143 h 5890917"/>
              <a:gd name="connsiteX276" fmla="*/ 2938842 w 4317699"/>
              <a:gd name="connsiteY276" fmla="*/ 4775200 h 5890917"/>
              <a:gd name="connsiteX277" fmla="*/ 2967870 w 4317699"/>
              <a:gd name="connsiteY277" fmla="*/ 4833257 h 5890917"/>
              <a:gd name="connsiteX278" fmla="*/ 2764670 w 4317699"/>
              <a:gd name="connsiteY278" fmla="*/ 5718629 h 5890917"/>
              <a:gd name="connsiteX279" fmla="*/ 2692099 w 4317699"/>
              <a:gd name="connsiteY279" fmla="*/ 5733143 h 5890917"/>
              <a:gd name="connsiteX280" fmla="*/ 2372785 w 4317699"/>
              <a:gd name="connsiteY280" fmla="*/ 5776686 h 5890917"/>
              <a:gd name="connsiteX281" fmla="*/ 2416328 w 4317699"/>
              <a:gd name="connsiteY281" fmla="*/ 5660572 h 5890917"/>
              <a:gd name="connsiteX282" fmla="*/ 2416328 w 4317699"/>
              <a:gd name="connsiteY282"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074511 w 4317699"/>
              <a:gd name="connsiteY109" fmla="*/ 1914189 h 5890917"/>
              <a:gd name="connsiteX110" fmla="*/ 2271185 w 4317699"/>
              <a:gd name="connsiteY110" fmla="*/ 2177143 h 5890917"/>
              <a:gd name="connsiteX111" fmla="*/ 2278651 w 4317699"/>
              <a:gd name="connsiteY111" fmla="*/ 1841040 h 5890917"/>
              <a:gd name="connsiteX112" fmla="*/ 2159116 w 4317699"/>
              <a:gd name="connsiteY112" fmla="*/ 1422364 h 5890917"/>
              <a:gd name="connsiteX113" fmla="*/ 2401813 w 4317699"/>
              <a:gd name="connsiteY113" fmla="*/ 2075543 h 5890917"/>
              <a:gd name="connsiteX114" fmla="*/ 2503413 w 4317699"/>
              <a:gd name="connsiteY114" fmla="*/ 1959429 h 5890917"/>
              <a:gd name="connsiteX115" fmla="*/ 2459870 w 4317699"/>
              <a:gd name="connsiteY115" fmla="*/ 1756229 h 5890917"/>
              <a:gd name="connsiteX116" fmla="*/ 2445356 w 4317699"/>
              <a:gd name="connsiteY116" fmla="*/ 1625600 h 5890917"/>
              <a:gd name="connsiteX117" fmla="*/ 2401813 w 4317699"/>
              <a:gd name="connsiteY117" fmla="*/ 1494972 h 5890917"/>
              <a:gd name="connsiteX118" fmla="*/ 2343756 w 4317699"/>
              <a:gd name="connsiteY118" fmla="*/ 1320800 h 5890917"/>
              <a:gd name="connsiteX119" fmla="*/ 2358270 w 4317699"/>
              <a:gd name="connsiteY119" fmla="*/ 130629 h 5890917"/>
              <a:gd name="connsiteX120" fmla="*/ 2372785 w 4317699"/>
              <a:gd name="connsiteY120" fmla="*/ 261257 h 5890917"/>
              <a:gd name="connsiteX121" fmla="*/ 2387299 w 4317699"/>
              <a:gd name="connsiteY121" fmla="*/ 333829 h 5890917"/>
              <a:gd name="connsiteX122" fmla="*/ 2430842 w 4317699"/>
              <a:gd name="connsiteY122" fmla="*/ 638629 h 5890917"/>
              <a:gd name="connsiteX123" fmla="*/ 2459870 w 4317699"/>
              <a:gd name="connsiteY123" fmla="*/ 580572 h 5890917"/>
              <a:gd name="connsiteX124" fmla="*/ 2488899 w 4317699"/>
              <a:gd name="connsiteY124" fmla="*/ 508000 h 5890917"/>
              <a:gd name="connsiteX125" fmla="*/ 2532442 w 4317699"/>
              <a:gd name="connsiteY125" fmla="*/ 406400 h 5890917"/>
              <a:gd name="connsiteX126" fmla="*/ 2546956 w 4317699"/>
              <a:gd name="connsiteY126" fmla="*/ 159657 h 5890917"/>
              <a:gd name="connsiteX127" fmla="*/ 2532442 w 4317699"/>
              <a:gd name="connsiteY127" fmla="*/ 609600 h 5890917"/>
              <a:gd name="connsiteX128" fmla="*/ 2474385 w 4317699"/>
              <a:gd name="connsiteY128" fmla="*/ 696686 h 5890917"/>
              <a:gd name="connsiteX129" fmla="*/ 2488899 w 4317699"/>
              <a:gd name="connsiteY129" fmla="*/ 1262743 h 5890917"/>
              <a:gd name="connsiteX130" fmla="*/ 2532442 w 4317699"/>
              <a:gd name="connsiteY130" fmla="*/ 1320800 h 5890917"/>
              <a:gd name="connsiteX131" fmla="*/ 2546956 w 4317699"/>
              <a:gd name="connsiteY131" fmla="*/ 1393372 h 5890917"/>
              <a:gd name="connsiteX132" fmla="*/ 2575985 w 4317699"/>
              <a:gd name="connsiteY132" fmla="*/ 1494972 h 5890917"/>
              <a:gd name="connsiteX133" fmla="*/ 2590499 w 4317699"/>
              <a:gd name="connsiteY133" fmla="*/ 1611086 h 5890917"/>
              <a:gd name="connsiteX134" fmla="*/ 2619528 w 4317699"/>
              <a:gd name="connsiteY134" fmla="*/ 1567543 h 5890917"/>
              <a:gd name="connsiteX135" fmla="*/ 2721128 w 4317699"/>
              <a:gd name="connsiteY135" fmla="*/ 1509486 h 5890917"/>
              <a:gd name="connsiteX136" fmla="*/ 2750156 w 4317699"/>
              <a:gd name="connsiteY136" fmla="*/ 1465943 h 5890917"/>
              <a:gd name="connsiteX137" fmla="*/ 2793699 w 4317699"/>
              <a:gd name="connsiteY137" fmla="*/ 1422400 h 5890917"/>
              <a:gd name="connsiteX138" fmla="*/ 2822728 w 4317699"/>
              <a:gd name="connsiteY138" fmla="*/ 1364343 h 5890917"/>
              <a:gd name="connsiteX139" fmla="*/ 2837242 w 4317699"/>
              <a:gd name="connsiteY139" fmla="*/ 1045029 h 5890917"/>
              <a:gd name="connsiteX140" fmla="*/ 2851756 w 4317699"/>
              <a:gd name="connsiteY140" fmla="*/ 972457 h 5890917"/>
              <a:gd name="connsiteX141" fmla="*/ 2895299 w 4317699"/>
              <a:gd name="connsiteY141" fmla="*/ 609600 h 5890917"/>
              <a:gd name="connsiteX142" fmla="*/ 2938842 w 4317699"/>
              <a:gd name="connsiteY142" fmla="*/ 275772 h 5890917"/>
              <a:gd name="connsiteX143" fmla="*/ 3200099 w 4317699"/>
              <a:gd name="connsiteY143" fmla="*/ 43543 h 5890917"/>
              <a:gd name="connsiteX144" fmla="*/ 3229128 w 4317699"/>
              <a:gd name="connsiteY144" fmla="*/ 0 h 5890917"/>
              <a:gd name="connsiteX145" fmla="*/ 3200099 w 4317699"/>
              <a:gd name="connsiteY145" fmla="*/ 130629 h 5890917"/>
              <a:gd name="connsiteX146" fmla="*/ 3171070 w 4317699"/>
              <a:gd name="connsiteY146" fmla="*/ 232229 h 5890917"/>
              <a:gd name="connsiteX147" fmla="*/ 3054956 w 4317699"/>
              <a:gd name="connsiteY147" fmla="*/ 290286 h 5890917"/>
              <a:gd name="connsiteX148" fmla="*/ 3011413 w 4317699"/>
              <a:gd name="connsiteY148" fmla="*/ 522515 h 5890917"/>
              <a:gd name="connsiteX149" fmla="*/ 2967870 w 4317699"/>
              <a:gd name="connsiteY149" fmla="*/ 972457 h 5890917"/>
              <a:gd name="connsiteX150" fmla="*/ 3025928 w 4317699"/>
              <a:gd name="connsiteY150" fmla="*/ 1001486 h 5890917"/>
              <a:gd name="connsiteX151" fmla="*/ 3113013 w 4317699"/>
              <a:gd name="connsiteY151" fmla="*/ 957943 h 5890917"/>
              <a:gd name="connsiteX152" fmla="*/ 3330728 w 4317699"/>
              <a:gd name="connsiteY152" fmla="*/ 914400 h 5890917"/>
              <a:gd name="connsiteX153" fmla="*/ 3388785 w 4317699"/>
              <a:gd name="connsiteY153" fmla="*/ 885372 h 5890917"/>
              <a:gd name="connsiteX154" fmla="*/ 3801781 w 4317699"/>
              <a:gd name="connsiteY154" fmla="*/ 934802 h 5890917"/>
              <a:gd name="connsiteX155" fmla="*/ 3882270 w 4317699"/>
              <a:gd name="connsiteY155" fmla="*/ 1030515 h 5890917"/>
              <a:gd name="connsiteX156" fmla="*/ 3301699 w 4317699"/>
              <a:gd name="connsiteY156" fmla="*/ 1030515 h 5890917"/>
              <a:gd name="connsiteX157" fmla="*/ 3374270 w 4317699"/>
              <a:gd name="connsiteY157" fmla="*/ 1074057 h 5890917"/>
              <a:gd name="connsiteX158" fmla="*/ 3490385 w 4317699"/>
              <a:gd name="connsiteY158" fmla="*/ 1103086 h 5890917"/>
              <a:gd name="connsiteX159" fmla="*/ 3548442 w 4317699"/>
              <a:gd name="connsiteY159" fmla="*/ 1175657 h 5890917"/>
              <a:gd name="connsiteX160" fmla="*/ 3635528 w 4317699"/>
              <a:gd name="connsiteY160" fmla="*/ 1219200 h 5890917"/>
              <a:gd name="connsiteX161" fmla="*/ 3795185 w 4317699"/>
              <a:gd name="connsiteY161" fmla="*/ 1248229 h 5890917"/>
              <a:gd name="connsiteX162" fmla="*/ 4085470 w 4317699"/>
              <a:gd name="connsiteY162" fmla="*/ 1190172 h 5890917"/>
              <a:gd name="connsiteX163" fmla="*/ 4143528 w 4317699"/>
              <a:gd name="connsiteY163" fmla="*/ 1117600 h 5890917"/>
              <a:gd name="connsiteX164" fmla="*/ 4187070 w 4317699"/>
              <a:gd name="connsiteY164" fmla="*/ 1088572 h 5890917"/>
              <a:gd name="connsiteX165" fmla="*/ 4143528 w 4317699"/>
              <a:gd name="connsiteY165" fmla="*/ 1132115 h 5890917"/>
              <a:gd name="connsiteX166" fmla="*/ 4041928 w 4317699"/>
              <a:gd name="connsiteY166" fmla="*/ 1262743 h 5890917"/>
              <a:gd name="connsiteX167" fmla="*/ 4012899 w 4317699"/>
              <a:gd name="connsiteY167" fmla="*/ 1306286 h 5890917"/>
              <a:gd name="connsiteX168" fmla="*/ 3925813 w 4317699"/>
              <a:gd name="connsiteY168" fmla="*/ 1393372 h 5890917"/>
              <a:gd name="connsiteX169" fmla="*/ 3751642 w 4317699"/>
              <a:gd name="connsiteY169" fmla="*/ 1364343 h 5890917"/>
              <a:gd name="connsiteX170" fmla="*/ 3562956 w 4317699"/>
              <a:gd name="connsiteY170" fmla="*/ 1335315 h 5890917"/>
              <a:gd name="connsiteX171" fmla="*/ 3504899 w 4317699"/>
              <a:gd name="connsiteY171" fmla="*/ 1756229 h 5890917"/>
              <a:gd name="connsiteX172" fmla="*/ 3475870 w 4317699"/>
              <a:gd name="connsiteY172" fmla="*/ 1698172 h 5890917"/>
              <a:gd name="connsiteX173" fmla="*/ 3403299 w 4317699"/>
              <a:gd name="connsiteY173" fmla="*/ 1524000 h 5890917"/>
              <a:gd name="connsiteX174" fmla="*/ 3258156 w 4317699"/>
              <a:gd name="connsiteY174" fmla="*/ 1291772 h 5890917"/>
              <a:gd name="connsiteX175" fmla="*/ 3422167 w 4317699"/>
              <a:gd name="connsiteY175" fmla="*/ 1296546 h 5890917"/>
              <a:gd name="connsiteX176" fmla="*/ 3156556 w 4317699"/>
              <a:gd name="connsiteY176" fmla="*/ 1190172 h 5890917"/>
              <a:gd name="connsiteX177" fmla="*/ 3098499 w 4317699"/>
              <a:gd name="connsiteY177" fmla="*/ 1204686 h 5890917"/>
              <a:gd name="connsiteX178" fmla="*/ 2982385 w 4317699"/>
              <a:gd name="connsiteY178" fmla="*/ 1219200 h 5890917"/>
              <a:gd name="connsiteX179" fmla="*/ 2967870 w 4317699"/>
              <a:gd name="connsiteY179" fmla="*/ 1262743 h 5890917"/>
              <a:gd name="connsiteX180" fmla="*/ 2895299 w 4317699"/>
              <a:gd name="connsiteY180" fmla="*/ 1524000 h 5890917"/>
              <a:gd name="connsiteX181" fmla="*/ 2938842 w 4317699"/>
              <a:gd name="connsiteY181" fmla="*/ 1596572 h 5890917"/>
              <a:gd name="connsiteX182" fmla="*/ 2953356 w 4317699"/>
              <a:gd name="connsiteY182" fmla="*/ 1640115 h 5890917"/>
              <a:gd name="connsiteX183" fmla="*/ 2895299 w 4317699"/>
              <a:gd name="connsiteY183" fmla="*/ 1712686 h 5890917"/>
              <a:gd name="connsiteX184" fmla="*/ 2837242 w 4317699"/>
              <a:gd name="connsiteY184" fmla="*/ 1770743 h 5890917"/>
              <a:gd name="connsiteX185" fmla="*/ 2750156 w 4317699"/>
              <a:gd name="connsiteY185" fmla="*/ 1828800 h 5890917"/>
              <a:gd name="connsiteX186" fmla="*/ 2677585 w 4317699"/>
              <a:gd name="connsiteY186" fmla="*/ 1901372 h 5890917"/>
              <a:gd name="connsiteX187" fmla="*/ 2575985 w 4317699"/>
              <a:gd name="connsiteY187" fmla="*/ 2032000 h 5890917"/>
              <a:gd name="connsiteX188" fmla="*/ 2561470 w 4317699"/>
              <a:gd name="connsiteY188" fmla="*/ 2525486 h 5890917"/>
              <a:gd name="connsiteX189" fmla="*/ 2634042 w 4317699"/>
              <a:gd name="connsiteY189" fmla="*/ 2467429 h 5890917"/>
              <a:gd name="connsiteX190" fmla="*/ 2750156 w 4317699"/>
              <a:gd name="connsiteY190" fmla="*/ 2394857 h 5890917"/>
              <a:gd name="connsiteX191" fmla="*/ 2938842 w 4317699"/>
              <a:gd name="connsiteY191" fmla="*/ 2249715 h 5890917"/>
              <a:gd name="connsiteX192" fmla="*/ 3069470 w 4317699"/>
              <a:gd name="connsiteY192" fmla="*/ 2075543 h 5890917"/>
              <a:gd name="connsiteX193" fmla="*/ 3098499 w 4317699"/>
              <a:gd name="connsiteY193" fmla="*/ 1814286 h 5890917"/>
              <a:gd name="connsiteX194" fmla="*/ 3127528 w 4317699"/>
              <a:gd name="connsiteY194" fmla="*/ 1698172 h 5890917"/>
              <a:gd name="connsiteX195" fmla="*/ 3098499 w 4317699"/>
              <a:gd name="connsiteY195" fmla="*/ 2235200 h 5890917"/>
              <a:gd name="connsiteX196" fmla="*/ 3069470 w 4317699"/>
              <a:gd name="connsiteY196" fmla="*/ 2307772 h 5890917"/>
              <a:gd name="connsiteX197" fmla="*/ 2866270 w 4317699"/>
              <a:gd name="connsiteY197" fmla="*/ 2481943 h 5890917"/>
              <a:gd name="connsiteX198" fmla="*/ 2779185 w 4317699"/>
              <a:gd name="connsiteY198" fmla="*/ 2525486 h 5890917"/>
              <a:gd name="connsiteX199" fmla="*/ 2721128 w 4317699"/>
              <a:gd name="connsiteY199" fmla="*/ 2569029 h 5890917"/>
              <a:gd name="connsiteX200" fmla="*/ 2663070 w 4317699"/>
              <a:gd name="connsiteY200" fmla="*/ 2699657 h 5890917"/>
              <a:gd name="connsiteX201" fmla="*/ 2648556 w 4317699"/>
              <a:gd name="connsiteY201" fmla="*/ 2743200 h 5890917"/>
              <a:gd name="connsiteX202" fmla="*/ 2735642 w 4317699"/>
              <a:gd name="connsiteY202" fmla="*/ 2656115 h 5890917"/>
              <a:gd name="connsiteX203" fmla="*/ 2880785 w 4317699"/>
              <a:gd name="connsiteY203" fmla="*/ 2612572 h 5890917"/>
              <a:gd name="connsiteX204" fmla="*/ 3040442 w 4317699"/>
              <a:gd name="connsiteY204" fmla="*/ 2540000 h 5890917"/>
              <a:gd name="connsiteX205" fmla="*/ 3113013 w 4317699"/>
              <a:gd name="connsiteY205" fmla="*/ 2467429 h 5890917"/>
              <a:gd name="connsiteX206" fmla="*/ 3200099 w 4317699"/>
              <a:gd name="connsiteY206" fmla="*/ 2380343 h 5890917"/>
              <a:gd name="connsiteX207" fmla="*/ 3214613 w 4317699"/>
              <a:gd name="connsiteY207" fmla="*/ 1872343 h 5890917"/>
              <a:gd name="connsiteX208" fmla="*/ 3229128 w 4317699"/>
              <a:gd name="connsiteY208" fmla="*/ 2220686 h 5890917"/>
              <a:gd name="connsiteX209" fmla="*/ 3403299 w 4317699"/>
              <a:gd name="connsiteY209" fmla="*/ 2046515 h 5890917"/>
              <a:gd name="connsiteX210" fmla="*/ 3461356 w 4317699"/>
              <a:gd name="connsiteY210" fmla="*/ 2002972 h 5890917"/>
              <a:gd name="connsiteX211" fmla="*/ 3606499 w 4317699"/>
              <a:gd name="connsiteY211" fmla="*/ 1857829 h 5890917"/>
              <a:gd name="connsiteX212" fmla="*/ 3867756 w 4317699"/>
              <a:gd name="connsiteY212" fmla="*/ 1756229 h 5890917"/>
              <a:gd name="connsiteX213" fmla="*/ 4297829 w 4317699"/>
              <a:gd name="connsiteY213" fmla="*/ 1409345 h 5890917"/>
              <a:gd name="connsiteX214" fmla="*/ 3770568 w 4317699"/>
              <a:gd name="connsiteY214" fmla="*/ 1875783 h 5890917"/>
              <a:gd name="connsiteX215" fmla="*/ 4210796 w 4317699"/>
              <a:gd name="connsiteY215" fmla="*/ 1938659 h 5890917"/>
              <a:gd name="connsiteX216" fmla="*/ 3591985 w 4317699"/>
              <a:gd name="connsiteY216" fmla="*/ 2075543 h 5890917"/>
              <a:gd name="connsiteX217" fmla="*/ 3417813 w 4317699"/>
              <a:gd name="connsiteY217" fmla="*/ 2177143 h 5890917"/>
              <a:gd name="connsiteX218" fmla="*/ 3345242 w 4317699"/>
              <a:gd name="connsiteY218" fmla="*/ 2293257 h 5890917"/>
              <a:gd name="connsiteX219" fmla="*/ 3330728 w 4317699"/>
              <a:gd name="connsiteY219" fmla="*/ 2351315 h 5890917"/>
              <a:gd name="connsiteX220" fmla="*/ 3316213 w 4317699"/>
              <a:gd name="connsiteY220" fmla="*/ 2481943 h 5890917"/>
              <a:gd name="connsiteX221" fmla="*/ 3287185 w 4317699"/>
              <a:gd name="connsiteY221" fmla="*/ 2525486 h 5890917"/>
              <a:gd name="connsiteX222" fmla="*/ 3243642 w 4317699"/>
              <a:gd name="connsiteY222" fmla="*/ 2583543 h 5890917"/>
              <a:gd name="connsiteX223" fmla="*/ 3142042 w 4317699"/>
              <a:gd name="connsiteY223" fmla="*/ 2670629 h 5890917"/>
              <a:gd name="connsiteX224" fmla="*/ 3040442 w 4317699"/>
              <a:gd name="connsiteY224" fmla="*/ 2786743 h 5890917"/>
              <a:gd name="connsiteX225" fmla="*/ 2967870 w 4317699"/>
              <a:gd name="connsiteY225" fmla="*/ 2844800 h 5890917"/>
              <a:gd name="connsiteX226" fmla="*/ 2895299 w 4317699"/>
              <a:gd name="connsiteY226" fmla="*/ 2931886 h 5890917"/>
              <a:gd name="connsiteX227" fmla="*/ 2735642 w 4317699"/>
              <a:gd name="connsiteY227" fmla="*/ 3106057 h 5890917"/>
              <a:gd name="connsiteX228" fmla="*/ 2706613 w 4317699"/>
              <a:gd name="connsiteY228" fmla="*/ 3193143 h 5890917"/>
              <a:gd name="connsiteX229" fmla="*/ 2808213 w 4317699"/>
              <a:gd name="connsiteY229" fmla="*/ 3178629 h 5890917"/>
              <a:gd name="connsiteX230" fmla="*/ 3214613 w 4317699"/>
              <a:gd name="connsiteY230" fmla="*/ 3091543 h 5890917"/>
              <a:gd name="connsiteX231" fmla="*/ 3475870 w 4317699"/>
              <a:gd name="connsiteY231" fmla="*/ 2960915 h 5890917"/>
              <a:gd name="connsiteX232" fmla="*/ 3679070 w 4317699"/>
              <a:gd name="connsiteY232" fmla="*/ 2801257 h 5890917"/>
              <a:gd name="connsiteX233" fmla="*/ 3824213 w 4317699"/>
              <a:gd name="connsiteY233" fmla="*/ 2569029 h 5890917"/>
              <a:gd name="connsiteX234" fmla="*/ 3911299 w 4317699"/>
              <a:gd name="connsiteY234" fmla="*/ 2409372 h 5890917"/>
              <a:gd name="connsiteX235" fmla="*/ 4236791 w 4317699"/>
              <a:gd name="connsiteY235" fmla="*/ 2119679 h 5890917"/>
              <a:gd name="connsiteX236" fmla="*/ 3896785 w 4317699"/>
              <a:gd name="connsiteY236" fmla="*/ 2641600 h 5890917"/>
              <a:gd name="connsiteX237" fmla="*/ 3867756 w 4317699"/>
              <a:gd name="connsiteY237" fmla="*/ 2714172 h 5890917"/>
              <a:gd name="connsiteX238" fmla="*/ 3766156 w 4317699"/>
              <a:gd name="connsiteY238" fmla="*/ 2888343 h 5890917"/>
              <a:gd name="connsiteX239" fmla="*/ 3708099 w 4317699"/>
              <a:gd name="connsiteY239" fmla="*/ 2946400 h 5890917"/>
              <a:gd name="connsiteX240" fmla="*/ 3635528 w 4317699"/>
              <a:gd name="connsiteY240" fmla="*/ 3033486 h 5890917"/>
              <a:gd name="connsiteX241" fmla="*/ 3766156 w 4317699"/>
              <a:gd name="connsiteY241" fmla="*/ 2975429 h 5890917"/>
              <a:gd name="connsiteX242" fmla="*/ 3824213 w 4317699"/>
              <a:gd name="connsiteY242" fmla="*/ 2960915 h 5890917"/>
              <a:gd name="connsiteX243" fmla="*/ 4216099 w 4317699"/>
              <a:gd name="connsiteY243" fmla="*/ 3048000 h 5890917"/>
              <a:gd name="connsiteX244" fmla="*/ 4317699 w 4317699"/>
              <a:gd name="connsiteY244" fmla="*/ 3091543 h 5890917"/>
              <a:gd name="connsiteX245" fmla="*/ 4216099 w 4317699"/>
              <a:gd name="connsiteY245" fmla="*/ 3062515 h 5890917"/>
              <a:gd name="connsiteX246" fmla="*/ 4041928 w 4317699"/>
              <a:gd name="connsiteY246" fmla="*/ 3077029 h 5890917"/>
              <a:gd name="connsiteX247" fmla="*/ 3867756 w 4317699"/>
              <a:gd name="connsiteY247" fmla="*/ 3178629 h 5890917"/>
              <a:gd name="connsiteX248" fmla="*/ 3693585 w 4317699"/>
              <a:gd name="connsiteY248" fmla="*/ 3338286 h 5890917"/>
              <a:gd name="connsiteX249" fmla="*/ 3388785 w 4317699"/>
              <a:gd name="connsiteY249" fmla="*/ 3396343 h 5890917"/>
              <a:gd name="connsiteX250" fmla="*/ 3229128 w 4317699"/>
              <a:gd name="connsiteY250" fmla="*/ 3425372 h 5890917"/>
              <a:gd name="connsiteX251" fmla="*/ 2938842 w 4317699"/>
              <a:gd name="connsiteY251" fmla="*/ 3454400 h 5890917"/>
              <a:gd name="connsiteX252" fmla="*/ 2837242 w 4317699"/>
              <a:gd name="connsiteY252" fmla="*/ 3468915 h 5890917"/>
              <a:gd name="connsiteX253" fmla="*/ 2793699 w 4317699"/>
              <a:gd name="connsiteY253" fmla="*/ 3483429 h 5890917"/>
              <a:gd name="connsiteX254" fmla="*/ 2808213 w 4317699"/>
              <a:gd name="connsiteY254" fmla="*/ 3570515 h 5890917"/>
              <a:gd name="connsiteX255" fmla="*/ 2895299 w 4317699"/>
              <a:gd name="connsiteY255" fmla="*/ 3599543 h 5890917"/>
              <a:gd name="connsiteX256" fmla="*/ 3040442 w 4317699"/>
              <a:gd name="connsiteY256" fmla="*/ 3686629 h 5890917"/>
              <a:gd name="connsiteX257" fmla="*/ 3171070 w 4317699"/>
              <a:gd name="connsiteY257" fmla="*/ 3759200 h 5890917"/>
              <a:gd name="connsiteX258" fmla="*/ 3185585 w 4317699"/>
              <a:gd name="connsiteY258" fmla="*/ 3802743 h 5890917"/>
              <a:gd name="connsiteX259" fmla="*/ 3113013 w 4317699"/>
              <a:gd name="connsiteY259" fmla="*/ 3947886 h 5890917"/>
              <a:gd name="connsiteX260" fmla="*/ 3243642 w 4317699"/>
              <a:gd name="connsiteY260" fmla="*/ 4078515 h 5890917"/>
              <a:gd name="connsiteX261" fmla="*/ 3388785 w 4317699"/>
              <a:gd name="connsiteY261" fmla="*/ 4136572 h 5890917"/>
              <a:gd name="connsiteX262" fmla="*/ 3475870 w 4317699"/>
              <a:gd name="connsiteY262" fmla="*/ 4151086 h 5890917"/>
              <a:gd name="connsiteX263" fmla="*/ 3461356 w 4317699"/>
              <a:gd name="connsiteY263" fmla="*/ 4194629 h 5890917"/>
              <a:gd name="connsiteX264" fmla="*/ 3417813 w 4317699"/>
              <a:gd name="connsiteY264" fmla="*/ 4180115 h 5890917"/>
              <a:gd name="connsiteX265" fmla="*/ 3330728 w 4317699"/>
              <a:gd name="connsiteY265" fmla="*/ 4165600 h 5890917"/>
              <a:gd name="connsiteX266" fmla="*/ 3200099 w 4317699"/>
              <a:gd name="connsiteY266" fmla="*/ 4136572 h 5890917"/>
              <a:gd name="connsiteX267" fmla="*/ 3083985 w 4317699"/>
              <a:gd name="connsiteY267" fmla="*/ 4107543 h 5890917"/>
              <a:gd name="connsiteX268" fmla="*/ 2982385 w 4317699"/>
              <a:gd name="connsiteY268" fmla="*/ 4005943 h 5890917"/>
              <a:gd name="connsiteX269" fmla="*/ 2938842 w 4317699"/>
              <a:gd name="connsiteY269" fmla="*/ 3962400 h 5890917"/>
              <a:gd name="connsiteX270" fmla="*/ 2851756 w 4317699"/>
              <a:gd name="connsiteY270" fmla="*/ 3904343 h 5890917"/>
              <a:gd name="connsiteX271" fmla="*/ 2808213 w 4317699"/>
              <a:gd name="connsiteY271" fmla="*/ 3875315 h 5890917"/>
              <a:gd name="connsiteX272" fmla="*/ 2779185 w 4317699"/>
              <a:gd name="connsiteY272" fmla="*/ 3947886 h 5890917"/>
              <a:gd name="connsiteX273" fmla="*/ 2837242 w 4317699"/>
              <a:gd name="connsiteY273" fmla="*/ 4209143 h 5890917"/>
              <a:gd name="connsiteX274" fmla="*/ 2851756 w 4317699"/>
              <a:gd name="connsiteY274" fmla="*/ 4252686 h 5890917"/>
              <a:gd name="connsiteX275" fmla="*/ 2866270 w 4317699"/>
              <a:gd name="connsiteY275" fmla="*/ 4296229 h 5890917"/>
              <a:gd name="connsiteX276" fmla="*/ 2880785 w 4317699"/>
              <a:gd name="connsiteY276" fmla="*/ 4717143 h 5890917"/>
              <a:gd name="connsiteX277" fmla="*/ 2938842 w 4317699"/>
              <a:gd name="connsiteY277" fmla="*/ 4775200 h 5890917"/>
              <a:gd name="connsiteX278" fmla="*/ 2967870 w 4317699"/>
              <a:gd name="connsiteY278" fmla="*/ 4833257 h 5890917"/>
              <a:gd name="connsiteX279" fmla="*/ 2764670 w 4317699"/>
              <a:gd name="connsiteY279" fmla="*/ 5718629 h 5890917"/>
              <a:gd name="connsiteX280" fmla="*/ 2692099 w 4317699"/>
              <a:gd name="connsiteY280" fmla="*/ 5733143 h 5890917"/>
              <a:gd name="connsiteX281" fmla="*/ 2372785 w 4317699"/>
              <a:gd name="connsiteY281" fmla="*/ 5776686 h 5890917"/>
              <a:gd name="connsiteX282" fmla="*/ 2416328 w 4317699"/>
              <a:gd name="connsiteY282" fmla="*/ 5660572 h 5890917"/>
              <a:gd name="connsiteX283" fmla="*/ 2416328 w 4317699"/>
              <a:gd name="connsiteY283"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074511 w 4317699"/>
              <a:gd name="connsiteY109" fmla="*/ 1914189 h 5890917"/>
              <a:gd name="connsiteX110" fmla="*/ 2271185 w 4317699"/>
              <a:gd name="connsiteY110" fmla="*/ 2177143 h 5890917"/>
              <a:gd name="connsiteX111" fmla="*/ 2278651 w 4317699"/>
              <a:gd name="connsiteY111" fmla="*/ 1841040 h 5890917"/>
              <a:gd name="connsiteX112" fmla="*/ 2159116 w 4317699"/>
              <a:gd name="connsiteY112" fmla="*/ 1422364 h 5890917"/>
              <a:gd name="connsiteX113" fmla="*/ 2401813 w 4317699"/>
              <a:gd name="connsiteY113" fmla="*/ 2075543 h 5890917"/>
              <a:gd name="connsiteX114" fmla="*/ 2503413 w 4317699"/>
              <a:gd name="connsiteY114" fmla="*/ 1959429 h 5890917"/>
              <a:gd name="connsiteX115" fmla="*/ 2459870 w 4317699"/>
              <a:gd name="connsiteY115" fmla="*/ 1756229 h 5890917"/>
              <a:gd name="connsiteX116" fmla="*/ 2445356 w 4317699"/>
              <a:gd name="connsiteY116" fmla="*/ 1625600 h 5890917"/>
              <a:gd name="connsiteX117" fmla="*/ 2401813 w 4317699"/>
              <a:gd name="connsiteY117" fmla="*/ 1494972 h 5890917"/>
              <a:gd name="connsiteX118" fmla="*/ 2343756 w 4317699"/>
              <a:gd name="connsiteY118" fmla="*/ 1320800 h 5890917"/>
              <a:gd name="connsiteX119" fmla="*/ 2358270 w 4317699"/>
              <a:gd name="connsiteY119" fmla="*/ 130629 h 5890917"/>
              <a:gd name="connsiteX120" fmla="*/ 2372785 w 4317699"/>
              <a:gd name="connsiteY120" fmla="*/ 261257 h 5890917"/>
              <a:gd name="connsiteX121" fmla="*/ 2387299 w 4317699"/>
              <a:gd name="connsiteY121" fmla="*/ 333829 h 5890917"/>
              <a:gd name="connsiteX122" fmla="*/ 2430842 w 4317699"/>
              <a:gd name="connsiteY122" fmla="*/ 638629 h 5890917"/>
              <a:gd name="connsiteX123" fmla="*/ 2459870 w 4317699"/>
              <a:gd name="connsiteY123" fmla="*/ 580572 h 5890917"/>
              <a:gd name="connsiteX124" fmla="*/ 2488899 w 4317699"/>
              <a:gd name="connsiteY124" fmla="*/ 508000 h 5890917"/>
              <a:gd name="connsiteX125" fmla="*/ 2532442 w 4317699"/>
              <a:gd name="connsiteY125" fmla="*/ 406400 h 5890917"/>
              <a:gd name="connsiteX126" fmla="*/ 2546956 w 4317699"/>
              <a:gd name="connsiteY126" fmla="*/ 159657 h 5890917"/>
              <a:gd name="connsiteX127" fmla="*/ 2532442 w 4317699"/>
              <a:gd name="connsiteY127" fmla="*/ 609600 h 5890917"/>
              <a:gd name="connsiteX128" fmla="*/ 2474385 w 4317699"/>
              <a:gd name="connsiteY128" fmla="*/ 696686 h 5890917"/>
              <a:gd name="connsiteX129" fmla="*/ 2488899 w 4317699"/>
              <a:gd name="connsiteY129" fmla="*/ 1262743 h 5890917"/>
              <a:gd name="connsiteX130" fmla="*/ 2532442 w 4317699"/>
              <a:gd name="connsiteY130" fmla="*/ 1320800 h 5890917"/>
              <a:gd name="connsiteX131" fmla="*/ 2546956 w 4317699"/>
              <a:gd name="connsiteY131" fmla="*/ 1393372 h 5890917"/>
              <a:gd name="connsiteX132" fmla="*/ 2575985 w 4317699"/>
              <a:gd name="connsiteY132" fmla="*/ 1494972 h 5890917"/>
              <a:gd name="connsiteX133" fmla="*/ 2590499 w 4317699"/>
              <a:gd name="connsiteY133" fmla="*/ 1611086 h 5890917"/>
              <a:gd name="connsiteX134" fmla="*/ 2619528 w 4317699"/>
              <a:gd name="connsiteY134" fmla="*/ 1567543 h 5890917"/>
              <a:gd name="connsiteX135" fmla="*/ 2721128 w 4317699"/>
              <a:gd name="connsiteY135" fmla="*/ 1509486 h 5890917"/>
              <a:gd name="connsiteX136" fmla="*/ 2750156 w 4317699"/>
              <a:gd name="connsiteY136" fmla="*/ 1465943 h 5890917"/>
              <a:gd name="connsiteX137" fmla="*/ 2793699 w 4317699"/>
              <a:gd name="connsiteY137" fmla="*/ 1422400 h 5890917"/>
              <a:gd name="connsiteX138" fmla="*/ 2822728 w 4317699"/>
              <a:gd name="connsiteY138" fmla="*/ 1364343 h 5890917"/>
              <a:gd name="connsiteX139" fmla="*/ 2837242 w 4317699"/>
              <a:gd name="connsiteY139" fmla="*/ 1045029 h 5890917"/>
              <a:gd name="connsiteX140" fmla="*/ 2851756 w 4317699"/>
              <a:gd name="connsiteY140" fmla="*/ 972457 h 5890917"/>
              <a:gd name="connsiteX141" fmla="*/ 2895299 w 4317699"/>
              <a:gd name="connsiteY141" fmla="*/ 609600 h 5890917"/>
              <a:gd name="connsiteX142" fmla="*/ 2938842 w 4317699"/>
              <a:gd name="connsiteY142" fmla="*/ 275772 h 5890917"/>
              <a:gd name="connsiteX143" fmla="*/ 3200099 w 4317699"/>
              <a:gd name="connsiteY143" fmla="*/ 43543 h 5890917"/>
              <a:gd name="connsiteX144" fmla="*/ 3229128 w 4317699"/>
              <a:gd name="connsiteY144" fmla="*/ 0 h 5890917"/>
              <a:gd name="connsiteX145" fmla="*/ 3200099 w 4317699"/>
              <a:gd name="connsiteY145" fmla="*/ 130629 h 5890917"/>
              <a:gd name="connsiteX146" fmla="*/ 3171070 w 4317699"/>
              <a:gd name="connsiteY146" fmla="*/ 232229 h 5890917"/>
              <a:gd name="connsiteX147" fmla="*/ 3054956 w 4317699"/>
              <a:gd name="connsiteY147" fmla="*/ 290286 h 5890917"/>
              <a:gd name="connsiteX148" fmla="*/ 3011413 w 4317699"/>
              <a:gd name="connsiteY148" fmla="*/ 522515 h 5890917"/>
              <a:gd name="connsiteX149" fmla="*/ 2967870 w 4317699"/>
              <a:gd name="connsiteY149" fmla="*/ 972457 h 5890917"/>
              <a:gd name="connsiteX150" fmla="*/ 3025928 w 4317699"/>
              <a:gd name="connsiteY150" fmla="*/ 1001486 h 5890917"/>
              <a:gd name="connsiteX151" fmla="*/ 3113013 w 4317699"/>
              <a:gd name="connsiteY151" fmla="*/ 957943 h 5890917"/>
              <a:gd name="connsiteX152" fmla="*/ 3330728 w 4317699"/>
              <a:gd name="connsiteY152" fmla="*/ 914400 h 5890917"/>
              <a:gd name="connsiteX153" fmla="*/ 3388785 w 4317699"/>
              <a:gd name="connsiteY153" fmla="*/ 885372 h 5890917"/>
              <a:gd name="connsiteX154" fmla="*/ 3801781 w 4317699"/>
              <a:gd name="connsiteY154" fmla="*/ 934802 h 5890917"/>
              <a:gd name="connsiteX155" fmla="*/ 3882270 w 4317699"/>
              <a:gd name="connsiteY155" fmla="*/ 1030515 h 5890917"/>
              <a:gd name="connsiteX156" fmla="*/ 3301699 w 4317699"/>
              <a:gd name="connsiteY156" fmla="*/ 1030515 h 5890917"/>
              <a:gd name="connsiteX157" fmla="*/ 3374270 w 4317699"/>
              <a:gd name="connsiteY157" fmla="*/ 1074057 h 5890917"/>
              <a:gd name="connsiteX158" fmla="*/ 3490385 w 4317699"/>
              <a:gd name="connsiteY158" fmla="*/ 1103086 h 5890917"/>
              <a:gd name="connsiteX159" fmla="*/ 3548442 w 4317699"/>
              <a:gd name="connsiteY159" fmla="*/ 1175657 h 5890917"/>
              <a:gd name="connsiteX160" fmla="*/ 3635528 w 4317699"/>
              <a:gd name="connsiteY160" fmla="*/ 1219200 h 5890917"/>
              <a:gd name="connsiteX161" fmla="*/ 3795185 w 4317699"/>
              <a:gd name="connsiteY161" fmla="*/ 1248229 h 5890917"/>
              <a:gd name="connsiteX162" fmla="*/ 4085470 w 4317699"/>
              <a:gd name="connsiteY162" fmla="*/ 1190172 h 5890917"/>
              <a:gd name="connsiteX163" fmla="*/ 4143528 w 4317699"/>
              <a:gd name="connsiteY163" fmla="*/ 1117600 h 5890917"/>
              <a:gd name="connsiteX164" fmla="*/ 4187070 w 4317699"/>
              <a:gd name="connsiteY164" fmla="*/ 1088572 h 5890917"/>
              <a:gd name="connsiteX165" fmla="*/ 4143528 w 4317699"/>
              <a:gd name="connsiteY165" fmla="*/ 1132115 h 5890917"/>
              <a:gd name="connsiteX166" fmla="*/ 4041928 w 4317699"/>
              <a:gd name="connsiteY166" fmla="*/ 1262743 h 5890917"/>
              <a:gd name="connsiteX167" fmla="*/ 4012899 w 4317699"/>
              <a:gd name="connsiteY167" fmla="*/ 1306286 h 5890917"/>
              <a:gd name="connsiteX168" fmla="*/ 3925813 w 4317699"/>
              <a:gd name="connsiteY168" fmla="*/ 1393372 h 5890917"/>
              <a:gd name="connsiteX169" fmla="*/ 3751642 w 4317699"/>
              <a:gd name="connsiteY169" fmla="*/ 1364343 h 5890917"/>
              <a:gd name="connsiteX170" fmla="*/ 3562956 w 4317699"/>
              <a:gd name="connsiteY170" fmla="*/ 1335315 h 5890917"/>
              <a:gd name="connsiteX171" fmla="*/ 3504899 w 4317699"/>
              <a:gd name="connsiteY171" fmla="*/ 1756229 h 5890917"/>
              <a:gd name="connsiteX172" fmla="*/ 3475870 w 4317699"/>
              <a:gd name="connsiteY172" fmla="*/ 1698172 h 5890917"/>
              <a:gd name="connsiteX173" fmla="*/ 3403299 w 4317699"/>
              <a:gd name="connsiteY173" fmla="*/ 1524000 h 5890917"/>
              <a:gd name="connsiteX174" fmla="*/ 3258156 w 4317699"/>
              <a:gd name="connsiteY174" fmla="*/ 1291772 h 5890917"/>
              <a:gd name="connsiteX175" fmla="*/ 3422167 w 4317699"/>
              <a:gd name="connsiteY175" fmla="*/ 1296546 h 5890917"/>
              <a:gd name="connsiteX176" fmla="*/ 3156556 w 4317699"/>
              <a:gd name="connsiteY176" fmla="*/ 1190172 h 5890917"/>
              <a:gd name="connsiteX177" fmla="*/ 3098499 w 4317699"/>
              <a:gd name="connsiteY177" fmla="*/ 1204686 h 5890917"/>
              <a:gd name="connsiteX178" fmla="*/ 2982385 w 4317699"/>
              <a:gd name="connsiteY178" fmla="*/ 1219200 h 5890917"/>
              <a:gd name="connsiteX179" fmla="*/ 2967870 w 4317699"/>
              <a:gd name="connsiteY179" fmla="*/ 1262743 h 5890917"/>
              <a:gd name="connsiteX180" fmla="*/ 2895299 w 4317699"/>
              <a:gd name="connsiteY180" fmla="*/ 1524000 h 5890917"/>
              <a:gd name="connsiteX181" fmla="*/ 2938842 w 4317699"/>
              <a:gd name="connsiteY181" fmla="*/ 1596572 h 5890917"/>
              <a:gd name="connsiteX182" fmla="*/ 2953356 w 4317699"/>
              <a:gd name="connsiteY182" fmla="*/ 1640115 h 5890917"/>
              <a:gd name="connsiteX183" fmla="*/ 2895299 w 4317699"/>
              <a:gd name="connsiteY183" fmla="*/ 1712686 h 5890917"/>
              <a:gd name="connsiteX184" fmla="*/ 2837242 w 4317699"/>
              <a:gd name="connsiteY184" fmla="*/ 1770743 h 5890917"/>
              <a:gd name="connsiteX185" fmla="*/ 2750156 w 4317699"/>
              <a:gd name="connsiteY185" fmla="*/ 1828800 h 5890917"/>
              <a:gd name="connsiteX186" fmla="*/ 2677585 w 4317699"/>
              <a:gd name="connsiteY186" fmla="*/ 1901372 h 5890917"/>
              <a:gd name="connsiteX187" fmla="*/ 2575985 w 4317699"/>
              <a:gd name="connsiteY187" fmla="*/ 2032000 h 5890917"/>
              <a:gd name="connsiteX188" fmla="*/ 2561470 w 4317699"/>
              <a:gd name="connsiteY188" fmla="*/ 2525486 h 5890917"/>
              <a:gd name="connsiteX189" fmla="*/ 2634042 w 4317699"/>
              <a:gd name="connsiteY189" fmla="*/ 2467429 h 5890917"/>
              <a:gd name="connsiteX190" fmla="*/ 2750156 w 4317699"/>
              <a:gd name="connsiteY190" fmla="*/ 2394857 h 5890917"/>
              <a:gd name="connsiteX191" fmla="*/ 2938842 w 4317699"/>
              <a:gd name="connsiteY191" fmla="*/ 2249715 h 5890917"/>
              <a:gd name="connsiteX192" fmla="*/ 3069470 w 4317699"/>
              <a:gd name="connsiteY192" fmla="*/ 2075543 h 5890917"/>
              <a:gd name="connsiteX193" fmla="*/ 3098499 w 4317699"/>
              <a:gd name="connsiteY193" fmla="*/ 1814286 h 5890917"/>
              <a:gd name="connsiteX194" fmla="*/ 3127528 w 4317699"/>
              <a:gd name="connsiteY194" fmla="*/ 1698172 h 5890917"/>
              <a:gd name="connsiteX195" fmla="*/ 3098499 w 4317699"/>
              <a:gd name="connsiteY195" fmla="*/ 2235200 h 5890917"/>
              <a:gd name="connsiteX196" fmla="*/ 3069470 w 4317699"/>
              <a:gd name="connsiteY196" fmla="*/ 2307772 h 5890917"/>
              <a:gd name="connsiteX197" fmla="*/ 2866270 w 4317699"/>
              <a:gd name="connsiteY197" fmla="*/ 2481943 h 5890917"/>
              <a:gd name="connsiteX198" fmla="*/ 2779185 w 4317699"/>
              <a:gd name="connsiteY198" fmla="*/ 2525486 h 5890917"/>
              <a:gd name="connsiteX199" fmla="*/ 2721128 w 4317699"/>
              <a:gd name="connsiteY199" fmla="*/ 2569029 h 5890917"/>
              <a:gd name="connsiteX200" fmla="*/ 2663070 w 4317699"/>
              <a:gd name="connsiteY200" fmla="*/ 2699657 h 5890917"/>
              <a:gd name="connsiteX201" fmla="*/ 2648556 w 4317699"/>
              <a:gd name="connsiteY201" fmla="*/ 2743200 h 5890917"/>
              <a:gd name="connsiteX202" fmla="*/ 2735642 w 4317699"/>
              <a:gd name="connsiteY202" fmla="*/ 2656115 h 5890917"/>
              <a:gd name="connsiteX203" fmla="*/ 2880785 w 4317699"/>
              <a:gd name="connsiteY203" fmla="*/ 2612572 h 5890917"/>
              <a:gd name="connsiteX204" fmla="*/ 3040442 w 4317699"/>
              <a:gd name="connsiteY204" fmla="*/ 2540000 h 5890917"/>
              <a:gd name="connsiteX205" fmla="*/ 3113013 w 4317699"/>
              <a:gd name="connsiteY205" fmla="*/ 2467429 h 5890917"/>
              <a:gd name="connsiteX206" fmla="*/ 3200099 w 4317699"/>
              <a:gd name="connsiteY206" fmla="*/ 2380343 h 5890917"/>
              <a:gd name="connsiteX207" fmla="*/ 3214613 w 4317699"/>
              <a:gd name="connsiteY207" fmla="*/ 1872343 h 5890917"/>
              <a:gd name="connsiteX208" fmla="*/ 3229128 w 4317699"/>
              <a:gd name="connsiteY208" fmla="*/ 2220686 h 5890917"/>
              <a:gd name="connsiteX209" fmla="*/ 3403299 w 4317699"/>
              <a:gd name="connsiteY209" fmla="*/ 2046515 h 5890917"/>
              <a:gd name="connsiteX210" fmla="*/ 3461356 w 4317699"/>
              <a:gd name="connsiteY210" fmla="*/ 2002972 h 5890917"/>
              <a:gd name="connsiteX211" fmla="*/ 3606499 w 4317699"/>
              <a:gd name="connsiteY211" fmla="*/ 1857829 h 5890917"/>
              <a:gd name="connsiteX212" fmla="*/ 3867756 w 4317699"/>
              <a:gd name="connsiteY212" fmla="*/ 1756229 h 5890917"/>
              <a:gd name="connsiteX213" fmla="*/ 4297829 w 4317699"/>
              <a:gd name="connsiteY213" fmla="*/ 1409345 h 5890917"/>
              <a:gd name="connsiteX214" fmla="*/ 3770568 w 4317699"/>
              <a:gd name="connsiteY214" fmla="*/ 1875783 h 5890917"/>
              <a:gd name="connsiteX215" fmla="*/ 4210796 w 4317699"/>
              <a:gd name="connsiteY215" fmla="*/ 1938659 h 5890917"/>
              <a:gd name="connsiteX216" fmla="*/ 3591985 w 4317699"/>
              <a:gd name="connsiteY216" fmla="*/ 2075543 h 5890917"/>
              <a:gd name="connsiteX217" fmla="*/ 3417813 w 4317699"/>
              <a:gd name="connsiteY217" fmla="*/ 2177143 h 5890917"/>
              <a:gd name="connsiteX218" fmla="*/ 3345242 w 4317699"/>
              <a:gd name="connsiteY218" fmla="*/ 2293257 h 5890917"/>
              <a:gd name="connsiteX219" fmla="*/ 3330728 w 4317699"/>
              <a:gd name="connsiteY219" fmla="*/ 2351315 h 5890917"/>
              <a:gd name="connsiteX220" fmla="*/ 3316213 w 4317699"/>
              <a:gd name="connsiteY220" fmla="*/ 2481943 h 5890917"/>
              <a:gd name="connsiteX221" fmla="*/ 3287185 w 4317699"/>
              <a:gd name="connsiteY221" fmla="*/ 2525486 h 5890917"/>
              <a:gd name="connsiteX222" fmla="*/ 3243642 w 4317699"/>
              <a:gd name="connsiteY222" fmla="*/ 2583543 h 5890917"/>
              <a:gd name="connsiteX223" fmla="*/ 3142042 w 4317699"/>
              <a:gd name="connsiteY223" fmla="*/ 2670629 h 5890917"/>
              <a:gd name="connsiteX224" fmla="*/ 3040442 w 4317699"/>
              <a:gd name="connsiteY224" fmla="*/ 2786743 h 5890917"/>
              <a:gd name="connsiteX225" fmla="*/ 2967870 w 4317699"/>
              <a:gd name="connsiteY225" fmla="*/ 2844800 h 5890917"/>
              <a:gd name="connsiteX226" fmla="*/ 2895299 w 4317699"/>
              <a:gd name="connsiteY226" fmla="*/ 2931886 h 5890917"/>
              <a:gd name="connsiteX227" fmla="*/ 2735642 w 4317699"/>
              <a:gd name="connsiteY227" fmla="*/ 3106057 h 5890917"/>
              <a:gd name="connsiteX228" fmla="*/ 2706613 w 4317699"/>
              <a:gd name="connsiteY228" fmla="*/ 3193143 h 5890917"/>
              <a:gd name="connsiteX229" fmla="*/ 2808213 w 4317699"/>
              <a:gd name="connsiteY229" fmla="*/ 3178629 h 5890917"/>
              <a:gd name="connsiteX230" fmla="*/ 3214613 w 4317699"/>
              <a:gd name="connsiteY230" fmla="*/ 3091543 h 5890917"/>
              <a:gd name="connsiteX231" fmla="*/ 3475870 w 4317699"/>
              <a:gd name="connsiteY231" fmla="*/ 2960915 h 5890917"/>
              <a:gd name="connsiteX232" fmla="*/ 3679070 w 4317699"/>
              <a:gd name="connsiteY232" fmla="*/ 2801257 h 5890917"/>
              <a:gd name="connsiteX233" fmla="*/ 3824213 w 4317699"/>
              <a:gd name="connsiteY233" fmla="*/ 2569029 h 5890917"/>
              <a:gd name="connsiteX234" fmla="*/ 3911299 w 4317699"/>
              <a:gd name="connsiteY234" fmla="*/ 2409372 h 5890917"/>
              <a:gd name="connsiteX235" fmla="*/ 4236791 w 4317699"/>
              <a:gd name="connsiteY235" fmla="*/ 2119679 h 5890917"/>
              <a:gd name="connsiteX236" fmla="*/ 3896785 w 4317699"/>
              <a:gd name="connsiteY236" fmla="*/ 2641600 h 5890917"/>
              <a:gd name="connsiteX237" fmla="*/ 3867756 w 4317699"/>
              <a:gd name="connsiteY237" fmla="*/ 2714172 h 5890917"/>
              <a:gd name="connsiteX238" fmla="*/ 3766156 w 4317699"/>
              <a:gd name="connsiteY238" fmla="*/ 2888343 h 5890917"/>
              <a:gd name="connsiteX239" fmla="*/ 3708099 w 4317699"/>
              <a:gd name="connsiteY239" fmla="*/ 2946400 h 5890917"/>
              <a:gd name="connsiteX240" fmla="*/ 3635528 w 4317699"/>
              <a:gd name="connsiteY240" fmla="*/ 3033486 h 5890917"/>
              <a:gd name="connsiteX241" fmla="*/ 3766156 w 4317699"/>
              <a:gd name="connsiteY241" fmla="*/ 2975429 h 5890917"/>
              <a:gd name="connsiteX242" fmla="*/ 3824213 w 4317699"/>
              <a:gd name="connsiteY242" fmla="*/ 2960915 h 5890917"/>
              <a:gd name="connsiteX243" fmla="*/ 4216099 w 4317699"/>
              <a:gd name="connsiteY243" fmla="*/ 3048000 h 5890917"/>
              <a:gd name="connsiteX244" fmla="*/ 4317699 w 4317699"/>
              <a:gd name="connsiteY244" fmla="*/ 3091543 h 5890917"/>
              <a:gd name="connsiteX245" fmla="*/ 4216099 w 4317699"/>
              <a:gd name="connsiteY245" fmla="*/ 3062515 h 5890917"/>
              <a:gd name="connsiteX246" fmla="*/ 4041928 w 4317699"/>
              <a:gd name="connsiteY246" fmla="*/ 3077029 h 5890917"/>
              <a:gd name="connsiteX247" fmla="*/ 3867756 w 4317699"/>
              <a:gd name="connsiteY247" fmla="*/ 3178629 h 5890917"/>
              <a:gd name="connsiteX248" fmla="*/ 3693585 w 4317699"/>
              <a:gd name="connsiteY248" fmla="*/ 3338286 h 5890917"/>
              <a:gd name="connsiteX249" fmla="*/ 3388785 w 4317699"/>
              <a:gd name="connsiteY249" fmla="*/ 3396343 h 5890917"/>
              <a:gd name="connsiteX250" fmla="*/ 3229128 w 4317699"/>
              <a:gd name="connsiteY250" fmla="*/ 3425372 h 5890917"/>
              <a:gd name="connsiteX251" fmla="*/ 2938842 w 4317699"/>
              <a:gd name="connsiteY251" fmla="*/ 3454400 h 5890917"/>
              <a:gd name="connsiteX252" fmla="*/ 2837242 w 4317699"/>
              <a:gd name="connsiteY252" fmla="*/ 3468915 h 5890917"/>
              <a:gd name="connsiteX253" fmla="*/ 2793699 w 4317699"/>
              <a:gd name="connsiteY253" fmla="*/ 3483429 h 5890917"/>
              <a:gd name="connsiteX254" fmla="*/ 2808213 w 4317699"/>
              <a:gd name="connsiteY254" fmla="*/ 3570515 h 5890917"/>
              <a:gd name="connsiteX255" fmla="*/ 2895299 w 4317699"/>
              <a:gd name="connsiteY255" fmla="*/ 3599543 h 5890917"/>
              <a:gd name="connsiteX256" fmla="*/ 3040442 w 4317699"/>
              <a:gd name="connsiteY256" fmla="*/ 3686629 h 5890917"/>
              <a:gd name="connsiteX257" fmla="*/ 3171070 w 4317699"/>
              <a:gd name="connsiteY257" fmla="*/ 3759200 h 5890917"/>
              <a:gd name="connsiteX258" fmla="*/ 3030618 w 4317699"/>
              <a:gd name="connsiteY258" fmla="*/ 3946434 h 5890917"/>
              <a:gd name="connsiteX259" fmla="*/ 3113013 w 4317699"/>
              <a:gd name="connsiteY259" fmla="*/ 3947886 h 5890917"/>
              <a:gd name="connsiteX260" fmla="*/ 3243642 w 4317699"/>
              <a:gd name="connsiteY260" fmla="*/ 4078515 h 5890917"/>
              <a:gd name="connsiteX261" fmla="*/ 3388785 w 4317699"/>
              <a:gd name="connsiteY261" fmla="*/ 4136572 h 5890917"/>
              <a:gd name="connsiteX262" fmla="*/ 3475870 w 4317699"/>
              <a:gd name="connsiteY262" fmla="*/ 4151086 h 5890917"/>
              <a:gd name="connsiteX263" fmla="*/ 3461356 w 4317699"/>
              <a:gd name="connsiteY263" fmla="*/ 4194629 h 5890917"/>
              <a:gd name="connsiteX264" fmla="*/ 3417813 w 4317699"/>
              <a:gd name="connsiteY264" fmla="*/ 4180115 h 5890917"/>
              <a:gd name="connsiteX265" fmla="*/ 3330728 w 4317699"/>
              <a:gd name="connsiteY265" fmla="*/ 4165600 h 5890917"/>
              <a:gd name="connsiteX266" fmla="*/ 3200099 w 4317699"/>
              <a:gd name="connsiteY266" fmla="*/ 4136572 h 5890917"/>
              <a:gd name="connsiteX267" fmla="*/ 3083985 w 4317699"/>
              <a:gd name="connsiteY267" fmla="*/ 4107543 h 5890917"/>
              <a:gd name="connsiteX268" fmla="*/ 2982385 w 4317699"/>
              <a:gd name="connsiteY268" fmla="*/ 4005943 h 5890917"/>
              <a:gd name="connsiteX269" fmla="*/ 2938842 w 4317699"/>
              <a:gd name="connsiteY269" fmla="*/ 3962400 h 5890917"/>
              <a:gd name="connsiteX270" fmla="*/ 2851756 w 4317699"/>
              <a:gd name="connsiteY270" fmla="*/ 3904343 h 5890917"/>
              <a:gd name="connsiteX271" fmla="*/ 2808213 w 4317699"/>
              <a:gd name="connsiteY271" fmla="*/ 3875315 h 5890917"/>
              <a:gd name="connsiteX272" fmla="*/ 2779185 w 4317699"/>
              <a:gd name="connsiteY272" fmla="*/ 3947886 h 5890917"/>
              <a:gd name="connsiteX273" fmla="*/ 2837242 w 4317699"/>
              <a:gd name="connsiteY273" fmla="*/ 4209143 h 5890917"/>
              <a:gd name="connsiteX274" fmla="*/ 2851756 w 4317699"/>
              <a:gd name="connsiteY274" fmla="*/ 4252686 h 5890917"/>
              <a:gd name="connsiteX275" fmla="*/ 2866270 w 4317699"/>
              <a:gd name="connsiteY275" fmla="*/ 4296229 h 5890917"/>
              <a:gd name="connsiteX276" fmla="*/ 2880785 w 4317699"/>
              <a:gd name="connsiteY276" fmla="*/ 4717143 h 5890917"/>
              <a:gd name="connsiteX277" fmla="*/ 2938842 w 4317699"/>
              <a:gd name="connsiteY277" fmla="*/ 4775200 h 5890917"/>
              <a:gd name="connsiteX278" fmla="*/ 2967870 w 4317699"/>
              <a:gd name="connsiteY278" fmla="*/ 4833257 h 5890917"/>
              <a:gd name="connsiteX279" fmla="*/ 2764670 w 4317699"/>
              <a:gd name="connsiteY279" fmla="*/ 5718629 h 5890917"/>
              <a:gd name="connsiteX280" fmla="*/ 2692099 w 4317699"/>
              <a:gd name="connsiteY280" fmla="*/ 5733143 h 5890917"/>
              <a:gd name="connsiteX281" fmla="*/ 2372785 w 4317699"/>
              <a:gd name="connsiteY281" fmla="*/ 5776686 h 5890917"/>
              <a:gd name="connsiteX282" fmla="*/ 2416328 w 4317699"/>
              <a:gd name="connsiteY282" fmla="*/ 5660572 h 5890917"/>
              <a:gd name="connsiteX283" fmla="*/ 2416328 w 4317699"/>
              <a:gd name="connsiteY283"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074511 w 4317699"/>
              <a:gd name="connsiteY109" fmla="*/ 1914189 h 5890917"/>
              <a:gd name="connsiteX110" fmla="*/ 2271185 w 4317699"/>
              <a:gd name="connsiteY110" fmla="*/ 2177143 h 5890917"/>
              <a:gd name="connsiteX111" fmla="*/ 2278651 w 4317699"/>
              <a:gd name="connsiteY111" fmla="*/ 1841040 h 5890917"/>
              <a:gd name="connsiteX112" fmla="*/ 2159116 w 4317699"/>
              <a:gd name="connsiteY112" fmla="*/ 1422364 h 5890917"/>
              <a:gd name="connsiteX113" fmla="*/ 2401813 w 4317699"/>
              <a:gd name="connsiteY113" fmla="*/ 2075543 h 5890917"/>
              <a:gd name="connsiteX114" fmla="*/ 2503413 w 4317699"/>
              <a:gd name="connsiteY114" fmla="*/ 1959429 h 5890917"/>
              <a:gd name="connsiteX115" fmla="*/ 2459870 w 4317699"/>
              <a:gd name="connsiteY115" fmla="*/ 1756229 h 5890917"/>
              <a:gd name="connsiteX116" fmla="*/ 2445356 w 4317699"/>
              <a:gd name="connsiteY116" fmla="*/ 1625600 h 5890917"/>
              <a:gd name="connsiteX117" fmla="*/ 2401813 w 4317699"/>
              <a:gd name="connsiteY117" fmla="*/ 1494972 h 5890917"/>
              <a:gd name="connsiteX118" fmla="*/ 2343756 w 4317699"/>
              <a:gd name="connsiteY118" fmla="*/ 1320800 h 5890917"/>
              <a:gd name="connsiteX119" fmla="*/ 2358270 w 4317699"/>
              <a:gd name="connsiteY119" fmla="*/ 130629 h 5890917"/>
              <a:gd name="connsiteX120" fmla="*/ 2372785 w 4317699"/>
              <a:gd name="connsiteY120" fmla="*/ 261257 h 5890917"/>
              <a:gd name="connsiteX121" fmla="*/ 2387299 w 4317699"/>
              <a:gd name="connsiteY121" fmla="*/ 333829 h 5890917"/>
              <a:gd name="connsiteX122" fmla="*/ 2430842 w 4317699"/>
              <a:gd name="connsiteY122" fmla="*/ 638629 h 5890917"/>
              <a:gd name="connsiteX123" fmla="*/ 2459870 w 4317699"/>
              <a:gd name="connsiteY123" fmla="*/ 580572 h 5890917"/>
              <a:gd name="connsiteX124" fmla="*/ 2488899 w 4317699"/>
              <a:gd name="connsiteY124" fmla="*/ 508000 h 5890917"/>
              <a:gd name="connsiteX125" fmla="*/ 2532442 w 4317699"/>
              <a:gd name="connsiteY125" fmla="*/ 406400 h 5890917"/>
              <a:gd name="connsiteX126" fmla="*/ 2546956 w 4317699"/>
              <a:gd name="connsiteY126" fmla="*/ 159657 h 5890917"/>
              <a:gd name="connsiteX127" fmla="*/ 2532442 w 4317699"/>
              <a:gd name="connsiteY127" fmla="*/ 609600 h 5890917"/>
              <a:gd name="connsiteX128" fmla="*/ 2474385 w 4317699"/>
              <a:gd name="connsiteY128" fmla="*/ 696686 h 5890917"/>
              <a:gd name="connsiteX129" fmla="*/ 2488899 w 4317699"/>
              <a:gd name="connsiteY129" fmla="*/ 1262743 h 5890917"/>
              <a:gd name="connsiteX130" fmla="*/ 2532442 w 4317699"/>
              <a:gd name="connsiteY130" fmla="*/ 1320800 h 5890917"/>
              <a:gd name="connsiteX131" fmla="*/ 2546956 w 4317699"/>
              <a:gd name="connsiteY131" fmla="*/ 1393372 h 5890917"/>
              <a:gd name="connsiteX132" fmla="*/ 2575985 w 4317699"/>
              <a:gd name="connsiteY132" fmla="*/ 1494972 h 5890917"/>
              <a:gd name="connsiteX133" fmla="*/ 2590499 w 4317699"/>
              <a:gd name="connsiteY133" fmla="*/ 1611086 h 5890917"/>
              <a:gd name="connsiteX134" fmla="*/ 2619528 w 4317699"/>
              <a:gd name="connsiteY134" fmla="*/ 1567543 h 5890917"/>
              <a:gd name="connsiteX135" fmla="*/ 2721128 w 4317699"/>
              <a:gd name="connsiteY135" fmla="*/ 1509486 h 5890917"/>
              <a:gd name="connsiteX136" fmla="*/ 2750156 w 4317699"/>
              <a:gd name="connsiteY136" fmla="*/ 1465943 h 5890917"/>
              <a:gd name="connsiteX137" fmla="*/ 2793699 w 4317699"/>
              <a:gd name="connsiteY137" fmla="*/ 1422400 h 5890917"/>
              <a:gd name="connsiteX138" fmla="*/ 2822728 w 4317699"/>
              <a:gd name="connsiteY138" fmla="*/ 1364343 h 5890917"/>
              <a:gd name="connsiteX139" fmla="*/ 2837242 w 4317699"/>
              <a:gd name="connsiteY139" fmla="*/ 1045029 h 5890917"/>
              <a:gd name="connsiteX140" fmla="*/ 2851756 w 4317699"/>
              <a:gd name="connsiteY140" fmla="*/ 972457 h 5890917"/>
              <a:gd name="connsiteX141" fmla="*/ 2895299 w 4317699"/>
              <a:gd name="connsiteY141" fmla="*/ 609600 h 5890917"/>
              <a:gd name="connsiteX142" fmla="*/ 2938842 w 4317699"/>
              <a:gd name="connsiteY142" fmla="*/ 275772 h 5890917"/>
              <a:gd name="connsiteX143" fmla="*/ 3200099 w 4317699"/>
              <a:gd name="connsiteY143" fmla="*/ 43543 h 5890917"/>
              <a:gd name="connsiteX144" fmla="*/ 3229128 w 4317699"/>
              <a:gd name="connsiteY144" fmla="*/ 0 h 5890917"/>
              <a:gd name="connsiteX145" fmla="*/ 3200099 w 4317699"/>
              <a:gd name="connsiteY145" fmla="*/ 130629 h 5890917"/>
              <a:gd name="connsiteX146" fmla="*/ 3171070 w 4317699"/>
              <a:gd name="connsiteY146" fmla="*/ 232229 h 5890917"/>
              <a:gd name="connsiteX147" fmla="*/ 3054956 w 4317699"/>
              <a:gd name="connsiteY147" fmla="*/ 290286 h 5890917"/>
              <a:gd name="connsiteX148" fmla="*/ 3011413 w 4317699"/>
              <a:gd name="connsiteY148" fmla="*/ 522515 h 5890917"/>
              <a:gd name="connsiteX149" fmla="*/ 2967870 w 4317699"/>
              <a:gd name="connsiteY149" fmla="*/ 972457 h 5890917"/>
              <a:gd name="connsiteX150" fmla="*/ 3025928 w 4317699"/>
              <a:gd name="connsiteY150" fmla="*/ 1001486 h 5890917"/>
              <a:gd name="connsiteX151" fmla="*/ 3113013 w 4317699"/>
              <a:gd name="connsiteY151" fmla="*/ 957943 h 5890917"/>
              <a:gd name="connsiteX152" fmla="*/ 3330728 w 4317699"/>
              <a:gd name="connsiteY152" fmla="*/ 914400 h 5890917"/>
              <a:gd name="connsiteX153" fmla="*/ 3388785 w 4317699"/>
              <a:gd name="connsiteY153" fmla="*/ 885372 h 5890917"/>
              <a:gd name="connsiteX154" fmla="*/ 3801781 w 4317699"/>
              <a:gd name="connsiteY154" fmla="*/ 934802 h 5890917"/>
              <a:gd name="connsiteX155" fmla="*/ 3882270 w 4317699"/>
              <a:gd name="connsiteY155" fmla="*/ 1030515 h 5890917"/>
              <a:gd name="connsiteX156" fmla="*/ 3301699 w 4317699"/>
              <a:gd name="connsiteY156" fmla="*/ 1030515 h 5890917"/>
              <a:gd name="connsiteX157" fmla="*/ 3374270 w 4317699"/>
              <a:gd name="connsiteY157" fmla="*/ 1074057 h 5890917"/>
              <a:gd name="connsiteX158" fmla="*/ 3490385 w 4317699"/>
              <a:gd name="connsiteY158" fmla="*/ 1103086 h 5890917"/>
              <a:gd name="connsiteX159" fmla="*/ 3548442 w 4317699"/>
              <a:gd name="connsiteY159" fmla="*/ 1175657 h 5890917"/>
              <a:gd name="connsiteX160" fmla="*/ 3635528 w 4317699"/>
              <a:gd name="connsiteY160" fmla="*/ 1219200 h 5890917"/>
              <a:gd name="connsiteX161" fmla="*/ 3795185 w 4317699"/>
              <a:gd name="connsiteY161" fmla="*/ 1248229 h 5890917"/>
              <a:gd name="connsiteX162" fmla="*/ 4085470 w 4317699"/>
              <a:gd name="connsiteY162" fmla="*/ 1190172 h 5890917"/>
              <a:gd name="connsiteX163" fmla="*/ 4143528 w 4317699"/>
              <a:gd name="connsiteY163" fmla="*/ 1117600 h 5890917"/>
              <a:gd name="connsiteX164" fmla="*/ 4187070 w 4317699"/>
              <a:gd name="connsiteY164" fmla="*/ 1088572 h 5890917"/>
              <a:gd name="connsiteX165" fmla="*/ 4143528 w 4317699"/>
              <a:gd name="connsiteY165" fmla="*/ 1132115 h 5890917"/>
              <a:gd name="connsiteX166" fmla="*/ 4041928 w 4317699"/>
              <a:gd name="connsiteY166" fmla="*/ 1262743 h 5890917"/>
              <a:gd name="connsiteX167" fmla="*/ 4012899 w 4317699"/>
              <a:gd name="connsiteY167" fmla="*/ 1306286 h 5890917"/>
              <a:gd name="connsiteX168" fmla="*/ 3925813 w 4317699"/>
              <a:gd name="connsiteY168" fmla="*/ 1393372 h 5890917"/>
              <a:gd name="connsiteX169" fmla="*/ 3751642 w 4317699"/>
              <a:gd name="connsiteY169" fmla="*/ 1364343 h 5890917"/>
              <a:gd name="connsiteX170" fmla="*/ 3562956 w 4317699"/>
              <a:gd name="connsiteY170" fmla="*/ 1335315 h 5890917"/>
              <a:gd name="connsiteX171" fmla="*/ 3504899 w 4317699"/>
              <a:gd name="connsiteY171" fmla="*/ 1756229 h 5890917"/>
              <a:gd name="connsiteX172" fmla="*/ 3475870 w 4317699"/>
              <a:gd name="connsiteY172" fmla="*/ 1698172 h 5890917"/>
              <a:gd name="connsiteX173" fmla="*/ 3403299 w 4317699"/>
              <a:gd name="connsiteY173" fmla="*/ 1524000 h 5890917"/>
              <a:gd name="connsiteX174" fmla="*/ 3258156 w 4317699"/>
              <a:gd name="connsiteY174" fmla="*/ 1291772 h 5890917"/>
              <a:gd name="connsiteX175" fmla="*/ 3422167 w 4317699"/>
              <a:gd name="connsiteY175" fmla="*/ 1296546 h 5890917"/>
              <a:gd name="connsiteX176" fmla="*/ 3156556 w 4317699"/>
              <a:gd name="connsiteY176" fmla="*/ 1190172 h 5890917"/>
              <a:gd name="connsiteX177" fmla="*/ 3098499 w 4317699"/>
              <a:gd name="connsiteY177" fmla="*/ 1204686 h 5890917"/>
              <a:gd name="connsiteX178" fmla="*/ 2982385 w 4317699"/>
              <a:gd name="connsiteY178" fmla="*/ 1219200 h 5890917"/>
              <a:gd name="connsiteX179" fmla="*/ 2967870 w 4317699"/>
              <a:gd name="connsiteY179" fmla="*/ 1262743 h 5890917"/>
              <a:gd name="connsiteX180" fmla="*/ 2895299 w 4317699"/>
              <a:gd name="connsiteY180" fmla="*/ 1524000 h 5890917"/>
              <a:gd name="connsiteX181" fmla="*/ 2938842 w 4317699"/>
              <a:gd name="connsiteY181" fmla="*/ 1596572 h 5890917"/>
              <a:gd name="connsiteX182" fmla="*/ 2953356 w 4317699"/>
              <a:gd name="connsiteY182" fmla="*/ 1640115 h 5890917"/>
              <a:gd name="connsiteX183" fmla="*/ 2895299 w 4317699"/>
              <a:gd name="connsiteY183" fmla="*/ 1712686 h 5890917"/>
              <a:gd name="connsiteX184" fmla="*/ 2837242 w 4317699"/>
              <a:gd name="connsiteY184" fmla="*/ 1770743 h 5890917"/>
              <a:gd name="connsiteX185" fmla="*/ 2750156 w 4317699"/>
              <a:gd name="connsiteY185" fmla="*/ 1828800 h 5890917"/>
              <a:gd name="connsiteX186" fmla="*/ 2677585 w 4317699"/>
              <a:gd name="connsiteY186" fmla="*/ 1901372 h 5890917"/>
              <a:gd name="connsiteX187" fmla="*/ 2575985 w 4317699"/>
              <a:gd name="connsiteY187" fmla="*/ 2032000 h 5890917"/>
              <a:gd name="connsiteX188" fmla="*/ 2561470 w 4317699"/>
              <a:gd name="connsiteY188" fmla="*/ 2525486 h 5890917"/>
              <a:gd name="connsiteX189" fmla="*/ 2634042 w 4317699"/>
              <a:gd name="connsiteY189" fmla="*/ 2467429 h 5890917"/>
              <a:gd name="connsiteX190" fmla="*/ 2750156 w 4317699"/>
              <a:gd name="connsiteY190" fmla="*/ 2394857 h 5890917"/>
              <a:gd name="connsiteX191" fmla="*/ 2938842 w 4317699"/>
              <a:gd name="connsiteY191" fmla="*/ 2249715 h 5890917"/>
              <a:gd name="connsiteX192" fmla="*/ 3069470 w 4317699"/>
              <a:gd name="connsiteY192" fmla="*/ 2075543 h 5890917"/>
              <a:gd name="connsiteX193" fmla="*/ 3098499 w 4317699"/>
              <a:gd name="connsiteY193" fmla="*/ 1814286 h 5890917"/>
              <a:gd name="connsiteX194" fmla="*/ 3127528 w 4317699"/>
              <a:gd name="connsiteY194" fmla="*/ 1698172 h 5890917"/>
              <a:gd name="connsiteX195" fmla="*/ 3098499 w 4317699"/>
              <a:gd name="connsiteY195" fmla="*/ 2235200 h 5890917"/>
              <a:gd name="connsiteX196" fmla="*/ 3069470 w 4317699"/>
              <a:gd name="connsiteY196" fmla="*/ 2307772 h 5890917"/>
              <a:gd name="connsiteX197" fmla="*/ 2866270 w 4317699"/>
              <a:gd name="connsiteY197" fmla="*/ 2481943 h 5890917"/>
              <a:gd name="connsiteX198" fmla="*/ 2779185 w 4317699"/>
              <a:gd name="connsiteY198" fmla="*/ 2525486 h 5890917"/>
              <a:gd name="connsiteX199" fmla="*/ 2721128 w 4317699"/>
              <a:gd name="connsiteY199" fmla="*/ 2569029 h 5890917"/>
              <a:gd name="connsiteX200" fmla="*/ 2663070 w 4317699"/>
              <a:gd name="connsiteY200" fmla="*/ 2699657 h 5890917"/>
              <a:gd name="connsiteX201" fmla="*/ 2648556 w 4317699"/>
              <a:gd name="connsiteY201" fmla="*/ 2743200 h 5890917"/>
              <a:gd name="connsiteX202" fmla="*/ 2735642 w 4317699"/>
              <a:gd name="connsiteY202" fmla="*/ 2656115 h 5890917"/>
              <a:gd name="connsiteX203" fmla="*/ 2880785 w 4317699"/>
              <a:gd name="connsiteY203" fmla="*/ 2612572 h 5890917"/>
              <a:gd name="connsiteX204" fmla="*/ 3040442 w 4317699"/>
              <a:gd name="connsiteY204" fmla="*/ 2540000 h 5890917"/>
              <a:gd name="connsiteX205" fmla="*/ 3113013 w 4317699"/>
              <a:gd name="connsiteY205" fmla="*/ 2467429 h 5890917"/>
              <a:gd name="connsiteX206" fmla="*/ 3200099 w 4317699"/>
              <a:gd name="connsiteY206" fmla="*/ 2380343 h 5890917"/>
              <a:gd name="connsiteX207" fmla="*/ 3214613 w 4317699"/>
              <a:gd name="connsiteY207" fmla="*/ 1872343 h 5890917"/>
              <a:gd name="connsiteX208" fmla="*/ 3229128 w 4317699"/>
              <a:gd name="connsiteY208" fmla="*/ 2220686 h 5890917"/>
              <a:gd name="connsiteX209" fmla="*/ 3403299 w 4317699"/>
              <a:gd name="connsiteY209" fmla="*/ 2046515 h 5890917"/>
              <a:gd name="connsiteX210" fmla="*/ 3461356 w 4317699"/>
              <a:gd name="connsiteY210" fmla="*/ 2002972 h 5890917"/>
              <a:gd name="connsiteX211" fmla="*/ 3606499 w 4317699"/>
              <a:gd name="connsiteY211" fmla="*/ 1857829 h 5890917"/>
              <a:gd name="connsiteX212" fmla="*/ 3867756 w 4317699"/>
              <a:gd name="connsiteY212" fmla="*/ 1756229 h 5890917"/>
              <a:gd name="connsiteX213" fmla="*/ 4297829 w 4317699"/>
              <a:gd name="connsiteY213" fmla="*/ 1409345 h 5890917"/>
              <a:gd name="connsiteX214" fmla="*/ 3770568 w 4317699"/>
              <a:gd name="connsiteY214" fmla="*/ 1875783 h 5890917"/>
              <a:gd name="connsiteX215" fmla="*/ 4210796 w 4317699"/>
              <a:gd name="connsiteY215" fmla="*/ 1938659 h 5890917"/>
              <a:gd name="connsiteX216" fmla="*/ 3591985 w 4317699"/>
              <a:gd name="connsiteY216" fmla="*/ 2075543 h 5890917"/>
              <a:gd name="connsiteX217" fmla="*/ 3417813 w 4317699"/>
              <a:gd name="connsiteY217" fmla="*/ 2177143 h 5890917"/>
              <a:gd name="connsiteX218" fmla="*/ 3345242 w 4317699"/>
              <a:gd name="connsiteY218" fmla="*/ 2293257 h 5890917"/>
              <a:gd name="connsiteX219" fmla="*/ 3330728 w 4317699"/>
              <a:gd name="connsiteY219" fmla="*/ 2351315 h 5890917"/>
              <a:gd name="connsiteX220" fmla="*/ 3316213 w 4317699"/>
              <a:gd name="connsiteY220" fmla="*/ 2481943 h 5890917"/>
              <a:gd name="connsiteX221" fmla="*/ 3287185 w 4317699"/>
              <a:gd name="connsiteY221" fmla="*/ 2525486 h 5890917"/>
              <a:gd name="connsiteX222" fmla="*/ 3243642 w 4317699"/>
              <a:gd name="connsiteY222" fmla="*/ 2583543 h 5890917"/>
              <a:gd name="connsiteX223" fmla="*/ 3142042 w 4317699"/>
              <a:gd name="connsiteY223" fmla="*/ 2670629 h 5890917"/>
              <a:gd name="connsiteX224" fmla="*/ 3040442 w 4317699"/>
              <a:gd name="connsiteY224" fmla="*/ 2786743 h 5890917"/>
              <a:gd name="connsiteX225" fmla="*/ 2967870 w 4317699"/>
              <a:gd name="connsiteY225" fmla="*/ 2844800 h 5890917"/>
              <a:gd name="connsiteX226" fmla="*/ 2895299 w 4317699"/>
              <a:gd name="connsiteY226" fmla="*/ 2931886 h 5890917"/>
              <a:gd name="connsiteX227" fmla="*/ 2735642 w 4317699"/>
              <a:gd name="connsiteY227" fmla="*/ 3106057 h 5890917"/>
              <a:gd name="connsiteX228" fmla="*/ 2706613 w 4317699"/>
              <a:gd name="connsiteY228" fmla="*/ 3193143 h 5890917"/>
              <a:gd name="connsiteX229" fmla="*/ 2808213 w 4317699"/>
              <a:gd name="connsiteY229" fmla="*/ 3178629 h 5890917"/>
              <a:gd name="connsiteX230" fmla="*/ 3214613 w 4317699"/>
              <a:gd name="connsiteY230" fmla="*/ 3091543 h 5890917"/>
              <a:gd name="connsiteX231" fmla="*/ 3475870 w 4317699"/>
              <a:gd name="connsiteY231" fmla="*/ 2960915 h 5890917"/>
              <a:gd name="connsiteX232" fmla="*/ 3679070 w 4317699"/>
              <a:gd name="connsiteY232" fmla="*/ 2801257 h 5890917"/>
              <a:gd name="connsiteX233" fmla="*/ 3824213 w 4317699"/>
              <a:gd name="connsiteY233" fmla="*/ 2569029 h 5890917"/>
              <a:gd name="connsiteX234" fmla="*/ 3911299 w 4317699"/>
              <a:gd name="connsiteY234" fmla="*/ 2409372 h 5890917"/>
              <a:gd name="connsiteX235" fmla="*/ 4236791 w 4317699"/>
              <a:gd name="connsiteY235" fmla="*/ 2119679 h 5890917"/>
              <a:gd name="connsiteX236" fmla="*/ 3896785 w 4317699"/>
              <a:gd name="connsiteY236" fmla="*/ 2641600 h 5890917"/>
              <a:gd name="connsiteX237" fmla="*/ 3867756 w 4317699"/>
              <a:gd name="connsiteY237" fmla="*/ 2714172 h 5890917"/>
              <a:gd name="connsiteX238" fmla="*/ 3766156 w 4317699"/>
              <a:gd name="connsiteY238" fmla="*/ 2888343 h 5890917"/>
              <a:gd name="connsiteX239" fmla="*/ 3708099 w 4317699"/>
              <a:gd name="connsiteY239" fmla="*/ 2946400 h 5890917"/>
              <a:gd name="connsiteX240" fmla="*/ 3635528 w 4317699"/>
              <a:gd name="connsiteY240" fmla="*/ 3033486 h 5890917"/>
              <a:gd name="connsiteX241" fmla="*/ 3766156 w 4317699"/>
              <a:gd name="connsiteY241" fmla="*/ 2975429 h 5890917"/>
              <a:gd name="connsiteX242" fmla="*/ 3824213 w 4317699"/>
              <a:gd name="connsiteY242" fmla="*/ 2960915 h 5890917"/>
              <a:gd name="connsiteX243" fmla="*/ 4216099 w 4317699"/>
              <a:gd name="connsiteY243" fmla="*/ 3048000 h 5890917"/>
              <a:gd name="connsiteX244" fmla="*/ 4317699 w 4317699"/>
              <a:gd name="connsiteY244" fmla="*/ 3091543 h 5890917"/>
              <a:gd name="connsiteX245" fmla="*/ 4216099 w 4317699"/>
              <a:gd name="connsiteY245" fmla="*/ 3062515 h 5890917"/>
              <a:gd name="connsiteX246" fmla="*/ 4041928 w 4317699"/>
              <a:gd name="connsiteY246" fmla="*/ 3077029 h 5890917"/>
              <a:gd name="connsiteX247" fmla="*/ 3867756 w 4317699"/>
              <a:gd name="connsiteY247" fmla="*/ 3178629 h 5890917"/>
              <a:gd name="connsiteX248" fmla="*/ 3693585 w 4317699"/>
              <a:gd name="connsiteY248" fmla="*/ 3338286 h 5890917"/>
              <a:gd name="connsiteX249" fmla="*/ 3388785 w 4317699"/>
              <a:gd name="connsiteY249" fmla="*/ 3396343 h 5890917"/>
              <a:gd name="connsiteX250" fmla="*/ 3229128 w 4317699"/>
              <a:gd name="connsiteY250" fmla="*/ 3425372 h 5890917"/>
              <a:gd name="connsiteX251" fmla="*/ 2938842 w 4317699"/>
              <a:gd name="connsiteY251" fmla="*/ 3454400 h 5890917"/>
              <a:gd name="connsiteX252" fmla="*/ 2837242 w 4317699"/>
              <a:gd name="connsiteY252" fmla="*/ 3468915 h 5890917"/>
              <a:gd name="connsiteX253" fmla="*/ 2793699 w 4317699"/>
              <a:gd name="connsiteY253" fmla="*/ 3483429 h 5890917"/>
              <a:gd name="connsiteX254" fmla="*/ 2808213 w 4317699"/>
              <a:gd name="connsiteY254" fmla="*/ 3570515 h 5890917"/>
              <a:gd name="connsiteX255" fmla="*/ 2895299 w 4317699"/>
              <a:gd name="connsiteY255" fmla="*/ 3599543 h 5890917"/>
              <a:gd name="connsiteX256" fmla="*/ 3040442 w 4317699"/>
              <a:gd name="connsiteY256" fmla="*/ 3686629 h 5890917"/>
              <a:gd name="connsiteX257" fmla="*/ 3171070 w 4317699"/>
              <a:gd name="connsiteY257" fmla="*/ 3759200 h 5890917"/>
              <a:gd name="connsiteX258" fmla="*/ 3030618 w 4317699"/>
              <a:gd name="connsiteY258" fmla="*/ 3946434 h 5890917"/>
              <a:gd name="connsiteX259" fmla="*/ 3113013 w 4317699"/>
              <a:gd name="connsiteY259" fmla="*/ 3947886 h 5890917"/>
              <a:gd name="connsiteX260" fmla="*/ 3243642 w 4317699"/>
              <a:gd name="connsiteY260" fmla="*/ 4078515 h 5890917"/>
              <a:gd name="connsiteX261" fmla="*/ 3388785 w 4317699"/>
              <a:gd name="connsiteY261" fmla="*/ 4136572 h 5890917"/>
              <a:gd name="connsiteX262" fmla="*/ 3959686 w 4317699"/>
              <a:gd name="connsiteY262" fmla="*/ 4204012 h 5890917"/>
              <a:gd name="connsiteX263" fmla="*/ 3461356 w 4317699"/>
              <a:gd name="connsiteY263" fmla="*/ 4194629 h 5890917"/>
              <a:gd name="connsiteX264" fmla="*/ 3417813 w 4317699"/>
              <a:gd name="connsiteY264" fmla="*/ 4180115 h 5890917"/>
              <a:gd name="connsiteX265" fmla="*/ 3330728 w 4317699"/>
              <a:gd name="connsiteY265" fmla="*/ 4165600 h 5890917"/>
              <a:gd name="connsiteX266" fmla="*/ 3200099 w 4317699"/>
              <a:gd name="connsiteY266" fmla="*/ 4136572 h 5890917"/>
              <a:gd name="connsiteX267" fmla="*/ 3083985 w 4317699"/>
              <a:gd name="connsiteY267" fmla="*/ 4107543 h 5890917"/>
              <a:gd name="connsiteX268" fmla="*/ 2982385 w 4317699"/>
              <a:gd name="connsiteY268" fmla="*/ 4005943 h 5890917"/>
              <a:gd name="connsiteX269" fmla="*/ 2938842 w 4317699"/>
              <a:gd name="connsiteY269" fmla="*/ 3962400 h 5890917"/>
              <a:gd name="connsiteX270" fmla="*/ 2851756 w 4317699"/>
              <a:gd name="connsiteY270" fmla="*/ 3904343 h 5890917"/>
              <a:gd name="connsiteX271" fmla="*/ 2808213 w 4317699"/>
              <a:gd name="connsiteY271" fmla="*/ 3875315 h 5890917"/>
              <a:gd name="connsiteX272" fmla="*/ 2779185 w 4317699"/>
              <a:gd name="connsiteY272" fmla="*/ 3947886 h 5890917"/>
              <a:gd name="connsiteX273" fmla="*/ 2837242 w 4317699"/>
              <a:gd name="connsiteY273" fmla="*/ 4209143 h 5890917"/>
              <a:gd name="connsiteX274" fmla="*/ 2851756 w 4317699"/>
              <a:gd name="connsiteY274" fmla="*/ 4252686 h 5890917"/>
              <a:gd name="connsiteX275" fmla="*/ 2866270 w 4317699"/>
              <a:gd name="connsiteY275" fmla="*/ 4296229 h 5890917"/>
              <a:gd name="connsiteX276" fmla="*/ 2880785 w 4317699"/>
              <a:gd name="connsiteY276" fmla="*/ 4717143 h 5890917"/>
              <a:gd name="connsiteX277" fmla="*/ 2938842 w 4317699"/>
              <a:gd name="connsiteY277" fmla="*/ 4775200 h 5890917"/>
              <a:gd name="connsiteX278" fmla="*/ 2967870 w 4317699"/>
              <a:gd name="connsiteY278" fmla="*/ 4833257 h 5890917"/>
              <a:gd name="connsiteX279" fmla="*/ 2764670 w 4317699"/>
              <a:gd name="connsiteY279" fmla="*/ 5718629 h 5890917"/>
              <a:gd name="connsiteX280" fmla="*/ 2692099 w 4317699"/>
              <a:gd name="connsiteY280" fmla="*/ 5733143 h 5890917"/>
              <a:gd name="connsiteX281" fmla="*/ 2372785 w 4317699"/>
              <a:gd name="connsiteY281" fmla="*/ 5776686 h 5890917"/>
              <a:gd name="connsiteX282" fmla="*/ 2416328 w 4317699"/>
              <a:gd name="connsiteY282" fmla="*/ 5660572 h 5890917"/>
              <a:gd name="connsiteX283" fmla="*/ 2416328 w 4317699"/>
              <a:gd name="connsiteY283" fmla="*/ 5442857 h 5890917"/>
              <a:gd name="connsiteX0" fmla="*/ 2430842 w 4317699"/>
              <a:gd name="connsiteY0" fmla="*/ 5529943 h 5890917"/>
              <a:gd name="connsiteX1" fmla="*/ 2416328 w 4317699"/>
              <a:gd name="connsiteY1" fmla="*/ 4165600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074511 w 4317699"/>
              <a:gd name="connsiteY109" fmla="*/ 1914189 h 5890917"/>
              <a:gd name="connsiteX110" fmla="*/ 2271185 w 4317699"/>
              <a:gd name="connsiteY110" fmla="*/ 2177143 h 5890917"/>
              <a:gd name="connsiteX111" fmla="*/ 2278651 w 4317699"/>
              <a:gd name="connsiteY111" fmla="*/ 1841040 h 5890917"/>
              <a:gd name="connsiteX112" fmla="*/ 2159116 w 4317699"/>
              <a:gd name="connsiteY112" fmla="*/ 1422364 h 5890917"/>
              <a:gd name="connsiteX113" fmla="*/ 2401813 w 4317699"/>
              <a:gd name="connsiteY113" fmla="*/ 2075543 h 5890917"/>
              <a:gd name="connsiteX114" fmla="*/ 2503413 w 4317699"/>
              <a:gd name="connsiteY114" fmla="*/ 1959429 h 5890917"/>
              <a:gd name="connsiteX115" fmla="*/ 2459870 w 4317699"/>
              <a:gd name="connsiteY115" fmla="*/ 1756229 h 5890917"/>
              <a:gd name="connsiteX116" fmla="*/ 2445356 w 4317699"/>
              <a:gd name="connsiteY116" fmla="*/ 1625600 h 5890917"/>
              <a:gd name="connsiteX117" fmla="*/ 2401813 w 4317699"/>
              <a:gd name="connsiteY117" fmla="*/ 1494972 h 5890917"/>
              <a:gd name="connsiteX118" fmla="*/ 2343756 w 4317699"/>
              <a:gd name="connsiteY118" fmla="*/ 1320800 h 5890917"/>
              <a:gd name="connsiteX119" fmla="*/ 2358270 w 4317699"/>
              <a:gd name="connsiteY119" fmla="*/ 130629 h 5890917"/>
              <a:gd name="connsiteX120" fmla="*/ 2372785 w 4317699"/>
              <a:gd name="connsiteY120" fmla="*/ 261257 h 5890917"/>
              <a:gd name="connsiteX121" fmla="*/ 2387299 w 4317699"/>
              <a:gd name="connsiteY121" fmla="*/ 333829 h 5890917"/>
              <a:gd name="connsiteX122" fmla="*/ 2430842 w 4317699"/>
              <a:gd name="connsiteY122" fmla="*/ 638629 h 5890917"/>
              <a:gd name="connsiteX123" fmla="*/ 2459870 w 4317699"/>
              <a:gd name="connsiteY123" fmla="*/ 580572 h 5890917"/>
              <a:gd name="connsiteX124" fmla="*/ 2488899 w 4317699"/>
              <a:gd name="connsiteY124" fmla="*/ 508000 h 5890917"/>
              <a:gd name="connsiteX125" fmla="*/ 2532442 w 4317699"/>
              <a:gd name="connsiteY125" fmla="*/ 406400 h 5890917"/>
              <a:gd name="connsiteX126" fmla="*/ 2546956 w 4317699"/>
              <a:gd name="connsiteY126" fmla="*/ 159657 h 5890917"/>
              <a:gd name="connsiteX127" fmla="*/ 2532442 w 4317699"/>
              <a:gd name="connsiteY127" fmla="*/ 609600 h 5890917"/>
              <a:gd name="connsiteX128" fmla="*/ 2474385 w 4317699"/>
              <a:gd name="connsiteY128" fmla="*/ 696686 h 5890917"/>
              <a:gd name="connsiteX129" fmla="*/ 2488899 w 4317699"/>
              <a:gd name="connsiteY129" fmla="*/ 1262743 h 5890917"/>
              <a:gd name="connsiteX130" fmla="*/ 2532442 w 4317699"/>
              <a:gd name="connsiteY130" fmla="*/ 1320800 h 5890917"/>
              <a:gd name="connsiteX131" fmla="*/ 2546956 w 4317699"/>
              <a:gd name="connsiteY131" fmla="*/ 1393372 h 5890917"/>
              <a:gd name="connsiteX132" fmla="*/ 2575985 w 4317699"/>
              <a:gd name="connsiteY132" fmla="*/ 1494972 h 5890917"/>
              <a:gd name="connsiteX133" fmla="*/ 2590499 w 4317699"/>
              <a:gd name="connsiteY133" fmla="*/ 1611086 h 5890917"/>
              <a:gd name="connsiteX134" fmla="*/ 2619528 w 4317699"/>
              <a:gd name="connsiteY134" fmla="*/ 1567543 h 5890917"/>
              <a:gd name="connsiteX135" fmla="*/ 2721128 w 4317699"/>
              <a:gd name="connsiteY135" fmla="*/ 1509486 h 5890917"/>
              <a:gd name="connsiteX136" fmla="*/ 2750156 w 4317699"/>
              <a:gd name="connsiteY136" fmla="*/ 1465943 h 5890917"/>
              <a:gd name="connsiteX137" fmla="*/ 2793699 w 4317699"/>
              <a:gd name="connsiteY137" fmla="*/ 1422400 h 5890917"/>
              <a:gd name="connsiteX138" fmla="*/ 2822728 w 4317699"/>
              <a:gd name="connsiteY138" fmla="*/ 1364343 h 5890917"/>
              <a:gd name="connsiteX139" fmla="*/ 2837242 w 4317699"/>
              <a:gd name="connsiteY139" fmla="*/ 1045029 h 5890917"/>
              <a:gd name="connsiteX140" fmla="*/ 2851756 w 4317699"/>
              <a:gd name="connsiteY140" fmla="*/ 972457 h 5890917"/>
              <a:gd name="connsiteX141" fmla="*/ 2895299 w 4317699"/>
              <a:gd name="connsiteY141" fmla="*/ 609600 h 5890917"/>
              <a:gd name="connsiteX142" fmla="*/ 2938842 w 4317699"/>
              <a:gd name="connsiteY142" fmla="*/ 275772 h 5890917"/>
              <a:gd name="connsiteX143" fmla="*/ 3200099 w 4317699"/>
              <a:gd name="connsiteY143" fmla="*/ 43543 h 5890917"/>
              <a:gd name="connsiteX144" fmla="*/ 3229128 w 4317699"/>
              <a:gd name="connsiteY144" fmla="*/ 0 h 5890917"/>
              <a:gd name="connsiteX145" fmla="*/ 3200099 w 4317699"/>
              <a:gd name="connsiteY145" fmla="*/ 130629 h 5890917"/>
              <a:gd name="connsiteX146" fmla="*/ 3171070 w 4317699"/>
              <a:gd name="connsiteY146" fmla="*/ 232229 h 5890917"/>
              <a:gd name="connsiteX147" fmla="*/ 3054956 w 4317699"/>
              <a:gd name="connsiteY147" fmla="*/ 290286 h 5890917"/>
              <a:gd name="connsiteX148" fmla="*/ 3011413 w 4317699"/>
              <a:gd name="connsiteY148" fmla="*/ 522515 h 5890917"/>
              <a:gd name="connsiteX149" fmla="*/ 2967870 w 4317699"/>
              <a:gd name="connsiteY149" fmla="*/ 972457 h 5890917"/>
              <a:gd name="connsiteX150" fmla="*/ 3025928 w 4317699"/>
              <a:gd name="connsiteY150" fmla="*/ 1001486 h 5890917"/>
              <a:gd name="connsiteX151" fmla="*/ 3113013 w 4317699"/>
              <a:gd name="connsiteY151" fmla="*/ 957943 h 5890917"/>
              <a:gd name="connsiteX152" fmla="*/ 3330728 w 4317699"/>
              <a:gd name="connsiteY152" fmla="*/ 914400 h 5890917"/>
              <a:gd name="connsiteX153" fmla="*/ 3388785 w 4317699"/>
              <a:gd name="connsiteY153" fmla="*/ 885372 h 5890917"/>
              <a:gd name="connsiteX154" fmla="*/ 3801781 w 4317699"/>
              <a:gd name="connsiteY154" fmla="*/ 934802 h 5890917"/>
              <a:gd name="connsiteX155" fmla="*/ 3882270 w 4317699"/>
              <a:gd name="connsiteY155" fmla="*/ 1030515 h 5890917"/>
              <a:gd name="connsiteX156" fmla="*/ 3301699 w 4317699"/>
              <a:gd name="connsiteY156" fmla="*/ 1030515 h 5890917"/>
              <a:gd name="connsiteX157" fmla="*/ 3374270 w 4317699"/>
              <a:gd name="connsiteY157" fmla="*/ 1074057 h 5890917"/>
              <a:gd name="connsiteX158" fmla="*/ 3490385 w 4317699"/>
              <a:gd name="connsiteY158" fmla="*/ 1103086 h 5890917"/>
              <a:gd name="connsiteX159" fmla="*/ 3548442 w 4317699"/>
              <a:gd name="connsiteY159" fmla="*/ 1175657 h 5890917"/>
              <a:gd name="connsiteX160" fmla="*/ 3635528 w 4317699"/>
              <a:gd name="connsiteY160" fmla="*/ 1219200 h 5890917"/>
              <a:gd name="connsiteX161" fmla="*/ 3795185 w 4317699"/>
              <a:gd name="connsiteY161" fmla="*/ 1248229 h 5890917"/>
              <a:gd name="connsiteX162" fmla="*/ 4085470 w 4317699"/>
              <a:gd name="connsiteY162" fmla="*/ 1190172 h 5890917"/>
              <a:gd name="connsiteX163" fmla="*/ 4143528 w 4317699"/>
              <a:gd name="connsiteY163" fmla="*/ 1117600 h 5890917"/>
              <a:gd name="connsiteX164" fmla="*/ 4187070 w 4317699"/>
              <a:gd name="connsiteY164" fmla="*/ 1088572 h 5890917"/>
              <a:gd name="connsiteX165" fmla="*/ 4143528 w 4317699"/>
              <a:gd name="connsiteY165" fmla="*/ 1132115 h 5890917"/>
              <a:gd name="connsiteX166" fmla="*/ 4041928 w 4317699"/>
              <a:gd name="connsiteY166" fmla="*/ 1262743 h 5890917"/>
              <a:gd name="connsiteX167" fmla="*/ 4012899 w 4317699"/>
              <a:gd name="connsiteY167" fmla="*/ 1306286 h 5890917"/>
              <a:gd name="connsiteX168" fmla="*/ 3925813 w 4317699"/>
              <a:gd name="connsiteY168" fmla="*/ 1393372 h 5890917"/>
              <a:gd name="connsiteX169" fmla="*/ 3751642 w 4317699"/>
              <a:gd name="connsiteY169" fmla="*/ 1364343 h 5890917"/>
              <a:gd name="connsiteX170" fmla="*/ 3562956 w 4317699"/>
              <a:gd name="connsiteY170" fmla="*/ 1335315 h 5890917"/>
              <a:gd name="connsiteX171" fmla="*/ 3504899 w 4317699"/>
              <a:gd name="connsiteY171" fmla="*/ 1756229 h 5890917"/>
              <a:gd name="connsiteX172" fmla="*/ 3475870 w 4317699"/>
              <a:gd name="connsiteY172" fmla="*/ 1698172 h 5890917"/>
              <a:gd name="connsiteX173" fmla="*/ 3403299 w 4317699"/>
              <a:gd name="connsiteY173" fmla="*/ 1524000 h 5890917"/>
              <a:gd name="connsiteX174" fmla="*/ 3258156 w 4317699"/>
              <a:gd name="connsiteY174" fmla="*/ 1291772 h 5890917"/>
              <a:gd name="connsiteX175" fmla="*/ 3422167 w 4317699"/>
              <a:gd name="connsiteY175" fmla="*/ 1296546 h 5890917"/>
              <a:gd name="connsiteX176" fmla="*/ 3156556 w 4317699"/>
              <a:gd name="connsiteY176" fmla="*/ 1190172 h 5890917"/>
              <a:gd name="connsiteX177" fmla="*/ 3098499 w 4317699"/>
              <a:gd name="connsiteY177" fmla="*/ 1204686 h 5890917"/>
              <a:gd name="connsiteX178" fmla="*/ 2982385 w 4317699"/>
              <a:gd name="connsiteY178" fmla="*/ 1219200 h 5890917"/>
              <a:gd name="connsiteX179" fmla="*/ 2967870 w 4317699"/>
              <a:gd name="connsiteY179" fmla="*/ 1262743 h 5890917"/>
              <a:gd name="connsiteX180" fmla="*/ 2895299 w 4317699"/>
              <a:gd name="connsiteY180" fmla="*/ 1524000 h 5890917"/>
              <a:gd name="connsiteX181" fmla="*/ 2938842 w 4317699"/>
              <a:gd name="connsiteY181" fmla="*/ 1596572 h 5890917"/>
              <a:gd name="connsiteX182" fmla="*/ 2953356 w 4317699"/>
              <a:gd name="connsiteY182" fmla="*/ 1640115 h 5890917"/>
              <a:gd name="connsiteX183" fmla="*/ 2895299 w 4317699"/>
              <a:gd name="connsiteY183" fmla="*/ 1712686 h 5890917"/>
              <a:gd name="connsiteX184" fmla="*/ 2837242 w 4317699"/>
              <a:gd name="connsiteY184" fmla="*/ 1770743 h 5890917"/>
              <a:gd name="connsiteX185" fmla="*/ 2750156 w 4317699"/>
              <a:gd name="connsiteY185" fmla="*/ 1828800 h 5890917"/>
              <a:gd name="connsiteX186" fmla="*/ 2677585 w 4317699"/>
              <a:gd name="connsiteY186" fmla="*/ 1901372 h 5890917"/>
              <a:gd name="connsiteX187" fmla="*/ 2575985 w 4317699"/>
              <a:gd name="connsiteY187" fmla="*/ 2032000 h 5890917"/>
              <a:gd name="connsiteX188" fmla="*/ 2561470 w 4317699"/>
              <a:gd name="connsiteY188" fmla="*/ 2525486 h 5890917"/>
              <a:gd name="connsiteX189" fmla="*/ 2634042 w 4317699"/>
              <a:gd name="connsiteY189" fmla="*/ 2467429 h 5890917"/>
              <a:gd name="connsiteX190" fmla="*/ 2750156 w 4317699"/>
              <a:gd name="connsiteY190" fmla="*/ 2394857 h 5890917"/>
              <a:gd name="connsiteX191" fmla="*/ 2938842 w 4317699"/>
              <a:gd name="connsiteY191" fmla="*/ 2249715 h 5890917"/>
              <a:gd name="connsiteX192" fmla="*/ 3069470 w 4317699"/>
              <a:gd name="connsiteY192" fmla="*/ 2075543 h 5890917"/>
              <a:gd name="connsiteX193" fmla="*/ 3098499 w 4317699"/>
              <a:gd name="connsiteY193" fmla="*/ 1814286 h 5890917"/>
              <a:gd name="connsiteX194" fmla="*/ 3127528 w 4317699"/>
              <a:gd name="connsiteY194" fmla="*/ 1698172 h 5890917"/>
              <a:gd name="connsiteX195" fmla="*/ 3098499 w 4317699"/>
              <a:gd name="connsiteY195" fmla="*/ 2235200 h 5890917"/>
              <a:gd name="connsiteX196" fmla="*/ 3069470 w 4317699"/>
              <a:gd name="connsiteY196" fmla="*/ 2307772 h 5890917"/>
              <a:gd name="connsiteX197" fmla="*/ 2866270 w 4317699"/>
              <a:gd name="connsiteY197" fmla="*/ 2481943 h 5890917"/>
              <a:gd name="connsiteX198" fmla="*/ 2779185 w 4317699"/>
              <a:gd name="connsiteY198" fmla="*/ 2525486 h 5890917"/>
              <a:gd name="connsiteX199" fmla="*/ 2721128 w 4317699"/>
              <a:gd name="connsiteY199" fmla="*/ 2569029 h 5890917"/>
              <a:gd name="connsiteX200" fmla="*/ 2663070 w 4317699"/>
              <a:gd name="connsiteY200" fmla="*/ 2699657 h 5890917"/>
              <a:gd name="connsiteX201" fmla="*/ 2648556 w 4317699"/>
              <a:gd name="connsiteY201" fmla="*/ 2743200 h 5890917"/>
              <a:gd name="connsiteX202" fmla="*/ 2735642 w 4317699"/>
              <a:gd name="connsiteY202" fmla="*/ 2656115 h 5890917"/>
              <a:gd name="connsiteX203" fmla="*/ 2880785 w 4317699"/>
              <a:gd name="connsiteY203" fmla="*/ 2612572 h 5890917"/>
              <a:gd name="connsiteX204" fmla="*/ 3040442 w 4317699"/>
              <a:gd name="connsiteY204" fmla="*/ 2540000 h 5890917"/>
              <a:gd name="connsiteX205" fmla="*/ 3113013 w 4317699"/>
              <a:gd name="connsiteY205" fmla="*/ 2467429 h 5890917"/>
              <a:gd name="connsiteX206" fmla="*/ 3200099 w 4317699"/>
              <a:gd name="connsiteY206" fmla="*/ 2380343 h 5890917"/>
              <a:gd name="connsiteX207" fmla="*/ 3214613 w 4317699"/>
              <a:gd name="connsiteY207" fmla="*/ 1872343 h 5890917"/>
              <a:gd name="connsiteX208" fmla="*/ 3229128 w 4317699"/>
              <a:gd name="connsiteY208" fmla="*/ 2220686 h 5890917"/>
              <a:gd name="connsiteX209" fmla="*/ 3403299 w 4317699"/>
              <a:gd name="connsiteY209" fmla="*/ 2046515 h 5890917"/>
              <a:gd name="connsiteX210" fmla="*/ 3461356 w 4317699"/>
              <a:gd name="connsiteY210" fmla="*/ 2002972 h 5890917"/>
              <a:gd name="connsiteX211" fmla="*/ 3606499 w 4317699"/>
              <a:gd name="connsiteY211" fmla="*/ 1857829 h 5890917"/>
              <a:gd name="connsiteX212" fmla="*/ 3867756 w 4317699"/>
              <a:gd name="connsiteY212" fmla="*/ 1756229 h 5890917"/>
              <a:gd name="connsiteX213" fmla="*/ 4297829 w 4317699"/>
              <a:gd name="connsiteY213" fmla="*/ 1409345 h 5890917"/>
              <a:gd name="connsiteX214" fmla="*/ 3770568 w 4317699"/>
              <a:gd name="connsiteY214" fmla="*/ 1875783 h 5890917"/>
              <a:gd name="connsiteX215" fmla="*/ 4210796 w 4317699"/>
              <a:gd name="connsiteY215" fmla="*/ 1938659 h 5890917"/>
              <a:gd name="connsiteX216" fmla="*/ 3591985 w 4317699"/>
              <a:gd name="connsiteY216" fmla="*/ 2075543 h 5890917"/>
              <a:gd name="connsiteX217" fmla="*/ 3417813 w 4317699"/>
              <a:gd name="connsiteY217" fmla="*/ 2177143 h 5890917"/>
              <a:gd name="connsiteX218" fmla="*/ 3345242 w 4317699"/>
              <a:gd name="connsiteY218" fmla="*/ 2293257 h 5890917"/>
              <a:gd name="connsiteX219" fmla="*/ 3330728 w 4317699"/>
              <a:gd name="connsiteY219" fmla="*/ 2351315 h 5890917"/>
              <a:gd name="connsiteX220" fmla="*/ 3316213 w 4317699"/>
              <a:gd name="connsiteY220" fmla="*/ 2481943 h 5890917"/>
              <a:gd name="connsiteX221" fmla="*/ 3287185 w 4317699"/>
              <a:gd name="connsiteY221" fmla="*/ 2525486 h 5890917"/>
              <a:gd name="connsiteX222" fmla="*/ 3243642 w 4317699"/>
              <a:gd name="connsiteY222" fmla="*/ 2583543 h 5890917"/>
              <a:gd name="connsiteX223" fmla="*/ 3142042 w 4317699"/>
              <a:gd name="connsiteY223" fmla="*/ 2670629 h 5890917"/>
              <a:gd name="connsiteX224" fmla="*/ 3040442 w 4317699"/>
              <a:gd name="connsiteY224" fmla="*/ 2786743 h 5890917"/>
              <a:gd name="connsiteX225" fmla="*/ 2967870 w 4317699"/>
              <a:gd name="connsiteY225" fmla="*/ 2844800 h 5890917"/>
              <a:gd name="connsiteX226" fmla="*/ 2895299 w 4317699"/>
              <a:gd name="connsiteY226" fmla="*/ 2931886 h 5890917"/>
              <a:gd name="connsiteX227" fmla="*/ 2735642 w 4317699"/>
              <a:gd name="connsiteY227" fmla="*/ 3106057 h 5890917"/>
              <a:gd name="connsiteX228" fmla="*/ 2706613 w 4317699"/>
              <a:gd name="connsiteY228" fmla="*/ 3193143 h 5890917"/>
              <a:gd name="connsiteX229" fmla="*/ 2808213 w 4317699"/>
              <a:gd name="connsiteY229" fmla="*/ 3178629 h 5890917"/>
              <a:gd name="connsiteX230" fmla="*/ 3214613 w 4317699"/>
              <a:gd name="connsiteY230" fmla="*/ 3091543 h 5890917"/>
              <a:gd name="connsiteX231" fmla="*/ 3475870 w 4317699"/>
              <a:gd name="connsiteY231" fmla="*/ 2960915 h 5890917"/>
              <a:gd name="connsiteX232" fmla="*/ 3679070 w 4317699"/>
              <a:gd name="connsiteY232" fmla="*/ 2801257 h 5890917"/>
              <a:gd name="connsiteX233" fmla="*/ 3824213 w 4317699"/>
              <a:gd name="connsiteY233" fmla="*/ 2569029 h 5890917"/>
              <a:gd name="connsiteX234" fmla="*/ 3911299 w 4317699"/>
              <a:gd name="connsiteY234" fmla="*/ 2409372 h 5890917"/>
              <a:gd name="connsiteX235" fmla="*/ 4236791 w 4317699"/>
              <a:gd name="connsiteY235" fmla="*/ 2119679 h 5890917"/>
              <a:gd name="connsiteX236" fmla="*/ 3896785 w 4317699"/>
              <a:gd name="connsiteY236" fmla="*/ 2641600 h 5890917"/>
              <a:gd name="connsiteX237" fmla="*/ 3867756 w 4317699"/>
              <a:gd name="connsiteY237" fmla="*/ 2714172 h 5890917"/>
              <a:gd name="connsiteX238" fmla="*/ 3766156 w 4317699"/>
              <a:gd name="connsiteY238" fmla="*/ 2888343 h 5890917"/>
              <a:gd name="connsiteX239" fmla="*/ 3708099 w 4317699"/>
              <a:gd name="connsiteY239" fmla="*/ 2946400 h 5890917"/>
              <a:gd name="connsiteX240" fmla="*/ 3635528 w 4317699"/>
              <a:gd name="connsiteY240" fmla="*/ 3033486 h 5890917"/>
              <a:gd name="connsiteX241" fmla="*/ 3766156 w 4317699"/>
              <a:gd name="connsiteY241" fmla="*/ 2975429 h 5890917"/>
              <a:gd name="connsiteX242" fmla="*/ 3824213 w 4317699"/>
              <a:gd name="connsiteY242" fmla="*/ 2960915 h 5890917"/>
              <a:gd name="connsiteX243" fmla="*/ 4216099 w 4317699"/>
              <a:gd name="connsiteY243" fmla="*/ 3048000 h 5890917"/>
              <a:gd name="connsiteX244" fmla="*/ 4317699 w 4317699"/>
              <a:gd name="connsiteY244" fmla="*/ 3091543 h 5890917"/>
              <a:gd name="connsiteX245" fmla="*/ 4216099 w 4317699"/>
              <a:gd name="connsiteY245" fmla="*/ 3062515 h 5890917"/>
              <a:gd name="connsiteX246" fmla="*/ 4041928 w 4317699"/>
              <a:gd name="connsiteY246" fmla="*/ 3077029 h 5890917"/>
              <a:gd name="connsiteX247" fmla="*/ 3867756 w 4317699"/>
              <a:gd name="connsiteY247" fmla="*/ 3178629 h 5890917"/>
              <a:gd name="connsiteX248" fmla="*/ 3693585 w 4317699"/>
              <a:gd name="connsiteY248" fmla="*/ 3338286 h 5890917"/>
              <a:gd name="connsiteX249" fmla="*/ 3388785 w 4317699"/>
              <a:gd name="connsiteY249" fmla="*/ 3396343 h 5890917"/>
              <a:gd name="connsiteX250" fmla="*/ 3229128 w 4317699"/>
              <a:gd name="connsiteY250" fmla="*/ 3425372 h 5890917"/>
              <a:gd name="connsiteX251" fmla="*/ 2938842 w 4317699"/>
              <a:gd name="connsiteY251" fmla="*/ 3454400 h 5890917"/>
              <a:gd name="connsiteX252" fmla="*/ 2837242 w 4317699"/>
              <a:gd name="connsiteY252" fmla="*/ 3468915 h 5890917"/>
              <a:gd name="connsiteX253" fmla="*/ 2793699 w 4317699"/>
              <a:gd name="connsiteY253" fmla="*/ 3483429 h 5890917"/>
              <a:gd name="connsiteX254" fmla="*/ 2808213 w 4317699"/>
              <a:gd name="connsiteY254" fmla="*/ 3570515 h 5890917"/>
              <a:gd name="connsiteX255" fmla="*/ 2895299 w 4317699"/>
              <a:gd name="connsiteY255" fmla="*/ 3599543 h 5890917"/>
              <a:gd name="connsiteX256" fmla="*/ 3040442 w 4317699"/>
              <a:gd name="connsiteY256" fmla="*/ 3686629 h 5890917"/>
              <a:gd name="connsiteX257" fmla="*/ 3171070 w 4317699"/>
              <a:gd name="connsiteY257" fmla="*/ 3759200 h 5890917"/>
              <a:gd name="connsiteX258" fmla="*/ 3652158 w 4317699"/>
              <a:gd name="connsiteY258" fmla="*/ 3763294 h 5890917"/>
              <a:gd name="connsiteX259" fmla="*/ 3030618 w 4317699"/>
              <a:gd name="connsiteY259" fmla="*/ 3946434 h 5890917"/>
              <a:gd name="connsiteX260" fmla="*/ 3113013 w 4317699"/>
              <a:gd name="connsiteY260" fmla="*/ 3947886 h 5890917"/>
              <a:gd name="connsiteX261" fmla="*/ 3243642 w 4317699"/>
              <a:gd name="connsiteY261" fmla="*/ 4078515 h 5890917"/>
              <a:gd name="connsiteX262" fmla="*/ 3388785 w 4317699"/>
              <a:gd name="connsiteY262" fmla="*/ 4136572 h 5890917"/>
              <a:gd name="connsiteX263" fmla="*/ 3959686 w 4317699"/>
              <a:gd name="connsiteY263" fmla="*/ 4204012 h 5890917"/>
              <a:gd name="connsiteX264" fmla="*/ 3461356 w 4317699"/>
              <a:gd name="connsiteY264" fmla="*/ 4194629 h 5890917"/>
              <a:gd name="connsiteX265" fmla="*/ 3417813 w 4317699"/>
              <a:gd name="connsiteY265" fmla="*/ 4180115 h 5890917"/>
              <a:gd name="connsiteX266" fmla="*/ 3330728 w 4317699"/>
              <a:gd name="connsiteY266" fmla="*/ 4165600 h 5890917"/>
              <a:gd name="connsiteX267" fmla="*/ 3200099 w 4317699"/>
              <a:gd name="connsiteY267" fmla="*/ 4136572 h 5890917"/>
              <a:gd name="connsiteX268" fmla="*/ 3083985 w 4317699"/>
              <a:gd name="connsiteY268" fmla="*/ 4107543 h 5890917"/>
              <a:gd name="connsiteX269" fmla="*/ 2982385 w 4317699"/>
              <a:gd name="connsiteY269" fmla="*/ 4005943 h 5890917"/>
              <a:gd name="connsiteX270" fmla="*/ 2938842 w 4317699"/>
              <a:gd name="connsiteY270" fmla="*/ 3962400 h 5890917"/>
              <a:gd name="connsiteX271" fmla="*/ 2851756 w 4317699"/>
              <a:gd name="connsiteY271" fmla="*/ 3904343 h 5890917"/>
              <a:gd name="connsiteX272" fmla="*/ 2808213 w 4317699"/>
              <a:gd name="connsiteY272" fmla="*/ 3875315 h 5890917"/>
              <a:gd name="connsiteX273" fmla="*/ 2779185 w 4317699"/>
              <a:gd name="connsiteY273" fmla="*/ 3947886 h 5890917"/>
              <a:gd name="connsiteX274" fmla="*/ 2837242 w 4317699"/>
              <a:gd name="connsiteY274" fmla="*/ 4209143 h 5890917"/>
              <a:gd name="connsiteX275" fmla="*/ 2851756 w 4317699"/>
              <a:gd name="connsiteY275" fmla="*/ 4252686 h 5890917"/>
              <a:gd name="connsiteX276" fmla="*/ 2866270 w 4317699"/>
              <a:gd name="connsiteY276" fmla="*/ 4296229 h 5890917"/>
              <a:gd name="connsiteX277" fmla="*/ 2880785 w 4317699"/>
              <a:gd name="connsiteY277" fmla="*/ 4717143 h 5890917"/>
              <a:gd name="connsiteX278" fmla="*/ 2938842 w 4317699"/>
              <a:gd name="connsiteY278" fmla="*/ 4775200 h 5890917"/>
              <a:gd name="connsiteX279" fmla="*/ 2967870 w 4317699"/>
              <a:gd name="connsiteY279" fmla="*/ 4833257 h 5890917"/>
              <a:gd name="connsiteX280" fmla="*/ 2764670 w 4317699"/>
              <a:gd name="connsiteY280" fmla="*/ 5718629 h 5890917"/>
              <a:gd name="connsiteX281" fmla="*/ 2692099 w 4317699"/>
              <a:gd name="connsiteY281" fmla="*/ 5733143 h 5890917"/>
              <a:gd name="connsiteX282" fmla="*/ 2372785 w 4317699"/>
              <a:gd name="connsiteY282" fmla="*/ 5776686 h 5890917"/>
              <a:gd name="connsiteX283" fmla="*/ 2416328 w 4317699"/>
              <a:gd name="connsiteY283" fmla="*/ 5660572 h 5890917"/>
              <a:gd name="connsiteX284" fmla="*/ 2416328 w 4317699"/>
              <a:gd name="connsiteY284"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074511 w 4317699"/>
              <a:gd name="connsiteY109" fmla="*/ 1914189 h 5890917"/>
              <a:gd name="connsiteX110" fmla="*/ 2271185 w 4317699"/>
              <a:gd name="connsiteY110" fmla="*/ 2177143 h 5890917"/>
              <a:gd name="connsiteX111" fmla="*/ 2278651 w 4317699"/>
              <a:gd name="connsiteY111" fmla="*/ 1841040 h 5890917"/>
              <a:gd name="connsiteX112" fmla="*/ 2159116 w 4317699"/>
              <a:gd name="connsiteY112" fmla="*/ 1422364 h 5890917"/>
              <a:gd name="connsiteX113" fmla="*/ 2401813 w 4317699"/>
              <a:gd name="connsiteY113" fmla="*/ 2075543 h 5890917"/>
              <a:gd name="connsiteX114" fmla="*/ 2503413 w 4317699"/>
              <a:gd name="connsiteY114" fmla="*/ 1959429 h 5890917"/>
              <a:gd name="connsiteX115" fmla="*/ 2459870 w 4317699"/>
              <a:gd name="connsiteY115" fmla="*/ 1756229 h 5890917"/>
              <a:gd name="connsiteX116" fmla="*/ 2445356 w 4317699"/>
              <a:gd name="connsiteY116" fmla="*/ 1625600 h 5890917"/>
              <a:gd name="connsiteX117" fmla="*/ 2401813 w 4317699"/>
              <a:gd name="connsiteY117" fmla="*/ 1494972 h 5890917"/>
              <a:gd name="connsiteX118" fmla="*/ 2343756 w 4317699"/>
              <a:gd name="connsiteY118" fmla="*/ 1320800 h 5890917"/>
              <a:gd name="connsiteX119" fmla="*/ 2358270 w 4317699"/>
              <a:gd name="connsiteY119" fmla="*/ 130629 h 5890917"/>
              <a:gd name="connsiteX120" fmla="*/ 2372785 w 4317699"/>
              <a:gd name="connsiteY120" fmla="*/ 261257 h 5890917"/>
              <a:gd name="connsiteX121" fmla="*/ 2387299 w 4317699"/>
              <a:gd name="connsiteY121" fmla="*/ 333829 h 5890917"/>
              <a:gd name="connsiteX122" fmla="*/ 2430842 w 4317699"/>
              <a:gd name="connsiteY122" fmla="*/ 638629 h 5890917"/>
              <a:gd name="connsiteX123" fmla="*/ 2459870 w 4317699"/>
              <a:gd name="connsiteY123" fmla="*/ 580572 h 5890917"/>
              <a:gd name="connsiteX124" fmla="*/ 2488899 w 4317699"/>
              <a:gd name="connsiteY124" fmla="*/ 508000 h 5890917"/>
              <a:gd name="connsiteX125" fmla="*/ 2532442 w 4317699"/>
              <a:gd name="connsiteY125" fmla="*/ 406400 h 5890917"/>
              <a:gd name="connsiteX126" fmla="*/ 2546956 w 4317699"/>
              <a:gd name="connsiteY126" fmla="*/ 159657 h 5890917"/>
              <a:gd name="connsiteX127" fmla="*/ 2532442 w 4317699"/>
              <a:gd name="connsiteY127" fmla="*/ 609600 h 5890917"/>
              <a:gd name="connsiteX128" fmla="*/ 2474385 w 4317699"/>
              <a:gd name="connsiteY128" fmla="*/ 696686 h 5890917"/>
              <a:gd name="connsiteX129" fmla="*/ 2488899 w 4317699"/>
              <a:gd name="connsiteY129" fmla="*/ 1262743 h 5890917"/>
              <a:gd name="connsiteX130" fmla="*/ 2532442 w 4317699"/>
              <a:gd name="connsiteY130" fmla="*/ 1320800 h 5890917"/>
              <a:gd name="connsiteX131" fmla="*/ 2546956 w 4317699"/>
              <a:gd name="connsiteY131" fmla="*/ 1393372 h 5890917"/>
              <a:gd name="connsiteX132" fmla="*/ 2575985 w 4317699"/>
              <a:gd name="connsiteY132" fmla="*/ 1494972 h 5890917"/>
              <a:gd name="connsiteX133" fmla="*/ 2590499 w 4317699"/>
              <a:gd name="connsiteY133" fmla="*/ 1611086 h 5890917"/>
              <a:gd name="connsiteX134" fmla="*/ 2619528 w 4317699"/>
              <a:gd name="connsiteY134" fmla="*/ 1567543 h 5890917"/>
              <a:gd name="connsiteX135" fmla="*/ 2721128 w 4317699"/>
              <a:gd name="connsiteY135" fmla="*/ 1509486 h 5890917"/>
              <a:gd name="connsiteX136" fmla="*/ 2750156 w 4317699"/>
              <a:gd name="connsiteY136" fmla="*/ 1465943 h 5890917"/>
              <a:gd name="connsiteX137" fmla="*/ 2793699 w 4317699"/>
              <a:gd name="connsiteY137" fmla="*/ 1422400 h 5890917"/>
              <a:gd name="connsiteX138" fmla="*/ 2822728 w 4317699"/>
              <a:gd name="connsiteY138" fmla="*/ 1364343 h 5890917"/>
              <a:gd name="connsiteX139" fmla="*/ 2837242 w 4317699"/>
              <a:gd name="connsiteY139" fmla="*/ 1045029 h 5890917"/>
              <a:gd name="connsiteX140" fmla="*/ 2851756 w 4317699"/>
              <a:gd name="connsiteY140" fmla="*/ 972457 h 5890917"/>
              <a:gd name="connsiteX141" fmla="*/ 2895299 w 4317699"/>
              <a:gd name="connsiteY141" fmla="*/ 609600 h 5890917"/>
              <a:gd name="connsiteX142" fmla="*/ 2938842 w 4317699"/>
              <a:gd name="connsiteY142" fmla="*/ 275772 h 5890917"/>
              <a:gd name="connsiteX143" fmla="*/ 3200099 w 4317699"/>
              <a:gd name="connsiteY143" fmla="*/ 43543 h 5890917"/>
              <a:gd name="connsiteX144" fmla="*/ 3229128 w 4317699"/>
              <a:gd name="connsiteY144" fmla="*/ 0 h 5890917"/>
              <a:gd name="connsiteX145" fmla="*/ 3200099 w 4317699"/>
              <a:gd name="connsiteY145" fmla="*/ 130629 h 5890917"/>
              <a:gd name="connsiteX146" fmla="*/ 3171070 w 4317699"/>
              <a:gd name="connsiteY146" fmla="*/ 232229 h 5890917"/>
              <a:gd name="connsiteX147" fmla="*/ 3054956 w 4317699"/>
              <a:gd name="connsiteY147" fmla="*/ 290286 h 5890917"/>
              <a:gd name="connsiteX148" fmla="*/ 3011413 w 4317699"/>
              <a:gd name="connsiteY148" fmla="*/ 522515 h 5890917"/>
              <a:gd name="connsiteX149" fmla="*/ 2967870 w 4317699"/>
              <a:gd name="connsiteY149" fmla="*/ 972457 h 5890917"/>
              <a:gd name="connsiteX150" fmla="*/ 3025928 w 4317699"/>
              <a:gd name="connsiteY150" fmla="*/ 1001486 h 5890917"/>
              <a:gd name="connsiteX151" fmla="*/ 3113013 w 4317699"/>
              <a:gd name="connsiteY151" fmla="*/ 957943 h 5890917"/>
              <a:gd name="connsiteX152" fmla="*/ 3330728 w 4317699"/>
              <a:gd name="connsiteY152" fmla="*/ 914400 h 5890917"/>
              <a:gd name="connsiteX153" fmla="*/ 3388785 w 4317699"/>
              <a:gd name="connsiteY153" fmla="*/ 885372 h 5890917"/>
              <a:gd name="connsiteX154" fmla="*/ 3801781 w 4317699"/>
              <a:gd name="connsiteY154" fmla="*/ 934802 h 5890917"/>
              <a:gd name="connsiteX155" fmla="*/ 3882270 w 4317699"/>
              <a:gd name="connsiteY155" fmla="*/ 1030515 h 5890917"/>
              <a:gd name="connsiteX156" fmla="*/ 3301699 w 4317699"/>
              <a:gd name="connsiteY156" fmla="*/ 1030515 h 5890917"/>
              <a:gd name="connsiteX157" fmla="*/ 3374270 w 4317699"/>
              <a:gd name="connsiteY157" fmla="*/ 1074057 h 5890917"/>
              <a:gd name="connsiteX158" fmla="*/ 3490385 w 4317699"/>
              <a:gd name="connsiteY158" fmla="*/ 1103086 h 5890917"/>
              <a:gd name="connsiteX159" fmla="*/ 3548442 w 4317699"/>
              <a:gd name="connsiteY159" fmla="*/ 1175657 h 5890917"/>
              <a:gd name="connsiteX160" fmla="*/ 3635528 w 4317699"/>
              <a:gd name="connsiteY160" fmla="*/ 1219200 h 5890917"/>
              <a:gd name="connsiteX161" fmla="*/ 3795185 w 4317699"/>
              <a:gd name="connsiteY161" fmla="*/ 1248229 h 5890917"/>
              <a:gd name="connsiteX162" fmla="*/ 4085470 w 4317699"/>
              <a:gd name="connsiteY162" fmla="*/ 1190172 h 5890917"/>
              <a:gd name="connsiteX163" fmla="*/ 4143528 w 4317699"/>
              <a:gd name="connsiteY163" fmla="*/ 1117600 h 5890917"/>
              <a:gd name="connsiteX164" fmla="*/ 4187070 w 4317699"/>
              <a:gd name="connsiteY164" fmla="*/ 1088572 h 5890917"/>
              <a:gd name="connsiteX165" fmla="*/ 4143528 w 4317699"/>
              <a:gd name="connsiteY165" fmla="*/ 1132115 h 5890917"/>
              <a:gd name="connsiteX166" fmla="*/ 4041928 w 4317699"/>
              <a:gd name="connsiteY166" fmla="*/ 1262743 h 5890917"/>
              <a:gd name="connsiteX167" fmla="*/ 4012899 w 4317699"/>
              <a:gd name="connsiteY167" fmla="*/ 1306286 h 5890917"/>
              <a:gd name="connsiteX168" fmla="*/ 3925813 w 4317699"/>
              <a:gd name="connsiteY168" fmla="*/ 1393372 h 5890917"/>
              <a:gd name="connsiteX169" fmla="*/ 3751642 w 4317699"/>
              <a:gd name="connsiteY169" fmla="*/ 1364343 h 5890917"/>
              <a:gd name="connsiteX170" fmla="*/ 3562956 w 4317699"/>
              <a:gd name="connsiteY170" fmla="*/ 1335315 h 5890917"/>
              <a:gd name="connsiteX171" fmla="*/ 3504899 w 4317699"/>
              <a:gd name="connsiteY171" fmla="*/ 1756229 h 5890917"/>
              <a:gd name="connsiteX172" fmla="*/ 3475870 w 4317699"/>
              <a:gd name="connsiteY172" fmla="*/ 1698172 h 5890917"/>
              <a:gd name="connsiteX173" fmla="*/ 3403299 w 4317699"/>
              <a:gd name="connsiteY173" fmla="*/ 1524000 h 5890917"/>
              <a:gd name="connsiteX174" fmla="*/ 3258156 w 4317699"/>
              <a:gd name="connsiteY174" fmla="*/ 1291772 h 5890917"/>
              <a:gd name="connsiteX175" fmla="*/ 3422167 w 4317699"/>
              <a:gd name="connsiteY175" fmla="*/ 1296546 h 5890917"/>
              <a:gd name="connsiteX176" fmla="*/ 3156556 w 4317699"/>
              <a:gd name="connsiteY176" fmla="*/ 1190172 h 5890917"/>
              <a:gd name="connsiteX177" fmla="*/ 3098499 w 4317699"/>
              <a:gd name="connsiteY177" fmla="*/ 1204686 h 5890917"/>
              <a:gd name="connsiteX178" fmla="*/ 2982385 w 4317699"/>
              <a:gd name="connsiteY178" fmla="*/ 1219200 h 5890917"/>
              <a:gd name="connsiteX179" fmla="*/ 2967870 w 4317699"/>
              <a:gd name="connsiteY179" fmla="*/ 1262743 h 5890917"/>
              <a:gd name="connsiteX180" fmla="*/ 2895299 w 4317699"/>
              <a:gd name="connsiteY180" fmla="*/ 1524000 h 5890917"/>
              <a:gd name="connsiteX181" fmla="*/ 2938842 w 4317699"/>
              <a:gd name="connsiteY181" fmla="*/ 1596572 h 5890917"/>
              <a:gd name="connsiteX182" fmla="*/ 2953356 w 4317699"/>
              <a:gd name="connsiteY182" fmla="*/ 1640115 h 5890917"/>
              <a:gd name="connsiteX183" fmla="*/ 2895299 w 4317699"/>
              <a:gd name="connsiteY183" fmla="*/ 1712686 h 5890917"/>
              <a:gd name="connsiteX184" fmla="*/ 2837242 w 4317699"/>
              <a:gd name="connsiteY184" fmla="*/ 1770743 h 5890917"/>
              <a:gd name="connsiteX185" fmla="*/ 2750156 w 4317699"/>
              <a:gd name="connsiteY185" fmla="*/ 1828800 h 5890917"/>
              <a:gd name="connsiteX186" fmla="*/ 2677585 w 4317699"/>
              <a:gd name="connsiteY186" fmla="*/ 1901372 h 5890917"/>
              <a:gd name="connsiteX187" fmla="*/ 2575985 w 4317699"/>
              <a:gd name="connsiteY187" fmla="*/ 2032000 h 5890917"/>
              <a:gd name="connsiteX188" fmla="*/ 2561470 w 4317699"/>
              <a:gd name="connsiteY188" fmla="*/ 2525486 h 5890917"/>
              <a:gd name="connsiteX189" fmla="*/ 2634042 w 4317699"/>
              <a:gd name="connsiteY189" fmla="*/ 2467429 h 5890917"/>
              <a:gd name="connsiteX190" fmla="*/ 2750156 w 4317699"/>
              <a:gd name="connsiteY190" fmla="*/ 2394857 h 5890917"/>
              <a:gd name="connsiteX191" fmla="*/ 2938842 w 4317699"/>
              <a:gd name="connsiteY191" fmla="*/ 2249715 h 5890917"/>
              <a:gd name="connsiteX192" fmla="*/ 3069470 w 4317699"/>
              <a:gd name="connsiteY192" fmla="*/ 2075543 h 5890917"/>
              <a:gd name="connsiteX193" fmla="*/ 3098499 w 4317699"/>
              <a:gd name="connsiteY193" fmla="*/ 1814286 h 5890917"/>
              <a:gd name="connsiteX194" fmla="*/ 3127528 w 4317699"/>
              <a:gd name="connsiteY194" fmla="*/ 1698172 h 5890917"/>
              <a:gd name="connsiteX195" fmla="*/ 3098499 w 4317699"/>
              <a:gd name="connsiteY195" fmla="*/ 2235200 h 5890917"/>
              <a:gd name="connsiteX196" fmla="*/ 3069470 w 4317699"/>
              <a:gd name="connsiteY196" fmla="*/ 2307772 h 5890917"/>
              <a:gd name="connsiteX197" fmla="*/ 2866270 w 4317699"/>
              <a:gd name="connsiteY197" fmla="*/ 2481943 h 5890917"/>
              <a:gd name="connsiteX198" fmla="*/ 2779185 w 4317699"/>
              <a:gd name="connsiteY198" fmla="*/ 2525486 h 5890917"/>
              <a:gd name="connsiteX199" fmla="*/ 2721128 w 4317699"/>
              <a:gd name="connsiteY199" fmla="*/ 2569029 h 5890917"/>
              <a:gd name="connsiteX200" fmla="*/ 2663070 w 4317699"/>
              <a:gd name="connsiteY200" fmla="*/ 2699657 h 5890917"/>
              <a:gd name="connsiteX201" fmla="*/ 2648556 w 4317699"/>
              <a:gd name="connsiteY201" fmla="*/ 2743200 h 5890917"/>
              <a:gd name="connsiteX202" fmla="*/ 2735642 w 4317699"/>
              <a:gd name="connsiteY202" fmla="*/ 2656115 h 5890917"/>
              <a:gd name="connsiteX203" fmla="*/ 2880785 w 4317699"/>
              <a:gd name="connsiteY203" fmla="*/ 2612572 h 5890917"/>
              <a:gd name="connsiteX204" fmla="*/ 3040442 w 4317699"/>
              <a:gd name="connsiteY204" fmla="*/ 2540000 h 5890917"/>
              <a:gd name="connsiteX205" fmla="*/ 3113013 w 4317699"/>
              <a:gd name="connsiteY205" fmla="*/ 2467429 h 5890917"/>
              <a:gd name="connsiteX206" fmla="*/ 3200099 w 4317699"/>
              <a:gd name="connsiteY206" fmla="*/ 2380343 h 5890917"/>
              <a:gd name="connsiteX207" fmla="*/ 3214613 w 4317699"/>
              <a:gd name="connsiteY207" fmla="*/ 1872343 h 5890917"/>
              <a:gd name="connsiteX208" fmla="*/ 3229128 w 4317699"/>
              <a:gd name="connsiteY208" fmla="*/ 2220686 h 5890917"/>
              <a:gd name="connsiteX209" fmla="*/ 3403299 w 4317699"/>
              <a:gd name="connsiteY209" fmla="*/ 2046515 h 5890917"/>
              <a:gd name="connsiteX210" fmla="*/ 3461356 w 4317699"/>
              <a:gd name="connsiteY210" fmla="*/ 2002972 h 5890917"/>
              <a:gd name="connsiteX211" fmla="*/ 3606499 w 4317699"/>
              <a:gd name="connsiteY211" fmla="*/ 1857829 h 5890917"/>
              <a:gd name="connsiteX212" fmla="*/ 3867756 w 4317699"/>
              <a:gd name="connsiteY212" fmla="*/ 1756229 h 5890917"/>
              <a:gd name="connsiteX213" fmla="*/ 4297829 w 4317699"/>
              <a:gd name="connsiteY213" fmla="*/ 1409345 h 5890917"/>
              <a:gd name="connsiteX214" fmla="*/ 3770568 w 4317699"/>
              <a:gd name="connsiteY214" fmla="*/ 1875783 h 5890917"/>
              <a:gd name="connsiteX215" fmla="*/ 4210796 w 4317699"/>
              <a:gd name="connsiteY215" fmla="*/ 1938659 h 5890917"/>
              <a:gd name="connsiteX216" fmla="*/ 3591985 w 4317699"/>
              <a:gd name="connsiteY216" fmla="*/ 2075543 h 5890917"/>
              <a:gd name="connsiteX217" fmla="*/ 3417813 w 4317699"/>
              <a:gd name="connsiteY217" fmla="*/ 2177143 h 5890917"/>
              <a:gd name="connsiteX218" fmla="*/ 3345242 w 4317699"/>
              <a:gd name="connsiteY218" fmla="*/ 2293257 h 5890917"/>
              <a:gd name="connsiteX219" fmla="*/ 3330728 w 4317699"/>
              <a:gd name="connsiteY219" fmla="*/ 2351315 h 5890917"/>
              <a:gd name="connsiteX220" fmla="*/ 3316213 w 4317699"/>
              <a:gd name="connsiteY220" fmla="*/ 2481943 h 5890917"/>
              <a:gd name="connsiteX221" fmla="*/ 3287185 w 4317699"/>
              <a:gd name="connsiteY221" fmla="*/ 2525486 h 5890917"/>
              <a:gd name="connsiteX222" fmla="*/ 3243642 w 4317699"/>
              <a:gd name="connsiteY222" fmla="*/ 2583543 h 5890917"/>
              <a:gd name="connsiteX223" fmla="*/ 3142042 w 4317699"/>
              <a:gd name="connsiteY223" fmla="*/ 2670629 h 5890917"/>
              <a:gd name="connsiteX224" fmla="*/ 3040442 w 4317699"/>
              <a:gd name="connsiteY224" fmla="*/ 2786743 h 5890917"/>
              <a:gd name="connsiteX225" fmla="*/ 2967870 w 4317699"/>
              <a:gd name="connsiteY225" fmla="*/ 2844800 h 5890917"/>
              <a:gd name="connsiteX226" fmla="*/ 2895299 w 4317699"/>
              <a:gd name="connsiteY226" fmla="*/ 2931886 h 5890917"/>
              <a:gd name="connsiteX227" fmla="*/ 2735642 w 4317699"/>
              <a:gd name="connsiteY227" fmla="*/ 3106057 h 5890917"/>
              <a:gd name="connsiteX228" fmla="*/ 2706613 w 4317699"/>
              <a:gd name="connsiteY228" fmla="*/ 3193143 h 5890917"/>
              <a:gd name="connsiteX229" fmla="*/ 2808213 w 4317699"/>
              <a:gd name="connsiteY229" fmla="*/ 3178629 h 5890917"/>
              <a:gd name="connsiteX230" fmla="*/ 3214613 w 4317699"/>
              <a:gd name="connsiteY230" fmla="*/ 3091543 h 5890917"/>
              <a:gd name="connsiteX231" fmla="*/ 3475870 w 4317699"/>
              <a:gd name="connsiteY231" fmla="*/ 2960915 h 5890917"/>
              <a:gd name="connsiteX232" fmla="*/ 3679070 w 4317699"/>
              <a:gd name="connsiteY232" fmla="*/ 2801257 h 5890917"/>
              <a:gd name="connsiteX233" fmla="*/ 3824213 w 4317699"/>
              <a:gd name="connsiteY233" fmla="*/ 2569029 h 5890917"/>
              <a:gd name="connsiteX234" fmla="*/ 3911299 w 4317699"/>
              <a:gd name="connsiteY234" fmla="*/ 2409372 h 5890917"/>
              <a:gd name="connsiteX235" fmla="*/ 4236791 w 4317699"/>
              <a:gd name="connsiteY235" fmla="*/ 2119679 h 5890917"/>
              <a:gd name="connsiteX236" fmla="*/ 3896785 w 4317699"/>
              <a:gd name="connsiteY236" fmla="*/ 2641600 h 5890917"/>
              <a:gd name="connsiteX237" fmla="*/ 3867756 w 4317699"/>
              <a:gd name="connsiteY237" fmla="*/ 2714172 h 5890917"/>
              <a:gd name="connsiteX238" fmla="*/ 3766156 w 4317699"/>
              <a:gd name="connsiteY238" fmla="*/ 2888343 h 5890917"/>
              <a:gd name="connsiteX239" fmla="*/ 3708099 w 4317699"/>
              <a:gd name="connsiteY239" fmla="*/ 2946400 h 5890917"/>
              <a:gd name="connsiteX240" fmla="*/ 3635528 w 4317699"/>
              <a:gd name="connsiteY240" fmla="*/ 3033486 h 5890917"/>
              <a:gd name="connsiteX241" fmla="*/ 3766156 w 4317699"/>
              <a:gd name="connsiteY241" fmla="*/ 2975429 h 5890917"/>
              <a:gd name="connsiteX242" fmla="*/ 3824213 w 4317699"/>
              <a:gd name="connsiteY242" fmla="*/ 2960915 h 5890917"/>
              <a:gd name="connsiteX243" fmla="*/ 4216099 w 4317699"/>
              <a:gd name="connsiteY243" fmla="*/ 3048000 h 5890917"/>
              <a:gd name="connsiteX244" fmla="*/ 4317699 w 4317699"/>
              <a:gd name="connsiteY244" fmla="*/ 3091543 h 5890917"/>
              <a:gd name="connsiteX245" fmla="*/ 4216099 w 4317699"/>
              <a:gd name="connsiteY245" fmla="*/ 3062515 h 5890917"/>
              <a:gd name="connsiteX246" fmla="*/ 4041928 w 4317699"/>
              <a:gd name="connsiteY246" fmla="*/ 3077029 h 5890917"/>
              <a:gd name="connsiteX247" fmla="*/ 3867756 w 4317699"/>
              <a:gd name="connsiteY247" fmla="*/ 3178629 h 5890917"/>
              <a:gd name="connsiteX248" fmla="*/ 3693585 w 4317699"/>
              <a:gd name="connsiteY248" fmla="*/ 3338286 h 5890917"/>
              <a:gd name="connsiteX249" fmla="*/ 3388785 w 4317699"/>
              <a:gd name="connsiteY249" fmla="*/ 3396343 h 5890917"/>
              <a:gd name="connsiteX250" fmla="*/ 3229128 w 4317699"/>
              <a:gd name="connsiteY250" fmla="*/ 3425372 h 5890917"/>
              <a:gd name="connsiteX251" fmla="*/ 2938842 w 4317699"/>
              <a:gd name="connsiteY251" fmla="*/ 3454400 h 5890917"/>
              <a:gd name="connsiteX252" fmla="*/ 2837242 w 4317699"/>
              <a:gd name="connsiteY252" fmla="*/ 3468915 h 5890917"/>
              <a:gd name="connsiteX253" fmla="*/ 2793699 w 4317699"/>
              <a:gd name="connsiteY253" fmla="*/ 3483429 h 5890917"/>
              <a:gd name="connsiteX254" fmla="*/ 2808213 w 4317699"/>
              <a:gd name="connsiteY254" fmla="*/ 3570515 h 5890917"/>
              <a:gd name="connsiteX255" fmla="*/ 2895299 w 4317699"/>
              <a:gd name="connsiteY255" fmla="*/ 3599543 h 5890917"/>
              <a:gd name="connsiteX256" fmla="*/ 3040442 w 4317699"/>
              <a:gd name="connsiteY256" fmla="*/ 3686629 h 5890917"/>
              <a:gd name="connsiteX257" fmla="*/ 3171070 w 4317699"/>
              <a:gd name="connsiteY257" fmla="*/ 3759200 h 5890917"/>
              <a:gd name="connsiteX258" fmla="*/ 3652158 w 4317699"/>
              <a:gd name="connsiteY258" fmla="*/ 3763294 h 5890917"/>
              <a:gd name="connsiteX259" fmla="*/ 3030618 w 4317699"/>
              <a:gd name="connsiteY259" fmla="*/ 3946434 h 5890917"/>
              <a:gd name="connsiteX260" fmla="*/ 3113013 w 4317699"/>
              <a:gd name="connsiteY260" fmla="*/ 3947886 h 5890917"/>
              <a:gd name="connsiteX261" fmla="*/ 3243642 w 4317699"/>
              <a:gd name="connsiteY261" fmla="*/ 4078515 h 5890917"/>
              <a:gd name="connsiteX262" fmla="*/ 3388785 w 4317699"/>
              <a:gd name="connsiteY262" fmla="*/ 4136572 h 5890917"/>
              <a:gd name="connsiteX263" fmla="*/ 3959686 w 4317699"/>
              <a:gd name="connsiteY263" fmla="*/ 4204012 h 5890917"/>
              <a:gd name="connsiteX264" fmla="*/ 3461356 w 4317699"/>
              <a:gd name="connsiteY264" fmla="*/ 4194629 h 5890917"/>
              <a:gd name="connsiteX265" fmla="*/ 3417813 w 4317699"/>
              <a:gd name="connsiteY265" fmla="*/ 4180115 h 5890917"/>
              <a:gd name="connsiteX266" fmla="*/ 3330728 w 4317699"/>
              <a:gd name="connsiteY266" fmla="*/ 4165600 h 5890917"/>
              <a:gd name="connsiteX267" fmla="*/ 3200099 w 4317699"/>
              <a:gd name="connsiteY267" fmla="*/ 4136572 h 5890917"/>
              <a:gd name="connsiteX268" fmla="*/ 3083985 w 4317699"/>
              <a:gd name="connsiteY268" fmla="*/ 4107543 h 5890917"/>
              <a:gd name="connsiteX269" fmla="*/ 2982385 w 4317699"/>
              <a:gd name="connsiteY269" fmla="*/ 4005943 h 5890917"/>
              <a:gd name="connsiteX270" fmla="*/ 2938842 w 4317699"/>
              <a:gd name="connsiteY270" fmla="*/ 3962400 h 5890917"/>
              <a:gd name="connsiteX271" fmla="*/ 2851756 w 4317699"/>
              <a:gd name="connsiteY271" fmla="*/ 3904343 h 5890917"/>
              <a:gd name="connsiteX272" fmla="*/ 2808213 w 4317699"/>
              <a:gd name="connsiteY272" fmla="*/ 3875315 h 5890917"/>
              <a:gd name="connsiteX273" fmla="*/ 2779185 w 4317699"/>
              <a:gd name="connsiteY273" fmla="*/ 3947886 h 5890917"/>
              <a:gd name="connsiteX274" fmla="*/ 2837242 w 4317699"/>
              <a:gd name="connsiteY274" fmla="*/ 4209143 h 5890917"/>
              <a:gd name="connsiteX275" fmla="*/ 2851756 w 4317699"/>
              <a:gd name="connsiteY275" fmla="*/ 4252686 h 5890917"/>
              <a:gd name="connsiteX276" fmla="*/ 2866270 w 4317699"/>
              <a:gd name="connsiteY276" fmla="*/ 4296229 h 5890917"/>
              <a:gd name="connsiteX277" fmla="*/ 2880785 w 4317699"/>
              <a:gd name="connsiteY277" fmla="*/ 4717143 h 5890917"/>
              <a:gd name="connsiteX278" fmla="*/ 2938842 w 4317699"/>
              <a:gd name="connsiteY278" fmla="*/ 4775200 h 5890917"/>
              <a:gd name="connsiteX279" fmla="*/ 2967870 w 4317699"/>
              <a:gd name="connsiteY279" fmla="*/ 4833257 h 5890917"/>
              <a:gd name="connsiteX280" fmla="*/ 2764670 w 4317699"/>
              <a:gd name="connsiteY280" fmla="*/ 5718629 h 5890917"/>
              <a:gd name="connsiteX281" fmla="*/ 2692099 w 4317699"/>
              <a:gd name="connsiteY281" fmla="*/ 5733143 h 5890917"/>
              <a:gd name="connsiteX282" fmla="*/ 2372785 w 4317699"/>
              <a:gd name="connsiteY282" fmla="*/ 5776686 h 5890917"/>
              <a:gd name="connsiteX283" fmla="*/ 2416328 w 4317699"/>
              <a:gd name="connsiteY283" fmla="*/ 5660572 h 5890917"/>
              <a:gd name="connsiteX284" fmla="*/ 2416328 w 4317699"/>
              <a:gd name="connsiteY284"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074511 w 4317699"/>
              <a:gd name="connsiteY109" fmla="*/ 1914189 h 5890917"/>
              <a:gd name="connsiteX110" fmla="*/ 2271185 w 4317699"/>
              <a:gd name="connsiteY110" fmla="*/ 2177143 h 5890917"/>
              <a:gd name="connsiteX111" fmla="*/ 2278651 w 4317699"/>
              <a:gd name="connsiteY111" fmla="*/ 1841040 h 5890917"/>
              <a:gd name="connsiteX112" fmla="*/ 2159116 w 4317699"/>
              <a:gd name="connsiteY112" fmla="*/ 1422364 h 5890917"/>
              <a:gd name="connsiteX113" fmla="*/ 2401813 w 4317699"/>
              <a:gd name="connsiteY113" fmla="*/ 2075543 h 5890917"/>
              <a:gd name="connsiteX114" fmla="*/ 2503413 w 4317699"/>
              <a:gd name="connsiteY114" fmla="*/ 1959429 h 5890917"/>
              <a:gd name="connsiteX115" fmla="*/ 2459870 w 4317699"/>
              <a:gd name="connsiteY115" fmla="*/ 1756229 h 5890917"/>
              <a:gd name="connsiteX116" fmla="*/ 2445356 w 4317699"/>
              <a:gd name="connsiteY116" fmla="*/ 1625600 h 5890917"/>
              <a:gd name="connsiteX117" fmla="*/ 2401813 w 4317699"/>
              <a:gd name="connsiteY117" fmla="*/ 1494972 h 5890917"/>
              <a:gd name="connsiteX118" fmla="*/ 2343756 w 4317699"/>
              <a:gd name="connsiteY118" fmla="*/ 1320800 h 5890917"/>
              <a:gd name="connsiteX119" fmla="*/ 2358270 w 4317699"/>
              <a:gd name="connsiteY119" fmla="*/ 130629 h 5890917"/>
              <a:gd name="connsiteX120" fmla="*/ 2372785 w 4317699"/>
              <a:gd name="connsiteY120" fmla="*/ 261257 h 5890917"/>
              <a:gd name="connsiteX121" fmla="*/ 2387299 w 4317699"/>
              <a:gd name="connsiteY121" fmla="*/ 333829 h 5890917"/>
              <a:gd name="connsiteX122" fmla="*/ 2430842 w 4317699"/>
              <a:gd name="connsiteY122" fmla="*/ 638629 h 5890917"/>
              <a:gd name="connsiteX123" fmla="*/ 2459870 w 4317699"/>
              <a:gd name="connsiteY123" fmla="*/ 580572 h 5890917"/>
              <a:gd name="connsiteX124" fmla="*/ 2488899 w 4317699"/>
              <a:gd name="connsiteY124" fmla="*/ 508000 h 5890917"/>
              <a:gd name="connsiteX125" fmla="*/ 2532442 w 4317699"/>
              <a:gd name="connsiteY125" fmla="*/ 406400 h 5890917"/>
              <a:gd name="connsiteX126" fmla="*/ 2546956 w 4317699"/>
              <a:gd name="connsiteY126" fmla="*/ 159657 h 5890917"/>
              <a:gd name="connsiteX127" fmla="*/ 2532442 w 4317699"/>
              <a:gd name="connsiteY127" fmla="*/ 609600 h 5890917"/>
              <a:gd name="connsiteX128" fmla="*/ 2474385 w 4317699"/>
              <a:gd name="connsiteY128" fmla="*/ 696686 h 5890917"/>
              <a:gd name="connsiteX129" fmla="*/ 2488899 w 4317699"/>
              <a:gd name="connsiteY129" fmla="*/ 1262743 h 5890917"/>
              <a:gd name="connsiteX130" fmla="*/ 2532442 w 4317699"/>
              <a:gd name="connsiteY130" fmla="*/ 1320800 h 5890917"/>
              <a:gd name="connsiteX131" fmla="*/ 2546956 w 4317699"/>
              <a:gd name="connsiteY131" fmla="*/ 1393372 h 5890917"/>
              <a:gd name="connsiteX132" fmla="*/ 2575985 w 4317699"/>
              <a:gd name="connsiteY132" fmla="*/ 1494972 h 5890917"/>
              <a:gd name="connsiteX133" fmla="*/ 2590499 w 4317699"/>
              <a:gd name="connsiteY133" fmla="*/ 1611086 h 5890917"/>
              <a:gd name="connsiteX134" fmla="*/ 2619528 w 4317699"/>
              <a:gd name="connsiteY134" fmla="*/ 1567543 h 5890917"/>
              <a:gd name="connsiteX135" fmla="*/ 2721128 w 4317699"/>
              <a:gd name="connsiteY135" fmla="*/ 1509486 h 5890917"/>
              <a:gd name="connsiteX136" fmla="*/ 2750156 w 4317699"/>
              <a:gd name="connsiteY136" fmla="*/ 1465943 h 5890917"/>
              <a:gd name="connsiteX137" fmla="*/ 2793699 w 4317699"/>
              <a:gd name="connsiteY137" fmla="*/ 1422400 h 5890917"/>
              <a:gd name="connsiteX138" fmla="*/ 2822728 w 4317699"/>
              <a:gd name="connsiteY138" fmla="*/ 1364343 h 5890917"/>
              <a:gd name="connsiteX139" fmla="*/ 2837242 w 4317699"/>
              <a:gd name="connsiteY139" fmla="*/ 1045029 h 5890917"/>
              <a:gd name="connsiteX140" fmla="*/ 2851756 w 4317699"/>
              <a:gd name="connsiteY140" fmla="*/ 972457 h 5890917"/>
              <a:gd name="connsiteX141" fmla="*/ 2895299 w 4317699"/>
              <a:gd name="connsiteY141" fmla="*/ 609600 h 5890917"/>
              <a:gd name="connsiteX142" fmla="*/ 2938842 w 4317699"/>
              <a:gd name="connsiteY142" fmla="*/ 275772 h 5890917"/>
              <a:gd name="connsiteX143" fmla="*/ 3200099 w 4317699"/>
              <a:gd name="connsiteY143" fmla="*/ 43543 h 5890917"/>
              <a:gd name="connsiteX144" fmla="*/ 3229128 w 4317699"/>
              <a:gd name="connsiteY144" fmla="*/ 0 h 5890917"/>
              <a:gd name="connsiteX145" fmla="*/ 3200099 w 4317699"/>
              <a:gd name="connsiteY145" fmla="*/ 130629 h 5890917"/>
              <a:gd name="connsiteX146" fmla="*/ 3171070 w 4317699"/>
              <a:gd name="connsiteY146" fmla="*/ 232229 h 5890917"/>
              <a:gd name="connsiteX147" fmla="*/ 3054956 w 4317699"/>
              <a:gd name="connsiteY147" fmla="*/ 290286 h 5890917"/>
              <a:gd name="connsiteX148" fmla="*/ 3011413 w 4317699"/>
              <a:gd name="connsiteY148" fmla="*/ 522515 h 5890917"/>
              <a:gd name="connsiteX149" fmla="*/ 2967870 w 4317699"/>
              <a:gd name="connsiteY149" fmla="*/ 972457 h 5890917"/>
              <a:gd name="connsiteX150" fmla="*/ 3025928 w 4317699"/>
              <a:gd name="connsiteY150" fmla="*/ 1001486 h 5890917"/>
              <a:gd name="connsiteX151" fmla="*/ 3113013 w 4317699"/>
              <a:gd name="connsiteY151" fmla="*/ 957943 h 5890917"/>
              <a:gd name="connsiteX152" fmla="*/ 3330728 w 4317699"/>
              <a:gd name="connsiteY152" fmla="*/ 914400 h 5890917"/>
              <a:gd name="connsiteX153" fmla="*/ 3388785 w 4317699"/>
              <a:gd name="connsiteY153" fmla="*/ 885372 h 5890917"/>
              <a:gd name="connsiteX154" fmla="*/ 3801781 w 4317699"/>
              <a:gd name="connsiteY154" fmla="*/ 934802 h 5890917"/>
              <a:gd name="connsiteX155" fmla="*/ 3882270 w 4317699"/>
              <a:gd name="connsiteY155" fmla="*/ 1030515 h 5890917"/>
              <a:gd name="connsiteX156" fmla="*/ 3301699 w 4317699"/>
              <a:gd name="connsiteY156" fmla="*/ 1030515 h 5890917"/>
              <a:gd name="connsiteX157" fmla="*/ 3374270 w 4317699"/>
              <a:gd name="connsiteY157" fmla="*/ 1074057 h 5890917"/>
              <a:gd name="connsiteX158" fmla="*/ 3490385 w 4317699"/>
              <a:gd name="connsiteY158" fmla="*/ 1103086 h 5890917"/>
              <a:gd name="connsiteX159" fmla="*/ 3548442 w 4317699"/>
              <a:gd name="connsiteY159" fmla="*/ 1175657 h 5890917"/>
              <a:gd name="connsiteX160" fmla="*/ 3635528 w 4317699"/>
              <a:gd name="connsiteY160" fmla="*/ 1219200 h 5890917"/>
              <a:gd name="connsiteX161" fmla="*/ 3795185 w 4317699"/>
              <a:gd name="connsiteY161" fmla="*/ 1248229 h 5890917"/>
              <a:gd name="connsiteX162" fmla="*/ 4085470 w 4317699"/>
              <a:gd name="connsiteY162" fmla="*/ 1190172 h 5890917"/>
              <a:gd name="connsiteX163" fmla="*/ 4143528 w 4317699"/>
              <a:gd name="connsiteY163" fmla="*/ 1117600 h 5890917"/>
              <a:gd name="connsiteX164" fmla="*/ 4187070 w 4317699"/>
              <a:gd name="connsiteY164" fmla="*/ 1088572 h 5890917"/>
              <a:gd name="connsiteX165" fmla="*/ 4143528 w 4317699"/>
              <a:gd name="connsiteY165" fmla="*/ 1132115 h 5890917"/>
              <a:gd name="connsiteX166" fmla="*/ 4041928 w 4317699"/>
              <a:gd name="connsiteY166" fmla="*/ 1262743 h 5890917"/>
              <a:gd name="connsiteX167" fmla="*/ 4012899 w 4317699"/>
              <a:gd name="connsiteY167" fmla="*/ 1306286 h 5890917"/>
              <a:gd name="connsiteX168" fmla="*/ 3925813 w 4317699"/>
              <a:gd name="connsiteY168" fmla="*/ 1393372 h 5890917"/>
              <a:gd name="connsiteX169" fmla="*/ 3751642 w 4317699"/>
              <a:gd name="connsiteY169" fmla="*/ 1364343 h 5890917"/>
              <a:gd name="connsiteX170" fmla="*/ 3562956 w 4317699"/>
              <a:gd name="connsiteY170" fmla="*/ 1335315 h 5890917"/>
              <a:gd name="connsiteX171" fmla="*/ 3504899 w 4317699"/>
              <a:gd name="connsiteY171" fmla="*/ 1756229 h 5890917"/>
              <a:gd name="connsiteX172" fmla="*/ 3475870 w 4317699"/>
              <a:gd name="connsiteY172" fmla="*/ 1698172 h 5890917"/>
              <a:gd name="connsiteX173" fmla="*/ 3403299 w 4317699"/>
              <a:gd name="connsiteY173" fmla="*/ 1524000 h 5890917"/>
              <a:gd name="connsiteX174" fmla="*/ 3258156 w 4317699"/>
              <a:gd name="connsiteY174" fmla="*/ 1291772 h 5890917"/>
              <a:gd name="connsiteX175" fmla="*/ 3422167 w 4317699"/>
              <a:gd name="connsiteY175" fmla="*/ 1296546 h 5890917"/>
              <a:gd name="connsiteX176" fmla="*/ 3156556 w 4317699"/>
              <a:gd name="connsiteY176" fmla="*/ 1190172 h 5890917"/>
              <a:gd name="connsiteX177" fmla="*/ 3098499 w 4317699"/>
              <a:gd name="connsiteY177" fmla="*/ 1204686 h 5890917"/>
              <a:gd name="connsiteX178" fmla="*/ 2982385 w 4317699"/>
              <a:gd name="connsiteY178" fmla="*/ 1219200 h 5890917"/>
              <a:gd name="connsiteX179" fmla="*/ 2967870 w 4317699"/>
              <a:gd name="connsiteY179" fmla="*/ 1262743 h 5890917"/>
              <a:gd name="connsiteX180" fmla="*/ 2895299 w 4317699"/>
              <a:gd name="connsiteY180" fmla="*/ 1524000 h 5890917"/>
              <a:gd name="connsiteX181" fmla="*/ 2938842 w 4317699"/>
              <a:gd name="connsiteY181" fmla="*/ 1596572 h 5890917"/>
              <a:gd name="connsiteX182" fmla="*/ 2953356 w 4317699"/>
              <a:gd name="connsiteY182" fmla="*/ 1640115 h 5890917"/>
              <a:gd name="connsiteX183" fmla="*/ 2895299 w 4317699"/>
              <a:gd name="connsiteY183" fmla="*/ 1712686 h 5890917"/>
              <a:gd name="connsiteX184" fmla="*/ 2837242 w 4317699"/>
              <a:gd name="connsiteY184" fmla="*/ 1770743 h 5890917"/>
              <a:gd name="connsiteX185" fmla="*/ 2750156 w 4317699"/>
              <a:gd name="connsiteY185" fmla="*/ 1828800 h 5890917"/>
              <a:gd name="connsiteX186" fmla="*/ 2677585 w 4317699"/>
              <a:gd name="connsiteY186" fmla="*/ 1901372 h 5890917"/>
              <a:gd name="connsiteX187" fmla="*/ 2575985 w 4317699"/>
              <a:gd name="connsiteY187" fmla="*/ 2032000 h 5890917"/>
              <a:gd name="connsiteX188" fmla="*/ 2561470 w 4317699"/>
              <a:gd name="connsiteY188" fmla="*/ 2525486 h 5890917"/>
              <a:gd name="connsiteX189" fmla="*/ 2634042 w 4317699"/>
              <a:gd name="connsiteY189" fmla="*/ 2467429 h 5890917"/>
              <a:gd name="connsiteX190" fmla="*/ 2750156 w 4317699"/>
              <a:gd name="connsiteY190" fmla="*/ 2394857 h 5890917"/>
              <a:gd name="connsiteX191" fmla="*/ 2938842 w 4317699"/>
              <a:gd name="connsiteY191" fmla="*/ 2249715 h 5890917"/>
              <a:gd name="connsiteX192" fmla="*/ 3069470 w 4317699"/>
              <a:gd name="connsiteY192" fmla="*/ 2075543 h 5890917"/>
              <a:gd name="connsiteX193" fmla="*/ 3098499 w 4317699"/>
              <a:gd name="connsiteY193" fmla="*/ 1814286 h 5890917"/>
              <a:gd name="connsiteX194" fmla="*/ 3127528 w 4317699"/>
              <a:gd name="connsiteY194" fmla="*/ 1698172 h 5890917"/>
              <a:gd name="connsiteX195" fmla="*/ 3098499 w 4317699"/>
              <a:gd name="connsiteY195" fmla="*/ 2235200 h 5890917"/>
              <a:gd name="connsiteX196" fmla="*/ 3069470 w 4317699"/>
              <a:gd name="connsiteY196" fmla="*/ 2307772 h 5890917"/>
              <a:gd name="connsiteX197" fmla="*/ 2866270 w 4317699"/>
              <a:gd name="connsiteY197" fmla="*/ 2481943 h 5890917"/>
              <a:gd name="connsiteX198" fmla="*/ 2779185 w 4317699"/>
              <a:gd name="connsiteY198" fmla="*/ 2525486 h 5890917"/>
              <a:gd name="connsiteX199" fmla="*/ 2721128 w 4317699"/>
              <a:gd name="connsiteY199" fmla="*/ 2569029 h 5890917"/>
              <a:gd name="connsiteX200" fmla="*/ 2663070 w 4317699"/>
              <a:gd name="connsiteY200" fmla="*/ 2699657 h 5890917"/>
              <a:gd name="connsiteX201" fmla="*/ 2648556 w 4317699"/>
              <a:gd name="connsiteY201" fmla="*/ 2743200 h 5890917"/>
              <a:gd name="connsiteX202" fmla="*/ 2735642 w 4317699"/>
              <a:gd name="connsiteY202" fmla="*/ 2656115 h 5890917"/>
              <a:gd name="connsiteX203" fmla="*/ 2880785 w 4317699"/>
              <a:gd name="connsiteY203" fmla="*/ 2612572 h 5890917"/>
              <a:gd name="connsiteX204" fmla="*/ 3040442 w 4317699"/>
              <a:gd name="connsiteY204" fmla="*/ 2540000 h 5890917"/>
              <a:gd name="connsiteX205" fmla="*/ 3113013 w 4317699"/>
              <a:gd name="connsiteY205" fmla="*/ 2467429 h 5890917"/>
              <a:gd name="connsiteX206" fmla="*/ 3200099 w 4317699"/>
              <a:gd name="connsiteY206" fmla="*/ 2380343 h 5890917"/>
              <a:gd name="connsiteX207" fmla="*/ 3214613 w 4317699"/>
              <a:gd name="connsiteY207" fmla="*/ 1872343 h 5890917"/>
              <a:gd name="connsiteX208" fmla="*/ 3229128 w 4317699"/>
              <a:gd name="connsiteY208" fmla="*/ 2220686 h 5890917"/>
              <a:gd name="connsiteX209" fmla="*/ 3403299 w 4317699"/>
              <a:gd name="connsiteY209" fmla="*/ 2046515 h 5890917"/>
              <a:gd name="connsiteX210" fmla="*/ 3461356 w 4317699"/>
              <a:gd name="connsiteY210" fmla="*/ 2002972 h 5890917"/>
              <a:gd name="connsiteX211" fmla="*/ 3606499 w 4317699"/>
              <a:gd name="connsiteY211" fmla="*/ 1857829 h 5890917"/>
              <a:gd name="connsiteX212" fmla="*/ 3867756 w 4317699"/>
              <a:gd name="connsiteY212" fmla="*/ 1756229 h 5890917"/>
              <a:gd name="connsiteX213" fmla="*/ 4297829 w 4317699"/>
              <a:gd name="connsiteY213" fmla="*/ 1409345 h 5890917"/>
              <a:gd name="connsiteX214" fmla="*/ 3770568 w 4317699"/>
              <a:gd name="connsiteY214" fmla="*/ 1875783 h 5890917"/>
              <a:gd name="connsiteX215" fmla="*/ 4210796 w 4317699"/>
              <a:gd name="connsiteY215" fmla="*/ 1938659 h 5890917"/>
              <a:gd name="connsiteX216" fmla="*/ 3591985 w 4317699"/>
              <a:gd name="connsiteY216" fmla="*/ 2075543 h 5890917"/>
              <a:gd name="connsiteX217" fmla="*/ 3417813 w 4317699"/>
              <a:gd name="connsiteY217" fmla="*/ 2177143 h 5890917"/>
              <a:gd name="connsiteX218" fmla="*/ 3345242 w 4317699"/>
              <a:gd name="connsiteY218" fmla="*/ 2293257 h 5890917"/>
              <a:gd name="connsiteX219" fmla="*/ 3330728 w 4317699"/>
              <a:gd name="connsiteY219" fmla="*/ 2351315 h 5890917"/>
              <a:gd name="connsiteX220" fmla="*/ 3316213 w 4317699"/>
              <a:gd name="connsiteY220" fmla="*/ 2481943 h 5890917"/>
              <a:gd name="connsiteX221" fmla="*/ 3287185 w 4317699"/>
              <a:gd name="connsiteY221" fmla="*/ 2525486 h 5890917"/>
              <a:gd name="connsiteX222" fmla="*/ 3243642 w 4317699"/>
              <a:gd name="connsiteY222" fmla="*/ 2583543 h 5890917"/>
              <a:gd name="connsiteX223" fmla="*/ 3142042 w 4317699"/>
              <a:gd name="connsiteY223" fmla="*/ 2670629 h 5890917"/>
              <a:gd name="connsiteX224" fmla="*/ 3040442 w 4317699"/>
              <a:gd name="connsiteY224" fmla="*/ 2786743 h 5890917"/>
              <a:gd name="connsiteX225" fmla="*/ 2967870 w 4317699"/>
              <a:gd name="connsiteY225" fmla="*/ 2844800 h 5890917"/>
              <a:gd name="connsiteX226" fmla="*/ 2895299 w 4317699"/>
              <a:gd name="connsiteY226" fmla="*/ 2931886 h 5890917"/>
              <a:gd name="connsiteX227" fmla="*/ 2735642 w 4317699"/>
              <a:gd name="connsiteY227" fmla="*/ 3106057 h 5890917"/>
              <a:gd name="connsiteX228" fmla="*/ 2706613 w 4317699"/>
              <a:gd name="connsiteY228" fmla="*/ 3193143 h 5890917"/>
              <a:gd name="connsiteX229" fmla="*/ 2808213 w 4317699"/>
              <a:gd name="connsiteY229" fmla="*/ 3178629 h 5890917"/>
              <a:gd name="connsiteX230" fmla="*/ 3214613 w 4317699"/>
              <a:gd name="connsiteY230" fmla="*/ 3091543 h 5890917"/>
              <a:gd name="connsiteX231" fmla="*/ 3475870 w 4317699"/>
              <a:gd name="connsiteY231" fmla="*/ 2960915 h 5890917"/>
              <a:gd name="connsiteX232" fmla="*/ 3679070 w 4317699"/>
              <a:gd name="connsiteY232" fmla="*/ 2801257 h 5890917"/>
              <a:gd name="connsiteX233" fmla="*/ 3824213 w 4317699"/>
              <a:gd name="connsiteY233" fmla="*/ 2569029 h 5890917"/>
              <a:gd name="connsiteX234" fmla="*/ 3911299 w 4317699"/>
              <a:gd name="connsiteY234" fmla="*/ 2409372 h 5890917"/>
              <a:gd name="connsiteX235" fmla="*/ 4236791 w 4317699"/>
              <a:gd name="connsiteY235" fmla="*/ 2119679 h 5890917"/>
              <a:gd name="connsiteX236" fmla="*/ 3896785 w 4317699"/>
              <a:gd name="connsiteY236" fmla="*/ 2641600 h 5890917"/>
              <a:gd name="connsiteX237" fmla="*/ 3867756 w 4317699"/>
              <a:gd name="connsiteY237" fmla="*/ 2714172 h 5890917"/>
              <a:gd name="connsiteX238" fmla="*/ 3766156 w 4317699"/>
              <a:gd name="connsiteY238" fmla="*/ 2888343 h 5890917"/>
              <a:gd name="connsiteX239" fmla="*/ 3708099 w 4317699"/>
              <a:gd name="connsiteY239" fmla="*/ 2946400 h 5890917"/>
              <a:gd name="connsiteX240" fmla="*/ 3635528 w 4317699"/>
              <a:gd name="connsiteY240" fmla="*/ 3033486 h 5890917"/>
              <a:gd name="connsiteX241" fmla="*/ 3766156 w 4317699"/>
              <a:gd name="connsiteY241" fmla="*/ 2975429 h 5890917"/>
              <a:gd name="connsiteX242" fmla="*/ 3824213 w 4317699"/>
              <a:gd name="connsiteY242" fmla="*/ 2960915 h 5890917"/>
              <a:gd name="connsiteX243" fmla="*/ 4216099 w 4317699"/>
              <a:gd name="connsiteY243" fmla="*/ 3048000 h 5890917"/>
              <a:gd name="connsiteX244" fmla="*/ 4317699 w 4317699"/>
              <a:gd name="connsiteY244" fmla="*/ 3091543 h 5890917"/>
              <a:gd name="connsiteX245" fmla="*/ 4216099 w 4317699"/>
              <a:gd name="connsiteY245" fmla="*/ 3062515 h 5890917"/>
              <a:gd name="connsiteX246" fmla="*/ 4041928 w 4317699"/>
              <a:gd name="connsiteY246" fmla="*/ 3077029 h 5890917"/>
              <a:gd name="connsiteX247" fmla="*/ 3867756 w 4317699"/>
              <a:gd name="connsiteY247" fmla="*/ 3178629 h 5890917"/>
              <a:gd name="connsiteX248" fmla="*/ 3693585 w 4317699"/>
              <a:gd name="connsiteY248" fmla="*/ 3338286 h 5890917"/>
              <a:gd name="connsiteX249" fmla="*/ 3388785 w 4317699"/>
              <a:gd name="connsiteY249" fmla="*/ 3396343 h 5890917"/>
              <a:gd name="connsiteX250" fmla="*/ 3229128 w 4317699"/>
              <a:gd name="connsiteY250" fmla="*/ 3425372 h 5890917"/>
              <a:gd name="connsiteX251" fmla="*/ 2938842 w 4317699"/>
              <a:gd name="connsiteY251" fmla="*/ 3454400 h 5890917"/>
              <a:gd name="connsiteX252" fmla="*/ 2837242 w 4317699"/>
              <a:gd name="connsiteY252" fmla="*/ 3468915 h 5890917"/>
              <a:gd name="connsiteX253" fmla="*/ 2793699 w 4317699"/>
              <a:gd name="connsiteY253" fmla="*/ 3483429 h 5890917"/>
              <a:gd name="connsiteX254" fmla="*/ 2808213 w 4317699"/>
              <a:gd name="connsiteY254" fmla="*/ 3570515 h 5890917"/>
              <a:gd name="connsiteX255" fmla="*/ 2895299 w 4317699"/>
              <a:gd name="connsiteY255" fmla="*/ 3599543 h 5890917"/>
              <a:gd name="connsiteX256" fmla="*/ 3040442 w 4317699"/>
              <a:gd name="connsiteY256" fmla="*/ 3686629 h 5890917"/>
              <a:gd name="connsiteX257" fmla="*/ 3171070 w 4317699"/>
              <a:gd name="connsiteY257" fmla="*/ 3759200 h 5890917"/>
              <a:gd name="connsiteX258" fmla="*/ 3652158 w 4317699"/>
              <a:gd name="connsiteY258" fmla="*/ 3763294 h 5890917"/>
              <a:gd name="connsiteX259" fmla="*/ 3030618 w 4317699"/>
              <a:gd name="connsiteY259" fmla="*/ 3946434 h 5890917"/>
              <a:gd name="connsiteX260" fmla="*/ 3113013 w 4317699"/>
              <a:gd name="connsiteY260" fmla="*/ 3947886 h 5890917"/>
              <a:gd name="connsiteX261" fmla="*/ 3243642 w 4317699"/>
              <a:gd name="connsiteY261" fmla="*/ 4078515 h 5890917"/>
              <a:gd name="connsiteX262" fmla="*/ 3388785 w 4317699"/>
              <a:gd name="connsiteY262" fmla="*/ 4136572 h 5890917"/>
              <a:gd name="connsiteX263" fmla="*/ 3959686 w 4317699"/>
              <a:gd name="connsiteY263" fmla="*/ 4204012 h 5890917"/>
              <a:gd name="connsiteX264" fmla="*/ 3461356 w 4317699"/>
              <a:gd name="connsiteY264" fmla="*/ 4194629 h 5890917"/>
              <a:gd name="connsiteX265" fmla="*/ 3417813 w 4317699"/>
              <a:gd name="connsiteY265" fmla="*/ 4180115 h 5890917"/>
              <a:gd name="connsiteX266" fmla="*/ 3330728 w 4317699"/>
              <a:gd name="connsiteY266" fmla="*/ 4165600 h 5890917"/>
              <a:gd name="connsiteX267" fmla="*/ 3200099 w 4317699"/>
              <a:gd name="connsiteY267" fmla="*/ 4136572 h 5890917"/>
              <a:gd name="connsiteX268" fmla="*/ 3083985 w 4317699"/>
              <a:gd name="connsiteY268" fmla="*/ 4107543 h 5890917"/>
              <a:gd name="connsiteX269" fmla="*/ 2982385 w 4317699"/>
              <a:gd name="connsiteY269" fmla="*/ 4005943 h 5890917"/>
              <a:gd name="connsiteX270" fmla="*/ 2938842 w 4317699"/>
              <a:gd name="connsiteY270" fmla="*/ 3962400 h 5890917"/>
              <a:gd name="connsiteX271" fmla="*/ 2851756 w 4317699"/>
              <a:gd name="connsiteY271" fmla="*/ 3904343 h 5890917"/>
              <a:gd name="connsiteX272" fmla="*/ 2808213 w 4317699"/>
              <a:gd name="connsiteY272" fmla="*/ 3875315 h 5890917"/>
              <a:gd name="connsiteX273" fmla="*/ 2779185 w 4317699"/>
              <a:gd name="connsiteY273" fmla="*/ 3947886 h 5890917"/>
              <a:gd name="connsiteX274" fmla="*/ 2837242 w 4317699"/>
              <a:gd name="connsiteY274" fmla="*/ 4209143 h 5890917"/>
              <a:gd name="connsiteX275" fmla="*/ 2851756 w 4317699"/>
              <a:gd name="connsiteY275" fmla="*/ 4252686 h 5890917"/>
              <a:gd name="connsiteX276" fmla="*/ 2866270 w 4317699"/>
              <a:gd name="connsiteY276" fmla="*/ 4296229 h 5890917"/>
              <a:gd name="connsiteX277" fmla="*/ 2880785 w 4317699"/>
              <a:gd name="connsiteY277" fmla="*/ 4717143 h 5890917"/>
              <a:gd name="connsiteX278" fmla="*/ 2938842 w 4317699"/>
              <a:gd name="connsiteY278" fmla="*/ 4775200 h 5890917"/>
              <a:gd name="connsiteX279" fmla="*/ 2967870 w 4317699"/>
              <a:gd name="connsiteY279" fmla="*/ 4833257 h 5890917"/>
              <a:gd name="connsiteX280" fmla="*/ 2963139 w 4317699"/>
              <a:gd name="connsiteY280" fmla="*/ 5786686 h 5890917"/>
              <a:gd name="connsiteX281" fmla="*/ 2692099 w 4317699"/>
              <a:gd name="connsiteY281" fmla="*/ 5733143 h 5890917"/>
              <a:gd name="connsiteX282" fmla="*/ 2372785 w 4317699"/>
              <a:gd name="connsiteY282" fmla="*/ 5776686 h 5890917"/>
              <a:gd name="connsiteX283" fmla="*/ 2416328 w 4317699"/>
              <a:gd name="connsiteY283" fmla="*/ 5660572 h 5890917"/>
              <a:gd name="connsiteX284" fmla="*/ 2416328 w 4317699"/>
              <a:gd name="connsiteY284"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074511 w 4317699"/>
              <a:gd name="connsiteY109" fmla="*/ 1914189 h 5890917"/>
              <a:gd name="connsiteX110" fmla="*/ 2271185 w 4317699"/>
              <a:gd name="connsiteY110" fmla="*/ 2177143 h 5890917"/>
              <a:gd name="connsiteX111" fmla="*/ 2278651 w 4317699"/>
              <a:gd name="connsiteY111" fmla="*/ 1841040 h 5890917"/>
              <a:gd name="connsiteX112" fmla="*/ 2159116 w 4317699"/>
              <a:gd name="connsiteY112" fmla="*/ 1422364 h 5890917"/>
              <a:gd name="connsiteX113" fmla="*/ 2401813 w 4317699"/>
              <a:gd name="connsiteY113" fmla="*/ 2075543 h 5890917"/>
              <a:gd name="connsiteX114" fmla="*/ 2503413 w 4317699"/>
              <a:gd name="connsiteY114" fmla="*/ 1959429 h 5890917"/>
              <a:gd name="connsiteX115" fmla="*/ 2459870 w 4317699"/>
              <a:gd name="connsiteY115" fmla="*/ 1756229 h 5890917"/>
              <a:gd name="connsiteX116" fmla="*/ 2445356 w 4317699"/>
              <a:gd name="connsiteY116" fmla="*/ 1625600 h 5890917"/>
              <a:gd name="connsiteX117" fmla="*/ 2401813 w 4317699"/>
              <a:gd name="connsiteY117" fmla="*/ 1494972 h 5890917"/>
              <a:gd name="connsiteX118" fmla="*/ 2343756 w 4317699"/>
              <a:gd name="connsiteY118" fmla="*/ 1320800 h 5890917"/>
              <a:gd name="connsiteX119" fmla="*/ 2358270 w 4317699"/>
              <a:gd name="connsiteY119" fmla="*/ 130629 h 5890917"/>
              <a:gd name="connsiteX120" fmla="*/ 2372785 w 4317699"/>
              <a:gd name="connsiteY120" fmla="*/ 261257 h 5890917"/>
              <a:gd name="connsiteX121" fmla="*/ 2387299 w 4317699"/>
              <a:gd name="connsiteY121" fmla="*/ 333829 h 5890917"/>
              <a:gd name="connsiteX122" fmla="*/ 2430842 w 4317699"/>
              <a:gd name="connsiteY122" fmla="*/ 638629 h 5890917"/>
              <a:gd name="connsiteX123" fmla="*/ 2459870 w 4317699"/>
              <a:gd name="connsiteY123" fmla="*/ 580572 h 5890917"/>
              <a:gd name="connsiteX124" fmla="*/ 2488899 w 4317699"/>
              <a:gd name="connsiteY124" fmla="*/ 508000 h 5890917"/>
              <a:gd name="connsiteX125" fmla="*/ 2532442 w 4317699"/>
              <a:gd name="connsiteY125" fmla="*/ 406400 h 5890917"/>
              <a:gd name="connsiteX126" fmla="*/ 2546956 w 4317699"/>
              <a:gd name="connsiteY126" fmla="*/ 159657 h 5890917"/>
              <a:gd name="connsiteX127" fmla="*/ 2532442 w 4317699"/>
              <a:gd name="connsiteY127" fmla="*/ 609600 h 5890917"/>
              <a:gd name="connsiteX128" fmla="*/ 2474385 w 4317699"/>
              <a:gd name="connsiteY128" fmla="*/ 696686 h 5890917"/>
              <a:gd name="connsiteX129" fmla="*/ 2488899 w 4317699"/>
              <a:gd name="connsiteY129" fmla="*/ 1262743 h 5890917"/>
              <a:gd name="connsiteX130" fmla="*/ 2532442 w 4317699"/>
              <a:gd name="connsiteY130" fmla="*/ 1320800 h 5890917"/>
              <a:gd name="connsiteX131" fmla="*/ 2546956 w 4317699"/>
              <a:gd name="connsiteY131" fmla="*/ 1393372 h 5890917"/>
              <a:gd name="connsiteX132" fmla="*/ 2575985 w 4317699"/>
              <a:gd name="connsiteY132" fmla="*/ 1494972 h 5890917"/>
              <a:gd name="connsiteX133" fmla="*/ 2590499 w 4317699"/>
              <a:gd name="connsiteY133" fmla="*/ 1611086 h 5890917"/>
              <a:gd name="connsiteX134" fmla="*/ 2619528 w 4317699"/>
              <a:gd name="connsiteY134" fmla="*/ 1567543 h 5890917"/>
              <a:gd name="connsiteX135" fmla="*/ 2721128 w 4317699"/>
              <a:gd name="connsiteY135" fmla="*/ 1509486 h 5890917"/>
              <a:gd name="connsiteX136" fmla="*/ 2750156 w 4317699"/>
              <a:gd name="connsiteY136" fmla="*/ 1465943 h 5890917"/>
              <a:gd name="connsiteX137" fmla="*/ 2793699 w 4317699"/>
              <a:gd name="connsiteY137" fmla="*/ 1422400 h 5890917"/>
              <a:gd name="connsiteX138" fmla="*/ 2822728 w 4317699"/>
              <a:gd name="connsiteY138" fmla="*/ 1364343 h 5890917"/>
              <a:gd name="connsiteX139" fmla="*/ 2837242 w 4317699"/>
              <a:gd name="connsiteY139" fmla="*/ 1045029 h 5890917"/>
              <a:gd name="connsiteX140" fmla="*/ 2851756 w 4317699"/>
              <a:gd name="connsiteY140" fmla="*/ 972457 h 5890917"/>
              <a:gd name="connsiteX141" fmla="*/ 2895299 w 4317699"/>
              <a:gd name="connsiteY141" fmla="*/ 609600 h 5890917"/>
              <a:gd name="connsiteX142" fmla="*/ 2938842 w 4317699"/>
              <a:gd name="connsiteY142" fmla="*/ 275772 h 5890917"/>
              <a:gd name="connsiteX143" fmla="*/ 3200099 w 4317699"/>
              <a:gd name="connsiteY143" fmla="*/ 43543 h 5890917"/>
              <a:gd name="connsiteX144" fmla="*/ 3229128 w 4317699"/>
              <a:gd name="connsiteY144" fmla="*/ 0 h 5890917"/>
              <a:gd name="connsiteX145" fmla="*/ 3200099 w 4317699"/>
              <a:gd name="connsiteY145" fmla="*/ 130629 h 5890917"/>
              <a:gd name="connsiteX146" fmla="*/ 3171070 w 4317699"/>
              <a:gd name="connsiteY146" fmla="*/ 232229 h 5890917"/>
              <a:gd name="connsiteX147" fmla="*/ 3054956 w 4317699"/>
              <a:gd name="connsiteY147" fmla="*/ 290286 h 5890917"/>
              <a:gd name="connsiteX148" fmla="*/ 3011413 w 4317699"/>
              <a:gd name="connsiteY148" fmla="*/ 522515 h 5890917"/>
              <a:gd name="connsiteX149" fmla="*/ 2967870 w 4317699"/>
              <a:gd name="connsiteY149" fmla="*/ 972457 h 5890917"/>
              <a:gd name="connsiteX150" fmla="*/ 3025928 w 4317699"/>
              <a:gd name="connsiteY150" fmla="*/ 1001486 h 5890917"/>
              <a:gd name="connsiteX151" fmla="*/ 3113013 w 4317699"/>
              <a:gd name="connsiteY151" fmla="*/ 957943 h 5890917"/>
              <a:gd name="connsiteX152" fmla="*/ 3330728 w 4317699"/>
              <a:gd name="connsiteY152" fmla="*/ 914400 h 5890917"/>
              <a:gd name="connsiteX153" fmla="*/ 3388785 w 4317699"/>
              <a:gd name="connsiteY153" fmla="*/ 885372 h 5890917"/>
              <a:gd name="connsiteX154" fmla="*/ 3801781 w 4317699"/>
              <a:gd name="connsiteY154" fmla="*/ 934802 h 5890917"/>
              <a:gd name="connsiteX155" fmla="*/ 3882270 w 4317699"/>
              <a:gd name="connsiteY155" fmla="*/ 1030515 h 5890917"/>
              <a:gd name="connsiteX156" fmla="*/ 3301699 w 4317699"/>
              <a:gd name="connsiteY156" fmla="*/ 1030515 h 5890917"/>
              <a:gd name="connsiteX157" fmla="*/ 3374270 w 4317699"/>
              <a:gd name="connsiteY157" fmla="*/ 1074057 h 5890917"/>
              <a:gd name="connsiteX158" fmla="*/ 3490385 w 4317699"/>
              <a:gd name="connsiteY158" fmla="*/ 1103086 h 5890917"/>
              <a:gd name="connsiteX159" fmla="*/ 3548442 w 4317699"/>
              <a:gd name="connsiteY159" fmla="*/ 1175657 h 5890917"/>
              <a:gd name="connsiteX160" fmla="*/ 3635528 w 4317699"/>
              <a:gd name="connsiteY160" fmla="*/ 1219200 h 5890917"/>
              <a:gd name="connsiteX161" fmla="*/ 3795185 w 4317699"/>
              <a:gd name="connsiteY161" fmla="*/ 1248229 h 5890917"/>
              <a:gd name="connsiteX162" fmla="*/ 4085470 w 4317699"/>
              <a:gd name="connsiteY162" fmla="*/ 1190172 h 5890917"/>
              <a:gd name="connsiteX163" fmla="*/ 4143528 w 4317699"/>
              <a:gd name="connsiteY163" fmla="*/ 1117600 h 5890917"/>
              <a:gd name="connsiteX164" fmla="*/ 4187070 w 4317699"/>
              <a:gd name="connsiteY164" fmla="*/ 1088572 h 5890917"/>
              <a:gd name="connsiteX165" fmla="*/ 4143528 w 4317699"/>
              <a:gd name="connsiteY165" fmla="*/ 1132115 h 5890917"/>
              <a:gd name="connsiteX166" fmla="*/ 4041928 w 4317699"/>
              <a:gd name="connsiteY166" fmla="*/ 1262743 h 5890917"/>
              <a:gd name="connsiteX167" fmla="*/ 4012899 w 4317699"/>
              <a:gd name="connsiteY167" fmla="*/ 1306286 h 5890917"/>
              <a:gd name="connsiteX168" fmla="*/ 3925813 w 4317699"/>
              <a:gd name="connsiteY168" fmla="*/ 1393372 h 5890917"/>
              <a:gd name="connsiteX169" fmla="*/ 3751642 w 4317699"/>
              <a:gd name="connsiteY169" fmla="*/ 1364343 h 5890917"/>
              <a:gd name="connsiteX170" fmla="*/ 3562956 w 4317699"/>
              <a:gd name="connsiteY170" fmla="*/ 1335315 h 5890917"/>
              <a:gd name="connsiteX171" fmla="*/ 3504899 w 4317699"/>
              <a:gd name="connsiteY171" fmla="*/ 1756229 h 5890917"/>
              <a:gd name="connsiteX172" fmla="*/ 3475870 w 4317699"/>
              <a:gd name="connsiteY172" fmla="*/ 1698172 h 5890917"/>
              <a:gd name="connsiteX173" fmla="*/ 3403299 w 4317699"/>
              <a:gd name="connsiteY173" fmla="*/ 1524000 h 5890917"/>
              <a:gd name="connsiteX174" fmla="*/ 3258156 w 4317699"/>
              <a:gd name="connsiteY174" fmla="*/ 1291772 h 5890917"/>
              <a:gd name="connsiteX175" fmla="*/ 3422167 w 4317699"/>
              <a:gd name="connsiteY175" fmla="*/ 1296546 h 5890917"/>
              <a:gd name="connsiteX176" fmla="*/ 3156556 w 4317699"/>
              <a:gd name="connsiteY176" fmla="*/ 1190172 h 5890917"/>
              <a:gd name="connsiteX177" fmla="*/ 3098499 w 4317699"/>
              <a:gd name="connsiteY177" fmla="*/ 1204686 h 5890917"/>
              <a:gd name="connsiteX178" fmla="*/ 2982385 w 4317699"/>
              <a:gd name="connsiteY178" fmla="*/ 1219200 h 5890917"/>
              <a:gd name="connsiteX179" fmla="*/ 2967870 w 4317699"/>
              <a:gd name="connsiteY179" fmla="*/ 1262743 h 5890917"/>
              <a:gd name="connsiteX180" fmla="*/ 2895299 w 4317699"/>
              <a:gd name="connsiteY180" fmla="*/ 1524000 h 5890917"/>
              <a:gd name="connsiteX181" fmla="*/ 2938842 w 4317699"/>
              <a:gd name="connsiteY181" fmla="*/ 1596572 h 5890917"/>
              <a:gd name="connsiteX182" fmla="*/ 2953356 w 4317699"/>
              <a:gd name="connsiteY182" fmla="*/ 1640115 h 5890917"/>
              <a:gd name="connsiteX183" fmla="*/ 2895299 w 4317699"/>
              <a:gd name="connsiteY183" fmla="*/ 1712686 h 5890917"/>
              <a:gd name="connsiteX184" fmla="*/ 2837242 w 4317699"/>
              <a:gd name="connsiteY184" fmla="*/ 1770743 h 5890917"/>
              <a:gd name="connsiteX185" fmla="*/ 2750156 w 4317699"/>
              <a:gd name="connsiteY185" fmla="*/ 1828800 h 5890917"/>
              <a:gd name="connsiteX186" fmla="*/ 2677585 w 4317699"/>
              <a:gd name="connsiteY186" fmla="*/ 1901372 h 5890917"/>
              <a:gd name="connsiteX187" fmla="*/ 2575985 w 4317699"/>
              <a:gd name="connsiteY187" fmla="*/ 2032000 h 5890917"/>
              <a:gd name="connsiteX188" fmla="*/ 2561470 w 4317699"/>
              <a:gd name="connsiteY188" fmla="*/ 2525486 h 5890917"/>
              <a:gd name="connsiteX189" fmla="*/ 2634042 w 4317699"/>
              <a:gd name="connsiteY189" fmla="*/ 2467429 h 5890917"/>
              <a:gd name="connsiteX190" fmla="*/ 2750156 w 4317699"/>
              <a:gd name="connsiteY190" fmla="*/ 2394857 h 5890917"/>
              <a:gd name="connsiteX191" fmla="*/ 2938842 w 4317699"/>
              <a:gd name="connsiteY191" fmla="*/ 2249715 h 5890917"/>
              <a:gd name="connsiteX192" fmla="*/ 3069470 w 4317699"/>
              <a:gd name="connsiteY192" fmla="*/ 2075543 h 5890917"/>
              <a:gd name="connsiteX193" fmla="*/ 3098499 w 4317699"/>
              <a:gd name="connsiteY193" fmla="*/ 1814286 h 5890917"/>
              <a:gd name="connsiteX194" fmla="*/ 3127528 w 4317699"/>
              <a:gd name="connsiteY194" fmla="*/ 1698172 h 5890917"/>
              <a:gd name="connsiteX195" fmla="*/ 3098499 w 4317699"/>
              <a:gd name="connsiteY195" fmla="*/ 2235200 h 5890917"/>
              <a:gd name="connsiteX196" fmla="*/ 3069470 w 4317699"/>
              <a:gd name="connsiteY196" fmla="*/ 2307772 h 5890917"/>
              <a:gd name="connsiteX197" fmla="*/ 2866270 w 4317699"/>
              <a:gd name="connsiteY197" fmla="*/ 2481943 h 5890917"/>
              <a:gd name="connsiteX198" fmla="*/ 2779185 w 4317699"/>
              <a:gd name="connsiteY198" fmla="*/ 2525486 h 5890917"/>
              <a:gd name="connsiteX199" fmla="*/ 2721128 w 4317699"/>
              <a:gd name="connsiteY199" fmla="*/ 2569029 h 5890917"/>
              <a:gd name="connsiteX200" fmla="*/ 2663070 w 4317699"/>
              <a:gd name="connsiteY200" fmla="*/ 2699657 h 5890917"/>
              <a:gd name="connsiteX201" fmla="*/ 2648556 w 4317699"/>
              <a:gd name="connsiteY201" fmla="*/ 2743200 h 5890917"/>
              <a:gd name="connsiteX202" fmla="*/ 2735642 w 4317699"/>
              <a:gd name="connsiteY202" fmla="*/ 2656115 h 5890917"/>
              <a:gd name="connsiteX203" fmla="*/ 2880785 w 4317699"/>
              <a:gd name="connsiteY203" fmla="*/ 2612572 h 5890917"/>
              <a:gd name="connsiteX204" fmla="*/ 3040442 w 4317699"/>
              <a:gd name="connsiteY204" fmla="*/ 2540000 h 5890917"/>
              <a:gd name="connsiteX205" fmla="*/ 3113013 w 4317699"/>
              <a:gd name="connsiteY205" fmla="*/ 2467429 h 5890917"/>
              <a:gd name="connsiteX206" fmla="*/ 3200099 w 4317699"/>
              <a:gd name="connsiteY206" fmla="*/ 2380343 h 5890917"/>
              <a:gd name="connsiteX207" fmla="*/ 3214613 w 4317699"/>
              <a:gd name="connsiteY207" fmla="*/ 1872343 h 5890917"/>
              <a:gd name="connsiteX208" fmla="*/ 3229128 w 4317699"/>
              <a:gd name="connsiteY208" fmla="*/ 2220686 h 5890917"/>
              <a:gd name="connsiteX209" fmla="*/ 3403299 w 4317699"/>
              <a:gd name="connsiteY209" fmla="*/ 2046515 h 5890917"/>
              <a:gd name="connsiteX210" fmla="*/ 3461356 w 4317699"/>
              <a:gd name="connsiteY210" fmla="*/ 2002972 h 5890917"/>
              <a:gd name="connsiteX211" fmla="*/ 3606499 w 4317699"/>
              <a:gd name="connsiteY211" fmla="*/ 1857829 h 5890917"/>
              <a:gd name="connsiteX212" fmla="*/ 3867756 w 4317699"/>
              <a:gd name="connsiteY212" fmla="*/ 1756229 h 5890917"/>
              <a:gd name="connsiteX213" fmla="*/ 4297829 w 4317699"/>
              <a:gd name="connsiteY213" fmla="*/ 1409345 h 5890917"/>
              <a:gd name="connsiteX214" fmla="*/ 3770568 w 4317699"/>
              <a:gd name="connsiteY214" fmla="*/ 1875783 h 5890917"/>
              <a:gd name="connsiteX215" fmla="*/ 4210796 w 4317699"/>
              <a:gd name="connsiteY215" fmla="*/ 1938659 h 5890917"/>
              <a:gd name="connsiteX216" fmla="*/ 3591985 w 4317699"/>
              <a:gd name="connsiteY216" fmla="*/ 2075543 h 5890917"/>
              <a:gd name="connsiteX217" fmla="*/ 3417813 w 4317699"/>
              <a:gd name="connsiteY217" fmla="*/ 2177143 h 5890917"/>
              <a:gd name="connsiteX218" fmla="*/ 3345242 w 4317699"/>
              <a:gd name="connsiteY218" fmla="*/ 2293257 h 5890917"/>
              <a:gd name="connsiteX219" fmla="*/ 3330728 w 4317699"/>
              <a:gd name="connsiteY219" fmla="*/ 2351315 h 5890917"/>
              <a:gd name="connsiteX220" fmla="*/ 3316213 w 4317699"/>
              <a:gd name="connsiteY220" fmla="*/ 2481943 h 5890917"/>
              <a:gd name="connsiteX221" fmla="*/ 3287185 w 4317699"/>
              <a:gd name="connsiteY221" fmla="*/ 2525486 h 5890917"/>
              <a:gd name="connsiteX222" fmla="*/ 3243642 w 4317699"/>
              <a:gd name="connsiteY222" fmla="*/ 2583543 h 5890917"/>
              <a:gd name="connsiteX223" fmla="*/ 3142042 w 4317699"/>
              <a:gd name="connsiteY223" fmla="*/ 2670629 h 5890917"/>
              <a:gd name="connsiteX224" fmla="*/ 3040442 w 4317699"/>
              <a:gd name="connsiteY224" fmla="*/ 2786743 h 5890917"/>
              <a:gd name="connsiteX225" fmla="*/ 2967870 w 4317699"/>
              <a:gd name="connsiteY225" fmla="*/ 2844800 h 5890917"/>
              <a:gd name="connsiteX226" fmla="*/ 2895299 w 4317699"/>
              <a:gd name="connsiteY226" fmla="*/ 2931886 h 5890917"/>
              <a:gd name="connsiteX227" fmla="*/ 2735642 w 4317699"/>
              <a:gd name="connsiteY227" fmla="*/ 3106057 h 5890917"/>
              <a:gd name="connsiteX228" fmla="*/ 2706613 w 4317699"/>
              <a:gd name="connsiteY228" fmla="*/ 3193143 h 5890917"/>
              <a:gd name="connsiteX229" fmla="*/ 2808213 w 4317699"/>
              <a:gd name="connsiteY229" fmla="*/ 3178629 h 5890917"/>
              <a:gd name="connsiteX230" fmla="*/ 3214613 w 4317699"/>
              <a:gd name="connsiteY230" fmla="*/ 3091543 h 5890917"/>
              <a:gd name="connsiteX231" fmla="*/ 3475870 w 4317699"/>
              <a:gd name="connsiteY231" fmla="*/ 2960915 h 5890917"/>
              <a:gd name="connsiteX232" fmla="*/ 3679070 w 4317699"/>
              <a:gd name="connsiteY232" fmla="*/ 2801257 h 5890917"/>
              <a:gd name="connsiteX233" fmla="*/ 3824213 w 4317699"/>
              <a:gd name="connsiteY233" fmla="*/ 2569029 h 5890917"/>
              <a:gd name="connsiteX234" fmla="*/ 3911299 w 4317699"/>
              <a:gd name="connsiteY234" fmla="*/ 2409372 h 5890917"/>
              <a:gd name="connsiteX235" fmla="*/ 4236791 w 4317699"/>
              <a:gd name="connsiteY235" fmla="*/ 2119679 h 5890917"/>
              <a:gd name="connsiteX236" fmla="*/ 3896785 w 4317699"/>
              <a:gd name="connsiteY236" fmla="*/ 2641600 h 5890917"/>
              <a:gd name="connsiteX237" fmla="*/ 3867756 w 4317699"/>
              <a:gd name="connsiteY237" fmla="*/ 2714172 h 5890917"/>
              <a:gd name="connsiteX238" fmla="*/ 3766156 w 4317699"/>
              <a:gd name="connsiteY238" fmla="*/ 2888343 h 5890917"/>
              <a:gd name="connsiteX239" fmla="*/ 3708099 w 4317699"/>
              <a:gd name="connsiteY239" fmla="*/ 2946400 h 5890917"/>
              <a:gd name="connsiteX240" fmla="*/ 3635528 w 4317699"/>
              <a:gd name="connsiteY240" fmla="*/ 3033486 h 5890917"/>
              <a:gd name="connsiteX241" fmla="*/ 3766156 w 4317699"/>
              <a:gd name="connsiteY241" fmla="*/ 2975429 h 5890917"/>
              <a:gd name="connsiteX242" fmla="*/ 3824213 w 4317699"/>
              <a:gd name="connsiteY242" fmla="*/ 2960915 h 5890917"/>
              <a:gd name="connsiteX243" fmla="*/ 4216099 w 4317699"/>
              <a:gd name="connsiteY243" fmla="*/ 3048000 h 5890917"/>
              <a:gd name="connsiteX244" fmla="*/ 4317699 w 4317699"/>
              <a:gd name="connsiteY244" fmla="*/ 3091543 h 5890917"/>
              <a:gd name="connsiteX245" fmla="*/ 4216099 w 4317699"/>
              <a:gd name="connsiteY245" fmla="*/ 3062515 h 5890917"/>
              <a:gd name="connsiteX246" fmla="*/ 4041928 w 4317699"/>
              <a:gd name="connsiteY246" fmla="*/ 3077029 h 5890917"/>
              <a:gd name="connsiteX247" fmla="*/ 3867756 w 4317699"/>
              <a:gd name="connsiteY247" fmla="*/ 3178629 h 5890917"/>
              <a:gd name="connsiteX248" fmla="*/ 3693585 w 4317699"/>
              <a:gd name="connsiteY248" fmla="*/ 3338286 h 5890917"/>
              <a:gd name="connsiteX249" fmla="*/ 3388785 w 4317699"/>
              <a:gd name="connsiteY249" fmla="*/ 3396343 h 5890917"/>
              <a:gd name="connsiteX250" fmla="*/ 3229128 w 4317699"/>
              <a:gd name="connsiteY250" fmla="*/ 3425372 h 5890917"/>
              <a:gd name="connsiteX251" fmla="*/ 2938842 w 4317699"/>
              <a:gd name="connsiteY251" fmla="*/ 3454400 h 5890917"/>
              <a:gd name="connsiteX252" fmla="*/ 2837242 w 4317699"/>
              <a:gd name="connsiteY252" fmla="*/ 3468915 h 5890917"/>
              <a:gd name="connsiteX253" fmla="*/ 2793699 w 4317699"/>
              <a:gd name="connsiteY253" fmla="*/ 3483429 h 5890917"/>
              <a:gd name="connsiteX254" fmla="*/ 2808213 w 4317699"/>
              <a:gd name="connsiteY254" fmla="*/ 3570515 h 5890917"/>
              <a:gd name="connsiteX255" fmla="*/ 2895299 w 4317699"/>
              <a:gd name="connsiteY255" fmla="*/ 3599543 h 5890917"/>
              <a:gd name="connsiteX256" fmla="*/ 3040442 w 4317699"/>
              <a:gd name="connsiteY256" fmla="*/ 3686629 h 5890917"/>
              <a:gd name="connsiteX257" fmla="*/ 3171070 w 4317699"/>
              <a:gd name="connsiteY257" fmla="*/ 3759200 h 5890917"/>
              <a:gd name="connsiteX258" fmla="*/ 3652158 w 4317699"/>
              <a:gd name="connsiteY258" fmla="*/ 3763294 h 5890917"/>
              <a:gd name="connsiteX259" fmla="*/ 3030618 w 4317699"/>
              <a:gd name="connsiteY259" fmla="*/ 3946434 h 5890917"/>
              <a:gd name="connsiteX260" fmla="*/ 3113013 w 4317699"/>
              <a:gd name="connsiteY260" fmla="*/ 3947886 h 5890917"/>
              <a:gd name="connsiteX261" fmla="*/ 3243642 w 4317699"/>
              <a:gd name="connsiteY261" fmla="*/ 4078515 h 5890917"/>
              <a:gd name="connsiteX262" fmla="*/ 3388785 w 4317699"/>
              <a:gd name="connsiteY262" fmla="*/ 4136572 h 5890917"/>
              <a:gd name="connsiteX263" fmla="*/ 3959686 w 4317699"/>
              <a:gd name="connsiteY263" fmla="*/ 4204012 h 5890917"/>
              <a:gd name="connsiteX264" fmla="*/ 3461356 w 4317699"/>
              <a:gd name="connsiteY264" fmla="*/ 4194629 h 5890917"/>
              <a:gd name="connsiteX265" fmla="*/ 3417813 w 4317699"/>
              <a:gd name="connsiteY265" fmla="*/ 4180115 h 5890917"/>
              <a:gd name="connsiteX266" fmla="*/ 3330728 w 4317699"/>
              <a:gd name="connsiteY266" fmla="*/ 4165600 h 5890917"/>
              <a:gd name="connsiteX267" fmla="*/ 3200099 w 4317699"/>
              <a:gd name="connsiteY267" fmla="*/ 4136572 h 5890917"/>
              <a:gd name="connsiteX268" fmla="*/ 3083985 w 4317699"/>
              <a:gd name="connsiteY268" fmla="*/ 4107543 h 5890917"/>
              <a:gd name="connsiteX269" fmla="*/ 2982385 w 4317699"/>
              <a:gd name="connsiteY269" fmla="*/ 4005943 h 5890917"/>
              <a:gd name="connsiteX270" fmla="*/ 2938842 w 4317699"/>
              <a:gd name="connsiteY270" fmla="*/ 3962400 h 5890917"/>
              <a:gd name="connsiteX271" fmla="*/ 2851756 w 4317699"/>
              <a:gd name="connsiteY271" fmla="*/ 3904343 h 5890917"/>
              <a:gd name="connsiteX272" fmla="*/ 2808213 w 4317699"/>
              <a:gd name="connsiteY272" fmla="*/ 3875315 h 5890917"/>
              <a:gd name="connsiteX273" fmla="*/ 2779185 w 4317699"/>
              <a:gd name="connsiteY273" fmla="*/ 3947886 h 5890917"/>
              <a:gd name="connsiteX274" fmla="*/ 2837242 w 4317699"/>
              <a:gd name="connsiteY274" fmla="*/ 4209143 h 5890917"/>
              <a:gd name="connsiteX275" fmla="*/ 2851756 w 4317699"/>
              <a:gd name="connsiteY275" fmla="*/ 4252686 h 5890917"/>
              <a:gd name="connsiteX276" fmla="*/ 2866270 w 4317699"/>
              <a:gd name="connsiteY276" fmla="*/ 4296229 h 5890917"/>
              <a:gd name="connsiteX277" fmla="*/ 2880785 w 4317699"/>
              <a:gd name="connsiteY277" fmla="*/ 4717143 h 5890917"/>
              <a:gd name="connsiteX278" fmla="*/ 2938842 w 4317699"/>
              <a:gd name="connsiteY278" fmla="*/ 4775200 h 5890917"/>
              <a:gd name="connsiteX279" fmla="*/ 2967870 w 4317699"/>
              <a:gd name="connsiteY279" fmla="*/ 4833257 h 5890917"/>
              <a:gd name="connsiteX280" fmla="*/ 3299710 w 4317699"/>
              <a:gd name="connsiteY280" fmla="*/ 5730921 h 5890917"/>
              <a:gd name="connsiteX281" fmla="*/ 2963139 w 4317699"/>
              <a:gd name="connsiteY281" fmla="*/ 5786686 h 5890917"/>
              <a:gd name="connsiteX282" fmla="*/ 2692099 w 4317699"/>
              <a:gd name="connsiteY282" fmla="*/ 5733143 h 5890917"/>
              <a:gd name="connsiteX283" fmla="*/ 2372785 w 4317699"/>
              <a:gd name="connsiteY283" fmla="*/ 5776686 h 5890917"/>
              <a:gd name="connsiteX284" fmla="*/ 2416328 w 4317699"/>
              <a:gd name="connsiteY284" fmla="*/ 5660572 h 5890917"/>
              <a:gd name="connsiteX285" fmla="*/ 2416328 w 4317699"/>
              <a:gd name="connsiteY285"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074511 w 4317699"/>
              <a:gd name="connsiteY109" fmla="*/ 1914189 h 5890917"/>
              <a:gd name="connsiteX110" fmla="*/ 2271185 w 4317699"/>
              <a:gd name="connsiteY110" fmla="*/ 2177143 h 5890917"/>
              <a:gd name="connsiteX111" fmla="*/ 2110169 w 4317699"/>
              <a:gd name="connsiteY111" fmla="*/ 1733634 h 5890917"/>
              <a:gd name="connsiteX112" fmla="*/ 2159116 w 4317699"/>
              <a:gd name="connsiteY112" fmla="*/ 1422364 h 5890917"/>
              <a:gd name="connsiteX113" fmla="*/ 2401813 w 4317699"/>
              <a:gd name="connsiteY113" fmla="*/ 2075543 h 5890917"/>
              <a:gd name="connsiteX114" fmla="*/ 2503413 w 4317699"/>
              <a:gd name="connsiteY114" fmla="*/ 1959429 h 5890917"/>
              <a:gd name="connsiteX115" fmla="*/ 2459870 w 4317699"/>
              <a:gd name="connsiteY115" fmla="*/ 1756229 h 5890917"/>
              <a:gd name="connsiteX116" fmla="*/ 2445356 w 4317699"/>
              <a:gd name="connsiteY116" fmla="*/ 1625600 h 5890917"/>
              <a:gd name="connsiteX117" fmla="*/ 2401813 w 4317699"/>
              <a:gd name="connsiteY117" fmla="*/ 1494972 h 5890917"/>
              <a:gd name="connsiteX118" fmla="*/ 2343756 w 4317699"/>
              <a:gd name="connsiteY118" fmla="*/ 1320800 h 5890917"/>
              <a:gd name="connsiteX119" fmla="*/ 2358270 w 4317699"/>
              <a:gd name="connsiteY119" fmla="*/ 130629 h 5890917"/>
              <a:gd name="connsiteX120" fmla="*/ 2372785 w 4317699"/>
              <a:gd name="connsiteY120" fmla="*/ 261257 h 5890917"/>
              <a:gd name="connsiteX121" fmla="*/ 2387299 w 4317699"/>
              <a:gd name="connsiteY121" fmla="*/ 333829 h 5890917"/>
              <a:gd name="connsiteX122" fmla="*/ 2430842 w 4317699"/>
              <a:gd name="connsiteY122" fmla="*/ 638629 h 5890917"/>
              <a:gd name="connsiteX123" fmla="*/ 2459870 w 4317699"/>
              <a:gd name="connsiteY123" fmla="*/ 580572 h 5890917"/>
              <a:gd name="connsiteX124" fmla="*/ 2488899 w 4317699"/>
              <a:gd name="connsiteY124" fmla="*/ 508000 h 5890917"/>
              <a:gd name="connsiteX125" fmla="*/ 2532442 w 4317699"/>
              <a:gd name="connsiteY125" fmla="*/ 406400 h 5890917"/>
              <a:gd name="connsiteX126" fmla="*/ 2546956 w 4317699"/>
              <a:gd name="connsiteY126" fmla="*/ 159657 h 5890917"/>
              <a:gd name="connsiteX127" fmla="*/ 2532442 w 4317699"/>
              <a:gd name="connsiteY127" fmla="*/ 609600 h 5890917"/>
              <a:gd name="connsiteX128" fmla="*/ 2474385 w 4317699"/>
              <a:gd name="connsiteY128" fmla="*/ 696686 h 5890917"/>
              <a:gd name="connsiteX129" fmla="*/ 2488899 w 4317699"/>
              <a:gd name="connsiteY129" fmla="*/ 1262743 h 5890917"/>
              <a:gd name="connsiteX130" fmla="*/ 2532442 w 4317699"/>
              <a:gd name="connsiteY130" fmla="*/ 1320800 h 5890917"/>
              <a:gd name="connsiteX131" fmla="*/ 2546956 w 4317699"/>
              <a:gd name="connsiteY131" fmla="*/ 1393372 h 5890917"/>
              <a:gd name="connsiteX132" fmla="*/ 2575985 w 4317699"/>
              <a:gd name="connsiteY132" fmla="*/ 1494972 h 5890917"/>
              <a:gd name="connsiteX133" fmla="*/ 2590499 w 4317699"/>
              <a:gd name="connsiteY133" fmla="*/ 1611086 h 5890917"/>
              <a:gd name="connsiteX134" fmla="*/ 2619528 w 4317699"/>
              <a:gd name="connsiteY134" fmla="*/ 1567543 h 5890917"/>
              <a:gd name="connsiteX135" fmla="*/ 2721128 w 4317699"/>
              <a:gd name="connsiteY135" fmla="*/ 1509486 h 5890917"/>
              <a:gd name="connsiteX136" fmla="*/ 2750156 w 4317699"/>
              <a:gd name="connsiteY136" fmla="*/ 1465943 h 5890917"/>
              <a:gd name="connsiteX137" fmla="*/ 2793699 w 4317699"/>
              <a:gd name="connsiteY137" fmla="*/ 1422400 h 5890917"/>
              <a:gd name="connsiteX138" fmla="*/ 2822728 w 4317699"/>
              <a:gd name="connsiteY138" fmla="*/ 1364343 h 5890917"/>
              <a:gd name="connsiteX139" fmla="*/ 2837242 w 4317699"/>
              <a:gd name="connsiteY139" fmla="*/ 1045029 h 5890917"/>
              <a:gd name="connsiteX140" fmla="*/ 2851756 w 4317699"/>
              <a:gd name="connsiteY140" fmla="*/ 972457 h 5890917"/>
              <a:gd name="connsiteX141" fmla="*/ 2895299 w 4317699"/>
              <a:gd name="connsiteY141" fmla="*/ 609600 h 5890917"/>
              <a:gd name="connsiteX142" fmla="*/ 2938842 w 4317699"/>
              <a:gd name="connsiteY142" fmla="*/ 275772 h 5890917"/>
              <a:gd name="connsiteX143" fmla="*/ 3200099 w 4317699"/>
              <a:gd name="connsiteY143" fmla="*/ 43543 h 5890917"/>
              <a:gd name="connsiteX144" fmla="*/ 3229128 w 4317699"/>
              <a:gd name="connsiteY144" fmla="*/ 0 h 5890917"/>
              <a:gd name="connsiteX145" fmla="*/ 3200099 w 4317699"/>
              <a:gd name="connsiteY145" fmla="*/ 130629 h 5890917"/>
              <a:gd name="connsiteX146" fmla="*/ 3171070 w 4317699"/>
              <a:gd name="connsiteY146" fmla="*/ 232229 h 5890917"/>
              <a:gd name="connsiteX147" fmla="*/ 3054956 w 4317699"/>
              <a:gd name="connsiteY147" fmla="*/ 290286 h 5890917"/>
              <a:gd name="connsiteX148" fmla="*/ 3011413 w 4317699"/>
              <a:gd name="connsiteY148" fmla="*/ 522515 h 5890917"/>
              <a:gd name="connsiteX149" fmla="*/ 2967870 w 4317699"/>
              <a:gd name="connsiteY149" fmla="*/ 972457 h 5890917"/>
              <a:gd name="connsiteX150" fmla="*/ 3025928 w 4317699"/>
              <a:gd name="connsiteY150" fmla="*/ 1001486 h 5890917"/>
              <a:gd name="connsiteX151" fmla="*/ 3113013 w 4317699"/>
              <a:gd name="connsiteY151" fmla="*/ 957943 h 5890917"/>
              <a:gd name="connsiteX152" fmla="*/ 3330728 w 4317699"/>
              <a:gd name="connsiteY152" fmla="*/ 914400 h 5890917"/>
              <a:gd name="connsiteX153" fmla="*/ 3388785 w 4317699"/>
              <a:gd name="connsiteY153" fmla="*/ 885372 h 5890917"/>
              <a:gd name="connsiteX154" fmla="*/ 3801781 w 4317699"/>
              <a:gd name="connsiteY154" fmla="*/ 934802 h 5890917"/>
              <a:gd name="connsiteX155" fmla="*/ 3882270 w 4317699"/>
              <a:gd name="connsiteY155" fmla="*/ 1030515 h 5890917"/>
              <a:gd name="connsiteX156" fmla="*/ 3301699 w 4317699"/>
              <a:gd name="connsiteY156" fmla="*/ 1030515 h 5890917"/>
              <a:gd name="connsiteX157" fmla="*/ 3374270 w 4317699"/>
              <a:gd name="connsiteY157" fmla="*/ 1074057 h 5890917"/>
              <a:gd name="connsiteX158" fmla="*/ 3490385 w 4317699"/>
              <a:gd name="connsiteY158" fmla="*/ 1103086 h 5890917"/>
              <a:gd name="connsiteX159" fmla="*/ 3548442 w 4317699"/>
              <a:gd name="connsiteY159" fmla="*/ 1175657 h 5890917"/>
              <a:gd name="connsiteX160" fmla="*/ 3635528 w 4317699"/>
              <a:gd name="connsiteY160" fmla="*/ 1219200 h 5890917"/>
              <a:gd name="connsiteX161" fmla="*/ 3795185 w 4317699"/>
              <a:gd name="connsiteY161" fmla="*/ 1248229 h 5890917"/>
              <a:gd name="connsiteX162" fmla="*/ 4085470 w 4317699"/>
              <a:gd name="connsiteY162" fmla="*/ 1190172 h 5890917"/>
              <a:gd name="connsiteX163" fmla="*/ 4143528 w 4317699"/>
              <a:gd name="connsiteY163" fmla="*/ 1117600 h 5890917"/>
              <a:gd name="connsiteX164" fmla="*/ 4187070 w 4317699"/>
              <a:gd name="connsiteY164" fmla="*/ 1088572 h 5890917"/>
              <a:gd name="connsiteX165" fmla="*/ 4143528 w 4317699"/>
              <a:gd name="connsiteY165" fmla="*/ 1132115 h 5890917"/>
              <a:gd name="connsiteX166" fmla="*/ 4041928 w 4317699"/>
              <a:gd name="connsiteY166" fmla="*/ 1262743 h 5890917"/>
              <a:gd name="connsiteX167" fmla="*/ 4012899 w 4317699"/>
              <a:gd name="connsiteY167" fmla="*/ 1306286 h 5890917"/>
              <a:gd name="connsiteX168" fmla="*/ 3925813 w 4317699"/>
              <a:gd name="connsiteY168" fmla="*/ 1393372 h 5890917"/>
              <a:gd name="connsiteX169" fmla="*/ 3751642 w 4317699"/>
              <a:gd name="connsiteY169" fmla="*/ 1364343 h 5890917"/>
              <a:gd name="connsiteX170" fmla="*/ 3562956 w 4317699"/>
              <a:gd name="connsiteY170" fmla="*/ 1335315 h 5890917"/>
              <a:gd name="connsiteX171" fmla="*/ 3504899 w 4317699"/>
              <a:gd name="connsiteY171" fmla="*/ 1756229 h 5890917"/>
              <a:gd name="connsiteX172" fmla="*/ 3475870 w 4317699"/>
              <a:gd name="connsiteY172" fmla="*/ 1698172 h 5890917"/>
              <a:gd name="connsiteX173" fmla="*/ 3403299 w 4317699"/>
              <a:gd name="connsiteY173" fmla="*/ 1524000 h 5890917"/>
              <a:gd name="connsiteX174" fmla="*/ 3258156 w 4317699"/>
              <a:gd name="connsiteY174" fmla="*/ 1291772 h 5890917"/>
              <a:gd name="connsiteX175" fmla="*/ 3422167 w 4317699"/>
              <a:gd name="connsiteY175" fmla="*/ 1296546 h 5890917"/>
              <a:gd name="connsiteX176" fmla="*/ 3156556 w 4317699"/>
              <a:gd name="connsiteY176" fmla="*/ 1190172 h 5890917"/>
              <a:gd name="connsiteX177" fmla="*/ 3098499 w 4317699"/>
              <a:gd name="connsiteY177" fmla="*/ 1204686 h 5890917"/>
              <a:gd name="connsiteX178" fmla="*/ 2982385 w 4317699"/>
              <a:gd name="connsiteY178" fmla="*/ 1219200 h 5890917"/>
              <a:gd name="connsiteX179" fmla="*/ 2967870 w 4317699"/>
              <a:gd name="connsiteY179" fmla="*/ 1262743 h 5890917"/>
              <a:gd name="connsiteX180" fmla="*/ 2895299 w 4317699"/>
              <a:gd name="connsiteY180" fmla="*/ 1524000 h 5890917"/>
              <a:gd name="connsiteX181" fmla="*/ 2938842 w 4317699"/>
              <a:gd name="connsiteY181" fmla="*/ 1596572 h 5890917"/>
              <a:gd name="connsiteX182" fmla="*/ 2953356 w 4317699"/>
              <a:gd name="connsiteY182" fmla="*/ 1640115 h 5890917"/>
              <a:gd name="connsiteX183" fmla="*/ 2895299 w 4317699"/>
              <a:gd name="connsiteY183" fmla="*/ 1712686 h 5890917"/>
              <a:gd name="connsiteX184" fmla="*/ 2837242 w 4317699"/>
              <a:gd name="connsiteY184" fmla="*/ 1770743 h 5890917"/>
              <a:gd name="connsiteX185" fmla="*/ 2750156 w 4317699"/>
              <a:gd name="connsiteY185" fmla="*/ 1828800 h 5890917"/>
              <a:gd name="connsiteX186" fmla="*/ 2677585 w 4317699"/>
              <a:gd name="connsiteY186" fmla="*/ 1901372 h 5890917"/>
              <a:gd name="connsiteX187" fmla="*/ 2575985 w 4317699"/>
              <a:gd name="connsiteY187" fmla="*/ 2032000 h 5890917"/>
              <a:gd name="connsiteX188" fmla="*/ 2561470 w 4317699"/>
              <a:gd name="connsiteY188" fmla="*/ 2525486 h 5890917"/>
              <a:gd name="connsiteX189" fmla="*/ 2634042 w 4317699"/>
              <a:gd name="connsiteY189" fmla="*/ 2467429 h 5890917"/>
              <a:gd name="connsiteX190" fmla="*/ 2750156 w 4317699"/>
              <a:gd name="connsiteY190" fmla="*/ 2394857 h 5890917"/>
              <a:gd name="connsiteX191" fmla="*/ 2938842 w 4317699"/>
              <a:gd name="connsiteY191" fmla="*/ 2249715 h 5890917"/>
              <a:gd name="connsiteX192" fmla="*/ 3069470 w 4317699"/>
              <a:gd name="connsiteY192" fmla="*/ 2075543 h 5890917"/>
              <a:gd name="connsiteX193" fmla="*/ 3098499 w 4317699"/>
              <a:gd name="connsiteY193" fmla="*/ 1814286 h 5890917"/>
              <a:gd name="connsiteX194" fmla="*/ 3127528 w 4317699"/>
              <a:gd name="connsiteY194" fmla="*/ 1698172 h 5890917"/>
              <a:gd name="connsiteX195" fmla="*/ 3098499 w 4317699"/>
              <a:gd name="connsiteY195" fmla="*/ 2235200 h 5890917"/>
              <a:gd name="connsiteX196" fmla="*/ 3069470 w 4317699"/>
              <a:gd name="connsiteY196" fmla="*/ 2307772 h 5890917"/>
              <a:gd name="connsiteX197" fmla="*/ 2866270 w 4317699"/>
              <a:gd name="connsiteY197" fmla="*/ 2481943 h 5890917"/>
              <a:gd name="connsiteX198" fmla="*/ 2779185 w 4317699"/>
              <a:gd name="connsiteY198" fmla="*/ 2525486 h 5890917"/>
              <a:gd name="connsiteX199" fmla="*/ 2721128 w 4317699"/>
              <a:gd name="connsiteY199" fmla="*/ 2569029 h 5890917"/>
              <a:gd name="connsiteX200" fmla="*/ 2663070 w 4317699"/>
              <a:gd name="connsiteY200" fmla="*/ 2699657 h 5890917"/>
              <a:gd name="connsiteX201" fmla="*/ 2648556 w 4317699"/>
              <a:gd name="connsiteY201" fmla="*/ 2743200 h 5890917"/>
              <a:gd name="connsiteX202" fmla="*/ 2735642 w 4317699"/>
              <a:gd name="connsiteY202" fmla="*/ 2656115 h 5890917"/>
              <a:gd name="connsiteX203" fmla="*/ 2880785 w 4317699"/>
              <a:gd name="connsiteY203" fmla="*/ 2612572 h 5890917"/>
              <a:gd name="connsiteX204" fmla="*/ 3040442 w 4317699"/>
              <a:gd name="connsiteY204" fmla="*/ 2540000 h 5890917"/>
              <a:gd name="connsiteX205" fmla="*/ 3113013 w 4317699"/>
              <a:gd name="connsiteY205" fmla="*/ 2467429 h 5890917"/>
              <a:gd name="connsiteX206" fmla="*/ 3200099 w 4317699"/>
              <a:gd name="connsiteY206" fmla="*/ 2380343 h 5890917"/>
              <a:gd name="connsiteX207" fmla="*/ 3214613 w 4317699"/>
              <a:gd name="connsiteY207" fmla="*/ 1872343 h 5890917"/>
              <a:gd name="connsiteX208" fmla="*/ 3229128 w 4317699"/>
              <a:gd name="connsiteY208" fmla="*/ 2220686 h 5890917"/>
              <a:gd name="connsiteX209" fmla="*/ 3403299 w 4317699"/>
              <a:gd name="connsiteY209" fmla="*/ 2046515 h 5890917"/>
              <a:gd name="connsiteX210" fmla="*/ 3461356 w 4317699"/>
              <a:gd name="connsiteY210" fmla="*/ 2002972 h 5890917"/>
              <a:gd name="connsiteX211" fmla="*/ 3606499 w 4317699"/>
              <a:gd name="connsiteY211" fmla="*/ 1857829 h 5890917"/>
              <a:gd name="connsiteX212" fmla="*/ 3867756 w 4317699"/>
              <a:gd name="connsiteY212" fmla="*/ 1756229 h 5890917"/>
              <a:gd name="connsiteX213" fmla="*/ 4297829 w 4317699"/>
              <a:gd name="connsiteY213" fmla="*/ 1409345 h 5890917"/>
              <a:gd name="connsiteX214" fmla="*/ 3770568 w 4317699"/>
              <a:gd name="connsiteY214" fmla="*/ 1875783 h 5890917"/>
              <a:gd name="connsiteX215" fmla="*/ 4210796 w 4317699"/>
              <a:gd name="connsiteY215" fmla="*/ 1938659 h 5890917"/>
              <a:gd name="connsiteX216" fmla="*/ 3591985 w 4317699"/>
              <a:gd name="connsiteY216" fmla="*/ 2075543 h 5890917"/>
              <a:gd name="connsiteX217" fmla="*/ 3417813 w 4317699"/>
              <a:gd name="connsiteY217" fmla="*/ 2177143 h 5890917"/>
              <a:gd name="connsiteX218" fmla="*/ 3345242 w 4317699"/>
              <a:gd name="connsiteY218" fmla="*/ 2293257 h 5890917"/>
              <a:gd name="connsiteX219" fmla="*/ 3330728 w 4317699"/>
              <a:gd name="connsiteY219" fmla="*/ 2351315 h 5890917"/>
              <a:gd name="connsiteX220" fmla="*/ 3316213 w 4317699"/>
              <a:gd name="connsiteY220" fmla="*/ 2481943 h 5890917"/>
              <a:gd name="connsiteX221" fmla="*/ 3287185 w 4317699"/>
              <a:gd name="connsiteY221" fmla="*/ 2525486 h 5890917"/>
              <a:gd name="connsiteX222" fmla="*/ 3243642 w 4317699"/>
              <a:gd name="connsiteY222" fmla="*/ 2583543 h 5890917"/>
              <a:gd name="connsiteX223" fmla="*/ 3142042 w 4317699"/>
              <a:gd name="connsiteY223" fmla="*/ 2670629 h 5890917"/>
              <a:gd name="connsiteX224" fmla="*/ 3040442 w 4317699"/>
              <a:gd name="connsiteY224" fmla="*/ 2786743 h 5890917"/>
              <a:gd name="connsiteX225" fmla="*/ 2967870 w 4317699"/>
              <a:gd name="connsiteY225" fmla="*/ 2844800 h 5890917"/>
              <a:gd name="connsiteX226" fmla="*/ 2895299 w 4317699"/>
              <a:gd name="connsiteY226" fmla="*/ 2931886 h 5890917"/>
              <a:gd name="connsiteX227" fmla="*/ 2735642 w 4317699"/>
              <a:gd name="connsiteY227" fmla="*/ 3106057 h 5890917"/>
              <a:gd name="connsiteX228" fmla="*/ 2706613 w 4317699"/>
              <a:gd name="connsiteY228" fmla="*/ 3193143 h 5890917"/>
              <a:gd name="connsiteX229" fmla="*/ 2808213 w 4317699"/>
              <a:gd name="connsiteY229" fmla="*/ 3178629 h 5890917"/>
              <a:gd name="connsiteX230" fmla="*/ 3214613 w 4317699"/>
              <a:gd name="connsiteY230" fmla="*/ 3091543 h 5890917"/>
              <a:gd name="connsiteX231" fmla="*/ 3475870 w 4317699"/>
              <a:gd name="connsiteY231" fmla="*/ 2960915 h 5890917"/>
              <a:gd name="connsiteX232" fmla="*/ 3679070 w 4317699"/>
              <a:gd name="connsiteY232" fmla="*/ 2801257 h 5890917"/>
              <a:gd name="connsiteX233" fmla="*/ 3824213 w 4317699"/>
              <a:gd name="connsiteY233" fmla="*/ 2569029 h 5890917"/>
              <a:gd name="connsiteX234" fmla="*/ 3911299 w 4317699"/>
              <a:gd name="connsiteY234" fmla="*/ 2409372 h 5890917"/>
              <a:gd name="connsiteX235" fmla="*/ 4236791 w 4317699"/>
              <a:gd name="connsiteY235" fmla="*/ 2119679 h 5890917"/>
              <a:gd name="connsiteX236" fmla="*/ 3896785 w 4317699"/>
              <a:gd name="connsiteY236" fmla="*/ 2641600 h 5890917"/>
              <a:gd name="connsiteX237" fmla="*/ 3867756 w 4317699"/>
              <a:gd name="connsiteY237" fmla="*/ 2714172 h 5890917"/>
              <a:gd name="connsiteX238" fmla="*/ 3766156 w 4317699"/>
              <a:gd name="connsiteY238" fmla="*/ 2888343 h 5890917"/>
              <a:gd name="connsiteX239" fmla="*/ 3708099 w 4317699"/>
              <a:gd name="connsiteY239" fmla="*/ 2946400 h 5890917"/>
              <a:gd name="connsiteX240" fmla="*/ 3635528 w 4317699"/>
              <a:gd name="connsiteY240" fmla="*/ 3033486 h 5890917"/>
              <a:gd name="connsiteX241" fmla="*/ 3766156 w 4317699"/>
              <a:gd name="connsiteY241" fmla="*/ 2975429 h 5890917"/>
              <a:gd name="connsiteX242" fmla="*/ 3824213 w 4317699"/>
              <a:gd name="connsiteY242" fmla="*/ 2960915 h 5890917"/>
              <a:gd name="connsiteX243" fmla="*/ 4216099 w 4317699"/>
              <a:gd name="connsiteY243" fmla="*/ 3048000 h 5890917"/>
              <a:gd name="connsiteX244" fmla="*/ 4317699 w 4317699"/>
              <a:gd name="connsiteY244" fmla="*/ 3091543 h 5890917"/>
              <a:gd name="connsiteX245" fmla="*/ 4216099 w 4317699"/>
              <a:gd name="connsiteY245" fmla="*/ 3062515 h 5890917"/>
              <a:gd name="connsiteX246" fmla="*/ 4041928 w 4317699"/>
              <a:gd name="connsiteY246" fmla="*/ 3077029 h 5890917"/>
              <a:gd name="connsiteX247" fmla="*/ 3867756 w 4317699"/>
              <a:gd name="connsiteY247" fmla="*/ 3178629 h 5890917"/>
              <a:gd name="connsiteX248" fmla="*/ 3693585 w 4317699"/>
              <a:gd name="connsiteY248" fmla="*/ 3338286 h 5890917"/>
              <a:gd name="connsiteX249" fmla="*/ 3388785 w 4317699"/>
              <a:gd name="connsiteY249" fmla="*/ 3396343 h 5890917"/>
              <a:gd name="connsiteX250" fmla="*/ 3229128 w 4317699"/>
              <a:gd name="connsiteY250" fmla="*/ 3425372 h 5890917"/>
              <a:gd name="connsiteX251" fmla="*/ 2938842 w 4317699"/>
              <a:gd name="connsiteY251" fmla="*/ 3454400 h 5890917"/>
              <a:gd name="connsiteX252" fmla="*/ 2837242 w 4317699"/>
              <a:gd name="connsiteY252" fmla="*/ 3468915 h 5890917"/>
              <a:gd name="connsiteX253" fmla="*/ 2793699 w 4317699"/>
              <a:gd name="connsiteY253" fmla="*/ 3483429 h 5890917"/>
              <a:gd name="connsiteX254" fmla="*/ 2808213 w 4317699"/>
              <a:gd name="connsiteY254" fmla="*/ 3570515 h 5890917"/>
              <a:gd name="connsiteX255" fmla="*/ 2895299 w 4317699"/>
              <a:gd name="connsiteY255" fmla="*/ 3599543 h 5890917"/>
              <a:gd name="connsiteX256" fmla="*/ 3040442 w 4317699"/>
              <a:gd name="connsiteY256" fmla="*/ 3686629 h 5890917"/>
              <a:gd name="connsiteX257" fmla="*/ 3171070 w 4317699"/>
              <a:gd name="connsiteY257" fmla="*/ 3759200 h 5890917"/>
              <a:gd name="connsiteX258" fmla="*/ 3652158 w 4317699"/>
              <a:gd name="connsiteY258" fmla="*/ 3763294 h 5890917"/>
              <a:gd name="connsiteX259" fmla="*/ 3030618 w 4317699"/>
              <a:gd name="connsiteY259" fmla="*/ 3946434 h 5890917"/>
              <a:gd name="connsiteX260" fmla="*/ 3113013 w 4317699"/>
              <a:gd name="connsiteY260" fmla="*/ 3947886 h 5890917"/>
              <a:gd name="connsiteX261" fmla="*/ 3243642 w 4317699"/>
              <a:gd name="connsiteY261" fmla="*/ 4078515 h 5890917"/>
              <a:gd name="connsiteX262" fmla="*/ 3388785 w 4317699"/>
              <a:gd name="connsiteY262" fmla="*/ 4136572 h 5890917"/>
              <a:gd name="connsiteX263" fmla="*/ 3959686 w 4317699"/>
              <a:gd name="connsiteY263" fmla="*/ 4204012 h 5890917"/>
              <a:gd name="connsiteX264" fmla="*/ 3461356 w 4317699"/>
              <a:gd name="connsiteY264" fmla="*/ 4194629 h 5890917"/>
              <a:gd name="connsiteX265" fmla="*/ 3417813 w 4317699"/>
              <a:gd name="connsiteY265" fmla="*/ 4180115 h 5890917"/>
              <a:gd name="connsiteX266" fmla="*/ 3330728 w 4317699"/>
              <a:gd name="connsiteY266" fmla="*/ 4165600 h 5890917"/>
              <a:gd name="connsiteX267" fmla="*/ 3200099 w 4317699"/>
              <a:gd name="connsiteY267" fmla="*/ 4136572 h 5890917"/>
              <a:gd name="connsiteX268" fmla="*/ 3083985 w 4317699"/>
              <a:gd name="connsiteY268" fmla="*/ 4107543 h 5890917"/>
              <a:gd name="connsiteX269" fmla="*/ 2982385 w 4317699"/>
              <a:gd name="connsiteY269" fmla="*/ 4005943 h 5890917"/>
              <a:gd name="connsiteX270" fmla="*/ 2938842 w 4317699"/>
              <a:gd name="connsiteY270" fmla="*/ 3962400 h 5890917"/>
              <a:gd name="connsiteX271" fmla="*/ 2851756 w 4317699"/>
              <a:gd name="connsiteY271" fmla="*/ 3904343 h 5890917"/>
              <a:gd name="connsiteX272" fmla="*/ 2808213 w 4317699"/>
              <a:gd name="connsiteY272" fmla="*/ 3875315 h 5890917"/>
              <a:gd name="connsiteX273" fmla="*/ 2779185 w 4317699"/>
              <a:gd name="connsiteY273" fmla="*/ 3947886 h 5890917"/>
              <a:gd name="connsiteX274" fmla="*/ 2837242 w 4317699"/>
              <a:gd name="connsiteY274" fmla="*/ 4209143 h 5890917"/>
              <a:gd name="connsiteX275" fmla="*/ 2851756 w 4317699"/>
              <a:gd name="connsiteY275" fmla="*/ 4252686 h 5890917"/>
              <a:gd name="connsiteX276" fmla="*/ 2866270 w 4317699"/>
              <a:gd name="connsiteY276" fmla="*/ 4296229 h 5890917"/>
              <a:gd name="connsiteX277" fmla="*/ 2880785 w 4317699"/>
              <a:gd name="connsiteY277" fmla="*/ 4717143 h 5890917"/>
              <a:gd name="connsiteX278" fmla="*/ 2938842 w 4317699"/>
              <a:gd name="connsiteY278" fmla="*/ 4775200 h 5890917"/>
              <a:gd name="connsiteX279" fmla="*/ 2967870 w 4317699"/>
              <a:gd name="connsiteY279" fmla="*/ 4833257 h 5890917"/>
              <a:gd name="connsiteX280" fmla="*/ 3299710 w 4317699"/>
              <a:gd name="connsiteY280" fmla="*/ 5730921 h 5890917"/>
              <a:gd name="connsiteX281" fmla="*/ 2963139 w 4317699"/>
              <a:gd name="connsiteY281" fmla="*/ 5786686 h 5890917"/>
              <a:gd name="connsiteX282" fmla="*/ 2692099 w 4317699"/>
              <a:gd name="connsiteY282" fmla="*/ 5733143 h 5890917"/>
              <a:gd name="connsiteX283" fmla="*/ 2372785 w 4317699"/>
              <a:gd name="connsiteY283" fmla="*/ 5776686 h 5890917"/>
              <a:gd name="connsiteX284" fmla="*/ 2416328 w 4317699"/>
              <a:gd name="connsiteY284" fmla="*/ 5660572 h 5890917"/>
              <a:gd name="connsiteX285" fmla="*/ 2416328 w 4317699"/>
              <a:gd name="connsiteY285"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01781 w 4317699"/>
              <a:gd name="connsiteY155" fmla="*/ 934802 h 5890917"/>
              <a:gd name="connsiteX156" fmla="*/ 3882270 w 4317699"/>
              <a:gd name="connsiteY156" fmla="*/ 1030515 h 5890917"/>
              <a:gd name="connsiteX157" fmla="*/ 3301699 w 4317699"/>
              <a:gd name="connsiteY157" fmla="*/ 1030515 h 5890917"/>
              <a:gd name="connsiteX158" fmla="*/ 3374270 w 4317699"/>
              <a:gd name="connsiteY158" fmla="*/ 1074057 h 5890917"/>
              <a:gd name="connsiteX159" fmla="*/ 3490385 w 4317699"/>
              <a:gd name="connsiteY159" fmla="*/ 1103086 h 5890917"/>
              <a:gd name="connsiteX160" fmla="*/ 3548442 w 4317699"/>
              <a:gd name="connsiteY160" fmla="*/ 1175657 h 5890917"/>
              <a:gd name="connsiteX161" fmla="*/ 3635528 w 4317699"/>
              <a:gd name="connsiteY161" fmla="*/ 1219200 h 5890917"/>
              <a:gd name="connsiteX162" fmla="*/ 3795185 w 4317699"/>
              <a:gd name="connsiteY162" fmla="*/ 1248229 h 5890917"/>
              <a:gd name="connsiteX163" fmla="*/ 4085470 w 4317699"/>
              <a:gd name="connsiteY163" fmla="*/ 1190172 h 5890917"/>
              <a:gd name="connsiteX164" fmla="*/ 4143528 w 4317699"/>
              <a:gd name="connsiteY164" fmla="*/ 1117600 h 5890917"/>
              <a:gd name="connsiteX165" fmla="*/ 4187070 w 4317699"/>
              <a:gd name="connsiteY165" fmla="*/ 1088572 h 5890917"/>
              <a:gd name="connsiteX166" fmla="*/ 4143528 w 4317699"/>
              <a:gd name="connsiteY166" fmla="*/ 1132115 h 5890917"/>
              <a:gd name="connsiteX167" fmla="*/ 4041928 w 4317699"/>
              <a:gd name="connsiteY167" fmla="*/ 1262743 h 5890917"/>
              <a:gd name="connsiteX168" fmla="*/ 4012899 w 4317699"/>
              <a:gd name="connsiteY168" fmla="*/ 1306286 h 5890917"/>
              <a:gd name="connsiteX169" fmla="*/ 3925813 w 4317699"/>
              <a:gd name="connsiteY169" fmla="*/ 1393372 h 5890917"/>
              <a:gd name="connsiteX170" fmla="*/ 3751642 w 4317699"/>
              <a:gd name="connsiteY170" fmla="*/ 1364343 h 5890917"/>
              <a:gd name="connsiteX171" fmla="*/ 3562956 w 4317699"/>
              <a:gd name="connsiteY171" fmla="*/ 1335315 h 5890917"/>
              <a:gd name="connsiteX172" fmla="*/ 3504899 w 4317699"/>
              <a:gd name="connsiteY172" fmla="*/ 1756229 h 5890917"/>
              <a:gd name="connsiteX173" fmla="*/ 3475870 w 4317699"/>
              <a:gd name="connsiteY173" fmla="*/ 1698172 h 5890917"/>
              <a:gd name="connsiteX174" fmla="*/ 3403299 w 4317699"/>
              <a:gd name="connsiteY174" fmla="*/ 1524000 h 5890917"/>
              <a:gd name="connsiteX175" fmla="*/ 3258156 w 4317699"/>
              <a:gd name="connsiteY175" fmla="*/ 1291772 h 5890917"/>
              <a:gd name="connsiteX176" fmla="*/ 3422167 w 4317699"/>
              <a:gd name="connsiteY176" fmla="*/ 1296546 h 5890917"/>
              <a:gd name="connsiteX177" fmla="*/ 3156556 w 4317699"/>
              <a:gd name="connsiteY177" fmla="*/ 1190172 h 5890917"/>
              <a:gd name="connsiteX178" fmla="*/ 3098499 w 4317699"/>
              <a:gd name="connsiteY178" fmla="*/ 1204686 h 5890917"/>
              <a:gd name="connsiteX179" fmla="*/ 2982385 w 4317699"/>
              <a:gd name="connsiteY179" fmla="*/ 1219200 h 5890917"/>
              <a:gd name="connsiteX180" fmla="*/ 2967870 w 4317699"/>
              <a:gd name="connsiteY180" fmla="*/ 1262743 h 5890917"/>
              <a:gd name="connsiteX181" fmla="*/ 2895299 w 4317699"/>
              <a:gd name="connsiteY181" fmla="*/ 1524000 h 5890917"/>
              <a:gd name="connsiteX182" fmla="*/ 2938842 w 4317699"/>
              <a:gd name="connsiteY182" fmla="*/ 1596572 h 5890917"/>
              <a:gd name="connsiteX183" fmla="*/ 2953356 w 4317699"/>
              <a:gd name="connsiteY183" fmla="*/ 1640115 h 5890917"/>
              <a:gd name="connsiteX184" fmla="*/ 2895299 w 4317699"/>
              <a:gd name="connsiteY184" fmla="*/ 1712686 h 5890917"/>
              <a:gd name="connsiteX185" fmla="*/ 2837242 w 4317699"/>
              <a:gd name="connsiteY185" fmla="*/ 1770743 h 5890917"/>
              <a:gd name="connsiteX186" fmla="*/ 2750156 w 4317699"/>
              <a:gd name="connsiteY186" fmla="*/ 1828800 h 5890917"/>
              <a:gd name="connsiteX187" fmla="*/ 2677585 w 4317699"/>
              <a:gd name="connsiteY187" fmla="*/ 1901372 h 5890917"/>
              <a:gd name="connsiteX188" fmla="*/ 2575985 w 4317699"/>
              <a:gd name="connsiteY188" fmla="*/ 2032000 h 5890917"/>
              <a:gd name="connsiteX189" fmla="*/ 2561470 w 4317699"/>
              <a:gd name="connsiteY189" fmla="*/ 2525486 h 5890917"/>
              <a:gd name="connsiteX190" fmla="*/ 2634042 w 4317699"/>
              <a:gd name="connsiteY190" fmla="*/ 2467429 h 5890917"/>
              <a:gd name="connsiteX191" fmla="*/ 2750156 w 4317699"/>
              <a:gd name="connsiteY191" fmla="*/ 2394857 h 5890917"/>
              <a:gd name="connsiteX192" fmla="*/ 2938842 w 4317699"/>
              <a:gd name="connsiteY192" fmla="*/ 2249715 h 5890917"/>
              <a:gd name="connsiteX193" fmla="*/ 3069470 w 4317699"/>
              <a:gd name="connsiteY193" fmla="*/ 2075543 h 5890917"/>
              <a:gd name="connsiteX194" fmla="*/ 3098499 w 4317699"/>
              <a:gd name="connsiteY194" fmla="*/ 1814286 h 5890917"/>
              <a:gd name="connsiteX195" fmla="*/ 3127528 w 4317699"/>
              <a:gd name="connsiteY195" fmla="*/ 1698172 h 5890917"/>
              <a:gd name="connsiteX196" fmla="*/ 3098499 w 4317699"/>
              <a:gd name="connsiteY196" fmla="*/ 2235200 h 5890917"/>
              <a:gd name="connsiteX197" fmla="*/ 3069470 w 4317699"/>
              <a:gd name="connsiteY197" fmla="*/ 2307772 h 5890917"/>
              <a:gd name="connsiteX198" fmla="*/ 2866270 w 4317699"/>
              <a:gd name="connsiteY198" fmla="*/ 2481943 h 5890917"/>
              <a:gd name="connsiteX199" fmla="*/ 2779185 w 4317699"/>
              <a:gd name="connsiteY199" fmla="*/ 2525486 h 5890917"/>
              <a:gd name="connsiteX200" fmla="*/ 2721128 w 4317699"/>
              <a:gd name="connsiteY200" fmla="*/ 2569029 h 5890917"/>
              <a:gd name="connsiteX201" fmla="*/ 2663070 w 4317699"/>
              <a:gd name="connsiteY201" fmla="*/ 2699657 h 5890917"/>
              <a:gd name="connsiteX202" fmla="*/ 2648556 w 4317699"/>
              <a:gd name="connsiteY202" fmla="*/ 2743200 h 5890917"/>
              <a:gd name="connsiteX203" fmla="*/ 2735642 w 4317699"/>
              <a:gd name="connsiteY203" fmla="*/ 2656115 h 5890917"/>
              <a:gd name="connsiteX204" fmla="*/ 2880785 w 4317699"/>
              <a:gd name="connsiteY204" fmla="*/ 2612572 h 5890917"/>
              <a:gd name="connsiteX205" fmla="*/ 3040442 w 4317699"/>
              <a:gd name="connsiteY205" fmla="*/ 2540000 h 5890917"/>
              <a:gd name="connsiteX206" fmla="*/ 3113013 w 4317699"/>
              <a:gd name="connsiteY206" fmla="*/ 2467429 h 5890917"/>
              <a:gd name="connsiteX207" fmla="*/ 3200099 w 4317699"/>
              <a:gd name="connsiteY207" fmla="*/ 2380343 h 5890917"/>
              <a:gd name="connsiteX208" fmla="*/ 3214613 w 4317699"/>
              <a:gd name="connsiteY208" fmla="*/ 1872343 h 5890917"/>
              <a:gd name="connsiteX209" fmla="*/ 3229128 w 4317699"/>
              <a:gd name="connsiteY209" fmla="*/ 2220686 h 5890917"/>
              <a:gd name="connsiteX210" fmla="*/ 3403299 w 4317699"/>
              <a:gd name="connsiteY210" fmla="*/ 2046515 h 5890917"/>
              <a:gd name="connsiteX211" fmla="*/ 3461356 w 4317699"/>
              <a:gd name="connsiteY211" fmla="*/ 2002972 h 5890917"/>
              <a:gd name="connsiteX212" fmla="*/ 3606499 w 4317699"/>
              <a:gd name="connsiteY212" fmla="*/ 1857829 h 5890917"/>
              <a:gd name="connsiteX213" fmla="*/ 3867756 w 4317699"/>
              <a:gd name="connsiteY213" fmla="*/ 1756229 h 5890917"/>
              <a:gd name="connsiteX214" fmla="*/ 4297829 w 4317699"/>
              <a:gd name="connsiteY214" fmla="*/ 1409345 h 5890917"/>
              <a:gd name="connsiteX215" fmla="*/ 3770568 w 4317699"/>
              <a:gd name="connsiteY215" fmla="*/ 1875783 h 5890917"/>
              <a:gd name="connsiteX216" fmla="*/ 4210796 w 4317699"/>
              <a:gd name="connsiteY216" fmla="*/ 1938659 h 5890917"/>
              <a:gd name="connsiteX217" fmla="*/ 3591985 w 4317699"/>
              <a:gd name="connsiteY217" fmla="*/ 2075543 h 5890917"/>
              <a:gd name="connsiteX218" fmla="*/ 3417813 w 4317699"/>
              <a:gd name="connsiteY218" fmla="*/ 2177143 h 5890917"/>
              <a:gd name="connsiteX219" fmla="*/ 3345242 w 4317699"/>
              <a:gd name="connsiteY219" fmla="*/ 2293257 h 5890917"/>
              <a:gd name="connsiteX220" fmla="*/ 3330728 w 4317699"/>
              <a:gd name="connsiteY220" fmla="*/ 2351315 h 5890917"/>
              <a:gd name="connsiteX221" fmla="*/ 3316213 w 4317699"/>
              <a:gd name="connsiteY221" fmla="*/ 2481943 h 5890917"/>
              <a:gd name="connsiteX222" fmla="*/ 3287185 w 4317699"/>
              <a:gd name="connsiteY222" fmla="*/ 2525486 h 5890917"/>
              <a:gd name="connsiteX223" fmla="*/ 3243642 w 4317699"/>
              <a:gd name="connsiteY223" fmla="*/ 2583543 h 5890917"/>
              <a:gd name="connsiteX224" fmla="*/ 3142042 w 4317699"/>
              <a:gd name="connsiteY224" fmla="*/ 2670629 h 5890917"/>
              <a:gd name="connsiteX225" fmla="*/ 3040442 w 4317699"/>
              <a:gd name="connsiteY225" fmla="*/ 2786743 h 5890917"/>
              <a:gd name="connsiteX226" fmla="*/ 2967870 w 4317699"/>
              <a:gd name="connsiteY226" fmla="*/ 2844800 h 5890917"/>
              <a:gd name="connsiteX227" fmla="*/ 2895299 w 4317699"/>
              <a:gd name="connsiteY227" fmla="*/ 2931886 h 5890917"/>
              <a:gd name="connsiteX228" fmla="*/ 2735642 w 4317699"/>
              <a:gd name="connsiteY228" fmla="*/ 3106057 h 5890917"/>
              <a:gd name="connsiteX229" fmla="*/ 2706613 w 4317699"/>
              <a:gd name="connsiteY229" fmla="*/ 3193143 h 5890917"/>
              <a:gd name="connsiteX230" fmla="*/ 2808213 w 4317699"/>
              <a:gd name="connsiteY230" fmla="*/ 3178629 h 5890917"/>
              <a:gd name="connsiteX231" fmla="*/ 3214613 w 4317699"/>
              <a:gd name="connsiteY231" fmla="*/ 3091543 h 5890917"/>
              <a:gd name="connsiteX232" fmla="*/ 3475870 w 4317699"/>
              <a:gd name="connsiteY232" fmla="*/ 2960915 h 5890917"/>
              <a:gd name="connsiteX233" fmla="*/ 3679070 w 4317699"/>
              <a:gd name="connsiteY233" fmla="*/ 2801257 h 5890917"/>
              <a:gd name="connsiteX234" fmla="*/ 3824213 w 4317699"/>
              <a:gd name="connsiteY234" fmla="*/ 2569029 h 5890917"/>
              <a:gd name="connsiteX235" fmla="*/ 3911299 w 4317699"/>
              <a:gd name="connsiteY235" fmla="*/ 2409372 h 5890917"/>
              <a:gd name="connsiteX236" fmla="*/ 4236791 w 4317699"/>
              <a:gd name="connsiteY236" fmla="*/ 2119679 h 5890917"/>
              <a:gd name="connsiteX237" fmla="*/ 3896785 w 4317699"/>
              <a:gd name="connsiteY237" fmla="*/ 2641600 h 5890917"/>
              <a:gd name="connsiteX238" fmla="*/ 3867756 w 4317699"/>
              <a:gd name="connsiteY238" fmla="*/ 2714172 h 5890917"/>
              <a:gd name="connsiteX239" fmla="*/ 3766156 w 4317699"/>
              <a:gd name="connsiteY239" fmla="*/ 2888343 h 5890917"/>
              <a:gd name="connsiteX240" fmla="*/ 3708099 w 4317699"/>
              <a:gd name="connsiteY240" fmla="*/ 2946400 h 5890917"/>
              <a:gd name="connsiteX241" fmla="*/ 3635528 w 4317699"/>
              <a:gd name="connsiteY241" fmla="*/ 3033486 h 5890917"/>
              <a:gd name="connsiteX242" fmla="*/ 3766156 w 4317699"/>
              <a:gd name="connsiteY242" fmla="*/ 2975429 h 5890917"/>
              <a:gd name="connsiteX243" fmla="*/ 3824213 w 4317699"/>
              <a:gd name="connsiteY243" fmla="*/ 2960915 h 5890917"/>
              <a:gd name="connsiteX244" fmla="*/ 4216099 w 4317699"/>
              <a:gd name="connsiteY244" fmla="*/ 3048000 h 5890917"/>
              <a:gd name="connsiteX245" fmla="*/ 4317699 w 4317699"/>
              <a:gd name="connsiteY245" fmla="*/ 3091543 h 5890917"/>
              <a:gd name="connsiteX246" fmla="*/ 4216099 w 4317699"/>
              <a:gd name="connsiteY246" fmla="*/ 3062515 h 5890917"/>
              <a:gd name="connsiteX247" fmla="*/ 4041928 w 4317699"/>
              <a:gd name="connsiteY247" fmla="*/ 3077029 h 5890917"/>
              <a:gd name="connsiteX248" fmla="*/ 3867756 w 4317699"/>
              <a:gd name="connsiteY248" fmla="*/ 3178629 h 5890917"/>
              <a:gd name="connsiteX249" fmla="*/ 3693585 w 4317699"/>
              <a:gd name="connsiteY249" fmla="*/ 3338286 h 5890917"/>
              <a:gd name="connsiteX250" fmla="*/ 3388785 w 4317699"/>
              <a:gd name="connsiteY250" fmla="*/ 3396343 h 5890917"/>
              <a:gd name="connsiteX251" fmla="*/ 3229128 w 4317699"/>
              <a:gd name="connsiteY251" fmla="*/ 3425372 h 5890917"/>
              <a:gd name="connsiteX252" fmla="*/ 2938842 w 4317699"/>
              <a:gd name="connsiteY252" fmla="*/ 3454400 h 5890917"/>
              <a:gd name="connsiteX253" fmla="*/ 2837242 w 4317699"/>
              <a:gd name="connsiteY253" fmla="*/ 3468915 h 5890917"/>
              <a:gd name="connsiteX254" fmla="*/ 2793699 w 4317699"/>
              <a:gd name="connsiteY254" fmla="*/ 3483429 h 5890917"/>
              <a:gd name="connsiteX255" fmla="*/ 2808213 w 4317699"/>
              <a:gd name="connsiteY255" fmla="*/ 3570515 h 5890917"/>
              <a:gd name="connsiteX256" fmla="*/ 2895299 w 4317699"/>
              <a:gd name="connsiteY256" fmla="*/ 3599543 h 5890917"/>
              <a:gd name="connsiteX257" fmla="*/ 3040442 w 4317699"/>
              <a:gd name="connsiteY257" fmla="*/ 3686629 h 5890917"/>
              <a:gd name="connsiteX258" fmla="*/ 3171070 w 4317699"/>
              <a:gd name="connsiteY258" fmla="*/ 3759200 h 5890917"/>
              <a:gd name="connsiteX259" fmla="*/ 3652158 w 4317699"/>
              <a:gd name="connsiteY259" fmla="*/ 3763294 h 5890917"/>
              <a:gd name="connsiteX260" fmla="*/ 3030618 w 4317699"/>
              <a:gd name="connsiteY260" fmla="*/ 3946434 h 5890917"/>
              <a:gd name="connsiteX261" fmla="*/ 3113013 w 4317699"/>
              <a:gd name="connsiteY261" fmla="*/ 3947886 h 5890917"/>
              <a:gd name="connsiteX262" fmla="*/ 3243642 w 4317699"/>
              <a:gd name="connsiteY262" fmla="*/ 4078515 h 5890917"/>
              <a:gd name="connsiteX263" fmla="*/ 3388785 w 4317699"/>
              <a:gd name="connsiteY263" fmla="*/ 4136572 h 5890917"/>
              <a:gd name="connsiteX264" fmla="*/ 3959686 w 4317699"/>
              <a:gd name="connsiteY264" fmla="*/ 4204012 h 5890917"/>
              <a:gd name="connsiteX265" fmla="*/ 3461356 w 4317699"/>
              <a:gd name="connsiteY265" fmla="*/ 4194629 h 5890917"/>
              <a:gd name="connsiteX266" fmla="*/ 3417813 w 4317699"/>
              <a:gd name="connsiteY266" fmla="*/ 4180115 h 5890917"/>
              <a:gd name="connsiteX267" fmla="*/ 3330728 w 4317699"/>
              <a:gd name="connsiteY267" fmla="*/ 4165600 h 5890917"/>
              <a:gd name="connsiteX268" fmla="*/ 3200099 w 4317699"/>
              <a:gd name="connsiteY268" fmla="*/ 4136572 h 5890917"/>
              <a:gd name="connsiteX269" fmla="*/ 3083985 w 4317699"/>
              <a:gd name="connsiteY269" fmla="*/ 4107543 h 5890917"/>
              <a:gd name="connsiteX270" fmla="*/ 2982385 w 4317699"/>
              <a:gd name="connsiteY270" fmla="*/ 4005943 h 5890917"/>
              <a:gd name="connsiteX271" fmla="*/ 2938842 w 4317699"/>
              <a:gd name="connsiteY271" fmla="*/ 3962400 h 5890917"/>
              <a:gd name="connsiteX272" fmla="*/ 2851756 w 4317699"/>
              <a:gd name="connsiteY272" fmla="*/ 3904343 h 5890917"/>
              <a:gd name="connsiteX273" fmla="*/ 2808213 w 4317699"/>
              <a:gd name="connsiteY273" fmla="*/ 3875315 h 5890917"/>
              <a:gd name="connsiteX274" fmla="*/ 2779185 w 4317699"/>
              <a:gd name="connsiteY274" fmla="*/ 3947886 h 5890917"/>
              <a:gd name="connsiteX275" fmla="*/ 2837242 w 4317699"/>
              <a:gd name="connsiteY275" fmla="*/ 4209143 h 5890917"/>
              <a:gd name="connsiteX276" fmla="*/ 2851756 w 4317699"/>
              <a:gd name="connsiteY276" fmla="*/ 4252686 h 5890917"/>
              <a:gd name="connsiteX277" fmla="*/ 2866270 w 4317699"/>
              <a:gd name="connsiteY277" fmla="*/ 4296229 h 5890917"/>
              <a:gd name="connsiteX278" fmla="*/ 2880785 w 4317699"/>
              <a:gd name="connsiteY278" fmla="*/ 4717143 h 5890917"/>
              <a:gd name="connsiteX279" fmla="*/ 2938842 w 4317699"/>
              <a:gd name="connsiteY279" fmla="*/ 4775200 h 5890917"/>
              <a:gd name="connsiteX280" fmla="*/ 2967870 w 4317699"/>
              <a:gd name="connsiteY280" fmla="*/ 4833257 h 5890917"/>
              <a:gd name="connsiteX281" fmla="*/ 3299710 w 4317699"/>
              <a:gd name="connsiteY281" fmla="*/ 5730921 h 5890917"/>
              <a:gd name="connsiteX282" fmla="*/ 2963139 w 4317699"/>
              <a:gd name="connsiteY282" fmla="*/ 5786686 h 5890917"/>
              <a:gd name="connsiteX283" fmla="*/ 2692099 w 4317699"/>
              <a:gd name="connsiteY283" fmla="*/ 5733143 h 5890917"/>
              <a:gd name="connsiteX284" fmla="*/ 2372785 w 4317699"/>
              <a:gd name="connsiteY284" fmla="*/ 5776686 h 5890917"/>
              <a:gd name="connsiteX285" fmla="*/ 2416328 w 4317699"/>
              <a:gd name="connsiteY285" fmla="*/ 5660572 h 5890917"/>
              <a:gd name="connsiteX286" fmla="*/ 2416328 w 4317699"/>
              <a:gd name="connsiteY286"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01781 w 4317699"/>
              <a:gd name="connsiteY155" fmla="*/ 934802 h 5890917"/>
              <a:gd name="connsiteX156" fmla="*/ 3882270 w 4317699"/>
              <a:gd name="connsiteY156" fmla="*/ 1030515 h 5890917"/>
              <a:gd name="connsiteX157" fmla="*/ 3301699 w 4317699"/>
              <a:gd name="connsiteY157" fmla="*/ 1030515 h 5890917"/>
              <a:gd name="connsiteX158" fmla="*/ 3374270 w 4317699"/>
              <a:gd name="connsiteY158" fmla="*/ 1074057 h 5890917"/>
              <a:gd name="connsiteX159" fmla="*/ 3490385 w 4317699"/>
              <a:gd name="connsiteY159" fmla="*/ 1103086 h 5890917"/>
              <a:gd name="connsiteX160" fmla="*/ 3548442 w 4317699"/>
              <a:gd name="connsiteY160" fmla="*/ 1175657 h 5890917"/>
              <a:gd name="connsiteX161" fmla="*/ 3635528 w 4317699"/>
              <a:gd name="connsiteY161" fmla="*/ 1219200 h 5890917"/>
              <a:gd name="connsiteX162" fmla="*/ 3795185 w 4317699"/>
              <a:gd name="connsiteY162" fmla="*/ 1248229 h 5890917"/>
              <a:gd name="connsiteX163" fmla="*/ 4085470 w 4317699"/>
              <a:gd name="connsiteY163" fmla="*/ 1190172 h 5890917"/>
              <a:gd name="connsiteX164" fmla="*/ 4143528 w 4317699"/>
              <a:gd name="connsiteY164" fmla="*/ 1117600 h 5890917"/>
              <a:gd name="connsiteX165" fmla="*/ 4187070 w 4317699"/>
              <a:gd name="connsiteY165" fmla="*/ 1088572 h 5890917"/>
              <a:gd name="connsiteX166" fmla="*/ 4143528 w 4317699"/>
              <a:gd name="connsiteY166" fmla="*/ 1132115 h 5890917"/>
              <a:gd name="connsiteX167" fmla="*/ 4041928 w 4317699"/>
              <a:gd name="connsiteY167" fmla="*/ 1262743 h 5890917"/>
              <a:gd name="connsiteX168" fmla="*/ 4012899 w 4317699"/>
              <a:gd name="connsiteY168" fmla="*/ 1306286 h 5890917"/>
              <a:gd name="connsiteX169" fmla="*/ 3925813 w 4317699"/>
              <a:gd name="connsiteY169" fmla="*/ 1393372 h 5890917"/>
              <a:gd name="connsiteX170" fmla="*/ 3751642 w 4317699"/>
              <a:gd name="connsiteY170" fmla="*/ 1364343 h 5890917"/>
              <a:gd name="connsiteX171" fmla="*/ 3562956 w 4317699"/>
              <a:gd name="connsiteY171" fmla="*/ 1335315 h 5890917"/>
              <a:gd name="connsiteX172" fmla="*/ 3504899 w 4317699"/>
              <a:gd name="connsiteY172" fmla="*/ 1756229 h 5890917"/>
              <a:gd name="connsiteX173" fmla="*/ 3475870 w 4317699"/>
              <a:gd name="connsiteY173" fmla="*/ 1698172 h 5890917"/>
              <a:gd name="connsiteX174" fmla="*/ 3403299 w 4317699"/>
              <a:gd name="connsiteY174" fmla="*/ 1524000 h 5890917"/>
              <a:gd name="connsiteX175" fmla="*/ 3258156 w 4317699"/>
              <a:gd name="connsiteY175" fmla="*/ 1291772 h 5890917"/>
              <a:gd name="connsiteX176" fmla="*/ 3422167 w 4317699"/>
              <a:gd name="connsiteY176" fmla="*/ 1296546 h 5890917"/>
              <a:gd name="connsiteX177" fmla="*/ 3156556 w 4317699"/>
              <a:gd name="connsiteY177" fmla="*/ 1190172 h 5890917"/>
              <a:gd name="connsiteX178" fmla="*/ 3098499 w 4317699"/>
              <a:gd name="connsiteY178" fmla="*/ 1204686 h 5890917"/>
              <a:gd name="connsiteX179" fmla="*/ 2982385 w 4317699"/>
              <a:gd name="connsiteY179" fmla="*/ 1219200 h 5890917"/>
              <a:gd name="connsiteX180" fmla="*/ 2967870 w 4317699"/>
              <a:gd name="connsiteY180" fmla="*/ 1262743 h 5890917"/>
              <a:gd name="connsiteX181" fmla="*/ 2895299 w 4317699"/>
              <a:gd name="connsiteY181" fmla="*/ 1524000 h 5890917"/>
              <a:gd name="connsiteX182" fmla="*/ 2938842 w 4317699"/>
              <a:gd name="connsiteY182" fmla="*/ 1596572 h 5890917"/>
              <a:gd name="connsiteX183" fmla="*/ 2953356 w 4317699"/>
              <a:gd name="connsiteY183" fmla="*/ 1640115 h 5890917"/>
              <a:gd name="connsiteX184" fmla="*/ 2895299 w 4317699"/>
              <a:gd name="connsiteY184" fmla="*/ 1712686 h 5890917"/>
              <a:gd name="connsiteX185" fmla="*/ 2837242 w 4317699"/>
              <a:gd name="connsiteY185" fmla="*/ 1770743 h 5890917"/>
              <a:gd name="connsiteX186" fmla="*/ 2750156 w 4317699"/>
              <a:gd name="connsiteY186" fmla="*/ 1828800 h 5890917"/>
              <a:gd name="connsiteX187" fmla="*/ 2677585 w 4317699"/>
              <a:gd name="connsiteY187" fmla="*/ 1901372 h 5890917"/>
              <a:gd name="connsiteX188" fmla="*/ 2575985 w 4317699"/>
              <a:gd name="connsiteY188" fmla="*/ 2032000 h 5890917"/>
              <a:gd name="connsiteX189" fmla="*/ 2561470 w 4317699"/>
              <a:gd name="connsiteY189" fmla="*/ 2525486 h 5890917"/>
              <a:gd name="connsiteX190" fmla="*/ 2634042 w 4317699"/>
              <a:gd name="connsiteY190" fmla="*/ 2467429 h 5890917"/>
              <a:gd name="connsiteX191" fmla="*/ 2750156 w 4317699"/>
              <a:gd name="connsiteY191" fmla="*/ 2394857 h 5890917"/>
              <a:gd name="connsiteX192" fmla="*/ 2938842 w 4317699"/>
              <a:gd name="connsiteY192" fmla="*/ 2249715 h 5890917"/>
              <a:gd name="connsiteX193" fmla="*/ 2904387 w 4317699"/>
              <a:gd name="connsiteY193" fmla="*/ 2031669 h 5890917"/>
              <a:gd name="connsiteX194" fmla="*/ 3098499 w 4317699"/>
              <a:gd name="connsiteY194" fmla="*/ 1814286 h 5890917"/>
              <a:gd name="connsiteX195" fmla="*/ 3127528 w 4317699"/>
              <a:gd name="connsiteY195" fmla="*/ 1698172 h 5890917"/>
              <a:gd name="connsiteX196" fmla="*/ 3098499 w 4317699"/>
              <a:gd name="connsiteY196" fmla="*/ 2235200 h 5890917"/>
              <a:gd name="connsiteX197" fmla="*/ 3069470 w 4317699"/>
              <a:gd name="connsiteY197" fmla="*/ 2307772 h 5890917"/>
              <a:gd name="connsiteX198" fmla="*/ 2866270 w 4317699"/>
              <a:gd name="connsiteY198" fmla="*/ 2481943 h 5890917"/>
              <a:gd name="connsiteX199" fmla="*/ 2779185 w 4317699"/>
              <a:gd name="connsiteY199" fmla="*/ 2525486 h 5890917"/>
              <a:gd name="connsiteX200" fmla="*/ 2721128 w 4317699"/>
              <a:gd name="connsiteY200" fmla="*/ 2569029 h 5890917"/>
              <a:gd name="connsiteX201" fmla="*/ 2663070 w 4317699"/>
              <a:gd name="connsiteY201" fmla="*/ 2699657 h 5890917"/>
              <a:gd name="connsiteX202" fmla="*/ 2648556 w 4317699"/>
              <a:gd name="connsiteY202" fmla="*/ 2743200 h 5890917"/>
              <a:gd name="connsiteX203" fmla="*/ 2735642 w 4317699"/>
              <a:gd name="connsiteY203" fmla="*/ 2656115 h 5890917"/>
              <a:gd name="connsiteX204" fmla="*/ 2880785 w 4317699"/>
              <a:gd name="connsiteY204" fmla="*/ 2612572 h 5890917"/>
              <a:gd name="connsiteX205" fmla="*/ 3040442 w 4317699"/>
              <a:gd name="connsiteY205" fmla="*/ 2540000 h 5890917"/>
              <a:gd name="connsiteX206" fmla="*/ 3113013 w 4317699"/>
              <a:gd name="connsiteY206" fmla="*/ 2467429 h 5890917"/>
              <a:gd name="connsiteX207" fmla="*/ 3200099 w 4317699"/>
              <a:gd name="connsiteY207" fmla="*/ 2380343 h 5890917"/>
              <a:gd name="connsiteX208" fmla="*/ 3214613 w 4317699"/>
              <a:gd name="connsiteY208" fmla="*/ 1872343 h 5890917"/>
              <a:gd name="connsiteX209" fmla="*/ 3229128 w 4317699"/>
              <a:gd name="connsiteY209" fmla="*/ 2220686 h 5890917"/>
              <a:gd name="connsiteX210" fmla="*/ 3403299 w 4317699"/>
              <a:gd name="connsiteY210" fmla="*/ 2046515 h 5890917"/>
              <a:gd name="connsiteX211" fmla="*/ 3461356 w 4317699"/>
              <a:gd name="connsiteY211" fmla="*/ 2002972 h 5890917"/>
              <a:gd name="connsiteX212" fmla="*/ 3606499 w 4317699"/>
              <a:gd name="connsiteY212" fmla="*/ 1857829 h 5890917"/>
              <a:gd name="connsiteX213" fmla="*/ 3867756 w 4317699"/>
              <a:gd name="connsiteY213" fmla="*/ 1756229 h 5890917"/>
              <a:gd name="connsiteX214" fmla="*/ 4297829 w 4317699"/>
              <a:gd name="connsiteY214" fmla="*/ 1409345 h 5890917"/>
              <a:gd name="connsiteX215" fmla="*/ 3770568 w 4317699"/>
              <a:gd name="connsiteY215" fmla="*/ 1875783 h 5890917"/>
              <a:gd name="connsiteX216" fmla="*/ 4210796 w 4317699"/>
              <a:gd name="connsiteY216" fmla="*/ 1938659 h 5890917"/>
              <a:gd name="connsiteX217" fmla="*/ 3591985 w 4317699"/>
              <a:gd name="connsiteY217" fmla="*/ 2075543 h 5890917"/>
              <a:gd name="connsiteX218" fmla="*/ 3417813 w 4317699"/>
              <a:gd name="connsiteY218" fmla="*/ 2177143 h 5890917"/>
              <a:gd name="connsiteX219" fmla="*/ 3345242 w 4317699"/>
              <a:gd name="connsiteY219" fmla="*/ 2293257 h 5890917"/>
              <a:gd name="connsiteX220" fmla="*/ 3330728 w 4317699"/>
              <a:gd name="connsiteY220" fmla="*/ 2351315 h 5890917"/>
              <a:gd name="connsiteX221" fmla="*/ 3316213 w 4317699"/>
              <a:gd name="connsiteY221" fmla="*/ 2481943 h 5890917"/>
              <a:gd name="connsiteX222" fmla="*/ 3287185 w 4317699"/>
              <a:gd name="connsiteY222" fmla="*/ 2525486 h 5890917"/>
              <a:gd name="connsiteX223" fmla="*/ 3243642 w 4317699"/>
              <a:gd name="connsiteY223" fmla="*/ 2583543 h 5890917"/>
              <a:gd name="connsiteX224" fmla="*/ 3142042 w 4317699"/>
              <a:gd name="connsiteY224" fmla="*/ 2670629 h 5890917"/>
              <a:gd name="connsiteX225" fmla="*/ 3040442 w 4317699"/>
              <a:gd name="connsiteY225" fmla="*/ 2786743 h 5890917"/>
              <a:gd name="connsiteX226" fmla="*/ 2967870 w 4317699"/>
              <a:gd name="connsiteY226" fmla="*/ 2844800 h 5890917"/>
              <a:gd name="connsiteX227" fmla="*/ 2895299 w 4317699"/>
              <a:gd name="connsiteY227" fmla="*/ 2931886 h 5890917"/>
              <a:gd name="connsiteX228" fmla="*/ 2735642 w 4317699"/>
              <a:gd name="connsiteY228" fmla="*/ 3106057 h 5890917"/>
              <a:gd name="connsiteX229" fmla="*/ 2706613 w 4317699"/>
              <a:gd name="connsiteY229" fmla="*/ 3193143 h 5890917"/>
              <a:gd name="connsiteX230" fmla="*/ 2808213 w 4317699"/>
              <a:gd name="connsiteY230" fmla="*/ 3178629 h 5890917"/>
              <a:gd name="connsiteX231" fmla="*/ 3214613 w 4317699"/>
              <a:gd name="connsiteY231" fmla="*/ 3091543 h 5890917"/>
              <a:gd name="connsiteX232" fmla="*/ 3475870 w 4317699"/>
              <a:gd name="connsiteY232" fmla="*/ 2960915 h 5890917"/>
              <a:gd name="connsiteX233" fmla="*/ 3679070 w 4317699"/>
              <a:gd name="connsiteY233" fmla="*/ 2801257 h 5890917"/>
              <a:gd name="connsiteX234" fmla="*/ 3824213 w 4317699"/>
              <a:gd name="connsiteY234" fmla="*/ 2569029 h 5890917"/>
              <a:gd name="connsiteX235" fmla="*/ 3911299 w 4317699"/>
              <a:gd name="connsiteY235" fmla="*/ 2409372 h 5890917"/>
              <a:gd name="connsiteX236" fmla="*/ 4236791 w 4317699"/>
              <a:gd name="connsiteY236" fmla="*/ 2119679 h 5890917"/>
              <a:gd name="connsiteX237" fmla="*/ 3896785 w 4317699"/>
              <a:gd name="connsiteY237" fmla="*/ 2641600 h 5890917"/>
              <a:gd name="connsiteX238" fmla="*/ 3867756 w 4317699"/>
              <a:gd name="connsiteY238" fmla="*/ 2714172 h 5890917"/>
              <a:gd name="connsiteX239" fmla="*/ 3766156 w 4317699"/>
              <a:gd name="connsiteY239" fmla="*/ 2888343 h 5890917"/>
              <a:gd name="connsiteX240" fmla="*/ 3708099 w 4317699"/>
              <a:gd name="connsiteY240" fmla="*/ 2946400 h 5890917"/>
              <a:gd name="connsiteX241" fmla="*/ 3635528 w 4317699"/>
              <a:gd name="connsiteY241" fmla="*/ 3033486 h 5890917"/>
              <a:gd name="connsiteX242" fmla="*/ 3766156 w 4317699"/>
              <a:gd name="connsiteY242" fmla="*/ 2975429 h 5890917"/>
              <a:gd name="connsiteX243" fmla="*/ 3824213 w 4317699"/>
              <a:gd name="connsiteY243" fmla="*/ 2960915 h 5890917"/>
              <a:gd name="connsiteX244" fmla="*/ 4216099 w 4317699"/>
              <a:gd name="connsiteY244" fmla="*/ 3048000 h 5890917"/>
              <a:gd name="connsiteX245" fmla="*/ 4317699 w 4317699"/>
              <a:gd name="connsiteY245" fmla="*/ 3091543 h 5890917"/>
              <a:gd name="connsiteX246" fmla="*/ 4216099 w 4317699"/>
              <a:gd name="connsiteY246" fmla="*/ 3062515 h 5890917"/>
              <a:gd name="connsiteX247" fmla="*/ 4041928 w 4317699"/>
              <a:gd name="connsiteY247" fmla="*/ 3077029 h 5890917"/>
              <a:gd name="connsiteX248" fmla="*/ 3867756 w 4317699"/>
              <a:gd name="connsiteY248" fmla="*/ 3178629 h 5890917"/>
              <a:gd name="connsiteX249" fmla="*/ 3693585 w 4317699"/>
              <a:gd name="connsiteY249" fmla="*/ 3338286 h 5890917"/>
              <a:gd name="connsiteX250" fmla="*/ 3388785 w 4317699"/>
              <a:gd name="connsiteY250" fmla="*/ 3396343 h 5890917"/>
              <a:gd name="connsiteX251" fmla="*/ 3229128 w 4317699"/>
              <a:gd name="connsiteY251" fmla="*/ 3425372 h 5890917"/>
              <a:gd name="connsiteX252" fmla="*/ 2938842 w 4317699"/>
              <a:gd name="connsiteY252" fmla="*/ 3454400 h 5890917"/>
              <a:gd name="connsiteX253" fmla="*/ 2837242 w 4317699"/>
              <a:gd name="connsiteY253" fmla="*/ 3468915 h 5890917"/>
              <a:gd name="connsiteX254" fmla="*/ 2793699 w 4317699"/>
              <a:gd name="connsiteY254" fmla="*/ 3483429 h 5890917"/>
              <a:gd name="connsiteX255" fmla="*/ 2808213 w 4317699"/>
              <a:gd name="connsiteY255" fmla="*/ 3570515 h 5890917"/>
              <a:gd name="connsiteX256" fmla="*/ 2895299 w 4317699"/>
              <a:gd name="connsiteY256" fmla="*/ 3599543 h 5890917"/>
              <a:gd name="connsiteX257" fmla="*/ 3040442 w 4317699"/>
              <a:gd name="connsiteY257" fmla="*/ 3686629 h 5890917"/>
              <a:gd name="connsiteX258" fmla="*/ 3171070 w 4317699"/>
              <a:gd name="connsiteY258" fmla="*/ 3759200 h 5890917"/>
              <a:gd name="connsiteX259" fmla="*/ 3652158 w 4317699"/>
              <a:gd name="connsiteY259" fmla="*/ 3763294 h 5890917"/>
              <a:gd name="connsiteX260" fmla="*/ 3030618 w 4317699"/>
              <a:gd name="connsiteY260" fmla="*/ 3946434 h 5890917"/>
              <a:gd name="connsiteX261" fmla="*/ 3113013 w 4317699"/>
              <a:gd name="connsiteY261" fmla="*/ 3947886 h 5890917"/>
              <a:gd name="connsiteX262" fmla="*/ 3243642 w 4317699"/>
              <a:gd name="connsiteY262" fmla="*/ 4078515 h 5890917"/>
              <a:gd name="connsiteX263" fmla="*/ 3388785 w 4317699"/>
              <a:gd name="connsiteY263" fmla="*/ 4136572 h 5890917"/>
              <a:gd name="connsiteX264" fmla="*/ 3959686 w 4317699"/>
              <a:gd name="connsiteY264" fmla="*/ 4204012 h 5890917"/>
              <a:gd name="connsiteX265" fmla="*/ 3461356 w 4317699"/>
              <a:gd name="connsiteY265" fmla="*/ 4194629 h 5890917"/>
              <a:gd name="connsiteX266" fmla="*/ 3417813 w 4317699"/>
              <a:gd name="connsiteY266" fmla="*/ 4180115 h 5890917"/>
              <a:gd name="connsiteX267" fmla="*/ 3330728 w 4317699"/>
              <a:gd name="connsiteY267" fmla="*/ 4165600 h 5890917"/>
              <a:gd name="connsiteX268" fmla="*/ 3200099 w 4317699"/>
              <a:gd name="connsiteY268" fmla="*/ 4136572 h 5890917"/>
              <a:gd name="connsiteX269" fmla="*/ 3083985 w 4317699"/>
              <a:gd name="connsiteY269" fmla="*/ 4107543 h 5890917"/>
              <a:gd name="connsiteX270" fmla="*/ 2982385 w 4317699"/>
              <a:gd name="connsiteY270" fmla="*/ 4005943 h 5890917"/>
              <a:gd name="connsiteX271" fmla="*/ 2938842 w 4317699"/>
              <a:gd name="connsiteY271" fmla="*/ 3962400 h 5890917"/>
              <a:gd name="connsiteX272" fmla="*/ 2851756 w 4317699"/>
              <a:gd name="connsiteY272" fmla="*/ 3904343 h 5890917"/>
              <a:gd name="connsiteX273" fmla="*/ 2808213 w 4317699"/>
              <a:gd name="connsiteY273" fmla="*/ 3875315 h 5890917"/>
              <a:gd name="connsiteX274" fmla="*/ 2779185 w 4317699"/>
              <a:gd name="connsiteY274" fmla="*/ 3947886 h 5890917"/>
              <a:gd name="connsiteX275" fmla="*/ 2837242 w 4317699"/>
              <a:gd name="connsiteY275" fmla="*/ 4209143 h 5890917"/>
              <a:gd name="connsiteX276" fmla="*/ 2851756 w 4317699"/>
              <a:gd name="connsiteY276" fmla="*/ 4252686 h 5890917"/>
              <a:gd name="connsiteX277" fmla="*/ 2866270 w 4317699"/>
              <a:gd name="connsiteY277" fmla="*/ 4296229 h 5890917"/>
              <a:gd name="connsiteX278" fmla="*/ 2880785 w 4317699"/>
              <a:gd name="connsiteY278" fmla="*/ 4717143 h 5890917"/>
              <a:gd name="connsiteX279" fmla="*/ 2938842 w 4317699"/>
              <a:gd name="connsiteY279" fmla="*/ 4775200 h 5890917"/>
              <a:gd name="connsiteX280" fmla="*/ 2967870 w 4317699"/>
              <a:gd name="connsiteY280" fmla="*/ 4833257 h 5890917"/>
              <a:gd name="connsiteX281" fmla="*/ 3299710 w 4317699"/>
              <a:gd name="connsiteY281" fmla="*/ 5730921 h 5890917"/>
              <a:gd name="connsiteX282" fmla="*/ 2963139 w 4317699"/>
              <a:gd name="connsiteY282" fmla="*/ 5786686 h 5890917"/>
              <a:gd name="connsiteX283" fmla="*/ 2692099 w 4317699"/>
              <a:gd name="connsiteY283" fmla="*/ 5733143 h 5890917"/>
              <a:gd name="connsiteX284" fmla="*/ 2372785 w 4317699"/>
              <a:gd name="connsiteY284" fmla="*/ 5776686 h 5890917"/>
              <a:gd name="connsiteX285" fmla="*/ 2416328 w 4317699"/>
              <a:gd name="connsiteY285" fmla="*/ 5660572 h 5890917"/>
              <a:gd name="connsiteX286" fmla="*/ 2416328 w 4317699"/>
              <a:gd name="connsiteY286"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01781 w 4317699"/>
              <a:gd name="connsiteY155" fmla="*/ 934802 h 5890917"/>
              <a:gd name="connsiteX156" fmla="*/ 3882270 w 4317699"/>
              <a:gd name="connsiteY156" fmla="*/ 1030515 h 5890917"/>
              <a:gd name="connsiteX157" fmla="*/ 3301699 w 4317699"/>
              <a:gd name="connsiteY157" fmla="*/ 1030515 h 5890917"/>
              <a:gd name="connsiteX158" fmla="*/ 3374270 w 4317699"/>
              <a:gd name="connsiteY158" fmla="*/ 1074057 h 5890917"/>
              <a:gd name="connsiteX159" fmla="*/ 3490385 w 4317699"/>
              <a:gd name="connsiteY159" fmla="*/ 1103086 h 5890917"/>
              <a:gd name="connsiteX160" fmla="*/ 3548442 w 4317699"/>
              <a:gd name="connsiteY160" fmla="*/ 1175657 h 5890917"/>
              <a:gd name="connsiteX161" fmla="*/ 3635528 w 4317699"/>
              <a:gd name="connsiteY161" fmla="*/ 1219200 h 5890917"/>
              <a:gd name="connsiteX162" fmla="*/ 3795185 w 4317699"/>
              <a:gd name="connsiteY162" fmla="*/ 1248229 h 5890917"/>
              <a:gd name="connsiteX163" fmla="*/ 4085470 w 4317699"/>
              <a:gd name="connsiteY163" fmla="*/ 1190172 h 5890917"/>
              <a:gd name="connsiteX164" fmla="*/ 4143528 w 4317699"/>
              <a:gd name="connsiteY164" fmla="*/ 1117600 h 5890917"/>
              <a:gd name="connsiteX165" fmla="*/ 4187070 w 4317699"/>
              <a:gd name="connsiteY165" fmla="*/ 1088572 h 5890917"/>
              <a:gd name="connsiteX166" fmla="*/ 4143528 w 4317699"/>
              <a:gd name="connsiteY166" fmla="*/ 1132115 h 5890917"/>
              <a:gd name="connsiteX167" fmla="*/ 4041928 w 4317699"/>
              <a:gd name="connsiteY167" fmla="*/ 1262743 h 5890917"/>
              <a:gd name="connsiteX168" fmla="*/ 4012899 w 4317699"/>
              <a:gd name="connsiteY168" fmla="*/ 1306286 h 5890917"/>
              <a:gd name="connsiteX169" fmla="*/ 3925813 w 4317699"/>
              <a:gd name="connsiteY169" fmla="*/ 1393372 h 5890917"/>
              <a:gd name="connsiteX170" fmla="*/ 3751642 w 4317699"/>
              <a:gd name="connsiteY170" fmla="*/ 1364343 h 5890917"/>
              <a:gd name="connsiteX171" fmla="*/ 3562956 w 4317699"/>
              <a:gd name="connsiteY171" fmla="*/ 1335315 h 5890917"/>
              <a:gd name="connsiteX172" fmla="*/ 3504899 w 4317699"/>
              <a:gd name="connsiteY172" fmla="*/ 1756229 h 5890917"/>
              <a:gd name="connsiteX173" fmla="*/ 3475870 w 4317699"/>
              <a:gd name="connsiteY173" fmla="*/ 1698172 h 5890917"/>
              <a:gd name="connsiteX174" fmla="*/ 3403299 w 4317699"/>
              <a:gd name="connsiteY174" fmla="*/ 1524000 h 5890917"/>
              <a:gd name="connsiteX175" fmla="*/ 3258156 w 4317699"/>
              <a:gd name="connsiteY175" fmla="*/ 1291772 h 5890917"/>
              <a:gd name="connsiteX176" fmla="*/ 3422167 w 4317699"/>
              <a:gd name="connsiteY176" fmla="*/ 1296546 h 5890917"/>
              <a:gd name="connsiteX177" fmla="*/ 3156556 w 4317699"/>
              <a:gd name="connsiteY177" fmla="*/ 1190172 h 5890917"/>
              <a:gd name="connsiteX178" fmla="*/ 3098499 w 4317699"/>
              <a:gd name="connsiteY178" fmla="*/ 1204686 h 5890917"/>
              <a:gd name="connsiteX179" fmla="*/ 2982385 w 4317699"/>
              <a:gd name="connsiteY179" fmla="*/ 1219200 h 5890917"/>
              <a:gd name="connsiteX180" fmla="*/ 2967870 w 4317699"/>
              <a:gd name="connsiteY180" fmla="*/ 1262743 h 5890917"/>
              <a:gd name="connsiteX181" fmla="*/ 2895299 w 4317699"/>
              <a:gd name="connsiteY181" fmla="*/ 1524000 h 5890917"/>
              <a:gd name="connsiteX182" fmla="*/ 2938842 w 4317699"/>
              <a:gd name="connsiteY182" fmla="*/ 1596572 h 5890917"/>
              <a:gd name="connsiteX183" fmla="*/ 2953356 w 4317699"/>
              <a:gd name="connsiteY183" fmla="*/ 1640115 h 5890917"/>
              <a:gd name="connsiteX184" fmla="*/ 2895299 w 4317699"/>
              <a:gd name="connsiteY184" fmla="*/ 1712686 h 5890917"/>
              <a:gd name="connsiteX185" fmla="*/ 2837242 w 4317699"/>
              <a:gd name="connsiteY185" fmla="*/ 1770743 h 5890917"/>
              <a:gd name="connsiteX186" fmla="*/ 2750156 w 4317699"/>
              <a:gd name="connsiteY186" fmla="*/ 1828800 h 5890917"/>
              <a:gd name="connsiteX187" fmla="*/ 2677585 w 4317699"/>
              <a:gd name="connsiteY187" fmla="*/ 1901372 h 5890917"/>
              <a:gd name="connsiteX188" fmla="*/ 2575985 w 4317699"/>
              <a:gd name="connsiteY188" fmla="*/ 2032000 h 5890917"/>
              <a:gd name="connsiteX189" fmla="*/ 2561470 w 4317699"/>
              <a:gd name="connsiteY189" fmla="*/ 2525486 h 5890917"/>
              <a:gd name="connsiteX190" fmla="*/ 2634042 w 4317699"/>
              <a:gd name="connsiteY190" fmla="*/ 2467429 h 5890917"/>
              <a:gd name="connsiteX191" fmla="*/ 2750156 w 4317699"/>
              <a:gd name="connsiteY191" fmla="*/ 2394857 h 5890917"/>
              <a:gd name="connsiteX192" fmla="*/ 2938842 w 4317699"/>
              <a:gd name="connsiteY192" fmla="*/ 2249715 h 5890917"/>
              <a:gd name="connsiteX193" fmla="*/ 2904387 w 4317699"/>
              <a:gd name="connsiteY193" fmla="*/ 2031669 h 5890917"/>
              <a:gd name="connsiteX194" fmla="*/ 3070856 w 4317699"/>
              <a:gd name="connsiteY194" fmla="*/ 2166397 h 5890917"/>
              <a:gd name="connsiteX195" fmla="*/ 3098499 w 4317699"/>
              <a:gd name="connsiteY195" fmla="*/ 1814286 h 5890917"/>
              <a:gd name="connsiteX196" fmla="*/ 3127528 w 4317699"/>
              <a:gd name="connsiteY196" fmla="*/ 1698172 h 5890917"/>
              <a:gd name="connsiteX197" fmla="*/ 3098499 w 4317699"/>
              <a:gd name="connsiteY197" fmla="*/ 2235200 h 5890917"/>
              <a:gd name="connsiteX198" fmla="*/ 3069470 w 4317699"/>
              <a:gd name="connsiteY198" fmla="*/ 2307772 h 5890917"/>
              <a:gd name="connsiteX199" fmla="*/ 2866270 w 4317699"/>
              <a:gd name="connsiteY199" fmla="*/ 2481943 h 5890917"/>
              <a:gd name="connsiteX200" fmla="*/ 2779185 w 4317699"/>
              <a:gd name="connsiteY200" fmla="*/ 2525486 h 5890917"/>
              <a:gd name="connsiteX201" fmla="*/ 2721128 w 4317699"/>
              <a:gd name="connsiteY201" fmla="*/ 2569029 h 5890917"/>
              <a:gd name="connsiteX202" fmla="*/ 2663070 w 4317699"/>
              <a:gd name="connsiteY202" fmla="*/ 2699657 h 5890917"/>
              <a:gd name="connsiteX203" fmla="*/ 2648556 w 4317699"/>
              <a:gd name="connsiteY203" fmla="*/ 2743200 h 5890917"/>
              <a:gd name="connsiteX204" fmla="*/ 2735642 w 4317699"/>
              <a:gd name="connsiteY204" fmla="*/ 2656115 h 5890917"/>
              <a:gd name="connsiteX205" fmla="*/ 2880785 w 4317699"/>
              <a:gd name="connsiteY205" fmla="*/ 2612572 h 5890917"/>
              <a:gd name="connsiteX206" fmla="*/ 3040442 w 4317699"/>
              <a:gd name="connsiteY206" fmla="*/ 2540000 h 5890917"/>
              <a:gd name="connsiteX207" fmla="*/ 3113013 w 4317699"/>
              <a:gd name="connsiteY207" fmla="*/ 2467429 h 5890917"/>
              <a:gd name="connsiteX208" fmla="*/ 3200099 w 4317699"/>
              <a:gd name="connsiteY208" fmla="*/ 2380343 h 5890917"/>
              <a:gd name="connsiteX209" fmla="*/ 3214613 w 4317699"/>
              <a:gd name="connsiteY209" fmla="*/ 1872343 h 5890917"/>
              <a:gd name="connsiteX210" fmla="*/ 3229128 w 4317699"/>
              <a:gd name="connsiteY210" fmla="*/ 2220686 h 5890917"/>
              <a:gd name="connsiteX211" fmla="*/ 3403299 w 4317699"/>
              <a:gd name="connsiteY211" fmla="*/ 2046515 h 5890917"/>
              <a:gd name="connsiteX212" fmla="*/ 3461356 w 4317699"/>
              <a:gd name="connsiteY212" fmla="*/ 2002972 h 5890917"/>
              <a:gd name="connsiteX213" fmla="*/ 3606499 w 4317699"/>
              <a:gd name="connsiteY213" fmla="*/ 1857829 h 5890917"/>
              <a:gd name="connsiteX214" fmla="*/ 3867756 w 4317699"/>
              <a:gd name="connsiteY214" fmla="*/ 1756229 h 5890917"/>
              <a:gd name="connsiteX215" fmla="*/ 4297829 w 4317699"/>
              <a:gd name="connsiteY215" fmla="*/ 1409345 h 5890917"/>
              <a:gd name="connsiteX216" fmla="*/ 3770568 w 4317699"/>
              <a:gd name="connsiteY216" fmla="*/ 1875783 h 5890917"/>
              <a:gd name="connsiteX217" fmla="*/ 4210796 w 4317699"/>
              <a:gd name="connsiteY217" fmla="*/ 1938659 h 5890917"/>
              <a:gd name="connsiteX218" fmla="*/ 3591985 w 4317699"/>
              <a:gd name="connsiteY218" fmla="*/ 2075543 h 5890917"/>
              <a:gd name="connsiteX219" fmla="*/ 3417813 w 4317699"/>
              <a:gd name="connsiteY219" fmla="*/ 2177143 h 5890917"/>
              <a:gd name="connsiteX220" fmla="*/ 3345242 w 4317699"/>
              <a:gd name="connsiteY220" fmla="*/ 2293257 h 5890917"/>
              <a:gd name="connsiteX221" fmla="*/ 3330728 w 4317699"/>
              <a:gd name="connsiteY221" fmla="*/ 2351315 h 5890917"/>
              <a:gd name="connsiteX222" fmla="*/ 3316213 w 4317699"/>
              <a:gd name="connsiteY222" fmla="*/ 2481943 h 5890917"/>
              <a:gd name="connsiteX223" fmla="*/ 3287185 w 4317699"/>
              <a:gd name="connsiteY223" fmla="*/ 2525486 h 5890917"/>
              <a:gd name="connsiteX224" fmla="*/ 3243642 w 4317699"/>
              <a:gd name="connsiteY224" fmla="*/ 2583543 h 5890917"/>
              <a:gd name="connsiteX225" fmla="*/ 3142042 w 4317699"/>
              <a:gd name="connsiteY225" fmla="*/ 2670629 h 5890917"/>
              <a:gd name="connsiteX226" fmla="*/ 3040442 w 4317699"/>
              <a:gd name="connsiteY226" fmla="*/ 2786743 h 5890917"/>
              <a:gd name="connsiteX227" fmla="*/ 2967870 w 4317699"/>
              <a:gd name="connsiteY227" fmla="*/ 2844800 h 5890917"/>
              <a:gd name="connsiteX228" fmla="*/ 2895299 w 4317699"/>
              <a:gd name="connsiteY228" fmla="*/ 2931886 h 5890917"/>
              <a:gd name="connsiteX229" fmla="*/ 2735642 w 4317699"/>
              <a:gd name="connsiteY229" fmla="*/ 3106057 h 5890917"/>
              <a:gd name="connsiteX230" fmla="*/ 2706613 w 4317699"/>
              <a:gd name="connsiteY230" fmla="*/ 3193143 h 5890917"/>
              <a:gd name="connsiteX231" fmla="*/ 2808213 w 4317699"/>
              <a:gd name="connsiteY231" fmla="*/ 3178629 h 5890917"/>
              <a:gd name="connsiteX232" fmla="*/ 3214613 w 4317699"/>
              <a:gd name="connsiteY232" fmla="*/ 3091543 h 5890917"/>
              <a:gd name="connsiteX233" fmla="*/ 3475870 w 4317699"/>
              <a:gd name="connsiteY233" fmla="*/ 2960915 h 5890917"/>
              <a:gd name="connsiteX234" fmla="*/ 3679070 w 4317699"/>
              <a:gd name="connsiteY234" fmla="*/ 2801257 h 5890917"/>
              <a:gd name="connsiteX235" fmla="*/ 3824213 w 4317699"/>
              <a:gd name="connsiteY235" fmla="*/ 2569029 h 5890917"/>
              <a:gd name="connsiteX236" fmla="*/ 3911299 w 4317699"/>
              <a:gd name="connsiteY236" fmla="*/ 2409372 h 5890917"/>
              <a:gd name="connsiteX237" fmla="*/ 4236791 w 4317699"/>
              <a:gd name="connsiteY237" fmla="*/ 2119679 h 5890917"/>
              <a:gd name="connsiteX238" fmla="*/ 3896785 w 4317699"/>
              <a:gd name="connsiteY238" fmla="*/ 2641600 h 5890917"/>
              <a:gd name="connsiteX239" fmla="*/ 3867756 w 4317699"/>
              <a:gd name="connsiteY239" fmla="*/ 2714172 h 5890917"/>
              <a:gd name="connsiteX240" fmla="*/ 3766156 w 4317699"/>
              <a:gd name="connsiteY240" fmla="*/ 2888343 h 5890917"/>
              <a:gd name="connsiteX241" fmla="*/ 3708099 w 4317699"/>
              <a:gd name="connsiteY241" fmla="*/ 2946400 h 5890917"/>
              <a:gd name="connsiteX242" fmla="*/ 3635528 w 4317699"/>
              <a:gd name="connsiteY242" fmla="*/ 3033486 h 5890917"/>
              <a:gd name="connsiteX243" fmla="*/ 3766156 w 4317699"/>
              <a:gd name="connsiteY243" fmla="*/ 2975429 h 5890917"/>
              <a:gd name="connsiteX244" fmla="*/ 3824213 w 4317699"/>
              <a:gd name="connsiteY244" fmla="*/ 2960915 h 5890917"/>
              <a:gd name="connsiteX245" fmla="*/ 4216099 w 4317699"/>
              <a:gd name="connsiteY245" fmla="*/ 3048000 h 5890917"/>
              <a:gd name="connsiteX246" fmla="*/ 4317699 w 4317699"/>
              <a:gd name="connsiteY246" fmla="*/ 3091543 h 5890917"/>
              <a:gd name="connsiteX247" fmla="*/ 4216099 w 4317699"/>
              <a:gd name="connsiteY247" fmla="*/ 3062515 h 5890917"/>
              <a:gd name="connsiteX248" fmla="*/ 4041928 w 4317699"/>
              <a:gd name="connsiteY248" fmla="*/ 3077029 h 5890917"/>
              <a:gd name="connsiteX249" fmla="*/ 3867756 w 4317699"/>
              <a:gd name="connsiteY249" fmla="*/ 3178629 h 5890917"/>
              <a:gd name="connsiteX250" fmla="*/ 3693585 w 4317699"/>
              <a:gd name="connsiteY250" fmla="*/ 3338286 h 5890917"/>
              <a:gd name="connsiteX251" fmla="*/ 3388785 w 4317699"/>
              <a:gd name="connsiteY251" fmla="*/ 3396343 h 5890917"/>
              <a:gd name="connsiteX252" fmla="*/ 3229128 w 4317699"/>
              <a:gd name="connsiteY252" fmla="*/ 3425372 h 5890917"/>
              <a:gd name="connsiteX253" fmla="*/ 2938842 w 4317699"/>
              <a:gd name="connsiteY253" fmla="*/ 3454400 h 5890917"/>
              <a:gd name="connsiteX254" fmla="*/ 2837242 w 4317699"/>
              <a:gd name="connsiteY254" fmla="*/ 3468915 h 5890917"/>
              <a:gd name="connsiteX255" fmla="*/ 2793699 w 4317699"/>
              <a:gd name="connsiteY255" fmla="*/ 3483429 h 5890917"/>
              <a:gd name="connsiteX256" fmla="*/ 2808213 w 4317699"/>
              <a:gd name="connsiteY256" fmla="*/ 3570515 h 5890917"/>
              <a:gd name="connsiteX257" fmla="*/ 2895299 w 4317699"/>
              <a:gd name="connsiteY257" fmla="*/ 3599543 h 5890917"/>
              <a:gd name="connsiteX258" fmla="*/ 3040442 w 4317699"/>
              <a:gd name="connsiteY258" fmla="*/ 3686629 h 5890917"/>
              <a:gd name="connsiteX259" fmla="*/ 3171070 w 4317699"/>
              <a:gd name="connsiteY259" fmla="*/ 3759200 h 5890917"/>
              <a:gd name="connsiteX260" fmla="*/ 3652158 w 4317699"/>
              <a:gd name="connsiteY260" fmla="*/ 3763294 h 5890917"/>
              <a:gd name="connsiteX261" fmla="*/ 3030618 w 4317699"/>
              <a:gd name="connsiteY261" fmla="*/ 3946434 h 5890917"/>
              <a:gd name="connsiteX262" fmla="*/ 3113013 w 4317699"/>
              <a:gd name="connsiteY262" fmla="*/ 3947886 h 5890917"/>
              <a:gd name="connsiteX263" fmla="*/ 3243642 w 4317699"/>
              <a:gd name="connsiteY263" fmla="*/ 4078515 h 5890917"/>
              <a:gd name="connsiteX264" fmla="*/ 3388785 w 4317699"/>
              <a:gd name="connsiteY264" fmla="*/ 4136572 h 5890917"/>
              <a:gd name="connsiteX265" fmla="*/ 3959686 w 4317699"/>
              <a:gd name="connsiteY265" fmla="*/ 4204012 h 5890917"/>
              <a:gd name="connsiteX266" fmla="*/ 3461356 w 4317699"/>
              <a:gd name="connsiteY266" fmla="*/ 4194629 h 5890917"/>
              <a:gd name="connsiteX267" fmla="*/ 3417813 w 4317699"/>
              <a:gd name="connsiteY267" fmla="*/ 4180115 h 5890917"/>
              <a:gd name="connsiteX268" fmla="*/ 3330728 w 4317699"/>
              <a:gd name="connsiteY268" fmla="*/ 4165600 h 5890917"/>
              <a:gd name="connsiteX269" fmla="*/ 3200099 w 4317699"/>
              <a:gd name="connsiteY269" fmla="*/ 4136572 h 5890917"/>
              <a:gd name="connsiteX270" fmla="*/ 3083985 w 4317699"/>
              <a:gd name="connsiteY270" fmla="*/ 4107543 h 5890917"/>
              <a:gd name="connsiteX271" fmla="*/ 2982385 w 4317699"/>
              <a:gd name="connsiteY271" fmla="*/ 4005943 h 5890917"/>
              <a:gd name="connsiteX272" fmla="*/ 2938842 w 4317699"/>
              <a:gd name="connsiteY272" fmla="*/ 3962400 h 5890917"/>
              <a:gd name="connsiteX273" fmla="*/ 2851756 w 4317699"/>
              <a:gd name="connsiteY273" fmla="*/ 3904343 h 5890917"/>
              <a:gd name="connsiteX274" fmla="*/ 2808213 w 4317699"/>
              <a:gd name="connsiteY274" fmla="*/ 3875315 h 5890917"/>
              <a:gd name="connsiteX275" fmla="*/ 2779185 w 4317699"/>
              <a:gd name="connsiteY275" fmla="*/ 3947886 h 5890917"/>
              <a:gd name="connsiteX276" fmla="*/ 2837242 w 4317699"/>
              <a:gd name="connsiteY276" fmla="*/ 4209143 h 5890917"/>
              <a:gd name="connsiteX277" fmla="*/ 2851756 w 4317699"/>
              <a:gd name="connsiteY277" fmla="*/ 4252686 h 5890917"/>
              <a:gd name="connsiteX278" fmla="*/ 2866270 w 4317699"/>
              <a:gd name="connsiteY278" fmla="*/ 4296229 h 5890917"/>
              <a:gd name="connsiteX279" fmla="*/ 2880785 w 4317699"/>
              <a:gd name="connsiteY279" fmla="*/ 4717143 h 5890917"/>
              <a:gd name="connsiteX280" fmla="*/ 2938842 w 4317699"/>
              <a:gd name="connsiteY280" fmla="*/ 4775200 h 5890917"/>
              <a:gd name="connsiteX281" fmla="*/ 2967870 w 4317699"/>
              <a:gd name="connsiteY281" fmla="*/ 4833257 h 5890917"/>
              <a:gd name="connsiteX282" fmla="*/ 3299710 w 4317699"/>
              <a:gd name="connsiteY282" fmla="*/ 5730921 h 5890917"/>
              <a:gd name="connsiteX283" fmla="*/ 2963139 w 4317699"/>
              <a:gd name="connsiteY283" fmla="*/ 5786686 h 5890917"/>
              <a:gd name="connsiteX284" fmla="*/ 2692099 w 4317699"/>
              <a:gd name="connsiteY284" fmla="*/ 5733143 h 5890917"/>
              <a:gd name="connsiteX285" fmla="*/ 2372785 w 4317699"/>
              <a:gd name="connsiteY285" fmla="*/ 5776686 h 5890917"/>
              <a:gd name="connsiteX286" fmla="*/ 2416328 w 4317699"/>
              <a:gd name="connsiteY286" fmla="*/ 5660572 h 5890917"/>
              <a:gd name="connsiteX287" fmla="*/ 2416328 w 4317699"/>
              <a:gd name="connsiteY287"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01781 w 4317699"/>
              <a:gd name="connsiteY155" fmla="*/ 934802 h 5890917"/>
              <a:gd name="connsiteX156" fmla="*/ 3882270 w 4317699"/>
              <a:gd name="connsiteY156" fmla="*/ 1030515 h 5890917"/>
              <a:gd name="connsiteX157" fmla="*/ 3301699 w 4317699"/>
              <a:gd name="connsiteY157" fmla="*/ 1030515 h 5890917"/>
              <a:gd name="connsiteX158" fmla="*/ 3374270 w 4317699"/>
              <a:gd name="connsiteY158" fmla="*/ 1074057 h 5890917"/>
              <a:gd name="connsiteX159" fmla="*/ 3490385 w 4317699"/>
              <a:gd name="connsiteY159" fmla="*/ 1103086 h 5890917"/>
              <a:gd name="connsiteX160" fmla="*/ 3548442 w 4317699"/>
              <a:gd name="connsiteY160" fmla="*/ 1175657 h 5890917"/>
              <a:gd name="connsiteX161" fmla="*/ 3635528 w 4317699"/>
              <a:gd name="connsiteY161" fmla="*/ 1219200 h 5890917"/>
              <a:gd name="connsiteX162" fmla="*/ 3795185 w 4317699"/>
              <a:gd name="connsiteY162" fmla="*/ 1248229 h 5890917"/>
              <a:gd name="connsiteX163" fmla="*/ 4085470 w 4317699"/>
              <a:gd name="connsiteY163" fmla="*/ 1190172 h 5890917"/>
              <a:gd name="connsiteX164" fmla="*/ 4143528 w 4317699"/>
              <a:gd name="connsiteY164" fmla="*/ 1117600 h 5890917"/>
              <a:gd name="connsiteX165" fmla="*/ 4187070 w 4317699"/>
              <a:gd name="connsiteY165" fmla="*/ 1088572 h 5890917"/>
              <a:gd name="connsiteX166" fmla="*/ 4143528 w 4317699"/>
              <a:gd name="connsiteY166" fmla="*/ 1132115 h 5890917"/>
              <a:gd name="connsiteX167" fmla="*/ 4041928 w 4317699"/>
              <a:gd name="connsiteY167" fmla="*/ 1262743 h 5890917"/>
              <a:gd name="connsiteX168" fmla="*/ 4012899 w 4317699"/>
              <a:gd name="connsiteY168" fmla="*/ 1306286 h 5890917"/>
              <a:gd name="connsiteX169" fmla="*/ 3925813 w 4317699"/>
              <a:gd name="connsiteY169" fmla="*/ 1393372 h 5890917"/>
              <a:gd name="connsiteX170" fmla="*/ 3751642 w 4317699"/>
              <a:gd name="connsiteY170" fmla="*/ 1364343 h 5890917"/>
              <a:gd name="connsiteX171" fmla="*/ 3562956 w 4317699"/>
              <a:gd name="connsiteY171" fmla="*/ 1335315 h 5890917"/>
              <a:gd name="connsiteX172" fmla="*/ 3504899 w 4317699"/>
              <a:gd name="connsiteY172" fmla="*/ 1756229 h 5890917"/>
              <a:gd name="connsiteX173" fmla="*/ 3475870 w 4317699"/>
              <a:gd name="connsiteY173" fmla="*/ 1698172 h 5890917"/>
              <a:gd name="connsiteX174" fmla="*/ 3403299 w 4317699"/>
              <a:gd name="connsiteY174" fmla="*/ 1524000 h 5890917"/>
              <a:gd name="connsiteX175" fmla="*/ 3258156 w 4317699"/>
              <a:gd name="connsiteY175" fmla="*/ 1291772 h 5890917"/>
              <a:gd name="connsiteX176" fmla="*/ 3422167 w 4317699"/>
              <a:gd name="connsiteY176" fmla="*/ 1296546 h 5890917"/>
              <a:gd name="connsiteX177" fmla="*/ 3156556 w 4317699"/>
              <a:gd name="connsiteY177" fmla="*/ 1190172 h 5890917"/>
              <a:gd name="connsiteX178" fmla="*/ 3098499 w 4317699"/>
              <a:gd name="connsiteY178" fmla="*/ 1204686 h 5890917"/>
              <a:gd name="connsiteX179" fmla="*/ 2982385 w 4317699"/>
              <a:gd name="connsiteY179" fmla="*/ 1219200 h 5890917"/>
              <a:gd name="connsiteX180" fmla="*/ 2967870 w 4317699"/>
              <a:gd name="connsiteY180" fmla="*/ 1262743 h 5890917"/>
              <a:gd name="connsiteX181" fmla="*/ 2895299 w 4317699"/>
              <a:gd name="connsiteY181" fmla="*/ 1524000 h 5890917"/>
              <a:gd name="connsiteX182" fmla="*/ 2938842 w 4317699"/>
              <a:gd name="connsiteY182" fmla="*/ 1596572 h 5890917"/>
              <a:gd name="connsiteX183" fmla="*/ 2953356 w 4317699"/>
              <a:gd name="connsiteY183" fmla="*/ 1640115 h 5890917"/>
              <a:gd name="connsiteX184" fmla="*/ 2895299 w 4317699"/>
              <a:gd name="connsiteY184" fmla="*/ 1712686 h 5890917"/>
              <a:gd name="connsiteX185" fmla="*/ 2837242 w 4317699"/>
              <a:gd name="connsiteY185" fmla="*/ 1770743 h 5890917"/>
              <a:gd name="connsiteX186" fmla="*/ 2750156 w 4317699"/>
              <a:gd name="connsiteY186" fmla="*/ 1828800 h 5890917"/>
              <a:gd name="connsiteX187" fmla="*/ 2677585 w 4317699"/>
              <a:gd name="connsiteY187" fmla="*/ 1901372 h 5890917"/>
              <a:gd name="connsiteX188" fmla="*/ 2575985 w 4317699"/>
              <a:gd name="connsiteY188" fmla="*/ 2032000 h 5890917"/>
              <a:gd name="connsiteX189" fmla="*/ 2561470 w 4317699"/>
              <a:gd name="connsiteY189" fmla="*/ 2525486 h 5890917"/>
              <a:gd name="connsiteX190" fmla="*/ 2634042 w 4317699"/>
              <a:gd name="connsiteY190" fmla="*/ 2467429 h 5890917"/>
              <a:gd name="connsiteX191" fmla="*/ 2750156 w 4317699"/>
              <a:gd name="connsiteY191" fmla="*/ 2394857 h 5890917"/>
              <a:gd name="connsiteX192" fmla="*/ 2938842 w 4317699"/>
              <a:gd name="connsiteY192" fmla="*/ 2249715 h 5890917"/>
              <a:gd name="connsiteX193" fmla="*/ 2904387 w 4317699"/>
              <a:gd name="connsiteY193" fmla="*/ 2031669 h 5890917"/>
              <a:gd name="connsiteX194" fmla="*/ 3070856 w 4317699"/>
              <a:gd name="connsiteY194" fmla="*/ 2166397 h 5890917"/>
              <a:gd name="connsiteX195" fmla="*/ 3098499 w 4317699"/>
              <a:gd name="connsiteY195" fmla="*/ 1814286 h 5890917"/>
              <a:gd name="connsiteX196" fmla="*/ 3127528 w 4317699"/>
              <a:gd name="connsiteY196" fmla="*/ 1698172 h 5890917"/>
              <a:gd name="connsiteX197" fmla="*/ 3098499 w 4317699"/>
              <a:gd name="connsiteY197" fmla="*/ 2235200 h 5890917"/>
              <a:gd name="connsiteX198" fmla="*/ 3069470 w 4317699"/>
              <a:gd name="connsiteY198" fmla="*/ 2307772 h 5890917"/>
              <a:gd name="connsiteX199" fmla="*/ 2866270 w 4317699"/>
              <a:gd name="connsiteY199" fmla="*/ 2481943 h 5890917"/>
              <a:gd name="connsiteX200" fmla="*/ 2779185 w 4317699"/>
              <a:gd name="connsiteY200" fmla="*/ 2525486 h 5890917"/>
              <a:gd name="connsiteX201" fmla="*/ 2721128 w 4317699"/>
              <a:gd name="connsiteY201" fmla="*/ 2569029 h 5890917"/>
              <a:gd name="connsiteX202" fmla="*/ 2663070 w 4317699"/>
              <a:gd name="connsiteY202" fmla="*/ 2699657 h 5890917"/>
              <a:gd name="connsiteX203" fmla="*/ 2648556 w 4317699"/>
              <a:gd name="connsiteY203" fmla="*/ 2743200 h 5890917"/>
              <a:gd name="connsiteX204" fmla="*/ 2735642 w 4317699"/>
              <a:gd name="connsiteY204" fmla="*/ 2656115 h 5890917"/>
              <a:gd name="connsiteX205" fmla="*/ 2880785 w 4317699"/>
              <a:gd name="connsiteY205" fmla="*/ 2612572 h 5890917"/>
              <a:gd name="connsiteX206" fmla="*/ 3040442 w 4317699"/>
              <a:gd name="connsiteY206" fmla="*/ 2540000 h 5890917"/>
              <a:gd name="connsiteX207" fmla="*/ 3113013 w 4317699"/>
              <a:gd name="connsiteY207" fmla="*/ 2467429 h 5890917"/>
              <a:gd name="connsiteX208" fmla="*/ 3200099 w 4317699"/>
              <a:gd name="connsiteY208" fmla="*/ 2380343 h 5890917"/>
              <a:gd name="connsiteX209" fmla="*/ 3214613 w 4317699"/>
              <a:gd name="connsiteY209" fmla="*/ 1872343 h 5890917"/>
              <a:gd name="connsiteX210" fmla="*/ 3229128 w 4317699"/>
              <a:gd name="connsiteY210" fmla="*/ 2220686 h 5890917"/>
              <a:gd name="connsiteX211" fmla="*/ 3403299 w 4317699"/>
              <a:gd name="connsiteY211" fmla="*/ 2046515 h 5890917"/>
              <a:gd name="connsiteX212" fmla="*/ 3461356 w 4317699"/>
              <a:gd name="connsiteY212" fmla="*/ 2002972 h 5890917"/>
              <a:gd name="connsiteX213" fmla="*/ 3606499 w 4317699"/>
              <a:gd name="connsiteY213" fmla="*/ 1857829 h 5890917"/>
              <a:gd name="connsiteX214" fmla="*/ 3867756 w 4317699"/>
              <a:gd name="connsiteY214" fmla="*/ 1756229 h 5890917"/>
              <a:gd name="connsiteX215" fmla="*/ 4297829 w 4317699"/>
              <a:gd name="connsiteY215" fmla="*/ 1409345 h 5890917"/>
              <a:gd name="connsiteX216" fmla="*/ 3770568 w 4317699"/>
              <a:gd name="connsiteY216" fmla="*/ 1875783 h 5890917"/>
              <a:gd name="connsiteX217" fmla="*/ 4210796 w 4317699"/>
              <a:gd name="connsiteY217" fmla="*/ 1938659 h 5890917"/>
              <a:gd name="connsiteX218" fmla="*/ 3591985 w 4317699"/>
              <a:gd name="connsiteY218" fmla="*/ 2075543 h 5890917"/>
              <a:gd name="connsiteX219" fmla="*/ 3417813 w 4317699"/>
              <a:gd name="connsiteY219" fmla="*/ 2177143 h 5890917"/>
              <a:gd name="connsiteX220" fmla="*/ 3345242 w 4317699"/>
              <a:gd name="connsiteY220" fmla="*/ 2293257 h 5890917"/>
              <a:gd name="connsiteX221" fmla="*/ 3330728 w 4317699"/>
              <a:gd name="connsiteY221" fmla="*/ 2351315 h 5890917"/>
              <a:gd name="connsiteX222" fmla="*/ 3316213 w 4317699"/>
              <a:gd name="connsiteY222" fmla="*/ 2481943 h 5890917"/>
              <a:gd name="connsiteX223" fmla="*/ 3287185 w 4317699"/>
              <a:gd name="connsiteY223" fmla="*/ 2525486 h 5890917"/>
              <a:gd name="connsiteX224" fmla="*/ 3243642 w 4317699"/>
              <a:gd name="connsiteY224" fmla="*/ 2583543 h 5890917"/>
              <a:gd name="connsiteX225" fmla="*/ 3142042 w 4317699"/>
              <a:gd name="connsiteY225" fmla="*/ 2670629 h 5890917"/>
              <a:gd name="connsiteX226" fmla="*/ 3040442 w 4317699"/>
              <a:gd name="connsiteY226" fmla="*/ 2786743 h 5890917"/>
              <a:gd name="connsiteX227" fmla="*/ 2967870 w 4317699"/>
              <a:gd name="connsiteY227" fmla="*/ 2844800 h 5890917"/>
              <a:gd name="connsiteX228" fmla="*/ 2895299 w 4317699"/>
              <a:gd name="connsiteY228" fmla="*/ 2931886 h 5890917"/>
              <a:gd name="connsiteX229" fmla="*/ 2735642 w 4317699"/>
              <a:gd name="connsiteY229" fmla="*/ 3106057 h 5890917"/>
              <a:gd name="connsiteX230" fmla="*/ 2706613 w 4317699"/>
              <a:gd name="connsiteY230" fmla="*/ 3193143 h 5890917"/>
              <a:gd name="connsiteX231" fmla="*/ 2808213 w 4317699"/>
              <a:gd name="connsiteY231" fmla="*/ 3178629 h 5890917"/>
              <a:gd name="connsiteX232" fmla="*/ 3214613 w 4317699"/>
              <a:gd name="connsiteY232" fmla="*/ 3091543 h 5890917"/>
              <a:gd name="connsiteX233" fmla="*/ 3475870 w 4317699"/>
              <a:gd name="connsiteY233" fmla="*/ 2960915 h 5890917"/>
              <a:gd name="connsiteX234" fmla="*/ 3679070 w 4317699"/>
              <a:gd name="connsiteY234" fmla="*/ 2801257 h 5890917"/>
              <a:gd name="connsiteX235" fmla="*/ 3824213 w 4317699"/>
              <a:gd name="connsiteY235" fmla="*/ 2569029 h 5890917"/>
              <a:gd name="connsiteX236" fmla="*/ 3911299 w 4317699"/>
              <a:gd name="connsiteY236" fmla="*/ 2409372 h 5890917"/>
              <a:gd name="connsiteX237" fmla="*/ 4236791 w 4317699"/>
              <a:gd name="connsiteY237" fmla="*/ 2119679 h 5890917"/>
              <a:gd name="connsiteX238" fmla="*/ 3896785 w 4317699"/>
              <a:gd name="connsiteY238" fmla="*/ 2641600 h 5890917"/>
              <a:gd name="connsiteX239" fmla="*/ 3867756 w 4317699"/>
              <a:gd name="connsiteY239" fmla="*/ 2714172 h 5890917"/>
              <a:gd name="connsiteX240" fmla="*/ 3766156 w 4317699"/>
              <a:gd name="connsiteY240" fmla="*/ 2888343 h 5890917"/>
              <a:gd name="connsiteX241" fmla="*/ 3708099 w 4317699"/>
              <a:gd name="connsiteY241" fmla="*/ 2946400 h 5890917"/>
              <a:gd name="connsiteX242" fmla="*/ 3635528 w 4317699"/>
              <a:gd name="connsiteY242" fmla="*/ 3033486 h 5890917"/>
              <a:gd name="connsiteX243" fmla="*/ 3766156 w 4317699"/>
              <a:gd name="connsiteY243" fmla="*/ 2975429 h 5890917"/>
              <a:gd name="connsiteX244" fmla="*/ 3824213 w 4317699"/>
              <a:gd name="connsiteY244" fmla="*/ 2960915 h 5890917"/>
              <a:gd name="connsiteX245" fmla="*/ 4216099 w 4317699"/>
              <a:gd name="connsiteY245" fmla="*/ 3048000 h 5890917"/>
              <a:gd name="connsiteX246" fmla="*/ 4317699 w 4317699"/>
              <a:gd name="connsiteY246" fmla="*/ 3091543 h 5890917"/>
              <a:gd name="connsiteX247" fmla="*/ 4216099 w 4317699"/>
              <a:gd name="connsiteY247" fmla="*/ 3062515 h 5890917"/>
              <a:gd name="connsiteX248" fmla="*/ 4041928 w 4317699"/>
              <a:gd name="connsiteY248" fmla="*/ 3077029 h 5890917"/>
              <a:gd name="connsiteX249" fmla="*/ 3867756 w 4317699"/>
              <a:gd name="connsiteY249" fmla="*/ 3178629 h 5890917"/>
              <a:gd name="connsiteX250" fmla="*/ 3693585 w 4317699"/>
              <a:gd name="connsiteY250" fmla="*/ 3338286 h 5890917"/>
              <a:gd name="connsiteX251" fmla="*/ 3388785 w 4317699"/>
              <a:gd name="connsiteY251" fmla="*/ 3396343 h 5890917"/>
              <a:gd name="connsiteX252" fmla="*/ 3229128 w 4317699"/>
              <a:gd name="connsiteY252" fmla="*/ 3425372 h 5890917"/>
              <a:gd name="connsiteX253" fmla="*/ 2938842 w 4317699"/>
              <a:gd name="connsiteY253" fmla="*/ 3454400 h 5890917"/>
              <a:gd name="connsiteX254" fmla="*/ 2837242 w 4317699"/>
              <a:gd name="connsiteY254" fmla="*/ 3468915 h 5890917"/>
              <a:gd name="connsiteX255" fmla="*/ 2793699 w 4317699"/>
              <a:gd name="connsiteY255" fmla="*/ 3483429 h 5890917"/>
              <a:gd name="connsiteX256" fmla="*/ 2808213 w 4317699"/>
              <a:gd name="connsiteY256" fmla="*/ 3570515 h 5890917"/>
              <a:gd name="connsiteX257" fmla="*/ 2895299 w 4317699"/>
              <a:gd name="connsiteY257" fmla="*/ 3599543 h 5890917"/>
              <a:gd name="connsiteX258" fmla="*/ 3040442 w 4317699"/>
              <a:gd name="connsiteY258" fmla="*/ 3686629 h 5890917"/>
              <a:gd name="connsiteX259" fmla="*/ 3171070 w 4317699"/>
              <a:gd name="connsiteY259" fmla="*/ 3759200 h 5890917"/>
              <a:gd name="connsiteX260" fmla="*/ 3652158 w 4317699"/>
              <a:gd name="connsiteY260" fmla="*/ 3763294 h 5890917"/>
              <a:gd name="connsiteX261" fmla="*/ 3030618 w 4317699"/>
              <a:gd name="connsiteY261" fmla="*/ 3946434 h 5890917"/>
              <a:gd name="connsiteX262" fmla="*/ 3113013 w 4317699"/>
              <a:gd name="connsiteY262" fmla="*/ 3947886 h 5890917"/>
              <a:gd name="connsiteX263" fmla="*/ 3243642 w 4317699"/>
              <a:gd name="connsiteY263" fmla="*/ 4078515 h 5890917"/>
              <a:gd name="connsiteX264" fmla="*/ 3388785 w 4317699"/>
              <a:gd name="connsiteY264" fmla="*/ 4136572 h 5890917"/>
              <a:gd name="connsiteX265" fmla="*/ 3959686 w 4317699"/>
              <a:gd name="connsiteY265" fmla="*/ 4204012 h 5890917"/>
              <a:gd name="connsiteX266" fmla="*/ 3461356 w 4317699"/>
              <a:gd name="connsiteY266" fmla="*/ 4194629 h 5890917"/>
              <a:gd name="connsiteX267" fmla="*/ 3417813 w 4317699"/>
              <a:gd name="connsiteY267" fmla="*/ 4180115 h 5890917"/>
              <a:gd name="connsiteX268" fmla="*/ 3330728 w 4317699"/>
              <a:gd name="connsiteY268" fmla="*/ 4165600 h 5890917"/>
              <a:gd name="connsiteX269" fmla="*/ 3200099 w 4317699"/>
              <a:gd name="connsiteY269" fmla="*/ 4136572 h 5890917"/>
              <a:gd name="connsiteX270" fmla="*/ 3083985 w 4317699"/>
              <a:gd name="connsiteY270" fmla="*/ 4107543 h 5890917"/>
              <a:gd name="connsiteX271" fmla="*/ 2982385 w 4317699"/>
              <a:gd name="connsiteY271" fmla="*/ 4005943 h 5890917"/>
              <a:gd name="connsiteX272" fmla="*/ 2938842 w 4317699"/>
              <a:gd name="connsiteY272" fmla="*/ 3962400 h 5890917"/>
              <a:gd name="connsiteX273" fmla="*/ 2851756 w 4317699"/>
              <a:gd name="connsiteY273" fmla="*/ 3904343 h 5890917"/>
              <a:gd name="connsiteX274" fmla="*/ 2808213 w 4317699"/>
              <a:gd name="connsiteY274" fmla="*/ 3875315 h 5890917"/>
              <a:gd name="connsiteX275" fmla="*/ 2779185 w 4317699"/>
              <a:gd name="connsiteY275" fmla="*/ 3947886 h 5890917"/>
              <a:gd name="connsiteX276" fmla="*/ 2837242 w 4317699"/>
              <a:gd name="connsiteY276" fmla="*/ 4209143 h 5890917"/>
              <a:gd name="connsiteX277" fmla="*/ 2851756 w 4317699"/>
              <a:gd name="connsiteY277" fmla="*/ 4252686 h 5890917"/>
              <a:gd name="connsiteX278" fmla="*/ 2866270 w 4317699"/>
              <a:gd name="connsiteY278" fmla="*/ 4296229 h 5890917"/>
              <a:gd name="connsiteX279" fmla="*/ 2880785 w 4317699"/>
              <a:gd name="connsiteY279" fmla="*/ 4717143 h 5890917"/>
              <a:gd name="connsiteX280" fmla="*/ 2938842 w 4317699"/>
              <a:gd name="connsiteY280" fmla="*/ 4775200 h 5890917"/>
              <a:gd name="connsiteX281" fmla="*/ 2967870 w 4317699"/>
              <a:gd name="connsiteY281" fmla="*/ 4833257 h 5890917"/>
              <a:gd name="connsiteX282" fmla="*/ 3299710 w 4317699"/>
              <a:gd name="connsiteY282" fmla="*/ 5730921 h 5890917"/>
              <a:gd name="connsiteX283" fmla="*/ 2963139 w 4317699"/>
              <a:gd name="connsiteY283" fmla="*/ 5786686 h 5890917"/>
              <a:gd name="connsiteX284" fmla="*/ 2692099 w 4317699"/>
              <a:gd name="connsiteY284" fmla="*/ 5733143 h 5890917"/>
              <a:gd name="connsiteX285" fmla="*/ 2372785 w 4317699"/>
              <a:gd name="connsiteY285" fmla="*/ 5776686 h 5890917"/>
              <a:gd name="connsiteX286" fmla="*/ 2416328 w 4317699"/>
              <a:gd name="connsiteY286" fmla="*/ 5660572 h 5890917"/>
              <a:gd name="connsiteX287" fmla="*/ 2416328 w 4317699"/>
              <a:gd name="connsiteY287"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01781 w 4317699"/>
              <a:gd name="connsiteY155" fmla="*/ 934802 h 5890917"/>
              <a:gd name="connsiteX156" fmla="*/ 3882270 w 4317699"/>
              <a:gd name="connsiteY156" fmla="*/ 1030515 h 5890917"/>
              <a:gd name="connsiteX157" fmla="*/ 3301699 w 4317699"/>
              <a:gd name="connsiteY157" fmla="*/ 1030515 h 5890917"/>
              <a:gd name="connsiteX158" fmla="*/ 3374270 w 4317699"/>
              <a:gd name="connsiteY158" fmla="*/ 1074057 h 5890917"/>
              <a:gd name="connsiteX159" fmla="*/ 3490385 w 4317699"/>
              <a:gd name="connsiteY159" fmla="*/ 1103086 h 5890917"/>
              <a:gd name="connsiteX160" fmla="*/ 3548442 w 4317699"/>
              <a:gd name="connsiteY160" fmla="*/ 1175657 h 5890917"/>
              <a:gd name="connsiteX161" fmla="*/ 3635528 w 4317699"/>
              <a:gd name="connsiteY161" fmla="*/ 1219200 h 5890917"/>
              <a:gd name="connsiteX162" fmla="*/ 3795185 w 4317699"/>
              <a:gd name="connsiteY162" fmla="*/ 1248229 h 5890917"/>
              <a:gd name="connsiteX163" fmla="*/ 4085470 w 4317699"/>
              <a:gd name="connsiteY163" fmla="*/ 1190172 h 5890917"/>
              <a:gd name="connsiteX164" fmla="*/ 4143528 w 4317699"/>
              <a:gd name="connsiteY164" fmla="*/ 1117600 h 5890917"/>
              <a:gd name="connsiteX165" fmla="*/ 4187070 w 4317699"/>
              <a:gd name="connsiteY165" fmla="*/ 1088572 h 5890917"/>
              <a:gd name="connsiteX166" fmla="*/ 4143528 w 4317699"/>
              <a:gd name="connsiteY166" fmla="*/ 1132115 h 5890917"/>
              <a:gd name="connsiteX167" fmla="*/ 4041928 w 4317699"/>
              <a:gd name="connsiteY167" fmla="*/ 1262743 h 5890917"/>
              <a:gd name="connsiteX168" fmla="*/ 4012899 w 4317699"/>
              <a:gd name="connsiteY168" fmla="*/ 1306286 h 5890917"/>
              <a:gd name="connsiteX169" fmla="*/ 3925813 w 4317699"/>
              <a:gd name="connsiteY169" fmla="*/ 1393372 h 5890917"/>
              <a:gd name="connsiteX170" fmla="*/ 3751642 w 4317699"/>
              <a:gd name="connsiteY170" fmla="*/ 1364343 h 5890917"/>
              <a:gd name="connsiteX171" fmla="*/ 3562956 w 4317699"/>
              <a:gd name="connsiteY171" fmla="*/ 1335315 h 5890917"/>
              <a:gd name="connsiteX172" fmla="*/ 3504899 w 4317699"/>
              <a:gd name="connsiteY172" fmla="*/ 1756229 h 5890917"/>
              <a:gd name="connsiteX173" fmla="*/ 3475870 w 4317699"/>
              <a:gd name="connsiteY173" fmla="*/ 1698172 h 5890917"/>
              <a:gd name="connsiteX174" fmla="*/ 3403299 w 4317699"/>
              <a:gd name="connsiteY174" fmla="*/ 1524000 h 5890917"/>
              <a:gd name="connsiteX175" fmla="*/ 3258156 w 4317699"/>
              <a:gd name="connsiteY175" fmla="*/ 1291772 h 5890917"/>
              <a:gd name="connsiteX176" fmla="*/ 3422167 w 4317699"/>
              <a:gd name="connsiteY176" fmla="*/ 1296546 h 5890917"/>
              <a:gd name="connsiteX177" fmla="*/ 3156556 w 4317699"/>
              <a:gd name="connsiteY177" fmla="*/ 1190172 h 5890917"/>
              <a:gd name="connsiteX178" fmla="*/ 3098499 w 4317699"/>
              <a:gd name="connsiteY178" fmla="*/ 1204686 h 5890917"/>
              <a:gd name="connsiteX179" fmla="*/ 2982385 w 4317699"/>
              <a:gd name="connsiteY179" fmla="*/ 1219200 h 5890917"/>
              <a:gd name="connsiteX180" fmla="*/ 2967870 w 4317699"/>
              <a:gd name="connsiteY180" fmla="*/ 1262743 h 5890917"/>
              <a:gd name="connsiteX181" fmla="*/ 2895299 w 4317699"/>
              <a:gd name="connsiteY181" fmla="*/ 1524000 h 5890917"/>
              <a:gd name="connsiteX182" fmla="*/ 2938842 w 4317699"/>
              <a:gd name="connsiteY182" fmla="*/ 1596572 h 5890917"/>
              <a:gd name="connsiteX183" fmla="*/ 2953356 w 4317699"/>
              <a:gd name="connsiteY183" fmla="*/ 1640115 h 5890917"/>
              <a:gd name="connsiteX184" fmla="*/ 2895299 w 4317699"/>
              <a:gd name="connsiteY184" fmla="*/ 1712686 h 5890917"/>
              <a:gd name="connsiteX185" fmla="*/ 2837242 w 4317699"/>
              <a:gd name="connsiteY185" fmla="*/ 1770743 h 5890917"/>
              <a:gd name="connsiteX186" fmla="*/ 2750156 w 4317699"/>
              <a:gd name="connsiteY186" fmla="*/ 1828800 h 5890917"/>
              <a:gd name="connsiteX187" fmla="*/ 2677585 w 4317699"/>
              <a:gd name="connsiteY187" fmla="*/ 1901372 h 5890917"/>
              <a:gd name="connsiteX188" fmla="*/ 2575985 w 4317699"/>
              <a:gd name="connsiteY188" fmla="*/ 2032000 h 5890917"/>
              <a:gd name="connsiteX189" fmla="*/ 2561470 w 4317699"/>
              <a:gd name="connsiteY189" fmla="*/ 2525486 h 5890917"/>
              <a:gd name="connsiteX190" fmla="*/ 2634042 w 4317699"/>
              <a:gd name="connsiteY190" fmla="*/ 2467429 h 5890917"/>
              <a:gd name="connsiteX191" fmla="*/ 2750156 w 4317699"/>
              <a:gd name="connsiteY191" fmla="*/ 2394857 h 5890917"/>
              <a:gd name="connsiteX192" fmla="*/ 2938842 w 4317699"/>
              <a:gd name="connsiteY192" fmla="*/ 2249715 h 5890917"/>
              <a:gd name="connsiteX193" fmla="*/ 2904387 w 4317699"/>
              <a:gd name="connsiteY193" fmla="*/ 2031669 h 5890917"/>
              <a:gd name="connsiteX194" fmla="*/ 3070856 w 4317699"/>
              <a:gd name="connsiteY194" fmla="*/ 2166397 h 5890917"/>
              <a:gd name="connsiteX195" fmla="*/ 3098499 w 4317699"/>
              <a:gd name="connsiteY195" fmla="*/ 1814286 h 5890917"/>
              <a:gd name="connsiteX196" fmla="*/ 3127528 w 4317699"/>
              <a:gd name="connsiteY196" fmla="*/ 1698172 h 5890917"/>
              <a:gd name="connsiteX197" fmla="*/ 3098499 w 4317699"/>
              <a:gd name="connsiteY197" fmla="*/ 2235200 h 5890917"/>
              <a:gd name="connsiteX198" fmla="*/ 3069470 w 4317699"/>
              <a:gd name="connsiteY198" fmla="*/ 2307772 h 5890917"/>
              <a:gd name="connsiteX199" fmla="*/ 2866270 w 4317699"/>
              <a:gd name="connsiteY199" fmla="*/ 2481943 h 5890917"/>
              <a:gd name="connsiteX200" fmla="*/ 2779185 w 4317699"/>
              <a:gd name="connsiteY200" fmla="*/ 2525486 h 5890917"/>
              <a:gd name="connsiteX201" fmla="*/ 2721128 w 4317699"/>
              <a:gd name="connsiteY201" fmla="*/ 2569029 h 5890917"/>
              <a:gd name="connsiteX202" fmla="*/ 2663070 w 4317699"/>
              <a:gd name="connsiteY202" fmla="*/ 2699657 h 5890917"/>
              <a:gd name="connsiteX203" fmla="*/ 2648556 w 4317699"/>
              <a:gd name="connsiteY203" fmla="*/ 2743200 h 5890917"/>
              <a:gd name="connsiteX204" fmla="*/ 2735642 w 4317699"/>
              <a:gd name="connsiteY204" fmla="*/ 2656115 h 5890917"/>
              <a:gd name="connsiteX205" fmla="*/ 2880785 w 4317699"/>
              <a:gd name="connsiteY205" fmla="*/ 2612572 h 5890917"/>
              <a:gd name="connsiteX206" fmla="*/ 3040442 w 4317699"/>
              <a:gd name="connsiteY206" fmla="*/ 2540000 h 5890917"/>
              <a:gd name="connsiteX207" fmla="*/ 3113013 w 4317699"/>
              <a:gd name="connsiteY207" fmla="*/ 2467429 h 5890917"/>
              <a:gd name="connsiteX208" fmla="*/ 3200099 w 4317699"/>
              <a:gd name="connsiteY208" fmla="*/ 2380343 h 5890917"/>
              <a:gd name="connsiteX209" fmla="*/ 3214613 w 4317699"/>
              <a:gd name="connsiteY209" fmla="*/ 1872343 h 5890917"/>
              <a:gd name="connsiteX210" fmla="*/ 3229128 w 4317699"/>
              <a:gd name="connsiteY210" fmla="*/ 2220686 h 5890917"/>
              <a:gd name="connsiteX211" fmla="*/ 3403299 w 4317699"/>
              <a:gd name="connsiteY211" fmla="*/ 2046515 h 5890917"/>
              <a:gd name="connsiteX212" fmla="*/ 3461356 w 4317699"/>
              <a:gd name="connsiteY212" fmla="*/ 2002972 h 5890917"/>
              <a:gd name="connsiteX213" fmla="*/ 3606499 w 4317699"/>
              <a:gd name="connsiteY213" fmla="*/ 1857829 h 5890917"/>
              <a:gd name="connsiteX214" fmla="*/ 3981272 w 4317699"/>
              <a:gd name="connsiteY214" fmla="*/ 1573190 h 5890917"/>
              <a:gd name="connsiteX215" fmla="*/ 4297829 w 4317699"/>
              <a:gd name="connsiteY215" fmla="*/ 1409345 h 5890917"/>
              <a:gd name="connsiteX216" fmla="*/ 3770568 w 4317699"/>
              <a:gd name="connsiteY216" fmla="*/ 1875783 h 5890917"/>
              <a:gd name="connsiteX217" fmla="*/ 4210796 w 4317699"/>
              <a:gd name="connsiteY217" fmla="*/ 1938659 h 5890917"/>
              <a:gd name="connsiteX218" fmla="*/ 3591985 w 4317699"/>
              <a:gd name="connsiteY218" fmla="*/ 2075543 h 5890917"/>
              <a:gd name="connsiteX219" fmla="*/ 3417813 w 4317699"/>
              <a:gd name="connsiteY219" fmla="*/ 2177143 h 5890917"/>
              <a:gd name="connsiteX220" fmla="*/ 3345242 w 4317699"/>
              <a:gd name="connsiteY220" fmla="*/ 2293257 h 5890917"/>
              <a:gd name="connsiteX221" fmla="*/ 3330728 w 4317699"/>
              <a:gd name="connsiteY221" fmla="*/ 2351315 h 5890917"/>
              <a:gd name="connsiteX222" fmla="*/ 3316213 w 4317699"/>
              <a:gd name="connsiteY222" fmla="*/ 2481943 h 5890917"/>
              <a:gd name="connsiteX223" fmla="*/ 3287185 w 4317699"/>
              <a:gd name="connsiteY223" fmla="*/ 2525486 h 5890917"/>
              <a:gd name="connsiteX224" fmla="*/ 3243642 w 4317699"/>
              <a:gd name="connsiteY224" fmla="*/ 2583543 h 5890917"/>
              <a:gd name="connsiteX225" fmla="*/ 3142042 w 4317699"/>
              <a:gd name="connsiteY225" fmla="*/ 2670629 h 5890917"/>
              <a:gd name="connsiteX226" fmla="*/ 3040442 w 4317699"/>
              <a:gd name="connsiteY226" fmla="*/ 2786743 h 5890917"/>
              <a:gd name="connsiteX227" fmla="*/ 2967870 w 4317699"/>
              <a:gd name="connsiteY227" fmla="*/ 2844800 h 5890917"/>
              <a:gd name="connsiteX228" fmla="*/ 2895299 w 4317699"/>
              <a:gd name="connsiteY228" fmla="*/ 2931886 h 5890917"/>
              <a:gd name="connsiteX229" fmla="*/ 2735642 w 4317699"/>
              <a:gd name="connsiteY229" fmla="*/ 3106057 h 5890917"/>
              <a:gd name="connsiteX230" fmla="*/ 2706613 w 4317699"/>
              <a:gd name="connsiteY230" fmla="*/ 3193143 h 5890917"/>
              <a:gd name="connsiteX231" fmla="*/ 2808213 w 4317699"/>
              <a:gd name="connsiteY231" fmla="*/ 3178629 h 5890917"/>
              <a:gd name="connsiteX232" fmla="*/ 3214613 w 4317699"/>
              <a:gd name="connsiteY232" fmla="*/ 3091543 h 5890917"/>
              <a:gd name="connsiteX233" fmla="*/ 3475870 w 4317699"/>
              <a:gd name="connsiteY233" fmla="*/ 2960915 h 5890917"/>
              <a:gd name="connsiteX234" fmla="*/ 3679070 w 4317699"/>
              <a:gd name="connsiteY234" fmla="*/ 2801257 h 5890917"/>
              <a:gd name="connsiteX235" fmla="*/ 3824213 w 4317699"/>
              <a:gd name="connsiteY235" fmla="*/ 2569029 h 5890917"/>
              <a:gd name="connsiteX236" fmla="*/ 3911299 w 4317699"/>
              <a:gd name="connsiteY236" fmla="*/ 2409372 h 5890917"/>
              <a:gd name="connsiteX237" fmla="*/ 4236791 w 4317699"/>
              <a:gd name="connsiteY237" fmla="*/ 2119679 h 5890917"/>
              <a:gd name="connsiteX238" fmla="*/ 3896785 w 4317699"/>
              <a:gd name="connsiteY238" fmla="*/ 2641600 h 5890917"/>
              <a:gd name="connsiteX239" fmla="*/ 3867756 w 4317699"/>
              <a:gd name="connsiteY239" fmla="*/ 2714172 h 5890917"/>
              <a:gd name="connsiteX240" fmla="*/ 3766156 w 4317699"/>
              <a:gd name="connsiteY240" fmla="*/ 2888343 h 5890917"/>
              <a:gd name="connsiteX241" fmla="*/ 3708099 w 4317699"/>
              <a:gd name="connsiteY241" fmla="*/ 2946400 h 5890917"/>
              <a:gd name="connsiteX242" fmla="*/ 3635528 w 4317699"/>
              <a:gd name="connsiteY242" fmla="*/ 3033486 h 5890917"/>
              <a:gd name="connsiteX243" fmla="*/ 3766156 w 4317699"/>
              <a:gd name="connsiteY243" fmla="*/ 2975429 h 5890917"/>
              <a:gd name="connsiteX244" fmla="*/ 3824213 w 4317699"/>
              <a:gd name="connsiteY244" fmla="*/ 2960915 h 5890917"/>
              <a:gd name="connsiteX245" fmla="*/ 4216099 w 4317699"/>
              <a:gd name="connsiteY245" fmla="*/ 3048000 h 5890917"/>
              <a:gd name="connsiteX246" fmla="*/ 4317699 w 4317699"/>
              <a:gd name="connsiteY246" fmla="*/ 3091543 h 5890917"/>
              <a:gd name="connsiteX247" fmla="*/ 4216099 w 4317699"/>
              <a:gd name="connsiteY247" fmla="*/ 3062515 h 5890917"/>
              <a:gd name="connsiteX248" fmla="*/ 4041928 w 4317699"/>
              <a:gd name="connsiteY248" fmla="*/ 3077029 h 5890917"/>
              <a:gd name="connsiteX249" fmla="*/ 3867756 w 4317699"/>
              <a:gd name="connsiteY249" fmla="*/ 3178629 h 5890917"/>
              <a:gd name="connsiteX250" fmla="*/ 3693585 w 4317699"/>
              <a:gd name="connsiteY250" fmla="*/ 3338286 h 5890917"/>
              <a:gd name="connsiteX251" fmla="*/ 3388785 w 4317699"/>
              <a:gd name="connsiteY251" fmla="*/ 3396343 h 5890917"/>
              <a:gd name="connsiteX252" fmla="*/ 3229128 w 4317699"/>
              <a:gd name="connsiteY252" fmla="*/ 3425372 h 5890917"/>
              <a:gd name="connsiteX253" fmla="*/ 2938842 w 4317699"/>
              <a:gd name="connsiteY253" fmla="*/ 3454400 h 5890917"/>
              <a:gd name="connsiteX254" fmla="*/ 2837242 w 4317699"/>
              <a:gd name="connsiteY254" fmla="*/ 3468915 h 5890917"/>
              <a:gd name="connsiteX255" fmla="*/ 2793699 w 4317699"/>
              <a:gd name="connsiteY255" fmla="*/ 3483429 h 5890917"/>
              <a:gd name="connsiteX256" fmla="*/ 2808213 w 4317699"/>
              <a:gd name="connsiteY256" fmla="*/ 3570515 h 5890917"/>
              <a:gd name="connsiteX257" fmla="*/ 2895299 w 4317699"/>
              <a:gd name="connsiteY257" fmla="*/ 3599543 h 5890917"/>
              <a:gd name="connsiteX258" fmla="*/ 3040442 w 4317699"/>
              <a:gd name="connsiteY258" fmla="*/ 3686629 h 5890917"/>
              <a:gd name="connsiteX259" fmla="*/ 3171070 w 4317699"/>
              <a:gd name="connsiteY259" fmla="*/ 3759200 h 5890917"/>
              <a:gd name="connsiteX260" fmla="*/ 3652158 w 4317699"/>
              <a:gd name="connsiteY260" fmla="*/ 3763294 h 5890917"/>
              <a:gd name="connsiteX261" fmla="*/ 3030618 w 4317699"/>
              <a:gd name="connsiteY261" fmla="*/ 3946434 h 5890917"/>
              <a:gd name="connsiteX262" fmla="*/ 3113013 w 4317699"/>
              <a:gd name="connsiteY262" fmla="*/ 3947886 h 5890917"/>
              <a:gd name="connsiteX263" fmla="*/ 3243642 w 4317699"/>
              <a:gd name="connsiteY263" fmla="*/ 4078515 h 5890917"/>
              <a:gd name="connsiteX264" fmla="*/ 3388785 w 4317699"/>
              <a:gd name="connsiteY264" fmla="*/ 4136572 h 5890917"/>
              <a:gd name="connsiteX265" fmla="*/ 3959686 w 4317699"/>
              <a:gd name="connsiteY265" fmla="*/ 4204012 h 5890917"/>
              <a:gd name="connsiteX266" fmla="*/ 3461356 w 4317699"/>
              <a:gd name="connsiteY266" fmla="*/ 4194629 h 5890917"/>
              <a:gd name="connsiteX267" fmla="*/ 3417813 w 4317699"/>
              <a:gd name="connsiteY267" fmla="*/ 4180115 h 5890917"/>
              <a:gd name="connsiteX268" fmla="*/ 3330728 w 4317699"/>
              <a:gd name="connsiteY268" fmla="*/ 4165600 h 5890917"/>
              <a:gd name="connsiteX269" fmla="*/ 3200099 w 4317699"/>
              <a:gd name="connsiteY269" fmla="*/ 4136572 h 5890917"/>
              <a:gd name="connsiteX270" fmla="*/ 3083985 w 4317699"/>
              <a:gd name="connsiteY270" fmla="*/ 4107543 h 5890917"/>
              <a:gd name="connsiteX271" fmla="*/ 2982385 w 4317699"/>
              <a:gd name="connsiteY271" fmla="*/ 4005943 h 5890917"/>
              <a:gd name="connsiteX272" fmla="*/ 2938842 w 4317699"/>
              <a:gd name="connsiteY272" fmla="*/ 3962400 h 5890917"/>
              <a:gd name="connsiteX273" fmla="*/ 2851756 w 4317699"/>
              <a:gd name="connsiteY273" fmla="*/ 3904343 h 5890917"/>
              <a:gd name="connsiteX274" fmla="*/ 2808213 w 4317699"/>
              <a:gd name="connsiteY274" fmla="*/ 3875315 h 5890917"/>
              <a:gd name="connsiteX275" fmla="*/ 2779185 w 4317699"/>
              <a:gd name="connsiteY275" fmla="*/ 3947886 h 5890917"/>
              <a:gd name="connsiteX276" fmla="*/ 2837242 w 4317699"/>
              <a:gd name="connsiteY276" fmla="*/ 4209143 h 5890917"/>
              <a:gd name="connsiteX277" fmla="*/ 2851756 w 4317699"/>
              <a:gd name="connsiteY277" fmla="*/ 4252686 h 5890917"/>
              <a:gd name="connsiteX278" fmla="*/ 2866270 w 4317699"/>
              <a:gd name="connsiteY278" fmla="*/ 4296229 h 5890917"/>
              <a:gd name="connsiteX279" fmla="*/ 2880785 w 4317699"/>
              <a:gd name="connsiteY279" fmla="*/ 4717143 h 5890917"/>
              <a:gd name="connsiteX280" fmla="*/ 2938842 w 4317699"/>
              <a:gd name="connsiteY280" fmla="*/ 4775200 h 5890917"/>
              <a:gd name="connsiteX281" fmla="*/ 2967870 w 4317699"/>
              <a:gd name="connsiteY281" fmla="*/ 4833257 h 5890917"/>
              <a:gd name="connsiteX282" fmla="*/ 3299710 w 4317699"/>
              <a:gd name="connsiteY282" fmla="*/ 5730921 h 5890917"/>
              <a:gd name="connsiteX283" fmla="*/ 2963139 w 4317699"/>
              <a:gd name="connsiteY283" fmla="*/ 5786686 h 5890917"/>
              <a:gd name="connsiteX284" fmla="*/ 2692099 w 4317699"/>
              <a:gd name="connsiteY284" fmla="*/ 5733143 h 5890917"/>
              <a:gd name="connsiteX285" fmla="*/ 2372785 w 4317699"/>
              <a:gd name="connsiteY285" fmla="*/ 5776686 h 5890917"/>
              <a:gd name="connsiteX286" fmla="*/ 2416328 w 4317699"/>
              <a:gd name="connsiteY286" fmla="*/ 5660572 h 5890917"/>
              <a:gd name="connsiteX287" fmla="*/ 2416328 w 4317699"/>
              <a:gd name="connsiteY287"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01781 w 4317699"/>
              <a:gd name="connsiteY155" fmla="*/ 934802 h 5890917"/>
              <a:gd name="connsiteX156" fmla="*/ 3882270 w 4317699"/>
              <a:gd name="connsiteY156" fmla="*/ 1030515 h 5890917"/>
              <a:gd name="connsiteX157" fmla="*/ 3301699 w 4317699"/>
              <a:gd name="connsiteY157" fmla="*/ 1030515 h 5890917"/>
              <a:gd name="connsiteX158" fmla="*/ 3374270 w 4317699"/>
              <a:gd name="connsiteY158" fmla="*/ 1074057 h 5890917"/>
              <a:gd name="connsiteX159" fmla="*/ 3490385 w 4317699"/>
              <a:gd name="connsiteY159" fmla="*/ 1103086 h 5890917"/>
              <a:gd name="connsiteX160" fmla="*/ 3548442 w 4317699"/>
              <a:gd name="connsiteY160" fmla="*/ 1175657 h 5890917"/>
              <a:gd name="connsiteX161" fmla="*/ 3635528 w 4317699"/>
              <a:gd name="connsiteY161" fmla="*/ 1219200 h 5890917"/>
              <a:gd name="connsiteX162" fmla="*/ 3795185 w 4317699"/>
              <a:gd name="connsiteY162" fmla="*/ 1248229 h 5890917"/>
              <a:gd name="connsiteX163" fmla="*/ 4085470 w 4317699"/>
              <a:gd name="connsiteY163" fmla="*/ 1190172 h 5890917"/>
              <a:gd name="connsiteX164" fmla="*/ 4143528 w 4317699"/>
              <a:gd name="connsiteY164" fmla="*/ 1117600 h 5890917"/>
              <a:gd name="connsiteX165" fmla="*/ 4187070 w 4317699"/>
              <a:gd name="connsiteY165" fmla="*/ 1088572 h 5890917"/>
              <a:gd name="connsiteX166" fmla="*/ 4143528 w 4317699"/>
              <a:gd name="connsiteY166" fmla="*/ 1132115 h 5890917"/>
              <a:gd name="connsiteX167" fmla="*/ 4041928 w 4317699"/>
              <a:gd name="connsiteY167" fmla="*/ 1262743 h 5890917"/>
              <a:gd name="connsiteX168" fmla="*/ 4012899 w 4317699"/>
              <a:gd name="connsiteY168" fmla="*/ 1306286 h 5890917"/>
              <a:gd name="connsiteX169" fmla="*/ 3925813 w 4317699"/>
              <a:gd name="connsiteY169" fmla="*/ 1393372 h 5890917"/>
              <a:gd name="connsiteX170" fmla="*/ 3751642 w 4317699"/>
              <a:gd name="connsiteY170" fmla="*/ 1364343 h 5890917"/>
              <a:gd name="connsiteX171" fmla="*/ 3562956 w 4317699"/>
              <a:gd name="connsiteY171" fmla="*/ 1335315 h 5890917"/>
              <a:gd name="connsiteX172" fmla="*/ 3504899 w 4317699"/>
              <a:gd name="connsiteY172" fmla="*/ 1756229 h 5890917"/>
              <a:gd name="connsiteX173" fmla="*/ 3475870 w 4317699"/>
              <a:gd name="connsiteY173" fmla="*/ 1698172 h 5890917"/>
              <a:gd name="connsiteX174" fmla="*/ 3403299 w 4317699"/>
              <a:gd name="connsiteY174" fmla="*/ 1524000 h 5890917"/>
              <a:gd name="connsiteX175" fmla="*/ 3258156 w 4317699"/>
              <a:gd name="connsiteY175" fmla="*/ 1291772 h 5890917"/>
              <a:gd name="connsiteX176" fmla="*/ 3422167 w 4317699"/>
              <a:gd name="connsiteY176" fmla="*/ 1296546 h 5890917"/>
              <a:gd name="connsiteX177" fmla="*/ 3156556 w 4317699"/>
              <a:gd name="connsiteY177" fmla="*/ 1190172 h 5890917"/>
              <a:gd name="connsiteX178" fmla="*/ 3098499 w 4317699"/>
              <a:gd name="connsiteY178" fmla="*/ 1204686 h 5890917"/>
              <a:gd name="connsiteX179" fmla="*/ 2982385 w 4317699"/>
              <a:gd name="connsiteY179" fmla="*/ 1219200 h 5890917"/>
              <a:gd name="connsiteX180" fmla="*/ 2967870 w 4317699"/>
              <a:gd name="connsiteY180" fmla="*/ 1262743 h 5890917"/>
              <a:gd name="connsiteX181" fmla="*/ 2895299 w 4317699"/>
              <a:gd name="connsiteY181" fmla="*/ 1524000 h 5890917"/>
              <a:gd name="connsiteX182" fmla="*/ 2938842 w 4317699"/>
              <a:gd name="connsiteY182" fmla="*/ 1596572 h 5890917"/>
              <a:gd name="connsiteX183" fmla="*/ 2953356 w 4317699"/>
              <a:gd name="connsiteY183" fmla="*/ 1640115 h 5890917"/>
              <a:gd name="connsiteX184" fmla="*/ 2895299 w 4317699"/>
              <a:gd name="connsiteY184" fmla="*/ 1712686 h 5890917"/>
              <a:gd name="connsiteX185" fmla="*/ 2837242 w 4317699"/>
              <a:gd name="connsiteY185" fmla="*/ 1770743 h 5890917"/>
              <a:gd name="connsiteX186" fmla="*/ 2750156 w 4317699"/>
              <a:gd name="connsiteY186" fmla="*/ 1828800 h 5890917"/>
              <a:gd name="connsiteX187" fmla="*/ 2677585 w 4317699"/>
              <a:gd name="connsiteY187" fmla="*/ 1901372 h 5890917"/>
              <a:gd name="connsiteX188" fmla="*/ 2575985 w 4317699"/>
              <a:gd name="connsiteY188" fmla="*/ 2032000 h 5890917"/>
              <a:gd name="connsiteX189" fmla="*/ 2561470 w 4317699"/>
              <a:gd name="connsiteY189" fmla="*/ 2525486 h 5890917"/>
              <a:gd name="connsiteX190" fmla="*/ 2634042 w 4317699"/>
              <a:gd name="connsiteY190" fmla="*/ 2467429 h 5890917"/>
              <a:gd name="connsiteX191" fmla="*/ 2750156 w 4317699"/>
              <a:gd name="connsiteY191" fmla="*/ 2394857 h 5890917"/>
              <a:gd name="connsiteX192" fmla="*/ 2938842 w 4317699"/>
              <a:gd name="connsiteY192" fmla="*/ 2249715 h 5890917"/>
              <a:gd name="connsiteX193" fmla="*/ 2904387 w 4317699"/>
              <a:gd name="connsiteY193" fmla="*/ 2031669 h 5890917"/>
              <a:gd name="connsiteX194" fmla="*/ 3070856 w 4317699"/>
              <a:gd name="connsiteY194" fmla="*/ 2166397 h 5890917"/>
              <a:gd name="connsiteX195" fmla="*/ 3098499 w 4317699"/>
              <a:gd name="connsiteY195" fmla="*/ 1814286 h 5890917"/>
              <a:gd name="connsiteX196" fmla="*/ 3127528 w 4317699"/>
              <a:gd name="connsiteY196" fmla="*/ 1698172 h 5890917"/>
              <a:gd name="connsiteX197" fmla="*/ 3098499 w 4317699"/>
              <a:gd name="connsiteY197" fmla="*/ 2235200 h 5890917"/>
              <a:gd name="connsiteX198" fmla="*/ 3069470 w 4317699"/>
              <a:gd name="connsiteY198" fmla="*/ 2307772 h 5890917"/>
              <a:gd name="connsiteX199" fmla="*/ 2866270 w 4317699"/>
              <a:gd name="connsiteY199" fmla="*/ 2481943 h 5890917"/>
              <a:gd name="connsiteX200" fmla="*/ 2779185 w 4317699"/>
              <a:gd name="connsiteY200" fmla="*/ 2525486 h 5890917"/>
              <a:gd name="connsiteX201" fmla="*/ 2721128 w 4317699"/>
              <a:gd name="connsiteY201" fmla="*/ 2569029 h 5890917"/>
              <a:gd name="connsiteX202" fmla="*/ 2663070 w 4317699"/>
              <a:gd name="connsiteY202" fmla="*/ 2699657 h 5890917"/>
              <a:gd name="connsiteX203" fmla="*/ 2648556 w 4317699"/>
              <a:gd name="connsiteY203" fmla="*/ 2743200 h 5890917"/>
              <a:gd name="connsiteX204" fmla="*/ 2735642 w 4317699"/>
              <a:gd name="connsiteY204" fmla="*/ 2656115 h 5890917"/>
              <a:gd name="connsiteX205" fmla="*/ 2880785 w 4317699"/>
              <a:gd name="connsiteY205" fmla="*/ 2612572 h 5890917"/>
              <a:gd name="connsiteX206" fmla="*/ 3040442 w 4317699"/>
              <a:gd name="connsiteY206" fmla="*/ 2540000 h 5890917"/>
              <a:gd name="connsiteX207" fmla="*/ 3113013 w 4317699"/>
              <a:gd name="connsiteY207" fmla="*/ 2467429 h 5890917"/>
              <a:gd name="connsiteX208" fmla="*/ 3200099 w 4317699"/>
              <a:gd name="connsiteY208" fmla="*/ 2380343 h 5890917"/>
              <a:gd name="connsiteX209" fmla="*/ 3214613 w 4317699"/>
              <a:gd name="connsiteY209" fmla="*/ 1872343 h 5890917"/>
              <a:gd name="connsiteX210" fmla="*/ 3229128 w 4317699"/>
              <a:gd name="connsiteY210" fmla="*/ 2220686 h 5890917"/>
              <a:gd name="connsiteX211" fmla="*/ 3403299 w 4317699"/>
              <a:gd name="connsiteY211" fmla="*/ 2046515 h 5890917"/>
              <a:gd name="connsiteX212" fmla="*/ 3461356 w 4317699"/>
              <a:gd name="connsiteY212" fmla="*/ 2002972 h 5890917"/>
              <a:gd name="connsiteX213" fmla="*/ 3606499 w 4317699"/>
              <a:gd name="connsiteY213" fmla="*/ 1857829 h 5890917"/>
              <a:gd name="connsiteX214" fmla="*/ 3981272 w 4317699"/>
              <a:gd name="connsiteY214" fmla="*/ 1573190 h 5890917"/>
              <a:gd name="connsiteX215" fmla="*/ 4297829 w 4317699"/>
              <a:gd name="connsiteY215" fmla="*/ 1409345 h 5890917"/>
              <a:gd name="connsiteX216" fmla="*/ 3770568 w 4317699"/>
              <a:gd name="connsiteY216" fmla="*/ 1875783 h 5890917"/>
              <a:gd name="connsiteX217" fmla="*/ 4210796 w 4317699"/>
              <a:gd name="connsiteY217" fmla="*/ 1938659 h 5890917"/>
              <a:gd name="connsiteX218" fmla="*/ 3591985 w 4317699"/>
              <a:gd name="connsiteY218" fmla="*/ 2075543 h 5890917"/>
              <a:gd name="connsiteX219" fmla="*/ 3417813 w 4317699"/>
              <a:gd name="connsiteY219" fmla="*/ 2177143 h 5890917"/>
              <a:gd name="connsiteX220" fmla="*/ 3345242 w 4317699"/>
              <a:gd name="connsiteY220" fmla="*/ 2293257 h 5890917"/>
              <a:gd name="connsiteX221" fmla="*/ 3330728 w 4317699"/>
              <a:gd name="connsiteY221" fmla="*/ 2351315 h 5890917"/>
              <a:gd name="connsiteX222" fmla="*/ 3316213 w 4317699"/>
              <a:gd name="connsiteY222" fmla="*/ 2481943 h 5890917"/>
              <a:gd name="connsiteX223" fmla="*/ 3287185 w 4317699"/>
              <a:gd name="connsiteY223" fmla="*/ 2525486 h 5890917"/>
              <a:gd name="connsiteX224" fmla="*/ 3243642 w 4317699"/>
              <a:gd name="connsiteY224" fmla="*/ 2583543 h 5890917"/>
              <a:gd name="connsiteX225" fmla="*/ 3142042 w 4317699"/>
              <a:gd name="connsiteY225" fmla="*/ 2670629 h 5890917"/>
              <a:gd name="connsiteX226" fmla="*/ 3040442 w 4317699"/>
              <a:gd name="connsiteY226" fmla="*/ 2786743 h 5890917"/>
              <a:gd name="connsiteX227" fmla="*/ 2967870 w 4317699"/>
              <a:gd name="connsiteY227" fmla="*/ 2844800 h 5890917"/>
              <a:gd name="connsiteX228" fmla="*/ 2895299 w 4317699"/>
              <a:gd name="connsiteY228" fmla="*/ 2931886 h 5890917"/>
              <a:gd name="connsiteX229" fmla="*/ 2735642 w 4317699"/>
              <a:gd name="connsiteY229" fmla="*/ 3106057 h 5890917"/>
              <a:gd name="connsiteX230" fmla="*/ 2706613 w 4317699"/>
              <a:gd name="connsiteY230" fmla="*/ 3193143 h 5890917"/>
              <a:gd name="connsiteX231" fmla="*/ 2808213 w 4317699"/>
              <a:gd name="connsiteY231" fmla="*/ 3178629 h 5890917"/>
              <a:gd name="connsiteX232" fmla="*/ 3214613 w 4317699"/>
              <a:gd name="connsiteY232" fmla="*/ 3091543 h 5890917"/>
              <a:gd name="connsiteX233" fmla="*/ 3475870 w 4317699"/>
              <a:gd name="connsiteY233" fmla="*/ 2960915 h 5890917"/>
              <a:gd name="connsiteX234" fmla="*/ 3679070 w 4317699"/>
              <a:gd name="connsiteY234" fmla="*/ 2801257 h 5890917"/>
              <a:gd name="connsiteX235" fmla="*/ 3824213 w 4317699"/>
              <a:gd name="connsiteY235" fmla="*/ 2569029 h 5890917"/>
              <a:gd name="connsiteX236" fmla="*/ 3911299 w 4317699"/>
              <a:gd name="connsiteY236" fmla="*/ 2409372 h 5890917"/>
              <a:gd name="connsiteX237" fmla="*/ 4236791 w 4317699"/>
              <a:gd name="connsiteY237" fmla="*/ 2119679 h 5890917"/>
              <a:gd name="connsiteX238" fmla="*/ 3896785 w 4317699"/>
              <a:gd name="connsiteY238" fmla="*/ 2641600 h 5890917"/>
              <a:gd name="connsiteX239" fmla="*/ 3867756 w 4317699"/>
              <a:gd name="connsiteY239" fmla="*/ 2714172 h 5890917"/>
              <a:gd name="connsiteX240" fmla="*/ 3766156 w 4317699"/>
              <a:gd name="connsiteY240" fmla="*/ 2888343 h 5890917"/>
              <a:gd name="connsiteX241" fmla="*/ 3708099 w 4317699"/>
              <a:gd name="connsiteY241" fmla="*/ 2946400 h 5890917"/>
              <a:gd name="connsiteX242" fmla="*/ 3635528 w 4317699"/>
              <a:gd name="connsiteY242" fmla="*/ 3033486 h 5890917"/>
              <a:gd name="connsiteX243" fmla="*/ 3766156 w 4317699"/>
              <a:gd name="connsiteY243" fmla="*/ 2975429 h 5890917"/>
              <a:gd name="connsiteX244" fmla="*/ 3824213 w 4317699"/>
              <a:gd name="connsiteY244" fmla="*/ 2960915 h 5890917"/>
              <a:gd name="connsiteX245" fmla="*/ 4216099 w 4317699"/>
              <a:gd name="connsiteY245" fmla="*/ 3048000 h 5890917"/>
              <a:gd name="connsiteX246" fmla="*/ 4317699 w 4317699"/>
              <a:gd name="connsiteY246" fmla="*/ 3091543 h 5890917"/>
              <a:gd name="connsiteX247" fmla="*/ 4216099 w 4317699"/>
              <a:gd name="connsiteY247" fmla="*/ 3062515 h 5890917"/>
              <a:gd name="connsiteX248" fmla="*/ 4041928 w 4317699"/>
              <a:gd name="connsiteY248" fmla="*/ 3077029 h 5890917"/>
              <a:gd name="connsiteX249" fmla="*/ 3867756 w 4317699"/>
              <a:gd name="connsiteY249" fmla="*/ 3178629 h 5890917"/>
              <a:gd name="connsiteX250" fmla="*/ 3693585 w 4317699"/>
              <a:gd name="connsiteY250" fmla="*/ 3338286 h 5890917"/>
              <a:gd name="connsiteX251" fmla="*/ 3248601 w 4317699"/>
              <a:gd name="connsiteY251" fmla="*/ 3272308 h 5890917"/>
              <a:gd name="connsiteX252" fmla="*/ 3229128 w 4317699"/>
              <a:gd name="connsiteY252" fmla="*/ 3425372 h 5890917"/>
              <a:gd name="connsiteX253" fmla="*/ 2938842 w 4317699"/>
              <a:gd name="connsiteY253" fmla="*/ 3454400 h 5890917"/>
              <a:gd name="connsiteX254" fmla="*/ 2837242 w 4317699"/>
              <a:gd name="connsiteY254" fmla="*/ 3468915 h 5890917"/>
              <a:gd name="connsiteX255" fmla="*/ 2793699 w 4317699"/>
              <a:gd name="connsiteY255" fmla="*/ 3483429 h 5890917"/>
              <a:gd name="connsiteX256" fmla="*/ 2808213 w 4317699"/>
              <a:gd name="connsiteY256" fmla="*/ 3570515 h 5890917"/>
              <a:gd name="connsiteX257" fmla="*/ 2895299 w 4317699"/>
              <a:gd name="connsiteY257" fmla="*/ 3599543 h 5890917"/>
              <a:gd name="connsiteX258" fmla="*/ 3040442 w 4317699"/>
              <a:gd name="connsiteY258" fmla="*/ 3686629 h 5890917"/>
              <a:gd name="connsiteX259" fmla="*/ 3171070 w 4317699"/>
              <a:gd name="connsiteY259" fmla="*/ 3759200 h 5890917"/>
              <a:gd name="connsiteX260" fmla="*/ 3652158 w 4317699"/>
              <a:gd name="connsiteY260" fmla="*/ 3763294 h 5890917"/>
              <a:gd name="connsiteX261" fmla="*/ 3030618 w 4317699"/>
              <a:gd name="connsiteY261" fmla="*/ 3946434 h 5890917"/>
              <a:gd name="connsiteX262" fmla="*/ 3113013 w 4317699"/>
              <a:gd name="connsiteY262" fmla="*/ 3947886 h 5890917"/>
              <a:gd name="connsiteX263" fmla="*/ 3243642 w 4317699"/>
              <a:gd name="connsiteY263" fmla="*/ 4078515 h 5890917"/>
              <a:gd name="connsiteX264" fmla="*/ 3388785 w 4317699"/>
              <a:gd name="connsiteY264" fmla="*/ 4136572 h 5890917"/>
              <a:gd name="connsiteX265" fmla="*/ 3959686 w 4317699"/>
              <a:gd name="connsiteY265" fmla="*/ 4204012 h 5890917"/>
              <a:gd name="connsiteX266" fmla="*/ 3461356 w 4317699"/>
              <a:gd name="connsiteY266" fmla="*/ 4194629 h 5890917"/>
              <a:gd name="connsiteX267" fmla="*/ 3417813 w 4317699"/>
              <a:gd name="connsiteY267" fmla="*/ 4180115 h 5890917"/>
              <a:gd name="connsiteX268" fmla="*/ 3330728 w 4317699"/>
              <a:gd name="connsiteY268" fmla="*/ 4165600 h 5890917"/>
              <a:gd name="connsiteX269" fmla="*/ 3200099 w 4317699"/>
              <a:gd name="connsiteY269" fmla="*/ 4136572 h 5890917"/>
              <a:gd name="connsiteX270" fmla="*/ 3083985 w 4317699"/>
              <a:gd name="connsiteY270" fmla="*/ 4107543 h 5890917"/>
              <a:gd name="connsiteX271" fmla="*/ 2982385 w 4317699"/>
              <a:gd name="connsiteY271" fmla="*/ 4005943 h 5890917"/>
              <a:gd name="connsiteX272" fmla="*/ 2938842 w 4317699"/>
              <a:gd name="connsiteY272" fmla="*/ 3962400 h 5890917"/>
              <a:gd name="connsiteX273" fmla="*/ 2851756 w 4317699"/>
              <a:gd name="connsiteY273" fmla="*/ 3904343 h 5890917"/>
              <a:gd name="connsiteX274" fmla="*/ 2808213 w 4317699"/>
              <a:gd name="connsiteY274" fmla="*/ 3875315 h 5890917"/>
              <a:gd name="connsiteX275" fmla="*/ 2779185 w 4317699"/>
              <a:gd name="connsiteY275" fmla="*/ 3947886 h 5890917"/>
              <a:gd name="connsiteX276" fmla="*/ 2837242 w 4317699"/>
              <a:gd name="connsiteY276" fmla="*/ 4209143 h 5890917"/>
              <a:gd name="connsiteX277" fmla="*/ 2851756 w 4317699"/>
              <a:gd name="connsiteY277" fmla="*/ 4252686 h 5890917"/>
              <a:gd name="connsiteX278" fmla="*/ 2866270 w 4317699"/>
              <a:gd name="connsiteY278" fmla="*/ 4296229 h 5890917"/>
              <a:gd name="connsiteX279" fmla="*/ 2880785 w 4317699"/>
              <a:gd name="connsiteY279" fmla="*/ 4717143 h 5890917"/>
              <a:gd name="connsiteX280" fmla="*/ 2938842 w 4317699"/>
              <a:gd name="connsiteY280" fmla="*/ 4775200 h 5890917"/>
              <a:gd name="connsiteX281" fmla="*/ 2967870 w 4317699"/>
              <a:gd name="connsiteY281" fmla="*/ 4833257 h 5890917"/>
              <a:gd name="connsiteX282" fmla="*/ 3299710 w 4317699"/>
              <a:gd name="connsiteY282" fmla="*/ 5730921 h 5890917"/>
              <a:gd name="connsiteX283" fmla="*/ 2963139 w 4317699"/>
              <a:gd name="connsiteY283" fmla="*/ 5786686 h 5890917"/>
              <a:gd name="connsiteX284" fmla="*/ 2692099 w 4317699"/>
              <a:gd name="connsiteY284" fmla="*/ 5733143 h 5890917"/>
              <a:gd name="connsiteX285" fmla="*/ 2372785 w 4317699"/>
              <a:gd name="connsiteY285" fmla="*/ 5776686 h 5890917"/>
              <a:gd name="connsiteX286" fmla="*/ 2416328 w 4317699"/>
              <a:gd name="connsiteY286" fmla="*/ 5660572 h 5890917"/>
              <a:gd name="connsiteX287" fmla="*/ 2416328 w 4317699"/>
              <a:gd name="connsiteY287"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01781 w 4317699"/>
              <a:gd name="connsiteY155" fmla="*/ 934802 h 5890917"/>
              <a:gd name="connsiteX156" fmla="*/ 3882270 w 4317699"/>
              <a:gd name="connsiteY156" fmla="*/ 1030515 h 5890917"/>
              <a:gd name="connsiteX157" fmla="*/ 3301699 w 4317699"/>
              <a:gd name="connsiteY157" fmla="*/ 1030515 h 5890917"/>
              <a:gd name="connsiteX158" fmla="*/ 3374270 w 4317699"/>
              <a:gd name="connsiteY158" fmla="*/ 1074057 h 5890917"/>
              <a:gd name="connsiteX159" fmla="*/ 3490385 w 4317699"/>
              <a:gd name="connsiteY159" fmla="*/ 1103086 h 5890917"/>
              <a:gd name="connsiteX160" fmla="*/ 3548442 w 4317699"/>
              <a:gd name="connsiteY160" fmla="*/ 1175657 h 5890917"/>
              <a:gd name="connsiteX161" fmla="*/ 3635528 w 4317699"/>
              <a:gd name="connsiteY161" fmla="*/ 1219200 h 5890917"/>
              <a:gd name="connsiteX162" fmla="*/ 3795185 w 4317699"/>
              <a:gd name="connsiteY162" fmla="*/ 1248229 h 5890917"/>
              <a:gd name="connsiteX163" fmla="*/ 4085470 w 4317699"/>
              <a:gd name="connsiteY163" fmla="*/ 1190172 h 5890917"/>
              <a:gd name="connsiteX164" fmla="*/ 4143528 w 4317699"/>
              <a:gd name="connsiteY164" fmla="*/ 1117600 h 5890917"/>
              <a:gd name="connsiteX165" fmla="*/ 4187070 w 4317699"/>
              <a:gd name="connsiteY165" fmla="*/ 1088572 h 5890917"/>
              <a:gd name="connsiteX166" fmla="*/ 4143528 w 4317699"/>
              <a:gd name="connsiteY166" fmla="*/ 1132115 h 5890917"/>
              <a:gd name="connsiteX167" fmla="*/ 4041928 w 4317699"/>
              <a:gd name="connsiteY167" fmla="*/ 1262743 h 5890917"/>
              <a:gd name="connsiteX168" fmla="*/ 4012899 w 4317699"/>
              <a:gd name="connsiteY168" fmla="*/ 1306286 h 5890917"/>
              <a:gd name="connsiteX169" fmla="*/ 3925813 w 4317699"/>
              <a:gd name="connsiteY169" fmla="*/ 1393372 h 5890917"/>
              <a:gd name="connsiteX170" fmla="*/ 3751642 w 4317699"/>
              <a:gd name="connsiteY170" fmla="*/ 1364343 h 5890917"/>
              <a:gd name="connsiteX171" fmla="*/ 3562956 w 4317699"/>
              <a:gd name="connsiteY171" fmla="*/ 1335315 h 5890917"/>
              <a:gd name="connsiteX172" fmla="*/ 3504899 w 4317699"/>
              <a:gd name="connsiteY172" fmla="*/ 1756229 h 5890917"/>
              <a:gd name="connsiteX173" fmla="*/ 3475870 w 4317699"/>
              <a:gd name="connsiteY173" fmla="*/ 1698172 h 5890917"/>
              <a:gd name="connsiteX174" fmla="*/ 3403299 w 4317699"/>
              <a:gd name="connsiteY174" fmla="*/ 1524000 h 5890917"/>
              <a:gd name="connsiteX175" fmla="*/ 3258156 w 4317699"/>
              <a:gd name="connsiteY175" fmla="*/ 1291772 h 5890917"/>
              <a:gd name="connsiteX176" fmla="*/ 3422167 w 4317699"/>
              <a:gd name="connsiteY176" fmla="*/ 1296546 h 5890917"/>
              <a:gd name="connsiteX177" fmla="*/ 3156556 w 4317699"/>
              <a:gd name="connsiteY177" fmla="*/ 1190172 h 5890917"/>
              <a:gd name="connsiteX178" fmla="*/ 3098499 w 4317699"/>
              <a:gd name="connsiteY178" fmla="*/ 1204686 h 5890917"/>
              <a:gd name="connsiteX179" fmla="*/ 2982385 w 4317699"/>
              <a:gd name="connsiteY179" fmla="*/ 1219200 h 5890917"/>
              <a:gd name="connsiteX180" fmla="*/ 2967870 w 4317699"/>
              <a:gd name="connsiteY180" fmla="*/ 1262743 h 5890917"/>
              <a:gd name="connsiteX181" fmla="*/ 2895299 w 4317699"/>
              <a:gd name="connsiteY181" fmla="*/ 1524000 h 5890917"/>
              <a:gd name="connsiteX182" fmla="*/ 2938842 w 4317699"/>
              <a:gd name="connsiteY182" fmla="*/ 1596572 h 5890917"/>
              <a:gd name="connsiteX183" fmla="*/ 2953356 w 4317699"/>
              <a:gd name="connsiteY183" fmla="*/ 1640115 h 5890917"/>
              <a:gd name="connsiteX184" fmla="*/ 2895299 w 4317699"/>
              <a:gd name="connsiteY184" fmla="*/ 1712686 h 5890917"/>
              <a:gd name="connsiteX185" fmla="*/ 2837242 w 4317699"/>
              <a:gd name="connsiteY185" fmla="*/ 1770743 h 5890917"/>
              <a:gd name="connsiteX186" fmla="*/ 2750156 w 4317699"/>
              <a:gd name="connsiteY186" fmla="*/ 1828800 h 5890917"/>
              <a:gd name="connsiteX187" fmla="*/ 2677585 w 4317699"/>
              <a:gd name="connsiteY187" fmla="*/ 1901372 h 5890917"/>
              <a:gd name="connsiteX188" fmla="*/ 2575985 w 4317699"/>
              <a:gd name="connsiteY188" fmla="*/ 2032000 h 5890917"/>
              <a:gd name="connsiteX189" fmla="*/ 2561470 w 4317699"/>
              <a:gd name="connsiteY189" fmla="*/ 2525486 h 5890917"/>
              <a:gd name="connsiteX190" fmla="*/ 2634042 w 4317699"/>
              <a:gd name="connsiteY190" fmla="*/ 2467429 h 5890917"/>
              <a:gd name="connsiteX191" fmla="*/ 2750156 w 4317699"/>
              <a:gd name="connsiteY191" fmla="*/ 2394857 h 5890917"/>
              <a:gd name="connsiteX192" fmla="*/ 2938842 w 4317699"/>
              <a:gd name="connsiteY192" fmla="*/ 2249715 h 5890917"/>
              <a:gd name="connsiteX193" fmla="*/ 2904387 w 4317699"/>
              <a:gd name="connsiteY193" fmla="*/ 2031669 h 5890917"/>
              <a:gd name="connsiteX194" fmla="*/ 3070856 w 4317699"/>
              <a:gd name="connsiteY194" fmla="*/ 2166397 h 5890917"/>
              <a:gd name="connsiteX195" fmla="*/ 3098499 w 4317699"/>
              <a:gd name="connsiteY195" fmla="*/ 1814286 h 5890917"/>
              <a:gd name="connsiteX196" fmla="*/ 3127528 w 4317699"/>
              <a:gd name="connsiteY196" fmla="*/ 1698172 h 5890917"/>
              <a:gd name="connsiteX197" fmla="*/ 3098499 w 4317699"/>
              <a:gd name="connsiteY197" fmla="*/ 2235200 h 5890917"/>
              <a:gd name="connsiteX198" fmla="*/ 3069470 w 4317699"/>
              <a:gd name="connsiteY198" fmla="*/ 2307772 h 5890917"/>
              <a:gd name="connsiteX199" fmla="*/ 2866270 w 4317699"/>
              <a:gd name="connsiteY199" fmla="*/ 2481943 h 5890917"/>
              <a:gd name="connsiteX200" fmla="*/ 2779185 w 4317699"/>
              <a:gd name="connsiteY200" fmla="*/ 2525486 h 5890917"/>
              <a:gd name="connsiteX201" fmla="*/ 2721128 w 4317699"/>
              <a:gd name="connsiteY201" fmla="*/ 2569029 h 5890917"/>
              <a:gd name="connsiteX202" fmla="*/ 2663070 w 4317699"/>
              <a:gd name="connsiteY202" fmla="*/ 2699657 h 5890917"/>
              <a:gd name="connsiteX203" fmla="*/ 2648556 w 4317699"/>
              <a:gd name="connsiteY203" fmla="*/ 2743200 h 5890917"/>
              <a:gd name="connsiteX204" fmla="*/ 2735642 w 4317699"/>
              <a:gd name="connsiteY204" fmla="*/ 2656115 h 5890917"/>
              <a:gd name="connsiteX205" fmla="*/ 2880785 w 4317699"/>
              <a:gd name="connsiteY205" fmla="*/ 2612572 h 5890917"/>
              <a:gd name="connsiteX206" fmla="*/ 3040442 w 4317699"/>
              <a:gd name="connsiteY206" fmla="*/ 2540000 h 5890917"/>
              <a:gd name="connsiteX207" fmla="*/ 3113013 w 4317699"/>
              <a:gd name="connsiteY207" fmla="*/ 2467429 h 5890917"/>
              <a:gd name="connsiteX208" fmla="*/ 3200099 w 4317699"/>
              <a:gd name="connsiteY208" fmla="*/ 2380343 h 5890917"/>
              <a:gd name="connsiteX209" fmla="*/ 3214613 w 4317699"/>
              <a:gd name="connsiteY209" fmla="*/ 1872343 h 5890917"/>
              <a:gd name="connsiteX210" fmla="*/ 3229128 w 4317699"/>
              <a:gd name="connsiteY210" fmla="*/ 2220686 h 5890917"/>
              <a:gd name="connsiteX211" fmla="*/ 3403299 w 4317699"/>
              <a:gd name="connsiteY211" fmla="*/ 2046515 h 5890917"/>
              <a:gd name="connsiteX212" fmla="*/ 3461356 w 4317699"/>
              <a:gd name="connsiteY212" fmla="*/ 2002972 h 5890917"/>
              <a:gd name="connsiteX213" fmla="*/ 3606499 w 4317699"/>
              <a:gd name="connsiteY213" fmla="*/ 1857829 h 5890917"/>
              <a:gd name="connsiteX214" fmla="*/ 3981272 w 4317699"/>
              <a:gd name="connsiteY214" fmla="*/ 1573190 h 5890917"/>
              <a:gd name="connsiteX215" fmla="*/ 4297829 w 4317699"/>
              <a:gd name="connsiteY215" fmla="*/ 1409345 h 5890917"/>
              <a:gd name="connsiteX216" fmla="*/ 3770568 w 4317699"/>
              <a:gd name="connsiteY216" fmla="*/ 1875783 h 5890917"/>
              <a:gd name="connsiteX217" fmla="*/ 4210796 w 4317699"/>
              <a:gd name="connsiteY217" fmla="*/ 1938659 h 5890917"/>
              <a:gd name="connsiteX218" fmla="*/ 3591985 w 4317699"/>
              <a:gd name="connsiteY218" fmla="*/ 2075543 h 5890917"/>
              <a:gd name="connsiteX219" fmla="*/ 3417813 w 4317699"/>
              <a:gd name="connsiteY219" fmla="*/ 2177143 h 5890917"/>
              <a:gd name="connsiteX220" fmla="*/ 3345242 w 4317699"/>
              <a:gd name="connsiteY220" fmla="*/ 2293257 h 5890917"/>
              <a:gd name="connsiteX221" fmla="*/ 3330728 w 4317699"/>
              <a:gd name="connsiteY221" fmla="*/ 2351315 h 5890917"/>
              <a:gd name="connsiteX222" fmla="*/ 3316213 w 4317699"/>
              <a:gd name="connsiteY222" fmla="*/ 2481943 h 5890917"/>
              <a:gd name="connsiteX223" fmla="*/ 3287185 w 4317699"/>
              <a:gd name="connsiteY223" fmla="*/ 2525486 h 5890917"/>
              <a:gd name="connsiteX224" fmla="*/ 3243642 w 4317699"/>
              <a:gd name="connsiteY224" fmla="*/ 2583543 h 5890917"/>
              <a:gd name="connsiteX225" fmla="*/ 3142042 w 4317699"/>
              <a:gd name="connsiteY225" fmla="*/ 2670629 h 5890917"/>
              <a:gd name="connsiteX226" fmla="*/ 3040442 w 4317699"/>
              <a:gd name="connsiteY226" fmla="*/ 2786743 h 5890917"/>
              <a:gd name="connsiteX227" fmla="*/ 2967870 w 4317699"/>
              <a:gd name="connsiteY227" fmla="*/ 2844800 h 5890917"/>
              <a:gd name="connsiteX228" fmla="*/ 2895299 w 4317699"/>
              <a:gd name="connsiteY228" fmla="*/ 2931886 h 5890917"/>
              <a:gd name="connsiteX229" fmla="*/ 2735642 w 4317699"/>
              <a:gd name="connsiteY229" fmla="*/ 3106057 h 5890917"/>
              <a:gd name="connsiteX230" fmla="*/ 2706613 w 4317699"/>
              <a:gd name="connsiteY230" fmla="*/ 3193143 h 5890917"/>
              <a:gd name="connsiteX231" fmla="*/ 2808213 w 4317699"/>
              <a:gd name="connsiteY231" fmla="*/ 3178629 h 5890917"/>
              <a:gd name="connsiteX232" fmla="*/ 3214613 w 4317699"/>
              <a:gd name="connsiteY232" fmla="*/ 3091543 h 5890917"/>
              <a:gd name="connsiteX233" fmla="*/ 3475870 w 4317699"/>
              <a:gd name="connsiteY233" fmla="*/ 2960915 h 5890917"/>
              <a:gd name="connsiteX234" fmla="*/ 3679070 w 4317699"/>
              <a:gd name="connsiteY234" fmla="*/ 2801257 h 5890917"/>
              <a:gd name="connsiteX235" fmla="*/ 3824213 w 4317699"/>
              <a:gd name="connsiteY235" fmla="*/ 2569029 h 5890917"/>
              <a:gd name="connsiteX236" fmla="*/ 3911299 w 4317699"/>
              <a:gd name="connsiteY236" fmla="*/ 2409372 h 5890917"/>
              <a:gd name="connsiteX237" fmla="*/ 4236791 w 4317699"/>
              <a:gd name="connsiteY237" fmla="*/ 2119679 h 5890917"/>
              <a:gd name="connsiteX238" fmla="*/ 3896785 w 4317699"/>
              <a:gd name="connsiteY238" fmla="*/ 2641600 h 5890917"/>
              <a:gd name="connsiteX239" fmla="*/ 3867756 w 4317699"/>
              <a:gd name="connsiteY239" fmla="*/ 2714172 h 5890917"/>
              <a:gd name="connsiteX240" fmla="*/ 3766156 w 4317699"/>
              <a:gd name="connsiteY240" fmla="*/ 2888343 h 5890917"/>
              <a:gd name="connsiteX241" fmla="*/ 3708099 w 4317699"/>
              <a:gd name="connsiteY241" fmla="*/ 2946400 h 5890917"/>
              <a:gd name="connsiteX242" fmla="*/ 3635528 w 4317699"/>
              <a:gd name="connsiteY242" fmla="*/ 3033486 h 5890917"/>
              <a:gd name="connsiteX243" fmla="*/ 3766156 w 4317699"/>
              <a:gd name="connsiteY243" fmla="*/ 2975429 h 5890917"/>
              <a:gd name="connsiteX244" fmla="*/ 3824213 w 4317699"/>
              <a:gd name="connsiteY244" fmla="*/ 2960915 h 5890917"/>
              <a:gd name="connsiteX245" fmla="*/ 4216099 w 4317699"/>
              <a:gd name="connsiteY245" fmla="*/ 3048000 h 5890917"/>
              <a:gd name="connsiteX246" fmla="*/ 4317699 w 4317699"/>
              <a:gd name="connsiteY246" fmla="*/ 3091543 h 5890917"/>
              <a:gd name="connsiteX247" fmla="*/ 4216099 w 4317699"/>
              <a:gd name="connsiteY247" fmla="*/ 3062515 h 5890917"/>
              <a:gd name="connsiteX248" fmla="*/ 4041928 w 4317699"/>
              <a:gd name="connsiteY248" fmla="*/ 3077029 h 5890917"/>
              <a:gd name="connsiteX249" fmla="*/ 3867756 w 4317699"/>
              <a:gd name="connsiteY249" fmla="*/ 3178629 h 5890917"/>
              <a:gd name="connsiteX250" fmla="*/ 3550752 w 4317699"/>
              <a:gd name="connsiteY250" fmla="*/ 3155241 h 5890917"/>
              <a:gd name="connsiteX251" fmla="*/ 3248601 w 4317699"/>
              <a:gd name="connsiteY251" fmla="*/ 3272308 h 5890917"/>
              <a:gd name="connsiteX252" fmla="*/ 3229128 w 4317699"/>
              <a:gd name="connsiteY252" fmla="*/ 3425372 h 5890917"/>
              <a:gd name="connsiteX253" fmla="*/ 2938842 w 4317699"/>
              <a:gd name="connsiteY253" fmla="*/ 3454400 h 5890917"/>
              <a:gd name="connsiteX254" fmla="*/ 2837242 w 4317699"/>
              <a:gd name="connsiteY254" fmla="*/ 3468915 h 5890917"/>
              <a:gd name="connsiteX255" fmla="*/ 2793699 w 4317699"/>
              <a:gd name="connsiteY255" fmla="*/ 3483429 h 5890917"/>
              <a:gd name="connsiteX256" fmla="*/ 2808213 w 4317699"/>
              <a:gd name="connsiteY256" fmla="*/ 3570515 h 5890917"/>
              <a:gd name="connsiteX257" fmla="*/ 2895299 w 4317699"/>
              <a:gd name="connsiteY257" fmla="*/ 3599543 h 5890917"/>
              <a:gd name="connsiteX258" fmla="*/ 3040442 w 4317699"/>
              <a:gd name="connsiteY258" fmla="*/ 3686629 h 5890917"/>
              <a:gd name="connsiteX259" fmla="*/ 3171070 w 4317699"/>
              <a:gd name="connsiteY259" fmla="*/ 3759200 h 5890917"/>
              <a:gd name="connsiteX260" fmla="*/ 3652158 w 4317699"/>
              <a:gd name="connsiteY260" fmla="*/ 3763294 h 5890917"/>
              <a:gd name="connsiteX261" fmla="*/ 3030618 w 4317699"/>
              <a:gd name="connsiteY261" fmla="*/ 3946434 h 5890917"/>
              <a:gd name="connsiteX262" fmla="*/ 3113013 w 4317699"/>
              <a:gd name="connsiteY262" fmla="*/ 3947886 h 5890917"/>
              <a:gd name="connsiteX263" fmla="*/ 3243642 w 4317699"/>
              <a:gd name="connsiteY263" fmla="*/ 4078515 h 5890917"/>
              <a:gd name="connsiteX264" fmla="*/ 3388785 w 4317699"/>
              <a:gd name="connsiteY264" fmla="*/ 4136572 h 5890917"/>
              <a:gd name="connsiteX265" fmla="*/ 3959686 w 4317699"/>
              <a:gd name="connsiteY265" fmla="*/ 4204012 h 5890917"/>
              <a:gd name="connsiteX266" fmla="*/ 3461356 w 4317699"/>
              <a:gd name="connsiteY266" fmla="*/ 4194629 h 5890917"/>
              <a:gd name="connsiteX267" fmla="*/ 3417813 w 4317699"/>
              <a:gd name="connsiteY267" fmla="*/ 4180115 h 5890917"/>
              <a:gd name="connsiteX268" fmla="*/ 3330728 w 4317699"/>
              <a:gd name="connsiteY268" fmla="*/ 4165600 h 5890917"/>
              <a:gd name="connsiteX269" fmla="*/ 3200099 w 4317699"/>
              <a:gd name="connsiteY269" fmla="*/ 4136572 h 5890917"/>
              <a:gd name="connsiteX270" fmla="*/ 3083985 w 4317699"/>
              <a:gd name="connsiteY270" fmla="*/ 4107543 h 5890917"/>
              <a:gd name="connsiteX271" fmla="*/ 2982385 w 4317699"/>
              <a:gd name="connsiteY271" fmla="*/ 4005943 h 5890917"/>
              <a:gd name="connsiteX272" fmla="*/ 2938842 w 4317699"/>
              <a:gd name="connsiteY272" fmla="*/ 3962400 h 5890917"/>
              <a:gd name="connsiteX273" fmla="*/ 2851756 w 4317699"/>
              <a:gd name="connsiteY273" fmla="*/ 3904343 h 5890917"/>
              <a:gd name="connsiteX274" fmla="*/ 2808213 w 4317699"/>
              <a:gd name="connsiteY274" fmla="*/ 3875315 h 5890917"/>
              <a:gd name="connsiteX275" fmla="*/ 2779185 w 4317699"/>
              <a:gd name="connsiteY275" fmla="*/ 3947886 h 5890917"/>
              <a:gd name="connsiteX276" fmla="*/ 2837242 w 4317699"/>
              <a:gd name="connsiteY276" fmla="*/ 4209143 h 5890917"/>
              <a:gd name="connsiteX277" fmla="*/ 2851756 w 4317699"/>
              <a:gd name="connsiteY277" fmla="*/ 4252686 h 5890917"/>
              <a:gd name="connsiteX278" fmla="*/ 2866270 w 4317699"/>
              <a:gd name="connsiteY278" fmla="*/ 4296229 h 5890917"/>
              <a:gd name="connsiteX279" fmla="*/ 2880785 w 4317699"/>
              <a:gd name="connsiteY279" fmla="*/ 4717143 h 5890917"/>
              <a:gd name="connsiteX280" fmla="*/ 2938842 w 4317699"/>
              <a:gd name="connsiteY280" fmla="*/ 4775200 h 5890917"/>
              <a:gd name="connsiteX281" fmla="*/ 2967870 w 4317699"/>
              <a:gd name="connsiteY281" fmla="*/ 4833257 h 5890917"/>
              <a:gd name="connsiteX282" fmla="*/ 3299710 w 4317699"/>
              <a:gd name="connsiteY282" fmla="*/ 5730921 h 5890917"/>
              <a:gd name="connsiteX283" fmla="*/ 2963139 w 4317699"/>
              <a:gd name="connsiteY283" fmla="*/ 5786686 h 5890917"/>
              <a:gd name="connsiteX284" fmla="*/ 2692099 w 4317699"/>
              <a:gd name="connsiteY284" fmla="*/ 5733143 h 5890917"/>
              <a:gd name="connsiteX285" fmla="*/ 2372785 w 4317699"/>
              <a:gd name="connsiteY285" fmla="*/ 5776686 h 5890917"/>
              <a:gd name="connsiteX286" fmla="*/ 2416328 w 4317699"/>
              <a:gd name="connsiteY286" fmla="*/ 5660572 h 5890917"/>
              <a:gd name="connsiteX287" fmla="*/ 2416328 w 4317699"/>
              <a:gd name="connsiteY287"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01781 w 4317699"/>
              <a:gd name="connsiteY155" fmla="*/ 934802 h 5890917"/>
              <a:gd name="connsiteX156" fmla="*/ 3882270 w 4317699"/>
              <a:gd name="connsiteY156" fmla="*/ 1030515 h 5890917"/>
              <a:gd name="connsiteX157" fmla="*/ 3301699 w 4317699"/>
              <a:gd name="connsiteY157" fmla="*/ 1030515 h 5890917"/>
              <a:gd name="connsiteX158" fmla="*/ 3374270 w 4317699"/>
              <a:gd name="connsiteY158" fmla="*/ 1074057 h 5890917"/>
              <a:gd name="connsiteX159" fmla="*/ 3490385 w 4317699"/>
              <a:gd name="connsiteY159" fmla="*/ 1103086 h 5890917"/>
              <a:gd name="connsiteX160" fmla="*/ 3548442 w 4317699"/>
              <a:gd name="connsiteY160" fmla="*/ 1175657 h 5890917"/>
              <a:gd name="connsiteX161" fmla="*/ 3635528 w 4317699"/>
              <a:gd name="connsiteY161" fmla="*/ 1219200 h 5890917"/>
              <a:gd name="connsiteX162" fmla="*/ 3795185 w 4317699"/>
              <a:gd name="connsiteY162" fmla="*/ 1248229 h 5890917"/>
              <a:gd name="connsiteX163" fmla="*/ 4085470 w 4317699"/>
              <a:gd name="connsiteY163" fmla="*/ 1190172 h 5890917"/>
              <a:gd name="connsiteX164" fmla="*/ 4143528 w 4317699"/>
              <a:gd name="connsiteY164" fmla="*/ 1117600 h 5890917"/>
              <a:gd name="connsiteX165" fmla="*/ 4187070 w 4317699"/>
              <a:gd name="connsiteY165" fmla="*/ 1088572 h 5890917"/>
              <a:gd name="connsiteX166" fmla="*/ 4143528 w 4317699"/>
              <a:gd name="connsiteY166" fmla="*/ 1132115 h 5890917"/>
              <a:gd name="connsiteX167" fmla="*/ 4041928 w 4317699"/>
              <a:gd name="connsiteY167" fmla="*/ 1262743 h 5890917"/>
              <a:gd name="connsiteX168" fmla="*/ 4012899 w 4317699"/>
              <a:gd name="connsiteY168" fmla="*/ 1306286 h 5890917"/>
              <a:gd name="connsiteX169" fmla="*/ 3925813 w 4317699"/>
              <a:gd name="connsiteY169" fmla="*/ 1393372 h 5890917"/>
              <a:gd name="connsiteX170" fmla="*/ 3751642 w 4317699"/>
              <a:gd name="connsiteY170" fmla="*/ 1364343 h 5890917"/>
              <a:gd name="connsiteX171" fmla="*/ 3562956 w 4317699"/>
              <a:gd name="connsiteY171" fmla="*/ 1335315 h 5890917"/>
              <a:gd name="connsiteX172" fmla="*/ 3504899 w 4317699"/>
              <a:gd name="connsiteY172" fmla="*/ 1756229 h 5890917"/>
              <a:gd name="connsiteX173" fmla="*/ 3475870 w 4317699"/>
              <a:gd name="connsiteY173" fmla="*/ 1698172 h 5890917"/>
              <a:gd name="connsiteX174" fmla="*/ 3403299 w 4317699"/>
              <a:gd name="connsiteY174" fmla="*/ 1524000 h 5890917"/>
              <a:gd name="connsiteX175" fmla="*/ 3258156 w 4317699"/>
              <a:gd name="connsiteY175" fmla="*/ 1291772 h 5890917"/>
              <a:gd name="connsiteX176" fmla="*/ 3422167 w 4317699"/>
              <a:gd name="connsiteY176" fmla="*/ 1296546 h 5890917"/>
              <a:gd name="connsiteX177" fmla="*/ 3156556 w 4317699"/>
              <a:gd name="connsiteY177" fmla="*/ 1190172 h 5890917"/>
              <a:gd name="connsiteX178" fmla="*/ 3098499 w 4317699"/>
              <a:gd name="connsiteY178" fmla="*/ 1204686 h 5890917"/>
              <a:gd name="connsiteX179" fmla="*/ 2982385 w 4317699"/>
              <a:gd name="connsiteY179" fmla="*/ 1219200 h 5890917"/>
              <a:gd name="connsiteX180" fmla="*/ 2967870 w 4317699"/>
              <a:gd name="connsiteY180" fmla="*/ 1262743 h 5890917"/>
              <a:gd name="connsiteX181" fmla="*/ 2895299 w 4317699"/>
              <a:gd name="connsiteY181" fmla="*/ 1524000 h 5890917"/>
              <a:gd name="connsiteX182" fmla="*/ 2938842 w 4317699"/>
              <a:gd name="connsiteY182" fmla="*/ 1596572 h 5890917"/>
              <a:gd name="connsiteX183" fmla="*/ 2953356 w 4317699"/>
              <a:gd name="connsiteY183" fmla="*/ 1640115 h 5890917"/>
              <a:gd name="connsiteX184" fmla="*/ 2895299 w 4317699"/>
              <a:gd name="connsiteY184" fmla="*/ 1712686 h 5890917"/>
              <a:gd name="connsiteX185" fmla="*/ 2837242 w 4317699"/>
              <a:gd name="connsiteY185" fmla="*/ 1770743 h 5890917"/>
              <a:gd name="connsiteX186" fmla="*/ 2750156 w 4317699"/>
              <a:gd name="connsiteY186" fmla="*/ 1828800 h 5890917"/>
              <a:gd name="connsiteX187" fmla="*/ 2677585 w 4317699"/>
              <a:gd name="connsiteY187" fmla="*/ 1901372 h 5890917"/>
              <a:gd name="connsiteX188" fmla="*/ 2575985 w 4317699"/>
              <a:gd name="connsiteY188" fmla="*/ 2032000 h 5890917"/>
              <a:gd name="connsiteX189" fmla="*/ 2561470 w 4317699"/>
              <a:gd name="connsiteY189" fmla="*/ 2525486 h 5890917"/>
              <a:gd name="connsiteX190" fmla="*/ 2634042 w 4317699"/>
              <a:gd name="connsiteY190" fmla="*/ 2467429 h 5890917"/>
              <a:gd name="connsiteX191" fmla="*/ 2750156 w 4317699"/>
              <a:gd name="connsiteY191" fmla="*/ 2394857 h 5890917"/>
              <a:gd name="connsiteX192" fmla="*/ 2938842 w 4317699"/>
              <a:gd name="connsiteY192" fmla="*/ 2249715 h 5890917"/>
              <a:gd name="connsiteX193" fmla="*/ 2904387 w 4317699"/>
              <a:gd name="connsiteY193" fmla="*/ 2031669 h 5890917"/>
              <a:gd name="connsiteX194" fmla="*/ 3070856 w 4317699"/>
              <a:gd name="connsiteY194" fmla="*/ 2166397 h 5890917"/>
              <a:gd name="connsiteX195" fmla="*/ 3098499 w 4317699"/>
              <a:gd name="connsiteY195" fmla="*/ 1814286 h 5890917"/>
              <a:gd name="connsiteX196" fmla="*/ 3127528 w 4317699"/>
              <a:gd name="connsiteY196" fmla="*/ 1698172 h 5890917"/>
              <a:gd name="connsiteX197" fmla="*/ 3098499 w 4317699"/>
              <a:gd name="connsiteY197" fmla="*/ 2235200 h 5890917"/>
              <a:gd name="connsiteX198" fmla="*/ 3069470 w 4317699"/>
              <a:gd name="connsiteY198" fmla="*/ 2307772 h 5890917"/>
              <a:gd name="connsiteX199" fmla="*/ 2866270 w 4317699"/>
              <a:gd name="connsiteY199" fmla="*/ 2481943 h 5890917"/>
              <a:gd name="connsiteX200" fmla="*/ 2779185 w 4317699"/>
              <a:gd name="connsiteY200" fmla="*/ 2525486 h 5890917"/>
              <a:gd name="connsiteX201" fmla="*/ 2721128 w 4317699"/>
              <a:gd name="connsiteY201" fmla="*/ 2569029 h 5890917"/>
              <a:gd name="connsiteX202" fmla="*/ 2663070 w 4317699"/>
              <a:gd name="connsiteY202" fmla="*/ 2699657 h 5890917"/>
              <a:gd name="connsiteX203" fmla="*/ 2648556 w 4317699"/>
              <a:gd name="connsiteY203" fmla="*/ 2743200 h 5890917"/>
              <a:gd name="connsiteX204" fmla="*/ 2735642 w 4317699"/>
              <a:gd name="connsiteY204" fmla="*/ 2656115 h 5890917"/>
              <a:gd name="connsiteX205" fmla="*/ 2880785 w 4317699"/>
              <a:gd name="connsiteY205" fmla="*/ 2612572 h 5890917"/>
              <a:gd name="connsiteX206" fmla="*/ 3040442 w 4317699"/>
              <a:gd name="connsiteY206" fmla="*/ 2540000 h 5890917"/>
              <a:gd name="connsiteX207" fmla="*/ 3113013 w 4317699"/>
              <a:gd name="connsiteY207" fmla="*/ 2467429 h 5890917"/>
              <a:gd name="connsiteX208" fmla="*/ 3200099 w 4317699"/>
              <a:gd name="connsiteY208" fmla="*/ 2380343 h 5890917"/>
              <a:gd name="connsiteX209" fmla="*/ 3214613 w 4317699"/>
              <a:gd name="connsiteY209" fmla="*/ 1872343 h 5890917"/>
              <a:gd name="connsiteX210" fmla="*/ 3229128 w 4317699"/>
              <a:gd name="connsiteY210" fmla="*/ 2220686 h 5890917"/>
              <a:gd name="connsiteX211" fmla="*/ 3403299 w 4317699"/>
              <a:gd name="connsiteY211" fmla="*/ 2046515 h 5890917"/>
              <a:gd name="connsiteX212" fmla="*/ 3461356 w 4317699"/>
              <a:gd name="connsiteY212" fmla="*/ 2002972 h 5890917"/>
              <a:gd name="connsiteX213" fmla="*/ 3606499 w 4317699"/>
              <a:gd name="connsiteY213" fmla="*/ 1857829 h 5890917"/>
              <a:gd name="connsiteX214" fmla="*/ 3981272 w 4317699"/>
              <a:gd name="connsiteY214" fmla="*/ 1573190 h 5890917"/>
              <a:gd name="connsiteX215" fmla="*/ 4297829 w 4317699"/>
              <a:gd name="connsiteY215" fmla="*/ 1409345 h 5890917"/>
              <a:gd name="connsiteX216" fmla="*/ 3770568 w 4317699"/>
              <a:gd name="connsiteY216" fmla="*/ 1875783 h 5890917"/>
              <a:gd name="connsiteX217" fmla="*/ 4210796 w 4317699"/>
              <a:gd name="connsiteY217" fmla="*/ 1938659 h 5890917"/>
              <a:gd name="connsiteX218" fmla="*/ 3591985 w 4317699"/>
              <a:gd name="connsiteY218" fmla="*/ 2075543 h 5890917"/>
              <a:gd name="connsiteX219" fmla="*/ 3417813 w 4317699"/>
              <a:gd name="connsiteY219" fmla="*/ 2177143 h 5890917"/>
              <a:gd name="connsiteX220" fmla="*/ 3345242 w 4317699"/>
              <a:gd name="connsiteY220" fmla="*/ 2293257 h 5890917"/>
              <a:gd name="connsiteX221" fmla="*/ 3330728 w 4317699"/>
              <a:gd name="connsiteY221" fmla="*/ 2351315 h 5890917"/>
              <a:gd name="connsiteX222" fmla="*/ 3316213 w 4317699"/>
              <a:gd name="connsiteY222" fmla="*/ 2481943 h 5890917"/>
              <a:gd name="connsiteX223" fmla="*/ 3287185 w 4317699"/>
              <a:gd name="connsiteY223" fmla="*/ 2525486 h 5890917"/>
              <a:gd name="connsiteX224" fmla="*/ 3243642 w 4317699"/>
              <a:gd name="connsiteY224" fmla="*/ 2583543 h 5890917"/>
              <a:gd name="connsiteX225" fmla="*/ 3142042 w 4317699"/>
              <a:gd name="connsiteY225" fmla="*/ 2670629 h 5890917"/>
              <a:gd name="connsiteX226" fmla="*/ 3040442 w 4317699"/>
              <a:gd name="connsiteY226" fmla="*/ 2786743 h 5890917"/>
              <a:gd name="connsiteX227" fmla="*/ 2967870 w 4317699"/>
              <a:gd name="connsiteY227" fmla="*/ 2844800 h 5890917"/>
              <a:gd name="connsiteX228" fmla="*/ 2895299 w 4317699"/>
              <a:gd name="connsiteY228" fmla="*/ 2931886 h 5890917"/>
              <a:gd name="connsiteX229" fmla="*/ 2735642 w 4317699"/>
              <a:gd name="connsiteY229" fmla="*/ 3106057 h 5890917"/>
              <a:gd name="connsiteX230" fmla="*/ 2706613 w 4317699"/>
              <a:gd name="connsiteY230" fmla="*/ 3193143 h 5890917"/>
              <a:gd name="connsiteX231" fmla="*/ 2808213 w 4317699"/>
              <a:gd name="connsiteY231" fmla="*/ 3178629 h 5890917"/>
              <a:gd name="connsiteX232" fmla="*/ 3214613 w 4317699"/>
              <a:gd name="connsiteY232" fmla="*/ 3091543 h 5890917"/>
              <a:gd name="connsiteX233" fmla="*/ 3475870 w 4317699"/>
              <a:gd name="connsiteY233" fmla="*/ 2960915 h 5890917"/>
              <a:gd name="connsiteX234" fmla="*/ 3679070 w 4317699"/>
              <a:gd name="connsiteY234" fmla="*/ 2801257 h 5890917"/>
              <a:gd name="connsiteX235" fmla="*/ 3824213 w 4317699"/>
              <a:gd name="connsiteY235" fmla="*/ 2569029 h 5890917"/>
              <a:gd name="connsiteX236" fmla="*/ 3911299 w 4317699"/>
              <a:gd name="connsiteY236" fmla="*/ 2409372 h 5890917"/>
              <a:gd name="connsiteX237" fmla="*/ 4236791 w 4317699"/>
              <a:gd name="connsiteY237" fmla="*/ 2119679 h 5890917"/>
              <a:gd name="connsiteX238" fmla="*/ 3896785 w 4317699"/>
              <a:gd name="connsiteY238" fmla="*/ 2641600 h 5890917"/>
              <a:gd name="connsiteX239" fmla="*/ 3867756 w 4317699"/>
              <a:gd name="connsiteY239" fmla="*/ 2714172 h 5890917"/>
              <a:gd name="connsiteX240" fmla="*/ 3766156 w 4317699"/>
              <a:gd name="connsiteY240" fmla="*/ 2888343 h 5890917"/>
              <a:gd name="connsiteX241" fmla="*/ 3708099 w 4317699"/>
              <a:gd name="connsiteY241" fmla="*/ 2946400 h 5890917"/>
              <a:gd name="connsiteX242" fmla="*/ 3635528 w 4317699"/>
              <a:gd name="connsiteY242" fmla="*/ 3033486 h 5890917"/>
              <a:gd name="connsiteX243" fmla="*/ 3766156 w 4317699"/>
              <a:gd name="connsiteY243" fmla="*/ 2975429 h 5890917"/>
              <a:gd name="connsiteX244" fmla="*/ 3824213 w 4317699"/>
              <a:gd name="connsiteY244" fmla="*/ 2960915 h 5890917"/>
              <a:gd name="connsiteX245" fmla="*/ 4216099 w 4317699"/>
              <a:gd name="connsiteY245" fmla="*/ 3048000 h 5890917"/>
              <a:gd name="connsiteX246" fmla="*/ 4317699 w 4317699"/>
              <a:gd name="connsiteY246" fmla="*/ 3091543 h 5890917"/>
              <a:gd name="connsiteX247" fmla="*/ 4216099 w 4317699"/>
              <a:gd name="connsiteY247" fmla="*/ 3062515 h 5890917"/>
              <a:gd name="connsiteX248" fmla="*/ 4041928 w 4317699"/>
              <a:gd name="connsiteY248" fmla="*/ 3077029 h 5890917"/>
              <a:gd name="connsiteX249" fmla="*/ 3867756 w 4317699"/>
              <a:gd name="connsiteY249" fmla="*/ 3178629 h 5890917"/>
              <a:gd name="connsiteX250" fmla="*/ 3550752 w 4317699"/>
              <a:gd name="connsiteY250" fmla="*/ 3155241 h 5890917"/>
              <a:gd name="connsiteX251" fmla="*/ 3248601 w 4317699"/>
              <a:gd name="connsiteY251" fmla="*/ 3272308 h 5890917"/>
              <a:gd name="connsiteX252" fmla="*/ 3091593 w 4317699"/>
              <a:gd name="connsiteY252" fmla="*/ 3360347 h 5890917"/>
              <a:gd name="connsiteX253" fmla="*/ 2938842 w 4317699"/>
              <a:gd name="connsiteY253" fmla="*/ 3454400 h 5890917"/>
              <a:gd name="connsiteX254" fmla="*/ 2837242 w 4317699"/>
              <a:gd name="connsiteY254" fmla="*/ 3468915 h 5890917"/>
              <a:gd name="connsiteX255" fmla="*/ 2793699 w 4317699"/>
              <a:gd name="connsiteY255" fmla="*/ 3483429 h 5890917"/>
              <a:gd name="connsiteX256" fmla="*/ 2808213 w 4317699"/>
              <a:gd name="connsiteY256" fmla="*/ 3570515 h 5890917"/>
              <a:gd name="connsiteX257" fmla="*/ 2895299 w 4317699"/>
              <a:gd name="connsiteY257" fmla="*/ 3599543 h 5890917"/>
              <a:gd name="connsiteX258" fmla="*/ 3040442 w 4317699"/>
              <a:gd name="connsiteY258" fmla="*/ 3686629 h 5890917"/>
              <a:gd name="connsiteX259" fmla="*/ 3171070 w 4317699"/>
              <a:gd name="connsiteY259" fmla="*/ 3759200 h 5890917"/>
              <a:gd name="connsiteX260" fmla="*/ 3652158 w 4317699"/>
              <a:gd name="connsiteY260" fmla="*/ 3763294 h 5890917"/>
              <a:gd name="connsiteX261" fmla="*/ 3030618 w 4317699"/>
              <a:gd name="connsiteY261" fmla="*/ 3946434 h 5890917"/>
              <a:gd name="connsiteX262" fmla="*/ 3113013 w 4317699"/>
              <a:gd name="connsiteY262" fmla="*/ 3947886 h 5890917"/>
              <a:gd name="connsiteX263" fmla="*/ 3243642 w 4317699"/>
              <a:gd name="connsiteY263" fmla="*/ 4078515 h 5890917"/>
              <a:gd name="connsiteX264" fmla="*/ 3388785 w 4317699"/>
              <a:gd name="connsiteY264" fmla="*/ 4136572 h 5890917"/>
              <a:gd name="connsiteX265" fmla="*/ 3959686 w 4317699"/>
              <a:gd name="connsiteY265" fmla="*/ 4204012 h 5890917"/>
              <a:gd name="connsiteX266" fmla="*/ 3461356 w 4317699"/>
              <a:gd name="connsiteY266" fmla="*/ 4194629 h 5890917"/>
              <a:gd name="connsiteX267" fmla="*/ 3417813 w 4317699"/>
              <a:gd name="connsiteY267" fmla="*/ 4180115 h 5890917"/>
              <a:gd name="connsiteX268" fmla="*/ 3330728 w 4317699"/>
              <a:gd name="connsiteY268" fmla="*/ 4165600 h 5890917"/>
              <a:gd name="connsiteX269" fmla="*/ 3200099 w 4317699"/>
              <a:gd name="connsiteY269" fmla="*/ 4136572 h 5890917"/>
              <a:gd name="connsiteX270" fmla="*/ 3083985 w 4317699"/>
              <a:gd name="connsiteY270" fmla="*/ 4107543 h 5890917"/>
              <a:gd name="connsiteX271" fmla="*/ 2982385 w 4317699"/>
              <a:gd name="connsiteY271" fmla="*/ 4005943 h 5890917"/>
              <a:gd name="connsiteX272" fmla="*/ 2938842 w 4317699"/>
              <a:gd name="connsiteY272" fmla="*/ 3962400 h 5890917"/>
              <a:gd name="connsiteX273" fmla="*/ 2851756 w 4317699"/>
              <a:gd name="connsiteY273" fmla="*/ 3904343 h 5890917"/>
              <a:gd name="connsiteX274" fmla="*/ 2808213 w 4317699"/>
              <a:gd name="connsiteY274" fmla="*/ 3875315 h 5890917"/>
              <a:gd name="connsiteX275" fmla="*/ 2779185 w 4317699"/>
              <a:gd name="connsiteY275" fmla="*/ 3947886 h 5890917"/>
              <a:gd name="connsiteX276" fmla="*/ 2837242 w 4317699"/>
              <a:gd name="connsiteY276" fmla="*/ 4209143 h 5890917"/>
              <a:gd name="connsiteX277" fmla="*/ 2851756 w 4317699"/>
              <a:gd name="connsiteY277" fmla="*/ 4252686 h 5890917"/>
              <a:gd name="connsiteX278" fmla="*/ 2866270 w 4317699"/>
              <a:gd name="connsiteY278" fmla="*/ 4296229 h 5890917"/>
              <a:gd name="connsiteX279" fmla="*/ 2880785 w 4317699"/>
              <a:gd name="connsiteY279" fmla="*/ 4717143 h 5890917"/>
              <a:gd name="connsiteX280" fmla="*/ 2938842 w 4317699"/>
              <a:gd name="connsiteY280" fmla="*/ 4775200 h 5890917"/>
              <a:gd name="connsiteX281" fmla="*/ 2967870 w 4317699"/>
              <a:gd name="connsiteY281" fmla="*/ 4833257 h 5890917"/>
              <a:gd name="connsiteX282" fmla="*/ 3299710 w 4317699"/>
              <a:gd name="connsiteY282" fmla="*/ 5730921 h 5890917"/>
              <a:gd name="connsiteX283" fmla="*/ 2963139 w 4317699"/>
              <a:gd name="connsiteY283" fmla="*/ 5786686 h 5890917"/>
              <a:gd name="connsiteX284" fmla="*/ 2692099 w 4317699"/>
              <a:gd name="connsiteY284" fmla="*/ 5733143 h 5890917"/>
              <a:gd name="connsiteX285" fmla="*/ 2372785 w 4317699"/>
              <a:gd name="connsiteY285" fmla="*/ 5776686 h 5890917"/>
              <a:gd name="connsiteX286" fmla="*/ 2416328 w 4317699"/>
              <a:gd name="connsiteY286" fmla="*/ 5660572 h 5890917"/>
              <a:gd name="connsiteX287" fmla="*/ 2416328 w 4317699"/>
              <a:gd name="connsiteY287"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761699 w 4317699"/>
              <a:gd name="connsiteY11" fmla="*/ 3556000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01781 w 4317699"/>
              <a:gd name="connsiteY155" fmla="*/ 934802 h 5890917"/>
              <a:gd name="connsiteX156" fmla="*/ 3882270 w 4317699"/>
              <a:gd name="connsiteY156" fmla="*/ 1030515 h 5890917"/>
              <a:gd name="connsiteX157" fmla="*/ 3301699 w 4317699"/>
              <a:gd name="connsiteY157" fmla="*/ 1030515 h 5890917"/>
              <a:gd name="connsiteX158" fmla="*/ 3374270 w 4317699"/>
              <a:gd name="connsiteY158" fmla="*/ 1074057 h 5890917"/>
              <a:gd name="connsiteX159" fmla="*/ 3490385 w 4317699"/>
              <a:gd name="connsiteY159" fmla="*/ 1103086 h 5890917"/>
              <a:gd name="connsiteX160" fmla="*/ 3548442 w 4317699"/>
              <a:gd name="connsiteY160" fmla="*/ 1175657 h 5890917"/>
              <a:gd name="connsiteX161" fmla="*/ 3635528 w 4317699"/>
              <a:gd name="connsiteY161" fmla="*/ 1219200 h 5890917"/>
              <a:gd name="connsiteX162" fmla="*/ 3795185 w 4317699"/>
              <a:gd name="connsiteY162" fmla="*/ 1248229 h 5890917"/>
              <a:gd name="connsiteX163" fmla="*/ 4085470 w 4317699"/>
              <a:gd name="connsiteY163" fmla="*/ 1190172 h 5890917"/>
              <a:gd name="connsiteX164" fmla="*/ 4143528 w 4317699"/>
              <a:gd name="connsiteY164" fmla="*/ 1117600 h 5890917"/>
              <a:gd name="connsiteX165" fmla="*/ 4187070 w 4317699"/>
              <a:gd name="connsiteY165" fmla="*/ 1088572 h 5890917"/>
              <a:gd name="connsiteX166" fmla="*/ 4143528 w 4317699"/>
              <a:gd name="connsiteY166" fmla="*/ 1132115 h 5890917"/>
              <a:gd name="connsiteX167" fmla="*/ 4041928 w 4317699"/>
              <a:gd name="connsiteY167" fmla="*/ 1262743 h 5890917"/>
              <a:gd name="connsiteX168" fmla="*/ 4012899 w 4317699"/>
              <a:gd name="connsiteY168" fmla="*/ 1306286 h 5890917"/>
              <a:gd name="connsiteX169" fmla="*/ 3925813 w 4317699"/>
              <a:gd name="connsiteY169" fmla="*/ 1393372 h 5890917"/>
              <a:gd name="connsiteX170" fmla="*/ 3751642 w 4317699"/>
              <a:gd name="connsiteY170" fmla="*/ 1364343 h 5890917"/>
              <a:gd name="connsiteX171" fmla="*/ 3562956 w 4317699"/>
              <a:gd name="connsiteY171" fmla="*/ 1335315 h 5890917"/>
              <a:gd name="connsiteX172" fmla="*/ 3504899 w 4317699"/>
              <a:gd name="connsiteY172" fmla="*/ 1756229 h 5890917"/>
              <a:gd name="connsiteX173" fmla="*/ 3475870 w 4317699"/>
              <a:gd name="connsiteY173" fmla="*/ 1698172 h 5890917"/>
              <a:gd name="connsiteX174" fmla="*/ 3403299 w 4317699"/>
              <a:gd name="connsiteY174" fmla="*/ 1524000 h 5890917"/>
              <a:gd name="connsiteX175" fmla="*/ 3258156 w 4317699"/>
              <a:gd name="connsiteY175" fmla="*/ 1291772 h 5890917"/>
              <a:gd name="connsiteX176" fmla="*/ 3422167 w 4317699"/>
              <a:gd name="connsiteY176" fmla="*/ 1296546 h 5890917"/>
              <a:gd name="connsiteX177" fmla="*/ 3156556 w 4317699"/>
              <a:gd name="connsiteY177" fmla="*/ 1190172 h 5890917"/>
              <a:gd name="connsiteX178" fmla="*/ 3098499 w 4317699"/>
              <a:gd name="connsiteY178" fmla="*/ 1204686 h 5890917"/>
              <a:gd name="connsiteX179" fmla="*/ 2982385 w 4317699"/>
              <a:gd name="connsiteY179" fmla="*/ 1219200 h 5890917"/>
              <a:gd name="connsiteX180" fmla="*/ 2967870 w 4317699"/>
              <a:gd name="connsiteY180" fmla="*/ 1262743 h 5890917"/>
              <a:gd name="connsiteX181" fmla="*/ 2895299 w 4317699"/>
              <a:gd name="connsiteY181" fmla="*/ 1524000 h 5890917"/>
              <a:gd name="connsiteX182" fmla="*/ 2938842 w 4317699"/>
              <a:gd name="connsiteY182" fmla="*/ 1596572 h 5890917"/>
              <a:gd name="connsiteX183" fmla="*/ 2953356 w 4317699"/>
              <a:gd name="connsiteY183" fmla="*/ 1640115 h 5890917"/>
              <a:gd name="connsiteX184" fmla="*/ 2895299 w 4317699"/>
              <a:gd name="connsiteY184" fmla="*/ 1712686 h 5890917"/>
              <a:gd name="connsiteX185" fmla="*/ 2837242 w 4317699"/>
              <a:gd name="connsiteY185" fmla="*/ 1770743 h 5890917"/>
              <a:gd name="connsiteX186" fmla="*/ 2750156 w 4317699"/>
              <a:gd name="connsiteY186" fmla="*/ 1828800 h 5890917"/>
              <a:gd name="connsiteX187" fmla="*/ 2677585 w 4317699"/>
              <a:gd name="connsiteY187" fmla="*/ 1901372 h 5890917"/>
              <a:gd name="connsiteX188" fmla="*/ 2575985 w 4317699"/>
              <a:gd name="connsiteY188" fmla="*/ 2032000 h 5890917"/>
              <a:gd name="connsiteX189" fmla="*/ 2561470 w 4317699"/>
              <a:gd name="connsiteY189" fmla="*/ 2525486 h 5890917"/>
              <a:gd name="connsiteX190" fmla="*/ 2634042 w 4317699"/>
              <a:gd name="connsiteY190" fmla="*/ 2467429 h 5890917"/>
              <a:gd name="connsiteX191" fmla="*/ 2750156 w 4317699"/>
              <a:gd name="connsiteY191" fmla="*/ 2394857 h 5890917"/>
              <a:gd name="connsiteX192" fmla="*/ 2938842 w 4317699"/>
              <a:gd name="connsiteY192" fmla="*/ 2249715 h 5890917"/>
              <a:gd name="connsiteX193" fmla="*/ 2904387 w 4317699"/>
              <a:gd name="connsiteY193" fmla="*/ 2031669 h 5890917"/>
              <a:gd name="connsiteX194" fmla="*/ 3070856 w 4317699"/>
              <a:gd name="connsiteY194" fmla="*/ 2166397 h 5890917"/>
              <a:gd name="connsiteX195" fmla="*/ 3098499 w 4317699"/>
              <a:gd name="connsiteY195" fmla="*/ 1814286 h 5890917"/>
              <a:gd name="connsiteX196" fmla="*/ 3127528 w 4317699"/>
              <a:gd name="connsiteY196" fmla="*/ 1698172 h 5890917"/>
              <a:gd name="connsiteX197" fmla="*/ 3098499 w 4317699"/>
              <a:gd name="connsiteY197" fmla="*/ 2235200 h 5890917"/>
              <a:gd name="connsiteX198" fmla="*/ 3069470 w 4317699"/>
              <a:gd name="connsiteY198" fmla="*/ 2307772 h 5890917"/>
              <a:gd name="connsiteX199" fmla="*/ 2866270 w 4317699"/>
              <a:gd name="connsiteY199" fmla="*/ 2481943 h 5890917"/>
              <a:gd name="connsiteX200" fmla="*/ 2779185 w 4317699"/>
              <a:gd name="connsiteY200" fmla="*/ 2525486 h 5890917"/>
              <a:gd name="connsiteX201" fmla="*/ 2721128 w 4317699"/>
              <a:gd name="connsiteY201" fmla="*/ 2569029 h 5890917"/>
              <a:gd name="connsiteX202" fmla="*/ 2663070 w 4317699"/>
              <a:gd name="connsiteY202" fmla="*/ 2699657 h 5890917"/>
              <a:gd name="connsiteX203" fmla="*/ 2648556 w 4317699"/>
              <a:gd name="connsiteY203" fmla="*/ 2743200 h 5890917"/>
              <a:gd name="connsiteX204" fmla="*/ 2735642 w 4317699"/>
              <a:gd name="connsiteY204" fmla="*/ 2656115 h 5890917"/>
              <a:gd name="connsiteX205" fmla="*/ 2880785 w 4317699"/>
              <a:gd name="connsiteY205" fmla="*/ 2612572 h 5890917"/>
              <a:gd name="connsiteX206" fmla="*/ 3040442 w 4317699"/>
              <a:gd name="connsiteY206" fmla="*/ 2540000 h 5890917"/>
              <a:gd name="connsiteX207" fmla="*/ 3113013 w 4317699"/>
              <a:gd name="connsiteY207" fmla="*/ 2467429 h 5890917"/>
              <a:gd name="connsiteX208" fmla="*/ 3200099 w 4317699"/>
              <a:gd name="connsiteY208" fmla="*/ 2380343 h 5890917"/>
              <a:gd name="connsiteX209" fmla="*/ 3214613 w 4317699"/>
              <a:gd name="connsiteY209" fmla="*/ 1872343 h 5890917"/>
              <a:gd name="connsiteX210" fmla="*/ 3229128 w 4317699"/>
              <a:gd name="connsiteY210" fmla="*/ 2220686 h 5890917"/>
              <a:gd name="connsiteX211" fmla="*/ 3403299 w 4317699"/>
              <a:gd name="connsiteY211" fmla="*/ 2046515 h 5890917"/>
              <a:gd name="connsiteX212" fmla="*/ 3461356 w 4317699"/>
              <a:gd name="connsiteY212" fmla="*/ 2002972 h 5890917"/>
              <a:gd name="connsiteX213" fmla="*/ 3606499 w 4317699"/>
              <a:gd name="connsiteY213" fmla="*/ 1857829 h 5890917"/>
              <a:gd name="connsiteX214" fmla="*/ 3981272 w 4317699"/>
              <a:gd name="connsiteY214" fmla="*/ 1573190 h 5890917"/>
              <a:gd name="connsiteX215" fmla="*/ 4297829 w 4317699"/>
              <a:gd name="connsiteY215" fmla="*/ 1409345 h 5890917"/>
              <a:gd name="connsiteX216" fmla="*/ 3770568 w 4317699"/>
              <a:gd name="connsiteY216" fmla="*/ 1875783 h 5890917"/>
              <a:gd name="connsiteX217" fmla="*/ 4210796 w 4317699"/>
              <a:gd name="connsiteY217" fmla="*/ 1938659 h 5890917"/>
              <a:gd name="connsiteX218" fmla="*/ 3591985 w 4317699"/>
              <a:gd name="connsiteY218" fmla="*/ 2075543 h 5890917"/>
              <a:gd name="connsiteX219" fmla="*/ 3417813 w 4317699"/>
              <a:gd name="connsiteY219" fmla="*/ 2177143 h 5890917"/>
              <a:gd name="connsiteX220" fmla="*/ 3345242 w 4317699"/>
              <a:gd name="connsiteY220" fmla="*/ 2293257 h 5890917"/>
              <a:gd name="connsiteX221" fmla="*/ 3330728 w 4317699"/>
              <a:gd name="connsiteY221" fmla="*/ 2351315 h 5890917"/>
              <a:gd name="connsiteX222" fmla="*/ 3316213 w 4317699"/>
              <a:gd name="connsiteY222" fmla="*/ 2481943 h 5890917"/>
              <a:gd name="connsiteX223" fmla="*/ 3287185 w 4317699"/>
              <a:gd name="connsiteY223" fmla="*/ 2525486 h 5890917"/>
              <a:gd name="connsiteX224" fmla="*/ 3243642 w 4317699"/>
              <a:gd name="connsiteY224" fmla="*/ 2583543 h 5890917"/>
              <a:gd name="connsiteX225" fmla="*/ 3142042 w 4317699"/>
              <a:gd name="connsiteY225" fmla="*/ 2670629 h 5890917"/>
              <a:gd name="connsiteX226" fmla="*/ 3040442 w 4317699"/>
              <a:gd name="connsiteY226" fmla="*/ 2786743 h 5890917"/>
              <a:gd name="connsiteX227" fmla="*/ 2967870 w 4317699"/>
              <a:gd name="connsiteY227" fmla="*/ 2844800 h 5890917"/>
              <a:gd name="connsiteX228" fmla="*/ 2895299 w 4317699"/>
              <a:gd name="connsiteY228" fmla="*/ 2931886 h 5890917"/>
              <a:gd name="connsiteX229" fmla="*/ 2735642 w 4317699"/>
              <a:gd name="connsiteY229" fmla="*/ 3106057 h 5890917"/>
              <a:gd name="connsiteX230" fmla="*/ 2706613 w 4317699"/>
              <a:gd name="connsiteY230" fmla="*/ 3193143 h 5890917"/>
              <a:gd name="connsiteX231" fmla="*/ 2808213 w 4317699"/>
              <a:gd name="connsiteY231" fmla="*/ 3178629 h 5890917"/>
              <a:gd name="connsiteX232" fmla="*/ 3214613 w 4317699"/>
              <a:gd name="connsiteY232" fmla="*/ 3091543 h 5890917"/>
              <a:gd name="connsiteX233" fmla="*/ 3475870 w 4317699"/>
              <a:gd name="connsiteY233" fmla="*/ 2960915 h 5890917"/>
              <a:gd name="connsiteX234" fmla="*/ 3679070 w 4317699"/>
              <a:gd name="connsiteY234" fmla="*/ 2801257 h 5890917"/>
              <a:gd name="connsiteX235" fmla="*/ 3824213 w 4317699"/>
              <a:gd name="connsiteY235" fmla="*/ 2569029 h 5890917"/>
              <a:gd name="connsiteX236" fmla="*/ 3911299 w 4317699"/>
              <a:gd name="connsiteY236" fmla="*/ 2409372 h 5890917"/>
              <a:gd name="connsiteX237" fmla="*/ 4236791 w 4317699"/>
              <a:gd name="connsiteY237" fmla="*/ 2119679 h 5890917"/>
              <a:gd name="connsiteX238" fmla="*/ 3896785 w 4317699"/>
              <a:gd name="connsiteY238" fmla="*/ 2641600 h 5890917"/>
              <a:gd name="connsiteX239" fmla="*/ 3867756 w 4317699"/>
              <a:gd name="connsiteY239" fmla="*/ 2714172 h 5890917"/>
              <a:gd name="connsiteX240" fmla="*/ 3766156 w 4317699"/>
              <a:gd name="connsiteY240" fmla="*/ 2888343 h 5890917"/>
              <a:gd name="connsiteX241" fmla="*/ 3708099 w 4317699"/>
              <a:gd name="connsiteY241" fmla="*/ 2946400 h 5890917"/>
              <a:gd name="connsiteX242" fmla="*/ 3635528 w 4317699"/>
              <a:gd name="connsiteY242" fmla="*/ 3033486 h 5890917"/>
              <a:gd name="connsiteX243" fmla="*/ 3766156 w 4317699"/>
              <a:gd name="connsiteY243" fmla="*/ 2975429 h 5890917"/>
              <a:gd name="connsiteX244" fmla="*/ 3824213 w 4317699"/>
              <a:gd name="connsiteY244" fmla="*/ 2960915 h 5890917"/>
              <a:gd name="connsiteX245" fmla="*/ 4216099 w 4317699"/>
              <a:gd name="connsiteY245" fmla="*/ 3048000 h 5890917"/>
              <a:gd name="connsiteX246" fmla="*/ 4317699 w 4317699"/>
              <a:gd name="connsiteY246" fmla="*/ 3091543 h 5890917"/>
              <a:gd name="connsiteX247" fmla="*/ 4216099 w 4317699"/>
              <a:gd name="connsiteY247" fmla="*/ 3062515 h 5890917"/>
              <a:gd name="connsiteX248" fmla="*/ 4041928 w 4317699"/>
              <a:gd name="connsiteY248" fmla="*/ 3077029 h 5890917"/>
              <a:gd name="connsiteX249" fmla="*/ 3735915 w 4317699"/>
              <a:gd name="connsiteY249" fmla="*/ 3168092 h 5890917"/>
              <a:gd name="connsiteX250" fmla="*/ 3550752 w 4317699"/>
              <a:gd name="connsiteY250" fmla="*/ 3155241 h 5890917"/>
              <a:gd name="connsiteX251" fmla="*/ 3248601 w 4317699"/>
              <a:gd name="connsiteY251" fmla="*/ 3272308 h 5890917"/>
              <a:gd name="connsiteX252" fmla="*/ 3091593 w 4317699"/>
              <a:gd name="connsiteY252" fmla="*/ 3360347 h 5890917"/>
              <a:gd name="connsiteX253" fmla="*/ 2938842 w 4317699"/>
              <a:gd name="connsiteY253" fmla="*/ 3454400 h 5890917"/>
              <a:gd name="connsiteX254" fmla="*/ 2837242 w 4317699"/>
              <a:gd name="connsiteY254" fmla="*/ 3468915 h 5890917"/>
              <a:gd name="connsiteX255" fmla="*/ 2793699 w 4317699"/>
              <a:gd name="connsiteY255" fmla="*/ 3483429 h 5890917"/>
              <a:gd name="connsiteX256" fmla="*/ 2808213 w 4317699"/>
              <a:gd name="connsiteY256" fmla="*/ 3570515 h 5890917"/>
              <a:gd name="connsiteX257" fmla="*/ 2895299 w 4317699"/>
              <a:gd name="connsiteY257" fmla="*/ 3599543 h 5890917"/>
              <a:gd name="connsiteX258" fmla="*/ 3040442 w 4317699"/>
              <a:gd name="connsiteY258" fmla="*/ 3686629 h 5890917"/>
              <a:gd name="connsiteX259" fmla="*/ 3171070 w 4317699"/>
              <a:gd name="connsiteY259" fmla="*/ 3759200 h 5890917"/>
              <a:gd name="connsiteX260" fmla="*/ 3652158 w 4317699"/>
              <a:gd name="connsiteY260" fmla="*/ 3763294 h 5890917"/>
              <a:gd name="connsiteX261" fmla="*/ 3030618 w 4317699"/>
              <a:gd name="connsiteY261" fmla="*/ 3946434 h 5890917"/>
              <a:gd name="connsiteX262" fmla="*/ 3113013 w 4317699"/>
              <a:gd name="connsiteY262" fmla="*/ 3947886 h 5890917"/>
              <a:gd name="connsiteX263" fmla="*/ 3243642 w 4317699"/>
              <a:gd name="connsiteY263" fmla="*/ 4078515 h 5890917"/>
              <a:gd name="connsiteX264" fmla="*/ 3388785 w 4317699"/>
              <a:gd name="connsiteY264" fmla="*/ 4136572 h 5890917"/>
              <a:gd name="connsiteX265" fmla="*/ 3959686 w 4317699"/>
              <a:gd name="connsiteY265" fmla="*/ 4204012 h 5890917"/>
              <a:gd name="connsiteX266" fmla="*/ 3461356 w 4317699"/>
              <a:gd name="connsiteY266" fmla="*/ 4194629 h 5890917"/>
              <a:gd name="connsiteX267" fmla="*/ 3417813 w 4317699"/>
              <a:gd name="connsiteY267" fmla="*/ 4180115 h 5890917"/>
              <a:gd name="connsiteX268" fmla="*/ 3330728 w 4317699"/>
              <a:gd name="connsiteY268" fmla="*/ 4165600 h 5890917"/>
              <a:gd name="connsiteX269" fmla="*/ 3200099 w 4317699"/>
              <a:gd name="connsiteY269" fmla="*/ 4136572 h 5890917"/>
              <a:gd name="connsiteX270" fmla="*/ 3083985 w 4317699"/>
              <a:gd name="connsiteY270" fmla="*/ 4107543 h 5890917"/>
              <a:gd name="connsiteX271" fmla="*/ 2982385 w 4317699"/>
              <a:gd name="connsiteY271" fmla="*/ 4005943 h 5890917"/>
              <a:gd name="connsiteX272" fmla="*/ 2938842 w 4317699"/>
              <a:gd name="connsiteY272" fmla="*/ 3962400 h 5890917"/>
              <a:gd name="connsiteX273" fmla="*/ 2851756 w 4317699"/>
              <a:gd name="connsiteY273" fmla="*/ 3904343 h 5890917"/>
              <a:gd name="connsiteX274" fmla="*/ 2808213 w 4317699"/>
              <a:gd name="connsiteY274" fmla="*/ 3875315 h 5890917"/>
              <a:gd name="connsiteX275" fmla="*/ 2779185 w 4317699"/>
              <a:gd name="connsiteY275" fmla="*/ 3947886 h 5890917"/>
              <a:gd name="connsiteX276" fmla="*/ 2837242 w 4317699"/>
              <a:gd name="connsiteY276" fmla="*/ 4209143 h 5890917"/>
              <a:gd name="connsiteX277" fmla="*/ 2851756 w 4317699"/>
              <a:gd name="connsiteY277" fmla="*/ 4252686 h 5890917"/>
              <a:gd name="connsiteX278" fmla="*/ 2866270 w 4317699"/>
              <a:gd name="connsiteY278" fmla="*/ 4296229 h 5890917"/>
              <a:gd name="connsiteX279" fmla="*/ 2880785 w 4317699"/>
              <a:gd name="connsiteY279" fmla="*/ 4717143 h 5890917"/>
              <a:gd name="connsiteX280" fmla="*/ 2938842 w 4317699"/>
              <a:gd name="connsiteY280" fmla="*/ 4775200 h 5890917"/>
              <a:gd name="connsiteX281" fmla="*/ 2967870 w 4317699"/>
              <a:gd name="connsiteY281" fmla="*/ 4833257 h 5890917"/>
              <a:gd name="connsiteX282" fmla="*/ 3299710 w 4317699"/>
              <a:gd name="connsiteY282" fmla="*/ 5730921 h 5890917"/>
              <a:gd name="connsiteX283" fmla="*/ 2963139 w 4317699"/>
              <a:gd name="connsiteY283" fmla="*/ 5786686 h 5890917"/>
              <a:gd name="connsiteX284" fmla="*/ 2692099 w 4317699"/>
              <a:gd name="connsiteY284" fmla="*/ 5733143 h 5890917"/>
              <a:gd name="connsiteX285" fmla="*/ 2372785 w 4317699"/>
              <a:gd name="connsiteY285" fmla="*/ 5776686 h 5890917"/>
              <a:gd name="connsiteX286" fmla="*/ 2416328 w 4317699"/>
              <a:gd name="connsiteY286" fmla="*/ 5660572 h 5890917"/>
              <a:gd name="connsiteX287" fmla="*/ 2416328 w 4317699"/>
              <a:gd name="connsiteY287"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01781 w 4317699"/>
              <a:gd name="connsiteY155" fmla="*/ 934802 h 5890917"/>
              <a:gd name="connsiteX156" fmla="*/ 3882270 w 4317699"/>
              <a:gd name="connsiteY156" fmla="*/ 1030515 h 5890917"/>
              <a:gd name="connsiteX157" fmla="*/ 3301699 w 4317699"/>
              <a:gd name="connsiteY157" fmla="*/ 1030515 h 5890917"/>
              <a:gd name="connsiteX158" fmla="*/ 3374270 w 4317699"/>
              <a:gd name="connsiteY158" fmla="*/ 1074057 h 5890917"/>
              <a:gd name="connsiteX159" fmla="*/ 3490385 w 4317699"/>
              <a:gd name="connsiteY159" fmla="*/ 1103086 h 5890917"/>
              <a:gd name="connsiteX160" fmla="*/ 3548442 w 4317699"/>
              <a:gd name="connsiteY160" fmla="*/ 1175657 h 5890917"/>
              <a:gd name="connsiteX161" fmla="*/ 3635528 w 4317699"/>
              <a:gd name="connsiteY161" fmla="*/ 1219200 h 5890917"/>
              <a:gd name="connsiteX162" fmla="*/ 3795185 w 4317699"/>
              <a:gd name="connsiteY162" fmla="*/ 1248229 h 5890917"/>
              <a:gd name="connsiteX163" fmla="*/ 4085470 w 4317699"/>
              <a:gd name="connsiteY163" fmla="*/ 1190172 h 5890917"/>
              <a:gd name="connsiteX164" fmla="*/ 4143528 w 4317699"/>
              <a:gd name="connsiteY164" fmla="*/ 1117600 h 5890917"/>
              <a:gd name="connsiteX165" fmla="*/ 4187070 w 4317699"/>
              <a:gd name="connsiteY165" fmla="*/ 1088572 h 5890917"/>
              <a:gd name="connsiteX166" fmla="*/ 4143528 w 4317699"/>
              <a:gd name="connsiteY166" fmla="*/ 1132115 h 5890917"/>
              <a:gd name="connsiteX167" fmla="*/ 4041928 w 4317699"/>
              <a:gd name="connsiteY167" fmla="*/ 1262743 h 5890917"/>
              <a:gd name="connsiteX168" fmla="*/ 4012899 w 4317699"/>
              <a:gd name="connsiteY168" fmla="*/ 1306286 h 5890917"/>
              <a:gd name="connsiteX169" fmla="*/ 3925813 w 4317699"/>
              <a:gd name="connsiteY169" fmla="*/ 1393372 h 5890917"/>
              <a:gd name="connsiteX170" fmla="*/ 3751642 w 4317699"/>
              <a:gd name="connsiteY170" fmla="*/ 1364343 h 5890917"/>
              <a:gd name="connsiteX171" fmla="*/ 3562956 w 4317699"/>
              <a:gd name="connsiteY171" fmla="*/ 1335315 h 5890917"/>
              <a:gd name="connsiteX172" fmla="*/ 3504899 w 4317699"/>
              <a:gd name="connsiteY172" fmla="*/ 1756229 h 5890917"/>
              <a:gd name="connsiteX173" fmla="*/ 3475870 w 4317699"/>
              <a:gd name="connsiteY173" fmla="*/ 1698172 h 5890917"/>
              <a:gd name="connsiteX174" fmla="*/ 3403299 w 4317699"/>
              <a:gd name="connsiteY174" fmla="*/ 1524000 h 5890917"/>
              <a:gd name="connsiteX175" fmla="*/ 3258156 w 4317699"/>
              <a:gd name="connsiteY175" fmla="*/ 1291772 h 5890917"/>
              <a:gd name="connsiteX176" fmla="*/ 3422167 w 4317699"/>
              <a:gd name="connsiteY176" fmla="*/ 1296546 h 5890917"/>
              <a:gd name="connsiteX177" fmla="*/ 3156556 w 4317699"/>
              <a:gd name="connsiteY177" fmla="*/ 1190172 h 5890917"/>
              <a:gd name="connsiteX178" fmla="*/ 3098499 w 4317699"/>
              <a:gd name="connsiteY178" fmla="*/ 1204686 h 5890917"/>
              <a:gd name="connsiteX179" fmla="*/ 2982385 w 4317699"/>
              <a:gd name="connsiteY179" fmla="*/ 1219200 h 5890917"/>
              <a:gd name="connsiteX180" fmla="*/ 2967870 w 4317699"/>
              <a:gd name="connsiteY180" fmla="*/ 1262743 h 5890917"/>
              <a:gd name="connsiteX181" fmla="*/ 2895299 w 4317699"/>
              <a:gd name="connsiteY181" fmla="*/ 1524000 h 5890917"/>
              <a:gd name="connsiteX182" fmla="*/ 2938842 w 4317699"/>
              <a:gd name="connsiteY182" fmla="*/ 1596572 h 5890917"/>
              <a:gd name="connsiteX183" fmla="*/ 2953356 w 4317699"/>
              <a:gd name="connsiteY183" fmla="*/ 1640115 h 5890917"/>
              <a:gd name="connsiteX184" fmla="*/ 2895299 w 4317699"/>
              <a:gd name="connsiteY184" fmla="*/ 1712686 h 5890917"/>
              <a:gd name="connsiteX185" fmla="*/ 2837242 w 4317699"/>
              <a:gd name="connsiteY185" fmla="*/ 1770743 h 5890917"/>
              <a:gd name="connsiteX186" fmla="*/ 2750156 w 4317699"/>
              <a:gd name="connsiteY186" fmla="*/ 1828800 h 5890917"/>
              <a:gd name="connsiteX187" fmla="*/ 2677585 w 4317699"/>
              <a:gd name="connsiteY187" fmla="*/ 1901372 h 5890917"/>
              <a:gd name="connsiteX188" fmla="*/ 2575985 w 4317699"/>
              <a:gd name="connsiteY188" fmla="*/ 2032000 h 5890917"/>
              <a:gd name="connsiteX189" fmla="*/ 2561470 w 4317699"/>
              <a:gd name="connsiteY189" fmla="*/ 2525486 h 5890917"/>
              <a:gd name="connsiteX190" fmla="*/ 2634042 w 4317699"/>
              <a:gd name="connsiteY190" fmla="*/ 2467429 h 5890917"/>
              <a:gd name="connsiteX191" fmla="*/ 2750156 w 4317699"/>
              <a:gd name="connsiteY191" fmla="*/ 2394857 h 5890917"/>
              <a:gd name="connsiteX192" fmla="*/ 2938842 w 4317699"/>
              <a:gd name="connsiteY192" fmla="*/ 2249715 h 5890917"/>
              <a:gd name="connsiteX193" fmla="*/ 2904387 w 4317699"/>
              <a:gd name="connsiteY193" fmla="*/ 2031669 h 5890917"/>
              <a:gd name="connsiteX194" fmla="*/ 3070856 w 4317699"/>
              <a:gd name="connsiteY194" fmla="*/ 2166397 h 5890917"/>
              <a:gd name="connsiteX195" fmla="*/ 3098499 w 4317699"/>
              <a:gd name="connsiteY195" fmla="*/ 1814286 h 5890917"/>
              <a:gd name="connsiteX196" fmla="*/ 3127528 w 4317699"/>
              <a:gd name="connsiteY196" fmla="*/ 1698172 h 5890917"/>
              <a:gd name="connsiteX197" fmla="*/ 3098499 w 4317699"/>
              <a:gd name="connsiteY197" fmla="*/ 2235200 h 5890917"/>
              <a:gd name="connsiteX198" fmla="*/ 3069470 w 4317699"/>
              <a:gd name="connsiteY198" fmla="*/ 2307772 h 5890917"/>
              <a:gd name="connsiteX199" fmla="*/ 2866270 w 4317699"/>
              <a:gd name="connsiteY199" fmla="*/ 2481943 h 5890917"/>
              <a:gd name="connsiteX200" fmla="*/ 2779185 w 4317699"/>
              <a:gd name="connsiteY200" fmla="*/ 2525486 h 5890917"/>
              <a:gd name="connsiteX201" fmla="*/ 2721128 w 4317699"/>
              <a:gd name="connsiteY201" fmla="*/ 2569029 h 5890917"/>
              <a:gd name="connsiteX202" fmla="*/ 2663070 w 4317699"/>
              <a:gd name="connsiteY202" fmla="*/ 2699657 h 5890917"/>
              <a:gd name="connsiteX203" fmla="*/ 2648556 w 4317699"/>
              <a:gd name="connsiteY203" fmla="*/ 2743200 h 5890917"/>
              <a:gd name="connsiteX204" fmla="*/ 2735642 w 4317699"/>
              <a:gd name="connsiteY204" fmla="*/ 2656115 h 5890917"/>
              <a:gd name="connsiteX205" fmla="*/ 2880785 w 4317699"/>
              <a:gd name="connsiteY205" fmla="*/ 2612572 h 5890917"/>
              <a:gd name="connsiteX206" fmla="*/ 3040442 w 4317699"/>
              <a:gd name="connsiteY206" fmla="*/ 2540000 h 5890917"/>
              <a:gd name="connsiteX207" fmla="*/ 3113013 w 4317699"/>
              <a:gd name="connsiteY207" fmla="*/ 2467429 h 5890917"/>
              <a:gd name="connsiteX208" fmla="*/ 3200099 w 4317699"/>
              <a:gd name="connsiteY208" fmla="*/ 2380343 h 5890917"/>
              <a:gd name="connsiteX209" fmla="*/ 3214613 w 4317699"/>
              <a:gd name="connsiteY209" fmla="*/ 1872343 h 5890917"/>
              <a:gd name="connsiteX210" fmla="*/ 3229128 w 4317699"/>
              <a:gd name="connsiteY210" fmla="*/ 2220686 h 5890917"/>
              <a:gd name="connsiteX211" fmla="*/ 3403299 w 4317699"/>
              <a:gd name="connsiteY211" fmla="*/ 2046515 h 5890917"/>
              <a:gd name="connsiteX212" fmla="*/ 3461356 w 4317699"/>
              <a:gd name="connsiteY212" fmla="*/ 2002972 h 5890917"/>
              <a:gd name="connsiteX213" fmla="*/ 3606499 w 4317699"/>
              <a:gd name="connsiteY213" fmla="*/ 1857829 h 5890917"/>
              <a:gd name="connsiteX214" fmla="*/ 3981272 w 4317699"/>
              <a:gd name="connsiteY214" fmla="*/ 1573190 h 5890917"/>
              <a:gd name="connsiteX215" fmla="*/ 4297829 w 4317699"/>
              <a:gd name="connsiteY215" fmla="*/ 1409345 h 5890917"/>
              <a:gd name="connsiteX216" fmla="*/ 3770568 w 4317699"/>
              <a:gd name="connsiteY216" fmla="*/ 1875783 h 5890917"/>
              <a:gd name="connsiteX217" fmla="*/ 4210796 w 4317699"/>
              <a:gd name="connsiteY217" fmla="*/ 1938659 h 5890917"/>
              <a:gd name="connsiteX218" fmla="*/ 3591985 w 4317699"/>
              <a:gd name="connsiteY218" fmla="*/ 2075543 h 5890917"/>
              <a:gd name="connsiteX219" fmla="*/ 3417813 w 4317699"/>
              <a:gd name="connsiteY219" fmla="*/ 2177143 h 5890917"/>
              <a:gd name="connsiteX220" fmla="*/ 3345242 w 4317699"/>
              <a:gd name="connsiteY220" fmla="*/ 2293257 h 5890917"/>
              <a:gd name="connsiteX221" fmla="*/ 3330728 w 4317699"/>
              <a:gd name="connsiteY221" fmla="*/ 2351315 h 5890917"/>
              <a:gd name="connsiteX222" fmla="*/ 3316213 w 4317699"/>
              <a:gd name="connsiteY222" fmla="*/ 2481943 h 5890917"/>
              <a:gd name="connsiteX223" fmla="*/ 3287185 w 4317699"/>
              <a:gd name="connsiteY223" fmla="*/ 2525486 h 5890917"/>
              <a:gd name="connsiteX224" fmla="*/ 3243642 w 4317699"/>
              <a:gd name="connsiteY224" fmla="*/ 2583543 h 5890917"/>
              <a:gd name="connsiteX225" fmla="*/ 3142042 w 4317699"/>
              <a:gd name="connsiteY225" fmla="*/ 2670629 h 5890917"/>
              <a:gd name="connsiteX226" fmla="*/ 3040442 w 4317699"/>
              <a:gd name="connsiteY226" fmla="*/ 2786743 h 5890917"/>
              <a:gd name="connsiteX227" fmla="*/ 2967870 w 4317699"/>
              <a:gd name="connsiteY227" fmla="*/ 2844800 h 5890917"/>
              <a:gd name="connsiteX228" fmla="*/ 2895299 w 4317699"/>
              <a:gd name="connsiteY228" fmla="*/ 2931886 h 5890917"/>
              <a:gd name="connsiteX229" fmla="*/ 2735642 w 4317699"/>
              <a:gd name="connsiteY229" fmla="*/ 3106057 h 5890917"/>
              <a:gd name="connsiteX230" fmla="*/ 2706613 w 4317699"/>
              <a:gd name="connsiteY230" fmla="*/ 3193143 h 5890917"/>
              <a:gd name="connsiteX231" fmla="*/ 2808213 w 4317699"/>
              <a:gd name="connsiteY231" fmla="*/ 3178629 h 5890917"/>
              <a:gd name="connsiteX232" fmla="*/ 3214613 w 4317699"/>
              <a:gd name="connsiteY232" fmla="*/ 3091543 h 5890917"/>
              <a:gd name="connsiteX233" fmla="*/ 3475870 w 4317699"/>
              <a:gd name="connsiteY233" fmla="*/ 2960915 h 5890917"/>
              <a:gd name="connsiteX234" fmla="*/ 3679070 w 4317699"/>
              <a:gd name="connsiteY234" fmla="*/ 2801257 h 5890917"/>
              <a:gd name="connsiteX235" fmla="*/ 3824213 w 4317699"/>
              <a:gd name="connsiteY235" fmla="*/ 2569029 h 5890917"/>
              <a:gd name="connsiteX236" fmla="*/ 3911299 w 4317699"/>
              <a:gd name="connsiteY236" fmla="*/ 2409372 h 5890917"/>
              <a:gd name="connsiteX237" fmla="*/ 4236791 w 4317699"/>
              <a:gd name="connsiteY237" fmla="*/ 2119679 h 5890917"/>
              <a:gd name="connsiteX238" fmla="*/ 3896785 w 4317699"/>
              <a:gd name="connsiteY238" fmla="*/ 2641600 h 5890917"/>
              <a:gd name="connsiteX239" fmla="*/ 3867756 w 4317699"/>
              <a:gd name="connsiteY239" fmla="*/ 2714172 h 5890917"/>
              <a:gd name="connsiteX240" fmla="*/ 3766156 w 4317699"/>
              <a:gd name="connsiteY240" fmla="*/ 2888343 h 5890917"/>
              <a:gd name="connsiteX241" fmla="*/ 3708099 w 4317699"/>
              <a:gd name="connsiteY241" fmla="*/ 2946400 h 5890917"/>
              <a:gd name="connsiteX242" fmla="*/ 3635528 w 4317699"/>
              <a:gd name="connsiteY242" fmla="*/ 3033486 h 5890917"/>
              <a:gd name="connsiteX243" fmla="*/ 3766156 w 4317699"/>
              <a:gd name="connsiteY243" fmla="*/ 2975429 h 5890917"/>
              <a:gd name="connsiteX244" fmla="*/ 3824213 w 4317699"/>
              <a:gd name="connsiteY244" fmla="*/ 2960915 h 5890917"/>
              <a:gd name="connsiteX245" fmla="*/ 4216099 w 4317699"/>
              <a:gd name="connsiteY245" fmla="*/ 3048000 h 5890917"/>
              <a:gd name="connsiteX246" fmla="*/ 4317699 w 4317699"/>
              <a:gd name="connsiteY246" fmla="*/ 3091543 h 5890917"/>
              <a:gd name="connsiteX247" fmla="*/ 4216099 w 4317699"/>
              <a:gd name="connsiteY247" fmla="*/ 3062515 h 5890917"/>
              <a:gd name="connsiteX248" fmla="*/ 4041928 w 4317699"/>
              <a:gd name="connsiteY248" fmla="*/ 3077029 h 5890917"/>
              <a:gd name="connsiteX249" fmla="*/ 3735915 w 4317699"/>
              <a:gd name="connsiteY249" fmla="*/ 3168092 h 5890917"/>
              <a:gd name="connsiteX250" fmla="*/ 3550752 w 4317699"/>
              <a:gd name="connsiteY250" fmla="*/ 3155241 h 5890917"/>
              <a:gd name="connsiteX251" fmla="*/ 3248601 w 4317699"/>
              <a:gd name="connsiteY251" fmla="*/ 3272308 h 5890917"/>
              <a:gd name="connsiteX252" fmla="*/ 3091593 w 4317699"/>
              <a:gd name="connsiteY252" fmla="*/ 3360347 h 5890917"/>
              <a:gd name="connsiteX253" fmla="*/ 2938842 w 4317699"/>
              <a:gd name="connsiteY253" fmla="*/ 3454400 h 5890917"/>
              <a:gd name="connsiteX254" fmla="*/ 2837242 w 4317699"/>
              <a:gd name="connsiteY254" fmla="*/ 3468915 h 5890917"/>
              <a:gd name="connsiteX255" fmla="*/ 2793699 w 4317699"/>
              <a:gd name="connsiteY255" fmla="*/ 3483429 h 5890917"/>
              <a:gd name="connsiteX256" fmla="*/ 2808213 w 4317699"/>
              <a:gd name="connsiteY256" fmla="*/ 3570515 h 5890917"/>
              <a:gd name="connsiteX257" fmla="*/ 2895299 w 4317699"/>
              <a:gd name="connsiteY257" fmla="*/ 3599543 h 5890917"/>
              <a:gd name="connsiteX258" fmla="*/ 3040442 w 4317699"/>
              <a:gd name="connsiteY258" fmla="*/ 3686629 h 5890917"/>
              <a:gd name="connsiteX259" fmla="*/ 3171070 w 4317699"/>
              <a:gd name="connsiteY259" fmla="*/ 3759200 h 5890917"/>
              <a:gd name="connsiteX260" fmla="*/ 3652158 w 4317699"/>
              <a:gd name="connsiteY260" fmla="*/ 3763294 h 5890917"/>
              <a:gd name="connsiteX261" fmla="*/ 3030618 w 4317699"/>
              <a:gd name="connsiteY261" fmla="*/ 3946434 h 5890917"/>
              <a:gd name="connsiteX262" fmla="*/ 3113013 w 4317699"/>
              <a:gd name="connsiteY262" fmla="*/ 3947886 h 5890917"/>
              <a:gd name="connsiteX263" fmla="*/ 3243642 w 4317699"/>
              <a:gd name="connsiteY263" fmla="*/ 4078515 h 5890917"/>
              <a:gd name="connsiteX264" fmla="*/ 3388785 w 4317699"/>
              <a:gd name="connsiteY264" fmla="*/ 4136572 h 5890917"/>
              <a:gd name="connsiteX265" fmla="*/ 3959686 w 4317699"/>
              <a:gd name="connsiteY265" fmla="*/ 4204012 h 5890917"/>
              <a:gd name="connsiteX266" fmla="*/ 3461356 w 4317699"/>
              <a:gd name="connsiteY266" fmla="*/ 4194629 h 5890917"/>
              <a:gd name="connsiteX267" fmla="*/ 3417813 w 4317699"/>
              <a:gd name="connsiteY267" fmla="*/ 4180115 h 5890917"/>
              <a:gd name="connsiteX268" fmla="*/ 3330728 w 4317699"/>
              <a:gd name="connsiteY268" fmla="*/ 4165600 h 5890917"/>
              <a:gd name="connsiteX269" fmla="*/ 3200099 w 4317699"/>
              <a:gd name="connsiteY269" fmla="*/ 4136572 h 5890917"/>
              <a:gd name="connsiteX270" fmla="*/ 3083985 w 4317699"/>
              <a:gd name="connsiteY270" fmla="*/ 4107543 h 5890917"/>
              <a:gd name="connsiteX271" fmla="*/ 2982385 w 4317699"/>
              <a:gd name="connsiteY271" fmla="*/ 4005943 h 5890917"/>
              <a:gd name="connsiteX272" fmla="*/ 2938842 w 4317699"/>
              <a:gd name="connsiteY272" fmla="*/ 3962400 h 5890917"/>
              <a:gd name="connsiteX273" fmla="*/ 2851756 w 4317699"/>
              <a:gd name="connsiteY273" fmla="*/ 3904343 h 5890917"/>
              <a:gd name="connsiteX274" fmla="*/ 2808213 w 4317699"/>
              <a:gd name="connsiteY274" fmla="*/ 3875315 h 5890917"/>
              <a:gd name="connsiteX275" fmla="*/ 2779185 w 4317699"/>
              <a:gd name="connsiteY275" fmla="*/ 3947886 h 5890917"/>
              <a:gd name="connsiteX276" fmla="*/ 2837242 w 4317699"/>
              <a:gd name="connsiteY276" fmla="*/ 4209143 h 5890917"/>
              <a:gd name="connsiteX277" fmla="*/ 2851756 w 4317699"/>
              <a:gd name="connsiteY277" fmla="*/ 4252686 h 5890917"/>
              <a:gd name="connsiteX278" fmla="*/ 2866270 w 4317699"/>
              <a:gd name="connsiteY278" fmla="*/ 4296229 h 5890917"/>
              <a:gd name="connsiteX279" fmla="*/ 2880785 w 4317699"/>
              <a:gd name="connsiteY279" fmla="*/ 4717143 h 5890917"/>
              <a:gd name="connsiteX280" fmla="*/ 2938842 w 4317699"/>
              <a:gd name="connsiteY280" fmla="*/ 4775200 h 5890917"/>
              <a:gd name="connsiteX281" fmla="*/ 2967870 w 4317699"/>
              <a:gd name="connsiteY281" fmla="*/ 4833257 h 5890917"/>
              <a:gd name="connsiteX282" fmla="*/ 3299710 w 4317699"/>
              <a:gd name="connsiteY282" fmla="*/ 5730921 h 5890917"/>
              <a:gd name="connsiteX283" fmla="*/ 2963139 w 4317699"/>
              <a:gd name="connsiteY283" fmla="*/ 5786686 h 5890917"/>
              <a:gd name="connsiteX284" fmla="*/ 2692099 w 4317699"/>
              <a:gd name="connsiteY284" fmla="*/ 5733143 h 5890917"/>
              <a:gd name="connsiteX285" fmla="*/ 2372785 w 4317699"/>
              <a:gd name="connsiteY285" fmla="*/ 5776686 h 5890917"/>
              <a:gd name="connsiteX286" fmla="*/ 2416328 w 4317699"/>
              <a:gd name="connsiteY286" fmla="*/ 5660572 h 5890917"/>
              <a:gd name="connsiteX287" fmla="*/ 2416328 w 4317699"/>
              <a:gd name="connsiteY287"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01781 w 4317699"/>
              <a:gd name="connsiteY155" fmla="*/ 934802 h 5890917"/>
              <a:gd name="connsiteX156" fmla="*/ 3882270 w 4317699"/>
              <a:gd name="connsiteY156" fmla="*/ 1030515 h 5890917"/>
              <a:gd name="connsiteX157" fmla="*/ 3301699 w 4317699"/>
              <a:gd name="connsiteY157" fmla="*/ 1030515 h 5890917"/>
              <a:gd name="connsiteX158" fmla="*/ 3374270 w 4317699"/>
              <a:gd name="connsiteY158" fmla="*/ 1074057 h 5890917"/>
              <a:gd name="connsiteX159" fmla="*/ 3490385 w 4317699"/>
              <a:gd name="connsiteY159" fmla="*/ 1103086 h 5890917"/>
              <a:gd name="connsiteX160" fmla="*/ 3548442 w 4317699"/>
              <a:gd name="connsiteY160" fmla="*/ 1175657 h 5890917"/>
              <a:gd name="connsiteX161" fmla="*/ 3635528 w 4317699"/>
              <a:gd name="connsiteY161" fmla="*/ 1219200 h 5890917"/>
              <a:gd name="connsiteX162" fmla="*/ 3795185 w 4317699"/>
              <a:gd name="connsiteY162" fmla="*/ 1248229 h 5890917"/>
              <a:gd name="connsiteX163" fmla="*/ 4085470 w 4317699"/>
              <a:gd name="connsiteY163" fmla="*/ 1190172 h 5890917"/>
              <a:gd name="connsiteX164" fmla="*/ 4143528 w 4317699"/>
              <a:gd name="connsiteY164" fmla="*/ 1117600 h 5890917"/>
              <a:gd name="connsiteX165" fmla="*/ 4187070 w 4317699"/>
              <a:gd name="connsiteY165" fmla="*/ 1088572 h 5890917"/>
              <a:gd name="connsiteX166" fmla="*/ 4143528 w 4317699"/>
              <a:gd name="connsiteY166" fmla="*/ 1132115 h 5890917"/>
              <a:gd name="connsiteX167" fmla="*/ 4041928 w 4317699"/>
              <a:gd name="connsiteY167" fmla="*/ 1262743 h 5890917"/>
              <a:gd name="connsiteX168" fmla="*/ 4012899 w 4317699"/>
              <a:gd name="connsiteY168" fmla="*/ 1306286 h 5890917"/>
              <a:gd name="connsiteX169" fmla="*/ 3925813 w 4317699"/>
              <a:gd name="connsiteY169" fmla="*/ 1393372 h 5890917"/>
              <a:gd name="connsiteX170" fmla="*/ 3751642 w 4317699"/>
              <a:gd name="connsiteY170" fmla="*/ 1364343 h 5890917"/>
              <a:gd name="connsiteX171" fmla="*/ 3562956 w 4317699"/>
              <a:gd name="connsiteY171" fmla="*/ 1335315 h 5890917"/>
              <a:gd name="connsiteX172" fmla="*/ 3504899 w 4317699"/>
              <a:gd name="connsiteY172" fmla="*/ 1756229 h 5890917"/>
              <a:gd name="connsiteX173" fmla="*/ 3475870 w 4317699"/>
              <a:gd name="connsiteY173" fmla="*/ 1698172 h 5890917"/>
              <a:gd name="connsiteX174" fmla="*/ 3403299 w 4317699"/>
              <a:gd name="connsiteY174" fmla="*/ 1524000 h 5890917"/>
              <a:gd name="connsiteX175" fmla="*/ 3258156 w 4317699"/>
              <a:gd name="connsiteY175" fmla="*/ 1291772 h 5890917"/>
              <a:gd name="connsiteX176" fmla="*/ 3287677 w 4317699"/>
              <a:gd name="connsiteY176" fmla="*/ 1226998 h 5890917"/>
              <a:gd name="connsiteX177" fmla="*/ 3156556 w 4317699"/>
              <a:gd name="connsiteY177" fmla="*/ 1190172 h 5890917"/>
              <a:gd name="connsiteX178" fmla="*/ 3098499 w 4317699"/>
              <a:gd name="connsiteY178" fmla="*/ 1204686 h 5890917"/>
              <a:gd name="connsiteX179" fmla="*/ 2982385 w 4317699"/>
              <a:gd name="connsiteY179" fmla="*/ 1219200 h 5890917"/>
              <a:gd name="connsiteX180" fmla="*/ 2967870 w 4317699"/>
              <a:gd name="connsiteY180" fmla="*/ 1262743 h 5890917"/>
              <a:gd name="connsiteX181" fmla="*/ 2895299 w 4317699"/>
              <a:gd name="connsiteY181" fmla="*/ 1524000 h 5890917"/>
              <a:gd name="connsiteX182" fmla="*/ 2938842 w 4317699"/>
              <a:gd name="connsiteY182" fmla="*/ 1596572 h 5890917"/>
              <a:gd name="connsiteX183" fmla="*/ 2953356 w 4317699"/>
              <a:gd name="connsiteY183" fmla="*/ 1640115 h 5890917"/>
              <a:gd name="connsiteX184" fmla="*/ 2895299 w 4317699"/>
              <a:gd name="connsiteY184" fmla="*/ 1712686 h 5890917"/>
              <a:gd name="connsiteX185" fmla="*/ 2837242 w 4317699"/>
              <a:gd name="connsiteY185" fmla="*/ 1770743 h 5890917"/>
              <a:gd name="connsiteX186" fmla="*/ 2750156 w 4317699"/>
              <a:gd name="connsiteY186" fmla="*/ 1828800 h 5890917"/>
              <a:gd name="connsiteX187" fmla="*/ 2677585 w 4317699"/>
              <a:gd name="connsiteY187" fmla="*/ 1901372 h 5890917"/>
              <a:gd name="connsiteX188" fmla="*/ 2575985 w 4317699"/>
              <a:gd name="connsiteY188" fmla="*/ 2032000 h 5890917"/>
              <a:gd name="connsiteX189" fmla="*/ 2561470 w 4317699"/>
              <a:gd name="connsiteY189" fmla="*/ 2525486 h 5890917"/>
              <a:gd name="connsiteX190" fmla="*/ 2634042 w 4317699"/>
              <a:gd name="connsiteY190" fmla="*/ 2467429 h 5890917"/>
              <a:gd name="connsiteX191" fmla="*/ 2750156 w 4317699"/>
              <a:gd name="connsiteY191" fmla="*/ 2394857 h 5890917"/>
              <a:gd name="connsiteX192" fmla="*/ 2938842 w 4317699"/>
              <a:gd name="connsiteY192" fmla="*/ 2249715 h 5890917"/>
              <a:gd name="connsiteX193" fmla="*/ 2904387 w 4317699"/>
              <a:gd name="connsiteY193" fmla="*/ 2031669 h 5890917"/>
              <a:gd name="connsiteX194" fmla="*/ 3070856 w 4317699"/>
              <a:gd name="connsiteY194" fmla="*/ 2166397 h 5890917"/>
              <a:gd name="connsiteX195" fmla="*/ 3098499 w 4317699"/>
              <a:gd name="connsiteY195" fmla="*/ 1814286 h 5890917"/>
              <a:gd name="connsiteX196" fmla="*/ 3127528 w 4317699"/>
              <a:gd name="connsiteY196" fmla="*/ 1698172 h 5890917"/>
              <a:gd name="connsiteX197" fmla="*/ 3098499 w 4317699"/>
              <a:gd name="connsiteY197" fmla="*/ 2235200 h 5890917"/>
              <a:gd name="connsiteX198" fmla="*/ 3069470 w 4317699"/>
              <a:gd name="connsiteY198" fmla="*/ 2307772 h 5890917"/>
              <a:gd name="connsiteX199" fmla="*/ 2866270 w 4317699"/>
              <a:gd name="connsiteY199" fmla="*/ 2481943 h 5890917"/>
              <a:gd name="connsiteX200" fmla="*/ 2779185 w 4317699"/>
              <a:gd name="connsiteY200" fmla="*/ 2525486 h 5890917"/>
              <a:gd name="connsiteX201" fmla="*/ 2721128 w 4317699"/>
              <a:gd name="connsiteY201" fmla="*/ 2569029 h 5890917"/>
              <a:gd name="connsiteX202" fmla="*/ 2663070 w 4317699"/>
              <a:gd name="connsiteY202" fmla="*/ 2699657 h 5890917"/>
              <a:gd name="connsiteX203" fmla="*/ 2648556 w 4317699"/>
              <a:gd name="connsiteY203" fmla="*/ 2743200 h 5890917"/>
              <a:gd name="connsiteX204" fmla="*/ 2735642 w 4317699"/>
              <a:gd name="connsiteY204" fmla="*/ 2656115 h 5890917"/>
              <a:gd name="connsiteX205" fmla="*/ 2880785 w 4317699"/>
              <a:gd name="connsiteY205" fmla="*/ 2612572 h 5890917"/>
              <a:gd name="connsiteX206" fmla="*/ 3040442 w 4317699"/>
              <a:gd name="connsiteY206" fmla="*/ 2540000 h 5890917"/>
              <a:gd name="connsiteX207" fmla="*/ 3113013 w 4317699"/>
              <a:gd name="connsiteY207" fmla="*/ 2467429 h 5890917"/>
              <a:gd name="connsiteX208" fmla="*/ 3200099 w 4317699"/>
              <a:gd name="connsiteY208" fmla="*/ 2380343 h 5890917"/>
              <a:gd name="connsiteX209" fmla="*/ 3214613 w 4317699"/>
              <a:gd name="connsiteY209" fmla="*/ 1872343 h 5890917"/>
              <a:gd name="connsiteX210" fmla="*/ 3229128 w 4317699"/>
              <a:gd name="connsiteY210" fmla="*/ 2220686 h 5890917"/>
              <a:gd name="connsiteX211" fmla="*/ 3403299 w 4317699"/>
              <a:gd name="connsiteY211" fmla="*/ 2046515 h 5890917"/>
              <a:gd name="connsiteX212" fmla="*/ 3461356 w 4317699"/>
              <a:gd name="connsiteY212" fmla="*/ 2002972 h 5890917"/>
              <a:gd name="connsiteX213" fmla="*/ 3606499 w 4317699"/>
              <a:gd name="connsiteY213" fmla="*/ 1857829 h 5890917"/>
              <a:gd name="connsiteX214" fmla="*/ 3981272 w 4317699"/>
              <a:gd name="connsiteY214" fmla="*/ 1573190 h 5890917"/>
              <a:gd name="connsiteX215" fmla="*/ 4297829 w 4317699"/>
              <a:gd name="connsiteY215" fmla="*/ 1409345 h 5890917"/>
              <a:gd name="connsiteX216" fmla="*/ 3770568 w 4317699"/>
              <a:gd name="connsiteY216" fmla="*/ 1875783 h 5890917"/>
              <a:gd name="connsiteX217" fmla="*/ 4210796 w 4317699"/>
              <a:gd name="connsiteY217" fmla="*/ 1938659 h 5890917"/>
              <a:gd name="connsiteX218" fmla="*/ 3591985 w 4317699"/>
              <a:gd name="connsiteY218" fmla="*/ 2075543 h 5890917"/>
              <a:gd name="connsiteX219" fmla="*/ 3417813 w 4317699"/>
              <a:gd name="connsiteY219" fmla="*/ 2177143 h 5890917"/>
              <a:gd name="connsiteX220" fmla="*/ 3345242 w 4317699"/>
              <a:gd name="connsiteY220" fmla="*/ 2293257 h 5890917"/>
              <a:gd name="connsiteX221" fmla="*/ 3330728 w 4317699"/>
              <a:gd name="connsiteY221" fmla="*/ 2351315 h 5890917"/>
              <a:gd name="connsiteX222" fmla="*/ 3316213 w 4317699"/>
              <a:gd name="connsiteY222" fmla="*/ 2481943 h 5890917"/>
              <a:gd name="connsiteX223" fmla="*/ 3287185 w 4317699"/>
              <a:gd name="connsiteY223" fmla="*/ 2525486 h 5890917"/>
              <a:gd name="connsiteX224" fmla="*/ 3243642 w 4317699"/>
              <a:gd name="connsiteY224" fmla="*/ 2583543 h 5890917"/>
              <a:gd name="connsiteX225" fmla="*/ 3142042 w 4317699"/>
              <a:gd name="connsiteY225" fmla="*/ 2670629 h 5890917"/>
              <a:gd name="connsiteX226" fmla="*/ 3040442 w 4317699"/>
              <a:gd name="connsiteY226" fmla="*/ 2786743 h 5890917"/>
              <a:gd name="connsiteX227" fmla="*/ 2967870 w 4317699"/>
              <a:gd name="connsiteY227" fmla="*/ 2844800 h 5890917"/>
              <a:gd name="connsiteX228" fmla="*/ 2895299 w 4317699"/>
              <a:gd name="connsiteY228" fmla="*/ 2931886 h 5890917"/>
              <a:gd name="connsiteX229" fmla="*/ 2735642 w 4317699"/>
              <a:gd name="connsiteY229" fmla="*/ 3106057 h 5890917"/>
              <a:gd name="connsiteX230" fmla="*/ 2706613 w 4317699"/>
              <a:gd name="connsiteY230" fmla="*/ 3193143 h 5890917"/>
              <a:gd name="connsiteX231" fmla="*/ 2808213 w 4317699"/>
              <a:gd name="connsiteY231" fmla="*/ 3178629 h 5890917"/>
              <a:gd name="connsiteX232" fmla="*/ 3214613 w 4317699"/>
              <a:gd name="connsiteY232" fmla="*/ 3091543 h 5890917"/>
              <a:gd name="connsiteX233" fmla="*/ 3475870 w 4317699"/>
              <a:gd name="connsiteY233" fmla="*/ 2960915 h 5890917"/>
              <a:gd name="connsiteX234" fmla="*/ 3679070 w 4317699"/>
              <a:gd name="connsiteY234" fmla="*/ 2801257 h 5890917"/>
              <a:gd name="connsiteX235" fmla="*/ 3824213 w 4317699"/>
              <a:gd name="connsiteY235" fmla="*/ 2569029 h 5890917"/>
              <a:gd name="connsiteX236" fmla="*/ 3911299 w 4317699"/>
              <a:gd name="connsiteY236" fmla="*/ 2409372 h 5890917"/>
              <a:gd name="connsiteX237" fmla="*/ 4236791 w 4317699"/>
              <a:gd name="connsiteY237" fmla="*/ 2119679 h 5890917"/>
              <a:gd name="connsiteX238" fmla="*/ 3896785 w 4317699"/>
              <a:gd name="connsiteY238" fmla="*/ 2641600 h 5890917"/>
              <a:gd name="connsiteX239" fmla="*/ 3867756 w 4317699"/>
              <a:gd name="connsiteY239" fmla="*/ 2714172 h 5890917"/>
              <a:gd name="connsiteX240" fmla="*/ 3766156 w 4317699"/>
              <a:gd name="connsiteY240" fmla="*/ 2888343 h 5890917"/>
              <a:gd name="connsiteX241" fmla="*/ 3708099 w 4317699"/>
              <a:gd name="connsiteY241" fmla="*/ 2946400 h 5890917"/>
              <a:gd name="connsiteX242" fmla="*/ 3635528 w 4317699"/>
              <a:gd name="connsiteY242" fmla="*/ 3033486 h 5890917"/>
              <a:gd name="connsiteX243" fmla="*/ 3766156 w 4317699"/>
              <a:gd name="connsiteY243" fmla="*/ 2975429 h 5890917"/>
              <a:gd name="connsiteX244" fmla="*/ 3824213 w 4317699"/>
              <a:gd name="connsiteY244" fmla="*/ 2960915 h 5890917"/>
              <a:gd name="connsiteX245" fmla="*/ 4216099 w 4317699"/>
              <a:gd name="connsiteY245" fmla="*/ 3048000 h 5890917"/>
              <a:gd name="connsiteX246" fmla="*/ 4317699 w 4317699"/>
              <a:gd name="connsiteY246" fmla="*/ 3091543 h 5890917"/>
              <a:gd name="connsiteX247" fmla="*/ 4216099 w 4317699"/>
              <a:gd name="connsiteY247" fmla="*/ 3062515 h 5890917"/>
              <a:gd name="connsiteX248" fmla="*/ 4041928 w 4317699"/>
              <a:gd name="connsiteY248" fmla="*/ 3077029 h 5890917"/>
              <a:gd name="connsiteX249" fmla="*/ 3735915 w 4317699"/>
              <a:gd name="connsiteY249" fmla="*/ 3168092 h 5890917"/>
              <a:gd name="connsiteX250" fmla="*/ 3550752 w 4317699"/>
              <a:gd name="connsiteY250" fmla="*/ 3155241 h 5890917"/>
              <a:gd name="connsiteX251" fmla="*/ 3248601 w 4317699"/>
              <a:gd name="connsiteY251" fmla="*/ 3272308 h 5890917"/>
              <a:gd name="connsiteX252" fmla="*/ 3091593 w 4317699"/>
              <a:gd name="connsiteY252" fmla="*/ 3360347 h 5890917"/>
              <a:gd name="connsiteX253" fmla="*/ 2938842 w 4317699"/>
              <a:gd name="connsiteY253" fmla="*/ 3454400 h 5890917"/>
              <a:gd name="connsiteX254" fmla="*/ 2837242 w 4317699"/>
              <a:gd name="connsiteY254" fmla="*/ 3468915 h 5890917"/>
              <a:gd name="connsiteX255" fmla="*/ 2793699 w 4317699"/>
              <a:gd name="connsiteY255" fmla="*/ 3483429 h 5890917"/>
              <a:gd name="connsiteX256" fmla="*/ 2808213 w 4317699"/>
              <a:gd name="connsiteY256" fmla="*/ 3570515 h 5890917"/>
              <a:gd name="connsiteX257" fmla="*/ 2895299 w 4317699"/>
              <a:gd name="connsiteY257" fmla="*/ 3599543 h 5890917"/>
              <a:gd name="connsiteX258" fmla="*/ 3040442 w 4317699"/>
              <a:gd name="connsiteY258" fmla="*/ 3686629 h 5890917"/>
              <a:gd name="connsiteX259" fmla="*/ 3171070 w 4317699"/>
              <a:gd name="connsiteY259" fmla="*/ 3759200 h 5890917"/>
              <a:gd name="connsiteX260" fmla="*/ 3652158 w 4317699"/>
              <a:gd name="connsiteY260" fmla="*/ 3763294 h 5890917"/>
              <a:gd name="connsiteX261" fmla="*/ 3030618 w 4317699"/>
              <a:gd name="connsiteY261" fmla="*/ 3946434 h 5890917"/>
              <a:gd name="connsiteX262" fmla="*/ 3113013 w 4317699"/>
              <a:gd name="connsiteY262" fmla="*/ 3947886 h 5890917"/>
              <a:gd name="connsiteX263" fmla="*/ 3243642 w 4317699"/>
              <a:gd name="connsiteY263" fmla="*/ 4078515 h 5890917"/>
              <a:gd name="connsiteX264" fmla="*/ 3388785 w 4317699"/>
              <a:gd name="connsiteY264" fmla="*/ 4136572 h 5890917"/>
              <a:gd name="connsiteX265" fmla="*/ 3959686 w 4317699"/>
              <a:gd name="connsiteY265" fmla="*/ 4204012 h 5890917"/>
              <a:gd name="connsiteX266" fmla="*/ 3461356 w 4317699"/>
              <a:gd name="connsiteY266" fmla="*/ 4194629 h 5890917"/>
              <a:gd name="connsiteX267" fmla="*/ 3417813 w 4317699"/>
              <a:gd name="connsiteY267" fmla="*/ 4180115 h 5890917"/>
              <a:gd name="connsiteX268" fmla="*/ 3330728 w 4317699"/>
              <a:gd name="connsiteY268" fmla="*/ 4165600 h 5890917"/>
              <a:gd name="connsiteX269" fmla="*/ 3200099 w 4317699"/>
              <a:gd name="connsiteY269" fmla="*/ 4136572 h 5890917"/>
              <a:gd name="connsiteX270" fmla="*/ 3083985 w 4317699"/>
              <a:gd name="connsiteY270" fmla="*/ 4107543 h 5890917"/>
              <a:gd name="connsiteX271" fmla="*/ 2982385 w 4317699"/>
              <a:gd name="connsiteY271" fmla="*/ 4005943 h 5890917"/>
              <a:gd name="connsiteX272" fmla="*/ 2938842 w 4317699"/>
              <a:gd name="connsiteY272" fmla="*/ 3962400 h 5890917"/>
              <a:gd name="connsiteX273" fmla="*/ 2851756 w 4317699"/>
              <a:gd name="connsiteY273" fmla="*/ 3904343 h 5890917"/>
              <a:gd name="connsiteX274" fmla="*/ 2808213 w 4317699"/>
              <a:gd name="connsiteY274" fmla="*/ 3875315 h 5890917"/>
              <a:gd name="connsiteX275" fmla="*/ 2779185 w 4317699"/>
              <a:gd name="connsiteY275" fmla="*/ 3947886 h 5890917"/>
              <a:gd name="connsiteX276" fmla="*/ 2837242 w 4317699"/>
              <a:gd name="connsiteY276" fmla="*/ 4209143 h 5890917"/>
              <a:gd name="connsiteX277" fmla="*/ 2851756 w 4317699"/>
              <a:gd name="connsiteY277" fmla="*/ 4252686 h 5890917"/>
              <a:gd name="connsiteX278" fmla="*/ 2866270 w 4317699"/>
              <a:gd name="connsiteY278" fmla="*/ 4296229 h 5890917"/>
              <a:gd name="connsiteX279" fmla="*/ 2880785 w 4317699"/>
              <a:gd name="connsiteY279" fmla="*/ 4717143 h 5890917"/>
              <a:gd name="connsiteX280" fmla="*/ 2938842 w 4317699"/>
              <a:gd name="connsiteY280" fmla="*/ 4775200 h 5890917"/>
              <a:gd name="connsiteX281" fmla="*/ 2967870 w 4317699"/>
              <a:gd name="connsiteY281" fmla="*/ 4833257 h 5890917"/>
              <a:gd name="connsiteX282" fmla="*/ 3299710 w 4317699"/>
              <a:gd name="connsiteY282" fmla="*/ 5730921 h 5890917"/>
              <a:gd name="connsiteX283" fmla="*/ 2963139 w 4317699"/>
              <a:gd name="connsiteY283" fmla="*/ 5786686 h 5890917"/>
              <a:gd name="connsiteX284" fmla="*/ 2692099 w 4317699"/>
              <a:gd name="connsiteY284" fmla="*/ 5733143 h 5890917"/>
              <a:gd name="connsiteX285" fmla="*/ 2372785 w 4317699"/>
              <a:gd name="connsiteY285" fmla="*/ 5776686 h 5890917"/>
              <a:gd name="connsiteX286" fmla="*/ 2416328 w 4317699"/>
              <a:gd name="connsiteY286" fmla="*/ 5660572 h 5890917"/>
              <a:gd name="connsiteX287" fmla="*/ 2416328 w 4317699"/>
              <a:gd name="connsiteY287"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01781 w 4317699"/>
              <a:gd name="connsiteY155" fmla="*/ 934802 h 5890917"/>
              <a:gd name="connsiteX156" fmla="*/ 3882270 w 4317699"/>
              <a:gd name="connsiteY156" fmla="*/ 1030515 h 5890917"/>
              <a:gd name="connsiteX157" fmla="*/ 3301699 w 4317699"/>
              <a:gd name="connsiteY157" fmla="*/ 1030515 h 5890917"/>
              <a:gd name="connsiteX158" fmla="*/ 3374270 w 4317699"/>
              <a:gd name="connsiteY158" fmla="*/ 1074057 h 5890917"/>
              <a:gd name="connsiteX159" fmla="*/ 3490385 w 4317699"/>
              <a:gd name="connsiteY159" fmla="*/ 1103086 h 5890917"/>
              <a:gd name="connsiteX160" fmla="*/ 3548442 w 4317699"/>
              <a:gd name="connsiteY160" fmla="*/ 1175657 h 5890917"/>
              <a:gd name="connsiteX161" fmla="*/ 3635528 w 4317699"/>
              <a:gd name="connsiteY161" fmla="*/ 1219200 h 5890917"/>
              <a:gd name="connsiteX162" fmla="*/ 3795185 w 4317699"/>
              <a:gd name="connsiteY162" fmla="*/ 1248229 h 5890917"/>
              <a:gd name="connsiteX163" fmla="*/ 4085470 w 4317699"/>
              <a:gd name="connsiteY163" fmla="*/ 1190172 h 5890917"/>
              <a:gd name="connsiteX164" fmla="*/ 4143528 w 4317699"/>
              <a:gd name="connsiteY164" fmla="*/ 1117600 h 5890917"/>
              <a:gd name="connsiteX165" fmla="*/ 4187070 w 4317699"/>
              <a:gd name="connsiteY165" fmla="*/ 1088572 h 5890917"/>
              <a:gd name="connsiteX166" fmla="*/ 4143528 w 4317699"/>
              <a:gd name="connsiteY166" fmla="*/ 1132115 h 5890917"/>
              <a:gd name="connsiteX167" fmla="*/ 4041928 w 4317699"/>
              <a:gd name="connsiteY167" fmla="*/ 1262743 h 5890917"/>
              <a:gd name="connsiteX168" fmla="*/ 4012899 w 4317699"/>
              <a:gd name="connsiteY168" fmla="*/ 1306286 h 5890917"/>
              <a:gd name="connsiteX169" fmla="*/ 3925813 w 4317699"/>
              <a:gd name="connsiteY169" fmla="*/ 1393372 h 5890917"/>
              <a:gd name="connsiteX170" fmla="*/ 3751642 w 4317699"/>
              <a:gd name="connsiteY170" fmla="*/ 1364343 h 5890917"/>
              <a:gd name="connsiteX171" fmla="*/ 3562956 w 4317699"/>
              <a:gd name="connsiteY171" fmla="*/ 1335315 h 5890917"/>
              <a:gd name="connsiteX172" fmla="*/ 3504899 w 4317699"/>
              <a:gd name="connsiteY172" fmla="*/ 1756229 h 5890917"/>
              <a:gd name="connsiteX173" fmla="*/ 3475870 w 4317699"/>
              <a:gd name="connsiteY173" fmla="*/ 1698172 h 5890917"/>
              <a:gd name="connsiteX174" fmla="*/ 3403299 w 4317699"/>
              <a:gd name="connsiteY174" fmla="*/ 1524000 h 5890917"/>
              <a:gd name="connsiteX175" fmla="*/ 3258156 w 4317699"/>
              <a:gd name="connsiteY175" fmla="*/ 1291772 h 5890917"/>
              <a:gd name="connsiteX176" fmla="*/ 3331584 w 4317699"/>
              <a:gd name="connsiteY176" fmla="*/ 1273108 h 5890917"/>
              <a:gd name="connsiteX177" fmla="*/ 3287677 w 4317699"/>
              <a:gd name="connsiteY177" fmla="*/ 1226998 h 5890917"/>
              <a:gd name="connsiteX178" fmla="*/ 3156556 w 4317699"/>
              <a:gd name="connsiteY178" fmla="*/ 1190172 h 5890917"/>
              <a:gd name="connsiteX179" fmla="*/ 3098499 w 4317699"/>
              <a:gd name="connsiteY179" fmla="*/ 1204686 h 5890917"/>
              <a:gd name="connsiteX180" fmla="*/ 2982385 w 4317699"/>
              <a:gd name="connsiteY180" fmla="*/ 1219200 h 5890917"/>
              <a:gd name="connsiteX181" fmla="*/ 2967870 w 4317699"/>
              <a:gd name="connsiteY181" fmla="*/ 1262743 h 5890917"/>
              <a:gd name="connsiteX182" fmla="*/ 2895299 w 4317699"/>
              <a:gd name="connsiteY182" fmla="*/ 1524000 h 5890917"/>
              <a:gd name="connsiteX183" fmla="*/ 2938842 w 4317699"/>
              <a:gd name="connsiteY183" fmla="*/ 1596572 h 5890917"/>
              <a:gd name="connsiteX184" fmla="*/ 2953356 w 4317699"/>
              <a:gd name="connsiteY184" fmla="*/ 1640115 h 5890917"/>
              <a:gd name="connsiteX185" fmla="*/ 2895299 w 4317699"/>
              <a:gd name="connsiteY185" fmla="*/ 1712686 h 5890917"/>
              <a:gd name="connsiteX186" fmla="*/ 2837242 w 4317699"/>
              <a:gd name="connsiteY186" fmla="*/ 1770743 h 5890917"/>
              <a:gd name="connsiteX187" fmla="*/ 2750156 w 4317699"/>
              <a:gd name="connsiteY187" fmla="*/ 1828800 h 5890917"/>
              <a:gd name="connsiteX188" fmla="*/ 2677585 w 4317699"/>
              <a:gd name="connsiteY188" fmla="*/ 1901372 h 5890917"/>
              <a:gd name="connsiteX189" fmla="*/ 2575985 w 4317699"/>
              <a:gd name="connsiteY189" fmla="*/ 2032000 h 5890917"/>
              <a:gd name="connsiteX190" fmla="*/ 2561470 w 4317699"/>
              <a:gd name="connsiteY190" fmla="*/ 2525486 h 5890917"/>
              <a:gd name="connsiteX191" fmla="*/ 2634042 w 4317699"/>
              <a:gd name="connsiteY191" fmla="*/ 2467429 h 5890917"/>
              <a:gd name="connsiteX192" fmla="*/ 2750156 w 4317699"/>
              <a:gd name="connsiteY192" fmla="*/ 2394857 h 5890917"/>
              <a:gd name="connsiteX193" fmla="*/ 2938842 w 4317699"/>
              <a:gd name="connsiteY193" fmla="*/ 2249715 h 5890917"/>
              <a:gd name="connsiteX194" fmla="*/ 2904387 w 4317699"/>
              <a:gd name="connsiteY194" fmla="*/ 2031669 h 5890917"/>
              <a:gd name="connsiteX195" fmla="*/ 3070856 w 4317699"/>
              <a:gd name="connsiteY195" fmla="*/ 2166397 h 5890917"/>
              <a:gd name="connsiteX196" fmla="*/ 3098499 w 4317699"/>
              <a:gd name="connsiteY196" fmla="*/ 1814286 h 5890917"/>
              <a:gd name="connsiteX197" fmla="*/ 3127528 w 4317699"/>
              <a:gd name="connsiteY197" fmla="*/ 1698172 h 5890917"/>
              <a:gd name="connsiteX198" fmla="*/ 3098499 w 4317699"/>
              <a:gd name="connsiteY198" fmla="*/ 2235200 h 5890917"/>
              <a:gd name="connsiteX199" fmla="*/ 3069470 w 4317699"/>
              <a:gd name="connsiteY199" fmla="*/ 2307772 h 5890917"/>
              <a:gd name="connsiteX200" fmla="*/ 2866270 w 4317699"/>
              <a:gd name="connsiteY200" fmla="*/ 2481943 h 5890917"/>
              <a:gd name="connsiteX201" fmla="*/ 2779185 w 4317699"/>
              <a:gd name="connsiteY201" fmla="*/ 2525486 h 5890917"/>
              <a:gd name="connsiteX202" fmla="*/ 2721128 w 4317699"/>
              <a:gd name="connsiteY202" fmla="*/ 2569029 h 5890917"/>
              <a:gd name="connsiteX203" fmla="*/ 2663070 w 4317699"/>
              <a:gd name="connsiteY203" fmla="*/ 2699657 h 5890917"/>
              <a:gd name="connsiteX204" fmla="*/ 2648556 w 4317699"/>
              <a:gd name="connsiteY204" fmla="*/ 2743200 h 5890917"/>
              <a:gd name="connsiteX205" fmla="*/ 2735642 w 4317699"/>
              <a:gd name="connsiteY205" fmla="*/ 2656115 h 5890917"/>
              <a:gd name="connsiteX206" fmla="*/ 2880785 w 4317699"/>
              <a:gd name="connsiteY206" fmla="*/ 2612572 h 5890917"/>
              <a:gd name="connsiteX207" fmla="*/ 3040442 w 4317699"/>
              <a:gd name="connsiteY207" fmla="*/ 2540000 h 5890917"/>
              <a:gd name="connsiteX208" fmla="*/ 3113013 w 4317699"/>
              <a:gd name="connsiteY208" fmla="*/ 2467429 h 5890917"/>
              <a:gd name="connsiteX209" fmla="*/ 3200099 w 4317699"/>
              <a:gd name="connsiteY209" fmla="*/ 2380343 h 5890917"/>
              <a:gd name="connsiteX210" fmla="*/ 3214613 w 4317699"/>
              <a:gd name="connsiteY210" fmla="*/ 1872343 h 5890917"/>
              <a:gd name="connsiteX211" fmla="*/ 3229128 w 4317699"/>
              <a:gd name="connsiteY211" fmla="*/ 2220686 h 5890917"/>
              <a:gd name="connsiteX212" fmla="*/ 3403299 w 4317699"/>
              <a:gd name="connsiteY212" fmla="*/ 2046515 h 5890917"/>
              <a:gd name="connsiteX213" fmla="*/ 3461356 w 4317699"/>
              <a:gd name="connsiteY213" fmla="*/ 2002972 h 5890917"/>
              <a:gd name="connsiteX214" fmla="*/ 3606499 w 4317699"/>
              <a:gd name="connsiteY214" fmla="*/ 1857829 h 5890917"/>
              <a:gd name="connsiteX215" fmla="*/ 3981272 w 4317699"/>
              <a:gd name="connsiteY215" fmla="*/ 1573190 h 5890917"/>
              <a:gd name="connsiteX216" fmla="*/ 4297829 w 4317699"/>
              <a:gd name="connsiteY216" fmla="*/ 1409345 h 5890917"/>
              <a:gd name="connsiteX217" fmla="*/ 3770568 w 4317699"/>
              <a:gd name="connsiteY217" fmla="*/ 1875783 h 5890917"/>
              <a:gd name="connsiteX218" fmla="*/ 4210796 w 4317699"/>
              <a:gd name="connsiteY218" fmla="*/ 1938659 h 5890917"/>
              <a:gd name="connsiteX219" fmla="*/ 3591985 w 4317699"/>
              <a:gd name="connsiteY219" fmla="*/ 2075543 h 5890917"/>
              <a:gd name="connsiteX220" fmla="*/ 3417813 w 4317699"/>
              <a:gd name="connsiteY220" fmla="*/ 2177143 h 5890917"/>
              <a:gd name="connsiteX221" fmla="*/ 3345242 w 4317699"/>
              <a:gd name="connsiteY221" fmla="*/ 2293257 h 5890917"/>
              <a:gd name="connsiteX222" fmla="*/ 3330728 w 4317699"/>
              <a:gd name="connsiteY222" fmla="*/ 2351315 h 5890917"/>
              <a:gd name="connsiteX223" fmla="*/ 3316213 w 4317699"/>
              <a:gd name="connsiteY223" fmla="*/ 2481943 h 5890917"/>
              <a:gd name="connsiteX224" fmla="*/ 3287185 w 4317699"/>
              <a:gd name="connsiteY224" fmla="*/ 2525486 h 5890917"/>
              <a:gd name="connsiteX225" fmla="*/ 3243642 w 4317699"/>
              <a:gd name="connsiteY225" fmla="*/ 2583543 h 5890917"/>
              <a:gd name="connsiteX226" fmla="*/ 3142042 w 4317699"/>
              <a:gd name="connsiteY226" fmla="*/ 2670629 h 5890917"/>
              <a:gd name="connsiteX227" fmla="*/ 3040442 w 4317699"/>
              <a:gd name="connsiteY227" fmla="*/ 2786743 h 5890917"/>
              <a:gd name="connsiteX228" fmla="*/ 2967870 w 4317699"/>
              <a:gd name="connsiteY228" fmla="*/ 2844800 h 5890917"/>
              <a:gd name="connsiteX229" fmla="*/ 2895299 w 4317699"/>
              <a:gd name="connsiteY229" fmla="*/ 2931886 h 5890917"/>
              <a:gd name="connsiteX230" fmla="*/ 2735642 w 4317699"/>
              <a:gd name="connsiteY230" fmla="*/ 3106057 h 5890917"/>
              <a:gd name="connsiteX231" fmla="*/ 2706613 w 4317699"/>
              <a:gd name="connsiteY231" fmla="*/ 3193143 h 5890917"/>
              <a:gd name="connsiteX232" fmla="*/ 2808213 w 4317699"/>
              <a:gd name="connsiteY232" fmla="*/ 3178629 h 5890917"/>
              <a:gd name="connsiteX233" fmla="*/ 3214613 w 4317699"/>
              <a:gd name="connsiteY233" fmla="*/ 3091543 h 5890917"/>
              <a:gd name="connsiteX234" fmla="*/ 3475870 w 4317699"/>
              <a:gd name="connsiteY234" fmla="*/ 2960915 h 5890917"/>
              <a:gd name="connsiteX235" fmla="*/ 3679070 w 4317699"/>
              <a:gd name="connsiteY235" fmla="*/ 2801257 h 5890917"/>
              <a:gd name="connsiteX236" fmla="*/ 3824213 w 4317699"/>
              <a:gd name="connsiteY236" fmla="*/ 2569029 h 5890917"/>
              <a:gd name="connsiteX237" fmla="*/ 3911299 w 4317699"/>
              <a:gd name="connsiteY237" fmla="*/ 2409372 h 5890917"/>
              <a:gd name="connsiteX238" fmla="*/ 4236791 w 4317699"/>
              <a:gd name="connsiteY238" fmla="*/ 2119679 h 5890917"/>
              <a:gd name="connsiteX239" fmla="*/ 3896785 w 4317699"/>
              <a:gd name="connsiteY239" fmla="*/ 2641600 h 5890917"/>
              <a:gd name="connsiteX240" fmla="*/ 3867756 w 4317699"/>
              <a:gd name="connsiteY240" fmla="*/ 2714172 h 5890917"/>
              <a:gd name="connsiteX241" fmla="*/ 3766156 w 4317699"/>
              <a:gd name="connsiteY241" fmla="*/ 2888343 h 5890917"/>
              <a:gd name="connsiteX242" fmla="*/ 3708099 w 4317699"/>
              <a:gd name="connsiteY242" fmla="*/ 2946400 h 5890917"/>
              <a:gd name="connsiteX243" fmla="*/ 3635528 w 4317699"/>
              <a:gd name="connsiteY243" fmla="*/ 3033486 h 5890917"/>
              <a:gd name="connsiteX244" fmla="*/ 3766156 w 4317699"/>
              <a:gd name="connsiteY244" fmla="*/ 2975429 h 5890917"/>
              <a:gd name="connsiteX245" fmla="*/ 3824213 w 4317699"/>
              <a:gd name="connsiteY245" fmla="*/ 2960915 h 5890917"/>
              <a:gd name="connsiteX246" fmla="*/ 4216099 w 4317699"/>
              <a:gd name="connsiteY246" fmla="*/ 3048000 h 5890917"/>
              <a:gd name="connsiteX247" fmla="*/ 4317699 w 4317699"/>
              <a:gd name="connsiteY247" fmla="*/ 3091543 h 5890917"/>
              <a:gd name="connsiteX248" fmla="*/ 4216099 w 4317699"/>
              <a:gd name="connsiteY248" fmla="*/ 3062515 h 5890917"/>
              <a:gd name="connsiteX249" fmla="*/ 4041928 w 4317699"/>
              <a:gd name="connsiteY249" fmla="*/ 3077029 h 5890917"/>
              <a:gd name="connsiteX250" fmla="*/ 3735915 w 4317699"/>
              <a:gd name="connsiteY250" fmla="*/ 3168092 h 5890917"/>
              <a:gd name="connsiteX251" fmla="*/ 3550752 w 4317699"/>
              <a:gd name="connsiteY251" fmla="*/ 3155241 h 5890917"/>
              <a:gd name="connsiteX252" fmla="*/ 3248601 w 4317699"/>
              <a:gd name="connsiteY252" fmla="*/ 3272308 h 5890917"/>
              <a:gd name="connsiteX253" fmla="*/ 3091593 w 4317699"/>
              <a:gd name="connsiteY253" fmla="*/ 3360347 h 5890917"/>
              <a:gd name="connsiteX254" fmla="*/ 2938842 w 4317699"/>
              <a:gd name="connsiteY254" fmla="*/ 3454400 h 5890917"/>
              <a:gd name="connsiteX255" fmla="*/ 2837242 w 4317699"/>
              <a:gd name="connsiteY255" fmla="*/ 3468915 h 5890917"/>
              <a:gd name="connsiteX256" fmla="*/ 2793699 w 4317699"/>
              <a:gd name="connsiteY256" fmla="*/ 3483429 h 5890917"/>
              <a:gd name="connsiteX257" fmla="*/ 2808213 w 4317699"/>
              <a:gd name="connsiteY257" fmla="*/ 3570515 h 5890917"/>
              <a:gd name="connsiteX258" fmla="*/ 2895299 w 4317699"/>
              <a:gd name="connsiteY258" fmla="*/ 3599543 h 5890917"/>
              <a:gd name="connsiteX259" fmla="*/ 3040442 w 4317699"/>
              <a:gd name="connsiteY259" fmla="*/ 3686629 h 5890917"/>
              <a:gd name="connsiteX260" fmla="*/ 3171070 w 4317699"/>
              <a:gd name="connsiteY260" fmla="*/ 3759200 h 5890917"/>
              <a:gd name="connsiteX261" fmla="*/ 3652158 w 4317699"/>
              <a:gd name="connsiteY261" fmla="*/ 3763294 h 5890917"/>
              <a:gd name="connsiteX262" fmla="*/ 3030618 w 4317699"/>
              <a:gd name="connsiteY262" fmla="*/ 3946434 h 5890917"/>
              <a:gd name="connsiteX263" fmla="*/ 3113013 w 4317699"/>
              <a:gd name="connsiteY263" fmla="*/ 3947886 h 5890917"/>
              <a:gd name="connsiteX264" fmla="*/ 3243642 w 4317699"/>
              <a:gd name="connsiteY264" fmla="*/ 4078515 h 5890917"/>
              <a:gd name="connsiteX265" fmla="*/ 3388785 w 4317699"/>
              <a:gd name="connsiteY265" fmla="*/ 4136572 h 5890917"/>
              <a:gd name="connsiteX266" fmla="*/ 3959686 w 4317699"/>
              <a:gd name="connsiteY266" fmla="*/ 4204012 h 5890917"/>
              <a:gd name="connsiteX267" fmla="*/ 3461356 w 4317699"/>
              <a:gd name="connsiteY267" fmla="*/ 4194629 h 5890917"/>
              <a:gd name="connsiteX268" fmla="*/ 3417813 w 4317699"/>
              <a:gd name="connsiteY268" fmla="*/ 4180115 h 5890917"/>
              <a:gd name="connsiteX269" fmla="*/ 3330728 w 4317699"/>
              <a:gd name="connsiteY269" fmla="*/ 4165600 h 5890917"/>
              <a:gd name="connsiteX270" fmla="*/ 3200099 w 4317699"/>
              <a:gd name="connsiteY270" fmla="*/ 4136572 h 5890917"/>
              <a:gd name="connsiteX271" fmla="*/ 3083985 w 4317699"/>
              <a:gd name="connsiteY271" fmla="*/ 4107543 h 5890917"/>
              <a:gd name="connsiteX272" fmla="*/ 2982385 w 4317699"/>
              <a:gd name="connsiteY272" fmla="*/ 4005943 h 5890917"/>
              <a:gd name="connsiteX273" fmla="*/ 2938842 w 4317699"/>
              <a:gd name="connsiteY273" fmla="*/ 3962400 h 5890917"/>
              <a:gd name="connsiteX274" fmla="*/ 2851756 w 4317699"/>
              <a:gd name="connsiteY274" fmla="*/ 3904343 h 5890917"/>
              <a:gd name="connsiteX275" fmla="*/ 2808213 w 4317699"/>
              <a:gd name="connsiteY275" fmla="*/ 3875315 h 5890917"/>
              <a:gd name="connsiteX276" fmla="*/ 2779185 w 4317699"/>
              <a:gd name="connsiteY276" fmla="*/ 3947886 h 5890917"/>
              <a:gd name="connsiteX277" fmla="*/ 2837242 w 4317699"/>
              <a:gd name="connsiteY277" fmla="*/ 4209143 h 5890917"/>
              <a:gd name="connsiteX278" fmla="*/ 2851756 w 4317699"/>
              <a:gd name="connsiteY278" fmla="*/ 4252686 h 5890917"/>
              <a:gd name="connsiteX279" fmla="*/ 2866270 w 4317699"/>
              <a:gd name="connsiteY279" fmla="*/ 4296229 h 5890917"/>
              <a:gd name="connsiteX280" fmla="*/ 2880785 w 4317699"/>
              <a:gd name="connsiteY280" fmla="*/ 4717143 h 5890917"/>
              <a:gd name="connsiteX281" fmla="*/ 2938842 w 4317699"/>
              <a:gd name="connsiteY281" fmla="*/ 4775200 h 5890917"/>
              <a:gd name="connsiteX282" fmla="*/ 2967870 w 4317699"/>
              <a:gd name="connsiteY282" fmla="*/ 4833257 h 5890917"/>
              <a:gd name="connsiteX283" fmla="*/ 3299710 w 4317699"/>
              <a:gd name="connsiteY283" fmla="*/ 5730921 h 5890917"/>
              <a:gd name="connsiteX284" fmla="*/ 2963139 w 4317699"/>
              <a:gd name="connsiteY284" fmla="*/ 5786686 h 5890917"/>
              <a:gd name="connsiteX285" fmla="*/ 2692099 w 4317699"/>
              <a:gd name="connsiteY285" fmla="*/ 5733143 h 5890917"/>
              <a:gd name="connsiteX286" fmla="*/ 2372785 w 4317699"/>
              <a:gd name="connsiteY286" fmla="*/ 5776686 h 5890917"/>
              <a:gd name="connsiteX287" fmla="*/ 2416328 w 4317699"/>
              <a:gd name="connsiteY287" fmla="*/ 5660572 h 5890917"/>
              <a:gd name="connsiteX288" fmla="*/ 2416328 w 4317699"/>
              <a:gd name="connsiteY288"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01781 w 4317699"/>
              <a:gd name="connsiteY155" fmla="*/ 934802 h 5890917"/>
              <a:gd name="connsiteX156" fmla="*/ 3882270 w 4317699"/>
              <a:gd name="connsiteY156" fmla="*/ 1030515 h 5890917"/>
              <a:gd name="connsiteX157" fmla="*/ 3301699 w 4317699"/>
              <a:gd name="connsiteY157" fmla="*/ 1030515 h 5890917"/>
              <a:gd name="connsiteX158" fmla="*/ 3374270 w 4317699"/>
              <a:gd name="connsiteY158" fmla="*/ 1074057 h 5890917"/>
              <a:gd name="connsiteX159" fmla="*/ 3490385 w 4317699"/>
              <a:gd name="connsiteY159" fmla="*/ 1103086 h 5890917"/>
              <a:gd name="connsiteX160" fmla="*/ 3548442 w 4317699"/>
              <a:gd name="connsiteY160" fmla="*/ 1175657 h 5890917"/>
              <a:gd name="connsiteX161" fmla="*/ 3635528 w 4317699"/>
              <a:gd name="connsiteY161" fmla="*/ 1219200 h 5890917"/>
              <a:gd name="connsiteX162" fmla="*/ 3795185 w 4317699"/>
              <a:gd name="connsiteY162" fmla="*/ 1248229 h 5890917"/>
              <a:gd name="connsiteX163" fmla="*/ 4085470 w 4317699"/>
              <a:gd name="connsiteY163" fmla="*/ 1190172 h 5890917"/>
              <a:gd name="connsiteX164" fmla="*/ 4143528 w 4317699"/>
              <a:gd name="connsiteY164" fmla="*/ 1117600 h 5890917"/>
              <a:gd name="connsiteX165" fmla="*/ 4187070 w 4317699"/>
              <a:gd name="connsiteY165" fmla="*/ 1088572 h 5890917"/>
              <a:gd name="connsiteX166" fmla="*/ 4143528 w 4317699"/>
              <a:gd name="connsiteY166" fmla="*/ 1132115 h 5890917"/>
              <a:gd name="connsiteX167" fmla="*/ 4041928 w 4317699"/>
              <a:gd name="connsiteY167" fmla="*/ 1262743 h 5890917"/>
              <a:gd name="connsiteX168" fmla="*/ 4012899 w 4317699"/>
              <a:gd name="connsiteY168" fmla="*/ 1306286 h 5890917"/>
              <a:gd name="connsiteX169" fmla="*/ 3925813 w 4317699"/>
              <a:gd name="connsiteY169" fmla="*/ 1393372 h 5890917"/>
              <a:gd name="connsiteX170" fmla="*/ 3751642 w 4317699"/>
              <a:gd name="connsiteY170" fmla="*/ 1364343 h 5890917"/>
              <a:gd name="connsiteX171" fmla="*/ 3562956 w 4317699"/>
              <a:gd name="connsiteY171" fmla="*/ 1335315 h 5890917"/>
              <a:gd name="connsiteX172" fmla="*/ 3504899 w 4317699"/>
              <a:gd name="connsiteY172" fmla="*/ 1756229 h 5890917"/>
              <a:gd name="connsiteX173" fmla="*/ 3475870 w 4317699"/>
              <a:gd name="connsiteY173" fmla="*/ 1698172 h 5890917"/>
              <a:gd name="connsiteX174" fmla="*/ 3403299 w 4317699"/>
              <a:gd name="connsiteY174" fmla="*/ 1524000 h 5890917"/>
              <a:gd name="connsiteX175" fmla="*/ 3351418 w 4317699"/>
              <a:gd name="connsiteY175" fmla="*/ 1329003 h 5890917"/>
              <a:gd name="connsiteX176" fmla="*/ 3331584 w 4317699"/>
              <a:gd name="connsiteY176" fmla="*/ 1273108 h 5890917"/>
              <a:gd name="connsiteX177" fmla="*/ 3287677 w 4317699"/>
              <a:gd name="connsiteY177" fmla="*/ 1226998 h 5890917"/>
              <a:gd name="connsiteX178" fmla="*/ 3156556 w 4317699"/>
              <a:gd name="connsiteY178" fmla="*/ 1190172 h 5890917"/>
              <a:gd name="connsiteX179" fmla="*/ 3098499 w 4317699"/>
              <a:gd name="connsiteY179" fmla="*/ 1204686 h 5890917"/>
              <a:gd name="connsiteX180" fmla="*/ 2982385 w 4317699"/>
              <a:gd name="connsiteY180" fmla="*/ 1219200 h 5890917"/>
              <a:gd name="connsiteX181" fmla="*/ 2967870 w 4317699"/>
              <a:gd name="connsiteY181" fmla="*/ 1262743 h 5890917"/>
              <a:gd name="connsiteX182" fmla="*/ 2895299 w 4317699"/>
              <a:gd name="connsiteY182" fmla="*/ 1524000 h 5890917"/>
              <a:gd name="connsiteX183" fmla="*/ 2938842 w 4317699"/>
              <a:gd name="connsiteY183" fmla="*/ 1596572 h 5890917"/>
              <a:gd name="connsiteX184" fmla="*/ 2953356 w 4317699"/>
              <a:gd name="connsiteY184" fmla="*/ 1640115 h 5890917"/>
              <a:gd name="connsiteX185" fmla="*/ 2895299 w 4317699"/>
              <a:gd name="connsiteY185" fmla="*/ 1712686 h 5890917"/>
              <a:gd name="connsiteX186" fmla="*/ 2837242 w 4317699"/>
              <a:gd name="connsiteY186" fmla="*/ 1770743 h 5890917"/>
              <a:gd name="connsiteX187" fmla="*/ 2750156 w 4317699"/>
              <a:gd name="connsiteY187" fmla="*/ 1828800 h 5890917"/>
              <a:gd name="connsiteX188" fmla="*/ 2677585 w 4317699"/>
              <a:gd name="connsiteY188" fmla="*/ 1901372 h 5890917"/>
              <a:gd name="connsiteX189" fmla="*/ 2575985 w 4317699"/>
              <a:gd name="connsiteY189" fmla="*/ 2032000 h 5890917"/>
              <a:gd name="connsiteX190" fmla="*/ 2561470 w 4317699"/>
              <a:gd name="connsiteY190" fmla="*/ 2525486 h 5890917"/>
              <a:gd name="connsiteX191" fmla="*/ 2634042 w 4317699"/>
              <a:gd name="connsiteY191" fmla="*/ 2467429 h 5890917"/>
              <a:gd name="connsiteX192" fmla="*/ 2750156 w 4317699"/>
              <a:gd name="connsiteY192" fmla="*/ 2394857 h 5890917"/>
              <a:gd name="connsiteX193" fmla="*/ 2938842 w 4317699"/>
              <a:gd name="connsiteY193" fmla="*/ 2249715 h 5890917"/>
              <a:gd name="connsiteX194" fmla="*/ 2904387 w 4317699"/>
              <a:gd name="connsiteY194" fmla="*/ 2031669 h 5890917"/>
              <a:gd name="connsiteX195" fmla="*/ 3070856 w 4317699"/>
              <a:gd name="connsiteY195" fmla="*/ 2166397 h 5890917"/>
              <a:gd name="connsiteX196" fmla="*/ 3098499 w 4317699"/>
              <a:gd name="connsiteY196" fmla="*/ 1814286 h 5890917"/>
              <a:gd name="connsiteX197" fmla="*/ 3127528 w 4317699"/>
              <a:gd name="connsiteY197" fmla="*/ 1698172 h 5890917"/>
              <a:gd name="connsiteX198" fmla="*/ 3098499 w 4317699"/>
              <a:gd name="connsiteY198" fmla="*/ 2235200 h 5890917"/>
              <a:gd name="connsiteX199" fmla="*/ 3069470 w 4317699"/>
              <a:gd name="connsiteY199" fmla="*/ 2307772 h 5890917"/>
              <a:gd name="connsiteX200" fmla="*/ 2866270 w 4317699"/>
              <a:gd name="connsiteY200" fmla="*/ 2481943 h 5890917"/>
              <a:gd name="connsiteX201" fmla="*/ 2779185 w 4317699"/>
              <a:gd name="connsiteY201" fmla="*/ 2525486 h 5890917"/>
              <a:gd name="connsiteX202" fmla="*/ 2721128 w 4317699"/>
              <a:gd name="connsiteY202" fmla="*/ 2569029 h 5890917"/>
              <a:gd name="connsiteX203" fmla="*/ 2663070 w 4317699"/>
              <a:gd name="connsiteY203" fmla="*/ 2699657 h 5890917"/>
              <a:gd name="connsiteX204" fmla="*/ 2648556 w 4317699"/>
              <a:gd name="connsiteY204" fmla="*/ 2743200 h 5890917"/>
              <a:gd name="connsiteX205" fmla="*/ 2735642 w 4317699"/>
              <a:gd name="connsiteY205" fmla="*/ 2656115 h 5890917"/>
              <a:gd name="connsiteX206" fmla="*/ 2880785 w 4317699"/>
              <a:gd name="connsiteY206" fmla="*/ 2612572 h 5890917"/>
              <a:gd name="connsiteX207" fmla="*/ 3040442 w 4317699"/>
              <a:gd name="connsiteY207" fmla="*/ 2540000 h 5890917"/>
              <a:gd name="connsiteX208" fmla="*/ 3113013 w 4317699"/>
              <a:gd name="connsiteY208" fmla="*/ 2467429 h 5890917"/>
              <a:gd name="connsiteX209" fmla="*/ 3200099 w 4317699"/>
              <a:gd name="connsiteY209" fmla="*/ 2380343 h 5890917"/>
              <a:gd name="connsiteX210" fmla="*/ 3214613 w 4317699"/>
              <a:gd name="connsiteY210" fmla="*/ 1872343 h 5890917"/>
              <a:gd name="connsiteX211" fmla="*/ 3229128 w 4317699"/>
              <a:gd name="connsiteY211" fmla="*/ 2220686 h 5890917"/>
              <a:gd name="connsiteX212" fmla="*/ 3403299 w 4317699"/>
              <a:gd name="connsiteY212" fmla="*/ 2046515 h 5890917"/>
              <a:gd name="connsiteX213" fmla="*/ 3461356 w 4317699"/>
              <a:gd name="connsiteY213" fmla="*/ 2002972 h 5890917"/>
              <a:gd name="connsiteX214" fmla="*/ 3606499 w 4317699"/>
              <a:gd name="connsiteY214" fmla="*/ 1857829 h 5890917"/>
              <a:gd name="connsiteX215" fmla="*/ 3981272 w 4317699"/>
              <a:gd name="connsiteY215" fmla="*/ 1573190 h 5890917"/>
              <a:gd name="connsiteX216" fmla="*/ 4297829 w 4317699"/>
              <a:gd name="connsiteY216" fmla="*/ 1409345 h 5890917"/>
              <a:gd name="connsiteX217" fmla="*/ 3770568 w 4317699"/>
              <a:gd name="connsiteY217" fmla="*/ 1875783 h 5890917"/>
              <a:gd name="connsiteX218" fmla="*/ 4210796 w 4317699"/>
              <a:gd name="connsiteY218" fmla="*/ 1938659 h 5890917"/>
              <a:gd name="connsiteX219" fmla="*/ 3591985 w 4317699"/>
              <a:gd name="connsiteY219" fmla="*/ 2075543 h 5890917"/>
              <a:gd name="connsiteX220" fmla="*/ 3417813 w 4317699"/>
              <a:gd name="connsiteY220" fmla="*/ 2177143 h 5890917"/>
              <a:gd name="connsiteX221" fmla="*/ 3345242 w 4317699"/>
              <a:gd name="connsiteY221" fmla="*/ 2293257 h 5890917"/>
              <a:gd name="connsiteX222" fmla="*/ 3330728 w 4317699"/>
              <a:gd name="connsiteY222" fmla="*/ 2351315 h 5890917"/>
              <a:gd name="connsiteX223" fmla="*/ 3316213 w 4317699"/>
              <a:gd name="connsiteY223" fmla="*/ 2481943 h 5890917"/>
              <a:gd name="connsiteX224" fmla="*/ 3287185 w 4317699"/>
              <a:gd name="connsiteY224" fmla="*/ 2525486 h 5890917"/>
              <a:gd name="connsiteX225" fmla="*/ 3243642 w 4317699"/>
              <a:gd name="connsiteY225" fmla="*/ 2583543 h 5890917"/>
              <a:gd name="connsiteX226" fmla="*/ 3142042 w 4317699"/>
              <a:gd name="connsiteY226" fmla="*/ 2670629 h 5890917"/>
              <a:gd name="connsiteX227" fmla="*/ 3040442 w 4317699"/>
              <a:gd name="connsiteY227" fmla="*/ 2786743 h 5890917"/>
              <a:gd name="connsiteX228" fmla="*/ 2967870 w 4317699"/>
              <a:gd name="connsiteY228" fmla="*/ 2844800 h 5890917"/>
              <a:gd name="connsiteX229" fmla="*/ 2895299 w 4317699"/>
              <a:gd name="connsiteY229" fmla="*/ 2931886 h 5890917"/>
              <a:gd name="connsiteX230" fmla="*/ 2735642 w 4317699"/>
              <a:gd name="connsiteY230" fmla="*/ 3106057 h 5890917"/>
              <a:gd name="connsiteX231" fmla="*/ 2706613 w 4317699"/>
              <a:gd name="connsiteY231" fmla="*/ 3193143 h 5890917"/>
              <a:gd name="connsiteX232" fmla="*/ 2808213 w 4317699"/>
              <a:gd name="connsiteY232" fmla="*/ 3178629 h 5890917"/>
              <a:gd name="connsiteX233" fmla="*/ 3214613 w 4317699"/>
              <a:gd name="connsiteY233" fmla="*/ 3091543 h 5890917"/>
              <a:gd name="connsiteX234" fmla="*/ 3475870 w 4317699"/>
              <a:gd name="connsiteY234" fmla="*/ 2960915 h 5890917"/>
              <a:gd name="connsiteX235" fmla="*/ 3679070 w 4317699"/>
              <a:gd name="connsiteY235" fmla="*/ 2801257 h 5890917"/>
              <a:gd name="connsiteX236" fmla="*/ 3824213 w 4317699"/>
              <a:gd name="connsiteY236" fmla="*/ 2569029 h 5890917"/>
              <a:gd name="connsiteX237" fmla="*/ 3911299 w 4317699"/>
              <a:gd name="connsiteY237" fmla="*/ 2409372 h 5890917"/>
              <a:gd name="connsiteX238" fmla="*/ 4236791 w 4317699"/>
              <a:gd name="connsiteY238" fmla="*/ 2119679 h 5890917"/>
              <a:gd name="connsiteX239" fmla="*/ 3896785 w 4317699"/>
              <a:gd name="connsiteY239" fmla="*/ 2641600 h 5890917"/>
              <a:gd name="connsiteX240" fmla="*/ 3867756 w 4317699"/>
              <a:gd name="connsiteY240" fmla="*/ 2714172 h 5890917"/>
              <a:gd name="connsiteX241" fmla="*/ 3766156 w 4317699"/>
              <a:gd name="connsiteY241" fmla="*/ 2888343 h 5890917"/>
              <a:gd name="connsiteX242" fmla="*/ 3708099 w 4317699"/>
              <a:gd name="connsiteY242" fmla="*/ 2946400 h 5890917"/>
              <a:gd name="connsiteX243" fmla="*/ 3635528 w 4317699"/>
              <a:gd name="connsiteY243" fmla="*/ 3033486 h 5890917"/>
              <a:gd name="connsiteX244" fmla="*/ 3766156 w 4317699"/>
              <a:gd name="connsiteY244" fmla="*/ 2975429 h 5890917"/>
              <a:gd name="connsiteX245" fmla="*/ 3824213 w 4317699"/>
              <a:gd name="connsiteY245" fmla="*/ 2960915 h 5890917"/>
              <a:gd name="connsiteX246" fmla="*/ 4216099 w 4317699"/>
              <a:gd name="connsiteY246" fmla="*/ 3048000 h 5890917"/>
              <a:gd name="connsiteX247" fmla="*/ 4317699 w 4317699"/>
              <a:gd name="connsiteY247" fmla="*/ 3091543 h 5890917"/>
              <a:gd name="connsiteX248" fmla="*/ 4216099 w 4317699"/>
              <a:gd name="connsiteY248" fmla="*/ 3062515 h 5890917"/>
              <a:gd name="connsiteX249" fmla="*/ 4041928 w 4317699"/>
              <a:gd name="connsiteY249" fmla="*/ 3077029 h 5890917"/>
              <a:gd name="connsiteX250" fmla="*/ 3735915 w 4317699"/>
              <a:gd name="connsiteY250" fmla="*/ 3168092 h 5890917"/>
              <a:gd name="connsiteX251" fmla="*/ 3550752 w 4317699"/>
              <a:gd name="connsiteY251" fmla="*/ 3155241 h 5890917"/>
              <a:gd name="connsiteX252" fmla="*/ 3248601 w 4317699"/>
              <a:gd name="connsiteY252" fmla="*/ 3272308 h 5890917"/>
              <a:gd name="connsiteX253" fmla="*/ 3091593 w 4317699"/>
              <a:gd name="connsiteY253" fmla="*/ 3360347 h 5890917"/>
              <a:gd name="connsiteX254" fmla="*/ 2938842 w 4317699"/>
              <a:gd name="connsiteY254" fmla="*/ 3454400 h 5890917"/>
              <a:gd name="connsiteX255" fmla="*/ 2837242 w 4317699"/>
              <a:gd name="connsiteY255" fmla="*/ 3468915 h 5890917"/>
              <a:gd name="connsiteX256" fmla="*/ 2793699 w 4317699"/>
              <a:gd name="connsiteY256" fmla="*/ 3483429 h 5890917"/>
              <a:gd name="connsiteX257" fmla="*/ 2808213 w 4317699"/>
              <a:gd name="connsiteY257" fmla="*/ 3570515 h 5890917"/>
              <a:gd name="connsiteX258" fmla="*/ 2895299 w 4317699"/>
              <a:gd name="connsiteY258" fmla="*/ 3599543 h 5890917"/>
              <a:gd name="connsiteX259" fmla="*/ 3040442 w 4317699"/>
              <a:gd name="connsiteY259" fmla="*/ 3686629 h 5890917"/>
              <a:gd name="connsiteX260" fmla="*/ 3171070 w 4317699"/>
              <a:gd name="connsiteY260" fmla="*/ 3759200 h 5890917"/>
              <a:gd name="connsiteX261" fmla="*/ 3652158 w 4317699"/>
              <a:gd name="connsiteY261" fmla="*/ 3763294 h 5890917"/>
              <a:gd name="connsiteX262" fmla="*/ 3030618 w 4317699"/>
              <a:gd name="connsiteY262" fmla="*/ 3946434 h 5890917"/>
              <a:gd name="connsiteX263" fmla="*/ 3113013 w 4317699"/>
              <a:gd name="connsiteY263" fmla="*/ 3947886 h 5890917"/>
              <a:gd name="connsiteX264" fmla="*/ 3243642 w 4317699"/>
              <a:gd name="connsiteY264" fmla="*/ 4078515 h 5890917"/>
              <a:gd name="connsiteX265" fmla="*/ 3388785 w 4317699"/>
              <a:gd name="connsiteY265" fmla="*/ 4136572 h 5890917"/>
              <a:gd name="connsiteX266" fmla="*/ 3959686 w 4317699"/>
              <a:gd name="connsiteY266" fmla="*/ 4204012 h 5890917"/>
              <a:gd name="connsiteX267" fmla="*/ 3461356 w 4317699"/>
              <a:gd name="connsiteY267" fmla="*/ 4194629 h 5890917"/>
              <a:gd name="connsiteX268" fmla="*/ 3417813 w 4317699"/>
              <a:gd name="connsiteY268" fmla="*/ 4180115 h 5890917"/>
              <a:gd name="connsiteX269" fmla="*/ 3330728 w 4317699"/>
              <a:gd name="connsiteY269" fmla="*/ 4165600 h 5890917"/>
              <a:gd name="connsiteX270" fmla="*/ 3200099 w 4317699"/>
              <a:gd name="connsiteY270" fmla="*/ 4136572 h 5890917"/>
              <a:gd name="connsiteX271" fmla="*/ 3083985 w 4317699"/>
              <a:gd name="connsiteY271" fmla="*/ 4107543 h 5890917"/>
              <a:gd name="connsiteX272" fmla="*/ 2982385 w 4317699"/>
              <a:gd name="connsiteY272" fmla="*/ 4005943 h 5890917"/>
              <a:gd name="connsiteX273" fmla="*/ 2938842 w 4317699"/>
              <a:gd name="connsiteY273" fmla="*/ 3962400 h 5890917"/>
              <a:gd name="connsiteX274" fmla="*/ 2851756 w 4317699"/>
              <a:gd name="connsiteY274" fmla="*/ 3904343 h 5890917"/>
              <a:gd name="connsiteX275" fmla="*/ 2808213 w 4317699"/>
              <a:gd name="connsiteY275" fmla="*/ 3875315 h 5890917"/>
              <a:gd name="connsiteX276" fmla="*/ 2779185 w 4317699"/>
              <a:gd name="connsiteY276" fmla="*/ 3947886 h 5890917"/>
              <a:gd name="connsiteX277" fmla="*/ 2837242 w 4317699"/>
              <a:gd name="connsiteY277" fmla="*/ 4209143 h 5890917"/>
              <a:gd name="connsiteX278" fmla="*/ 2851756 w 4317699"/>
              <a:gd name="connsiteY278" fmla="*/ 4252686 h 5890917"/>
              <a:gd name="connsiteX279" fmla="*/ 2866270 w 4317699"/>
              <a:gd name="connsiteY279" fmla="*/ 4296229 h 5890917"/>
              <a:gd name="connsiteX280" fmla="*/ 2880785 w 4317699"/>
              <a:gd name="connsiteY280" fmla="*/ 4717143 h 5890917"/>
              <a:gd name="connsiteX281" fmla="*/ 2938842 w 4317699"/>
              <a:gd name="connsiteY281" fmla="*/ 4775200 h 5890917"/>
              <a:gd name="connsiteX282" fmla="*/ 2967870 w 4317699"/>
              <a:gd name="connsiteY282" fmla="*/ 4833257 h 5890917"/>
              <a:gd name="connsiteX283" fmla="*/ 3299710 w 4317699"/>
              <a:gd name="connsiteY283" fmla="*/ 5730921 h 5890917"/>
              <a:gd name="connsiteX284" fmla="*/ 2963139 w 4317699"/>
              <a:gd name="connsiteY284" fmla="*/ 5786686 h 5890917"/>
              <a:gd name="connsiteX285" fmla="*/ 2692099 w 4317699"/>
              <a:gd name="connsiteY285" fmla="*/ 5733143 h 5890917"/>
              <a:gd name="connsiteX286" fmla="*/ 2372785 w 4317699"/>
              <a:gd name="connsiteY286" fmla="*/ 5776686 h 5890917"/>
              <a:gd name="connsiteX287" fmla="*/ 2416328 w 4317699"/>
              <a:gd name="connsiteY287" fmla="*/ 5660572 h 5890917"/>
              <a:gd name="connsiteX288" fmla="*/ 2416328 w 4317699"/>
              <a:gd name="connsiteY288"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567595 w 4317699"/>
              <a:gd name="connsiteY155" fmla="*/ 506164 h 5890917"/>
              <a:gd name="connsiteX156" fmla="*/ 3801781 w 4317699"/>
              <a:gd name="connsiteY156" fmla="*/ 934802 h 5890917"/>
              <a:gd name="connsiteX157" fmla="*/ 3882270 w 4317699"/>
              <a:gd name="connsiteY157" fmla="*/ 1030515 h 5890917"/>
              <a:gd name="connsiteX158" fmla="*/ 3301699 w 4317699"/>
              <a:gd name="connsiteY158" fmla="*/ 1030515 h 5890917"/>
              <a:gd name="connsiteX159" fmla="*/ 3374270 w 4317699"/>
              <a:gd name="connsiteY159" fmla="*/ 1074057 h 5890917"/>
              <a:gd name="connsiteX160" fmla="*/ 3490385 w 4317699"/>
              <a:gd name="connsiteY160" fmla="*/ 1103086 h 5890917"/>
              <a:gd name="connsiteX161" fmla="*/ 3548442 w 4317699"/>
              <a:gd name="connsiteY161" fmla="*/ 1175657 h 5890917"/>
              <a:gd name="connsiteX162" fmla="*/ 3635528 w 4317699"/>
              <a:gd name="connsiteY162" fmla="*/ 1219200 h 5890917"/>
              <a:gd name="connsiteX163" fmla="*/ 3795185 w 4317699"/>
              <a:gd name="connsiteY163" fmla="*/ 1248229 h 5890917"/>
              <a:gd name="connsiteX164" fmla="*/ 4085470 w 4317699"/>
              <a:gd name="connsiteY164" fmla="*/ 1190172 h 5890917"/>
              <a:gd name="connsiteX165" fmla="*/ 4143528 w 4317699"/>
              <a:gd name="connsiteY165" fmla="*/ 1117600 h 5890917"/>
              <a:gd name="connsiteX166" fmla="*/ 4187070 w 4317699"/>
              <a:gd name="connsiteY166" fmla="*/ 1088572 h 5890917"/>
              <a:gd name="connsiteX167" fmla="*/ 4143528 w 4317699"/>
              <a:gd name="connsiteY167" fmla="*/ 1132115 h 5890917"/>
              <a:gd name="connsiteX168" fmla="*/ 4041928 w 4317699"/>
              <a:gd name="connsiteY168" fmla="*/ 1262743 h 5890917"/>
              <a:gd name="connsiteX169" fmla="*/ 4012899 w 4317699"/>
              <a:gd name="connsiteY169" fmla="*/ 1306286 h 5890917"/>
              <a:gd name="connsiteX170" fmla="*/ 3925813 w 4317699"/>
              <a:gd name="connsiteY170" fmla="*/ 1393372 h 5890917"/>
              <a:gd name="connsiteX171" fmla="*/ 3751642 w 4317699"/>
              <a:gd name="connsiteY171" fmla="*/ 1364343 h 5890917"/>
              <a:gd name="connsiteX172" fmla="*/ 3562956 w 4317699"/>
              <a:gd name="connsiteY172" fmla="*/ 1335315 h 5890917"/>
              <a:gd name="connsiteX173" fmla="*/ 3504899 w 4317699"/>
              <a:gd name="connsiteY173" fmla="*/ 1756229 h 5890917"/>
              <a:gd name="connsiteX174" fmla="*/ 3475870 w 4317699"/>
              <a:gd name="connsiteY174" fmla="*/ 1698172 h 5890917"/>
              <a:gd name="connsiteX175" fmla="*/ 3403299 w 4317699"/>
              <a:gd name="connsiteY175" fmla="*/ 1524000 h 5890917"/>
              <a:gd name="connsiteX176" fmla="*/ 3351418 w 4317699"/>
              <a:gd name="connsiteY176" fmla="*/ 1329003 h 5890917"/>
              <a:gd name="connsiteX177" fmla="*/ 3331584 w 4317699"/>
              <a:gd name="connsiteY177" fmla="*/ 1273108 h 5890917"/>
              <a:gd name="connsiteX178" fmla="*/ 3287677 w 4317699"/>
              <a:gd name="connsiteY178" fmla="*/ 1226998 h 5890917"/>
              <a:gd name="connsiteX179" fmla="*/ 3156556 w 4317699"/>
              <a:gd name="connsiteY179" fmla="*/ 1190172 h 5890917"/>
              <a:gd name="connsiteX180" fmla="*/ 3098499 w 4317699"/>
              <a:gd name="connsiteY180" fmla="*/ 1204686 h 5890917"/>
              <a:gd name="connsiteX181" fmla="*/ 2982385 w 4317699"/>
              <a:gd name="connsiteY181" fmla="*/ 1219200 h 5890917"/>
              <a:gd name="connsiteX182" fmla="*/ 2967870 w 4317699"/>
              <a:gd name="connsiteY182" fmla="*/ 1262743 h 5890917"/>
              <a:gd name="connsiteX183" fmla="*/ 2895299 w 4317699"/>
              <a:gd name="connsiteY183" fmla="*/ 1524000 h 5890917"/>
              <a:gd name="connsiteX184" fmla="*/ 2938842 w 4317699"/>
              <a:gd name="connsiteY184" fmla="*/ 1596572 h 5890917"/>
              <a:gd name="connsiteX185" fmla="*/ 2953356 w 4317699"/>
              <a:gd name="connsiteY185" fmla="*/ 1640115 h 5890917"/>
              <a:gd name="connsiteX186" fmla="*/ 2895299 w 4317699"/>
              <a:gd name="connsiteY186" fmla="*/ 1712686 h 5890917"/>
              <a:gd name="connsiteX187" fmla="*/ 2837242 w 4317699"/>
              <a:gd name="connsiteY187" fmla="*/ 1770743 h 5890917"/>
              <a:gd name="connsiteX188" fmla="*/ 2750156 w 4317699"/>
              <a:gd name="connsiteY188" fmla="*/ 1828800 h 5890917"/>
              <a:gd name="connsiteX189" fmla="*/ 2677585 w 4317699"/>
              <a:gd name="connsiteY189" fmla="*/ 1901372 h 5890917"/>
              <a:gd name="connsiteX190" fmla="*/ 2575985 w 4317699"/>
              <a:gd name="connsiteY190" fmla="*/ 2032000 h 5890917"/>
              <a:gd name="connsiteX191" fmla="*/ 2561470 w 4317699"/>
              <a:gd name="connsiteY191" fmla="*/ 2525486 h 5890917"/>
              <a:gd name="connsiteX192" fmla="*/ 2634042 w 4317699"/>
              <a:gd name="connsiteY192" fmla="*/ 2467429 h 5890917"/>
              <a:gd name="connsiteX193" fmla="*/ 2750156 w 4317699"/>
              <a:gd name="connsiteY193" fmla="*/ 2394857 h 5890917"/>
              <a:gd name="connsiteX194" fmla="*/ 2938842 w 4317699"/>
              <a:gd name="connsiteY194" fmla="*/ 2249715 h 5890917"/>
              <a:gd name="connsiteX195" fmla="*/ 2904387 w 4317699"/>
              <a:gd name="connsiteY195" fmla="*/ 2031669 h 5890917"/>
              <a:gd name="connsiteX196" fmla="*/ 3070856 w 4317699"/>
              <a:gd name="connsiteY196" fmla="*/ 2166397 h 5890917"/>
              <a:gd name="connsiteX197" fmla="*/ 3098499 w 4317699"/>
              <a:gd name="connsiteY197" fmla="*/ 1814286 h 5890917"/>
              <a:gd name="connsiteX198" fmla="*/ 3127528 w 4317699"/>
              <a:gd name="connsiteY198" fmla="*/ 1698172 h 5890917"/>
              <a:gd name="connsiteX199" fmla="*/ 3098499 w 4317699"/>
              <a:gd name="connsiteY199" fmla="*/ 2235200 h 5890917"/>
              <a:gd name="connsiteX200" fmla="*/ 3069470 w 4317699"/>
              <a:gd name="connsiteY200" fmla="*/ 2307772 h 5890917"/>
              <a:gd name="connsiteX201" fmla="*/ 2866270 w 4317699"/>
              <a:gd name="connsiteY201" fmla="*/ 2481943 h 5890917"/>
              <a:gd name="connsiteX202" fmla="*/ 2779185 w 4317699"/>
              <a:gd name="connsiteY202" fmla="*/ 2525486 h 5890917"/>
              <a:gd name="connsiteX203" fmla="*/ 2721128 w 4317699"/>
              <a:gd name="connsiteY203" fmla="*/ 2569029 h 5890917"/>
              <a:gd name="connsiteX204" fmla="*/ 2663070 w 4317699"/>
              <a:gd name="connsiteY204" fmla="*/ 2699657 h 5890917"/>
              <a:gd name="connsiteX205" fmla="*/ 2648556 w 4317699"/>
              <a:gd name="connsiteY205" fmla="*/ 2743200 h 5890917"/>
              <a:gd name="connsiteX206" fmla="*/ 2735642 w 4317699"/>
              <a:gd name="connsiteY206" fmla="*/ 2656115 h 5890917"/>
              <a:gd name="connsiteX207" fmla="*/ 2880785 w 4317699"/>
              <a:gd name="connsiteY207" fmla="*/ 2612572 h 5890917"/>
              <a:gd name="connsiteX208" fmla="*/ 3040442 w 4317699"/>
              <a:gd name="connsiteY208" fmla="*/ 2540000 h 5890917"/>
              <a:gd name="connsiteX209" fmla="*/ 3113013 w 4317699"/>
              <a:gd name="connsiteY209" fmla="*/ 2467429 h 5890917"/>
              <a:gd name="connsiteX210" fmla="*/ 3200099 w 4317699"/>
              <a:gd name="connsiteY210" fmla="*/ 2380343 h 5890917"/>
              <a:gd name="connsiteX211" fmla="*/ 3214613 w 4317699"/>
              <a:gd name="connsiteY211" fmla="*/ 1872343 h 5890917"/>
              <a:gd name="connsiteX212" fmla="*/ 3229128 w 4317699"/>
              <a:gd name="connsiteY212" fmla="*/ 2220686 h 5890917"/>
              <a:gd name="connsiteX213" fmla="*/ 3403299 w 4317699"/>
              <a:gd name="connsiteY213" fmla="*/ 2046515 h 5890917"/>
              <a:gd name="connsiteX214" fmla="*/ 3461356 w 4317699"/>
              <a:gd name="connsiteY214" fmla="*/ 2002972 h 5890917"/>
              <a:gd name="connsiteX215" fmla="*/ 3606499 w 4317699"/>
              <a:gd name="connsiteY215" fmla="*/ 1857829 h 5890917"/>
              <a:gd name="connsiteX216" fmla="*/ 3981272 w 4317699"/>
              <a:gd name="connsiteY216" fmla="*/ 1573190 h 5890917"/>
              <a:gd name="connsiteX217" fmla="*/ 4297829 w 4317699"/>
              <a:gd name="connsiteY217" fmla="*/ 1409345 h 5890917"/>
              <a:gd name="connsiteX218" fmla="*/ 3770568 w 4317699"/>
              <a:gd name="connsiteY218" fmla="*/ 1875783 h 5890917"/>
              <a:gd name="connsiteX219" fmla="*/ 4210796 w 4317699"/>
              <a:gd name="connsiteY219" fmla="*/ 1938659 h 5890917"/>
              <a:gd name="connsiteX220" fmla="*/ 3591985 w 4317699"/>
              <a:gd name="connsiteY220" fmla="*/ 2075543 h 5890917"/>
              <a:gd name="connsiteX221" fmla="*/ 3417813 w 4317699"/>
              <a:gd name="connsiteY221" fmla="*/ 2177143 h 5890917"/>
              <a:gd name="connsiteX222" fmla="*/ 3345242 w 4317699"/>
              <a:gd name="connsiteY222" fmla="*/ 2293257 h 5890917"/>
              <a:gd name="connsiteX223" fmla="*/ 3330728 w 4317699"/>
              <a:gd name="connsiteY223" fmla="*/ 2351315 h 5890917"/>
              <a:gd name="connsiteX224" fmla="*/ 3316213 w 4317699"/>
              <a:gd name="connsiteY224" fmla="*/ 2481943 h 5890917"/>
              <a:gd name="connsiteX225" fmla="*/ 3287185 w 4317699"/>
              <a:gd name="connsiteY225" fmla="*/ 2525486 h 5890917"/>
              <a:gd name="connsiteX226" fmla="*/ 3243642 w 4317699"/>
              <a:gd name="connsiteY226" fmla="*/ 2583543 h 5890917"/>
              <a:gd name="connsiteX227" fmla="*/ 3142042 w 4317699"/>
              <a:gd name="connsiteY227" fmla="*/ 2670629 h 5890917"/>
              <a:gd name="connsiteX228" fmla="*/ 3040442 w 4317699"/>
              <a:gd name="connsiteY228" fmla="*/ 2786743 h 5890917"/>
              <a:gd name="connsiteX229" fmla="*/ 2967870 w 4317699"/>
              <a:gd name="connsiteY229" fmla="*/ 2844800 h 5890917"/>
              <a:gd name="connsiteX230" fmla="*/ 2895299 w 4317699"/>
              <a:gd name="connsiteY230" fmla="*/ 2931886 h 5890917"/>
              <a:gd name="connsiteX231" fmla="*/ 2735642 w 4317699"/>
              <a:gd name="connsiteY231" fmla="*/ 3106057 h 5890917"/>
              <a:gd name="connsiteX232" fmla="*/ 2706613 w 4317699"/>
              <a:gd name="connsiteY232" fmla="*/ 3193143 h 5890917"/>
              <a:gd name="connsiteX233" fmla="*/ 2808213 w 4317699"/>
              <a:gd name="connsiteY233" fmla="*/ 3178629 h 5890917"/>
              <a:gd name="connsiteX234" fmla="*/ 3214613 w 4317699"/>
              <a:gd name="connsiteY234" fmla="*/ 3091543 h 5890917"/>
              <a:gd name="connsiteX235" fmla="*/ 3475870 w 4317699"/>
              <a:gd name="connsiteY235" fmla="*/ 2960915 h 5890917"/>
              <a:gd name="connsiteX236" fmla="*/ 3679070 w 4317699"/>
              <a:gd name="connsiteY236" fmla="*/ 2801257 h 5890917"/>
              <a:gd name="connsiteX237" fmla="*/ 3824213 w 4317699"/>
              <a:gd name="connsiteY237" fmla="*/ 2569029 h 5890917"/>
              <a:gd name="connsiteX238" fmla="*/ 3911299 w 4317699"/>
              <a:gd name="connsiteY238" fmla="*/ 2409372 h 5890917"/>
              <a:gd name="connsiteX239" fmla="*/ 4236791 w 4317699"/>
              <a:gd name="connsiteY239" fmla="*/ 2119679 h 5890917"/>
              <a:gd name="connsiteX240" fmla="*/ 3896785 w 4317699"/>
              <a:gd name="connsiteY240" fmla="*/ 2641600 h 5890917"/>
              <a:gd name="connsiteX241" fmla="*/ 3867756 w 4317699"/>
              <a:gd name="connsiteY241" fmla="*/ 2714172 h 5890917"/>
              <a:gd name="connsiteX242" fmla="*/ 3766156 w 4317699"/>
              <a:gd name="connsiteY242" fmla="*/ 2888343 h 5890917"/>
              <a:gd name="connsiteX243" fmla="*/ 3708099 w 4317699"/>
              <a:gd name="connsiteY243" fmla="*/ 2946400 h 5890917"/>
              <a:gd name="connsiteX244" fmla="*/ 3635528 w 4317699"/>
              <a:gd name="connsiteY244" fmla="*/ 3033486 h 5890917"/>
              <a:gd name="connsiteX245" fmla="*/ 3766156 w 4317699"/>
              <a:gd name="connsiteY245" fmla="*/ 2975429 h 5890917"/>
              <a:gd name="connsiteX246" fmla="*/ 3824213 w 4317699"/>
              <a:gd name="connsiteY246" fmla="*/ 2960915 h 5890917"/>
              <a:gd name="connsiteX247" fmla="*/ 4216099 w 4317699"/>
              <a:gd name="connsiteY247" fmla="*/ 3048000 h 5890917"/>
              <a:gd name="connsiteX248" fmla="*/ 4317699 w 4317699"/>
              <a:gd name="connsiteY248" fmla="*/ 3091543 h 5890917"/>
              <a:gd name="connsiteX249" fmla="*/ 4216099 w 4317699"/>
              <a:gd name="connsiteY249" fmla="*/ 3062515 h 5890917"/>
              <a:gd name="connsiteX250" fmla="*/ 4041928 w 4317699"/>
              <a:gd name="connsiteY250" fmla="*/ 3077029 h 5890917"/>
              <a:gd name="connsiteX251" fmla="*/ 3735915 w 4317699"/>
              <a:gd name="connsiteY251" fmla="*/ 3168092 h 5890917"/>
              <a:gd name="connsiteX252" fmla="*/ 3550752 w 4317699"/>
              <a:gd name="connsiteY252" fmla="*/ 3155241 h 5890917"/>
              <a:gd name="connsiteX253" fmla="*/ 3248601 w 4317699"/>
              <a:gd name="connsiteY253" fmla="*/ 3272308 h 5890917"/>
              <a:gd name="connsiteX254" fmla="*/ 3091593 w 4317699"/>
              <a:gd name="connsiteY254" fmla="*/ 3360347 h 5890917"/>
              <a:gd name="connsiteX255" fmla="*/ 2938842 w 4317699"/>
              <a:gd name="connsiteY255" fmla="*/ 3454400 h 5890917"/>
              <a:gd name="connsiteX256" fmla="*/ 2837242 w 4317699"/>
              <a:gd name="connsiteY256" fmla="*/ 3468915 h 5890917"/>
              <a:gd name="connsiteX257" fmla="*/ 2793699 w 4317699"/>
              <a:gd name="connsiteY257" fmla="*/ 3483429 h 5890917"/>
              <a:gd name="connsiteX258" fmla="*/ 2808213 w 4317699"/>
              <a:gd name="connsiteY258" fmla="*/ 3570515 h 5890917"/>
              <a:gd name="connsiteX259" fmla="*/ 2895299 w 4317699"/>
              <a:gd name="connsiteY259" fmla="*/ 3599543 h 5890917"/>
              <a:gd name="connsiteX260" fmla="*/ 3040442 w 4317699"/>
              <a:gd name="connsiteY260" fmla="*/ 3686629 h 5890917"/>
              <a:gd name="connsiteX261" fmla="*/ 3171070 w 4317699"/>
              <a:gd name="connsiteY261" fmla="*/ 3759200 h 5890917"/>
              <a:gd name="connsiteX262" fmla="*/ 3652158 w 4317699"/>
              <a:gd name="connsiteY262" fmla="*/ 3763294 h 5890917"/>
              <a:gd name="connsiteX263" fmla="*/ 3030618 w 4317699"/>
              <a:gd name="connsiteY263" fmla="*/ 3946434 h 5890917"/>
              <a:gd name="connsiteX264" fmla="*/ 3113013 w 4317699"/>
              <a:gd name="connsiteY264" fmla="*/ 3947886 h 5890917"/>
              <a:gd name="connsiteX265" fmla="*/ 3243642 w 4317699"/>
              <a:gd name="connsiteY265" fmla="*/ 4078515 h 5890917"/>
              <a:gd name="connsiteX266" fmla="*/ 3388785 w 4317699"/>
              <a:gd name="connsiteY266" fmla="*/ 4136572 h 5890917"/>
              <a:gd name="connsiteX267" fmla="*/ 3959686 w 4317699"/>
              <a:gd name="connsiteY267" fmla="*/ 4204012 h 5890917"/>
              <a:gd name="connsiteX268" fmla="*/ 3461356 w 4317699"/>
              <a:gd name="connsiteY268" fmla="*/ 4194629 h 5890917"/>
              <a:gd name="connsiteX269" fmla="*/ 3417813 w 4317699"/>
              <a:gd name="connsiteY269" fmla="*/ 4180115 h 5890917"/>
              <a:gd name="connsiteX270" fmla="*/ 3330728 w 4317699"/>
              <a:gd name="connsiteY270" fmla="*/ 4165600 h 5890917"/>
              <a:gd name="connsiteX271" fmla="*/ 3200099 w 4317699"/>
              <a:gd name="connsiteY271" fmla="*/ 4136572 h 5890917"/>
              <a:gd name="connsiteX272" fmla="*/ 3083985 w 4317699"/>
              <a:gd name="connsiteY272" fmla="*/ 4107543 h 5890917"/>
              <a:gd name="connsiteX273" fmla="*/ 2982385 w 4317699"/>
              <a:gd name="connsiteY273" fmla="*/ 4005943 h 5890917"/>
              <a:gd name="connsiteX274" fmla="*/ 2938842 w 4317699"/>
              <a:gd name="connsiteY274" fmla="*/ 3962400 h 5890917"/>
              <a:gd name="connsiteX275" fmla="*/ 2851756 w 4317699"/>
              <a:gd name="connsiteY275" fmla="*/ 3904343 h 5890917"/>
              <a:gd name="connsiteX276" fmla="*/ 2808213 w 4317699"/>
              <a:gd name="connsiteY276" fmla="*/ 3875315 h 5890917"/>
              <a:gd name="connsiteX277" fmla="*/ 2779185 w 4317699"/>
              <a:gd name="connsiteY277" fmla="*/ 3947886 h 5890917"/>
              <a:gd name="connsiteX278" fmla="*/ 2837242 w 4317699"/>
              <a:gd name="connsiteY278" fmla="*/ 4209143 h 5890917"/>
              <a:gd name="connsiteX279" fmla="*/ 2851756 w 4317699"/>
              <a:gd name="connsiteY279" fmla="*/ 4252686 h 5890917"/>
              <a:gd name="connsiteX280" fmla="*/ 2866270 w 4317699"/>
              <a:gd name="connsiteY280" fmla="*/ 4296229 h 5890917"/>
              <a:gd name="connsiteX281" fmla="*/ 2880785 w 4317699"/>
              <a:gd name="connsiteY281" fmla="*/ 4717143 h 5890917"/>
              <a:gd name="connsiteX282" fmla="*/ 2938842 w 4317699"/>
              <a:gd name="connsiteY282" fmla="*/ 4775200 h 5890917"/>
              <a:gd name="connsiteX283" fmla="*/ 2967870 w 4317699"/>
              <a:gd name="connsiteY283" fmla="*/ 4833257 h 5890917"/>
              <a:gd name="connsiteX284" fmla="*/ 3299710 w 4317699"/>
              <a:gd name="connsiteY284" fmla="*/ 5730921 h 5890917"/>
              <a:gd name="connsiteX285" fmla="*/ 2963139 w 4317699"/>
              <a:gd name="connsiteY285" fmla="*/ 5786686 h 5890917"/>
              <a:gd name="connsiteX286" fmla="*/ 2692099 w 4317699"/>
              <a:gd name="connsiteY286" fmla="*/ 5733143 h 5890917"/>
              <a:gd name="connsiteX287" fmla="*/ 2372785 w 4317699"/>
              <a:gd name="connsiteY287" fmla="*/ 5776686 h 5890917"/>
              <a:gd name="connsiteX288" fmla="*/ 2416328 w 4317699"/>
              <a:gd name="connsiteY288" fmla="*/ 5660572 h 5890917"/>
              <a:gd name="connsiteX289" fmla="*/ 2416328 w 4317699"/>
              <a:gd name="connsiteY289"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22419 w 4317699"/>
              <a:gd name="connsiteY155" fmla="*/ 416941 h 5890917"/>
              <a:gd name="connsiteX156" fmla="*/ 3801781 w 4317699"/>
              <a:gd name="connsiteY156" fmla="*/ 934802 h 5890917"/>
              <a:gd name="connsiteX157" fmla="*/ 3882270 w 4317699"/>
              <a:gd name="connsiteY157" fmla="*/ 1030515 h 5890917"/>
              <a:gd name="connsiteX158" fmla="*/ 3301699 w 4317699"/>
              <a:gd name="connsiteY158" fmla="*/ 1030515 h 5890917"/>
              <a:gd name="connsiteX159" fmla="*/ 3374270 w 4317699"/>
              <a:gd name="connsiteY159" fmla="*/ 1074057 h 5890917"/>
              <a:gd name="connsiteX160" fmla="*/ 3490385 w 4317699"/>
              <a:gd name="connsiteY160" fmla="*/ 1103086 h 5890917"/>
              <a:gd name="connsiteX161" fmla="*/ 3548442 w 4317699"/>
              <a:gd name="connsiteY161" fmla="*/ 1175657 h 5890917"/>
              <a:gd name="connsiteX162" fmla="*/ 3635528 w 4317699"/>
              <a:gd name="connsiteY162" fmla="*/ 1219200 h 5890917"/>
              <a:gd name="connsiteX163" fmla="*/ 3795185 w 4317699"/>
              <a:gd name="connsiteY163" fmla="*/ 1248229 h 5890917"/>
              <a:gd name="connsiteX164" fmla="*/ 4085470 w 4317699"/>
              <a:gd name="connsiteY164" fmla="*/ 1190172 h 5890917"/>
              <a:gd name="connsiteX165" fmla="*/ 4143528 w 4317699"/>
              <a:gd name="connsiteY165" fmla="*/ 1117600 h 5890917"/>
              <a:gd name="connsiteX166" fmla="*/ 4187070 w 4317699"/>
              <a:gd name="connsiteY166" fmla="*/ 1088572 h 5890917"/>
              <a:gd name="connsiteX167" fmla="*/ 4143528 w 4317699"/>
              <a:gd name="connsiteY167" fmla="*/ 1132115 h 5890917"/>
              <a:gd name="connsiteX168" fmla="*/ 4041928 w 4317699"/>
              <a:gd name="connsiteY168" fmla="*/ 1262743 h 5890917"/>
              <a:gd name="connsiteX169" fmla="*/ 4012899 w 4317699"/>
              <a:gd name="connsiteY169" fmla="*/ 1306286 h 5890917"/>
              <a:gd name="connsiteX170" fmla="*/ 3925813 w 4317699"/>
              <a:gd name="connsiteY170" fmla="*/ 1393372 h 5890917"/>
              <a:gd name="connsiteX171" fmla="*/ 3751642 w 4317699"/>
              <a:gd name="connsiteY171" fmla="*/ 1364343 h 5890917"/>
              <a:gd name="connsiteX172" fmla="*/ 3562956 w 4317699"/>
              <a:gd name="connsiteY172" fmla="*/ 1335315 h 5890917"/>
              <a:gd name="connsiteX173" fmla="*/ 3504899 w 4317699"/>
              <a:gd name="connsiteY173" fmla="*/ 1756229 h 5890917"/>
              <a:gd name="connsiteX174" fmla="*/ 3475870 w 4317699"/>
              <a:gd name="connsiteY174" fmla="*/ 1698172 h 5890917"/>
              <a:gd name="connsiteX175" fmla="*/ 3403299 w 4317699"/>
              <a:gd name="connsiteY175" fmla="*/ 1524000 h 5890917"/>
              <a:gd name="connsiteX176" fmla="*/ 3351418 w 4317699"/>
              <a:gd name="connsiteY176" fmla="*/ 1329003 h 5890917"/>
              <a:gd name="connsiteX177" fmla="*/ 3331584 w 4317699"/>
              <a:gd name="connsiteY177" fmla="*/ 1273108 h 5890917"/>
              <a:gd name="connsiteX178" fmla="*/ 3287677 w 4317699"/>
              <a:gd name="connsiteY178" fmla="*/ 1226998 h 5890917"/>
              <a:gd name="connsiteX179" fmla="*/ 3156556 w 4317699"/>
              <a:gd name="connsiteY179" fmla="*/ 1190172 h 5890917"/>
              <a:gd name="connsiteX180" fmla="*/ 3098499 w 4317699"/>
              <a:gd name="connsiteY180" fmla="*/ 1204686 h 5890917"/>
              <a:gd name="connsiteX181" fmla="*/ 2982385 w 4317699"/>
              <a:gd name="connsiteY181" fmla="*/ 1219200 h 5890917"/>
              <a:gd name="connsiteX182" fmla="*/ 2967870 w 4317699"/>
              <a:gd name="connsiteY182" fmla="*/ 1262743 h 5890917"/>
              <a:gd name="connsiteX183" fmla="*/ 2895299 w 4317699"/>
              <a:gd name="connsiteY183" fmla="*/ 1524000 h 5890917"/>
              <a:gd name="connsiteX184" fmla="*/ 2938842 w 4317699"/>
              <a:gd name="connsiteY184" fmla="*/ 1596572 h 5890917"/>
              <a:gd name="connsiteX185" fmla="*/ 2953356 w 4317699"/>
              <a:gd name="connsiteY185" fmla="*/ 1640115 h 5890917"/>
              <a:gd name="connsiteX186" fmla="*/ 2895299 w 4317699"/>
              <a:gd name="connsiteY186" fmla="*/ 1712686 h 5890917"/>
              <a:gd name="connsiteX187" fmla="*/ 2837242 w 4317699"/>
              <a:gd name="connsiteY187" fmla="*/ 1770743 h 5890917"/>
              <a:gd name="connsiteX188" fmla="*/ 2750156 w 4317699"/>
              <a:gd name="connsiteY188" fmla="*/ 1828800 h 5890917"/>
              <a:gd name="connsiteX189" fmla="*/ 2677585 w 4317699"/>
              <a:gd name="connsiteY189" fmla="*/ 1901372 h 5890917"/>
              <a:gd name="connsiteX190" fmla="*/ 2575985 w 4317699"/>
              <a:gd name="connsiteY190" fmla="*/ 2032000 h 5890917"/>
              <a:gd name="connsiteX191" fmla="*/ 2561470 w 4317699"/>
              <a:gd name="connsiteY191" fmla="*/ 2525486 h 5890917"/>
              <a:gd name="connsiteX192" fmla="*/ 2634042 w 4317699"/>
              <a:gd name="connsiteY192" fmla="*/ 2467429 h 5890917"/>
              <a:gd name="connsiteX193" fmla="*/ 2750156 w 4317699"/>
              <a:gd name="connsiteY193" fmla="*/ 2394857 h 5890917"/>
              <a:gd name="connsiteX194" fmla="*/ 2938842 w 4317699"/>
              <a:gd name="connsiteY194" fmla="*/ 2249715 h 5890917"/>
              <a:gd name="connsiteX195" fmla="*/ 2904387 w 4317699"/>
              <a:gd name="connsiteY195" fmla="*/ 2031669 h 5890917"/>
              <a:gd name="connsiteX196" fmla="*/ 3070856 w 4317699"/>
              <a:gd name="connsiteY196" fmla="*/ 2166397 h 5890917"/>
              <a:gd name="connsiteX197" fmla="*/ 3098499 w 4317699"/>
              <a:gd name="connsiteY197" fmla="*/ 1814286 h 5890917"/>
              <a:gd name="connsiteX198" fmla="*/ 3127528 w 4317699"/>
              <a:gd name="connsiteY198" fmla="*/ 1698172 h 5890917"/>
              <a:gd name="connsiteX199" fmla="*/ 3098499 w 4317699"/>
              <a:gd name="connsiteY199" fmla="*/ 2235200 h 5890917"/>
              <a:gd name="connsiteX200" fmla="*/ 3069470 w 4317699"/>
              <a:gd name="connsiteY200" fmla="*/ 2307772 h 5890917"/>
              <a:gd name="connsiteX201" fmla="*/ 2866270 w 4317699"/>
              <a:gd name="connsiteY201" fmla="*/ 2481943 h 5890917"/>
              <a:gd name="connsiteX202" fmla="*/ 2779185 w 4317699"/>
              <a:gd name="connsiteY202" fmla="*/ 2525486 h 5890917"/>
              <a:gd name="connsiteX203" fmla="*/ 2721128 w 4317699"/>
              <a:gd name="connsiteY203" fmla="*/ 2569029 h 5890917"/>
              <a:gd name="connsiteX204" fmla="*/ 2663070 w 4317699"/>
              <a:gd name="connsiteY204" fmla="*/ 2699657 h 5890917"/>
              <a:gd name="connsiteX205" fmla="*/ 2648556 w 4317699"/>
              <a:gd name="connsiteY205" fmla="*/ 2743200 h 5890917"/>
              <a:gd name="connsiteX206" fmla="*/ 2735642 w 4317699"/>
              <a:gd name="connsiteY206" fmla="*/ 2656115 h 5890917"/>
              <a:gd name="connsiteX207" fmla="*/ 2880785 w 4317699"/>
              <a:gd name="connsiteY207" fmla="*/ 2612572 h 5890917"/>
              <a:gd name="connsiteX208" fmla="*/ 3040442 w 4317699"/>
              <a:gd name="connsiteY208" fmla="*/ 2540000 h 5890917"/>
              <a:gd name="connsiteX209" fmla="*/ 3113013 w 4317699"/>
              <a:gd name="connsiteY209" fmla="*/ 2467429 h 5890917"/>
              <a:gd name="connsiteX210" fmla="*/ 3200099 w 4317699"/>
              <a:gd name="connsiteY210" fmla="*/ 2380343 h 5890917"/>
              <a:gd name="connsiteX211" fmla="*/ 3214613 w 4317699"/>
              <a:gd name="connsiteY211" fmla="*/ 1872343 h 5890917"/>
              <a:gd name="connsiteX212" fmla="*/ 3229128 w 4317699"/>
              <a:gd name="connsiteY212" fmla="*/ 2220686 h 5890917"/>
              <a:gd name="connsiteX213" fmla="*/ 3403299 w 4317699"/>
              <a:gd name="connsiteY213" fmla="*/ 2046515 h 5890917"/>
              <a:gd name="connsiteX214" fmla="*/ 3461356 w 4317699"/>
              <a:gd name="connsiteY214" fmla="*/ 2002972 h 5890917"/>
              <a:gd name="connsiteX215" fmla="*/ 3606499 w 4317699"/>
              <a:gd name="connsiteY215" fmla="*/ 1857829 h 5890917"/>
              <a:gd name="connsiteX216" fmla="*/ 3981272 w 4317699"/>
              <a:gd name="connsiteY216" fmla="*/ 1573190 h 5890917"/>
              <a:gd name="connsiteX217" fmla="*/ 4297829 w 4317699"/>
              <a:gd name="connsiteY217" fmla="*/ 1409345 h 5890917"/>
              <a:gd name="connsiteX218" fmla="*/ 3770568 w 4317699"/>
              <a:gd name="connsiteY218" fmla="*/ 1875783 h 5890917"/>
              <a:gd name="connsiteX219" fmla="*/ 4210796 w 4317699"/>
              <a:gd name="connsiteY219" fmla="*/ 1938659 h 5890917"/>
              <a:gd name="connsiteX220" fmla="*/ 3591985 w 4317699"/>
              <a:gd name="connsiteY220" fmla="*/ 2075543 h 5890917"/>
              <a:gd name="connsiteX221" fmla="*/ 3417813 w 4317699"/>
              <a:gd name="connsiteY221" fmla="*/ 2177143 h 5890917"/>
              <a:gd name="connsiteX222" fmla="*/ 3345242 w 4317699"/>
              <a:gd name="connsiteY222" fmla="*/ 2293257 h 5890917"/>
              <a:gd name="connsiteX223" fmla="*/ 3330728 w 4317699"/>
              <a:gd name="connsiteY223" fmla="*/ 2351315 h 5890917"/>
              <a:gd name="connsiteX224" fmla="*/ 3316213 w 4317699"/>
              <a:gd name="connsiteY224" fmla="*/ 2481943 h 5890917"/>
              <a:gd name="connsiteX225" fmla="*/ 3287185 w 4317699"/>
              <a:gd name="connsiteY225" fmla="*/ 2525486 h 5890917"/>
              <a:gd name="connsiteX226" fmla="*/ 3243642 w 4317699"/>
              <a:gd name="connsiteY226" fmla="*/ 2583543 h 5890917"/>
              <a:gd name="connsiteX227" fmla="*/ 3142042 w 4317699"/>
              <a:gd name="connsiteY227" fmla="*/ 2670629 h 5890917"/>
              <a:gd name="connsiteX228" fmla="*/ 3040442 w 4317699"/>
              <a:gd name="connsiteY228" fmla="*/ 2786743 h 5890917"/>
              <a:gd name="connsiteX229" fmla="*/ 2967870 w 4317699"/>
              <a:gd name="connsiteY229" fmla="*/ 2844800 h 5890917"/>
              <a:gd name="connsiteX230" fmla="*/ 2895299 w 4317699"/>
              <a:gd name="connsiteY230" fmla="*/ 2931886 h 5890917"/>
              <a:gd name="connsiteX231" fmla="*/ 2735642 w 4317699"/>
              <a:gd name="connsiteY231" fmla="*/ 3106057 h 5890917"/>
              <a:gd name="connsiteX232" fmla="*/ 2706613 w 4317699"/>
              <a:gd name="connsiteY232" fmla="*/ 3193143 h 5890917"/>
              <a:gd name="connsiteX233" fmla="*/ 2808213 w 4317699"/>
              <a:gd name="connsiteY233" fmla="*/ 3178629 h 5890917"/>
              <a:gd name="connsiteX234" fmla="*/ 3214613 w 4317699"/>
              <a:gd name="connsiteY234" fmla="*/ 3091543 h 5890917"/>
              <a:gd name="connsiteX235" fmla="*/ 3475870 w 4317699"/>
              <a:gd name="connsiteY235" fmla="*/ 2960915 h 5890917"/>
              <a:gd name="connsiteX236" fmla="*/ 3679070 w 4317699"/>
              <a:gd name="connsiteY236" fmla="*/ 2801257 h 5890917"/>
              <a:gd name="connsiteX237" fmla="*/ 3824213 w 4317699"/>
              <a:gd name="connsiteY237" fmla="*/ 2569029 h 5890917"/>
              <a:gd name="connsiteX238" fmla="*/ 3911299 w 4317699"/>
              <a:gd name="connsiteY238" fmla="*/ 2409372 h 5890917"/>
              <a:gd name="connsiteX239" fmla="*/ 4236791 w 4317699"/>
              <a:gd name="connsiteY239" fmla="*/ 2119679 h 5890917"/>
              <a:gd name="connsiteX240" fmla="*/ 3896785 w 4317699"/>
              <a:gd name="connsiteY240" fmla="*/ 2641600 h 5890917"/>
              <a:gd name="connsiteX241" fmla="*/ 3867756 w 4317699"/>
              <a:gd name="connsiteY241" fmla="*/ 2714172 h 5890917"/>
              <a:gd name="connsiteX242" fmla="*/ 3766156 w 4317699"/>
              <a:gd name="connsiteY242" fmla="*/ 2888343 h 5890917"/>
              <a:gd name="connsiteX243" fmla="*/ 3708099 w 4317699"/>
              <a:gd name="connsiteY243" fmla="*/ 2946400 h 5890917"/>
              <a:gd name="connsiteX244" fmla="*/ 3635528 w 4317699"/>
              <a:gd name="connsiteY244" fmla="*/ 3033486 h 5890917"/>
              <a:gd name="connsiteX245" fmla="*/ 3766156 w 4317699"/>
              <a:gd name="connsiteY245" fmla="*/ 2975429 h 5890917"/>
              <a:gd name="connsiteX246" fmla="*/ 3824213 w 4317699"/>
              <a:gd name="connsiteY246" fmla="*/ 2960915 h 5890917"/>
              <a:gd name="connsiteX247" fmla="*/ 4216099 w 4317699"/>
              <a:gd name="connsiteY247" fmla="*/ 3048000 h 5890917"/>
              <a:gd name="connsiteX248" fmla="*/ 4317699 w 4317699"/>
              <a:gd name="connsiteY248" fmla="*/ 3091543 h 5890917"/>
              <a:gd name="connsiteX249" fmla="*/ 4216099 w 4317699"/>
              <a:gd name="connsiteY249" fmla="*/ 3062515 h 5890917"/>
              <a:gd name="connsiteX250" fmla="*/ 4041928 w 4317699"/>
              <a:gd name="connsiteY250" fmla="*/ 3077029 h 5890917"/>
              <a:gd name="connsiteX251" fmla="*/ 3735915 w 4317699"/>
              <a:gd name="connsiteY251" fmla="*/ 3168092 h 5890917"/>
              <a:gd name="connsiteX252" fmla="*/ 3550752 w 4317699"/>
              <a:gd name="connsiteY252" fmla="*/ 3155241 h 5890917"/>
              <a:gd name="connsiteX253" fmla="*/ 3248601 w 4317699"/>
              <a:gd name="connsiteY253" fmla="*/ 3272308 h 5890917"/>
              <a:gd name="connsiteX254" fmla="*/ 3091593 w 4317699"/>
              <a:gd name="connsiteY254" fmla="*/ 3360347 h 5890917"/>
              <a:gd name="connsiteX255" fmla="*/ 2938842 w 4317699"/>
              <a:gd name="connsiteY255" fmla="*/ 3454400 h 5890917"/>
              <a:gd name="connsiteX256" fmla="*/ 2837242 w 4317699"/>
              <a:gd name="connsiteY256" fmla="*/ 3468915 h 5890917"/>
              <a:gd name="connsiteX257" fmla="*/ 2793699 w 4317699"/>
              <a:gd name="connsiteY257" fmla="*/ 3483429 h 5890917"/>
              <a:gd name="connsiteX258" fmla="*/ 2808213 w 4317699"/>
              <a:gd name="connsiteY258" fmla="*/ 3570515 h 5890917"/>
              <a:gd name="connsiteX259" fmla="*/ 2895299 w 4317699"/>
              <a:gd name="connsiteY259" fmla="*/ 3599543 h 5890917"/>
              <a:gd name="connsiteX260" fmla="*/ 3040442 w 4317699"/>
              <a:gd name="connsiteY260" fmla="*/ 3686629 h 5890917"/>
              <a:gd name="connsiteX261" fmla="*/ 3171070 w 4317699"/>
              <a:gd name="connsiteY261" fmla="*/ 3759200 h 5890917"/>
              <a:gd name="connsiteX262" fmla="*/ 3652158 w 4317699"/>
              <a:gd name="connsiteY262" fmla="*/ 3763294 h 5890917"/>
              <a:gd name="connsiteX263" fmla="*/ 3030618 w 4317699"/>
              <a:gd name="connsiteY263" fmla="*/ 3946434 h 5890917"/>
              <a:gd name="connsiteX264" fmla="*/ 3113013 w 4317699"/>
              <a:gd name="connsiteY264" fmla="*/ 3947886 h 5890917"/>
              <a:gd name="connsiteX265" fmla="*/ 3243642 w 4317699"/>
              <a:gd name="connsiteY265" fmla="*/ 4078515 h 5890917"/>
              <a:gd name="connsiteX266" fmla="*/ 3388785 w 4317699"/>
              <a:gd name="connsiteY266" fmla="*/ 4136572 h 5890917"/>
              <a:gd name="connsiteX267" fmla="*/ 3959686 w 4317699"/>
              <a:gd name="connsiteY267" fmla="*/ 4204012 h 5890917"/>
              <a:gd name="connsiteX268" fmla="*/ 3461356 w 4317699"/>
              <a:gd name="connsiteY268" fmla="*/ 4194629 h 5890917"/>
              <a:gd name="connsiteX269" fmla="*/ 3417813 w 4317699"/>
              <a:gd name="connsiteY269" fmla="*/ 4180115 h 5890917"/>
              <a:gd name="connsiteX270" fmla="*/ 3330728 w 4317699"/>
              <a:gd name="connsiteY270" fmla="*/ 4165600 h 5890917"/>
              <a:gd name="connsiteX271" fmla="*/ 3200099 w 4317699"/>
              <a:gd name="connsiteY271" fmla="*/ 4136572 h 5890917"/>
              <a:gd name="connsiteX272" fmla="*/ 3083985 w 4317699"/>
              <a:gd name="connsiteY272" fmla="*/ 4107543 h 5890917"/>
              <a:gd name="connsiteX273" fmla="*/ 2982385 w 4317699"/>
              <a:gd name="connsiteY273" fmla="*/ 4005943 h 5890917"/>
              <a:gd name="connsiteX274" fmla="*/ 2938842 w 4317699"/>
              <a:gd name="connsiteY274" fmla="*/ 3962400 h 5890917"/>
              <a:gd name="connsiteX275" fmla="*/ 2851756 w 4317699"/>
              <a:gd name="connsiteY275" fmla="*/ 3904343 h 5890917"/>
              <a:gd name="connsiteX276" fmla="*/ 2808213 w 4317699"/>
              <a:gd name="connsiteY276" fmla="*/ 3875315 h 5890917"/>
              <a:gd name="connsiteX277" fmla="*/ 2779185 w 4317699"/>
              <a:gd name="connsiteY277" fmla="*/ 3947886 h 5890917"/>
              <a:gd name="connsiteX278" fmla="*/ 2837242 w 4317699"/>
              <a:gd name="connsiteY278" fmla="*/ 4209143 h 5890917"/>
              <a:gd name="connsiteX279" fmla="*/ 2851756 w 4317699"/>
              <a:gd name="connsiteY279" fmla="*/ 4252686 h 5890917"/>
              <a:gd name="connsiteX280" fmla="*/ 2866270 w 4317699"/>
              <a:gd name="connsiteY280" fmla="*/ 4296229 h 5890917"/>
              <a:gd name="connsiteX281" fmla="*/ 2880785 w 4317699"/>
              <a:gd name="connsiteY281" fmla="*/ 4717143 h 5890917"/>
              <a:gd name="connsiteX282" fmla="*/ 2938842 w 4317699"/>
              <a:gd name="connsiteY282" fmla="*/ 4775200 h 5890917"/>
              <a:gd name="connsiteX283" fmla="*/ 2967870 w 4317699"/>
              <a:gd name="connsiteY283" fmla="*/ 4833257 h 5890917"/>
              <a:gd name="connsiteX284" fmla="*/ 3299710 w 4317699"/>
              <a:gd name="connsiteY284" fmla="*/ 5730921 h 5890917"/>
              <a:gd name="connsiteX285" fmla="*/ 2963139 w 4317699"/>
              <a:gd name="connsiteY285" fmla="*/ 5786686 h 5890917"/>
              <a:gd name="connsiteX286" fmla="*/ 2692099 w 4317699"/>
              <a:gd name="connsiteY286" fmla="*/ 5733143 h 5890917"/>
              <a:gd name="connsiteX287" fmla="*/ 2372785 w 4317699"/>
              <a:gd name="connsiteY287" fmla="*/ 5776686 h 5890917"/>
              <a:gd name="connsiteX288" fmla="*/ 2416328 w 4317699"/>
              <a:gd name="connsiteY288" fmla="*/ 5660572 h 5890917"/>
              <a:gd name="connsiteX289" fmla="*/ 2416328 w 4317699"/>
              <a:gd name="connsiteY289"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22419 w 4317699"/>
              <a:gd name="connsiteY155" fmla="*/ 416941 h 5890917"/>
              <a:gd name="connsiteX156" fmla="*/ 3668495 w 4317699"/>
              <a:gd name="connsiteY156" fmla="*/ 801857 h 5890917"/>
              <a:gd name="connsiteX157" fmla="*/ 3801781 w 4317699"/>
              <a:gd name="connsiteY157" fmla="*/ 934802 h 5890917"/>
              <a:gd name="connsiteX158" fmla="*/ 3882270 w 4317699"/>
              <a:gd name="connsiteY158" fmla="*/ 1030515 h 5890917"/>
              <a:gd name="connsiteX159" fmla="*/ 3301699 w 4317699"/>
              <a:gd name="connsiteY159" fmla="*/ 1030515 h 5890917"/>
              <a:gd name="connsiteX160" fmla="*/ 3374270 w 4317699"/>
              <a:gd name="connsiteY160" fmla="*/ 1074057 h 5890917"/>
              <a:gd name="connsiteX161" fmla="*/ 3490385 w 4317699"/>
              <a:gd name="connsiteY161" fmla="*/ 1103086 h 5890917"/>
              <a:gd name="connsiteX162" fmla="*/ 3548442 w 4317699"/>
              <a:gd name="connsiteY162" fmla="*/ 1175657 h 5890917"/>
              <a:gd name="connsiteX163" fmla="*/ 3635528 w 4317699"/>
              <a:gd name="connsiteY163" fmla="*/ 1219200 h 5890917"/>
              <a:gd name="connsiteX164" fmla="*/ 3795185 w 4317699"/>
              <a:gd name="connsiteY164" fmla="*/ 1248229 h 5890917"/>
              <a:gd name="connsiteX165" fmla="*/ 4085470 w 4317699"/>
              <a:gd name="connsiteY165" fmla="*/ 1190172 h 5890917"/>
              <a:gd name="connsiteX166" fmla="*/ 4143528 w 4317699"/>
              <a:gd name="connsiteY166" fmla="*/ 1117600 h 5890917"/>
              <a:gd name="connsiteX167" fmla="*/ 4187070 w 4317699"/>
              <a:gd name="connsiteY167" fmla="*/ 1088572 h 5890917"/>
              <a:gd name="connsiteX168" fmla="*/ 4143528 w 4317699"/>
              <a:gd name="connsiteY168" fmla="*/ 1132115 h 5890917"/>
              <a:gd name="connsiteX169" fmla="*/ 4041928 w 4317699"/>
              <a:gd name="connsiteY169" fmla="*/ 1262743 h 5890917"/>
              <a:gd name="connsiteX170" fmla="*/ 4012899 w 4317699"/>
              <a:gd name="connsiteY170" fmla="*/ 1306286 h 5890917"/>
              <a:gd name="connsiteX171" fmla="*/ 3925813 w 4317699"/>
              <a:gd name="connsiteY171" fmla="*/ 1393372 h 5890917"/>
              <a:gd name="connsiteX172" fmla="*/ 3751642 w 4317699"/>
              <a:gd name="connsiteY172" fmla="*/ 1364343 h 5890917"/>
              <a:gd name="connsiteX173" fmla="*/ 3562956 w 4317699"/>
              <a:gd name="connsiteY173" fmla="*/ 1335315 h 5890917"/>
              <a:gd name="connsiteX174" fmla="*/ 3504899 w 4317699"/>
              <a:gd name="connsiteY174" fmla="*/ 1756229 h 5890917"/>
              <a:gd name="connsiteX175" fmla="*/ 3475870 w 4317699"/>
              <a:gd name="connsiteY175" fmla="*/ 1698172 h 5890917"/>
              <a:gd name="connsiteX176" fmla="*/ 3403299 w 4317699"/>
              <a:gd name="connsiteY176" fmla="*/ 1524000 h 5890917"/>
              <a:gd name="connsiteX177" fmla="*/ 3351418 w 4317699"/>
              <a:gd name="connsiteY177" fmla="*/ 1329003 h 5890917"/>
              <a:gd name="connsiteX178" fmla="*/ 3331584 w 4317699"/>
              <a:gd name="connsiteY178" fmla="*/ 1273108 h 5890917"/>
              <a:gd name="connsiteX179" fmla="*/ 3287677 w 4317699"/>
              <a:gd name="connsiteY179" fmla="*/ 1226998 h 5890917"/>
              <a:gd name="connsiteX180" fmla="*/ 3156556 w 4317699"/>
              <a:gd name="connsiteY180" fmla="*/ 1190172 h 5890917"/>
              <a:gd name="connsiteX181" fmla="*/ 3098499 w 4317699"/>
              <a:gd name="connsiteY181" fmla="*/ 1204686 h 5890917"/>
              <a:gd name="connsiteX182" fmla="*/ 2982385 w 4317699"/>
              <a:gd name="connsiteY182" fmla="*/ 1219200 h 5890917"/>
              <a:gd name="connsiteX183" fmla="*/ 2967870 w 4317699"/>
              <a:gd name="connsiteY183" fmla="*/ 1262743 h 5890917"/>
              <a:gd name="connsiteX184" fmla="*/ 2895299 w 4317699"/>
              <a:gd name="connsiteY184" fmla="*/ 1524000 h 5890917"/>
              <a:gd name="connsiteX185" fmla="*/ 2938842 w 4317699"/>
              <a:gd name="connsiteY185" fmla="*/ 1596572 h 5890917"/>
              <a:gd name="connsiteX186" fmla="*/ 2953356 w 4317699"/>
              <a:gd name="connsiteY186" fmla="*/ 1640115 h 5890917"/>
              <a:gd name="connsiteX187" fmla="*/ 2895299 w 4317699"/>
              <a:gd name="connsiteY187" fmla="*/ 1712686 h 5890917"/>
              <a:gd name="connsiteX188" fmla="*/ 2837242 w 4317699"/>
              <a:gd name="connsiteY188" fmla="*/ 1770743 h 5890917"/>
              <a:gd name="connsiteX189" fmla="*/ 2750156 w 4317699"/>
              <a:gd name="connsiteY189" fmla="*/ 1828800 h 5890917"/>
              <a:gd name="connsiteX190" fmla="*/ 2677585 w 4317699"/>
              <a:gd name="connsiteY190" fmla="*/ 1901372 h 5890917"/>
              <a:gd name="connsiteX191" fmla="*/ 2575985 w 4317699"/>
              <a:gd name="connsiteY191" fmla="*/ 2032000 h 5890917"/>
              <a:gd name="connsiteX192" fmla="*/ 2561470 w 4317699"/>
              <a:gd name="connsiteY192" fmla="*/ 2525486 h 5890917"/>
              <a:gd name="connsiteX193" fmla="*/ 2634042 w 4317699"/>
              <a:gd name="connsiteY193" fmla="*/ 2467429 h 5890917"/>
              <a:gd name="connsiteX194" fmla="*/ 2750156 w 4317699"/>
              <a:gd name="connsiteY194" fmla="*/ 2394857 h 5890917"/>
              <a:gd name="connsiteX195" fmla="*/ 2938842 w 4317699"/>
              <a:gd name="connsiteY195" fmla="*/ 2249715 h 5890917"/>
              <a:gd name="connsiteX196" fmla="*/ 2904387 w 4317699"/>
              <a:gd name="connsiteY196" fmla="*/ 2031669 h 5890917"/>
              <a:gd name="connsiteX197" fmla="*/ 3070856 w 4317699"/>
              <a:gd name="connsiteY197" fmla="*/ 2166397 h 5890917"/>
              <a:gd name="connsiteX198" fmla="*/ 3098499 w 4317699"/>
              <a:gd name="connsiteY198" fmla="*/ 1814286 h 5890917"/>
              <a:gd name="connsiteX199" fmla="*/ 3127528 w 4317699"/>
              <a:gd name="connsiteY199" fmla="*/ 1698172 h 5890917"/>
              <a:gd name="connsiteX200" fmla="*/ 3098499 w 4317699"/>
              <a:gd name="connsiteY200" fmla="*/ 2235200 h 5890917"/>
              <a:gd name="connsiteX201" fmla="*/ 3069470 w 4317699"/>
              <a:gd name="connsiteY201" fmla="*/ 2307772 h 5890917"/>
              <a:gd name="connsiteX202" fmla="*/ 2866270 w 4317699"/>
              <a:gd name="connsiteY202" fmla="*/ 2481943 h 5890917"/>
              <a:gd name="connsiteX203" fmla="*/ 2779185 w 4317699"/>
              <a:gd name="connsiteY203" fmla="*/ 2525486 h 5890917"/>
              <a:gd name="connsiteX204" fmla="*/ 2721128 w 4317699"/>
              <a:gd name="connsiteY204" fmla="*/ 2569029 h 5890917"/>
              <a:gd name="connsiteX205" fmla="*/ 2663070 w 4317699"/>
              <a:gd name="connsiteY205" fmla="*/ 2699657 h 5890917"/>
              <a:gd name="connsiteX206" fmla="*/ 2648556 w 4317699"/>
              <a:gd name="connsiteY206" fmla="*/ 2743200 h 5890917"/>
              <a:gd name="connsiteX207" fmla="*/ 2735642 w 4317699"/>
              <a:gd name="connsiteY207" fmla="*/ 2656115 h 5890917"/>
              <a:gd name="connsiteX208" fmla="*/ 2880785 w 4317699"/>
              <a:gd name="connsiteY208" fmla="*/ 2612572 h 5890917"/>
              <a:gd name="connsiteX209" fmla="*/ 3040442 w 4317699"/>
              <a:gd name="connsiteY209" fmla="*/ 2540000 h 5890917"/>
              <a:gd name="connsiteX210" fmla="*/ 3113013 w 4317699"/>
              <a:gd name="connsiteY210" fmla="*/ 2467429 h 5890917"/>
              <a:gd name="connsiteX211" fmla="*/ 3200099 w 4317699"/>
              <a:gd name="connsiteY211" fmla="*/ 2380343 h 5890917"/>
              <a:gd name="connsiteX212" fmla="*/ 3214613 w 4317699"/>
              <a:gd name="connsiteY212" fmla="*/ 1872343 h 5890917"/>
              <a:gd name="connsiteX213" fmla="*/ 3229128 w 4317699"/>
              <a:gd name="connsiteY213" fmla="*/ 2220686 h 5890917"/>
              <a:gd name="connsiteX214" fmla="*/ 3403299 w 4317699"/>
              <a:gd name="connsiteY214" fmla="*/ 2046515 h 5890917"/>
              <a:gd name="connsiteX215" fmla="*/ 3461356 w 4317699"/>
              <a:gd name="connsiteY215" fmla="*/ 2002972 h 5890917"/>
              <a:gd name="connsiteX216" fmla="*/ 3606499 w 4317699"/>
              <a:gd name="connsiteY216" fmla="*/ 1857829 h 5890917"/>
              <a:gd name="connsiteX217" fmla="*/ 3981272 w 4317699"/>
              <a:gd name="connsiteY217" fmla="*/ 1573190 h 5890917"/>
              <a:gd name="connsiteX218" fmla="*/ 4297829 w 4317699"/>
              <a:gd name="connsiteY218" fmla="*/ 1409345 h 5890917"/>
              <a:gd name="connsiteX219" fmla="*/ 3770568 w 4317699"/>
              <a:gd name="connsiteY219" fmla="*/ 1875783 h 5890917"/>
              <a:gd name="connsiteX220" fmla="*/ 4210796 w 4317699"/>
              <a:gd name="connsiteY220" fmla="*/ 1938659 h 5890917"/>
              <a:gd name="connsiteX221" fmla="*/ 3591985 w 4317699"/>
              <a:gd name="connsiteY221" fmla="*/ 2075543 h 5890917"/>
              <a:gd name="connsiteX222" fmla="*/ 3417813 w 4317699"/>
              <a:gd name="connsiteY222" fmla="*/ 2177143 h 5890917"/>
              <a:gd name="connsiteX223" fmla="*/ 3345242 w 4317699"/>
              <a:gd name="connsiteY223" fmla="*/ 2293257 h 5890917"/>
              <a:gd name="connsiteX224" fmla="*/ 3330728 w 4317699"/>
              <a:gd name="connsiteY224" fmla="*/ 2351315 h 5890917"/>
              <a:gd name="connsiteX225" fmla="*/ 3316213 w 4317699"/>
              <a:gd name="connsiteY225" fmla="*/ 2481943 h 5890917"/>
              <a:gd name="connsiteX226" fmla="*/ 3287185 w 4317699"/>
              <a:gd name="connsiteY226" fmla="*/ 2525486 h 5890917"/>
              <a:gd name="connsiteX227" fmla="*/ 3243642 w 4317699"/>
              <a:gd name="connsiteY227" fmla="*/ 2583543 h 5890917"/>
              <a:gd name="connsiteX228" fmla="*/ 3142042 w 4317699"/>
              <a:gd name="connsiteY228" fmla="*/ 2670629 h 5890917"/>
              <a:gd name="connsiteX229" fmla="*/ 3040442 w 4317699"/>
              <a:gd name="connsiteY229" fmla="*/ 2786743 h 5890917"/>
              <a:gd name="connsiteX230" fmla="*/ 2967870 w 4317699"/>
              <a:gd name="connsiteY230" fmla="*/ 2844800 h 5890917"/>
              <a:gd name="connsiteX231" fmla="*/ 2895299 w 4317699"/>
              <a:gd name="connsiteY231" fmla="*/ 2931886 h 5890917"/>
              <a:gd name="connsiteX232" fmla="*/ 2735642 w 4317699"/>
              <a:gd name="connsiteY232" fmla="*/ 3106057 h 5890917"/>
              <a:gd name="connsiteX233" fmla="*/ 2706613 w 4317699"/>
              <a:gd name="connsiteY233" fmla="*/ 3193143 h 5890917"/>
              <a:gd name="connsiteX234" fmla="*/ 2808213 w 4317699"/>
              <a:gd name="connsiteY234" fmla="*/ 3178629 h 5890917"/>
              <a:gd name="connsiteX235" fmla="*/ 3214613 w 4317699"/>
              <a:gd name="connsiteY235" fmla="*/ 3091543 h 5890917"/>
              <a:gd name="connsiteX236" fmla="*/ 3475870 w 4317699"/>
              <a:gd name="connsiteY236" fmla="*/ 2960915 h 5890917"/>
              <a:gd name="connsiteX237" fmla="*/ 3679070 w 4317699"/>
              <a:gd name="connsiteY237" fmla="*/ 2801257 h 5890917"/>
              <a:gd name="connsiteX238" fmla="*/ 3824213 w 4317699"/>
              <a:gd name="connsiteY238" fmla="*/ 2569029 h 5890917"/>
              <a:gd name="connsiteX239" fmla="*/ 3911299 w 4317699"/>
              <a:gd name="connsiteY239" fmla="*/ 2409372 h 5890917"/>
              <a:gd name="connsiteX240" fmla="*/ 4236791 w 4317699"/>
              <a:gd name="connsiteY240" fmla="*/ 2119679 h 5890917"/>
              <a:gd name="connsiteX241" fmla="*/ 3896785 w 4317699"/>
              <a:gd name="connsiteY241" fmla="*/ 2641600 h 5890917"/>
              <a:gd name="connsiteX242" fmla="*/ 3867756 w 4317699"/>
              <a:gd name="connsiteY242" fmla="*/ 2714172 h 5890917"/>
              <a:gd name="connsiteX243" fmla="*/ 3766156 w 4317699"/>
              <a:gd name="connsiteY243" fmla="*/ 2888343 h 5890917"/>
              <a:gd name="connsiteX244" fmla="*/ 3708099 w 4317699"/>
              <a:gd name="connsiteY244" fmla="*/ 2946400 h 5890917"/>
              <a:gd name="connsiteX245" fmla="*/ 3635528 w 4317699"/>
              <a:gd name="connsiteY245" fmla="*/ 3033486 h 5890917"/>
              <a:gd name="connsiteX246" fmla="*/ 3766156 w 4317699"/>
              <a:gd name="connsiteY246" fmla="*/ 2975429 h 5890917"/>
              <a:gd name="connsiteX247" fmla="*/ 3824213 w 4317699"/>
              <a:gd name="connsiteY247" fmla="*/ 2960915 h 5890917"/>
              <a:gd name="connsiteX248" fmla="*/ 4216099 w 4317699"/>
              <a:gd name="connsiteY248" fmla="*/ 3048000 h 5890917"/>
              <a:gd name="connsiteX249" fmla="*/ 4317699 w 4317699"/>
              <a:gd name="connsiteY249" fmla="*/ 3091543 h 5890917"/>
              <a:gd name="connsiteX250" fmla="*/ 4216099 w 4317699"/>
              <a:gd name="connsiteY250" fmla="*/ 3062515 h 5890917"/>
              <a:gd name="connsiteX251" fmla="*/ 4041928 w 4317699"/>
              <a:gd name="connsiteY251" fmla="*/ 3077029 h 5890917"/>
              <a:gd name="connsiteX252" fmla="*/ 3735915 w 4317699"/>
              <a:gd name="connsiteY252" fmla="*/ 3168092 h 5890917"/>
              <a:gd name="connsiteX253" fmla="*/ 3550752 w 4317699"/>
              <a:gd name="connsiteY253" fmla="*/ 3155241 h 5890917"/>
              <a:gd name="connsiteX254" fmla="*/ 3248601 w 4317699"/>
              <a:gd name="connsiteY254" fmla="*/ 3272308 h 5890917"/>
              <a:gd name="connsiteX255" fmla="*/ 3091593 w 4317699"/>
              <a:gd name="connsiteY255" fmla="*/ 3360347 h 5890917"/>
              <a:gd name="connsiteX256" fmla="*/ 2938842 w 4317699"/>
              <a:gd name="connsiteY256" fmla="*/ 3454400 h 5890917"/>
              <a:gd name="connsiteX257" fmla="*/ 2837242 w 4317699"/>
              <a:gd name="connsiteY257" fmla="*/ 3468915 h 5890917"/>
              <a:gd name="connsiteX258" fmla="*/ 2793699 w 4317699"/>
              <a:gd name="connsiteY258" fmla="*/ 3483429 h 5890917"/>
              <a:gd name="connsiteX259" fmla="*/ 2808213 w 4317699"/>
              <a:gd name="connsiteY259" fmla="*/ 3570515 h 5890917"/>
              <a:gd name="connsiteX260" fmla="*/ 2895299 w 4317699"/>
              <a:gd name="connsiteY260" fmla="*/ 3599543 h 5890917"/>
              <a:gd name="connsiteX261" fmla="*/ 3040442 w 4317699"/>
              <a:gd name="connsiteY261" fmla="*/ 3686629 h 5890917"/>
              <a:gd name="connsiteX262" fmla="*/ 3171070 w 4317699"/>
              <a:gd name="connsiteY262" fmla="*/ 3759200 h 5890917"/>
              <a:gd name="connsiteX263" fmla="*/ 3652158 w 4317699"/>
              <a:gd name="connsiteY263" fmla="*/ 3763294 h 5890917"/>
              <a:gd name="connsiteX264" fmla="*/ 3030618 w 4317699"/>
              <a:gd name="connsiteY264" fmla="*/ 3946434 h 5890917"/>
              <a:gd name="connsiteX265" fmla="*/ 3113013 w 4317699"/>
              <a:gd name="connsiteY265" fmla="*/ 3947886 h 5890917"/>
              <a:gd name="connsiteX266" fmla="*/ 3243642 w 4317699"/>
              <a:gd name="connsiteY266" fmla="*/ 4078515 h 5890917"/>
              <a:gd name="connsiteX267" fmla="*/ 3388785 w 4317699"/>
              <a:gd name="connsiteY267" fmla="*/ 4136572 h 5890917"/>
              <a:gd name="connsiteX268" fmla="*/ 3959686 w 4317699"/>
              <a:gd name="connsiteY268" fmla="*/ 4204012 h 5890917"/>
              <a:gd name="connsiteX269" fmla="*/ 3461356 w 4317699"/>
              <a:gd name="connsiteY269" fmla="*/ 4194629 h 5890917"/>
              <a:gd name="connsiteX270" fmla="*/ 3417813 w 4317699"/>
              <a:gd name="connsiteY270" fmla="*/ 4180115 h 5890917"/>
              <a:gd name="connsiteX271" fmla="*/ 3330728 w 4317699"/>
              <a:gd name="connsiteY271" fmla="*/ 4165600 h 5890917"/>
              <a:gd name="connsiteX272" fmla="*/ 3200099 w 4317699"/>
              <a:gd name="connsiteY272" fmla="*/ 4136572 h 5890917"/>
              <a:gd name="connsiteX273" fmla="*/ 3083985 w 4317699"/>
              <a:gd name="connsiteY273" fmla="*/ 4107543 h 5890917"/>
              <a:gd name="connsiteX274" fmla="*/ 2982385 w 4317699"/>
              <a:gd name="connsiteY274" fmla="*/ 4005943 h 5890917"/>
              <a:gd name="connsiteX275" fmla="*/ 2938842 w 4317699"/>
              <a:gd name="connsiteY275" fmla="*/ 3962400 h 5890917"/>
              <a:gd name="connsiteX276" fmla="*/ 2851756 w 4317699"/>
              <a:gd name="connsiteY276" fmla="*/ 3904343 h 5890917"/>
              <a:gd name="connsiteX277" fmla="*/ 2808213 w 4317699"/>
              <a:gd name="connsiteY277" fmla="*/ 3875315 h 5890917"/>
              <a:gd name="connsiteX278" fmla="*/ 2779185 w 4317699"/>
              <a:gd name="connsiteY278" fmla="*/ 3947886 h 5890917"/>
              <a:gd name="connsiteX279" fmla="*/ 2837242 w 4317699"/>
              <a:gd name="connsiteY279" fmla="*/ 4209143 h 5890917"/>
              <a:gd name="connsiteX280" fmla="*/ 2851756 w 4317699"/>
              <a:gd name="connsiteY280" fmla="*/ 4252686 h 5890917"/>
              <a:gd name="connsiteX281" fmla="*/ 2866270 w 4317699"/>
              <a:gd name="connsiteY281" fmla="*/ 4296229 h 5890917"/>
              <a:gd name="connsiteX282" fmla="*/ 2880785 w 4317699"/>
              <a:gd name="connsiteY282" fmla="*/ 4717143 h 5890917"/>
              <a:gd name="connsiteX283" fmla="*/ 2938842 w 4317699"/>
              <a:gd name="connsiteY283" fmla="*/ 4775200 h 5890917"/>
              <a:gd name="connsiteX284" fmla="*/ 2967870 w 4317699"/>
              <a:gd name="connsiteY284" fmla="*/ 4833257 h 5890917"/>
              <a:gd name="connsiteX285" fmla="*/ 3299710 w 4317699"/>
              <a:gd name="connsiteY285" fmla="*/ 5730921 h 5890917"/>
              <a:gd name="connsiteX286" fmla="*/ 2963139 w 4317699"/>
              <a:gd name="connsiteY286" fmla="*/ 5786686 h 5890917"/>
              <a:gd name="connsiteX287" fmla="*/ 2692099 w 4317699"/>
              <a:gd name="connsiteY287" fmla="*/ 5733143 h 5890917"/>
              <a:gd name="connsiteX288" fmla="*/ 2372785 w 4317699"/>
              <a:gd name="connsiteY288" fmla="*/ 5776686 h 5890917"/>
              <a:gd name="connsiteX289" fmla="*/ 2416328 w 4317699"/>
              <a:gd name="connsiteY289" fmla="*/ 5660572 h 5890917"/>
              <a:gd name="connsiteX290" fmla="*/ 2416328 w 4317699"/>
              <a:gd name="connsiteY290"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22419 w 4317699"/>
              <a:gd name="connsiteY155" fmla="*/ 416941 h 5890917"/>
              <a:gd name="connsiteX156" fmla="*/ 3668495 w 4317699"/>
              <a:gd name="connsiteY156" fmla="*/ 801857 h 5890917"/>
              <a:gd name="connsiteX157" fmla="*/ 3801781 w 4317699"/>
              <a:gd name="connsiteY157" fmla="*/ 934802 h 5890917"/>
              <a:gd name="connsiteX158" fmla="*/ 3882270 w 4317699"/>
              <a:gd name="connsiteY158" fmla="*/ 1030515 h 5890917"/>
              <a:gd name="connsiteX159" fmla="*/ 3301699 w 4317699"/>
              <a:gd name="connsiteY159" fmla="*/ 1030515 h 5890917"/>
              <a:gd name="connsiteX160" fmla="*/ 3374270 w 4317699"/>
              <a:gd name="connsiteY160" fmla="*/ 1074057 h 5890917"/>
              <a:gd name="connsiteX161" fmla="*/ 3490385 w 4317699"/>
              <a:gd name="connsiteY161" fmla="*/ 1103086 h 5890917"/>
              <a:gd name="connsiteX162" fmla="*/ 3548442 w 4317699"/>
              <a:gd name="connsiteY162" fmla="*/ 1175657 h 5890917"/>
              <a:gd name="connsiteX163" fmla="*/ 3635528 w 4317699"/>
              <a:gd name="connsiteY163" fmla="*/ 1219200 h 5890917"/>
              <a:gd name="connsiteX164" fmla="*/ 3795185 w 4317699"/>
              <a:gd name="connsiteY164" fmla="*/ 1248229 h 5890917"/>
              <a:gd name="connsiteX165" fmla="*/ 4085470 w 4317699"/>
              <a:gd name="connsiteY165" fmla="*/ 1190172 h 5890917"/>
              <a:gd name="connsiteX166" fmla="*/ 4143528 w 4317699"/>
              <a:gd name="connsiteY166" fmla="*/ 1117600 h 5890917"/>
              <a:gd name="connsiteX167" fmla="*/ 4187070 w 4317699"/>
              <a:gd name="connsiteY167" fmla="*/ 1088572 h 5890917"/>
              <a:gd name="connsiteX168" fmla="*/ 4143528 w 4317699"/>
              <a:gd name="connsiteY168" fmla="*/ 1132115 h 5890917"/>
              <a:gd name="connsiteX169" fmla="*/ 4041928 w 4317699"/>
              <a:gd name="connsiteY169" fmla="*/ 1262743 h 5890917"/>
              <a:gd name="connsiteX170" fmla="*/ 4012899 w 4317699"/>
              <a:gd name="connsiteY170" fmla="*/ 1306286 h 5890917"/>
              <a:gd name="connsiteX171" fmla="*/ 3925813 w 4317699"/>
              <a:gd name="connsiteY171" fmla="*/ 1393372 h 5890917"/>
              <a:gd name="connsiteX172" fmla="*/ 3751642 w 4317699"/>
              <a:gd name="connsiteY172" fmla="*/ 1364343 h 5890917"/>
              <a:gd name="connsiteX173" fmla="*/ 3562956 w 4317699"/>
              <a:gd name="connsiteY173" fmla="*/ 1335315 h 5890917"/>
              <a:gd name="connsiteX174" fmla="*/ 3504899 w 4317699"/>
              <a:gd name="connsiteY174" fmla="*/ 1756229 h 5890917"/>
              <a:gd name="connsiteX175" fmla="*/ 3475870 w 4317699"/>
              <a:gd name="connsiteY175" fmla="*/ 1698172 h 5890917"/>
              <a:gd name="connsiteX176" fmla="*/ 3403299 w 4317699"/>
              <a:gd name="connsiteY176" fmla="*/ 1524000 h 5890917"/>
              <a:gd name="connsiteX177" fmla="*/ 3351418 w 4317699"/>
              <a:gd name="connsiteY177" fmla="*/ 1329003 h 5890917"/>
              <a:gd name="connsiteX178" fmla="*/ 3331584 w 4317699"/>
              <a:gd name="connsiteY178" fmla="*/ 1273108 h 5890917"/>
              <a:gd name="connsiteX179" fmla="*/ 3287677 w 4317699"/>
              <a:gd name="connsiteY179" fmla="*/ 1226998 h 5890917"/>
              <a:gd name="connsiteX180" fmla="*/ 3156556 w 4317699"/>
              <a:gd name="connsiteY180" fmla="*/ 1190172 h 5890917"/>
              <a:gd name="connsiteX181" fmla="*/ 3098499 w 4317699"/>
              <a:gd name="connsiteY181" fmla="*/ 1204686 h 5890917"/>
              <a:gd name="connsiteX182" fmla="*/ 2982385 w 4317699"/>
              <a:gd name="connsiteY182" fmla="*/ 1219200 h 5890917"/>
              <a:gd name="connsiteX183" fmla="*/ 2967870 w 4317699"/>
              <a:gd name="connsiteY183" fmla="*/ 1262743 h 5890917"/>
              <a:gd name="connsiteX184" fmla="*/ 2895299 w 4317699"/>
              <a:gd name="connsiteY184" fmla="*/ 1524000 h 5890917"/>
              <a:gd name="connsiteX185" fmla="*/ 2938842 w 4317699"/>
              <a:gd name="connsiteY185" fmla="*/ 1596572 h 5890917"/>
              <a:gd name="connsiteX186" fmla="*/ 2953356 w 4317699"/>
              <a:gd name="connsiteY186" fmla="*/ 1640115 h 5890917"/>
              <a:gd name="connsiteX187" fmla="*/ 2895299 w 4317699"/>
              <a:gd name="connsiteY187" fmla="*/ 1712686 h 5890917"/>
              <a:gd name="connsiteX188" fmla="*/ 2837242 w 4317699"/>
              <a:gd name="connsiteY188" fmla="*/ 1770743 h 5890917"/>
              <a:gd name="connsiteX189" fmla="*/ 2750156 w 4317699"/>
              <a:gd name="connsiteY189" fmla="*/ 1828800 h 5890917"/>
              <a:gd name="connsiteX190" fmla="*/ 2677585 w 4317699"/>
              <a:gd name="connsiteY190" fmla="*/ 1901372 h 5890917"/>
              <a:gd name="connsiteX191" fmla="*/ 2575985 w 4317699"/>
              <a:gd name="connsiteY191" fmla="*/ 2032000 h 5890917"/>
              <a:gd name="connsiteX192" fmla="*/ 2561470 w 4317699"/>
              <a:gd name="connsiteY192" fmla="*/ 2525486 h 5890917"/>
              <a:gd name="connsiteX193" fmla="*/ 2634042 w 4317699"/>
              <a:gd name="connsiteY193" fmla="*/ 2467429 h 5890917"/>
              <a:gd name="connsiteX194" fmla="*/ 2750156 w 4317699"/>
              <a:gd name="connsiteY194" fmla="*/ 2394857 h 5890917"/>
              <a:gd name="connsiteX195" fmla="*/ 2938842 w 4317699"/>
              <a:gd name="connsiteY195" fmla="*/ 2249715 h 5890917"/>
              <a:gd name="connsiteX196" fmla="*/ 2904387 w 4317699"/>
              <a:gd name="connsiteY196" fmla="*/ 2031669 h 5890917"/>
              <a:gd name="connsiteX197" fmla="*/ 3070856 w 4317699"/>
              <a:gd name="connsiteY197" fmla="*/ 2166397 h 5890917"/>
              <a:gd name="connsiteX198" fmla="*/ 3098499 w 4317699"/>
              <a:gd name="connsiteY198" fmla="*/ 1814286 h 5890917"/>
              <a:gd name="connsiteX199" fmla="*/ 3127528 w 4317699"/>
              <a:gd name="connsiteY199" fmla="*/ 1698172 h 5890917"/>
              <a:gd name="connsiteX200" fmla="*/ 3098499 w 4317699"/>
              <a:gd name="connsiteY200" fmla="*/ 2235200 h 5890917"/>
              <a:gd name="connsiteX201" fmla="*/ 3069470 w 4317699"/>
              <a:gd name="connsiteY201" fmla="*/ 2307772 h 5890917"/>
              <a:gd name="connsiteX202" fmla="*/ 2866270 w 4317699"/>
              <a:gd name="connsiteY202" fmla="*/ 2481943 h 5890917"/>
              <a:gd name="connsiteX203" fmla="*/ 2779185 w 4317699"/>
              <a:gd name="connsiteY203" fmla="*/ 2525486 h 5890917"/>
              <a:gd name="connsiteX204" fmla="*/ 2721128 w 4317699"/>
              <a:gd name="connsiteY204" fmla="*/ 2569029 h 5890917"/>
              <a:gd name="connsiteX205" fmla="*/ 2663070 w 4317699"/>
              <a:gd name="connsiteY205" fmla="*/ 2699657 h 5890917"/>
              <a:gd name="connsiteX206" fmla="*/ 2648556 w 4317699"/>
              <a:gd name="connsiteY206" fmla="*/ 2743200 h 5890917"/>
              <a:gd name="connsiteX207" fmla="*/ 2735642 w 4317699"/>
              <a:gd name="connsiteY207" fmla="*/ 2656115 h 5890917"/>
              <a:gd name="connsiteX208" fmla="*/ 2880785 w 4317699"/>
              <a:gd name="connsiteY208" fmla="*/ 2612572 h 5890917"/>
              <a:gd name="connsiteX209" fmla="*/ 3040442 w 4317699"/>
              <a:gd name="connsiteY209" fmla="*/ 2540000 h 5890917"/>
              <a:gd name="connsiteX210" fmla="*/ 3113013 w 4317699"/>
              <a:gd name="connsiteY210" fmla="*/ 2467429 h 5890917"/>
              <a:gd name="connsiteX211" fmla="*/ 3200099 w 4317699"/>
              <a:gd name="connsiteY211" fmla="*/ 2380343 h 5890917"/>
              <a:gd name="connsiteX212" fmla="*/ 3214613 w 4317699"/>
              <a:gd name="connsiteY212" fmla="*/ 1872343 h 5890917"/>
              <a:gd name="connsiteX213" fmla="*/ 3229128 w 4317699"/>
              <a:gd name="connsiteY213" fmla="*/ 2220686 h 5890917"/>
              <a:gd name="connsiteX214" fmla="*/ 3403299 w 4317699"/>
              <a:gd name="connsiteY214" fmla="*/ 2046515 h 5890917"/>
              <a:gd name="connsiteX215" fmla="*/ 3461356 w 4317699"/>
              <a:gd name="connsiteY215" fmla="*/ 2002972 h 5890917"/>
              <a:gd name="connsiteX216" fmla="*/ 3606499 w 4317699"/>
              <a:gd name="connsiteY216" fmla="*/ 1857829 h 5890917"/>
              <a:gd name="connsiteX217" fmla="*/ 3981272 w 4317699"/>
              <a:gd name="connsiteY217" fmla="*/ 1573190 h 5890917"/>
              <a:gd name="connsiteX218" fmla="*/ 4297829 w 4317699"/>
              <a:gd name="connsiteY218" fmla="*/ 1409345 h 5890917"/>
              <a:gd name="connsiteX219" fmla="*/ 3770568 w 4317699"/>
              <a:gd name="connsiteY219" fmla="*/ 1875783 h 5890917"/>
              <a:gd name="connsiteX220" fmla="*/ 4210796 w 4317699"/>
              <a:gd name="connsiteY220" fmla="*/ 1938659 h 5890917"/>
              <a:gd name="connsiteX221" fmla="*/ 3591985 w 4317699"/>
              <a:gd name="connsiteY221" fmla="*/ 2075543 h 5890917"/>
              <a:gd name="connsiteX222" fmla="*/ 3417813 w 4317699"/>
              <a:gd name="connsiteY222" fmla="*/ 2177143 h 5890917"/>
              <a:gd name="connsiteX223" fmla="*/ 3345242 w 4317699"/>
              <a:gd name="connsiteY223" fmla="*/ 2293257 h 5890917"/>
              <a:gd name="connsiteX224" fmla="*/ 3330728 w 4317699"/>
              <a:gd name="connsiteY224" fmla="*/ 2351315 h 5890917"/>
              <a:gd name="connsiteX225" fmla="*/ 3316213 w 4317699"/>
              <a:gd name="connsiteY225" fmla="*/ 2481943 h 5890917"/>
              <a:gd name="connsiteX226" fmla="*/ 3287185 w 4317699"/>
              <a:gd name="connsiteY226" fmla="*/ 2525486 h 5890917"/>
              <a:gd name="connsiteX227" fmla="*/ 3243642 w 4317699"/>
              <a:gd name="connsiteY227" fmla="*/ 2583543 h 5890917"/>
              <a:gd name="connsiteX228" fmla="*/ 3142042 w 4317699"/>
              <a:gd name="connsiteY228" fmla="*/ 2670629 h 5890917"/>
              <a:gd name="connsiteX229" fmla="*/ 3040442 w 4317699"/>
              <a:gd name="connsiteY229" fmla="*/ 2786743 h 5890917"/>
              <a:gd name="connsiteX230" fmla="*/ 2967870 w 4317699"/>
              <a:gd name="connsiteY230" fmla="*/ 2844800 h 5890917"/>
              <a:gd name="connsiteX231" fmla="*/ 2895299 w 4317699"/>
              <a:gd name="connsiteY231" fmla="*/ 2931886 h 5890917"/>
              <a:gd name="connsiteX232" fmla="*/ 2735642 w 4317699"/>
              <a:gd name="connsiteY232" fmla="*/ 3106057 h 5890917"/>
              <a:gd name="connsiteX233" fmla="*/ 2706613 w 4317699"/>
              <a:gd name="connsiteY233" fmla="*/ 3193143 h 5890917"/>
              <a:gd name="connsiteX234" fmla="*/ 2808213 w 4317699"/>
              <a:gd name="connsiteY234" fmla="*/ 3178629 h 5890917"/>
              <a:gd name="connsiteX235" fmla="*/ 3214613 w 4317699"/>
              <a:gd name="connsiteY235" fmla="*/ 3091543 h 5890917"/>
              <a:gd name="connsiteX236" fmla="*/ 3475870 w 4317699"/>
              <a:gd name="connsiteY236" fmla="*/ 2960915 h 5890917"/>
              <a:gd name="connsiteX237" fmla="*/ 3679070 w 4317699"/>
              <a:gd name="connsiteY237" fmla="*/ 2801257 h 5890917"/>
              <a:gd name="connsiteX238" fmla="*/ 3824213 w 4317699"/>
              <a:gd name="connsiteY238" fmla="*/ 2569029 h 5890917"/>
              <a:gd name="connsiteX239" fmla="*/ 3911299 w 4317699"/>
              <a:gd name="connsiteY239" fmla="*/ 2409372 h 5890917"/>
              <a:gd name="connsiteX240" fmla="*/ 4236791 w 4317699"/>
              <a:gd name="connsiteY240" fmla="*/ 2119679 h 5890917"/>
              <a:gd name="connsiteX241" fmla="*/ 3896785 w 4317699"/>
              <a:gd name="connsiteY241" fmla="*/ 2641600 h 5890917"/>
              <a:gd name="connsiteX242" fmla="*/ 3867756 w 4317699"/>
              <a:gd name="connsiteY242" fmla="*/ 2714172 h 5890917"/>
              <a:gd name="connsiteX243" fmla="*/ 3766156 w 4317699"/>
              <a:gd name="connsiteY243" fmla="*/ 2888343 h 5890917"/>
              <a:gd name="connsiteX244" fmla="*/ 3708099 w 4317699"/>
              <a:gd name="connsiteY244" fmla="*/ 2946400 h 5890917"/>
              <a:gd name="connsiteX245" fmla="*/ 3635528 w 4317699"/>
              <a:gd name="connsiteY245" fmla="*/ 3033486 h 5890917"/>
              <a:gd name="connsiteX246" fmla="*/ 3766156 w 4317699"/>
              <a:gd name="connsiteY246" fmla="*/ 2975429 h 5890917"/>
              <a:gd name="connsiteX247" fmla="*/ 3824213 w 4317699"/>
              <a:gd name="connsiteY247" fmla="*/ 2960915 h 5890917"/>
              <a:gd name="connsiteX248" fmla="*/ 4216099 w 4317699"/>
              <a:gd name="connsiteY248" fmla="*/ 3048000 h 5890917"/>
              <a:gd name="connsiteX249" fmla="*/ 4317699 w 4317699"/>
              <a:gd name="connsiteY249" fmla="*/ 3091543 h 5890917"/>
              <a:gd name="connsiteX250" fmla="*/ 4216099 w 4317699"/>
              <a:gd name="connsiteY250" fmla="*/ 3062515 h 5890917"/>
              <a:gd name="connsiteX251" fmla="*/ 4041928 w 4317699"/>
              <a:gd name="connsiteY251" fmla="*/ 3077029 h 5890917"/>
              <a:gd name="connsiteX252" fmla="*/ 3735915 w 4317699"/>
              <a:gd name="connsiteY252" fmla="*/ 3168092 h 5890917"/>
              <a:gd name="connsiteX253" fmla="*/ 3550752 w 4317699"/>
              <a:gd name="connsiteY253" fmla="*/ 3155241 h 5890917"/>
              <a:gd name="connsiteX254" fmla="*/ 3248601 w 4317699"/>
              <a:gd name="connsiteY254" fmla="*/ 3272308 h 5890917"/>
              <a:gd name="connsiteX255" fmla="*/ 3091593 w 4317699"/>
              <a:gd name="connsiteY255" fmla="*/ 3360347 h 5890917"/>
              <a:gd name="connsiteX256" fmla="*/ 2938842 w 4317699"/>
              <a:gd name="connsiteY256" fmla="*/ 3454400 h 5890917"/>
              <a:gd name="connsiteX257" fmla="*/ 2837242 w 4317699"/>
              <a:gd name="connsiteY257" fmla="*/ 3468915 h 5890917"/>
              <a:gd name="connsiteX258" fmla="*/ 2793699 w 4317699"/>
              <a:gd name="connsiteY258" fmla="*/ 3483429 h 5890917"/>
              <a:gd name="connsiteX259" fmla="*/ 2808213 w 4317699"/>
              <a:gd name="connsiteY259" fmla="*/ 3570515 h 5890917"/>
              <a:gd name="connsiteX260" fmla="*/ 2895299 w 4317699"/>
              <a:gd name="connsiteY260" fmla="*/ 3599543 h 5890917"/>
              <a:gd name="connsiteX261" fmla="*/ 3040442 w 4317699"/>
              <a:gd name="connsiteY261" fmla="*/ 3686629 h 5890917"/>
              <a:gd name="connsiteX262" fmla="*/ 3171070 w 4317699"/>
              <a:gd name="connsiteY262" fmla="*/ 3759200 h 5890917"/>
              <a:gd name="connsiteX263" fmla="*/ 3652158 w 4317699"/>
              <a:gd name="connsiteY263" fmla="*/ 3763294 h 5890917"/>
              <a:gd name="connsiteX264" fmla="*/ 3030618 w 4317699"/>
              <a:gd name="connsiteY264" fmla="*/ 3946434 h 5890917"/>
              <a:gd name="connsiteX265" fmla="*/ 3113013 w 4317699"/>
              <a:gd name="connsiteY265" fmla="*/ 3947886 h 5890917"/>
              <a:gd name="connsiteX266" fmla="*/ 3243642 w 4317699"/>
              <a:gd name="connsiteY266" fmla="*/ 4078515 h 5890917"/>
              <a:gd name="connsiteX267" fmla="*/ 3388785 w 4317699"/>
              <a:gd name="connsiteY267" fmla="*/ 4136572 h 5890917"/>
              <a:gd name="connsiteX268" fmla="*/ 3959686 w 4317699"/>
              <a:gd name="connsiteY268" fmla="*/ 4204012 h 5890917"/>
              <a:gd name="connsiteX269" fmla="*/ 3461356 w 4317699"/>
              <a:gd name="connsiteY269" fmla="*/ 4194629 h 5890917"/>
              <a:gd name="connsiteX270" fmla="*/ 3417813 w 4317699"/>
              <a:gd name="connsiteY270" fmla="*/ 4180115 h 5890917"/>
              <a:gd name="connsiteX271" fmla="*/ 3330728 w 4317699"/>
              <a:gd name="connsiteY271" fmla="*/ 4165600 h 5890917"/>
              <a:gd name="connsiteX272" fmla="*/ 3200099 w 4317699"/>
              <a:gd name="connsiteY272" fmla="*/ 4136572 h 5890917"/>
              <a:gd name="connsiteX273" fmla="*/ 3083985 w 4317699"/>
              <a:gd name="connsiteY273" fmla="*/ 4107543 h 5890917"/>
              <a:gd name="connsiteX274" fmla="*/ 2982385 w 4317699"/>
              <a:gd name="connsiteY274" fmla="*/ 4005943 h 5890917"/>
              <a:gd name="connsiteX275" fmla="*/ 2938842 w 4317699"/>
              <a:gd name="connsiteY275" fmla="*/ 3962400 h 5890917"/>
              <a:gd name="connsiteX276" fmla="*/ 2851756 w 4317699"/>
              <a:gd name="connsiteY276" fmla="*/ 3904343 h 5890917"/>
              <a:gd name="connsiteX277" fmla="*/ 2808213 w 4317699"/>
              <a:gd name="connsiteY277" fmla="*/ 3875315 h 5890917"/>
              <a:gd name="connsiteX278" fmla="*/ 2779185 w 4317699"/>
              <a:gd name="connsiteY278" fmla="*/ 3947886 h 5890917"/>
              <a:gd name="connsiteX279" fmla="*/ 2837242 w 4317699"/>
              <a:gd name="connsiteY279" fmla="*/ 4209143 h 5890917"/>
              <a:gd name="connsiteX280" fmla="*/ 2851756 w 4317699"/>
              <a:gd name="connsiteY280" fmla="*/ 4252686 h 5890917"/>
              <a:gd name="connsiteX281" fmla="*/ 2866270 w 4317699"/>
              <a:gd name="connsiteY281" fmla="*/ 4296229 h 5890917"/>
              <a:gd name="connsiteX282" fmla="*/ 2880785 w 4317699"/>
              <a:gd name="connsiteY282" fmla="*/ 4717143 h 5890917"/>
              <a:gd name="connsiteX283" fmla="*/ 2938842 w 4317699"/>
              <a:gd name="connsiteY283" fmla="*/ 4775200 h 5890917"/>
              <a:gd name="connsiteX284" fmla="*/ 2967870 w 4317699"/>
              <a:gd name="connsiteY284" fmla="*/ 4833257 h 5890917"/>
              <a:gd name="connsiteX285" fmla="*/ 3299710 w 4317699"/>
              <a:gd name="connsiteY285" fmla="*/ 5730921 h 5890917"/>
              <a:gd name="connsiteX286" fmla="*/ 2963139 w 4317699"/>
              <a:gd name="connsiteY286" fmla="*/ 5786686 h 5890917"/>
              <a:gd name="connsiteX287" fmla="*/ 2692099 w 4317699"/>
              <a:gd name="connsiteY287" fmla="*/ 5733143 h 5890917"/>
              <a:gd name="connsiteX288" fmla="*/ 2372785 w 4317699"/>
              <a:gd name="connsiteY288" fmla="*/ 5776686 h 5890917"/>
              <a:gd name="connsiteX289" fmla="*/ 2416328 w 4317699"/>
              <a:gd name="connsiteY289" fmla="*/ 5660572 h 5890917"/>
              <a:gd name="connsiteX290" fmla="*/ 2416328 w 4317699"/>
              <a:gd name="connsiteY290"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22419 w 4317699"/>
              <a:gd name="connsiteY155" fmla="*/ 416941 h 5890917"/>
              <a:gd name="connsiteX156" fmla="*/ 3541953 w 4317699"/>
              <a:gd name="connsiteY156" fmla="*/ 909341 h 5890917"/>
              <a:gd name="connsiteX157" fmla="*/ 3801781 w 4317699"/>
              <a:gd name="connsiteY157" fmla="*/ 934802 h 5890917"/>
              <a:gd name="connsiteX158" fmla="*/ 3882270 w 4317699"/>
              <a:gd name="connsiteY158" fmla="*/ 1030515 h 5890917"/>
              <a:gd name="connsiteX159" fmla="*/ 3301699 w 4317699"/>
              <a:gd name="connsiteY159" fmla="*/ 1030515 h 5890917"/>
              <a:gd name="connsiteX160" fmla="*/ 3374270 w 4317699"/>
              <a:gd name="connsiteY160" fmla="*/ 1074057 h 5890917"/>
              <a:gd name="connsiteX161" fmla="*/ 3490385 w 4317699"/>
              <a:gd name="connsiteY161" fmla="*/ 1103086 h 5890917"/>
              <a:gd name="connsiteX162" fmla="*/ 3548442 w 4317699"/>
              <a:gd name="connsiteY162" fmla="*/ 1175657 h 5890917"/>
              <a:gd name="connsiteX163" fmla="*/ 3635528 w 4317699"/>
              <a:gd name="connsiteY163" fmla="*/ 1219200 h 5890917"/>
              <a:gd name="connsiteX164" fmla="*/ 3795185 w 4317699"/>
              <a:gd name="connsiteY164" fmla="*/ 1248229 h 5890917"/>
              <a:gd name="connsiteX165" fmla="*/ 4085470 w 4317699"/>
              <a:gd name="connsiteY165" fmla="*/ 1190172 h 5890917"/>
              <a:gd name="connsiteX166" fmla="*/ 4143528 w 4317699"/>
              <a:gd name="connsiteY166" fmla="*/ 1117600 h 5890917"/>
              <a:gd name="connsiteX167" fmla="*/ 4187070 w 4317699"/>
              <a:gd name="connsiteY167" fmla="*/ 1088572 h 5890917"/>
              <a:gd name="connsiteX168" fmla="*/ 4143528 w 4317699"/>
              <a:gd name="connsiteY168" fmla="*/ 1132115 h 5890917"/>
              <a:gd name="connsiteX169" fmla="*/ 4041928 w 4317699"/>
              <a:gd name="connsiteY169" fmla="*/ 1262743 h 5890917"/>
              <a:gd name="connsiteX170" fmla="*/ 4012899 w 4317699"/>
              <a:gd name="connsiteY170" fmla="*/ 1306286 h 5890917"/>
              <a:gd name="connsiteX171" fmla="*/ 3925813 w 4317699"/>
              <a:gd name="connsiteY171" fmla="*/ 1393372 h 5890917"/>
              <a:gd name="connsiteX172" fmla="*/ 3751642 w 4317699"/>
              <a:gd name="connsiteY172" fmla="*/ 1364343 h 5890917"/>
              <a:gd name="connsiteX173" fmla="*/ 3562956 w 4317699"/>
              <a:gd name="connsiteY173" fmla="*/ 1335315 h 5890917"/>
              <a:gd name="connsiteX174" fmla="*/ 3504899 w 4317699"/>
              <a:gd name="connsiteY174" fmla="*/ 1756229 h 5890917"/>
              <a:gd name="connsiteX175" fmla="*/ 3475870 w 4317699"/>
              <a:gd name="connsiteY175" fmla="*/ 1698172 h 5890917"/>
              <a:gd name="connsiteX176" fmla="*/ 3403299 w 4317699"/>
              <a:gd name="connsiteY176" fmla="*/ 1524000 h 5890917"/>
              <a:gd name="connsiteX177" fmla="*/ 3351418 w 4317699"/>
              <a:gd name="connsiteY177" fmla="*/ 1329003 h 5890917"/>
              <a:gd name="connsiteX178" fmla="*/ 3331584 w 4317699"/>
              <a:gd name="connsiteY178" fmla="*/ 1273108 h 5890917"/>
              <a:gd name="connsiteX179" fmla="*/ 3287677 w 4317699"/>
              <a:gd name="connsiteY179" fmla="*/ 1226998 h 5890917"/>
              <a:gd name="connsiteX180" fmla="*/ 3156556 w 4317699"/>
              <a:gd name="connsiteY180" fmla="*/ 1190172 h 5890917"/>
              <a:gd name="connsiteX181" fmla="*/ 3098499 w 4317699"/>
              <a:gd name="connsiteY181" fmla="*/ 1204686 h 5890917"/>
              <a:gd name="connsiteX182" fmla="*/ 2982385 w 4317699"/>
              <a:gd name="connsiteY182" fmla="*/ 1219200 h 5890917"/>
              <a:gd name="connsiteX183" fmla="*/ 2967870 w 4317699"/>
              <a:gd name="connsiteY183" fmla="*/ 1262743 h 5890917"/>
              <a:gd name="connsiteX184" fmla="*/ 2895299 w 4317699"/>
              <a:gd name="connsiteY184" fmla="*/ 1524000 h 5890917"/>
              <a:gd name="connsiteX185" fmla="*/ 2938842 w 4317699"/>
              <a:gd name="connsiteY185" fmla="*/ 1596572 h 5890917"/>
              <a:gd name="connsiteX186" fmla="*/ 2953356 w 4317699"/>
              <a:gd name="connsiteY186" fmla="*/ 1640115 h 5890917"/>
              <a:gd name="connsiteX187" fmla="*/ 2895299 w 4317699"/>
              <a:gd name="connsiteY187" fmla="*/ 1712686 h 5890917"/>
              <a:gd name="connsiteX188" fmla="*/ 2837242 w 4317699"/>
              <a:gd name="connsiteY188" fmla="*/ 1770743 h 5890917"/>
              <a:gd name="connsiteX189" fmla="*/ 2750156 w 4317699"/>
              <a:gd name="connsiteY189" fmla="*/ 1828800 h 5890917"/>
              <a:gd name="connsiteX190" fmla="*/ 2677585 w 4317699"/>
              <a:gd name="connsiteY190" fmla="*/ 1901372 h 5890917"/>
              <a:gd name="connsiteX191" fmla="*/ 2575985 w 4317699"/>
              <a:gd name="connsiteY191" fmla="*/ 2032000 h 5890917"/>
              <a:gd name="connsiteX192" fmla="*/ 2561470 w 4317699"/>
              <a:gd name="connsiteY192" fmla="*/ 2525486 h 5890917"/>
              <a:gd name="connsiteX193" fmla="*/ 2634042 w 4317699"/>
              <a:gd name="connsiteY193" fmla="*/ 2467429 h 5890917"/>
              <a:gd name="connsiteX194" fmla="*/ 2750156 w 4317699"/>
              <a:gd name="connsiteY194" fmla="*/ 2394857 h 5890917"/>
              <a:gd name="connsiteX195" fmla="*/ 2938842 w 4317699"/>
              <a:gd name="connsiteY195" fmla="*/ 2249715 h 5890917"/>
              <a:gd name="connsiteX196" fmla="*/ 2904387 w 4317699"/>
              <a:gd name="connsiteY196" fmla="*/ 2031669 h 5890917"/>
              <a:gd name="connsiteX197" fmla="*/ 3070856 w 4317699"/>
              <a:gd name="connsiteY197" fmla="*/ 2166397 h 5890917"/>
              <a:gd name="connsiteX198" fmla="*/ 3098499 w 4317699"/>
              <a:gd name="connsiteY198" fmla="*/ 1814286 h 5890917"/>
              <a:gd name="connsiteX199" fmla="*/ 3127528 w 4317699"/>
              <a:gd name="connsiteY199" fmla="*/ 1698172 h 5890917"/>
              <a:gd name="connsiteX200" fmla="*/ 3098499 w 4317699"/>
              <a:gd name="connsiteY200" fmla="*/ 2235200 h 5890917"/>
              <a:gd name="connsiteX201" fmla="*/ 3069470 w 4317699"/>
              <a:gd name="connsiteY201" fmla="*/ 2307772 h 5890917"/>
              <a:gd name="connsiteX202" fmla="*/ 2866270 w 4317699"/>
              <a:gd name="connsiteY202" fmla="*/ 2481943 h 5890917"/>
              <a:gd name="connsiteX203" fmla="*/ 2779185 w 4317699"/>
              <a:gd name="connsiteY203" fmla="*/ 2525486 h 5890917"/>
              <a:gd name="connsiteX204" fmla="*/ 2721128 w 4317699"/>
              <a:gd name="connsiteY204" fmla="*/ 2569029 h 5890917"/>
              <a:gd name="connsiteX205" fmla="*/ 2663070 w 4317699"/>
              <a:gd name="connsiteY205" fmla="*/ 2699657 h 5890917"/>
              <a:gd name="connsiteX206" fmla="*/ 2648556 w 4317699"/>
              <a:gd name="connsiteY206" fmla="*/ 2743200 h 5890917"/>
              <a:gd name="connsiteX207" fmla="*/ 2735642 w 4317699"/>
              <a:gd name="connsiteY207" fmla="*/ 2656115 h 5890917"/>
              <a:gd name="connsiteX208" fmla="*/ 2880785 w 4317699"/>
              <a:gd name="connsiteY208" fmla="*/ 2612572 h 5890917"/>
              <a:gd name="connsiteX209" fmla="*/ 3040442 w 4317699"/>
              <a:gd name="connsiteY209" fmla="*/ 2540000 h 5890917"/>
              <a:gd name="connsiteX210" fmla="*/ 3113013 w 4317699"/>
              <a:gd name="connsiteY210" fmla="*/ 2467429 h 5890917"/>
              <a:gd name="connsiteX211" fmla="*/ 3200099 w 4317699"/>
              <a:gd name="connsiteY211" fmla="*/ 2380343 h 5890917"/>
              <a:gd name="connsiteX212" fmla="*/ 3214613 w 4317699"/>
              <a:gd name="connsiteY212" fmla="*/ 1872343 h 5890917"/>
              <a:gd name="connsiteX213" fmla="*/ 3229128 w 4317699"/>
              <a:gd name="connsiteY213" fmla="*/ 2220686 h 5890917"/>
              <a:gd name="connsiteX214" fmla="*/ 3403299 w 4317699"/>
              <a:gd name="connsiteY214" fmla="*/ 2046515 h 5890917"/>
              <a:gd name="connsiteX215" fmla="*/ 3461356 w 4317699"/>
              <a:gd name="connsiteY215" fmla="*/ 2002972 h 5890917"/>
              <a:gd name="connsiteX216" fmla="*/ 3606499 w 4317699"/>
              <a:gd name="connsiteY216" fmla="*/ 1857829 h 5890917"/>
              <a:gd name="connsiteX217" fmla="*/ 3981272 w 4317699"/>
              <a:gd name="connsiteY217" fmla="*/ 1573190 h 5890917"/>
              <a:gd name="connsiteX218" fmla="*/ 4297829 w 4317699"/>
              <a:gd name="connsiteY218" fmla="*/ 1409345 h 5890917"/>
              <a:gd name="connsiteX219" fmla="*/ 3770568 w 4317699"/>
              <a:gd name="connsiteY219" fmla="*/ 1875783 h 5890917"/>
              <a:gd name="connsiteX220" fmla="*/ 4210796 w 4317699"/>
              <a:gd name="connsiteY220" fmla="*/ 1938659 h 5890917"/>
              <a:gd name="connsiteX221" fmla="*/ 3591985 w 4317699"/>
              <a:gd name="connsiteY221" fmla="*/ 2075543 h 5890917"/>
              <a:gd name="connsiteX222" fmla="*/ 3417813 w 4317699"/>
              <a:gd name="connsiteY222" fmla="*/ 2177143 h 5890917"/>
              <a:gd name="connsiteX223" fmla="*/ 3345242 w 4317699"/>
              <a:gd name="connsiteY223" fmla="*/ 2293257 h 5890917"/>
              <a:gd name="connsiteX224" fmla="*/ 3330728 w 4317699"/>
              <a:gd name="connsiteY224" fmla="*/ 2351315 h 5890917"/>
              <a:gd name="connsiteX225" fmla="*/ 3316213 w 4317699"/>
              <a:gd name="connsiteY225" fmla="*/ 2481943 h 5890917"/>
              <a:gd name="connsiteX226" fmla="*/ 3287185 w 4317699"/>
              <a:gd name="connsiteY226" fmla="*/ 2525486 h 5890917"/>
              <a:gd name="connsiteX227" fmla="*/ 3243642 w 4317699"/>
              <a:gd name="connsiteY227" fmla="*/ 2583543 h 5890917"/>
              <a:gd name="connsiteX228" fmla="*/ 3142042 w 4317699"/>
              <a:gd name="connsiteY228" fmla="*/ 2670629 h 5890917"/>
              <a:gd name="connsiteX229" fmla="*/ 3040442 w 4317699"/>
              <a:gd name="connsiteY229" fmla="*/ 2786743 h 5890917"/>
              <a:gd name="connsiteX230" fmla="*/ 2967870 w 4317699"/>
              <a:gd name="connsiteY230" fmla="*/ 2844800 h 5890917"/>
              <a:gd name="connsiteX231" fmla="*/ 2895299 w 4317699"/>
              <a:gd name="connsiteY231" fmla="*/ 2931886 h 5890917"/>
              <a:gd name="connsiteX232" fmla="*/ 2735642 w 4317699"/>
              <a:gd name="connsiteY232" fmla="*/ 3106057 h 5890917"/>
              <a:gd name="connsiteX233" fmla="*/ 2706613 w 4317699"/>
              <a:gd name="connsiteY233" fmla="*/ 3193143 h 5890917"/>
              <a:gd name="connsiteX234" fmla="*/ 2808213 w 4317699"/>
              <a:gd name="connsiteY234" fmla="*/ 3178629 h 5890917"/>
              <a:gd name="connsiteX235" fmla="*/ 3214613 w 4317699"/>
              <a:gd name="connsiteY235" fmla="*/ 3091543 h 5890917"/>
              <a:gd name="connsiteX236" fmla="*/ 3475870 w 4317699"/>
              <a:gd name="connsiteY236" fmla="*/ 2960915 h 5890917"/>
              <a:gd name="connsiteX237" fmla="*/ 3679070 w 4317699"/>
              <a:gd name="connsiteY237" fmla="*/ 2801257 h 5890917"/>
              <a:gd name="connsiteX238" fmla="*/ 3824213 w 4317699"/>
              <a:gd name="connsiteY238" fmla="*/ 2569029 h 5890917"/>
              <a:gd name="connsiteX239" fmla="*/ 3911299 w 4317699"/>
              <a:gd name="connsiteY239" fmla="*/ 2409372 h 5890917"/>
              <a:gd name="connsiteX240" fmla="*/ 4236791 w 4317699"/>
              <a:gd name="connsiteY240" fmla="*/ 2119679 h 5890917"/>
              <a:gd name="connsiteX241" fmla="*/ 3896785 w 4317699"/>
              <a:gd name="connsiteY241" fmla="*/ 2641600 h 5890917"/>
              <a:gd name="connsiteX242" fmla="*/ 3867756 w 4317699"/>
              <a:gd name="connsiteY242" fmla="*/ 2714172 h 5890917"/>
              <a:gd name="connsiteX243" fmla="*/ 3766156 w 4317699"/>
              <a:gd name="connsiteY243" fmla="*/ 2888343 h 5890917"/>
              <a:gd name="connsiteX244" fmla="*/ 3708099 w 4317699"/>
              <a:gd name="connsiteY244" fmla="*/ 2946400 h 5890917"/>
              <a:gd name="connsiteX245" fmla="*/ 3635528 w 4317699"/>
              <a:gd name="connsiteY245" fmla="*/ 3033486 h 5890917"/>
              <a:gd name="connsiteX246" fmla="*/ 3766156 w 4317699"/>
              <a:gd name="connsiteY246" fmla="*/ 2975429 h 5890917"/>
              <a:gd name="connsiteX247" fmla="*/ 3824213 w 4317699"/>
              <a:gd name="connsiteY247" fmla="*/ 2960915 h 5890917"/>
              <a:gd name="connsiteX248" fmla="*/ 4216099 w 4317699"/>
              <a:gd name="connsiteY248" fmla="*/ 3048000 h 5890917"/>
              <a:gd name="connsiteX249" fmla="*/ 4317699 w 4317699"/>
              <a:gd name="connsiteY249" fmla="*/ 3091543 h 5890917"/>
              <a:gd name="connsiteX250" fmla="*/ 4216099 w 4317699"/>
              <a:gd name="connsiteY250" fmla="*/ 3062515 h 5890917"/>
              <a:gd name="connsiteX251" fmla="*/ 4041928 w 4317699"/>
              <a:gd name="connsiteY251" fmla="*/ 3077029 h 5890917"/>
              <a:gd name="connsiteX252" fmla="*/ 3735915 w 4317699"/>
              <a:gd name="connsiteY252" fmla="*/ 3168092 h 5890917"/>
              <a:gd name="connsiteX253" fmla="*/ 3550752 w 4317699"/>
              <a:gd name="connsiteY253" fmla="*/ 3155241 h 5890917"/>
              <a:gd name="connsiteX254" fmla="*/ 3248601 w 4317699"/>
              <a:gd name="connsiteY254" fmla="*/ 3272308 h 5890917"/>
              <a:gd name="connsiteX255" fmla="*/ 3091593 w 4317699"/>
              <a:gd name="connsiteY255" fmla="*/ 3360347 h 5890917"/>
              <a:gd name="connsiteX256" fmla="*/ 2938842 w 4317699"/>
              <a:gd name="connsiteY256" fmla="*/ 3454400 h 5890917"/>
              <a:gd name="connsiteX257" fmla="*/ 2837242 w 4317699"/>
              <a:gd name="connsiteY257" fmla="*/ 3468915 h 5890917"/>
              <a:gd name="connsiteX258" fmla="*/ 2793699 w 4317699"/>
              <a:gd name="connsiteY258" fmla="*/ 3483429 h 5890917"/>
              <a:gd name="connsiteX259" fmla="*/ 2808213 w 4317699"/>
              <a:gd name="connsiteY259" fmla="*/ 3570515 h 5890917"/>
              <a:gd name="connsiteX260" fmla="*/ 2895299 w 4317699"/>
              <a:gd name="connsiteY260" fmla="*/ 3599543 h 5890917"/>
              <a:gd name="connsiteX261" fmla="*/ 3040442 w 4317699"/>
              <a:gd name="connsiteY261" fmla="*/ 3686629 h 5890917"/>
              <a:gd name="connsiteX262" fmla="*/ 3171070 w 4317699"/>
              <a:gd name="connsiteY262" fmla="*/ 3759200 h 5890917"/>
              <a:gd name="connsiteX263" fmla="*/ 3652158 w 4317699"/>
              <a:gd name="connsiteY263" fmla="*/ 3763294 h 5890917"/>
              <a:gd name="connsiteX264" fmla="*/ 3030618 w 4317699"/>
              <a:gd name="connsiteY264" fmla="*/ 3946434 h 5890917"/>
              <a:gd name="connsiteX265" fmla="*/ 3113013 w 4317699"/>
              <a:gd name="connsiteY265" fmla="*/ 3947886 h 5890917"/>
              <a:gd name="connsiteX266" fmla="*/ 3243642 w 4317699"/>
              <a:gd name="connsiteY266" fmla="*/ 4078515 h 5890917"/>
              <a:gd name="connsiteX267" fmla="*/ 3388785 w 4317699"/>
              <a:gd name="connsiteY267" fmla="*/ 4136572 h 5890917"/>
              <a:gd name="connsiteX268" fmla="*/ 3959686 w 4317699"/>
              <a:gd name="connsiteY268" fmla="*/ 4204012 h 5890917"/>
              <a:gd name="connsiteX269" fmla="*/ 3461356 w 4317699"/>
              <a:gd name="connsiteY269" fmla="*/ 4194629 h 5890917"/>
              <a:gd name="connsiteX270" fmla="*/ 3417813 w 4317699"/>
              <a:gd name="connsiteY270" fmla="*/ 4180115 h 5890917"/>
              <a:gd name="connsiteX271" fmla="*/ 3330728 w 4317699"/>
              <a:gd name="connsiteY271" fmla="*/ 4165600 h 5890917"/>
              <a:gd name="connsiteX272" fmla="*/ 3200099 w 4317699"/>
              <a:gd name="connsiteY272" fmla="*/ 4136572 h 5890917"/>
              <a:gd name="connsiteX273" fmla="*/ 3083985 w 4317699"/>
              <a:gd name="connsiteY273" fmla="*/ 4107543 h 5890917"/>
              <a:gd name="connsiteX274" fmla="*/ 2982385 w 4317699"/>
              <a:gd name="connsiteY274" fmla="*/ 4005943 h 5890917"/>
              <a:gd name="connsiteX275" fmla="*/ 2938842 w 4317699"/>
              <a:gd name="connsiteY275" fmla="*/ 3962400 h 5890917"/>
              <a:gd name="connsiteX276" fmla="*/ 2851756 w 4317699"/>
              <a:gd name="connsiteY276" fmla="*/ 3904343 h 5890917"/>
              <a:gd name="connsiteX277" fmla="*/ 2808213 w 4317699"/>
              <a:gd name="connsiteY277" fmla="*/ 3875315 h 5890917"/>
              <a:gd name="connsiteX278" fmla="*/ 2779185 w 4317699"/>
              <a:gd name="connsiteY278" fmla="*/ 3947886 h 5890917"/>
              <a:gd name="connsiteX279" fmla="*/ 2837242 w 4317699"/>
              <a:gd name="connsiteY279" fmla="*/ 4209143 h 5890917"/>
              <a:gd name="connsiteX280" fmla="*/ 2851756 w 4317699"/>
              <a:gd name="connsiteY280" fmla="*/ 4252686 h 5890917"/>
              <a:gd name="connsiteX281" fmla="*/ 2866270 w 4317699"/>
              <a:gd name="connsiteY281" fmla="*/ 4296229 h 5890917"/>
              <a:gd name="connsiteX282" fmla="*/ 2880785 w 4317699"/>
              <a:gd name="connsiteY282" fmla="*/ 4717143 h 5890917"/>
              <a:gd name="connsiteX283" fmla="*/ 2938842 w 4317699"/>
              <a:gd name="connsiteY283" fmla="*/ 4775200 h 5890917"/>
              <a:gd name="connsiteX284" fmla="*/ 2967870 w 4317699"/>
              <a:gd name="connsiteY284" fmla="*/ 4833257 h 5890917"/>
              <a:gd name="connsiteX285" fmla="*/ 3299710 w 4317699"/>
              <a:gd name="connsiteY285" fmla="*/ 5730921 h 5890917"/>
              <a:gd name="connsiteX286" fmla="*/ 2963139 w 4317699"/>
              <a:gd name="connsiteY286" fmla="*/ 5786686 h 5890917"/>
              <a:gd name="connsiteX287" fmla="*/ 2692099 w 4317699"/>
              <a:gd name="connsiteY287" fmla="*/ 5733143 h 5890917"/>
              <a:gd name="connsiteX288" fmla="*/ 2372785 w 4317699"/>
              <a:gd name="connsiteY288" fmla="*/ 5776686 h 5890917"/>
              <a:gd name="connsiteX289" fmla="*/ 2416328 w 4317699"/>
              <a:gd name="connsiteY289" fmla="*/ 5660572 h 5890917"/>
              <a:gd name="connsiteX290" fmla="*/ 2416328 w 4317699"/>
              <a:gd name="connsiteY290"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22419 w 4317699"/>
              <a:gd name="connsiteY155" fmla="*/ 416941 h 5890917"/>
              <a:gd name="connsiteX156" fmla="*/ 3541953 w 4317699"/>
              <a:gd name="connsiteY156" fmla="*/ 909341 h 5890917"/>
              <a:gd name="connsiteX157" fmla="*/ 3801781 w 4317699"/>
              <a:gd name="connsiteY157" fmla="*/ 934802 h 5890917"/>
              <a:gd name="connsiteX158" fmla="*/ 3882270 w 4317699"/>
              <a:gd name="connsiteY158" fmla="*/ 1030515 h 5890917"/>
              <a:gd name="connsiteX159" fmla="*/ 3301699 w 4317699"/>
              <a:gd name="connsiteY159" fmla="*/ 1030515 h 5890917"/>
              <a:gd name="connsiteX160" fmla="*/ 3374270 w 4317699"/>
              <a:gd name="connsiteY160" fmla="*/ 1074057 h 5890917"/>
              <a:gd name="connsiteX161" fmla="*/ 3490385 w 4317699"/>
              <a:gd name="connsiteY161" fmla="*/ 1103086 h 5890917"/>
              <a:gd name="connsiteX162" fmla="*/ 3548442 w 4317699"/>
              <a:gd name="connsiteY162" fmla="*/ 1175657 h 5890917"/>
              <a:gd name="connsiteX163" fmla="*/ 3635528 w 4317699"/>
              <a:gd name="connsiteY163" fmla="*/ 1219200 h 5890917"/>
              <a:gd name="connsiteX164" fmla="*/ 3795185 w 4317699"/>
              <a:gd name="connsiteY164" fmla="*/ 1248229 h 5890917"/>
              <a:gd name="connsiteX165" fmla="*/ 4085470 w 4317699"/>
              <a:gd name="connsiteY165" fmla="*/ 1190172 h 5890917"/>
              <a:gd name="connsiteX166" fmla="*/ 4143528 w 4317699"/>
              <a:gd name="connsiteY166" fmla="*/ 1117600 h 5890917"/>
              <a:gd name="connsiteX167" fmla="*/ 4187070 w 4317699"/>
              <a:gd name="connsiteY167" fmla="*/ 1088572 h 5890917"/>
              <a:gd name="connsiteX168" fmla="*/ 4143528 w 4317699"/>
              <a:gd name="connsiteY168" fmla="*/ 1132115 h 5890917"/>
              <a:gd name="connsiteX169" fmla="*/ 4041928 w 4317699"/>
              <a:gd name="connsiteY169" fmla="*/ 1262743 h 5890917"/>
              <a:gd name="connsiteX170" fmla="*/ 4012899 w 4317699"/>
              <a:gd name="connsiteY170" fmla="*/ 1306286 h 5890917"/>
              <a:gd name="connsiteX171" fmla="*/ 3925813 w 4317699"/>
              <a:gd name="connsiteY171" fmla="*/ 1393372 h 5890917"/>
              <a:gd name="connsiteX172" fmla="*/ 3751642 w 4317699"/>
              <a:gd name="connsiteY172" fmla="*/ 1364343 h 5890917"/>
              <a:gd name="connsiteX173" fmla="*/ 3562956 w 4317699"/>
              <a:gd name="connsiteY173" fmla="*/ 1335315 h 5890917"/>
              <a:gd name="connsiteX174" fmla="*/ 3388375 w 4317699"/>
              <a:gd name="connsiteY174" fmla="*/ 1146879 h 5890917"/>
              <a:gd name="connsiteX175" fmla="*/ 3504899 w 4317699"/>
              <a:gd name="connsiteY175" fmla="*/ 1756229 h 5890917"/>
              <a:gd name="connsiteX176" fmla="*/ 3475870 w 4317699"/>
              <a:gd name="connsiteY176" fmla="*/ 1698172 h 5890917"/>
              <a:gd name="connsiteX177" fmla="*/ 3403299 w 4317699"/>
              <a:gd name="connsiteY177" fmla="*/ 1524000 h 5890917"/>
              <a:gd name="connsiteX178" fmla="*/ 3351418 w 4317699"/>
              <a:gd name="connsiteY178" fmla="*/ 1329003 h 5890917"/>
              <a:gd name="connsiteX179" fmla="*/ 3331584 w 4317699"/>
              <a:gd name="connsiteY179" fmla="*/ 1273108 h 5890917"/>
              <a:gd name="connsiteX180" fmla="*/ 3287677 w 4317699"/>
              <a:gd name="connsiteY180" fmla="*/ 1226998 h 5890917"/>
              <a:gd name="connsiteX181" fmla="*/ 3156556 w 4317699"/>
              <a:gd name="connsiteY181" fmla="*/ 1190172 h 5890917"/>
              <a:gd name="connsiteX182" fmla="*/ 3098499 w 4317699"/>
              <a:gd name="connsiteY182" fmla="*/ 1204686 h 5890917"/>
              <a:gd name="connsiteX183" fmla="*/ 2982385 w 4317699"/>
              <a:gd name="connsiteY183" fmla="*/ 1219200 h 5890917"/>
              <a:gd name="connsiteX184" fmla="*/ 2967870 w 4317699"/>
              <a:gd name="connsiteY184" fmla="*/ 1262743 h 5890917"/>
              <a:gd name="connsiteX185" fmla="*/ 2895299 w 4317699"/>
              <a:gd name="connsiteY185" fmla="*/ 1524000 h 5890917"/>
              <a:gd name="connsiteX186" fmla="*/ 2938842 w 4317699"/>
              <a:gd name="connsiteY186" fmla="*/ 1596572 h 5890917"/>
              <a:gd name="connsiteX187" fmla="*/ 2953356 w 4317699"/>
              <a:gd name="connsiteY187" fmla="*/ 1640115 h 5890917"/>
              <a:gd name="connsiteX188" fmla="*/ 2895299 w 4317699"/>
              <a:gd name="connsiteY188" fmla="*/ 1712686 h 5890917"/>
              <a:gd name="connsiteX189" fmla="*/ 2837242 w 4317699"/>
              <a:gd name="connsiteY189" fmla="*/ 1770743 h 5890917"/>
              <a:gd name="connsiteX190" fmla="*/ 2750156 w 4317699"/>
              <a:gd name="connsiteY190" fmla="*/ 1828800 h 5890917"/>
              <a:gd name="connsiteX191" fmla="*/ 2677585 w 4317699"/>
              <a:gd name="connsiteY191" fmla="*/ 1901372 h 5890917"/>
              <a:gd name="connsiteX192" fmla="*/ 2575985 w 4317699"/>
              <a:gd name="connsiteY192" fmla="*/ 2032000 h 5890917"/>
              <a:gd name="connsiteX193" fmla="*/ 2561470 w 4317699"/>
              <a:gd name="connsiteY193" fmla="*/ 2525486 h 5890917"/>
              <a:gd name="connsiteX194" fmla="*/ 2634042 w 4317699"/>
              <a:gd name="connsiteY194" fmla="*/ 2467429 h 5890917"/>
              <a:gd name="connsiteX195" fmla="*/ 2750156 w 4317699"/>
              <a:gd name="connsiteY195" fmla="*/ 2394857 h 5890917"/>
              <a:gd name="connsiteX196" fmla="*/ 2938842 w 4317699"/>
              <a:gd name="connsiteY196" fmla="*/ 2249715 h 5890917"/>
              <a:gd name="connsiteX197" fmla="*/ 2904387 w 4317699"/>
              <a:gd name="connsiteY197" fmla="*/ 2031669 h 5890917"/>
              <a:gd name="connsiteX198" fmla="*/ 3070856 w 4317699"/>
              <a:gd name="connsiteY198" fmla="*/ 2166397 h 5890917"/>
              <a:gd name="connsiteX199" fmla="*/ 3098499 w 4317699"/>
              <a:gd name="connsiteY199" fmla="*/ 1814286 h 5890917"/>
              <a:gd name="connsiteX200" fmla="*/ 3127528 w 4317699"/>
              <a:gd name="connsiteY200" fmla="*/ 1698172 h 5890917"/>
              <a:gd name="connsiteX201" fmla="*/ 3098499 w 4317699"/>
              <a:gd name="connsiteY201" fmla="*/ 2235200 h 5890917"/>
              <a:gd name="connsiteX202" fmla="*/ 3069470 w 4317699"/>
              <a:gd name="connsiteY202" fmla="*/ 2307772 h 5890917"/>
              <a:gd name="connsiteX203" fmla="*/ 2866270 w 4317699"/>
              <a:gd name="connsiteY203" fmla="*/ 2481943 h 5890917"/>
              <a:gd name="connsiteX204" fmla="*/ 2779185 w 4317699"/>
              <a:gd name="connsiteY204" fmla="*/ 2525486 h 5890917"/>
              <a:gd name="connsiteX205" fmla="*/ 2721128 w 4317699"/>
              <a:gd name="connsiteY205" fmla="*/ 2569029 h 5890917"/>
              <a:gd name="connsiteX206" fmla="*/ 2663070 w 4317699"/>
              <a:gd name="connsiteY206" fmla="*/ 2699657 h 5890917"/>
              <a:gd name="connsiteX207" fmla="*/ 2648556 w 4317699"/>
              <a:gd name="connsiteY207" fmla="*/ 2743200 h 5890917"/>
              <a:gd name="connsiteX208" fmla="*/ 2735642 w 4317699"/>
              <a:gd name="connsiteY208" fmla="*/ 2656115 h 5890917"/>
              <a:gd name="connsiteX209" fmla="*/ 2880785 w 4317699"/>
              <a:gd name="connsiteY209" fmla="*/ 2612572 h 5890917"/>
              <a:gd name="connsiteX210" fmla="*/ 3040442 w 4317699"/>
              <a:gd name="connsiteY210" fmla="*/ 2540000 h 5890917"/>
              <a:gd name="connsiteX211" fmla="*/ 3113013 w 4317699"/>
              <a:gd name="connsiteY211" fmla="*/ 2467429 h 5890917"/>
              <a:gd name="connsiteX212" fmla="*/ 3200099 w 4317699"/>
              <a:gd name="connsiteY212" fmla="*/ 2380343 h 5890917"/>
              <a:gd name="connsiteX213" fmla="*/ 3214613 w 4317699"/>
              <a:gd name="connsiteY213" fmla="*/ 1872343 h 5890917"/>
              <a:gd name="connsiteX214" fmla="*/ 3229128 w 4317699"/>
              <a:gd name="connsiteY214" fmla="*/ 2220686 h 5890917"/>
              <a:gd name="connsiteX215" fmla="*/ 3403299 w 4317699"/>
              <a:gd name="connsiteY215" fmla="*/ 2046515 h 5890917"/>
              <a:gd name="connsiteX216" fmla="*/ 3461356 w 4317699"/>
              <a:gd name="connsiteY216" fmla="*/ 2002972 h 5890917"/>
              <a:gd name="connsiteX217" fmla="*/ 3606499 w 4317699"/>
              <a:gd name="connsiteY217" fmla="*/ 1857829 h 5890917"/>
              <a:gd name="connsiteX218" fmla="*/ 3981272 w 4317699"/>
              <a:gd name="connsiteY218" fmla="*/ 1573190 h 5890917"/>
              <a:gd name="connsiteX219" fmla="*/ 4297829 w 4317699"/>
              <a:gd name="connsiteY219" fmla="*/ 1409345 h 5890917"/>
              <a:gd name="connsiteX220" fmla="*/ 3770568 w 4317699"/>
              <a:gd name="connsiteY220" fmla="*/ 1875783 h 5890917"/>
              <a:gd name="connsiteX221" fmla="*/ 4210796 w 4317699"/>
              <a:gd name="connsiteY221" fmla="*/ 1938659 h 5890917"/>
              <a:gd name="connsiteX222" fmla="*/ 3591985 w 4317699"/>
              <a:gd name="connsiteY222" fmla="*/ 2075543 h 5890917"/>
              <a:gd name="connsiteX223" fmla="*/ 3417813 w 4317699"/>
              <a:gd name="connsiteY223" fmla="*/ 2177143 h 5890917"/>
              <a:gd name="connsiteX224" fmla="*/ 3345242 w 4317699"/>
              <a:gd name="connsiteY224" fmla="*/ 2293257 h 5890917"/>
              <a:gd name="connsiteX225" fmla="*/ 3330728 w 4317699"/>
              <a:gd name="connsiteY225" fmla="*/ 2351315 h 5890917"/>
              <a:gd name="connsiteX226" fmla="*/ 3316213 w 4317699"/>
              <a:gd name="connsiteY226" fmla="*/ 2481943 h 5890917"/>
              <a:gd name="connsiteX227" fmla="*/ 3287185 w 4317699"/>
              <a:gd name="connsiteY227" fmla="*/ 2525486 h 5890917"/>
              <a:gd name="connsiteX228" fmla="*/ 3243642 w 4317699"/>
              <a:gd name="connsiteY228" fmla="*/ 2583543 h 5890917"/>
              <a:gd name="connsiteX229" fmla="*/ 3142042 w 4317699"/>
              <a:gd name="connsiteY229" fmla="*/ 2670629 h 5890917"/>
              <a:gd name="connsiteX230" fmla="*/ 3040442 w 4317699"/>
              <a:gd name="connsiteY230" fmla="*/ 2786743 h 5890917"/>
              <a:gd name="connsiteX231" fmla="*/ 2967870 w 4317699"/>
              <a:gd name="connsiteY231" fmla="*/ 2844800 h 5890917"/>
              <a:gd name="connsiteX232" fmla="*/ 2895299 w 4317699"/>
              <a:gd name="connsiteY232" fmla="*/ 2931886 h 5890917"/>
              <a:gd name="connsiteX233" fmla="*/ 2735642 w 4317699"/>
              <a:gd name="connsiteY233" fmla="*/ 3106057 h 5890917"/>
              <a:gd name="connsiteX234" fmla="*/ 2706613 w 4317699"/>
              <a:gd name="connsiteY234" fmla="*/ 3193143 h 5890917"/>
              <a:gd name="connsiteX235" fmla="*/ 2808213 w 4317699"/>
              <a:gd name="connsiteY235" fmla="*/ 3178629 h 5890917"/>
              <a:gd name="connsiteX236" fmla="*/ 3214613 w 4317699"/>
              <a:gd name="connsiteY236" fmla="*/ 3091543 h 5890917"/>
              <a:gd name="connsiteX237" fmla="*/ 3475870 w 4317699"/>
              <a:gd name="connsiteY237" fmla="*/ 2960915 h 5890917"/>
              <a:gd name="connsiteX238" fmla="*/ 3679070 w 4317699"/>
              <a:gd name="connsiteY238" fmla="*/ 2801257 h 5890917"/>
              <a:gd name="connsiteX239" fmla="*/ 3824213 w 4317699"/>
              <a:gd name="connsiteY239" fmla="*/ 2569029 h 5890917"/>
              <a:gd name="connsiteX240" fmla="*/ 3911299 w 4317699"/>
              <a:gd name="connsiteY240" fmla="*/ 2409372 h 5890917"/>
              <a:gd name="connsiteX241" fmla="*/ 4236791 w 4317699"/>
              <a:gd name="connsiteY241" fmla="*/ 2119679 h 5890917"/>
              <a:gd name="connsiteX242" fmla="*/ 3896785 w 4317699"/>
              <a:gd name="connsiteY242" fmla="*/ 2641600 h 5890917"/>
              <a:gd name="connsiteX243" fmla="*/ 3867756 w 4317699"/>
              <a:gd name="connsiteY243" fmla="*/ 2714172 h 5890917"/>
              <a:gd name="connsiteX244" fmla="*/ 3766156 w 4317699"/>
              <a:gd name="connsiteY244" fmla="*/ 2888343 h 5890917"/>
              <a:gd name="connsiteX245" fmla="*/ 3708099 w 4317699"/>
              <a:gd name="connsiteY245" fmla="*/ 2946400 h 5890917"/>
              <a:gd name="connsiteX246" fmla="*/ 3635528 w 4317699"/>
              <a:gd name="connsiteY246" fmla="*/ 3033486 h 5890917"/>
              <a:gd name="connsiteX247" fmla="*/ 3766156 w 4317699"/>
              <a:gd name="connsiteY247" fmla="*/ 2975429 h 5890917"/>
              <a:gd name="connsiteX248" fmla="*/ 3824213 w 4317699"/>
              <a:gd name="connsiteY248" fmla="*/ 2960915 h 5890917"/>
              <a:gd name="connsiteX249" fmla="*/ 4216099 w 4317699"/>
              <a:gd name="connsiteY249" fmla="*/ 3048000 h 5890917"/>
              <a:gd name="connsiteX250" fmla="*/ 4317699 w 4317699"/>
              <a:gd name="connsiteY250" fmla="*/ 3091543 h 5890917"/>
              <a:gd name="connsiteX251" fmla="*/ 4216099 w 4317699"/>
              <a:gd name="connsiteY251" fmla="*/ 3062515 h 5890917"/>
              <a:gd name="connsiteX252" fmla="*/ 4041928 w 4317699"/>
              <a:gd name="connsiteY252" fmla="*/ 3077029 h 5890917"/>
              <a:gd name="connsiteX253" fmla="*/ 3735915 w 4317699"/>
              <a:gd name="connsiteY253" fmla="*/ 3168092 h 5890917"/>
              <a:gd name="connsiteX254" fmla="*/ 3550752 w 4317699"/>
              <a:gd name="connsiteY254" fmla="*/ 3155241 h 5890917"/>
              <a:gd name="connsiteX255" fmla="*/ 3248601 w 4317699"/>
              <a:gd name="connsiteY255" fmla="*/ 3272308 h 5890917"/>
              <a:gd name="connsiteX256" fmla="*/ 3091593 w 4317699"/>
              <a:gd name="connsiteY256" fmla="*/ 3360347 h 5890917"/>
              <a:gd name="connsiteX257" fmla="*/ 2938842 w 4317699"/>
              <a:gd name="connsiteY257" fmla="*/ 3454400 h 5890917"/>
              <a:gd name="connsiteX258" fmla="*/ 2837242 w 4317699"/>
              <a:gd name="connsiteY258" fmla="*/ 3468915 h 5890917"/>
              <a:gd name="connsiteX259" fmla="*/ 2793699 w 4317699"/>
              <a:gd name="connsiteY259" fmla="*/ 3483429 h 5890917"/>
              <a:gd name="connsiteX260" fmla="*/ 2808213 w 4317699"/>
              <a:gd name="connsiteY260" fmla="*/ 3570515 h 5890917"/>
              <a:gd name="connsiteX261" fmla="*/ 2895299 w 4317699"/>
              <a:gd name="connsiteY261" fmla="*/ 3599543 h 5890917"/>
              <a:gd name="connsiteX262" fmla="*/ 3040442 w 4317699"/>
              <a:gd name="connsiteY262" fmla="*/ 3686629 h 5890917"/>
              <a:gd name="connsiteX263" fmla="*/ 3171070 w 4317699"/>
              <a:gd name="connsiteY263" fmla="*/ 3759200 h 5890917"/>
              <a:gd name="connsiteX264" fmla="*/ 3652158 w 4317699"/>
              <a:gd name="connsiteY264" fmla="*/ 3763294 h 5890917"/>
              <a:gd name="connsiteX265" fmla="*/ 3030618 w 4317699"/>
              <a:gd name="connsiteY265" fmla="*/ 3946434 h 5890917"/>
              <a:gd name="connsiteX266" fmla="*/ 3113013 w 4317699"/>
              <a:gd name="connsiteY266" fmla="*/ 3947886 h 5890917"/>
              <a:gd name="connsiteX267" fmla="*/ 3243642 w 4317699"/>
              <a:gd name="connsiteY267" fmla="*/ 4078515 h 5890917"/>
              <a:gd name="connsiteX268" fmla="*/ 3388785 w 4317699"/>
              <a:gd name="connsiteY268" fmla="*/ 4136572 h 5890917"/>
              <a:gd name="connsiteX269" fmla="*/ 3959686 w 4317699"/>
              <a:gd name="connsiteY269" fmla="*/ 4204012 h 5890917"/>
              <a:gd name="connsiteX270" fmla="*/ 3461356 w 4317699"/>
              <a:gd name="connsiteY270" fmla="*/ 4194629 h 5890917"/>
              <a:gd name="connsiteX271" fmla="*/ 3417813 w 4317699"/>
              <a:gd name="connsiteY271" fmla="*/ 4180115 h 5890917"/>
              <a:gd name="connsiteX272" fmla="*/ 3330728 w 4317699"/>
              <a:gd name="connsiteY272" fmla="*/ 4165600 h 5890917"/>
              <a:gd name="connsiteX273" fmla="*/ 3200099 w 4317699"/>
              <a:gd name="connsiteY273" fmla="*/ 4136572 h 5890917"/>
              <a:gd name="connsiteX274" fmla="*/ 3083985 w 4317699"/>
              <a:gd name="connsiteY274" fmla="*/ 4107543 h 5890917"/>
              <a:gd name="connsiteX275" fmla="*/ 2982385 w 4317699"/>
              <a:gd name="connsiteY275" fmla="*/ 4005943 h 5890917"/>
              <a:gd name="connsiteX276" fmla="*/ 2938842 w 4317699"/>
              <a:gd name="connsiteY276" fmla="*/ 3962400 h 5890917"/>
              <a:gd name="connsiteX277" fmla="*/ 2851756 w 4317699"/>
              <a:gd name="connsiteY277" fmla="*/ 3904343 h 5890917"/>
              <a:gd name="connsiteX278" fmla="*/ 2808213 w 4317699"/>
              <a:gd name="connsiteY278" fmla="*/ 3875315 h 5890917"/>
              <a:gd name="connsiteX279" fmla="*/ 2779185 w 4317699"/>
              <a:gd name="connsiteY279" fmla="*/ 3947886 h 5890917"/>
              <a:gd name="connsiteX280" fmla="*/ 2837242 w 4317699"/>
              <a:gd name="connsiteY280" fmla="*/ 4209143 h 5890917"/>
              <a:gd name="connsiteX281" fmla="*/ 2851756 w 4317699"/>
              <a:gd name="connsiteY281" fmla="*/ 4252686 h 5890917"/>
              <a:gd name="connsiteX282" fmla="*/ 2866270 w 4317699"/>
              <a:gd name="connsiteY282" fmla="*/ 4296229 h 5890917"/>
              <a:gd name="connsiteX283" fmla="*/ 2880785 w 4317699"/>
              <a:gd name="connsiteY283" fmla="*/ 4717143 h 5890917"/>
              <a:gd name="connsiteX284" fmla="*/ 2938842 w 4317699"/>
              <a:gd name="connsiteY284" fmla="*/ 4775200 h 5890917"/>
              <a:gd name="connsiteX285" fmla="*/ 2967870 w 4317699"/>
              <a:gd name="connsiteY285" fmla="*/ 4833257 h 5890917"/>
              <a:gd name="connsiteX286" fmla="*/ 3299710 w 4317699"/>
              <a:gd name="connsiteY286" fmla="*/ 5730921 h 5890917"/>
              <a:gd name="connsiteX287" fmla="*/ 2963139 w 4317699"/>
              <a:gd name="connsiteY287" fmla="*/ 5786686 h 5890917"/>
              <a:gd name="connsiteX288" fmla="*/ 2692099 w 4317699"/>
              <a:gd name="connsiteY288" fmla="*/ 5733143 h 5890917"/>
              <a:gd name="connsiteX289" fmla="*/ 2372785 w 4317699"/>
              <a:gd name="connsiteY289" fmla="*/ 5776686 h 5890917"/>
              <a:gd name="connsiteX290" fmla="*/ 2416328 w 4317699"/>
              <a:gd name="connsiteY290" fmla="*/ 5660572 h 5890917"/>
              <a:gd name="connsiteX291" fmla="*/ 2416328 w 4317699"/>
              <a:gd name="connsiteY291"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22419 w 4317699"/>
              <a:gd name="connsiteY155" fmla="*/ 416941 h 5890917"/>
              <a:gd name="connsiteX156" fmla="*/ 3541953 w 4317699"/>
              <a:gd name="connsiteY156" fmla="*/ 909341 h 5890917"/>
              <a:gd name="connsiteX157" fmla="*/ 3801781 w 4317699"/>
              <a:gd name="connsiteY157" fmla="*/ 934802 h 5890917"/>
              <a:gd name="connsiteX158" fmla="*/ 3882270 w 4317699"/>
              <a:gd name="connsiteY158" fmla="*/ 1030515 h 5890917"/>
              <a:gd name="connsiteX159" fmla="*/ 3301699 w 4317699"/>
              <a:gd name="connsiteY159" fmla="*/ 1030515 h 5890917"/>
              <a:gd name="connsiteX160" fmla="*/ 3374270 w 4317699"/>
              <a:gd name="connsiteY160" fmla="*/ 1074057 h 5890917"/>
              <a:gd name="connsiteX161" fmla="*/ 3490385 w 4317699"/>
              <a:gd name="connsiteY161" fmla="*/ 1103086 h 5890917"/>
              <a:gd name="connsiteX162" fmla="*/ 3548442 w 4317699"/>
              <a:gd name="connsiteY162" fmla="*/ 1175657 h 5890917"/>
              <a:gd name="connsiteX163" fmla="*/ 3635528 w 4317699"/>
              <a:gd name="connsiteY163" fmla="*/ 1219200 h 5890917"/>
              <a:gd name="connsiteX164" fmla="*/ 3795185 w 4317699"/>
              <a:gd name="connsiteY164" fmla="*/ 1248229 h 5890917"/>
              <a:gd name="connsiteX165" fmla="*/ 4085470 w 4317699"/>
              <a:gd name="connsiteY165" fmla="*/ 1190172 h 5890917"/>
              <a:gd name="connsiteX166" fmla="*/ 4143528 w 4317699"/>
              <a:gd name="connsiteY166" fmla="*/ 1117600 h 5890917"/>
              <a:gd name="connsiteX167" fmla="*/ 4187070 w 4317699"/>
              <a:gd name="connsiteY167" fmla="*/ 1088572 h 5890917"/>
              <a:gd name="connsiteX168" fmla="*/ 4143528 w 4317699"/>
              <a:gd name="connsiteY168" fmla="*/ 1132115 h 5890917"/>
              <a:gd name="connsiteX169" fmla="*/ 4041928 w 4317699"/>
              <a:gd name="connsiteY169" fmla="*/ 1262743 h 5890917"/>
              <a:gd name="connsiteX170" fmla="*/ 4012899 w 4317699"/>
              <a:gd name="connsiteY170" fmla="*/ 1306286 h 5890917"/>
              <a:gd name="connsiteX171" fmla="*/ 3925813 w 4317699"/>
              <a:gd name="connsiteY171" fmla="*/ 1393372 h 5890917"/>
              <a:gd name="connsiteX172" fmla="*/ 3751642 w 4317699"/>
              <a:gd name="connsiteY172" fmla="*/ 1364343 h 5890917"/>
              <a:gd name="connsiteX173" fmla="*/ 3595300 w 4317699"/>
              <a:gd name="connsiteY173" fmla="*/ 1257336 h 5890917"/>
              <a:gd name="connsiteX174" fmla="*/ 3388375 w 4317699"/>
              <a:gd name="connsiteY174" fmla="*/ 1146879 h 5890917"/>
              <a:gd name="connsiteX175" fmla="*/ 3504899 w 4317699"/>
              <a:gd name="connsiteY175" fmla="*/ 1756229 h 5890917"/>
              <a:gd name="connsiteX176" fmla="*/ 3475870 w 4317699"/>
              <a:gd name="connsiteY176" fmla="*/ 1698172 h 5890917"/>
              <a:gd name="connsiteX177" fmla="*/ 3403299 w 4317699"/>
              <a:gd name="connsiteY177" fmla="*/ 1524000 h 5890917"/>
              <a:gd name="connsiteX178" fmla="*/ 3351418 w 4317699"/>
              <a:gd name="connsiteY178" fmla="*/ 1329003 h 5890917"/>
              <a:gd name="connsiteX179" fmla="*/ 3331584 w 4317699"/>
              <a:gd name="connsiteY179" fmla="*/ 1273108 h 5890917"/>
              <a:gd name="connsiteX180" fmla="*/ 3287677 w 4317699"/>
              <a:gd name="connsiteY180" fmla="*/ 1226998 h 5890917"/>
              <a:gd name="connsiteX181" fmla="*/ 3156556 w 4317699"/>
              <a:gd name="connsiteY181" fmla="*/ 1190172 h 5890917"/>
              <a:gd name="connsiteX182" fmla="*/ 3098499 w 4317699"/>
              <a:gd name="connsiteY182" fmla="*/ 1204686 h 5890917"/>
              <a:gd name="connsiteX183" fmla="*/ 2982385 w 4317699"/>
              <a:gd name="connsiteY183" fmla="*/ 1219200 h 5890917"/>
              <a:gd name="connsiteX184" fmla="*/ 2967870 w 4317699"/>
              <a:gd name="connsiteY184" fmla="*/ 1262743 h 5890917"/>
              <a:gd name="connsiteX185" fmla="*/ 2895299 w 4317699"/>
              <a:gd name="connsiteY185" fmla="*/ 1524000 h 5890917"/>
              <a:gd name="connsiteX186" fmla="*/ 2938842 w 4317699"/>
              <a:gd name="connsiteY186" fmla="*/ 1596572 h 5890917"/>
              <a:gd name="connsiteX187" fmla="*/ 2953356 w 4317699"/>
              <a:gd name="connsiteY187" fmla="*/ 1640115 h 5890917"/>
              <a:gd name="connsiteX188" fmla="*/ 2895299 w 4317699"/>
              <a:gd name="connsiteY188" fmla="*/ 1712686 h 5890917"/>
              <a:gd name="connsiteX189" fmla="*/ 2837242 w 4317699"/>
              <a:gd name="connsiteY189" fmla="*/ 1770743 h 5890917"/>
              <a:gd name="connsiteX190" fmla="*/ 2750156 w 4317699"/>
              <a:gd name="connsiteY190" fmla="*/ 1828800 h 5890917"/>
              <a:gd name="connsiteX191" fmla="*/ 2677585 w 4317699"/>
              <a:gd name="connsiteY191" fmla="*/ 1901372 h 5890917"/>
              <a:gd name="connsiteX192" fmla="*/ 2575985 w 4317699"/>
              <a:gd name="connsiteY192" fmla="*/ 2032000 h 5890917"/>
              <a:gd name="connsiteX193" fmla="*/ 2561470 w 4317699"/>
              <a:gd name="connsiteY193" fmla="*/ 2525486 h 5890917"/>
              <a:gd name="connsiteX194" fmla="*/ 2634042 w 4317699"/>
              <a:gd name="connsiteY194" fmla="*/ 2467429 h 5890917"/>
              <a:gd name="connsiteX195" fmla="*/ 2750156 w 4317699"/>
              <a:gd name="connsiteY195" fmla="*/ 2394857 h 5890917"/>
              <a:gd name="connsiteX196" fmla="*/ 2938842 w 4317699"/>
              <a:gd name="connsiteY196" fmla="*/ 2249715 h 5890917"/>
              <a:gd name="connsiteX197" fmla="*/ 2904387 w 4317699"/>
              <a:gd name="connsiteY197" fmla="*/ 2031669 h 5890917"/>
              <a:gd name="connsiteX198" fmla="*/ 3070856 w 4317699"/>
              <a:gd name="connsiteY198" fmla="*/ 2166397 h 5890917"/>
              <a:gd name="connsiteX199" fmla="*/ 3098499 w 4317699"/>
              <a:gd name="connsiteY199" fmla="*/ 1814286 h 5890917"/>
              <a:gd name="connsiteX200" fmla="*/ 3127528 w 4317699"/>
              <a:gd name="connsiteY200" fmla="*/ 1698172 h 5890917"/>
              <a:gd name="connsiteX201" fmla="*/ 3098499 w 4317699"/>
              <a:gd name="connsiteY201" fmla="*/ 2235200 h 5890917"/>
              <a:gd name="connsiteX202" fmla="*/ 3069470 w 4317699"/>
              <a:gd name="connsiteY202" fmla="*/ 2307772 h 5890917"/>
              <a:gd name="connsiteX203" fmla="*/ 2866270 w 4317699"/>
              <a:gd name="connsiteY203" fmla="*/ 2481943 h 5890917"/>
              <a:gd name="connsiteX204" fmla="*/ 2779185 w 4317699"/>
              <a:gd name="connsiteY204" fmla="*/ 2525486 h 5890917"/>
              <a:gd name="connsiteX205" fmla="*/ 2721128 w 4317699"/>
              <a:gd name="connsiteY205" fmla="*/ 2569029 h 5890917"/>
              <a:gd name="connsiteX206" fmla="*/ 2663070 w 4317699"/>
              <a:gd name="connsiteY206" fmla="*/ 2699657 h 5890917"/>
              <a:gd name="connsiteX207" fmla="*/ 2648556 w 4317699"/>
              <a:gd name="connsiteY207" fmla="*/ 2743200 h 5890917"/>
              <a:gd name="connsiteX208" fmla="*/ 2735642 w 4317699"/>
              <a:gd name="connsiteY208" fmla="*/ 2656115 h 5890917"/>
              <a:gd name="connsiteX209" fmla="*/ 2880785 w 4317699"/>
              <a:gd name="connsiteY209" fmla="*/ 2612572 h 5890917"/>
              <a:gd name="connsiteX210" fmla="*/ 3040442 w 4317699"/>
              <a:gd name="connsiteY210" fmla="*/ 2540000 h 5890917"/>
              <a:gd name="connsiteX211" fmla="*/ 3113013 w 4317699"/>
              <a:gd name="connsiteY211" fmla="*/ 2467429 h 5890917"/>
              <a:gd name="connsiteX212" fmla="*/ 3200099 w 4317699"/>
              <a:gd name="connsiteY212" fmla="*/ 2380343 h 5890917"/>
              <a:gd name="connsiteX213" fmla="*/ 3214613 w 4317699"/>
              <a:gd name="connsiteY213" fmla="*/ 1872343 h 5890917"/>
              <a:gd name="connsiteX214" fmla="*/ 3229128 w 4317699"/>
              <a:gd name="connsiteY214" fmla="*/ 2220686 h 5890917"/>
              <a:gd name="connsiteX215" fmla="*/ 3403299 w 4317699"/>
              <a:gd name="connsiteY215" fmla="*/ 2046515 h 5890917"/>
              <a:gd name="connsiteX216" fmla="*/ 3461356 w 4317699"/>
              <a:gd name="connsiteY216" fmla="*/ 2002972 h 5890917"/>
              <a:gd name="connsiteX217" fmla="*/ 3606499 w 4317699"/>
              <a:gd name="connsiteY217" fmla="*/ 1857829 h 5890917"/>
              <a:gd name="connsiteX218" fmla="*/ 3981272 w 4317699"/>
              <a:gd name="connsiteY218" fmla="*/ 1573190 h 5890917"/>
              <a:gd name="connsiteX219" fmla="*/ 4297829 w 4317699"/>
              <a:gd name="connsiteY219" fmla="*/ 1409345 h 5890917"/>
              <a:gd name="connsiteX220" fmla="*/ 3770568 w 4317699"/>
              <a:gd name="connsiteY220" fmla="*/ 1875783 h 5890917"/>
              <a:gd name="connsiteX221" fmla="*/ 4210796 w 4317699"/>
              <a:gd name="connsiteY221" fmla="*/ 1938659 h 5890917"/>
              <a:gd name="connsiteX222" fmla="*/ 3591985 w 4317699"/>
              <a:gd name="connsiteY222" fmla="*/ 2075543 h 5890917"/>
              <a:gd name="connsiteX223" fmla="*/ 3417813 w 4317699"/>
              <a:gd name="connsiteY223" fmla="*/ 2177143 h 5890917"/>
              <a:gd name="connsiteX224" fmla="*/ 3345242 w 4317699"/>
              <a:gd name="connsiteY224" fmla="*/ 2293257 h 5890917"/>
              <a:gd name="connsiteX225" fmla="*/ 3330728 w 4317699"/>
              <a:gd name="connsiteY225" fmla="*/ 2351315 h 5890917"/>
              <a:gd name="connsiteX226" fmla="*/ 3316213 w 4317699"/>
              <a:gd name="connsiteY226" fmla="*/ 2481943 h 5890917"/>
              <a:gd name="connsiteX227" fmla="*/ 3287185 w 4317699"/>
              <a:gd name="connsiteY227" fmla="*/ 2525486 h 5890917"/>
              <a:gd name="connsiteX228" fmla="*/ 3243642 w 4317699"/>
              <a:gd name="connsiteY228" fmla="*/ 2583543 h 5890917"/>
              <a:gd name="connsiteX229" fmla="*/ 3142042 w 4317699"/>
              <a:gd name="connsiteY229" fmla="*/ 2670629 h 5890917"/>
              <a:gd name="connsiteX230" fmla="*/ 3040442 w 4317699"/>
              <a:gd name="connsiteY230" fmla="*/ 2786743 h 5890917"/>
              <a:gd name="connsiteX231" fmla="*/ 2967870 w 4317699"/>
              <a:gd name="connsiteY231" fmla="*/ 2844800 h 5890917"/>
              <a:gd name="connsiteX232" fmla="*/ 2895299 w 4317699"/>
              <a:gd name="connsiteY232" fmla="*/ 2931886 h 5890917"/>
              <a:gd name="connsiteX233" fmla="*/ 2735642 w 4317699"/>
              <a:gd name="connsiteY233" fmla="*/ 3106057 h 5890917"/>
              <a:gd name="connsiteX234" fmla="*/ 2706613 w 4317699"/>
              <a:gd name="connsiteY234" fmla="*/ 3193143 h 5890917"/>
              <a:gd name="connsiteX235" fmla="*/ 2808213 w 4317699"/>
              <a:gd name="connsiteY235" fmla="*/ 3178629 h 5890917"/>
              <a:gd name="connsiteX236" fmla="*/ 3214613 w 4317699"/>
              <a:gd name="connsiteY236" fmla="*/ 3091543 h 5890917"/>
              <a:gd name="connsiteX237" fmla="*/ 3475870 w 4317699"/>
              <a:gd name="connsiteY237" fmla="*/ 2960915 h 5890917"/>
              <a:gd name="connsiteX238" fmla="*/ 3679070 w 4317699"/>
              <a:gd name="connsiteY238" fmla="*/ 2801257 h 5890917"/>
              <a:gd name="connsiteX239" fmla="*/ 3824213 w 4317699"/>
              <a:gd name="connsiteY239" fmla="*/ 2569029 h 5890917"/>
              <a:gd name="connsiteX240" fmla="*/ 3911299 w 4317699"/>
              <a:gd name="connsiteY240" fmla="*/ 2409372 h 5890917"/>
              <a:gd name="connsiteX241" fmla="*/ 4236791 w 4317699"/>
              <a:gd name="connsiteY241" fmla="*/ 2119679 h 5890917"/>
              <a:gd name="connsiteX242" fmla="*/ 3896785 w 4317699"/>
              <a:gd name="connsiteY242" fmla="*/ 2641600 h 5890917"/>
              <a:gd name="connsiteX243" fmla="*/ 3867756 w 4317699"/>
              <a:gd name="connsiteY243" fmla="*/ 2714172 h 5890917"/>
              <a:gd name="connsiteX244" fmla="*/ 3766156 w 4317699"/>
              <a:gd name="connsiteY244" fmla="*/ 2888343 h 5890917"/>
              <a:gd name="connsiteX245" fmla="*/ 3708099 w 4317699"/>
              <a:gd name="connsiteY245" fmla="*/ 2946400 h 5890917"/>
              <a:gd name="connsiteX246" fmla="*/ 3635528 w 4317699"/>
              <a:gd name="connsiteY246" fmla="*/ 3033486 h 5890917"/>
              <a:gd name="connsiteX247" fmla="*/ 3766156 w 4317699"/>
              <a:gd name="connsiteY247" fmla="*/ 2975429 h 5890917"/>
              <a:gd name="connsiteX248" fmla="*/ 3824213 w 4317699"/>
              <a:gd name="connsiteY248" fmla="*/ 2960915 h 5890917"/>
              <a:gd name="connsiteX249" fmla="*/ 4216099 w 4317699"/>
              <a:gd name="connsiteY249" fmla="*/ 3048000 h 5890917"/>
              <a:gd name="connsiteX250" fmla="*/ 4317699 w 4317699"/>
              <a:gd name="connsiteY250" fmla="*/ 3091543 h 5890917"/>
              <a:gd name="connsiteX251" fmla="*/ 4216099 w 4317699"/>
              <a:gd name="connsiteY251" fmla="*/ 3062515 h 5890917"/>
              <a:gd name="connsiteX252" fmla="*/ 4041928 w 4317699"/>
              <a:gd name="connsiteY252" fmla="*/ 3077029 h 5890917"/>
              <a:gd name="connsiteX253" fmla="*/ 3735915 w 4317699"/>
              <a:gd name="connsiteY253" fmla="*/ 3168092 h 5890917"/>
              <a:gd name="connsiteX254" fmla="*/ 3550752 w 4317699"/>
              <a:gd name="connsiteY254" fmla="*/ 3155241 h 5890917"/>
              <a:gd name="connsiteX255" fmla="*/ 3248601 w 4317699"/>
              <a:gd name="connsiteY255" fmla="*/ 3272308 h 5890917"/>
              <a:gd name="connsiteX256" fmla="*/ 3091593 w 4317699"/>
              <a:gd name="connsiteY256" fmla="*/ 3360347 h 5890917"/>
              <a:gd name="connsiteX257" fmla="*/ 2938842 w 4317699"/>
              <a:gd name="connsiteY257" fmla="*/ 3454400 h 5890917"/>
              <a:gd name="connsiteX258" fmla="*/ 2837242 w 4317699"/>
              <a:gd name="connsiteY258" fmla="*/ 3468915 h 5890917"/>
              <a:gd name="connsiteX259" fmla="*/ 2793699 w 4317699"/>
              <a:gd name="connsiteY259" fmla="*/ 3483429 h 5890917"/>
              <a:gd name="connsiteX260" fmla="*/ 2808213 w 4317699"/>
              <a:gd name="connsiteY260" fmla="*/ 3570515 h 5890917"/>
              <a:gd name="connsiteX261" fmla="*/ 2895299 w 4317699"/>
              <a:gd name="connsiteY261" fmla="*/ 3599543 h 5890917"/>
              <a:gd name="connsiteX262" fmla="*/ 3040442 w 4317699"/>
              <a:gd name="connsiteY262" fmla="*/ 3686629 h 5890917"/>
              <a:gd name="connsiteX263" fmla="*/ 3171070 w 4317699"/>
              <a:gd name="connsiteY263" fmla="*/ 3759200 h 5890917"/>
              <a:gd name="connsiteX264" fmla="*/ 3652158 w 4317699"/>
              <a:gd name="connsiteY264" fmla="*/ 3763294 h 5890917"/>
              <a:gd name="connsiteX265" fmla="*/ 3030618 w 4317699"/>
              <a:gd name="connsiteY265" fmla="*/ 3946434 h 5890917"/>
              <a:gd name="connsiteX266" fmla="*/ 3113013 w 4317699"/>
              <a:gd name="connsiteY266" fmla="*/ 3947886 h 5890917"/>
              <a:gd name="connsiteX267" fmla="*/ 3243642 w 4317699"/>
              <a:gd name="connsiteY267" fmla="*/ 4078515 h 5890917"/>
              <a:gd name="connsiteX268" fmla="*/ 3388785 w 4317699"/>
              <a:gd name="connsiteY268" fmla="*/ 4136572 h 5890917"/>
              <a:gd name="connsiteX269" fmla="*/ 3959686 w 4317699"/>
              <a:gd name="connsiteY269" fmla="*/ 4204012 h 5890917"/>
              <a:gd name="connsiteX270" fmla="*/ 3461356 w 4317699"/>
              <a:gd name="connsiteY270" fmla="*/ 4194629 h 5890917"/>
              <a:gd name="connsiteX271" fmla="*/ 3417813 w 4317699"/>
              <a:gd name="connsiteY271" fmla="*/ 4180115 h 5890917"/>
              <a:gd name="connsiteX272" fmla="*/ 3330728 w 4317699"/>
              <a:gd name="connsiteY272" fmla="*/ 4165600 h 5890917"/>
              <a:gd name="connsiteX273" fmla="*/ 3200099 w 4317699"/>
              <a:gd name="connsiteY273" fmla="*/ 4136572 h 5890917"/>
              <a:gd name="connsiteX274" fmla="*/ 3083985 w 4317699"/>
              <a:gd name="connsiteY274" fmla="*/ 4107543 h 5890917"/>
              <a:gd name="connsiteX275" fmla="*/ 2982385 w 4317699"/>
              <a:gd name="connsiteY275" fmla="*/ 4005943 h 5890917"/>
              <a:gd name="connsiteX276" fmla="*/ 2938842 w 4317699"/>
              <a:gd name="connsiteY276" fmla="*/ 3962400 h 5890917"/>
              <a:gd name="connsiteX277" fmla="*/ 2851756 w 4317699"/>
              <a:gd name="connsiteY277" fmla="*/ 3904343 h 5890917"/>
              <a:gd name="connsiteX278" fmla="*/ 2808213 w 4317699"/>
              <a:gd name="connsiteY278" fmla="*/ 3875315 h 5890917"/>
              <a:gd name="connsiteX279" fmla="*/ 2779185 w 4317699"/>
              <a:gd name="connsiteY279" fmla="*/ 3947886 h 5890917"/>
              <a:gd name="connsiteX280" fmla="*/ 2837242 w 4317699"/>
              <a:gd name="connsiteY280" fmla="*/ 4209143 h 5890917"/>
              <a:gd name="connsiteX281" fmla="*/ 2851756 w 4317699"/>
              <a:gd name="connsiteY281" fmla="*/ 4252686 h 5890917"/>
              <a:gd name="connsiteX282" fmla="*/ 2866270 w 4317699"/>
              <a:gd name="connsiteY282" fmla="*/ 4296229 h 5890917"/>
              <a:gd name="connsiteX283" fmla="*/ 2880785 w 4317699"/>
              <a:gd name="connsiteY283" fmla="*/ 4717143 h 5890917"/>
              <a:gd name="connsiteX284" fmla="*/ 2938842 w 4317699"/>
              <a:gd name="connsiteY284" fmla="*/ 4775200 h 5890917"/>
              <a:gd name="connsiteX285" fmla="*/ 2967870 w 4317699"/>
              <a:gd name="connsiteY285" fmla="*/ 4833257 h 5890917"/>
              <a:gd name="connsiteX286" fmla="*/ 3299710 w 4317699"/>
              <a:gd name="connsiteY286" fmla="*/ 5730921 h 5890917"/>
              <a:gd name="connsiteX287" fmla="*/ 2963139 w 4317699"/>
              <a:gd name="connsiteY287" fmla="*/ 5786686 h 5890917"/>
              <a:gd name="connsiteX288" fmla="*/ 2692099 w 4317699"/>
              <a:gd name="connsiteY288" fmla="*/ 5733143 h 5890917"/>
              <a:gd name="connsiteX289" fmla="*/ 2372785 w 4317699"/>
              <a:gd name="connsiteY289" fmla="*/ 5776686 h 5890917"/>
              <a:gd name="connsiteX290" fmla="*/ 2416328 w 4317699"/>
              <a:gd name="connsiteY290" fmla="*/ 5660572 h 5890917"/>
              <a:gd name="connsiteX291" fmla="*/ 2416328 w 4317699"/>
              <a:gd name="connsiteY291"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26156 w 4317699"/>
              <a:gd name="connsiteY33" fmla="*/ 3018972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22419 w 4317699"/>
              <a:gd name="connsiteY155" fmla="*/ 416941 h 5890917"/>
              <a:gd name="connsiteX156" fmla="*/ 3541953 w 4317699"/>
              <a:gd name="connsiteY156" fmla="*/ 909341 h 5890917"/>
              <a:gd name="connsiteX157" fmla="*/ 3801781 w 4317699"/>
              <a:gd name="connsiteY157" fmla="*/ 934802 h 5890917"/>
              <a:gd name="connsiteX158" fmla="*/ 3882270 w 4317699"/>
              <a:gd name="connsiteY158" fmla="*/ 1030515 h 5890917"/>
              <a:gd name="connsiteX159" fmla="*/ 3301699 w 4317699"/>
              <a:gd name="connsiteY159" fmla="*/ 1030515 h 5890917"/>
              <a:gd name="connsiteX160" fmla="*/ 3374270 w 4317699"/>
              <a:gd name="connsiteY160" fmla="*/ 1074057 h 5890917"/>
              <a:gd name="connsiteX161" fmla="*/ 3490385 w 4317699"/>
              <a:gd name="connsiteY161" fmla="*/ 1103086 h 5890917"/>
              <a:gd name="connsiteX162" fmla="*/ 3548442 w 4317699"/>
              <a:gd name="connsiteY162" fmla="*/ 1175657 h 5890917"/>
              <a:gd name="connsiteX163" fmla="*/ 3635528 w 4317699"/>
              <a:gd name="connsiteY163" fmla="*/ 1219200 h 5890917"/>
              <a:gd name="connsiteX164" fmla="*/ 3795185 w 4317699"/>
              <a:gd name="connsiteY164" fmla="*/ 1248229 h 5890917"/>
              <a:gd name="connsiteX165" fmla="*/ 4085470 w 4317699"/>
              <a:gd name="connsiteY165" fmla="*/ 1190172 h 5890917"/>
              <a:gd name="connsiteX166" fmla="*/ 4143528 w 4317699"/>
              <a:gd name="connsiteY166" fmla="*/ 1117600 h 5890917"/>
              <a:gd name="connsiteX167" fmla="*/ 4187070 w 4317699"/>
              <a:gd name="connsiteY167" fmla="*/ 1088572 h 5890917"/>
              <a:gd name="connsiteX168" fmla="*/ 4143528 w 4317699"/>
              <a:gd name="connsiteY168" fmla="*/ 1132115 h 5890917"/>
              <a:gd name="connsiteX169" fmla="*/ 4041928 w 4317699"/>
              <a:gd name="connsiteY169" fmla="*/ 1262743 h 5890917"/>
              <a:gd name="connsiteX170" fmla="*/ 4012899 w 4317699"/>
              <a:gd name="connsiteY170" fmla="*/ 1306286 h 5890917"/>
              <a:gd name="connsiteX171" fmla="*/ 3791322 w 4317699"/>
              <a:gd name="connsiteY171" fmla="*/ 1323824 h 5890917"/>
              <a:gd name="connsiteX172" fmla="*/ 3751642 w 4317699"/>
              <a:gd name="connsiteY172" fmla="*/ 1364343 h 5890917"/>
              <a:gd name="connsiteX173" fmla="*/ 3595300 w 4317699"/>
              <a:gd name="connsiteY173" fmla="*/ 1257336 h 5890917"/>
              <a:gd name="connsiteX174" fmla="*/ 3388375 w 4317699"/>
              <a:gd name="connsiteY174" fmla="*/ 1146879 h 5890917"/>
              <a:gd name="connsiteX175" fmla="*/ 3504899 w 4317699"/>
              <a:gd name="connsiteY175" fmla="*/ 1756229 h 5890917"/>
              <a:gd name="connsiteX176" fmla="*/ 3475870 w 4317699"/>
              <a:gd name="connsiteY176" fmla="*/ 1698172 h 5890917"/>
              <a:gd name="connsiteX177" fmla="*/ 3403299 w 4317699"/>
              <a:gd name="connsiteY177" fmla="*/ 1524000 h 5890917"/>
              <a:gd name="connsiteX178" fmla="*/ 3351418 w 4317699"/>
              <a:gd name="connsiteY178" fmla="*/ 1329003 h 5890917"/>
              <a:gd name="connsiteX179" fmla="*/ 3331584 w 4317699"/>
              <a:gd name="connsiteY179" fmla="*/ 1273108 h 5890917"/>
              <a:gd name="connsiteX180" fmla="*/ 3287677 w 4317699"/>
              <a:gd name="connsiteY180" fmla="*/ 1226998 h 5890917"/>
              <a:gd name="connsiteX181" fmla="*/ 3156556 w 4317699"/>
              <a:gd name="connsiteY181" fmla="*/ 1190172 h 5890917"/>
              <a:gd name="connsiteX182" fmla="*/ 3098499 w 4317699"/>
              <a:gd name="connsiteY182" fmla="*/ 1204686 h 5890917"/>
              <a:gd name="connsiteX183" fmla="*/ 2982385 w 4317699"/>
              <a:gd name="connsiteY183" fmla="*/ 1219200 h 5890917"/>
              <a:gd name="connsiteX184" fmla="*/ 2967870 w 4317699"/>
              <a:gd name="connsiteY184" fmla="*/ 1262743 h 5890917"/>
              <a:gd name="connsiteX185" fmla="*/ 2895299 w 4317699"/>
              <a:gd name="connsiteY185" fmla="*/ 1524000 h 5890917"/>
              <a:gd name="connsiteX186" fmla="*/ 2938842 w 4317699"/>
              <a:gd name="connsiteY186" fmla="*/ 1596572 h 5890917"/>
              <a:gd name="connsiteX187" fmla="*/ 2953356 w 4317699"/>
              <a:gd name="connsiteY187" fmla="*/ 1640115 h 5890917"/>
              <a:gd name="connsiteX188" fmla="*/ 2895299 w 4317699"/>
              <a:gd name="connsiteY188" fmla="*/ 1712686 h 5890917"/>
              <a:gd name="connsiteX189" fmla="*/ 2837242 w 4317699"/>
              <a:gd name="connsiteY189" fmla="*/ 1770743 h 5890917"/>
              <a:gd name="connsiteX190" fmla="*/ 2750156 w 4317699"/>
              <a:gd name="connsiteY190" fmla="*/ 1828800 h 5890917"/>
              <a:gd name="connsiteX191" fmla="*/ 2677585 w 4317699"/>
              <a:gd name="connsiteY191" fmla="*/ 1901372 h 5890917"/>
              <a:gd name="connsiteX192" fmla="*/ 2575985 w 4317699"/>
              <a:gd name="connsiteY192" fmla="*/ 2032000 h 5890917"/>
              <a:gd name="connsiteX193" fmla="*/ 2561470 w 4317699"/>
              <a:gd name="connsiteY193" fmla="*/ 2525486 h 5890917"/>
              <a:gd name="connsiteX194" fmla="*/ 2634042 w 4317699"/>
              <a:gd name="connsiteY194" fmla="*/ 2467429 h 5890917"/>
              <a:gd name="connsiteX195" fmla="*/ 2750156 w 4317699"/>
              <a:gd name="connsiteY195" fmla="*/ 2394857 h 5890917"/>
              <a:gd name="connsiteX196" fmla="*/ 2938842 w 4317699"/>
              <a:gd name="connsiteY196" fmla="*/ 2249715 h 5890917"/>
              <a:gd name="connsiteX197" fmla="*/ 2904387 w 4317699"/>
              <a:gd name="connsiteY197" fmla="*/ 2031669 h 5890917"/>
              <a:gd name="connsiteX198" fmla="*/ 3070856 w 4317699"/>
              <a:gd name="connsiteY198" fmla="*/ 2166397 h 5890917"/>
              <a:gd name="connsiteX199" fmla="*/ 3098499 w 4317699"/>
              <a:gd name="connsiteY199" fmla="*/ 1814286 h 5890917"/>
              <a:gd name="connsiteX200" fmla="*/ 3127528 w 4317699"/>
              <a:gd name="connsiteY200" fmla="*/ 1698172 h 5890917"/>
              <a:gd name="connsiteX201" fmla="*/ 3098499 w 4317699"/>
              <a:gd name="connsiteY201" fmla="*/ 2235200 h 5890917"/>
              <a:gd name="connsiteX202" fmla="*/ 3069470 w 4317699"/>
              <a:gd name="connsiteY202" fmla="*/ 2307772 h 5890917"/>
              <a:gd name="connsiteX203" fmla="*/ 2866270 w 4317699"/>
              <a:gd name="connsiteY203" fmla="*/ 2481943 h 5890917"/>
              <a:gd name="connsiteX204" fmla="*/ 2779185 w 4317699"/>
              <a:gd name="connsiteY204" fmla="*/ 2525486 h 5890917"/>
              <a:gd name="connsiteX205" fmla="*/ 2721128 w 4317699"/>
              <a:gd name="connsiteY205" fmla="*/ 2569029 h 5890917"/>
              <a:gd name="connsiteX206" fmla="*/ 2663070 w 4317699"/>
              <a:gd name="connsiteY206" fmla="*/ 2699657 h 5890917"/>
              <a:gd name="connsiteX207" fmla="*/ 2648556 w 4317699"/>
              <a:gd name="connsiteY207" fmla="*/ 2743200 h 5890917"/>
              <a:gd name="connsiteX208" fmla="*/ 2735642 w 4317699"/>
              <a:gd name="connsiteY208" fmla="*/ 2656115 h 5890917"/>
              <a:gd name="connsiteX209" fmla="*/ 2880785 w 4317699"/>
              <a:gd name="connsiteY209" fmla="*/ 2612572 h 5890917"/>
              <a:gd name="connsiteX210" fmla="*/ 3040442 w 4317699"/>
              <a:gd name="connsiteY210" fmla="*/ 2540000 h 5890917"/>
              <a:gd name="connsiteX211" fmla="*/ 3113013 w 4317699"/>
              <a:gd name="connsiteY211" fmla="*/ 2467429 h 5890917"/>
              <a:gd name="connsiteX212" fmla="*/ 3200099 w 4317699"/>
              <a:gd name="connsiteY212" fmla="*/ 2380343 h 5890917"/>
              <a:gd name="connsiteX213" fmla="*/ 3214613 w 4317699"/>
              <a:gd name="connsiteY213" fmla="*/ 1872343 h 5890917"/>
              <a:gd name="connsiteX214" fmla="*/ 3229128 w 4317699"/>
              <a:gd name="connsiteY214" fmla="*/ 2220686 h 5890917"/>
              <a:gd name="connsiteX215" fmla="*/ 3403299 w 4317699"/>
              <a:gd name="connsiteY215" fmla="*/ 2046515 h 5890917"/>
              <a:gd name="connsiteX216" fmla="*/ 3461356 w 4317699"/>
              <a:gd name="connsiteY216" fmla="*/ 2002972 h 5890917"/>
              <a:gd name="connsiteX217" fmla="*/ 3606499 w 4317699"/>
              <a:gd name="connsiteY217" fmla="*/ 1857829 h 5890917"/>
              <a:gd name="connsiteX218" fmla="*/ 3981272 w 4317699"/>
              <a:gd name="connsiteY218" fmla="*/ 1573190 h 5890917"/>
              <a:gd name="connsiteX219" fmla="*/ 4297829 w 4317699"/>
              <a:gd name="connsiteY219" fmla="*/ 1409345 h 5890917"/>
              <a:gd name="connsiteX220" fmla="*/ 3770568 w 4317699"/>
              <a:gd name="connsiteY220" fmla="*/ 1875783 h 5890917"/>
              <a:gd name="connsiteX221" fmla="*/ 4210796 w 4317699"/>
              <a:gd name="connsiteY221" fmla="*/ 1938659 h 5890917"/>
              <a:gd name="connsiteX222" fmla="*/ 3591985 w 4317699"/>
              <a:gd name="connsiteY222" fmla="*/ 2075543 h 5890917"/>
              <a:gd name="connsiteX223" fmla="*/ 3417813 w 4317699"/>
              <a:gd name="connsiteY223" fmla="*/ 2177143 h 5890917"/>
              <a:gd name="connsiteX224" fmla="*/ 3345242 w 4317699"/>
              <a:gd name="connsiteY224" fmla="*/ 2293257 h 5890917"/>
              <a:gd name="connsiteX225" fmla="*/ 3330728 w 4317699"/>
              <a:gd name="connsiteY225" fmla="*/ 2351315 h 5890917"/>
              <a:gd name="connsiteX226" fmla="*/ 3316213 w 4317699"/>
              <a:gd name="connsiteY226" fmla="*/ 2481943 h 5890917"/>
              <a:gd name="connsiteX227" fmla="*/ 3287185 w 4317699"/>
              <a:gd name="connsiteY227" fmla="*/ 2525486 h 5890917"/>
              <a:gd name="connsiteX228" fmla="*/ 3243642 w 4317699"/>
              <a:gd name="connsiteY228" fmla="*/ 2583543 h 5890917"/>
              <a:gd name="connsiteX229" fmla="*/ 3142042 w 4317699"/>
              <a:gd name="connsiteY229" fmla="*/ 2670629 h 5890917"/>
              <a:gd name="connsiteX230" fmla="*/ 3040442 w 4317699"/>
              <a:gd name="connsiteY230" fmla="*/ 2786743 h 5890917"/>
              <a:gd name="connsiteX231" fmla="*/ 2967870 w 4317699"/>
              <a:gd name="connsiteY231" fmla="*/ 2844800 h 5890917"/>
              <a:gd name="connsiteX232" fmla="*/ 2895299 w 4317699"/>
              <a:gd name="connsiteY232" fmla="*/ 2931886 h 5890917"/>
              <a:gd name="connsiteX233" fmla="*/ 2735642 w 4317699"/>
              <a:gd name="connsiteY233" fmla="*/ 3106057 h 5890917"/>
              <a:gd name="connsiteX234" fmla="*/ 2706613 w 4317699"/>
              <a:gd name="connsiteY234" fmla="*/ 3193143 h 5890917"/>
              <a:gd name="connsiteX235" fmla="*/ 2808213 w 4317699"/>
              <a:gd name="connsiteY235" fmla="*/ 3178629 h 5890917"/>
              <a:gd name="connsiteX236" fmla="*/ 3214613 w 4317699"/>
              <a:gd name="connsiteY236" fmla="*/ 3091543 h 5890917"/>
              <a:gd name="connsiteX237" fmla="*/ 3475870 w 4317699"/>
              <a:gd name="connsiteY237" fmla="*/ 2960915 h 5890917"/>
              <a:gd name="connsiteX238" fmla="*/ 3679070 w 4317699"/>
              <a:gd name="connsiteY238" fmla="*/ 2801257 h 5890917"/>
              <a:gd name="connsiteX239" fmla="*/ 3824213 w 4317699"/>
              <a:gd name="connsiteY239" fmla="*/ 2569029 h 5890917"/>
              <a:gd name="connsiteX240" fmla="*/ 3911299 w 4317699"/>
              <a:gd name="connsiteY240" fmla="*/ 2409372 h 5890917"/>
              <a:gd name="connsiteX241" fmla="*/ 4236791 w 4317699"/>
              <a:gd name="connsiteY241" fmla="*/ 2119679 h 5890917"/>
              <a:gd name="connsiteX242" fmla="*/ 3896785 w 4317699"/>
              <a:gd name="connsiteY242" fmla="*/ 2641600 h 5890917"/>
              <a:gd name="connsiteX243" fmla="*/ 3867756 w 4317699"/>
              <a:gd name="connsiteY243" fmla="*/ 2714172 h 5890917"/>
              <a:gd name="connsiteX244" fmla="*/ 3766156 w 4317699"/>
              <a:gd name="connsiteY244" fmla="*/ 2888343 h 5890917"/>
              <a:gd name="connsiteX245" fmla="*/ 3708099 w 4317699"/>
              <a:gd name="connsiteY245" fmla="*/ 2946400 h 5890917"/>
              <a:gd name="connsiteX246" fmla="*/ 3635528 w 4317699"/>
              <a:gd name="connsiteY246" fmla="*/ 3033486 h 5890917"/>
              <a:gd name="connsiteX247" fmla="*/ 3766156 w 4317699"/>
              <a:gd name="connsiteY247" fmla="*/ 2975429 h 5890917"/>
              <a:gd name="connsiteX248" fmla="*/ 3824213 w 4317699"/>
              <a:gd name="connsiteY248" fmla="*/ 2960915 h 5890917"/>
              <a:gd name="connsiteX249" fmla="*/ 4216099 w 4317699"/>
              <a:gd name="connsiteY249" fmla="*/ 3048000 h 5890917"/>
              <a:gd name="connsiteX250" fmla="*/ 4317699 w 4317699"/>
              <a:gd name="connsiteY250" fmla="*/ 3091543 h 5890917"/>
              <a:gd name="connsiteX251" fmla="*/ 4216099 w 4317699"/>
              <a:gd name="connsiteY251" fmla="*/ 3062515 h 5890917"/>
              <a:gd name="connsiteX252" fmla="*/ 4041928 w 4317699"/>
              <a:gd name="connsiteY252" fmla="*/ 3077029 h 5890917"/>
              <a:gd name="connsiteX253" fmla="*/ 3735915 w 4317699"/>
              <a:gd name="connsiteY253" fmla="*/ 3168092 h 5890917"/>
              <a:gd name="connsiteX254" fmla="*/ 3550752 w 4317699"/>
              <a:gd name="connsiteY254" fmla="*/ 3155241 h 5890917"/>
              <a:gd name="connsiteX255" fmla="*/ 3248601 w 4317699"/>
              <a:gd name="connsiteY255" fmla="*/ 3272308 h 5890917"/>
              <a:gd name="connsiteX256" fmla="*/ 3091593 w 4317699"/>
              <a:gd name="connsiteY256" fmla="*/ 3360347 h 5890917"/>
              <a:gd name="connsiteX257" fmla="*/ 2938842 w 4317699"/>
              <a:gd name="connsiteY257" fmla="*/ 3454400 h 5890917"/>
              <a:gd name="connsiteX258" fmla="*/ 2837242 w 4317699"/>
              <a:gd name="connsiteY258" fmla="*/ 3468915 h 5890917"/>
              <a:gd name="connsiteX259" fmla="*/ 2793699 w 4317699"/>
              <a:gd name="connsiteY259" fmla="*/ 3483429 h 5890917"/>
              <a:gd name="connsiteX260" fmla="*/ 2808213 w 4317699"/>
              <a:gd name="connsiteY260" fmla="*/ 3570515 h 5890917"/>
              <a:gd name="connsiteX261" fmla="*/ 2895299 w 4317699"/>
              <a:gd name="connsiteY261" fmla="*/ 3599543 h 5890917"/>
              <a:gd name="connsiteX262" fmla="*/ 3040442 w 4317699"/>
              <a:gd name="connsiteY262" fmla="*/ 3686629 h 5890917"/>
              <a:gd name="connsiteX263" fmla="*/ 3171070 w 4317699"/>
              <a:gd name="connsiteY263" fmla="*/ 3759200 h 5890917"/>
              <a:gd name="connsiteX264" fmla="*/ 3652158 w 4317699"/>
              <a:gd name="connsiteY264" fmla="*/ 3763294 h 5890917"/>
              <a:gd name="connsiteX265" fmla="*/ 3030618 w 4317699"/>
              <a:gd name="connsiteY265" fmla="*/ 3946434 h 5890917"/>
              <a:gd name="connsiteX266" fmla="*/ 3113013 w 4317699"/>
              <a:gd name="connsiteY266" fmla="*/ 3947886 h 5890917"/>
              <a:gd name="connsiteX267" fmla="*/ 3243642 w 4317699"/>
              <a:gd name="connsiteY267" fmla="*/ 4078515 h 5890917"/>
              <a:gd name="connsiteX268" fmla="*/ 3388785 w 4317699"/>
              <a:gd name="connsiteY268" fmla="*/ 4136572 h 5890917"/>
              <a:gd name="connsiteX269" fmla="*/ 3959686 w 4317699"/>
              <a:gd name="connsiteY269" fmla="*/ 4204012 h 5890917"/>
              <a:gd name="connsiteX270" fmla="*/ 3461356 w 4317699"/>
              <a:gd name="connsiteY270" fmla="*/ 4194629 h 5890917"/>
              <a:gd name="connsiteX271" fmla="*/ 3417813 w 4317699"/>
              <a:gd name="connsiteY271" fmla="*/ 4180115 h 5890917"/>
              <a:gd name="connsiteX272" fmla="*/ 3330728 w 4317699"/>
              <a:gd name="connsiteY272" fmla="*/ 4165600 h 5890917"/>
              <a:gd name="connsiteX273" fmla="*/ 3200099 w 4317699"/>
              <a:gd name="connsiteY273" fmla="*/ 4136572 h 5890917"/>
              <a:gd name="connsiteX274" fmla="*/ 3083985 w 4317699"/>
              <a:gd name="connsiteY274" fmla="*/ 4107543 h 5890917"/>
              <a:gd name="connsiteX275" fmla="*/ 2982385 w 4317699"/>
              <a:gd name="connsiteY275" fmla="*/ 4005943 h 5890917"/>
              <a:gd name="connsiteX276" fmla="*/ 2938842 w 4317699"/>
              <a:gd name="connsiteY276" fmla="*/ 3962400 h 5890917"/>
              <a:gd name="connsiteX277" fmla="*/ 2851756 w 4317699"/>
              <a:gd name="connsiteY277" fmla="*/ 3904343 h 5890917"/>
              <a:gd name="connsiteX278" fmla="*/ 2808213 w 4317699"/>
              <a:gd name="connsiteY278" fmla="*/ 3875315 h 5890917"/>
              <a:gd name="connsiteX279" fmla="*/ 2779185 w 4317699"/>
              <a:gd name="connsiteY279" fmla="*/ 3947886 h 5890917"/>
              <a:gd name="connsiteX280" fmla="*/ 2837242 w 4317699"/>
              <a:gd name="connsiteY280" fmla="*/ 4209143 h 5890917"/>
              <a:gd name="connsiteX281" fmla="*/ 2851756 w 4317699"/>
              <a:gd name="connsiteY281" fmla="*/ 4252686 h 5890917"/>
              <a:gd name="connsiteX282" fmla="*/ 2866270 w 4317699"/>
              <a:gd name="connsiteY282" fmla="*/ 4296229 h 5890917"/>
              <a:gd name="connsiteX283" fmla="*/ 2880785 w 4317699"/>
              <a:gd name="connsiteY283" fmla="*/ 4717143 h 5890917"/>
              <a:gd name="connsiteX284" fmla="*/ 2938842 w 4317699"/>
              <a:gd name="connsiteY284" fmla="*/ 4775200 h 5890917"/>
              <a:gd name="connsiteX285" fmla="*/ 2967870 w 4317699"/>
              <a:gd name="connsiteY285" fmla="*/ 4833257 h 5890917"/>
              <a:gd name="connsiteX286" fmla="*/ 3299710 w 4317699"/>
              <a:gd name="connsiteY286" fmla="*/ 5730921 h 5890917"/>
              <a:gd name="connsiteX287" fmla="*/ 2963139 w 4317699"/>
              <a:gd name="connsiteY287" fmla="*/ 5786686 h 5890917"/>
              <a:gd name="connsiteX288" fmla="*/ 2692099 w 4317699"/>
              <a:gd name="connsiteY288" fmla="*/ 5733143 h 5890917"/>
              <a:gd name="connsiteX289" fmla="*/ 2372785 w 4317699"/>
              <a:gd name="connsiteY289" fmla="*/ 5776686 h 5890917"/>
              <a:gd name="connsiteX290" fmla="*/ 2416328 w 4317699"/>
              <a:gd name="connsiteY290" fmla="*/ 5660572 h 5890917"/>
              <a:gd name="connsiteX291" fmla="*/ 2416328 w 4317699"/>
              <a:gd name="connsiteY291"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43870 w 4317699"/>
              <a:gd name="connsiteY31" fmla="*/ 3207657 h 5890917"/>
              <a:gd name="connsiteX32" fmla="*/ 1284213 w 4317699"/>
              <a:gd name="connsiteY32" fmla="*/ 3062515 h 5890917"/>
              <a:gd name="connsiteX33" fmla="*/ 1264735 w 4317699"/>
              <a:gd name="connsiteY33" fmla="*/ 2942156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22419 w 4317699"/>
              <a:gd name="connsiteY155" fmla="*/ 416941 h 5890917"/>
              <a:gd name="connsiteX156" fmla="*/ 3541953 w 4317699"/>
              <a:gd name="connsiteY156" fmla="*/ 909341 h 5890917"/>
              <a:gd name="connsiteX157" fmla="*/ 3801781 w 4317699"/>
              <a:gd name="connsiteY157" fmla="*/ 934802 h 5890917"/>
              <a:gd name="connsiteX158" fmla="*/ 3882270 w 4317699"/>
              <a:gd name="connsiteY158" fmla="*/ 1030515 h 5890917"/>
              <a:gd name="connsiteX159" fmla="*/ 3301699 w 4317699"/>
              <a:gd name="connsiteY159" fmla="*/ 1030515 h 5890917"/>
              <a:gd name="connsiteX160" fmla="*/ 3374270 w 4317699"/>
              <a:gd name="connsiteY160" fmla="*/ 1074057 h 5890917"/>
              <a:gd name="connsiteX161" fmla="*/ 3490385 w 4317699"/>
              <a:gd name="connsiteY161" fmla="*/ 1103086 h 5890917"/>
              <a:gd name="connsiteX162" fmla="*/ 3548442 w 4317699"/>
              <a:gd name="connsiteY162" fmla="*/ 1175657 h 5890917"/>
              <a:gd name="connsiteX163" fmla="*/ 3635528 w 4317699"/>
              <a:gd name="connsiteY163" fmla="*/ 1219200 h 5890917"/>
              <a:gd name="connsiteX164" fmla="*/ 3795185 w 4317699"/>
              <a:gd name="connsiteY164" fmla="*/ 1248229 h 5890917"/>
              <a:gd name="connsiteX165" fmla="*/ 4085470 w 4317699"/>
              <a:gd name="connsiteY165" fmla="*/ 1190172 h 5890917"/>
              <a:gd name="connsiteX166" fmla="*/ 4143528 w 4317699"/>
              <a:gd name="connsiteY166" fmla="*/ 1117600 h 5890917"/>
              <a:gd name="connsiteX167" fmla="*/ 4187070 w 4317699"/>
              <a:gd name="connsiteY167" fmla="*/ 1088572 h 5890917"/>
              <a:gd name="connsiteX168" fmla="*/ 4143528 w 4317699"/>
              <a:gd name="connsiteY168" fmla="*/ 1132115 h 5890917"/>
              <a:gd name="connsiteX169" fmla="*/ 4041928 w 4317699"/>
              <a:gd name="connsiteY169" fmla="*/ 1262743 h 5890917"/>
              <a:gd name="connsiteX170" fmla="*/ 4012899 w 4317699"/>
              <a:gd name="connsiteY170" fmla="*/ 1306286 h 5890917"/>
              <a:gd name="connsiteX171" fmla="*/ 3791322 w 4317699"/>
              <a:gd name="connsiteY171" fmla="*/ 1323824 h 5890917"/>
              <a:gd name="connsiteX172" fmla="*/ 3751642 w 4317699"/>
              <a:gd name="connsiteY172" fmla="*/ 1364343 h 5890917"/>
              <a:gd name="connsiteX173" fmla="*/ 3595300 w 4317699"/>
              <a:gd name="connsiteY173" fmla="*/ 1257336 h 5890917"/>
              <a:gd name="connsiteX174" fmla="*/ 3388375 w 4317699"/>
              <a:gd name="connsiteY174" fmla="*/ 1146879 h 5890917"/>
              <a:gd name="connsiteX175" fmla="*/ 3504899 w 4317699"/>
              <a:gd name="connsiteY175" fmla="*/ 1756229 h 5890917"/>
              <a:gd name="connsiteX176" fmla="*/ 3475870 w 4317699"/>
              <a:gd name="connsiteY176" fmla="*/ 1698172 h 5890917"/>
              <a:gd name="connsiteX177" fmla="*/ 3403299 w 4317699"/>
              <a:gd name="connsiteY177" fmla="*/ 1524000 h 5890917"/>
              <a:gd name="connsiteX178" fmla="*/ 3351418 w 4317699"/>
              <a:gd name="connsiteY178" fmla="*/ 1329003 h 5890917"/>
              <a:gd name="connsiteX179" fmla="*/ 3331584 w 4317699"/>
              <a:gd name="connsiteY179" fmla="*/ 1273108 h 5890917"/>
              <a:gd name="connsiteX180" fmla="*/ 3287677 w 4317699"/>
              <a:gd name="connsiteY180" fmla="*/ 1226998 h 5890917"/>
              <a:gd name="connsiteX181" fmla="*/ 3156556 w 4317699"/>
              <a:gd name="connsiteY181" fmla="*/ 1190172 h 5890917"/>
              <a:gd name="connsiteX182" fmla="*/ 3098499 w 4317699"/>
              <a:gd name="connsiteY182" fmla="*/ 1204686 h 5890917"/>
              <a:gd name="connsiteX183" fmla="*/ 2982385 w 4317699"/>
              <a:gd name="connsiteY183" fmla="*/ 1219200 h 5890917"/>
              <a:gd name="connsiteX184" fmla="*/ 2967870 w 4317699"/>
              <a:gd name="connsiteY184" fmla="*/ 1262743 h 5890917"/>
              <a:gd name="connsiteX185" fmla="*/ 2895299 w 4317699"/>
              <a:gd name="connsiteY185" fmla="*/ 1524000 h 5890917"/>
              <a:gd name="connsiteX186" fmla="*/ 2938842 w 4317699"/>
              <a:gd name="connsiteY186" fmla="*/ 1596572 h 5890917"/>
              <a:gd name="connsiteX187" fmla="*/ 2953356 w 4317699"/>
              <a:gd name="connsiteY187" fmla="*/ 1640115 h 5890917"/>
              <a:gd name="connsiteX188" fmla="*/ 2895299 w 4317699"/>
              <a:gd name="connsiteY188" fmla="*/ 1712686 h 5890917"/>
              <a:gd name="connsiteX189" fmla="*/ 2837242 w 4317699"/>
              <a:gd name="connsiteY189" fmla="*/ 1770743 h 5890917"/>
              <a:gd name="connsiteX190" fmla="*/ 2750156 w 4317699"/>
              <a:gd name="connsiteY190" fmla="*/ 1828800 h 5890917"/>
              <a:gd name="connsiteX191" fmla="*/ 2677585 w 4317699"/>
              <a:gd name="connsiteY191" fmla="*/ 1901372 h 5890917"/>
              <a:gd name="connsiteX192" fmla="*/ 2575985 w 4317699"/>
              <a:gd name="connsiteY192" fmla="*/ 2032000 h 5890917"/>
              <a:gd name="connsiteX193" fmla="*/ 2561470 w 4317699"/>
              <a:gd name="connsiteY193" fmla="*/ 2525486 h 5890917"/>
              <a:gd name="connsiteX194" fmla="*/ 2634042 w 4317699"/>
              <a:gd name="connsiteY194" fmla="*/ 2467429 h 5890917"/>
              <a:gd name="connsiteX195" fmla="*/ 2750156 w 4317699"/>
              <a:gd name="connsiteY195" fmla="*/ 2394857 h 5890917"/>
              <a:gd name="connsiteX196" fmla="*/ 2938842 w 4317699"/>
              <a:gd name="connsiteY196" fmla="*/ 2249715 h 5890917"/>
              <a:gd name="connsiteX197" fmla="*/ 2904387 w 4317699"/>
              <a:gd name="connsiteY197" fmla="*/ 2031669 h 5890917"/>
              <a:gd name="connsiteX198" fmla="*/ 3070856 w 4317699"/>
              <a:gd name="connsiteY198" fmla="*/ 2166397 h 5890917"/>
              <a:gd name="connsiteX199" fmla="*/ 3098499 w 4317699"/>
              <a:gd name="connsiteY199" fmla="*/ 1814286 h 5890917"/>
              <a:gd name="connsiteX200" fmla="*/ 3127528 w 4317699"/>
              <a:gd name="connsiteY200" fmla="*/ 1698172 h 5890917"/>
              <a:gd name="connsiteX201" fmla="*/ 3098499 w 4317699"/>
              <a:gd name="connsiteY201" fmla="*/ 2235200 h 5890917"/>
              <a:gd name="connsiteX202" fmla="*/ 3069470 w 4317699"/>
              <a:gd name="connsiteY202" fmla="*/ 2307772 h 5890917"/>
              <a:gd name="connsiteX203" fmla="*/ 2866270 w 4317699"/>
              <a:gd name="connsiteY203" fmla="*/ 2481943 h 5890917"/>
              <a:gd name="connsiteX204" fmla="*/ 2779185 w 4317699"/>
              <a:gd name="connsiteY204" fmla="*/ 2525486 h 5890917"/>
              <a:gd name="connsiteX205" fmla="*/ 2721128 w 4317699"/>
              <a:gd name="connsiteY205" fmla="*/ 2569029 h 5890917"/>
              <a:gd name="connsiteX206" fmla="*/ 2663070 w 4317699"/>
              <a:gd name="connsiteY206" fmla="*/ 2699657 h 5890917"/>
              <a:gd name="connsiteX207" fmla="*/ 2648556 w 4317699"/>
              <a:gd name="connsiteY207" fmla="*/ 2743200 h 5890917"/>
              <a:gd name="connsiteX208" fmla="*/ 2735642 w 4317699"/>
              <a:gd name="connsiteY208" fmla="*/ 2656115 h 5890917"/>
              <a:gd name="connsiteX209" fmla="*/ 2880785 w 4317699"/>
              <a:gd name="connsiteY209" fmla="*/ 2612572 h 5890917"/>
              <a:gd name="connsiteX210" fmla="*/ 3040442 w 4317699"/>
              <a:gd name="connsiteY210" fmla="*/ 2540000 h 5890917"/>
              <a:gd name="connsiteX211" fmla="*/ 3113013 w 4317699"/>
              <a:gd name="connsiteY211" fmla="*/ 2467429 h 5890917"/>
              <a:gd name="connsiteX212" fmla="*/ 3200099 w 4317699"/>
              <a:gd name="connsiteY212" fmla="*/ 2380343 h 5890917"/>
              <a:gd name="connsiteX213" fmla="*/ 3214613 w 4317699"/>
              <a:gd name="connsiteY213" fmla="*/ 1872343 h 5890917"/>
              <a:gd name="connsiteX214" fmla="*/ 3229128 w 4317699"/>
              <a:gd name="connsiteY214" fmla="*/ 2220686 h 5890917"/>
              <a:gd name="connsiteX215" fmla="*/ 3403299 w 4317699"/>
              <a:gd name="connsiteY215" fmla="*/ 2046515 h 5890917"/>
              <a:gd name="connsiteX216" fmla="*/ 3461356 w 4317699"/>
              <a:gd name="connsiteY216" fmla="*/ 2002972 h 5890917"/>
              <a:gd name="connsiteX217" fmla="*/ 3606499 w 4317699"/>
              <a:gd name="connsiteY217" fmla="*/ 1857829 h 5890917"/>
              <a:gd name="connsiteX218" fmla="*/ 3981272 w 4317699"/>
              <a:gd name="connsiteY218" fmla="*/ 1573190 h 5890917"/>
              <a:gd name="connsiteX219" fmla="*/ 4297829 w 4317699"/>
              <a:gd name="connsiteY219" fmla="*/ 1409345 h 5890917"/>
              <a:gd name="connsiteX220" fmla="*/ 3770568 w 4317699"/>
              <a:gd name="connsiteY220" fmla="*/ 1875783 h 5890917"/>
              <a:gd name="connsiteX221" fmla="*/ 4210796 w 4317699"/>
              <a:gd name="connsiteY221" fmla="*/ 1938659 h 5890917"/>
              <a:gd name="connsiteX222" fmla="*/ 3591985 w 4317699"/>
              <a:gd name="connsiteY222" fmla="*/ 2075543 h 5890917"/>
              <a:gd name="connsiteX223" fmla="*/ 3417813 w 4317699"/>
              <a:gd name="connsiteY223" fmla="*/ 2177143 h 5890917"/>
              <a:gd name="connsiteX224" fmla="*/ 3345242 w 4317699"/>
              <a:gd name="connsiteY224" fmla="*/ 2293257 h 5890917"/>
              <a:gd name="connsiteX225" fmla="*/ 3330728 w 4317699"/>
              <a:gd name="connsiteY225" fmla="*/ 2351315 h 5890917"/>
              <a:gd name="connsiteX226" fmla="*/ 3316213 w 4317699"/>
              <a:gd name="connsiteY226" fmla="*/ 2481943 h 5890917"/>
              <a:gd name="connsiteX227" fmla="*/ 3287185 w 4317699"/>
              <a:gd name="connsiteY227" fmla="*/ 2525486 h 5890917"/>
              <a:gd name="connsiteX228" fmla="*/ 3243642 w 4317699"/>
              <a:gd name="connsiteY228" fmla="*/ 2583543 h 5890917"/>
              <a:gd name="connsiteX229" fmla="*/ 3142042 w 4317699"/>
              <a:gd name="connsiteY229" fmla="*/ 2670629 h 5890917"/>
              <a:gd name="connsiteX230" fmla="*/ 3040442 w 4317699"/>
              <a:gd name="connsiteY230" fmla="*/ 2786743 h 5890917"/>
              <a:gd name="connsiteX231" fmla="*/ 2967870 w 4317699"/>
              <a:gd name="connsiteY231" fmla="*/ 2844800 h 5890917"/>
              <a:gd name="connsiteX232" fmla="*/ 2895299 w 4317699"/>
              <a:gd name="connsiteY232" fmla="*/ 2931886 h 5890917"/>
              <a:gd name="connsiteX233" fmla="*/ 2735642 w 4317699"/>
              <a:gd name="connsiteY233" fmla="*/ 3106057 h 5890917"/>
              <a:gd name="connsiteX234" fmla="*/ 2706613 w 4317699"/>
              <a:gd name="connsiteY234" fmla="*/ 3193143 h 5890917"/>
              <a:gd name="connsiteX235" fmla="*/ 2808213 w 4317699"/>
              <a:gd name="connsiteY235" fmla="*/ 3178629 h 5890917"/>
              <a:gd name="connsiteX236" fmla="*/ 3214613 w 4317699"/>
              <a:gd name="connsiteY236" fmla="*/ 3091543 h 5890917"/>
              <a:gd name="connsiteX237" fmla="*/ 3475870 w 4317699"/>
              <a:gd name="connsiteY237" fmla="*/ 2960915 h 5890917"/>
              <a:gd name="connsiteX238" fmla="*/ 3679070 w 4317699"/>
              <a:gd name="connsiteY238" fmla="*/ 2801257 h 5890917"/>
              <a:gd name="connsiteX239" fmla="*/ 3824213 w 4317699"/>
              <a:gd name="connsiteY239" fmla="*/ 2569029 h 5890917"/>
              <a:gd name="connsiteX240" fmla="*/ 3911299 w 4317699"/>
              <a:gd name="connsiteY240" fmla="*/ 2409372 h 5890917"/>
              <a:gd name="connsiteX241" fmla="*/ 4236791 w 4317699"/>
              <a:gd name="connsiteY241" fmla="*/ 2119679 h 5890917"/>
              <a:gd name="connsiteX242" fmla="*/ 3896785 w 4317699"/>
              <a:gd name="connsiteY242" fmla="*/ 2641600 h 5890917"/>
              <a:gd name="connsiteX243" fmla="*/ 3867756 w 4317699"/>
              <a:gd name="connsiteY243" fmla="*/ 2714172 h 5890917"/>
              <a:gd name="connsiteX244" fmla="*/ 3766156 w 4317699"/>
              <a:gd name="connsiteY244" fmla="*/ 2888343 h 5890917"/>
              <a:gd name="connsiteX245" fmla="*/ 3708099 w 4317699"/>
              <a:gd name="connsiteY245" fmla="*/ 2946400 h 5890917"/>
              <a:gd name="connsiteX246" fmla="*/ 3635528 w 4317699"/>
              <a:gd name="connsiteY246" fmla="*/ 3033486 h 5890917"/>
              <a:gd name="connsiteX247" fmla="*/ 3766156 w 4317699"/>
              <a:gd name="connsiteY247" fmla="*/ 2975429 h 5890917"/>
              <a:gd name="connsiteX248" fmla="*/ 3824213 w 4317699"/>
              <a:gd name="connsiteY248" fmla="*/ 2960915 h 5890917"/>
              <a:gd name="connsiteX249" fmla="*/ 4216099 w 4317699"/>
              <a:gd name="connsiteY249" fmla="*/ 3048000 h 5890917"/>
              <a:gd name="connsiteX250" fmla="*/ 4317699 w 4317699"/>
              <a:gd name="connsiteY250" fmla="*/ 3091543 h 5890917"/>
              <a:gd name="connsiteX251" fmla="*/ 4216099 w 4317699"/>
              <a:gd name="connsiteY251" fmla="*/ 3062515 h 5890917"/>
              <a:gd name="connsiteX252" fmla="*/ 4041928 w 4317699"/>
              <a:gd name="connsiteY252" fmla="*/ 3077029 h 5890917"/>
              <a:gd name="connsiteX253" fmla="*/ 3735915 w 4317699"/>
              <a:gd name="connsiteY253" fmla="*/ 3168092 h 5890917"/>
              <a:gd name="connsiteX254" fmla="*/ 3550752 w 4317699"/>
              <a:gd name="connsiteY254" fmla="*/ 3155241 h 5890917"/>
              <a:gd name="connsiteX255" fmla="*/ 3248601 w 4317699"/>
              <a:gd name="connsiteY255" fmla="*/ 3272308 h 5890917"/>
              <a:gd name="connsiteX256" fmla="*/ 3091593 w 4317699"/>
              <a:gd name="connsiteY256" fmla="*/ 3360347 h 5890917"/>
              <a:gd name="connsiteX257" fmla="*/ 2938842 w 4317699"/>
              <a:gd name="connsiteY257" fmla="*/ 3454400 h 5890917"/>
              <a:gd name="connsiteX258" fmla="*/ 2837242 w 4317699"/>
              <a:gd name="connsiteY258" fmla="*/ 3468915 h 5890917"/>
              <a:gd name="connsiteX259" fmla="*/ 2793699 w 4317699"/>
              <a:gd name="connsiteY259" fmla="*/ 3483429 h 5890917"/>
              <a:gd name="connsiteX260" fmla="*/ 2808213 w 4317699"/>
              <a:gd name="connsiteY260" fmla="*/ 3570515 h 5890917"/>
              <a:gd name="connsiteX261" fmla="*/ 2895299 w 4317699"/>
              <a:gd name="connsiteY261" fmla="*/ 3599543 h 5890917"/>
              <a:gd name="connsiteX262" fmla="*/ 3040442 w 4317699"/>
              <a:gd name="connsiteY262" fmla="*/ 3686629 h 5890917"/>
              <a:gd name="connsiteX263" fmla="*/ 3171070 w 4317699"/>
              <a:gd name="connsiteY263" fmla="*/ 3759200 h 5890917"/>
              <a:gd name="connsiteX264" fmla="*/ 3652158 w 4317699"/>
              <a:gd name="connsiteY264" fmla="*/ 3763294 h 5890917"/>
              <a:gd name="connsiteX265" fmla="*/ 3030618 w 4317699"/>
              <a:gd name="connsiteY265" fmla="*/ 3946434 h 5890917"/>
              <a:gd name="connsiteX266" fmla="*/ 3113013 w 4317699"/>
              <a:gd name="connsiteY266" fmla="*/ 3947886 h 5890917"/>
              <a:gd name="connsiteX267" fmla="*/ 3243642 w 4317699"/>
              <a:gd name="connsiteY267" fmla="*/ 4078515 h 5890917"/>
              <a:gd name="connsiteX268" fmla="*/ 3388785 w 4317699"/>
              <a:gd name="connsiteY268" fmla="*/ 4136572 h 5890917"/>
              <a:gd name="connsiteX269" fmla="*/ 3959686 w 4317699"/>
              <a:gd name="connsiteY269" fmla="*/ 4204012 h 5890917"/>
              <a:gd name="connsiteX270" fmla="*/ 3461356 w 4317699"/>
              <a:gd name="connsiteY270" fmla="*/ 4194629 h 5890917"/>
              <a:gd name="connsiteX271" fmla="*/ 3417813 w 4317699"/>
              <a:gd name="connsiteY271" fmla="*/ 4180115 h 5890917"/>
              <a:gd name="connsiteX272" fmla="*/ 3330728 w 4317699"/>
              <a:gd name="connsiteY272" fmla="*/ 4165600 h 5890917"/>
              <a:gd name="connsiteX273" fmla="*/ 3200099 w 4317699"/>
              <a:gd name="connsiteY273" fmla="*/ 4136572 h 5890917"/>
              <a:gd name="connsiteX274" fmla="*/ 3083985 w 4317699"/>
              <a:gd name="connsiteY274" fmla="*/ 4107543 h 5890917"/>
              <a:gd name="connsiteX275" fmla="*/ 2982385 w 4317699"/>
              <a:gd name="connsiteY275" fmla="*/ 4005943 h 5890917"/>
              <a:gd name="connsiteX276" fmla="*/ 2938842 w 4317699"/>
              <a:gd name="connsiteY276" fmla="*/ 3962400 h 5890917"/>
              <a:gd name="connsiteX277" fmla="*/ 2851756 w 4317699"/>
              <a:gd name="connsiteY277" fmla="*/ 3904343 h 5890917"/>
              <a:gd name="connsiteX278" fmla="*/ 2808213 w 4317699"/>
              <a:gd name="connsiteY278" fmla="*/ 3875315 h 5890917"/>
              <a:gd name="connsiteX279" fmla="*/ 2779185 w 4317699"/>
              <a:gd name="connsiteY279" fmla="*/ 3947886 h 5890917"/>
              <a:gd name="connsiteX280" fmla="*/ 2837242 w 4317699"/>
              <a:gd name="connsiteY280" fmla="*/ 4209143 h 5890917"/>
              <a:gd name="connsiteX281" fmla="*/ 2851756 w 4317699"/>
              <a:gd name="connsiteY281" fmla="*/ 4252686 h 5890917"/>
              <a:gd name="connsiteX282" fmla="*/ 2866270 w 4317699"/>
              <a:gd name="connsiteY282" fmla="*/ 4296229 h 5890917"/>
              <a:gd name="connsiteX283" fmla="*/ 2880785 w 4317699"/>
              <a:gd name="connsiteY283" fmla="*/ 4717143 h 5890917"/>
              <a:gd name="connsiteX284" fmla="*/ 2938842 w 4317699"/>
              <a:gd name="connsiteY284" fmla="*/ 4775200 h 5890917"/>
              <a:gd name="connsiteX285" fmla="*/ 2967870 w 4317699"/>
              <a:gd name="connsiteY285" fmla="*/ 4833257 h 5890917"/>
              <a:gd name="connsiteX286" fmla="*/ 3299710 w 4317699"/>
              <a:gd name="connsiteY286" fmla="*/ 5730921 h 5890917"/>
              <a:gd name="connsiteX287" fmla="*/ 2963139 w 4317699"/>
              <a:gd name="connsiteY287" fmla="*/ 5786686 h 5890917"/>
              <a:gd name="connsiteX288" fmla="*/ 2692099 w 4317699"/>
              <a:gd name="connsiteY288" fmla="*/ 5733143 h 5890917"/>
              <a:gd name="connsiteX289" fmla="*/ 2372785 w 4317699"/>
              <a:gd name="connsiteY289" fmla="*/ 5776686 h 5890917"/>
              <a:gd name="connsiteX290" fmla="*/ 2416328 w 4317699"/>
              <a:gd name="connsiteY290" fmla="*/ 5660572 h 5890917"/>
              <a:gd name="connsiteX291" fmla="*/ 2416328 w 4317699"/>
              <a:gd name="connsiteY291"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79800 w 4317699"/>
              <a:gd name="connsiteY31" fmla="*/ 3072921 h 5890917"/>
              <a:gd name="connsiteX32" fmla="*/ 1284213 w 4317699"/>
              <a:gd name="connsiteY32" fmla="*/ 3062515 h 5890917"/>
              <a:gd name="connsiteX33" fmla="*/ 1264735 w 4317699"/>
              <a:gd name="connsiteY33" fmla="*/ 2942156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22419 w 4317699"/>
              <a:gd name="connsiteY155" fmla="*/ 416941 h 5890917"/>
              <a:gd name="connsiteX156" fmla="*/ 3541953 w 4317699"/>
              <a:gd name="connsiteY156" fmla="*/ 909341 h 5890917"/>
              <a:gd name="connsiteX157" fmla="*/ 3801781 w 4317699"/>
              <a:gd name="connsiteY157" fmla="*/ 934802 h 5890917"/>
              <a:gd name="connsiteX158" fmla="*/ 3882270 w 4317699"/>
              <a:gd name="connsiteY158" fmla="*/ 1030515 h 5890917"/>
              <a:gd name="connsiteX159" fmla="*/ 3301699 w 4317699"/>
              <a:gd name="connsiteY159" fmla="*/ 1030515 h 5890917"/>
              <a:gd name="connsiteX160" fmla="*/ 3374270 w 4317699"/>
              <a:gd name="connsiteY160" fmla="*/ 1074057 h 5890917"/>
              <a:gd name="connsiteX161" fmla="*/ 3490385 w 4317699"/>
              <a:gd name="connsiteY161" fmla="*/ 1103086 h 5890917"/>
              <a:gd name="connsiteX162" fmla="*/ 3548442 w 4317699"/>
              <a:gd name="connsiteY162" fmla="*/ 1175657 h 5890917"/>
              <a:gd name="connsiteX163" fmla="*/ 3635528 w 4317699"/>
              <a:gd name="connsiteY163" fmla="*/ 1219200 h 5890917"/>
              <a:gd name="connsiteX164" fmla="*/ 3795185 w 4317699"/>
              <a:gd name="connsiteY164" fmla="*/ 1248229 h 5890917"/>
              <a:gd name="connsiteX165" fmla="*/ 4085470 w 4317699"/>
              <a:gd name="connsiteY165" fmla="*/ 1190172 h 5890917"/>
              <a:gd name="connsiteX166" fmla="*/ 4143528 w 4317699"/>
              <a:gd name="connsiteY166" fmla="*/ 1117600 h 5890917"/>
              <a:gd name="connsiteX167" fmla="*/ 4187070 w 4317699"/>
              <a:gd name="connsiteY167" fmla="*/ 1088572 h 5890917"/>
              <a:gd name="connsiteX168" fmla="*/ 4143528 w 4317699"/>
              <a:gd name="connsiteY168" fmla="*/ 1132115 h 5890917"/>
              <a:gd name="connsiteX169" fmla="*/ 4041928 w 4317699"/>
              <a:gd name="connsiteY169" fmla="*/ 1262743 h 5890917"/>
              <a:gd name="connsiteX170" fmla="*/ 4012899 w 4317699"/>
              <a:gd name="connsiteY170" fmla="*/ 1306286 h 5890917"/>
              <a:gd name="connsiteX171" fmla="*/ 3791322 w 4317699"/>
              <a:gd name="connsiteY171" fmla="*/ 1323824 h 5890917"/>
              <a:gd name="connsiteX172" fmla="*/ 3751642 w 4317699"/>
              <a:gd name="connsiteY172" fmla="*/ 1364343 h 5890917"/>
              <a:gd name="connsiteX173" fmla="*/ 3595300 w 4317699"/>
              <a:gd name="connsiteY173" fmla="*/ 1257336 h 5890917"/>
              <a:gd name="connsiteX174" fmla="*/ 3388375 w 4317699"/>
              <a:gd name="connsiteY174" fmla="*/ 1146879 h 5890917"/>
              <a:gd name="connsiteX175" fmla="*/ 3504899 w 4317699"/>
              <a:gd name="connsiteY175" fmla="*/ 1756229 h 5890917"/>
              <a:gd name="connsiteX176" fmla="*/ 3475870 w 4317699"/>
              <a:gd name="connsiteY176" fmla="*/ 1698172 h 5890917"/>
              <a:gd name="connsiteX177" fmla="*/ 3403299 w 4317699"/>
              <a:gd name="connsiteY177" fmla="*/ 1524000 h 5890917"/>
              <a:gd name="connsiteX178" fmla="*/ 3351418 w 4317699"/>
              <a:gd name="connsiteY178" fmla="*/ 1329003 h 5890917"/>
              <a:gd name="connsiteX179" fmla="*/ 3331584 w 4317699"/>
              <a:gd name="connsiteY179" fmla="*/ 1273108 h 5890917"/>
              <a:gd name="connsiteX180" fmla="*/ 3287677 w 4317699"/>
              <a:gd name="connsiteY180" fmla="*/ 1226998 h 5890917"/>
              <a:gd name="connsiteX181" fmla="*/ 3156556 w 4317699"/>
              <a:gd name="connsiteY181" fmla="*/ 1190172 h 5890917"/>
              <a:gd name="connsiteX182" fmla="*/ 3098499 w 4317699"/>
              <a:gd name="connsiteY182" fmla="*/ 1204686 h 5890917"/>
              <a:gd name="connsiteX183" fmla="*/ 2982385 w 4317699"/>
              <a:gd name="connsiteY183" fmla="*/ 1219200 h 5890917"/>
              <a:gd name="connsiteX184" fmla="*/ 2967870 w 4317699"/>
              <a:gd name="connsiteY184" fmla="*/ 1262743 h 5890917"/>
              <a:gd name="connsiteX185" fmla="*/ 2895299 w 4317699"/>
              <a:gd name="connsiteY185" fmla="*/ 1524000 h 5890917"/>
              <a:gd name="connsiteX186" fmla="*/ 2938842 w 4317699"/>
              <a:gd name="connsiteY186" fmla="*/ 1596572 h 5890917"/>
              <a:gd name="connsiteX187" fmla="*/ 2953356 w 4317699"/>
              <a:gd name="connsiteY187" fmla="*/ 1640115 h 5890917"/>
              <a:gd name="connsiteX188" fmla="*/ 2895299 w 4317699"/>
              <a:gd name="connsiteY188" fmla="*/ 1712686 h 5890917"/>
              <a:gd name="connsiteX189" fmla="*/ 2837242 w 4317699"/>
              <a:gd name="connsiteY189" fmla="*/ 1770743 h 5890917"/>
              <a:gd name="connsiteX190" fmla="*/ 2750156 w 4317699"/>
              <a:gd name="connsiteY190" fmla="*/ 1828800 h 5890917"/>
              <a:gd name="connsiteX191" fmla="*/ 2677585 w 4317699"/>
              <a:gd name="connsiteY191" fmla="*/ 1901372 h 5890917"/>
              <a:gd name="connsiteX192" fmla="*/ 2575985 w 4317699"/>
              <a:gd name="connsiteY192" fmla="*/ 2032000 h 5890917"/>
              <a:gd name="connsiteX193" fmla="*/ 2561470 w 4317699"/>
              <a:gd name="connsiteY193" fmla="*/ 2525486 h 5890917"/>
              <a:gd name="connsiteX194" fmla="*/ 2634042 w 4317699"/>
              <a:gd name="connsiteY194" fmla="*/ 2467429 h 5890917"/>
              <a:gd name="connsiteX195" fmla="*/ 2750156 w 4317699"/>
              <a:gd name="connsiteY195" fmla="*/ 2394857 h 5890917"/>
              <a:gd name="connsiteX196" fmla="*/ 2938842 w 4317699"/>
              <a:gd name="connsiteY196" fmla="*/ 2249715 h 5890917"/>
              <a:gd name="connsiteX197" fmla="*/ 2904387 w 4317699"/>
              <a:gd name="connsiteY197" fmla="*/ 2031669 h 5890917"/>
              <a:gd name="connsiteX198" fmla="*/ 3070856 w 4317699"/>
              <a:gd name="connsiteY198" fmla="*/ 2166397 h 5890917"/>
              <a:gd name="connsiteX199" fmla="*/ 3098499 w 4317699"/>
              <a:gd name="connsiteY199" fmla="*/ 1814286 h 5890917"/>
              <a:gd name="connsiteX200" fmla="*/ 3127528 w 4317699"/>
              <a:gd name="connsiteY200" fmla="*/ 1698172 h 5890917"/>
              <a:gd name="connsiteX201" fmla="*/ 3098499 w 4317699"/>
              <a:gd name="connsiteY201" fmla="*/ 2235200 h 5890917"/>
              <a:gd name="connsiteX202" fmla="*/ 3069470 w 4317699"/>
              <a:gd name="connsiteY202" fmla="*/ 2307772 h 5890917"/>
              <a:gd name="connsiteX203" fmla="*/ 2866270 w 4317699"/>
              <a:gd name="connsiteY203" fmla="*/ 2481943 h 5890917"/>
              <a:gd name="connsiteX204" fmla="*/ 2779185 w 4317699"/>
              <a:gd name="connsiteY204" fmla="*/ 2525486 h 5890917"/>
              <a:gd name="connsiteX205" fmla="*/ 2721128 w 4317699"/>
              <a:gd name="connsiteY205" fmla="*/ 2569029 h 5890917"/>
              <a:gd name="connsiteX206" fmla="*/ 2663070 w 4317699"/>
              <a:gd name="connsiteY206" fmla="*/ 2699657 h 5890917"/>
              <a:gd name="connsiteX207" fmla="*/ 2648556 w 4317699"/>
              <a:gd name="connsiteY207" fmla="*/ 2743200 h 5890917"/>
              <a:gd name="connsiteX208" fmla="*/ 2735642 w 4317699"/>
              <a:gd name="connsiteY208" fmla="*/ 2656115 h 5890917"/>
              <a:gd name="connsiteX209" fmla="*/ 2880785 w 4317699"/>
              <a:gd name="connsiteY209" fmla="*/ 2612572 h 5890917"/>
              <a:gd name="connsiteX210" fmla="*/ 3040442 w 4317699"/>
              <a:gd name="connsiteY210" fmla="*/ 2540000 h 5890917"/>
              <a:gd name="connsiteX211" fmla="*/ 3113013 w 4317699"/>
              <a:gd name="connsiteY211" fmla="*/ 2467429 h 5890917"/>
              <a:gd name="connsiteX212" fmla="*/ 3200099 w 4317699"/>
              <a:gd name="connsiteY212" fmla="*/ 2380343 h 5890917"/>
              <a:gd name="connsiteX213" fmla="*/ 3214613 w 4317699"/>
              <a:gd name="connsiteY213" fmla="*/ 1872343 h 5890917"/>
              <a:gd name="connsiteX214" fmla="*/ 3229128 w 4317699"/>
              <a:gd name="connsiteY214" fmla="*/ 2220686 h 5890917"/>
              <a:gd name="connsiteX215" fmla="*/ 3403299 w 4317699"/>
              <a:gd name="connsiteY215" fmla="*/ 2046515 h 5890917"/>
              <a:gd name="connsiteX216" fmla="*/ 3461356 w 4317699"/>
              <a:gd name="connsiteY216" fmla="*/ 2002972 h 5890917"/>
              <a:gd name="connsiteX217" fmla="*/ 3606499 w 4317699"/>
              <a:gd name="connsiteY217" fmla="*/ 1857829 h 5890917"/>
              <a:gd name="connsiteX218" fmla="*/ 3981272 w 4317699"/>
              <a:gd name="connsiteY218" fmla="*/ 1573190 h 5890917"/>
              <a:gd name="connsiteX219" fmla="*/ 4297829 w 4317699"/>
              <a:gd name="connsiteY219" fmla="*/ 1409345 h 5890917"/>
              <a:gd name="connsiteX220" fmla="*/ 3770568 w 4317699"/>
              <a:gd name="connsiteY220" fmla="*/ 1875783 h 5890917"/>
              <a:gd name="connsiteX221" fmla="*/ 4210796 w 4317699"/>
              <a:gd name="connsiteY221" fmla="*/ 1938659 h 5890917"/>
              <a:gd name="connsiteX222" fmla="*/ 3591985 w 4317699"/>
              <a:gd name="connsiteY222" fmla="*/ 2075543 h 5890917"/>
              <a:gd name="connsiteX223" fmla="*/ 3417813 w 4317699"/>
              <a:gd name="connsiteY223" fmla="*/ 2177143 h 5890917"/>
              <a:gd name="connsiteX224" fmla="*/ 3345242 w 4317699"/>
              <a:gd name="connsiteY224" fmla="*/ 2293257 h 5890917"/>
              <a:gd name="connsiteX225" fmla="*/ 3330728 w 4317699"/>
              <a:gd name="connsiteY225" fmla="*/ 2351315 h 5890917"/>
              <a:gd name="connsiteX226" fmla="*/ 3316213 w 4317699"/>
              <a:gd name="connsiteY226" fmla="*/ 2481943 h 5890917"/>
              <a:gd name="connsiteX227" fmla="*/ 3287185 w 4317699"/>
              <a:gd name="connsiteY227" fmla="*/ 2525486 h 5890917"/>
              <a:gd name="connsiteX228" fmla="*/ 3243642 w 4317699"/>
              <a:gd name="connsiteY228" fmla="*/ 2583543 h 5890917"/>
              <a:gd name="connsiteX229" fmla="*/ 3142042 w 4317699"/>
              <a:gd name="connsiteY229" fmla="*/ 2670629 h 5890917"/>
              <a:gd name="connsiteX230" fmla="*/ 3040442 w 4317699"/>
              <a:gd name="connsiteY230" fmla="*/ 2786743 h 5890917"/>
              <a:gd name="connsiteX231" fmla="*/ 2967870 w 4317699"/>
              <a:gd name="connsiteY231" fmla="*/ 2844800 h 5890917"/>
              <a:gd name="connsiteX232" fmla="*/ 2895299 w 4317699"/>
              <a:gd name="connsiteY232" fmla="*/ 2931886 h 5890917"/>
              <a:gd name="connsiteX233" fmla="*/ 2735642 w 4317699"/>
              <a:gd name="connsiteY233" fmla="*/ 3106057 h 5890917"/>
              <a:gd name="connsiteX234" fmla="*/ 2706613 w 4317699"/>
              <a:gd name="connsiteY234" fmla="*/ 3193143 h 5890917"/>
              <a:gd name="connsiteX235" fmla="*/ 2808213 w 4317699"/>
              <a:gd name="connsiteY235" fmla="*/ 3178629 h 5890917"/>
              <a:gd name="connsiteX236" fmla="*/ 3214613 w 4317699"/>
              <a:gd name="connsiteY236" fmla="*/ 3091543 h 5890917"/>
              <a:gd name="connsiteX237" fmla="*/ 3475870 w 4317699"/>
              <a:gd name="connsiteY237" fmla="*/ 2960915 h 5890917"/>
              <a:gd name="connsiteX238" fmla="*/ 3679070 w 4317699"/>
              <a:gd name="connsiteY238" fmla="*/ 2801257 h 5890917"/>
              <a:gd name="connsiteX239" fmla="*/ 3824213 w 4317699"/>
              <a:gd name="connsiteY239" fmla="*/ 2569029 h 5890917"/>
              <a:gd name="connsiteX240" fmla="*/ 3911299 w 4317699"/>
              <a:gd name="connsiteY240" fmla="*/ 2409372 h 5890917"/>
              <a:gd name="connsiteX241" fmla="*/ 4236791 w 4317699"/>
              <a:gd name="connsiteY241" fmla="*/ 2119679 h 5890917"/>
              <a:gd name="connsiteX242" fmla="*/ 3896785 w 4317699"/>
              <a:gd name="connsiteY242" fmla="*/ 2641600 h 5890917"/>
              <a:gd name="connsiteX243" fmla="*/ 3867756 w 4317699"/>
              <a:gd name="connsiteY243" fmla="*/ 2714172 h 5890917"/>
              <a:gd name="connsiteX244" fmla="*/ 3766156 w 4317699"/>
              <a:gd name="connsiteY244" fmla="*/ 2888343 h 5890917"/>
              <a:gd name="connsiteX245" fmla="*/ 3708099 w 4317699"/>
              <a:gd name="connsiteY245" fmla="*/ 2946400 h 5890917"/>
              <a:gd name="connsiteX246" fmla="*/ 3635528 w 4317699"/>
              <a:gd name="connsiteY246" fmla="*/ 3033486 h 5890917"/>
              <a:gd name="connsiteX247" fmla="*/ 3766156 w 4317699"/>
              <a:gd name="connsiteY247" fmla="*/ 2975429 h 5890917"/>
              <a:gd name="connsiteX248" fmla="*/ 3824213 w 4317699"/>
              <a:gd name="connsiteY248" fmla="*/ 2960915 h 5890917"/>
              <a:gd name="connsiteX249" fmla="*/ 4216099 w 4317699"/>
              <a:gd name="connsiteY249" fmla="*/ 3048000 h 5890917"/>
              <a:gd name="connsiteX250" fmla="*/ 4317699 w 4317699"/>
              <a:gd name="connsiteY250" fmla="*/ 3091543 h 5890917"/>
              <a:gd name="connsiteX251" fmla="*/ 4216099 w 4317699"/>
              <a:gd name="connsiteY251" fmla="*/ 3062515 h 5890917"/>
              <a:gd name="connsiteX252" fmla="*/ 4041928 w 4317699"/>
              <a:gd name="connsiteY252" fmla="*/ 3077029 h 5890917"/>
              <a:gd name="connsiteX253" fmla="*/ 3735915 w 4317699"/>
              <a:gd name="connsiteY253" fmla="*/ 3168092 h 5890917"/>
              <a:gd name="connsiteX254" fmla="*/ 3550752 w 4317699"/>
              <a:gd name="connsiteY254" fmla="*/ 3155241 h 5890917"/>
              <a:gd name="connsiteX255" fmla="*/ 3248601 w 4317699"/>
              <a:gd name="connsiteY255" fmla="*/ 3272308 h 5890917"/>
              <a:gd name="connsiteX256" fmla="*/ 3091593 w 4317699"/>
              <a:gd name="connsiteY256" fmla="*/ 3360347 h 5890917"/>
              <a:gd name="connsiteX257" fmla="*/ 2938842 w 4317699"/>
              <a:gd name="connsiteY257" fmla="*/ 3454400 h 5890917"/>
              <a:gd name="connsiteX258" fmla="*/ 2837242 w 4317699"/>
              <a:gd name="connsiteY258" fmla="*/ 3468915 h 5890917"/>
              <a:gd name="connsiteX259" fmla="*/ 2793699 w 4317699"/>
              <a:gd name="connsiteY259" fmla="*/ 3483429 h 5890917"/>
              <a:gd name="connsiteX260" fmla="*/ 2808213 w 4317699"/>
              <a:gd name="connsiteY260" fmla="*/ 3570515 h 5890917"/>
              <a:gd name="connsiteX261" fmla="*/ 2895299 w 4317699"/>
              <a:gd name="connsiteY261" fmla="*/ 3599543 h 5890917"/>
              <a:gd name="connsiteX262" fmla="*/ 3040442 w 4317699"/>
              <a:gd name="connsiteY262" fmla="*/ 3686629 h 5890917"/>
              <a:gd name="connsiteX263" fmla="*/ 3171070 w 4317699"/>
              <a:gd name="connsiteY263" fmla="*/ 3759200 h 5890917"/>
              <a:gd name="connsiteX264" fmla="*/ 3652158 w 4317699"/>
              <a:gd name="connsiteY264" fmla="*/ 3763294 h 5890917"/>
              <a:gd name="connsiteX265" fmla="*/ 3030618 w 4317699"/>
              <a:gd name="connsiteY265" fmla="*/ 3946434 h 5890917"/>
              <a:gd name="connsiteX266" fmla="*/ 3113013 w 4317699"/>
              <a:gd name="connsiteY266" fmla="*/ 3947886 h 5890917"/>
              <a:gd name="connsiteX267" fmla="*/ 3243642 w 4317699"/>
              <a:gd name="connsiteY267" fmla="*/ 4078515 h 5890917"/>
              <a:gd name="connsiteX268" fmla="*/ 3388785 w 4317699"/>
              <a:gd name="connsiteY268" fmla="*/ 4136572 h 5890917"/>
              <a:gd name="connsiteX269" fmla="*/ 3959686 w 4317699"/>
              <a:gd name="connsiteY269" fmla="*/ 4204012 h 5890917"/>
              <a:gd name="connsiteX270" fmla="*/ 3461356 w 4317699"/>
              <a:gd name="connsiteY270" fmla="*/ 4194629 h 5890917"/>
              <a:gd name="connsiteX271" fmla="*/ 3417813 w 4317699"/>
              <a:gd name="connsiteY271" fmla="*/ 4180115 h 5890917"/>
              <a:gd name="connsiteX272" fmla="*/ 3330728 w 4317699"/>
              <a:gd name="connsiteY272" fmla="*/ 4165600 h 5890917"/>
              <a:gd name="connsiteX273" fmla="*/ 3200099 w 4317699"/>
              <a:gd name="connsiteY273" fmla="*/ 4136572 h 5890917"/>
              <a:gd name="connsiteX274" fmla="*/ 3083985 w 4317699"/>
              <a:gd name="connsiteY274" fmla="*/ 4107543 h 5890917"/>
              <a:gd name="connsiteX275" fmla="*/ 2982385 w 4317699"/>
              <a:gd name="connsiteY275" fmla="*/ 4005943 h 5890917"/>
              <a:gd name="connsiteX276" fmla="*/ 2938842 w 4317699"/>
              <a:gd name="connsiteY276" fmla="*/ 3962400 h 5890917"/>
              <a:gd name="connsiteX277" fmla="*/ 2851756 w 4317699"/>
              <a:gd name="connsiteY277" fmla="*/ 3904343 h 5890917"/>
              <a:gd name="connsiteX278" fmla="*/ 2808213 w 4317699"/>
              <a:gd name="connsiteY278" fmla="*/ 3875315 h 5890917"/>
              <a:gd name="connsiteX279" fmla="*/ 2779185 w 4317699"/>
              <a:gd name="connsiteY279" fmla="*/ 3947886 h 5890917"/>
              <a:gd name="connsiteX280" fmla="*/ 2837242 w 4317699"/>
              <a:gd name="connsiteY280" fmla="*/ 4209143 h 5890917"/>
              <a:gd name="connsiteX281" fmla="*/ 2851756 w 4317699"/>
              <a:gd name="connsiteY281" fmla="*/ 4252686 h 5890917"/>
              <a:gd name="connsiteX282" fmla="*/ 2866270 w 4317699"/>
              <a:gd name="connsiteY282" fmla="*/ 4296229 h 5890917"/>
              <a:gd name="connsiteX283" fmla="*/ 2880785 w 4317699"/>
              <a:gd name="connsiteY283" fmla="*/ 4717143 h 5890917"/>
              <a:gd name="connsiteX284" fmla="*/ 2938842 w 4317699"/>
              <a:gd name="connsiteY284" fmla="*/ 4775200 h 5890917"/>
              <a:gd name="connsiteX285" fmla="*/ 2967870 w 4317699"/>
              <a:gd name="connsiteY285" fmla="*/ 4833257 h 5890917"/>
              <a:gd name="connsiteX286" fmla="*/ 3299710 w 4317699"/>
              <a:gd name="connsiteY286" fmla="*/ 5730921 h 5890917"/>
              <a:gd name="connsiteX287" fmla="*/ 2963139 w 4317699"/>
              <a:gd name="connsiteY287" fmla="*/ 5786686 h 5890917"/>
              <a:gd name="connsiteX288" fmla="*/ 2692099 w 4317699"/>
              <a:gd name="connsiteY288" fmla="*/ 5733143 h 5890917"/>
              <a:gd name="connsiteX289" fmla="*/ 2372785 w 4317699"/>
              <a:gd name="connsiteY289" fmla="*/ 5776686 h 5890917"/>
              <a:gd name="connsiteX290" fmla="*/ 2416328 w 4317699"/>
              <a:gd name="connsiteY290" fmla="*/ 5660572 h 5890917"/>
              <a:gd name="connsiteX291" fmla="*/ 2416328 w 4317699"/>
              <a:gd name="connsiteY291"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79800 w 4317699"/>
              <a:gd name="connsiteY31" fmla="*/ 3072921 h 5890917"/>
              <a:gd name="connsiteX32" fmla="*/ 1158608 w 4317699"/>
              <a:gd name="connsiteY32" fmla="*/ 3051895 h 5890917"/>
              <a:gd name="connsiteX33" fmla="*/ 1264735 w 4317699"/>
              <a:gd name="connsiteY33" fmla="*/ 2942156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22419 w 4317699"/>
              <a:gd name="connsiteY155" fmla="*/ 416941 h 5890917"/>
              <a:gd name="connsiteX156" fmla="*/ 3541953 w 4317699"/>
              <a:gd name="connsiteY156" fmla="*/ 909341 h 5890917"/>
              <a:gd name="connsiteX157" fmla="*/ 3801781 w 4317699"/>
              <a:gd name="connsiteY157" fmla="*/ 934802 h 5890917"/>
              <a:gd name="connsiteX158" fmla="*/ 3882270 w 4317699"/>
              <a:gd name="connsiteY158" fmla="*/ 1030515 h 5890917"/>
              <a:gd name="connsiteX159" fmla="*/ 3301699 w 4317699"/>
              <a:gd name="connsiteY159" fmla="*/ 1030515 h 5890917"/>
              <a:gd name="connsiteX160" fmla="*/ 3374270 w 4317699"/>
              <a:gd name="connsiteY160" fmla="*/ 1074057 h 5890917"/>
              <a:gd name="connsiteX161" fmla="*/ 3490385 w 4317699"/>
              <a:gd name="connsiteY161" fmla="*/ 1103086 h 5890917"/>
              <a:gd name="connsiteX162" fmla="*/ 3548442 w 4317699"/>
              <a:gd name="connsiteY162" fmla="*/ 1175657 h 5890917"/>
              <a:gd name="connsiteX163" fmla="*/ 3635528 w 4317699"/>
              <a:gd name="connsiteY163" fmla="*/ 1219200 h 5890917"/>
              <a:gd name="connsiteX164" fmla="*/ 3795185 w 4317699"/>
              <a:gd name="connsiteY164" fmla="*/ 1248229 h 5890917"/>
              <a:gd name="connsiteX165" fmla="*/ 4085470 w 4317699"/>
              <a:gd name="connsiteY165" fmla="*/ 1190172 h 5890917"/>
              <a:gd name="connsiteX166" fmla="*/ 4143528 w 4317699"/>
              <a:gd name="connsiteY166" fmla="*/ 1117600 h 5890917"/>
              <a:gd name="connsiteX167" fmla="*/ 4187070 w 4317699"/>
              <a:gd name="connsiteY167" fmla="*/ 1088572 h 5890917"/>
              <a:gd name="connsiteX168" fmla="*/ 4143528 w 4317699"/>
              <a:gd name="connsiteY168" fmla="*/ 1132115 h 5890917"/>
              <a:gd name="connsiteX169" fmla="*/ 4041928 w 4317699"/>
              <a:gd name="connsiteY169" fmla="*/ 1262743 h 5890917"/>
              <a:gd name="connsiteX170" fmla="*/ 4012899 w 4317699"/>
              <a:gd name="connsiteY170" fmla="*/ 1306286 h 5890917"/>
              <a:gd name="connsiteX171" fmla="*/ 3791322 w 4317699"/>
              <a:gd name="connsiteY171" fmla="*/ 1323824 h 5890917"/>
              <a:gd name="connsiteX172" fmla="*/ 3751642 w 4317699"/>
              <a:gd name="connsiteY172" fmla="*/ 1364343 h 5890917"/>
              <a:gd name="connsiteX173" fmla="*/ 3595300 w 4317699"/>
              <a:gd name="connsiteY173" fmla="*/ 1257336 h 5890917"/>
              <a:gd name="connsiteX174" fmla="*/ 3388375 w 4317699"/>
              <a:gd name="connsiteY174" fmla="*/ 1146879 h 5890917"/>
              <a:gd name="connsiteX175" fmla="*/ 3504899 w 4317699"/>
              <a:gd name="connsiteY175" fmla="*/ 1756229 h 5890917"/>
              <a:gd name="connsiteX176" fmla="*/ 3475870 w 4317699"/>
              <a:gd name="connsiteY176" fmla="*/ 1698172 h 5890917"/>
              <a:gd name="connsiteX177" fmla="*/ 3403299 w 4317699"/>
              <a:gd name="connsiteY177" fmla="*/ 1524000 h 5890917"/>
              <a:gd name="connsiteX178" fmla="*/ 3351418 w 4317699"/>
              <a:gd name="connsiteY178" fmla="*/ 1329003 h 5890917"/>
              <a:gd name="connsiteX179" fmla="*/ 3331584 w 4317699"/>
              <a:gd name="connsiteY179" fmla="*/ 1273108 h 5890917"/>
              <a:gd name="connsiteX180" fmla="*/ 3287677 w 4317699"/>
              <a:gd name="connsiteY180" fmla="*/ 1226998 h 5890917"/>
              <a:gd name="connsiteX181" fmla="*/ 3156556 w 4317699"/>
              <a:gd name="connsiteY181" fmla="*/ 1190172 h 5890917"/>
              <a:gd name="connsiteX182" fmla="*/ 3098499 w 4317699"/>
              <a:gd name="connsiteY182" fmla="*/ 1204686 h 5890917"/>
              <a:gd name="connsiteX183" fmla="*/ 2982385 w 4317699"/>
              <a:gd name="connsiteY183" fmla="*/ 1219200 h 5890917"/>
              <a:gd name="connsiteX184" fmla="*/ 2967870 w 4317699"/>
              <a:gd name="connsiteY184" fmla="*/ 1262743 h 5890917"/>
              <a:gd name="connsiteX185" fmla="*/ 2895299 w 4317699"/>
              <a:gd name="connsiteY185" fmla="*/ 1524000 h 5890917"/>
              <a:gd name="connsiteX186" fmla="*/ 2938842 w 4317699"/>
              <a:gd name="connsiteY186" fmla="*/ 1596572 h 5890917"/>
              <a:gd name="connsiteX187" fmla="*/ 2953356 w 4317699"/>
              <a:gd name="connsiteY187" fmla="*/ 1640115 h 5890917"/>
              <a:gd name="connsiteX188" fmla="*/ 2895299 w 4317699"/>
              <a:gd name="connsiteY188" fmla="*/ 1712686 h 5890917"/>
              <a:gd name="connsiteX189" fmla="*/ 2837242 w 4317699"/>
              <a:gd name="connsiteY189" fmla="*/ 1770743 h 5890917"/>
              <a:gd name="connsiteX190" fmla="*/ 2750156 w 4317699"/>
              <a:gd name="connsiteY190" fmla="*/ 1828800 h 5890917"/>
              <a:gd name="connsiteX191" fmla="*/ 2677585 w 4317699"/>
              <a:gd name="connsiteY191" fmla="*/ 1901372 h 5890917"/>
              <a:gd name="connsiteX192" fmla="*/ 2575985 w 4317699"/>
              <a:gd name="connsiteY192" fmla="*/ 2032000 h 5890917"/>
              <a:gd name="connsiteX193" fmla="*/ 2561470 w 4317699"/>
              <a:gd name="connsiteY193" fmla="*/ 2525486 h 5890917"/>
              <a:gd name="connsiteX194" fmla="*/ 2634042 w 4317699"/>
              <a:gd name="connsiteY194" fmla="*/ 2467429 h 5890917"/>
              <a:gd name="connsiteX195" fmla="*/ 2750156 w 4317699"/>
              <a:gd name="connsiteY195" fmla="*/ 2394857 h 5890917"/>
              <a:gd name="connsiteX196" fmla="*/ 2938842 w 4317699"/>
              <a:gd name="connsiteY196" fmla="*/ 2249715 h 5890917"/>
              <a:gd name="connsiteX197" fmla="*/ 2904387 w 4317699"/>
              <a:gd name="connsiteY197" fmla="*/ 2031669 h 5890917"/>
              <a:gd name="connsiteX198" fmla="*/ 3070856 w 4317699"/>
              <a:gd name="connsiteY198" fmla="*/ 2166397 h 5890917"/>
              <a:gd name="connsiteX199" fmla="*/ 3098499 w 4317699"/>
              <a:gd name="connsiteY199" fmla="*/ 1814286 h 5890917"/>
              <a:gd name="connsiteX200" fmla="*/ 3127528 w 4317699"/>
              <a:gd name="connsiteY200" fmla="*/ 1698172 h 5890917"/>
              <a:gd name="connsiteX201" fmla="*/ 3098499 w 4317699"/>
              <a:gd name="connsiteY201" fmla="*/ 2235200 h 5890917"/>
              <a:gd name="connsiteX202" fmla="*/ 3069470 w 4317699"/>
              <a:gd name="connsiteY202" fmla="*/ 2307772 h 5890917"/>
              <a:gd name="connsiteX203" fmla="*/ 2866270 w 4317699"/>
              <a:gd name="connsiteY203" fmla="*/ 2481943 h 5890917"/>
              <a:gd name="connsiteX204" fmla="*/ 2779185 w 4317699"/>
              <a:gd name="connsiteY204" fmla="*/ 2525486 h 5890917"/>
              <a:gd name="connsiteX205" fmla="*/ 2721128 w 4317699"/>
              <a:gd name="connsiteY205" fmla="*/ 2569029 h 5890917"/>
              <a:gd name="connsiteX206" fmla="*/ 2663070 w 4317699"/>
              <a:gd name="connsiteY206" fmla="*/ 2699657 h 5890917"/>
              <a:gd name="connsiteX207" fmla="*/ 2648556 w 4317699"/>
              <a:gd name="connsiteY207" fmla="*/ 2743200 h 5890917"/>
              <a:gd name="connsiteX208" fmla="*/ 2735642 w 4317699"/>
              <a:gd name="connsiteY208" fmla="*/ 2656115 h 5890917"/>
              <a:gd name="connsiteX209" fmla="*/ 2880785 w 4317699"/>
              <a:gd name="connsiteY209" fmla="*/ 2612572 h 5890917"/>
              <a:gd name="connsiteX210" fmla="*/ 3040442 w 4317699"/>
              <a:gd name="connsiteY210" fmla="*/ 2540000 h 5890917"/>
              <a:gd name="connsiteX211" fmla="*/ 3113013 w 4317699"/>
              <a:gd name="connsiteY211" fmla="*/ 2467429 h 5890917"/>
              <a:gd name="connsiteX212" fmla="*/ 3200099 w 4317699"/>
              <a:gd name="connsiteY212" fmla="*/ 2380343 h 5890917"/>
              <a:gd name="connsiteX213" fmla="*/ 3214613 w 4317699"/>
              <a:gd name="connsiteY213" fmla="*/ 1872343 h 5890917"/>
              <a:gd name="connsiteX214" fmla="*/ 3229128 w 4317699"/>
              <a:gd name="connsiteY214" fmla="*/ 2220686 h 5890917"/>
              <a:gd name="connsiteX215" fmla="*/ 3403299 w 4317699"/>
              <a:gd name="connsiteY215" fmla="*/ 2046515 h 5890917"/>
              <a:gd name="connsiteX216" fmla="*/ 3461356 w 4317699"/>
              <a:gd name="connsiteY216" fmla="*/ 2002972 h 5890917"/>
              <a:gd name="connsiteX217" fmla="*/ 3606499 w 4317699"/>
              <a:gd name="connsiteY217" fmla="*/ 1857829 h 5890917"/>
              <a:gd name="connsiteX218" fmla="*/ 3981272 w 4317699"/>
              <a:gd name="connsiteY218" fmla="*/ 1573190 h 5890917"/>
              <a:gd name="connsiteX219" fmla="*/ 4297829 w 4317699"/>
              <a:gd name="connsiteY219" fmla="*/ 1409345 h 5890917"/>
              <a:gd name="connsiteX220" fmla="*/ 3770568 w 4317699"/>
              <a:gd name="connsiteY220" fmla="*/ 1875783 h 5890917"/>
              <a:gd name="connsiteX221" fmla="*/ 4210796 w 4317699"/>
              <a:gd name="connsiteY221" fmla="*/ 1938659 h 5890917"/>
              <a:gd name="connsiteX222" fmla="*/ 3591985 w 4317699"/>
              <a:gd name="connsiteY222" fmla="*/ 2075543 h 5890917"/>
              <a:gd name="connsiteX223" fmla="*/ 3417813 w 4317699"/>
              <a:gd name="connsiteY223" fmla="*/ 2177143 h 5890917"/>
              <a:gd name="connsiteX224" fmla="*/ 3345242 w 4317699"/>
              <a:gd name="connsiteY224" fmla="*/ 2293257 h 5890917"/>
              <a:gd name="connsiteX225" fmla="*/ 3330728 w 4317699"/>
              <a:gd name="connsiteY225" fmla="*/ 2351315 h 5890917"/>
              <a:gd name="connsiteX226" fmla="*/ 3316213 w 4317699"/>
              <a:gd name="connsiteY226" fmla="*/ 2481943 h 5890917"/>
              <a:gd name="connsiteX227" fmla="*/ 3287185 w 4317699"/>
              <a:gd name="connsiteY227" fmla="*/ 2525486 h 5890917"/>
              <a:gd name="connsiteX228" fmla="*/ 3243642 w 4317699"/>
              <a:gd name="connsiteY228" fmla="*/ 2583543 h 5890917"/>
              <a:gd name="connsiteX229" fmla="*/ 3142042 w 4317699"/>
              <a:gd name="connsiteY229" fmla="*/ 2670629 h 5890917"/>
              <a:gd name="connsiteX230" fmla="*/ 3040442 w 4317699"/>
              <a:gd name="connsiteY230" fmla="*/ 2786743 h 5890917"/>
              <a:gd name="connsiteX231" fmla="*/ 2967870 w 4317699"/>
              <a:gd name="connsiteY231" fmla="*/ 2844800 h 5890917"/>
              <a:gd name="connsiteX232" fmla="*/ 2895299 w 4317699"/>
              <a:gd name="connsiteY232" fmla="*/ 2931886 h 5890917"/>
              <a:gd name="connsiteX233" fmla="*/ 2735642 w 4317699"/>
              <a:gd name="connsiteY233" fmla="*/ 3106057 h 5890917"/>
              <a:gd name="connsiteX234" fmla="*/ 2706613 w 4317699"/>
              <a:gd name="connsiteY234" fmla="*/ 3193143 h 5890917"/>
              <a:gd name="connsiteX235" fmla="*/ 2808213 w 4317699"/>
              <a:gd name="connsiteY235" fmla="*/ 3178629 h 5890917"/>
              <a:gd name="connsiteX236" fmla="*/ 3214613 w 4317699"/>
              <a:gd name="connsiteY236" fmla="*/ 3091543 h 5890917"/>
              <a:gd name="connsiteX237" fmla="*/ 3475870 w 4317699"/>
              <a:gd name="connsiteY237" fmla="*/ 2960915 h 5890917"/>
              <a:gd name="connsiteX238" fmla="*/ 3679070 w 4317699"/>
              <a:gd name="connsiteY238" fmla="*/ 2801257 h 5890917"/>
              <a:gd name="connsiteX239" fmla="*/ 3824213 w 4317699"/>
              <a:gd name="connsiteY239" fmla="*/ 2569029 h 5890917"/>
              <a:gd name="connsiteX240" fmla="*/ 3911299 w 4317699"/>
              <a:gd name="connsiteY240" fmla="*/ 2409372 h 5890917"/>
              <a:gd name="connsiteX241" fmla="*/ 4236791 w 4317699"/>
              <a:gd name="connsiteY241" fmla="*/ 2119679 h 5890917"/>
              <a:gd name="connsiteX242" fmla="*/ 3896785 w 4317699"/>
              <a:gd name="connsiteY242" fmla="*/ 2641600 h 5890917"/>
              <a:gd name="connsiteX243" fmla="*/ 3867756 w 4317699"/>
              <a:gd name="connsiteY243" fmla="*/ 2714172 h 5890917"/>
              <a:gd name="connsiteX244" fmla="*/ 3766156 w 4317699"/>
              <a:gd name="connsiteY244" fmla="*/ 2888343 h 5890917"/>
              <a:gd name="connsiteX245" fmla="*/ 3708099 w 4317699"/>
              <a:gd name="connsiteY245" fmla="*/ 2946400 h 5890917"/>
              <a:gd name="connsiteX246" fmla="*/ 3635528 w 4317699"/>
              <a:gd name="connsiteY246" fmla="*/ 3033486 h 5890917"/>
              <a:gd name="connsiteX247" fmla="*/ 3766156 w 4317699"/>
              <a:gd name="connsiteY247" fmla="*/ 2975429 h 5890917"/>
              <a:gd name="connsiteX248" fmla="*/ 3824213 w 4317699"/>
              <a:gd name="connsiteY248" fmla="*/ 2960915 h 5890917"/>
              <a:gd name="connsiteX249" fmla="*/ 4216099 w 4317699"/>
              <a:gd name="connsiteY249" fmla="*/ 3048000 h 5890917"/>
              <a:gd name="connsiteX250" fmla="*/ 4317699 w 4317699"/>
              <a:gd name="connsiteY250" fmla="*/ 3091543 h 5890917"/>
              <a:gd name="connsiteX251" fmla="*/ 4216099 w 4317699"/>
              <a:gd name="connsiteY251" fmla="*/ 3062515 h 5890917"/>
              <a:gd name="connsiteX252" fmla="*/ 4041928 w 4317699"/>
              <a:gd name="connsiteY252" fmla="*/ 3077029 h 5890917"/>
              <a:gd name="connsiteX253" fmla="*/ 3735915 w 4317699"/>
              <a:gd name="connsiteY253" fmla="*/ 3168092 h 5890917"/>
              <a:gd name="connsiteX254" fmla="*/ 3550752 w 4317699"/>
              <a:gd name="connsiteY254" fmla="*/ 3155241 h 5890917"/>
              <a:gd name="connsiteX255" fmla="*/ 3248601 w 4317699"/>
              <a:gd name="connsiteY255" fmla="*/ 3272308 h 5890917"/>
              <a:gd name="connsiteX256" fmla="*/ 3091593 w 4317699"/>
              <a:gd name="connsiteY256" fmla="*/ 3360347 h 5890917"/>
              <a:gd name="connsiteX257" fmla="*/ 2938842 w 4317699"/>
              <a:gd name="connsiteY257" fmla="*/ 3454400 h 5890917"/>
              <a:gd name="connsiteX258" fmla="*/ 2837242 w 4317699"/>
              <a:gd name="connsiteY258" fmla="*/ 3468915 h 5890917"/>
              <a:gd name="connsiteX259" fmla="*/ 2793699 w 4317699"/>
              <a:gd name="connsiteY259" fmla="*/ 3483429 h 5890917"/>
              <a:gd name="connsiteX260" fmla="*/ 2808213 w 4317699"/>
              <a:gd name="connsiteY260" fmla="*/ 3570515 h 5890917"/>
              <a:gd name="connsiteX261" fmla="*/ 2895299 w 4317699"/>
              <a:gd name="connsiteY261" fmla="*/ 3599543 h 5890917"/>
              <a:gd name="connsiteX262" fmla="*/ 3040442 w 4317699"/>
              <a:gd name="connsiteY262" fmla="*/ 3686629 h 5890917"/>
              <a:gd name="connsiteX263" fmla="*/ 3171070 w 4317699"/>
              <a:gd name="connsiteY263" fmla="*/ 3759200 h 5890917"/>
              <a:gd name="connsiteX264" fmla="*/ 3652158 w 4317699"/>
              <a:gd name="connsiteY264" fmla="*/ 3763294 h 5890917"/>
              <a:gd name="connsiteX265" fmla="*/ 3030618 w 4317699"/>
              <a:gd name="connsiteY265" fmla="*/ 3946434 h 5890917"/>
              <a:gd name="connsiteX266" fmla="*/ 3113013 w 4317699"/>
              <a:gd name="connsiteY266" fmla="*/ 3947886 h 5890917"/>
              <a:gd name="connsiteX267" fmla="*/ 3243642 w 4317699"/>
              <a:gd name="connsiteY267" fmla="*/ 4078515 h 5890917"/>
              <a:gd name="connsiteX268" fmla="*/ 3388785 w 4317699"/>
              <a:gd name="connsiteY268" fmla="*/ 4136572 h 5890917"/>
              <a:gd name="connsiteX269" fmla="*/ 3959686 w 4317699"/>
              <a:gd name="connsiteY269" fmla="*/ 4204012 h 5890917"/>
              <a:gd name="connsiteX270" fmla="*/ 3461356 w 4317699"/>
              <a:gd name="connsiteY270" fmla="*/ 4194629 h 5890917"/>
              <a:gd name="connsiteX271" fmla="*/ 3417813 w 4317699"/>
              <a:gd name="connsiteY271" fmla="*/ 4180115 h 5890917"/>
              <a:gd name="connsiteX272" fmla="*/ 3330728 w 4317699"/>
              <a:gd name="connsiteY272" fmla="*/ 4165600 h 5890917"/>
              <a:gd name="connsiteX273" fmla="*/ 3200099 w 4317699"/>
              <a:gd name="connsiteY273" fmla="*/ 4136572 h 5890917"/>
              <a:gd name="connsiteX274" fmla="*/ 3083985 w 4317699"/>
              <a:gd name="connsiteY274" fmla="*/ 4107543 h 5890917"/>
              <a:gd name="connsiteX275" fmla="*/ 2982385 w 4317699"/>
              <a:gd name="connsiteY275" fmla="*/ 4005943 h 5890917"/>
              <a:gd name="connsiteX276" fmla="*/ 2938842 w 4317699"/>
              <a:gd name="connsiteY276" fmla="*/ 3962400 h 5890917"/>
              <a:gd name="connsiteX277" fmla="*/ 2851756 w 4317699"/>
              <a:gd name="connsiteY277" fmla="*/ 3904343 h 5890917"/>
              <a:gd name="connsiteX278" fmla="*/ 2808213 w 4317699"/>
              <a:gd name="connsiteY278" fmla="*/ 3875315 h 5890917"/>
              <a:gd name="connsiteX279" fmla="*/ 2779185 w 4317699"/>
              <a:gd name="connsiteY279" fmla="*/ 3947886 h 5890917"/>
              <a:gd name="connsiteX280" fmla="*/ 2837242 w 4317699"/>
              <a:gd name="connsiteY280" fmla="*/ 4209143 h 5890917"/>
              <a:gd name="connsiteX281" fmla="*/ 2851756 w 4317699"/>
              <a:gd name="connsiteY281" fmla="*/ 4252686 h 5890917"/>
              <a:gd name="connsiteX282" fmla="*/ 2866270 w 4317699"/>
              <a:gd name="connsiteY282" fmla="*/ 4296229 h 5890917"/>
              <a:gd name="connsiteX283" fmla="*/ 2880785 w 4317699"/>
              <a:gd name="connsiteY283" fmla="*/ 4717143 h 5890917"/>
              <a:gd name="connsiteX284" fmla="*/ 2938842 w 4317699"/>
              <a:gd name="connsiteY284" fmla="*/ 4775200 h 5890917"/>
              <a:gd name="connsiteX285" fmla="*/ 2967870 w 4317699"/>
              <a:gd name="connsiteY285" fmla="*/ 4833257 h 5890917"/>
              <a:gd name="connsiteX286" fmla="*/ 3299710 w 4317699"/>
              <a:gd name="connsiteY286" fmla="*/ 5730921 h 5890917"/>
              <a:gd name="connsiteX287" fmla="*/ 2963139 w 4317699"/>
              <a:gd name="connsiteY287" fmla="*/ 5786686 h 5890917"/>
              <a:gd name="connsiteX288" fmla="*/ 2692099 w 4317699"/>
              <a:gd name="connsiteY288" fmla="*/ 5733143 h 5890917"/>
              <a:gd name="connsiteX289" fmla="*/ 2372785 w 4317699"/>
              <a:gd name="connsiteY289" fmla="*/ 5776686 h 5890917"/>
              <a:gd name="connsiteX290" fmla="*/ 2416328 w 4317699"/>
              <a:gd name="connsiteY290" fmla="*/ 5660572 h 5890917"/>
              <a:gd name="connsiteX291" fmla="*/ 2416328 w 4317699"/>
              <a:gd name="connsiteY291"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79800 w 4317699"/>
              <a:gd name="connsiteY31" fmla="*/ 3072921 h 5890917"/>
              <a:gd name="connsiteX32" fmla="*/ 1158608 w 4317699"/>
              <a:gd name="connsiteY32" fmla="*/ 3051895 h 5890917"/>
              <a:gd name="connsiteX33" fmla="*/ 1264735 w 4317699"/>
              <a:gd name="connsiteY33" fmla="*/ 2942156 h 5890917"/>
              <a:gd name="connsiteX34" fmla="*/ 1066499 w 4317699"/>
              <a:gd name="connsiteY34" fmla="*/ 2902857 h 5890917"/>
              <a:gd name="connsiteX35" fmla="*/ 979413 w 4317699"/>
              <a:gd name="connsiteY35" fmla="*/ 287382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22419 w 4317699"/>
              <a:gd name="connsiteY155" fmla="*/ 416941 h 5890917"/>
              <a:gd name="connsiteX156" fmla="*/ 3541953 w 4317699"/>
              <a:gd name="connsiteY156" fmla="*/ 909341 h 5890917"/>
              <a:gd name="connsiteX157" fmla="*/ 3801781 w 4317699"/>
              <a:gd name="connsiteY157" fmla="*/ 934802 h 5890917"/>
              <a:gd name="connsiteX158" fmla="*/ 3882270 w 4317699"/>
              <a:gd name="connsiteY158" fmla="*/ 1030515 h 5890917"/>
              <a:gd name="connsiteX159" fmla="*/ 3301699 w 4317699"/>
              <a:gd name="connsiteY159" fmla="*/ 1030515 h 5890917"/>
              <a:gd name="connsiteX160" fmla="*/ 3374270 w 4317699"/>
              <a:gd name="connsiteY160" fmla="*/ 1074057 h 5890917"/>
              <a:gd name="connsiteX161" fmla="*/ 3490385 w 4317699"/>
              <a:gd name="connsiteY161" fmla="*/ 1103086 h 5890917"/>
              <a:gd name="connsiteX162" fmla="*/ 3548442 w 4317699"/>
              <a:gd name="connsiteY162" fmla="*/ 1175657 h 5890917"/>
              <a:gd name="connsiteX163" fmla="*/ 3635528 w 4317699"/>
              <a:gd name="connsiteY163" fmla="*/ 1219200 h 5890917"/>
              <a:gd name="connsiteX164" fmla="*/ 3795185 w 4317699"/>
              <a:gd name="connsiteY164" fmla="*/ 1248229 h 5890917"/>
              <a:gd name="connsiteX165" fmla="*/ 4085470 w 4317699"/>
              <a:gd name="connsiteY165" fmla="*/ 1190172 h 5890917"/>
              <a:gd name="connsiteX166" fmla="*/ 4143528 w 4317699"/>
              <a:gd name="connsiteY166" fmla="*/ 1117600 h 5890917"/>
              <a:gd name="connsiteX167" fmla="*/ 4187070 w 4317699"/>
              <a:gd name="connsiteY167" fmla="*/ 1088572 h 5890917"/>
              <a:gd name="connsiteX168" fmla="*/ 4143528 w 4317699"/>
              <a:gd name="connsiteY168" fmla="*/ 1132115 h 5890917"/>
              <a:gd name="connsiteX169" fmla="*/ 4041928 w 4317699"/>
              <a:gd name="connsiteY169" fmla="*/ 1262743 h 5890917"/>
              <a:gd name="connsiteX170" fmla="*/ 4012899 w 4317699"/>
              <a:gd name="connsiteY170" fmla="*/ 1306286 h 5890917"/>
              <a:gd name="connsiteX171" fmla="*/ 3791322 w 4317699"/>
              <a:gd name="connsiteY171" fmla="*/ 1323824 h 5890917"/>
              <a:gd name="connsiteX172" fmla="*/ 3751642 w 4317699"/>
              <a:gd name="connsiteY172" fmla="*/ 1364343 h 5890917"/>
              <a:gd name="connsiteX173" fmla="*/ 3595300 w 4317699"/>
              <a:gd name="connsiteY173" fmla="*/ 1257336 h 5890917"/>
              <a:gd name="connsiteX174" fmla="*/ 3388375 w 4317699"/>
              <a:gd name="connsiteY174" fmla="*/ 1146879 h 5890917"/>
              <a:gd name="connsiteX175" fmla="*/ 3504899 w 4317699"/>
              <a:gd name="connsiteY175" fmla="*/ 1756229 h 5890917"/>
              <a:gd name="connsiteX176" fmla="*/ 3475870 w 4317699"/>
              <a:gd name="connsiteY176" fmla="*/ 1698172 h 5890917"/>
              <a:gd name="connsiteX177" fmla="*/ 3403299 w 4317699"/>
              <a:gd name="connsiteY177" fmla="*/ 1524000 h 5890917"/>
              <a:gd name="connsiteX178" fmla="*/ 3351418 w 4317699"/>
              <a:gd name="connsiteY178" fmla="*/ 1329003 h 5890917"/>
              <a:gd name="connsiteX179" fmla="*/ 3331584 w 4317699"/>
              <a:gd name="connsiteY179" fmla="*/ 1273108 h 5890917"/>
              <a:gd name="connsiteX180" fmla="*/ 3287677 w 4317699"/>
              <a:gd name="connsiteY180" fmla="*/ 1226998 h 5890917"/>
              <a:gd name="connsiteX181" fmla="*/ 3156556 w 4317699"/>
              <a:gd name="connsiteY181" fmla="*/ 1190172 h 5890917"/>
              <a:gd name="connsiteX182" fmla="*/ 3098499 w 4317699"/>
              <a:gd name="connsiteY182" fmla="*/ 1204686 h 5890917"/>
              <a:gd name="connsiteX183" fmla="*/ 2982385 w 4317699"/>
              <a:gd name="connsiteY183" fmla="*/ 1219200 h 5890917"/>
              <a:gd name="connsiteX184" fmla="*/ 2967870 w 4317699"/>
              <a:gd name="connsiteY184" fmla="*/ 1262743 h 5890917"/>
              <a:gd name="connsiteX185" fmla="*/ 2895299 w 4317699"/>
              <a:gd name="connsiteY185" fmla="*/ 1524000 h 5890917"/>
              <a:gd name="connsiteX186" fmla="*/ 2938842 w 4317699"/>
              <a:gd name="connsiteY186" fmla="*/ 1596572 h 5890917"/>
              <a:gd name="connsiteX187" fmla="*/ 2953356 w 4317699"/>
              <a:gd name="connsiteY187" fmla="*/ 1640115 h 5890917"/>
              <a:gd name="connsiteX188" fmla="*/ 2895299 w 4317699"/>
              <a:gd name="connsiteY188" fmla="*/ 1712686 h 5890917"/>
              <a:gd name="connsiteX189" fmla="*/ 2837242 w 4317699"/>
              <a:gd name="connsiteY189" fmla="*/ 1770743 h 5890917"/>
              <a:gd name="connsiteX190" fmla="*/ 2750156 w 4317699"/>
              <a:gd name="connsiteY190" fmla="*/ 1828800 h 5890917"/>
              <a:gd name="connsiteX191" fmla="*/ 2677585 w 4317699"/>
              <a:gd name="connsiteY191" fmla="*/ 1901372 h 5890917"/>
              <a:gd name="connsiteX192" fmla="*/ 2575985 w 4317699"/>
              <a:gd name="connsiteY192" fmla="*/ 2032000 h 5890917"/>
              <a:gd name="connsiteX193" fmla="*/ 2561470 w 4317699"/>
              <a:gd name="connsiteY193" fmla="*/ 2525486 h 5890917"/>
              <a:gd name="connsiteX194" fmla="*/ 2634042 w 4317699"/>
              <a:gd name="connsiteY194" fmla="*/ 2467429 h 5890917"/>
              <a:gd name="connsiteX195" fmla="*/ 2750156 w 4317699"/>
              <a:gd name="connsiteY195" fmla="*/ 2394857 h 5890917"/>
              <a:gd name="connsiteX196" fmla="*/ 2938842 w 4317699"/>
              <a:gd name="connsiteY196" fmla="*/ 2249715 h 5890917"/>
              <a:gd name="connsiteX197" fmla="*/ 2904387 w 4317699"/>
              <a:gd name="connsiteY197" fmla="*/ 2031669 h 5890917"/>
              <a:gd name="connsiteX198" fmla="*/ 3070856 w 4317699"/>
              <a:gd name="connsiteY198" fmla="*/ 2166397 h 5890917"/>
              <a:gd name="connsiteX199" fmla="*/ 3098499 w 4317699"/>
              <a:gd name="connsiteY199" fmla="*/ 1814286 h 5890917"/>
              <a:gd name="connsiteX200" fmla="*/ 3127528 w 4317699"/>
              <a:gd name="connsiteY200" fmla="*/ 1698172 h 5890917"/>
              <a:gd name="connsiteX201" fmla="*/ 3098499 w 4317699"/>
              <a:gd name="connsiteY201" fmla="*/ 2235200 h 5890917"/>
              <a:gd name="connsiteX202" fmla="*/ 3069470 w 4317699"/>
              <a:gd name="connsiteY202" fmla="*/ 2307772 h 5890917"/>
              <a:gd name="connsiteX203" fmla="*/ 2866270 w 4317699"/>
              <a:gd name="connsiteY203" fmla="*/ 2481943 h 5890917"/>
              <a:gd name="connsiteX204" fmla="*/ 2779185 w 4317699"/>
              <a:gd name="connsiteY204" fmla="*/ 2525486 h 5890917"/>
              <a:gd name="connsiteX205" fmla="*/ 2721128 w 4317699"/>
              <a:gd name="connsiteY205" fmla="*/ 2569029 h 5890917"/>
              <a:gd name="connsiteX206" fmla="*/ 2663070 w 4317699"/>
              <a:gd name="connsiteY206" fmla="*/ 2699657 h 5890917"/>
              <a:gd name="connsiteX207" fmla="*/ 2648556 w 4317699"/>
              <a:gd name="connsiteY207" fmla="*/ 2743200 h 5890917"/>
              <a:gd name="connsiteX208" fmla="*/ 2735642 w 4317699"/>
              <a:gd name="connsiteY208" fmla="*/ 2656115 h 5890917"/>
              <a:gd name="connsiteX209" fmla="*/ 2880785 w 4317699"/>
              <a:gd name="connsiteY209" fmla="*/ 2612572 h 5890917"/>
              <a:gd name="connsiteX210" fmla="*/ 3040442 w 4317699"/>
              <a:gd name="connsiteY210" fmla="*/ 2540000 h 5890917"/>
              <a:gd name="connsiteX211" fmla="*/ 3113013 w 4317699"/>
              <a:gd name="connsiteY211" fmla="*/ 2467429 h 5890917"/>
              <a:gd name="connsiteX212" fmla="*/ 3200099 w 4317699"/>
              <a:gd name="connsiteY212" fmla="*/ 2380343 h 5890917"/>
              <a:gd name="connsiteX213" fmla="*/ 3214613 w 4317699"/>
              <a:gd name="connsiteY213" fmla="*/ 1872343 h 5890917"/>
              <a:gd name="connsiteX214" fmla="*/ 3229128 w 4317699"/>
              <a:gd name="connsiteY214" fmla="*/ 2220686 h 5890917"/>
              <a:gd name="connsiteX215" fmla="*/ 3403299 w 4317699"/>
              <a:gd name="connsiteY215" fmla="*/ 2046515 h 5890917"/>
              <a:gd name="connsiteX216" fmla="*/ 3461356 w 4317699"/>
              <a:gd name="connsiteY216" fmla="*/ 2002972 h 5890917"/>
              <a:gd name="connsiteX217" fmla="*/ 3606499 w 4317699"/>
              <a:gd name="connsiteY217" fmla="*/ 1857829 h 5890917"/>
              <a:gd name="connsiteX218" fmla="*/ 3981272 w 4317699"/>
              <a:gd name="connsiteY218" fmla="*/ 1573190 h 5890917"/>
              <a:gd name="connsiteX219" fmla="*/ 4297829 w 4317699"/>
              <a:gd name="connsiteY219" fmla="*/ 1409345 h 5890917"/>
              <a:gd name="connsiteX220" fmla="*/ 3770568 w 4317699"/>
              <a:gd name="connsiteY220" fmla="*/ 1875783 h 5890917"/>
              <a:gd name="connsiteX221" fmla="*/ 4210796 w 4317699"/>
              <a:gd name="connsiteY221" fmla="*/ 1938659 h 5890917"/>
              <a:gd name="connsiteX222" fmla="*/ 3591985 w 4317699"/>
              <a:gd name="connsiteY222" fmla="*/ 2075543 h 5890917"/>
              <a:gd name="connsiteX223" fmla="*/ 3417813 w 4317699"/>
              <a:gd name="connsiteY223" fmla="*/ 2177143 h 5890917"/>
              <a:gd name="connsiteX224" fmla="*/ 3345242 w 4317699"/>
              <a:gd name="connsiteY224" fmla="*/ 2293257 h 5890917"/>
              <a:gd name="connsiteX225" fmla="*/ 3330728 w 4317699"/>
              <a:gd name="connsiteY225" fmla="*/ 2351315 h 5890917"/>
              <a:gd name="connsiteX226" fmla="*/ 3316213 w 4317699"/>
              <a:gd name="connsiteY226" fmla="*/ 2481943 h 5890917"/>
              <a:gd name="connsiteX227" fmla="*/ 3287185 w 4317699"/>
              <a:gd name="connsiteY227" fmla="*/ 2525486 h 5890917"/>
              <a:gd name="connsiteX228" fmla="*/ 3243642 w 4317699"/>
              <a:gd name="connsiteY228" fmla="*/ 2583543 h 5890917"/>
              <a:gd name="connsiteX229" fmla="*/ 3142042 w 4317699"/>
              <a:gd name="connsiteY229" fmla="*/ 2670629 h 5890917"/>
              <a:gd name="connsiteX230" fmla="*/ 3040442 w 4317699"/>
              <a:gd name="connsiteY230" fmla="*/ 2786743 h 5890917"/>
              <a:gd name="connsiteX231" fmla="*/ 2967870 w 4317699"/>
              <a:gd name="connsiteY231" fmla="*/ 2844800 h 5890917"/>
              <a:gd name="connsiteX232" fmla="*/ 2895299 w 4317699"/>
              <a:gd name="connsiteY232" fmla="*/ 2931886 h 5890917"/>
              <a:gd name="connsiteX233" fmla="*/ 2735642 w 4317699"/>
              <a:gd name="connsiteY233" fmla="*/ 3106057 h 5890917"/>
              <a:gd name="connsiteX234" fmla="*/ 2706613 w 4317699"/>
              <a:gd name="connsiteY234" fmla="*/ 3193143 h 5890917"/>
              <a:gd name="connsiteX235" fmla="*/ 2808213 w 4317699"/>
              <a:gd name="connsiteY235" fmla="*/ 3178629 h 5890917"/>
              <a:gd name="connsiteX236" fmla="*/ 3214613 w 4317699"/>
              <a:gd name="connsiteY236" fmla="*/ 3091543 h 5890917"/>
              <a:gd name="connsiteX237" fmla="*/ 3475870 w 4317699"/>
              <a:gd name="connsiteY237" fmla="*/ 2960915 h 5890917"/>
              <a:gd name="connsiteX238" fmla="*/ 3679070 w 4317699"/>
              <a:gd name="connsiteY238" fmla="*/ 2801257 h 5890917"/>
              <a:gd name="connsiteX239" fmla="*/ 3824213 w 4317699"/>
              <a:gd name="connsiteY239" fmla="*/ 2569029 h 5890917"/>
              <a:gd name="connsiteX240" fmla="*/ 3911299 w 4317699"/>
              <a:gd name="connsiteY240" fmla="*/ 2409372 h 5890917"/>
              <a:gd name="connsiteX241" fmla="*/ 4236791 w 4317699"/>
              <a:gd name="connsiteY241" fmla="*/ 2119679 h 5890917"/>
              <a:gd name="connsiteX242" fmla="*/ 3896785 w 4317699"/>
              <a:gd name="connsiteY242" fmla="*/ 2641600 h 5890917"/>
              <a:gd name="connsiteX243" fmla="*/ 3867756 w 4317699"/>
              <a:gd name="connsiteY243" fmla="*/ 2714172 h 5890917"/>
              <a:gd name="connsiteX244" fmla="*/ 3766156 w 4317699"/>
              <a:gd name="connsiteY244" fmla="*/ 2888343 h 5890917"/>
              <a:gd name="connsiteX245" fmla="*/ 3708099 w 4317699"/>
              <a:gd name="connsiteY245" fmla="*/ 2946400 h 5890917"/>
              <a:gd name="connsiteX246" fmla="*/ 3635528 w 4317699"/>
              <a:gd name="connsiteY246" fmla="*/ 3033486 h 5890917"/>
              <a:gd name="connsiteX247" fmla="*/ 3766156 w 4317699"/>
              <a:gd name="connsiteY247" fmla="*/ 2975429 h 5890917"/>
              <a:gd name="connsiteX248" fmla="*/ 3824213 w 4317699"/>
              <a:gd name="connsiteY248" fmla="*/ 2960915 h 5890917"/>
              <a:gd name="connsiteX249" fmla="*/ 4216099 w 4317699"/>
              <a:gd name="connsiteY249" fmla="*/ 3048000 h 5890917"/>
              <a:gd name="connsiteX250" fmla="*/ 4317699 w 4317699"/>
              <a:gd name="connsiteY250" fmla="*/ 3091543 h 5890917"/>
              <a:gd name="connsiteX251" fmla="*/ 4216099 w 4317699"/>
              <a:gd name="connsiteY251" fmla="*/ 3062515 h 5890917"/>
              <a:gd name="connsiteX252" fmla="*/ 4041928 w 4317699"/>
              <a:gd name="connsiteY252" fmla="*/ 3077029 h 5890917"/>
              <a:gd name="connsiteX253" fmla="*/ 3735915 w 4317699"/>
              <a:gd name="connsiteY253" fmla="*/ 3168092 h 5890917"/>
              <a:gd name="connsiteX254" fmla="*/ 3550752 w 4317699"/>
              <a:gd name="connsiteY254" fmla="*/ 3155241 h 5890917"/>
              <a:gd name="connsiteX255" fmla="*/ 3248601 w 4317699"/>
              <a:gd name="connsiteY255" fmla="*/ 3272308 h 5890917"/>
              <a:gd name="connsiteX256" fmla="*/ 3091593 w 4317699"/>
              <a:gd name="connsiteY256" fmla="*/ 3360347 h 5890917"/>
              <a:gd name="connsiteX257" fmla="*/ 2938842 w 4317699"/>
              <a:gd name="connsiteY257" fmla="*/ 3454400 h 5890917"/>
              <a:gd name="connsiteX258" fmla="*/ 2837242 w 4317699"/>
              <a:gd name="connsiteY258" fmla="*/ 3468915 h 5890917"/>
              <a:gd name="connsiteX259" fmla="*/ 2793699 w 4317699"/>
              <a:gd name="connsiteY259" fmla="*/ 3483429 h 5890917"/>
              <a:gd name="connsiteX260" fmla="*/ 2808213 w 4317699"/>
              <a:gd name="connsiteY260" fmla="*/ 3570515 h 5890917"/>
              <a:gd name="connsiteX261" fmla="*/ 2895299 w 4317699"/>
              <a:gd name="connsiteY261" fmla="*/ 3599543 h 5890917"/>
              <a:gd name="connsiteX262" fmla="*/ 3040442 w 4317699"/>
              <a:gd name="connsiteY262" fmla="*/ 3686629 h 5890917"/>
              <a:gd name="connsiteX263" fmla="*/ 3171070 w 4317699"/>
              <a:gd name="connsiteY263" fmla="*/ 3759200 h 5890917"/>
              <a:gd name="connsiteX264" fmla="*/ 3652158 w 4317699"/>
              <a:gd name="connsiteY264" fmla="*/ 3763294 h 5890917"/>
              <a:gd name="connsiteX265" fmla="*/ 3030618 w 4317699"/>
              <a:gd name="connsiteY265" fmla="*/ 3946434 h 5890917"/>
              <a:gd name="connsiteX266" fmla="*/ 3113013 w 4317699"/>
              <a:gd name="connsiteY266" fmla="*/ 3947886 h 5890917"/>
              <a:gd name="connsiteX267" fmla="*/ 3243642 w 4317699"/>
              <a:gd name="connsiteY267" fmla="*/ 4078515 h 5890917"/>
              <a:gd name="connsiteX268" fmla="*/ 3388785 w 4317699"/>
              <a:gd name="connsiteY268" fmla="*/ 4136572 h 5890917"/>
              <a:gd name="connsiteX269" fmla="*/ 3959686 w 4317699"/>
              <a:gd name="connsiteY269" fmla="*/ 4204012 h 5890917"/>
              <a:gd name="connsiteX270" fmla="*/ 3461356 w 4317699"/>
              <a:gd name="connsiteY270" fmla="*/ 4194629 h 5890917"/>
              <a:gd name="connsiteX271" fmla="*/ 3417813 w 4317699"/>
              <a:gd name="connsiteY271" fmla="*/ 4180115 h 5890917"/>
              <a:gd name="connsiteX272" fmla="*/ 3330728 w 4317699"/>
              <a:gd name="connsiteY272" fmla="*/ 4165600 h 5890917"/>
              <a:gd name="connsiteX273" fmla="*/ 3200099 w 4317699"/>
              <a:gd name="connsiteY273" fmla="*/ 4136572 h 5890917"/>
              <a:gd name="connsiteX274" fmla="*/ 3083985 w 4317699"/>
              <a:gd name="connsiteY274" fmla="*/ 4107543 h 5890917"/>
              <a:gd name="connsiteX275" fmla="*/ 2982385 w 4317699"/>
              <a:gd name="connsiteY275" fmla="*/ 4005943 h 5890917"/>
              <a:gd name="connsiteX276" fmla="*/ 2938842 w 4317699"/>
              <a:gd name="connsiteY276" fmla="*/ 3962400 h 5890917"/>
              <a:gd name="connsiteX277" fmla="*/ 2851756 w 4317699"/>
              <a:gd name="connsiteY277" fmla="*/ 3904343 h 5890917"/>
              <a:gd name="connsiteX278" fmla="*/ 2808213 w 4317699"/>
              <a:gd name="connsiteY278" fmla="*/ 3875315 h 5890917"/>
              <a:gd name="connsiteX279" fmla="*/ 2779185 w 4317699"/>
              <a:gd name="connsiteY279" fmla="*/ 3947886 h 5890917"/>
              <a:gd name="connsiteX280" fmla="*/ 2837242 w 4317699"/>
              <a:gd name="connsiteY280" fmla="*/ 4209143 h 5890917"/>
              <a:gd name="connsiteX281" fmla="*/ 2851756 w 4317699"/>
              <a:gd name="connsiteY281" fmla="*/ 4252686 h 5890917"/>
              <a:gd name="connsiteX282" fmla="*/ 2866270 w 4317699"/>
              <a:gd name="connsiteY282" fmla="*/ 4296229 h 5890917"/>
              <a:gd name="connsiteX283" fmla="*/ 2880785 w 4317699"/>
              <a:gd name="connsiteY283" fmla="*/ 4717143 h 5890917"/>
              <a:gd name="connsiteX284" fmla="*/ 2938842 w 4317699"/>
              <a:gd name="connsiteY284" fmla="*/ 4775200 h 5890917"/>
              <a:gd name="connsiteX285" fmla="*/ 2967870 w 4317699"/>
              <a:gd name="connsiteY285" fmla="*/ 4833257 h 5890917"/>
              <a:gd name="connsiteX286" fmla="*/ 3299710 w 4317699"/>
              <a:gd name="connsiteY286" fmla="*/ 5730921 h 5890917"/>
              <a:gd name="connsiteX287" fmla="*/ 2963139 w 4317699"/>
              <a:gd name="connsiteY287" fmla="*/ 5786686 h 5890917"/>
              <a:gd name="connsiteX288" fmla="*/ 2692099 w 4317699"/>
              <a:gd name="connsiteY288" fmla="*/ 5733143 h 5890917"/>
              <a:gd name="connsiteX289" fmla="*/ 2372785 w 4317699"/>
              <a:gd name="connsiteY289" fmla="*/ 5776686 h 5890917"/>
              <a:gd name="connsiteX290" fmla="*/ 2416328 w 4317699"/>
              <a:gd name="connsiteY290" fmla="*/ 5660572 h 5890917"/>
              <a:gd name="connsiteX291" fmla="*/ 2416328 w 4317699"/>
              <a:gd name="connsiteY291"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79800 w 4317699"/>
              <a:gd name="connsiteY31" fmla="*/ 3072921 h 5890917"/>
              <a:gd name="connsiteX32" fmla="*/ 1158608 w 4317699"/>
              <a:gd name="connsiteY32" fmla="*/ 3051895 h 5890917"/>
              <a:gd name="connsiteX33" fmla="*/ 1264735 w 4317699"/>
              <a:gd name="connsiteY33" fmla="*/ 2942156 h 5890917"/>
              <a:gd name="connsiteX34" fmla="*/ 1066499 w 4317699"/>
              <a:gd name="connsiteY34" fmla="*/ 2902857 h 5890917"/>
              <a:gd name="connsiteX35" fmla="*/ 848508 w 4317699"/>
              <a:gd name="connsiteY35" fmla="*/ 274736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22419 w 4317699"/>
              <a:gd name="connsiteY155" fmla="*/ 416941 h 5890917"/>
              <a:gd name="connsiteX156" fmla="*/ 3541953 w 4317699"/>
              <a:gd name="connsiteY156" fmla="*/ 909341 h 5890917"/>
              <a:gd name="connsiteX157" fmla="*/ 3801781 w 4317699"/>
              <a:gd name="connsiteY157" fmla="*/ 934802 h 5890917"/>
              <a:gd name="connsiteX158" fmla="*/ 3882270 w 4317699"/>
              <a:gd name="connsiteY158" fmla="*/ 1030515 h 5890917"/>
              <a:gd name="connsiteX159" fmla="*/ 3301699 w 4317699"/>
              <a:gd name="connsiteY159" fmla="*/ 1030515 h 5890917"/>
              <a:gd name="connsiteX160" fmla="*/ 3374270 w 4317699"/>
              <a:gd name="connsiteY160" fmla="*/ 1074057 h 5890917"/>
              <a:gd name="connsiteX161" fmla="*/ 3490385 w 4317699"/>
              <a:gd name="connsiteY161" fmla="*/ 1103086 h 5890917"/>
              <a:gd name="connsiteX162" fmla="*/ 3548442 w 4317699"/>
              <a:gd name="connsiteY162" fmla="*/ 1175657 h 5890917"/>
              <a:gd name="connsiteX163" fmla="*/ 3635528 w 4317699"/>
              <a:gd name="connsiteY163" fmla="*/ 1219200 h 5890917"/>
              <a:gd name="connsiteX164" fmla="*/ 3795185 w 4317699"/>
              <a:gd name="connsiteY164" fmla="*/ 1248229 h 5890917"/>
              <a:gd name="connsiteX165" fmla="*/ 4085470 w 4317699"/>
              <a:gd name="connsiteY165" fmla="*/ 1190172 h 5890917"/>
              <a:gd name="connsiteX166" fmla="*/ 4143528 w 4317699"/>
              <a:gd name="connsiteY166" fmla="*/ 1117600 h 5890917"/>
              <a:gd name="connsiteX167" fmla="*/ 4187070 w 4317699"/>
              <a:gd name="connsiteY167" fmla="*/ 1088572 h 5890917"/>
              <a:gd name="connsiteX168" fmla="*/ 4143528 w 4317699"/>
              <a:gd name="connsiteY168" fmla="*/ 1132115 h 5890917"/>
              <a:gd name="connsiteX169" fmla="*/ 4041928 w 4317699"/>
              <a:gd name="connsiteY169" fmla="*/ 1262743 h 5890917"/>
              <a:gd name="connsiteX170" fmla="*/ 4012899 w 4317699"/>
              <a:gd name="connsiteY170" fmla="*/ 1306286 h 5890917"/>
              <a:gd name="connsiteX171" fmla="*/ 3791322 w 4317699"/>
              <a:gd name="connsiteY171" fmla="*/ 1323824 h 5890917"/>
              <a:gd name="connsiteX172" fmla="*/ 3751642 w 4317699"/>
              <a:gd name="connsiteY172" fmla="*/ 1364343 h 5890917"/>
              <a:gd name="connsiteX173" fmla="*/ 3595300 w 4317699"/>
              <a:gd name="connsiteY173" fmla="*/ 1257336 h 5890917"/>
              <a:gd name="connsiteX174" fmla="*/ 3388375 w 4317699"/>
              <a:gd name="connsiteY174" fmla="*/ 1146879 h 5890917"/>
              <a:gd name="connsiteX175" fmla="*/ 3504899 w 4317699"/>
              <a:gd name="connsiteY175" fmla="*/ 1756229 h 5890917"/>
              <a:gd name="connsiteX176" fmla="*/ 3475870 w 4317699"/>
              <a:gd name="connsiteY176" fmla="*/ 1698172 h 5890917"/>
              <a:gd name="connsiteX177" fmla="*/ 3403299 w 4317699"/>
              <a:gd name="connsiteY177" fmla="*/ 1524000 h 5890917"/>
              <a:gd name="connsiteX178" fmla="*/ 3351418 w 4317699"/>
              <a:gd name="connsiteY178" fmla="*/ 1329003 h 5890917"/>
              <a:gd name="connsiteX179" fmla="*/ 3331584 w 4317699"/>
              <a:gd name="connsiteY179" fmla="*/ 1273108 h 5890917"/>
              <a:gd name="connsiteX180" fmla="*/ 3287677 w 4317699"/>
              <a:gd name="connsiteY180" fmla="*/ 1226998 h 5890917"/>
              <a:gd name="connsiteX181" fmla="*/ 3156556 w 4317699"/>
              <a:gd name="connsiteY181" fmla="*/ 1190172 h 5890917"/>
              <a:gd name="connsiteX182" fmla="*/ 3098499 w 4317699"/>
              <a:gd name="connsiteY182" fmla="*/ 1204686 h 5890917"/>
              <a:gd name="connsiteX183" fmla="*/ 2982385 w 4317699"/>
              <a:gd name="connsiteY183" fmla="*/ 1219200 h 5890917"/>
              <a:gd name="connsiteX184" fmla="*/ 2967870 w 4317699"/>
              <a:gd name="connsiteY184" fmla="*/ 1262743 h 5890917"/>
              <a:gd name="connsiteX185" fmla="*/ 2895299 w 4317699"/>
              <a:gd name="connsiteY185" fmla="*/ 1524000 h 5890917"/>
              <a:gd name="connsiteX186" fmla="*/ 2938842 w 4317699"/>
              <a:gd name="connsiteY186" fmla="*/ 1596572 h 5890917"/>
              <a:gd name="connsiteX187" fmla="*/ 2953356 w 4317699"/>
              <a:gd name="connsiteY187" fmla="*/ 1640115 h 5890917"/>
              <a:gd name="connsiteX188" fmla="*/ 2895299 w 4317699"/>
              <a:gd name="connsiteY188" fmla="*/ 1712686 h 5890917"/>
              <a:gd name="connsiteX189" fmla="*/ 2837242 w 4317699"/>
              <a:gd name="connsiteY189" fmla="*/ 1770743 h 5890917"/>
              <a:gd name="connsiteX190" fmla="*/ 2750156 w 4317699"/>
              <a:gd name="connsiteY190" fmla="*/ 1828800 h 5890917"/>
              <a:gd name="connsiteX191" fmla="*/ 2677585 w 4317699"/>
              <a:gd name="connsiteY191" fmla="*/ 1901372 h 5890917"/>
              <a:gd name="connsiteX192" fmla="*/ 2575985 w 4317699"/>
              <a:gd name="connsiteY192" fmla="*/ 2032000 h 5890917"/>
              <a:gd name="connsiteX193" fmla="*/ 2561470 w 4317699"/>
              <a:gd name="connsiteY193" fmla="*/ 2525486 h 5890917"/>
              <a:gd name="connsiteX194" fmla="*/ 2634042 w 4317699"/>
              <a:gd name="connsiteY194" fmla="*/ 2467429 h 5890917"/>
              <a:gd name="connsiteX195" fmla="*/ 2750156 w 4317699"/>
              <a:gd name="connsiteY195" fmla="*/ 2394857 h 5890917"/>
              <a:gd name="connsiteX196" fmla="*/ 2938842 w 4317699"/>
              <a:gd name="connsiteY196" fmla="*/ 2249715 h 5890917"/>
              <a:gd name="connsiteX197" fmla="*/ 2904387 w 4317699"/>
              <a:gd name="connsiteY197" fmla="*/ 2031669 h 5890917"/>
              <a:gd name="connsiteX198" fmla="*/ 3070856 w 4317699"/>
              <a:gd name="connsiteY198" fmla="*/ 2166397 h 5890917"/>
              <a:gd name="connsiteX199" fmla="*/ 3098499 w 4317699"/>
              <a:gd name="connsiteY199" fmla="*/ 1814286 h 5890917"/>
              <a:gd name="connsiteX200" fmla="*/ 3127528 w 4317699"/>
              <a:gd name="connsiteY200" fmla="*/ 1698172 h 5890917"/>
              <a:gd name="connsiteX201" fmla="*/ 3098499 w 4317699"/>
              <a:gd name="connsiteY201" fmla="*/ 2235200 h 5890917"/>
              <a:gd name="connsiteX202" fmla="*/ 3069470 w 4317699"/>
              <a:gd name="connsiteY202" fmla="*/ 2307772 h 5890917"/>
              <a:gd name="connsiteX203" fmla="*/ 2866270 w 4317699"/>
              <a:gd name="connsiteY203" fmla="*/ 2481943 h 5890917"/>
              <a:gd name="connsiteX204" fmla="*/ 2779185 w 4317699"/>
              <a:gd name="connsiteY204" fmla="*/ 2525486 h 5890917"/>
              <a:gd name="connsiteX205" fmla="*/ 2721128 w 4317699"/>
              <a:gd name="connsiteY205" fmla="*/ 2569029 h 5890917"/>
              <a:gd name="connsiteX206" fmla="*/ 2663070 w 4317699"/>
              <a:gd name="connsiteY206" fmla="*/ 2699657 h 5890917"/>
              <a:gd name="connsiteX207" fmla="*/ 2648556 w 4317699"/>
              <a:gd name="connsiteY207" fmla="*/ 2743200 h 5890917"/>
              <a:gd name="connsiteX208" fmla="*/ 2735642 w 4317699"/>
              <a:gd name="connsiteY208" fmla="*/ 2656115 h 5890917"/>
              <a:gd name="connsiteX209" fmla="*/ 2880785 w 4317699"/>
              <a:gd name="connsiteY209" fmla="*/ 2612572 h 5890917"/>
              <a:gd name="connsiteX210" fmla="*/ 3040442 w 4317699"/>
              <a:gd name="connsiteY210" fmla="*/ 2540000 h 5890917"/>
              <a:gd name="connsiteX211" fmla="*/ 3113013 w 4317699"/>
              <a:gd name="connsiteY211" fmla="*/ 2467429 h 5890917"/>
              <a:gd name="connsiteX212" fmla="*/ 3200099 w 4317699"/>
              <a:gd name="connsiteY212" fmla="*/ 2380343 h 5890917"/>
              <a:gd name="connsiteX213" fmla="*/ 3214613 w 4317699"/>
              <a:gd name="connsiteY213" fmla="*/ 1872343 h 5890917"/>
              <a:gd name="connsiteX214" fmla="*/ 3229128 w 4317699"/>
              <a:gd name="connsiteY214" fmla="*/ 2220686 h 5890917"/>
              <a:gd name="connsiteX215" fmla="*/ 3403299 w 4317699"/>
              <a:gd name="connsiteY215" fmla="*/ 2046515 h 5890917"/>
              <a:gd name="connsiteX216" fmla="*/ 3461356 w 4317699"/>
              <a:gd name="connsiteY216" fmla="*/ 2002972 h 5890917"/>
              <a:gd name="connsiteX217" fmla="*/ 3606499 w 4317699"/>
              <a:gd name="connsiteY217" fmla="*/ 1857829 h 5890917"/>
              <a:gd name="connsiteX218" fmla="*/ 3981272 w 4317699"/>
              <a:gd name="connsiteY218" fmla="*/ 1573190 h 5890917"/>
              <a:gd name="connsiteX219" fmla="*/ 4297829 w 4317699"/>
              <a:gd name="connsiteY219" fmla="*/ 1409345 h 5890917"/>
              <a:gd name="connsiteX220" fmla="*/ 3770568 w 4317699"/>
              <a:gd name="connsiteY220" fmla="*/ 1875783 h 5890917"/>
              <a:gd name="connsiteX221" fmla="*/ 4210796 w 4317699"/>
              <a:gd name="connsiteY221" fmla="*/ 1938659 h 5890917"/>
              <a:gd name="connsiteX222" fmla="*/ 3591985 w 4317699"/>
              <a:gd name="connsiteY222" fmla="*/ 2075543 h 5890917"/>
              <a:gd name="connsiteX223" fmla="*/ 3417813 w 4317699"/>
              <a:gd name="connsiteY223" fmla="*/ 2177143 h 5890917"/>
              <a:gd name="connsiteX224" fmla="*/ 3345242 w 4317699"/>
              <a:gd name="connsiteY224" fmla="*/ 2293257 h 5890917"/>
              <a:gd name="connsiteX225" fmla="*/ 3330728 w 4317699"/>
              <a:gd name="connsiteY225" fmla="*/ 2351315 h 5890917"/>
              <a:gd name="connsiteX226" fmla="*/ 3316213 w 4317699"/>
              <a:gd name="connsiteY226" fmla="*/ 2481943 h 5890917"/>
              <a:gd name="connsiteX227" fmla="*/ 3287185 w 4317699"/>
              <a:gd name="connsiteY227" fmla="*/ 2525486 h 5890917"/>
              <a:gd name="connsiteX228" fmla="*/ 3243642 w 4317699"/>
              <a:gd name="connsiteY228" fmla="*/ 2583543 h 5890917"/>
              <a:gd name="connsiteX229" fmla="*/ 3142042 w 4317699"/>
              <a:gd name="connsiteY229" fmla="*/ 2670629 h 5890917"/>
              <a:gd name="connsiteX230" fmla="*/ 3040442 w 4317699"/>
              <a:gd name="connsiteY230" fmla="*/ 2786743 h 5890917"/>
              <a:gd name="connsiteX231" fmla="*/ 2967870 w 4317699"/>
              <a:gd name="connsiteY231" fmla="*/ 2844800 h 5890917"/>
              <a:gd name="connsiteX232" fmla="*/ 2895299 w 4317699"/>
              <a:gd name="connsiteY232" fmla="*/ 2931886 h 5890917"/>
              <a:gd name="connsiteX233" fmla="*/ 2735642 w 4317699"/>
              <a:gd name="connsiteY233" fmla="*/ 3106057 h 5890917"/>
              <a:gd name="connsiteX234" fmla="*/ 2706613 w 4317699"/>
              <a:gd name="connsiteY234" fmla="*/ 3193143 h 5890917"/>
              <a:gd name="connsiteX235" fmla="*/ 2808213 w 4317699"/>
              <a:gd name="connsiteY235" fmla="*/ 3178629 h 5890917"/>
              <a:gd name="connsiteX236" fmla="*/ 3214613 w 4317699"/>
              <a:gd name="connsiteY236" fmla="*/ 3091543 h 5890917"/>
              <a:gd name="connsiteX237" fmla="*/ 3475870 w 4317699"/>
              <a:gd name="connsiteY237" fmla="*/ 2960915 h 5890917"/>
              <a:gd name="connsiteX238" fmla="*/ 3679070 w 4317699"/>
              <a:gd name="connsiteY238" fmla="*/ 2801257 h 5890917"/>
              <a:gd name="connsiteX239" fmla="*/ 3824213 w 4317699"/>
              <a:gd name="connsiteY239" fmla="*/ 2569029 h 5890917"/>
              <a:gd name="connsiteX240" fmla="*/ 3911299 w 4317699"/>
              <a:gd name="connsiteY240" fmla="*/ 2409372 h 5890917"/>
              <a:gd name="connsiteX241" fmla="*/ 4236791 w 4317699"/>
              <a:gd name="connsiteY241" fmla="*/ 2119679 h 5890917"/>
              <a:gd name="connsiteX242" fmla="*/ 3896785 w 4317699"/>
              <a:gd name="connsiteY242" fmla="*/ 2641600 h 5890917"/>
              <a:gd name="connsiteX243" fmla="*/ 3867756 w 4317699"/>
              <a:gd name="connsiteY243" fmla="*/ 2714172 h 5890917"/>
              <a:gd name="connsiteX244" fmla="*/ 3766156 w 4317699"/>
              <a:gd name="connsiteY244" fmla="*/ 2888343 h 5890917"/>
              <a:gd name="connsiteX245" fmla="*/ 3708099 w 4317699"/>
              <a:gd name="connsiteY245" fmla="*/ 2946400 h 5890917"/>
              <a:gd name="connsiteX246" fmla="*/ 3635528 w 4317699"/>
              <a:gd name="connsiteY246" fmla="*/ 3033486 h 5890917"/>
              <a:gd name="connsiteX247" fmla="*/ 3766156 w 4317699"/>
              <a:gd name="connsiteY247" fmla="*/ 2975429 h 5890917"/>
              <a:gd name="connsiteX248" fmla="*/ 3824213 w 4317699"/>
              <a:gd name="connsiteY248" fmla="*/ 2960915 h 5890917"/>
              <a:gd name="connsiteX249" fmla="*/ 4216099 w 4317699"/>
              <a:gd name="connsiteY249" fmla="*/ 3048000 h 5890917"/>
              <a:gd name="connsiteX250" fmla="*/ 4317699 w 4317699"/>
              <a:gd name="connsiteY250" fmla="*/ 3091543 h 5890917"/>
              <a:gd name="connsiteX251" fmla="*/ 4216099 w 4317699"/>
              <a:gd name="connsiteY251" fmla="*/ 3062515 h 5890917"/>
              <a:gd name="connsiteX252" fmla="*/ 4041928 w 4317699"/>
              <a:gd name="connsiteY252" fmla="*/ 3077029 h 5890917"/>
              <a:gd name="connsiteX253" fmla="*/ 3735915 w 4317699"/>
              <a:gd name="connsiteY253" fmla="*/ 3168092 h 5890917"/>
              <a:gd name="connsiteX254" fmla="*/ 3550752 w 4317699"/>
              <a:gd name="connsiteY254" fmla="*/ 3155241 h 5890917"/>
              <a:gd name="connsiteX255" fmla="*/ 3248601 w 4317699"/>
              <a:gd name="connsiteY255" fmla="*/ 3272308 h 5890917"/>
              <a:gd name="connsiteX256" fmla="*/ 3091593 w 4317699"/>
              <a:gd name="connsiteY256" fmla="*/ 3360347 h 5890917"/>
              <a:gd name="connsiteX257" fmla="*/ 2938842 w 4317699"/>
              <a:gd name="connsiteY257" fmla="*/ 3454400 h 5890917"/>
              <a:gd name="connsiteX258" fmla="*/ 2837242 w 4317699"/>
              <a:gd name="connsiteY258" fmla="*/ 3468915 h 5890917"/>
              <a:gd name="connsiteX259" fmla="*/ 2793699 w 4317699"/>
              <a:gd name="connsiteY259" fmla="*/ 3483429 h 5890917"/>
              <a:gd name="connsiteX260" fmla="*/ 2808213 w 4317699"/>
              <a:gd name="connsiteY260" fmla="*/ 3570515 h 5890917"/>
              <a:gd name="connsiteX261" fmla="*/ 2895299 w 4317699"/>
              <a:gd name="connsiteY261" fmla="*/ 3599543 h 5890917"/>
              <a:gd name="connsiteX262" fmla="*/ 3040442 w 4317699"/>
              <a:gd name="connsiteY262" fmla="*/ 3686629 h 5890917"/>
              <a:gd name="connsiteX263" fmla="*/ 3171070 w 4317699"/>
              <a:gd name="connsiteY263" fmla="*/ 3759200 h 5890917"/>
              <a:gd name="connsiteX264" fmla="*/ 3652158 w 4317699"/>
              <a:gd name="connsiteY264" fmla="*/ 3763294 h 5890917"/>
              <a:gd name="connsiteX265" fmla="*/ 3030618 w 4317699"/>
              <a:gd name="connsiteY265" fmla="*/ 3946434 h 5890917"/>
              <a:gd name="connsiteX266" fmla="*/ 3113013 w 4317699"/>
              <a:gd name="connsiteY266" fmla="*/ 3947886 h 5890917"/>
              <a:gd name="connsiteX267" fmla="*/ 3243642 w 4317699"/>
              <a:gd name="connsiteY267" fmla="*/ 4078515 h 5890917"/>
              <a:gd name="connsiteX268" fmla="*/ 3388785 w 4317699"/>
              <a:gd name="connsiteY268" fmla="*/ 4136572 h 5890917"/>
              <a:gd name="connsiteX269" fmla="*/ 3959686 w 4317699"/>
              <a:gd name="connsiteY269" fmla="*/ 4204012 h 5890917"/>
              <a:gd name="connsiteX270" fmla="*/ 3461356 w 4317699"/>
              <a:gd name="connsiteY270" fmla="*/ 4194629 h 5890917"/>
              <a:gd name="connsiteX271" fmla="*/ 3417813 w 4317699"/>
              <a:gd name="connsiteY271" fmla="*/ 4180115 h 5890917"/>
              <a:gd name="connsiteX272" fmla="*/ 3330728 w 4317699"/>
              <a:gd name="connsiteY272" fmla="*/ 4165600 h 5890917"/>
              <a:gd name="connsiteX273" fmla="*/ 3200099 w 4317699"/>
              <a:gd name="connsiteY273" fmla="*/ 4136572 h 5890917"/>
              <a:gd name="connsiteX274" fmla="*/ 3083985 w 4317699"/>
              <a:gd name="connsiteY274" fmla="*/ 4107543 h 5890917"/>
              <a:gd name="connsiteX275" fmla="*/ 2982385 w 4317699"/>
              <a:gd name="connsiteY275" fmla="*/ 4005943 h 5890917"/>
              <a:gd name="connsiteX276" fmla="*/ 2938842 w 4317699"/>
              <a:gd name="connsiteY276" fmla="*/ 3962400 h 5890917"/>
              <a:gd name="connsiteX277" fmla="*/ 2851756 w 4317699"/>
              <a:gd name="connsiteY277" fmla="*/ 3904343 h 5890917"/>
              <a:gd name="connsiteX278" fmla="*/ 2808213 w 4317699"/>
              <a:gd name="connsiteY278" fmla="*/ 3875315 h 5890917"/>
              <a:gd name="connsiteX279" fmla="*/ 2779185 w 4317699"/>
              <a:gd name="connsiteY279" fmla="*/ 3947886 h 5890917"/>
              <a:gd name="connsiteX280" fmla="*/ 2837242 w 4317699"/>
              <a:gd name="connsiteY280" fmla="*/ 4209143 h 5890917"/>
              <a:gd name="connsiteX281" fmla="*/ 2851756 w 4317699"/>
              <a:gd name="connsiteY281" fmla="*/ 4252686 h 5890917"/>
              <a:gd name="connsiteX282" fmla="*/ 2866270 w 4317699"/>
              <a:gd name="connsiteY282" fmla="*/ 4296229 h 5890917"/>
              <a:gd name="connsiteX283" fmla="*/ 2880785 w 4317699"/>
              <a:gd name="connsiteY283" fmla="*/ 4717143 h 5890917"/>
              <a:gd name="connsiteX284" fmla="*/ 2938842 w 4317699"/>
              <a:gd name="connsiteY284" fmla="*/ 4775200 h 5890917"/>
              <a:gd name="connsiteX285" fmla="*/ 2967870 w 4317699"/>
              <a:gd name="connsiteY285" fmla="*/ 4833257 h 5890917"/>
              <a:gd name="connsiteX286" fmla="*/ 3299710 w 4317699"/>
              <a:gd name="connsiteY286" fmla="*/ 5730921 h 5890917"/>
              <a:gd name="connsiteX287" fmla="*/ 2963139 w 4317699"/>
              <a:gd name="connsiteY287" fmla="*/ 5786686 h 5890917"/>
              <a:gd name="connsiteX288" fmla="*/ 2692099 w 4317699"/>
              <a:gd name="connsiteY288" fmla="*/ 5733143 h 5890917"/>
              <a:gd name="connsiteX289" fmla="*/ 2372785 w 4317699"/>
              <a:gd name="connsiteY289" fmla="*/ 5776686 h 5890917"/>
              <a:gd name="connsiteX290" fmla="*/ 2416328 w 4317699"/>
              <a:gd name="connsiteY290" fmla="*/ 5660572 h 5890917"/>
              <a:gd name="connsiteX291" fmla="*/ 2416328 w 4317699"/>
              <a:gd name="connsiteY291"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79800 w 4317699"/>
              <a:gd name="connsiteY31" fmla="*/ 3072921 h 5890917"/>
              <a:gd name="connsiteX32" fmla="*/ 1158608 w 4317699"/>
              <a:gd name="connsiteY32" fmla="*/ 3051895 h 5890917"/>
              <a:gd name="connsiteX33" fmla="*/ 1264735 w 4317699"/>
              <a:gd name="connsiteY33" fmla="*/ 2942156 h 5890917"/>
              <a:gd name="connsiteX34" fmla="*/ 1105078 w 4317699"/>
              <a:gd name="connsiteY34" fmla="*/ 2826041 h 5890917"/>
              <a:gd name="connsiteX35" fmla="*/ 848508 w 4317699"/>
              <a:gd name="connsiteY35" fmla="*/ 2747369 h 5890917"/>
              <a:gd name="connsiteX36" fmla="*/ 906842 w 4317699"/>
              <a:gd name="connsiteY36" fmla="*/ 2830286 h 5890917"/>
              <a:gd name="connsiteX37" fmla="*/ 761699 w 4317699"/>
              <a:gd name="connsiteY37" fmla="*/ 2801257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22419 w 4317699"/>
              <a:gd name="connsiteY155" fmla="*/ 416941 h 5890917"/>
              <a:gd name="connsiteX156" fmla="*/ 3541953 w 4317699"/>
              <a:gd name="connsiteY156" fmla="*/ 909341 h 5890917"/>
              <a:gd name="connsiteX157" fmla="*/ 3801781 w 4317699"/>
              <a:gd name="connsiteY157" fmla="*/ 934802 h 5890917"/>
              <a:gd name="connsiteX158" fmla="*/ 3882270 w 4317699"/>
              <a:gd name="connsiteY158" fmla="*/ 1030515 h 5890917"/>
              <a:gd name="connsiteX159" fmla="*/ 3301699 w 4317699"/>
              <a:gd name="connsiteY159" fmla="*/ 1030515 h 5890917"/>
              <a:gd name="connsiteX160" fmla="*/ 3374270 w 4317699"/>
              <a:gd name="connsiteY160" fmla="*/ 1074057 h 5890917"/>
              <a:gd name="connsiteX161" fmla="*/ 3490385 w 4317699"/>
              <a:gd name="connsiteY161" fmla="*/ 1103086 h 5890917"/>
              <a:gd name="connsiteX162" fmla="*/ 3548442 w 4317699"/>
              <a:gd name="connsiteY162" fmla="*/ 1175657 h 5890917"/>
              <a:gd name="connsiteX163" fmla="*/ 3635528 w 4317699"/>
              <a:gd name="connsiteY163" fmla="*/ 1219200 h 5890917"/>
              <a:gd name="connsiteX164" fmla="*/ 3795185 w 4317699"/>
              <a:gd name="connsiteY164" fmla="*/ 1248229 h 5890917"/>
              <a:gd name="connsiteX165" fmla="*/ 4085470 w 4317699"/>
              <a:gd name="connsiteY165" fmla="*/ 1190172 h 5890917"/>
              <a:gd name="connsiteX166" fmla="*/ 4143528 w 4317699"/>
              <a:gd name="connsiteY166" fmla="*/ 1117600 h 5890917"/>
              <a:gd name="connsiteX167" fmla="*/ 4187070 w 4317699"/>
              <a:gd name="connsiteY167" fmla="*/ 1088572 h 5890917"/>
              <a:gd name="connsiteX168" fmla="*/ 4143528 w 4317699"/>
              <a:gd name="connsiteY168" fmla="*/ 1132115 h 5890917"/>
              <a:gd name="connsiteX169" fmla="*/ 4041928 w 4317699"/>
              <a:gd name="connsiteY169" fmla="*/ 1262743 h 5890917"/>
              <a:gd name="connsiteX170" fmla="*/ 4012899 w 4317699"/>
              <a:gd name="connsiteY170" fmla="*/ 1306286 h 5890917"/>
              <a:gd name="connsiteX171" fmla="*/ 3791322 w 4317699"/>
              <a:gd name="connsiteY171" fmla="*/ 1323824 h 5890917"/>
              <a:gd name="connsiteX172" fmla="*/ 3751642 w 4317699"/>
              <a:gd name="connsiteY172" fmla="*/ 1364343 h 5890917"/>
              <a:gd name="connsiteX173" fmla="*/ 3595300 w 4317699"/>
              <a:gd name="connsiteY173" fmla="*/ 1257336 h 5890917"/>
              <a:gd name="connsiteX174" fmla="*/ 3388375 w 4317699"/>
              <a:gd name="connsiteY174" fmla="*/ 1146879 h 5890917"/>
              <a:gd name="connsiteX175" fmla="*/ 3504899 w 4317699"/>
              <a:gd name="connsiteY175" fmla="*/ 1756229 h 5890917"/>
              <a:gd name="connsiteX176" fmla="*/ 3475870 w 4317699"/>
              <a:gd name="connsiteY176" fmla="*/ 1698172 h 5890917"/>
              <a:gd name="connsiteX177" fmla="*/ 3403299 w 4317699"/>
              <a:gd name="connsiteY177" fmla="*/ 1524000 h 5890917"/>
              <a:gd name="connsiteX178" fmla="*/ 3351418 w 4317699"/>
              <a:gd name="connsiteY178" fmla="*/ 1329003 h 5890917"/>
              <a:gd name="connsiteX179" fmla="*/ 3331584 w 4317699"/>
              <a:gd name="connsiteY179" fmla="*/ 1273108 h 5890917"/>
              <a:gd name="connsiteX180" fmla="*/ 3287677 w 4317699"/>
              <a:gd name="connsiteY180" fmla="*/ 1226998 h 5890917"/>
              <a:gd name="connsiteX181" fmla="*/ 3156556 w 4317699"/>
              <a:gd name="connsiteY181" fmla="*/ 1190172 h 5890917"/>
              <a:gd name="connsiteX182" fmla="*/ 3098499 w 4317699"/>
              <a:gd name="connsiteY182" fmla="*/ 1204686 h 5890917"/>
              <a:gd name="connsiteX183" fmla="*/ 2982385 w 4317699"/>
              <a:gd name="connsiteY183" fmla="*/ 1219200 h 5890917"/>
              <a:gd name="connsiteX184" fmla="*/ 2967870 w 4317699"/>
              <a:gd name="connsiteY184" fmla="*/ 1262743 h 5890917"/>
              <a:gd name="connsiteX185" fmla="*/ 2895299 w 4317699"/>
              <a:gd name="connsiteY185" fmla="*/ 1524000 h 5890917"/>
              <a:gd name="connsiteX186" fmla="*/ 2938842 w 4317699"/>
              <a:gd name="connsiteY186" fmla="*/ 1596572 h 5890917"/>
              <a:gd name="connsiteX187" fmla="*/ 2953356 w 4317699"/>
              <a:gd name="connsiteY187" fmla="*/ 1640115 h 5890917"/>
              <a:gd name="connsiteX188" fmla="*/ 2895299 w 4317699"/>
              <a:gd name="connsiteY188" fmla="*/ 1712686 h 5890917"/>
              <a:gd name="connsiteX189" fmla="*/ 2837242 w 4317699"/>
              <a:gd name="connsiteY189" fmla="*/ 1770743 h 5890917"/>
              <a:gd name="connsiteX190" fmla="*/ 2750156 w 4317699"/>
              <a:gd name="connsiteY190" fmla="*/ 1828800 h 5890917"/>
              <a:gd name="connsiteX191" fmla="*/ 2677585 w 4317699"/>
              <a:gd name="connsiteY191" fmla="*/ 1901372 h 5890917"/>
              <a:gd name="connsiteX192" fmla="*/ 2575985 w 4317699"/>
              <a:gd name="connsiteY192" fmla="*/ 2032000 h 5890917"/>
              <a:gd name="connsiteX193" fmla="*/ 2561470 w 4317699"/>
              <a:gd name="connsiteY193" fmla="*/ 2525486 h 5890917"/>
              <a:gd name="connsiteX194" fmla="*/ 2634042 w 4317699"/>
              <a:gd name="connsiteY194" fmla="*/ 2467429 h 5890917"/>
              <a:gd name="connsiteX195" fmla="*/ 2750156 w 4317699"/>
              <a:gd name="connsiteY195" fmla="*/ 2394857 h 5890917"/>
              <a:gd name="connsiteX196" fmla="*/ 2938842 w 4317699"/>
              <a:gd name="connsiteY196" fmla="*/ 2249715 h 5890917"/>
              <a:gd name="connsiteX197" fmla="*/ 2904387 w 4317699"/>
              <a:gd name="connsiteY197" fmla="*/ 2031669 h 5890917"/>
              <a:gd name="connsiteX198" fmla="*/ 3070856 w 4317699"/>
              <a:gd name="connsiteY198" fmla="*/ 2166397 h 5890917"/>
              <a:gd name="connsiteX199" fmla="*/ 3098499 w 4317699"/>
              <a:gd name="connsiteY199" fmla="*/ 1814286 h 5890917"/>
              <a:gd name="connsiteX200" fmla="*/ 3127528 w 4317699"/>
              <a:gd name="connsiteY200" fmla="*/ 1698172 h 5890917"/>
              <a:gd name="connsiteX201" fmla="*/ 3098499 w 4317699"/>
              <a:gd name="connsiteY201" fmla="*/ 2235200 h 5890917"/>
              <a:gd name="connsiteX202" fmla="*/ 3069470 w 4317699"/>
              <a:gd name="connsiteY202" fmla="*/ 2307772 h 5890917"/>
              <a:gd name="connsiteX203" fmla="*/ 2866270 w 4317699"/>
              <a:gd name="connsiteY203" fmla="*/ 2481943 h 5890917"/>
              <a:gd name="connsiteX204" fmla="*/ 2779185 w 4317699"/>
              <a:gd name="connsiteY204" fmla="*/ 2525486 h 5890917"/>
              <a:gd name="connsiteX205" fmla="*/ 2721128 w 4317699"/>
              <a:gd name="connsiteY205" fmla="*/ 2569029 h 5890917"/>
              <a:gd name="connsiteX206" fmla="*/ 2663070 w 4317699"/>
              <a:gd name="connsiteY206" fmla="*/ 2699657 h 5890917"/>
              <a:gd name="connsiteX207" fmla="*/ 2648556 w 4317699"/>
              <a:gd name="connsiteY207" fmla="*/ 2743200 h 5890917"/>
              <a:gd name="connsiteX208" fmla="*/ 2735642 w 4317699"/>
              <a:gd name="connsiteY208" fmla="*/ 2656115 h 5890917"/>
              <a:gd name="connsiteX209" fmla="*/ 2880785 w 4317699"/>
              <a:gd name="connsiteY209" fmla="*/ 2612572 h 5890917"/>
              <a:gd name="connsiteX210" fmla="*/ 3040442 w 4317699"/>
              <a:gd name="connsiteY210" fmla="*/ 2540000 h 5890917"/>
              <a:gd name="connsiteX211" fmla="*/ 3113013 w 4317699"/>
              <a:gd name="connsiteY211" fmla="*/ 2467429 h 5890917"/>
              <a:gd name="connsiteX212" fmla="*/ 3200099 w 4317699"/>
              <a:gd name="connsiteY212" fmla="*/ 2380343 h 5890917"/>
              <a:gd name="connsiteX213" fmla="*/ 3214613 w 4317699"/>
              <a:gd name="connsiteY213" fmla="*/ 1872343 h 5890917"/>
              <a:gd name="connsiteX214" fmla="*/ 3229128 w 4317699"/>
              <a:gd name="connsiteY214" fmla="*/ 2220686 h 5890917"/>
              <a:gd name="connsiteX215" fmla="*/ 3403299 w 4317699"/>
              <a:gd name="connsiteY215" fmla="*/ 2046515 h 5890917"/>
              <a:gd name="connsiteX216" fmla="*/ 3461356 w 4317699"/>
              <a:gd name="connsiteY216" fmla="*/ 2002972 h 5890917"/>
              <a:gd name="connsiteX217" fmla="*/ 3606499 w 4317699"/>
              <a:gd name="connsiteY217" fmla="*/ 1857829 h 5890917"/>
              <a:gd name="connsiteX218" fmla="*/ 3981272 w 4317699"/>
              <a:gd name="connsiteY218" fmla="*/ 1573190 h 5890917"/>
              <a:gd name="connsiteX219" fmla="*/ 4297829 w 4317699"/>
              <a:gd name="connsiteY219" fmla="*/ 1409345 h 5890917"/>
              <a:gd name="connsiteX220" fmla="*/ 3770568 w 4317699"/>
              <a:gd name="connsiteY220" fmla="*/ 1875783 h 5890917"/>
              <a:gd name="connsiteX221" fmla="*/ 4210796 w 4317699"/>
              <a:gd name="connsiteY221" fmla="*/ 1938659 h 5890917"/>
              <a:gd name="connsiteX222" fmla="*/ 3591985 w 4317699"/>
              <a:gd name="connsiteY222" fmla="*/ 2075543 h 5890917"/>
              <a:gd name="connsiteX223" fmla="*/ 3417813 w 4317699"/>
              <a:gd name="connsiteY223" fmla="*/ 2177143 h 5890917"/>
              <a:gd name="connsiteX224" fmla="*/ 3345242 w 4317699"/>
              <a:gd name="connsiteY224" fmla="*/ 2293257 h 5890917"/>
              <a:gd name="connsiteX225" fmla="*/ 3330728 w 4317699"/>
              <a:gd name="connsiteY225" fmla="*/ 2351315 h 5890917"/>
              <a:gd name="connsiteX226" fmla="*/ 3316213 w 4317699"/>
              <a:gd name="connsiteY226" fmla="*/ 2481943 h 5890917"/>
              <a:gd name="connsiteX227" fmla="*/ 3287185 w 4317699"/>
              <a:gd name="connsiteY227" fmla="*/ 2525486 h 5890917"/>
              <a:gd name="connsiteX228" fmla="*/ 3243642 w 4317699"/>
              <a:gd name="connsiteY228" fmla="*/ 2583543 h 5890917"/>
              <a:gd name="connsiteX229" fmla="*/ 3142042 w 4317699"/>
              <a:gd name="connsiteY229" fmla="*/ 2670629 h 5890917"/>
              <a:gd name="connsiteX230" fmla="*/ 3040442 w 4317699"/>
              <a:gd name="connsiteY230" fmla="*/ 2786743 h 5890917"/>
              <a:gd name="connsiteX231" fmla="*/ 2967870 w 4317699"/>
              <a:gd name="connsiteY231" fmla="*/ 2844800 h 5890917"/>
              <a:gd name="connsiteX232" fmla="*/ 2895299 w 4317699"/>
              <a:gd name="connsiteY232" fmla="*/ 2931886 h 5890917"/>
              <a:gd name="connsiteX233" fmla="*/ 2735642 w 4317699"/>
              <a:gd name="connsiteY233" fmla="*/ 3106057 h 5890917"/>
              <a:gd name="connsiteX234" fmla="*/ 2706613 w 4317699"/>
              <a:gd name="connsiteY234" fmla="*/ 3193143 h 5890917"/>
              <a:gd name="connsiteX235" fmla="*/ 2808213 w 4317699"/>
              <a:gd name="connsiteY235" fmla="*/ 3178629 h 5890917"/>
              <a:gd name="connsiteX236" fmla="*/ 3214613 w 4317699"/>
              <a:gd name="connsiteY236" fmla="*/ 3091543 h 5890917"/>
              <a:gd name="connsiteX237" fmla="*/ 3475870 w 4317699"/>
              <a:gd name="connsiteY237" fmla="*/ 2960915 h 5890917"/>
              <a:gd name="connsiteX238" fmla="*/ 3679070 w 4317699"/>
              <a:gd name="connsiteY238" fmla="*/ 2801257 h 5890917"/>
              <a:gd name="connsiteX239" fmla="*/ 3824213 w 4317699"/>
              <a:gd name="connsiteY239" fmla="*/ 2569029 h 5890917"/>
              <a:gd name="connsiteX240" fmla="*/ 3911299 w 4317699"/>
              <a:gd name="connsiteY240" fmla="*/ 2409372 h 5890917"/>
              <a:gd name="connsiteX241" fmla="*/ 4236791 w 4317699"/>
              <a:gd name="connsiteY241" fmla="*/ 2119679 h 5890917"/>
              <a:gd name="connsiteX242" fmla="*/ 3896785 w 4317699"/>
              <a:gd name="connsiteY242" fmla="*/ 2641600 h 5890917"/>
              <a:gd name="connsiteX243" fmla="*/ 3867756 w 4317699"/>
              <a:gd name="connsiteY243" fmla="*/ 2714172 h 5890917"/>
              <a:gd name="connsiteX244" fmla="*/ 3766156 w 4317699"/>
              <a:gd name="connsiteY244" fmla="*/ 2888343 h 5890917"/>
              <a:gd name="connsiteX245" fmla="*/ 3708099 w 4317699"/>
              <a:gd name="connsiteY245" fmla="*/ 2946400 h 5890917"/>
              <a:gd name="connsiteX246" fmla="*/ 3635528 w 4317699"/>
              <a:gd name="connsiteY246" fmla="*/ 3033486 h 5890917"/>
              <a:gd name="connsiteX247" fmla="*/ 3766156 w 4317699"/>
              <a:gd name="connsiteY247" fmla="*/ 2975429 h 5890917"/>
              <a:gd name="connsiteX248" fmla="*/ 3824213 w 4317699"/>
              <a:gd name="connsiteY248" fmla="*/ 2960915 h 5890917"/>
              <a:gd name="connsiteX249" fmla="*/ 4216099 w 4317699"/>
              <a:gd name="connsiteY249" fmla="*/ 3048000 h 5890917"/>
              <a:gd name="connsiteX250" fmla="*/ 4317699 w 4317699"/>
              <a:gd name="connsiteY250" fmla="*/ 3091543 h 5890917"/>
              <a:gd name="connsiteX251" fmla="*/ 4216099 w 4317699"/>
              <a:gd name="connsiteY251" fmla="*/ 3062515 h 5890917"/>
              <a:gd name="connsiteX252" fmla="*/ 4041928 w 4317699"/>
              <a:gd name="connsiteY252" fmla="*/ 3077029 h 5890917"/>
              <a:gd name="connsiteX253" fmla="*/ 3735915 w 4317699"/>
              <a:gd name="connsiteY253" fmla="*/ 3168092 h 5890917"/>
              <a:gd name="connsiteX254" fmla="*/ 3550752 w 4317699"/>
              <a:gd name="connsiteY254" fmla="*/ 3155241 h 5890917"/>
              <a:gd name="connsiteX255" fmla="*/ 3248601 w 4317699"/>
              <a:gd name="connsiteY255" fmla="*/ 3272308 h 5890917"/>
              <a:gd name="connsiteX256" fmla="*/ 3091593 w 4317699"/>
              <a:gd name="connsiteY256" fmla="*/ 3360347 h 5890917"/>
              <a:gd name="connsiteX257" fmla="*/ 2938842 w 4317699"/>
              <a:gd name="connsiteY257" fmla="*/ 3454400 h 5890917"/>
              <a:gd name="connsiteX258" fmla="*/ 2837242 w 4317699"/>
              <a:gd name="connsiteY258" fmla="*/ 3468915 h 5890917"/>
              <a:gd name="connsiteX259" fmla="*/ 2793699 w 4317699"/>
              <a:gd name="connsiteY259" fmla="*/ 3483429 h 5890917"/>
              <a:gd name="connsiteX260" fmla="*/ 2808213 w 4317699"/>
              <a:gd name="connsiteY260" fmla="*/ 3570515 h 5890917"/>
              <a:gd name="connsiteX261" fmla="*/ 2895299 w 4317699"/>
              <a:gd name="connsiteY261" fmla="*/ 3599543 h 5890917"/>
              <a:gd name="connsiteX262" fmla="*/ 3040442 w 4317699"/>
              <a:gd name="connsiteY262" fmla="*/ 3686629 h 5890917"/>
              <a:gd name="connsiteX263" fmla="*/ 3171070 w 4317699"/>
              <a:gd name="connsiteY263" fmla="*/ 3759200 h 5890917"/>
              <a:gd name="connsiteX264" fmla="*/ 3652158 w 4317699"/>
              <a:gd name="connsiteY264" fmla="*/ 3763294 h 5890917"/>
              <a:gd name="connsiteX265" fmla="*/ 3030618 w 4317699"/>
              <a:gd name="connsiteY265" fmla="*/ 3946434 h 5890917"/>
              <a:gd name="connsiteX266" fmla="*/ 3113013 w 4317699"/>
              <a:gd name="connsiteY266" fmla="*/ 3947886 h 5890917"/>
              <a:gd name="connsiteX267" fmla="*/ 3243642 w 4317699"/>
              <a:gd name="connsiteY267" fmla="*/ 4078515 h 5890917"/>
              <a:gd name="connsiteX268" fmla="*/ 3388785 w 4317699"/>
              <a:gd name="connsiteY268" fmla="*/ 4136572 h 5890917"/>
              <a:gd name="connsiteX269" fmla="*/ 3959686 w 4317699"/>
              <a:gd name="connsiteY269" fmla="*/ 4204012 h 5890917"/>
              <a:gd name="connsiteX270" fmla="*/ 3461356 w 4317699"/>
              <a:gd name="connsiteY270" fmla="*/ 4194629 h 5890917"/>
              <a:gd name="connsiteX271" fmla="*/ 3417813 w 4317699"/>
              <a:gd name="connsiteY271" fmla="*/ 4180115 h 5890917"/>
              <a:gd name="connsiteX272" fmla="*/ 3330728 w 4317699"/>
              <a:gd name="connsiteY272" fmla="*/ 4165600 h 5890917"/>
              <a:gd name="connsiteX273" fmla="*/ 3200099 w 4317699"/>
              <a:gd name="connsiteY273" fmla="*/ 4136572 h 5890917"/>
              <a:gd name="connsiteX274" fmla="*/ 3083985 w 4317699"/>
              <a:gd name="connsiteY274" fmla="*/ 4107543 h 5890917"/>
              <a:gd name="connsiteX275" fmla="*/ 2982385 w 4317699"/>
              <a:gd name="connsiteY275" fmla="*/ 4005943 h 5890917"/>
              <a:gd name="connsiteX276" fmla="*/ 2938842 w 4317699"/>
              <a:gd name="connsiteY276" fmla="*/ 3962400 h 5890917"/>
              <a:gd name="connsiteX277" fmla="*/ 2851756 w 4317699"/>
              <a:gd name="connsiteY277" fmla="*/ 3904343 h 5890917"/>
              <a:gd name="connsiteX278" fmla="*/ 2808213 w 4317699"/>
              <a:gd name="connsiteY278" fmla="*/ 3875315 h 5890917"/>
              <a:gd name="connsiteX279" fmla="*/ 2779185 w 4317699"/>
              <a:gd name="connsiteY279" fmla="*/ 3947886 h 5890917"/>
              <a:gd name="connsiteX280" fmla="*/ 2837242 w 4317699"/>
              <a:gd name="connsiteY280" fmla="*/ 4209143 h 5890917"/>
              <a:gd name="connsiteX281" fmla="*/ 2851756 w 4317699"/>
              <a:gd name="connsiteY281" fmla="*/ 4252686 h 5890917"/>
              <a:gd name="connsiteX282" fmla="*/ 2866270 w 4317699"/>
              <a:gd name="connsiteY282" fmla="*/ 4296229 h 5890917"/>
              <a:gd name="connsiteX283" fmla="*/ 2880785 w 4317699"/>
              <a:gd name="connsiteY283" fmla="*/ 4717143 h 5890917"/>
              <a:gd name="connsiteX284" fmla="*/ 2938842 w 4317699"/>
              <a:gd name="connsiteY284" fmla="*/ 4775200 h 5890917"/>
              <a:gd name="connsiteX285" fmla="*/ 2967870 w 4317699"/>
              <a:gd name="connsiteY285" fmla="*/ 4833257 h 5890917"/>
              <a:gd name="connsiteX286" fmla="*/ 3299710 w 4317699"/>
              <a:gd name="connsiteY286" fmla="*/ 5730921 h 5890917"/>
              <a:gd name="connsiteX287" fmla="*/ 2963139 w 4317699"/>
              <a:gd name="connsiteY287" fmla="*/ 5786686 h 5890917"/>
              <a:gd name="connsiteX288" fmla="*/ 2692099 w 4317699"/>
              <a:gd name="connsiteY288" fmla="*/ 5733143 h 5890917"/>
              <a:gd name="connsiteX289" fmla="*/ 2372785 w 4317699"/>
              <a:gd name="connsiteY289" fmla="*/ 5776686 h 5890917"/>
              <a:gd name="connsiteX290" fmla="*/ 2416328 w 4317699"/>
              <a:gd name="connsiteY290" fmla="*/ 5660572 h 5890917"/>
              <a:gd name="connsiteX291" fmla="*/ 2416328 w 4317699"/>
              <a:gd name="connsiteY291"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79800 w 4317699"/>
              <a:gd name="connsiteY31" fmla="*/ 3072921 h 5890917"/>
              <a:gd name="connsiteX32" fmla="*/ 1158608 w 4317699"/>
              <a:gd name="connsiteY32" fmla="*/ 3051895 h 5890917"/>
              <a:gd name="connsiteX33" fmla="*/ 1264735 w 4317699"/>
              <a:gd name="connsiteY33" fmla="*/ 2942156 h 5890917"/>
              <a:gd name="connsiteX34" fmla="*/ 1105078 w 4317699"/>
              <a:gd name="connsiteY34" fmla="*/ 2826041 h 5890917"/>
              <a:gd name="connsiteX35" fmla="*/ 848508 w 4317699"/>
              <a:gd name="connsiteY35" fmla="*/ 2747369 h 5890917"/>
              <a:gd name="connsiteX36" fmla="*/ 906842 w 4317699"/>
              <a:gd name="connsiteY36" fmla="*/ 2830286 h 5890917"/>
              <a:gd name="connsiteX37" fmla="*/ 628145 w 4317699"/>
              <a:gd name="connsiteY37" fmla="*/ 2616876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1095528 w 4317699"/>
              <a:gd name="connsiteY41" fmla="*/ 2685143 h 5890917"/>
              <a:gd name="connsiteX42" fmla="*/ 1211642 w 4317699"/>
              <a:gd name="connsiteY42" fmla="*/ 2714172 h 5890917"/>
              <a:gd name="connsiteX43" fmla="*/ 1313242 w 4317699"/>
              <a:gd name="connsiteY43" fmla="*/ 2801257 h 5890917"/>
              <a:gd name="connsiteX44" fmla="*/ 1342270 w 4317699"/>
              <a:gd name="connsiteY44" fmla="*/ 2844800 h 5890917"/>
              <a:gd name="connsiteX45" fmla="*/ 1385813 w 4317699"/>
              <a:gd name="connsiteY45" fmla="*/ 2873829 h 5890917"/>
              <a:gd name="connsiteX46" fmla="*/ 1429356 w 4317699"/>
              <a:gd name="connsiteY46" fmla="*/ 2917372 h 5890917"/>
              <a:gd name="connsiteX47" fmla="*/ 1516442 w 4317699"/>
              <a:gd name="connsiteY47" fmla="*/ 2960915 h 5890917"/>
              <a:gd name="connsiteX48" fmla="*/ 1792213 w 4317699"/>
              <a:gd name="connsiteY48" fmla="*/ 3004457 h 5890917"/>
              <a:gd name="connsiteX49" fmla="*/ 1908328 w 4317699"/>
              <a:gd name="connsiteY49" fmla="*/ 3033486 h 5890917"/>
              <a:gd name="connsiteX50" fmla="*/ 1980899 w 4317699"/>
              <a:gd name="connsiteY50" fmla="*/ 3062515 h 5890917"/>
              <a:gd name="connsiteX51" fmla="*/ 2024442 w 4317699"/>
              <a:gd name="connsiteY51" fmla="*/ 3077029 h 5890917"/>
              <a:gd name="connsiteX52" fmla="*/ 2126042 w 4317699"/>
              <a:gd name="connsiteY52" fmla="*/ 3135086 h 5890917"/>
              <a:gd name="connsiteX53" fmla="*/ 2169585 w 4317699"/>
              <a:gd name="connsiteY53" fmla="*/ 3207657 h 5890917"/>
              <a:gd name="connsiteX54" fmla="*/ 2213128 w 4317699"/>
              <a:gd name="connsiteY54" fmla="*/ 3251200 h 5890917"/>
              <a:gd name="connsiteX55" fmla="*/ 2271185 w 4317699"/>
              <a:gd name="connsiteY55" fmla="*/ 3323772 h 5890917"/>
              <a:gd name="connsiteX56" fmla="*/ 2242156 w 4317699"/>
              <a:gd name="connsiteY56" fmla="*/ 3236686 h 5890917"/>
              <a:gd name="connsiteX57" fmla="*/ 2198613 w 4317699"/>
              <a:gd name="connsiteY57" fmla="*/ 3106057 h 5890917"/>
              <a:gd name="connsiteX58" fmla="*/ 2169585 w 4317699"/>
              <a:gd name="connsiteY58" fmla="*/ 3048000 h 5890917"/>
              <a:gd name="connsiteX59" fmla="*/ 2097013 w 4317699"/>
              <a:gd name="connsiteY59" fmla="*/ 2989943 h 5890917"/>
              <a:gd name="connsiteX60" fmla="*/ 2053470 w 4317699"/>
              <a:gd name="connsiteY60" fmla="*/ 2931886 h 5890917"/>
              <a:gd name="connsiteX61" fmla="*/ 2009928 w 4317699"/>
              <a:gd name="connsiteY61" fmla="*/ 2888343 h 5890917"/>
              <a:gd name="connsiteX62" fmla="*/ 1995413 w 4317699"/>
              <a:gd name="connsiteY62" fmla="*/ 2830286 h 5890917"/>
              <a:gd name="connsiteX63" fmla="*/ 1966385 w 4317699"/>
              <a:gd name="connsiteY63" fmla="*/ 2772229 h 5890917"/>
              <a:gd name="connsiteX64" fmla="*/ 1922842 w 4317699"/>
              <a:gd name="connsiteY64" fmla="*/ 2540000 h 5890917"/>
              <a:gd name="connsiteX65" fmla="*/ 1850270 w 4317699"/>
              <a:gd name="connsiteY65" fmla="*/ 2438400 h 5890917"/>
              <a:gd name="connsiteX66" fmla="*/ 1806728 w 4317699"/>
              <a:gd name="connsiteY66" fmla="*/ 2365829 h 5890917"/>
              <a:gd name="connsiteX67" fmla="*/ 1647070 w 4317699"/>
              <a:gd name="connsiteY67" fmla="*/ 2206172 h 5890917"/>
              <a:gd name="connsiteX68" fmla="*/ 1589013 w 4317699"/>
              <a:gd name="connsiteY68" fmla="*/ 2148115 h 5890917"/>
              <a:gd name="connsiteX69" fmla="*/ 1545470 w 4317699"/>
              <a:gd name="connsiteY69" fmla="*/ 2104572 h 5890917"/>
              <a:gd name="connsiteX70" fmla="*/ 1501928 w 4317699"/>
              <a:gd name="connsiteY70" fmla="*/ 2046515 h 5890917"/>
              <a:gd name="connsiteX71" fmla="*/ 1458385 w 4317699"/>
              <a:gd name="connsiteY71" fmla="*/ 2032000 h 5890917"/>
              <a:gd name="connsiteX72" fmla="*/ 1313242 w 4317699"/>
              <a:gd name="connsiteY72" fmla="*/ 1988457 h 5890917"/>
              <a:gd name="connsiteX73" fmla="*/ 640112 w 4317699"/>
              <a:gd name="connsiteY73" fmla="*/ 2092388 h 5890917"/>
              <a:gd name="connsiteX74" fmla="*/ 1211642 w 4317699"/>
              <a:gd name="connsiteY74" fmla="*/ 1886857 h 5890917"/>
              <a:gd name="connsiteX75" fmla="*/ 1168099 w 4317699"/>
              <a:gd name="connsiteY75" fmla="*/ 1843315 h 5890917"/>
              <a:gd name="connsiteX76" fmla="*/ 711891 w 4317699"/>
              <a:gd name="connsiteY76" fmla="*/ 1699000 h 5890917"/>
              <a:gd name="connsiteX77" fmla="*/ 1371299 w 4317699"/>
              <a:gd name="connsiteY77" fmla="*/ 1901372 h 5890917"/>
              <a:gd name="connsiteX78" fmla="*/ 1559985 w 4317699"/>
              <a:gd name="connsiteY78" fmla="*/ 1915886 h 5890917"/>
              <a:gd name="connsiteX79" fmla="*/ 1618042 w 4317699"/>
              <a:gd name="connsiteY79" fmla="*/ 1944915 h 5890917"/>
              <a:gd name="connsiteX80" fmla="*/ 1734156 w 4317699"/>
              <a:gd name="connsiteY80" fmla="*/ 2104572 h 5890917"/>
              <a:gd name="connsiteX81" fmla="*/ 1777699 w 4317699"/>
              <a:gd name="connsiteY81" fmla="*/ 2162629 h 5890917"/>
              <a:gd name="connsiteX82" fmla="*/ 1763185 w 4317699"/>
              <a:gd name="connsiteY82" fmla="*/ 2090057 h 5890917"/>
              <a:gd name="connsiteX83" fmla="*/ 1734156 w 4317699"/>
              <a:gd name="connsiteY83" fmla="*/ 1973943 h 5890917"/>
              <a:gd name="connsiteX84" fmla="*/ 1719642 w 4317699"/>
              <a:gd name="connsiteY84" fmla="*/ 1886857 h 5890917"/>
              <a:gd name="connsiteX85" fmla="*/ 1699810 w 4317699"/>
              <a:gd name="connsiteY85" fmla="*/ 1491358 h 5890917"/>
              <a:gd name="connsiteX86" fmla="*/ 1395655 w 4317699"/>
              <a:gd name="connsiteY86" fmla="*/ 853321 h 5890917"/>
              <a:gd name="connsiteX87" fmla="*/ 1792213 w 4317699"/>
              <a:gd name="connsiteY87" fmla="*/ 1320800 h 5890917"/>
              <a:gd name="connsiteX88" fmla="*/ 1821242 w 4317699"/>
              <a:gd name="connsiteY88" fmla="*/ 1190172 h 5890917"/>
              <a:gd name="connsiteX89" fmla="*/ 1792213 w 4317699"/>
              <a:gd name="connsiteY89" fmla="*/ 653143 h 5890917"/>
              <a:gd name="connsiteX90" fmla="*/ 1748670 w 4317699"/>
              <a:gd name="connsiteY90" fmla="*/ 580572 h 5890917"/>
              <a:gd name="connsiteX91" fmla="*/ 1792213 w 4317699"/>
              <a:gd name="connsiteY91" fmla="*/ 624115 h 5890917"/>
              <a:gd name="connsiteX92" fmla="*/ 1821242 w 4317699"/>
              <a:gd name="connsiteY92" fmla="*/ 754743 h 5890917"/>
              <a:gd name="connsiteX93" fmla="*/ 1879299 w 4317699"/>
              <a:gd name="connsiteY93" fmla="*/ 870857 h 5890917"/>
              <a:gd name="connsiteX94" fmla="*/ 1893813 w 4317699"/>
              <a:gd name="connsiteY94" fmla="*/ 2061029 h 5890917"/>
              <a:gd name="connsiteX95" fmla="*/ 1922842 w 4317699"/>
              <a:gd name="connsiteY95" fmla="*/ 2148115 h 5890917"/>
              <a:gd name="connsiteX96" fmla="*/ 1937356 w 4317699"/>
              <a:gd name="connsiteY96" fmla="*/ 2235200 h 5890917"/>
              <a:gd name="connsiteX97" fmla="*/ 1980899 w 4317699"/>
              <a:gd name="connsiteY97" fmla="*/ 2365829 h 5890917"/>
              <a:gd name="connsiteX98" fmla="*/ 2009928 w 4317699"/>
              <a:gd name="connsiteY98" fmla="*/ 2409372 h 5890917"/>
              <a:gd name="connsiteX99" fmla="*/ 2053470 w 4317699"/>
              <a:gd name="connsiteY99" fmla="*/ 2525486 h 5890917"/>
              <a:gd name="connsiteX100" fmla="*/ 2097013 w 4317699"/>
              <a:gd name="connsiteY100" fmla="*/ 2583543 h 5890917"/>
              <a:gd name="connsiteX101" fmla="*/ 2169585 w 4317699"/>
              <a:gd name="connsiteY101" fmla="*/ 2757715 h 5890917"/>
              <a:gd name="connsiteX102" fmla="*/ 2198613 w 4317699"/>
              <a:gd name="connsiteY102" fmla="*/ 2801257 h 5890917"/>
              <a:gd name="connsiteX103" fmla="*/ 2285699 w 4317699"/>
              <a:gd name="connsiteY103" fmla="*/ 2888343 h 5890917"/>
              <a:gd name="connsiteX104" fmla="*/ 2314728 w 4317699"/>
              <a:gd name="connsiteY104" fmla="*/ 2989943 h 5890917"/>
              <a:gd name="connsiteX105" fmla="*/ 2343756 w 4317699"/>
              <a:gd name="connsiteY105" fmla="*/ 3033486 h 5890917"/>
              <a:gd name="connsiteX106" fmla="*/ 2372785 w 4317699"/>
              <a:gd name="connsiteY106" fmla="*/ 2989943 h 5890917"/>
              <a:gd name="connsiteX107" fmla="*/ 2285699 w 4317699"/>
              <a:gd name="connsiteY107" fmla="*/ 2380343 h 5890917"/>
              <a:gd name="connsiteX108" fmla="*/ 2271185 w 4317699"/>
              <a:gd name="connsiteY108" fmla="*/ 2322286 h 5890917"/>
              <a:gd name="connsiteX109" fmla="*/ 2170402 w 4317699"/>
              <a:gd name="connsiteY109" fmla="*/ 2179092 h 5890917"/>
              <a:gd name="connsiteX110" fmla="*/ 2074511 w 4317699"/>
              <a:gd name="connsiteY110" fmla="*/ 1914189 h 5890917"/>
              <a:gd name="connsiteX111" fmla="*/ 2271185 w 4317699"/>
              <a:gd name="connsiteY111" fmla="*/ 2177143 h 5890917"/>
              <a:gd name="connsiteX112" fmla="*/ 2110169 w 4317699"/>
              <a:gd name="connsiteY112" fmla="*/ 1733634 h 5890917"/>
              <a:gd name="connsiteX113" fmla="*/ 2159116 w 4317699"/>
              <a:gd name="connsiteY113" fmla="*/ 1422364 h 5890917"/>
              <a:gd name="connsiteX114" fmla="*/ 2401813 w 4317699"/>
              <a:gd name="connsiteY114" fmla="*/ 2075543 h 5890917"/>
              <a:gd name="connsiteX115" fmla="*/ 2503413 w 4317699"/>
              <a:gd name="connsiteY115" fmla="*/ 1959429 h 5890917"/>
              <a:gd name="connsiteX116" fmla="*/ 2459870 w 4317699"/>
              <a:gd name="connsiteY116" fmla="*/ 1756229 h 5890917"/>
              <a:gd name="connsiteX117" fmla="*/ 2445356 w 4317699"/>
              <a:gd name="connsiteY117" fmla="*/ 1625600 h 5890917"/>
              <a:gd name="connsiteX118" fmla="*/ 2401813 w 4317699"/>
              <a:gd name="connsiteY118" fmla="*/ 1494972 h 5890917"/>
              <a:gd name="connsiteX119" fmla="*/ 2343756 w 4317699"/>
              <a:gd name="connsiteY119" fmla="*/ 1320800 h 5890917"/>
              <a:gd name="connsiteX120" fmla="*/ 2358270 w 4317699"/>
              <a:gd name="connsiteY120" fmla="*/ 130629 h 5890917"/>
              <a:gd name="connsiteX121" fmla="*/ 2372785 w 4317699"/>
              <a:gd name="connsiteY121" fmla="*/ 261257 h 5890917"/>
              <a:gd name="connsiteX122" fmla="*/ 2387299 w 4317699"/>
              <a:gd name="connsiteY122" fmla="*/ 333829 h 5890917"/>
              <a:gd name="connsiteX123" fmla="*/ 2430842 w 4317699"/>
              <a:gd name="connsiteY123" fmla="*/ 638629 h 5890917"/>
              <a:gd name="connsiteX124" fmla="*/ 2459870 w 4317699"/>
              <a:gd name="connsiteY124" fmla="*/ 580572 h 5890917"/>
              <a:gd name="connsiteX125" fmla="*/ 2488899 w 4317699"/>
              <a:gd name="connsiteY125" fmla="*/ 508000 h 5890917"/>
              <a:gd name="connsiteX126" fmla="*/ 2532442 w 4317699"/>
              <a:gd name="connsiteY126" fmla="*/ 406400 h 5890917"/>
              <a:gd name="connsiteX127" fmla="*/ 2546956 w 4317699"/>
              <a:gd name="connsiteY127" fmla="*/ 159657 h 5890917"/>
              <a:gd name="connsiteX128" fmla="*/ 2532442 w 4317699"/>
              <a:gd name="connsiteY128" fmla="*/ 609600 h 5890917"/>
              <a:gd name="connsiteX129" fmla="*/ 2474385 w 4317699"/>
              <a:gd name="connsiteY129" fmla="*/ 696686 h 5890917"/>
              <a:gd name="connsiteX130" fmla="*/ 2488899 w 4317699"/>
              <a:gd name="connsiteY130" fmla="*/ 1262743 h 5890917"/>
              <a:gd name="connsiteX131" fmla="*/ 2532442 w 4317699"/>
              <a:gd name="connsiteY131" fmla="*/ 1320800 h 5890917"/>
              <a:gd name="connsiteX132" fmla="*/ 2546956 w 4317699"/>
              <a:gd name="connsiteY132" fmla="*/ 1393372 h 5890917"/>
              <a:gd name="connsiteX133" fmla="*/ 2575985 w 4317699"/>
              <a:gd name="connsiteY133" fmla="*/ 1494972 h 5890917"/>
              <a:gd name="connsiteX134" fmla="*/ 2590499 w 4317699"/>
              <a:gd name="connsiteY134" fmla="*/ 1611086 h 5890917"/>
              <a:gd name="connsiteX135" fmla="*/ 2619528 w 4317699"/>
              <a:gd name="connsiteY135" fmla="*/ 1567543 h 5890917"/>
              <a:gd name="connsiteX136" fmla="*/ 2721128 w 4317699"/>
              <a:gd name="connsiteY136" fmla="*/ 1509486 h 5890917"/>
              <a:gd name="connsiteX137" fmla="*/ 2750156 w 4317699"/>
              <a:gd name="connsiteY137" fmla="*/ 1465943 h 5890917"/>
              <a:gd name="connsiteX138" fmla="*/ 2793699 w 4317699"/>
              <a:gd name="connsiteY138" fmla="*/ 1422400 h 5890917"/>
              <a:gd name="connsiteX139" fmla="*/ 2822728 w 4317699"/>
              <a:gd name="connsiteY139" fmla="*/ 1364343 h 5890917"/>
              <a:gd name="connsiteX140" fmla="*/ 2837242 w 4317699"/>
              <a:gd name="connsiteY140" fmla="*/ 1045029 h 5890917"/>
              <a:gd name="connsiteX141" fmla="*/ 2851756 w 4317699"/>
              <a:gd name="connsiteY141" fmla="*/ 972457 h 5890917"/>
              <a:gd name="connsiteX142" fmla="*/ 2895299 w 4317699"/>
              <a:gd name="connsiteY142" fmla="*/ 609600 h 5890917"/>
              <a:gd name="connsiteX143" fmla="*/ 2938842 w 4317699"/>
              <a:gd name="connsiteY143" fmla="*/ 275772 h 5890917"/>
              <a:gd name="connsiteX144" fmla="*/ 3200099 w 4317699"/>
              <a:gd name="connsiteY144" fmla="*/ 43543 h 5890917"/>
              <a:gd name="connsiteX145" fmla="*/ 3229128 w 4317699"/>
              <a:gd name="connsiteY145" fmla="*/ 0 h 5890917"/>
              <a:gd name="connsiteX146" fmla="*/ 3200099 w 4317699"/>
              <a:gd name="connsiteY146" fmla="*/ 130629 h 5890917"/>
              <a:gd name="connsiteX147" fmla="*/ 3171070 w 4317699"/>
              <a:gd name="connsiteY147" fmla="*/ 232229 h 5890917"/>
              <a:gd name="connsiteX148" fmla="*/ 3054956 w 4317699"/>
              <a:gd name="connsiteY148" fmla="*/ 290286 h 5890917"/>
              <a:gd name="connsiteX149" fmla="*/ 3011413 w 4317699"/>
              <a:gd name="connsiteY149" fmla="*/ 522515 h 5890917"/>
              <a:gd name="connsiteX150" fmla="*/ 2967870 w 4317699"/>
              <a:gd name="connsiteY150" fmla="*/ 972457 h 5890917"/>
              <a:gd name="connsiteX151" fmla="*/ 3025928 w 4317699"/>
              <a:gd name="connsiteY151" fmla="*/ 1001486 h 5890917"/>
              <a:gd name="connsiteX152" fmla="*/ 3113013 w 4317699"/>
              <a:gd name="connsiteY152" fmla="*/ 957943 h 5890917"/>
              <a:gd name="connsiteX153" fmla="*/ 3330728 w 4317699"/>
              <a:gd name="connsiteY153" fmla="*/ 914400 h 5890917"/>
              <a:gd name="connsiteX154" fmla="*/ 3388785 w 4317699"/>
              <a:gd name="connsiteY154" fmla="*/ 885372 h 5890917"/>
              <a:gd name="connsiteX155" fmla="*/ 3822419 w 4317699"/>
              <a:gd name="connsiteY155" fmla="*/ 416941 h 5890917"/>
              <a:gd name="connsiteX156" fmla="*/ 3541953 w 4317699"/>
              <a:gd name="connsiteY156" fmla="*/ 909341 h 5890917"/>
              <a:gd name="connsiteX157" fmla="*/ 3801781 w 4317699"/>
              <a:gd name="connsiteY157" fmla="*/ 934802 h 5890917"/>
              <a:gd name="connsiteX158" fmla="*/ 3882270 w 4317699"/>
              <a:gd name="connsiteY158" fmla="*/ 1030515 h 5890917"/>
              <a:gd name="connsiteX159" fmla="*/ 3301699 w 4317699"/>
              <a:gd name="connsiteY159" fmla="*/ 1030515 h 5890917"/>
              <a:gd name="connsiteX160" fmla="*/ 3374270 w 4317699"/>
              <a:gd name="connsiteY160" fmla="*/ 1074057 h 5890917"/>
              <a:gd name="connsiteX161" fmla="*/ 3490385 w 4317699"/>
              <a:gd name="connsiteY161" fmla="*/ 1103086 h 5890917"/>
              <a:gd name="connsiteX162" fmla="*/ 3548442 w 4317699"/>
              <a:gd name="connsiteY162" fmla="*/ 1175657 h 5890917"/>
              <a:gd name="connsiteX163" fmla="*/ 3635528 w 4317699"/>
              <a:gd name="connsiteY163" fmla="*/ 1219200 h 5890917"/>
              <a:gd name="connsiteX164" fmla="*/ 3795185 w 4317699"/>
              <a:gd name="connsiteY164" fmla="*/ 1248229 h 5890917"/>
              <a:gd name="connsiteX165" fmla="*/ 4085470 w 4317699"/>
              <a:gd name="connsiteY165" fmla="*/ 1190172 h 5890917"/>
              <a:gd name="connsiteX166" fmla="*/ 4143528 w 4317699"/>
              <a:gd name="connsiteY166" fmla="*/ 1117600 h 5890917"/>
              <a:gd name="connsiteX167" fmla="*/ 4187070 w 4317699"/>
              <a:gd name="connsiteY167" fmla="*/ 1088572 h 5890917"/>
              <a:gd name="connsiteX168" fmla="*/ 4143528 w 4317699"/>
              <a:gd name="connsiteY168" fmla="*/ 1132115 h 5890917"/>
              <a:gd name="connsiteX169" fmla="*/ 4041928 w 4317699"/>
              <a:gd name="connsiteY169" fmla="*/ 1262743 h 5890917"/>
              <a:gd name="connsiteX170" fmla="*/ 4012899 w 4317699"/>
              <a:gd name="connsiteY170" fmla="*/ 1306286 h 5890917"/>
              <a:gd name="connsiteX171" fmla="*/ 3791322 w 4317699"/>
              <a:gd name="connsiteY171" fmla="*/ 1323824 h 5890917"/>
              <a:gd name="connsiteX172" fmla="*/ 3751642 w 4317699"/>
              <a:gd name="connsiteY172" fmla="*/ 1364343 h 5890917"/>
              <a:gd name="connsiteX173" fmla="*/ 3595300 w 4317699"/>
              <a:gd name="connsiteY173" fmla="*/ 1257336 h 5890917"/>
              <a:gd name="connsiteX174" fmla="*/ 3388375 w 4317699"/>
              <a:gd name="connsiteY174" fmla="*/ 1146879 h 5890917"/>
              <a:gd name="connsiteX175" fmla="*/ 3504899 w 4317699"/>
              <a:gd name="connsiteY175" fmla="*/ 1756229 h 5890917"/>
              <a:gd name="connsiteX176" fmla="*/ 3475870 w 4317699"/>
              <a:gd name="connsiteY176" fmla="*/ 1698172 h 5890917"/>
              <a:gd name="connsiteX177" fmla="*/ 3403299 w 4317699"/>
              <a:gd name="connsiteY177" fmla="*/ 1524000 h 5890917"/>
              <a:gd name="connsiteX178" fmla="*/ 3351418 w 4317699"/>
              <a:gd name="connsiteY178" fmla="*/ 1329003 h 5890917"/>
              <a:gd name="connsiteX179" fmla="*/ 3331584 w 4317699"/>
              <a:gd name="connsiteY179" fmla="*/ 1273108 h 5890917"/>
              <a:gd name="connsiteX180" fmla="*/ 3287677 w 4317699"/>
              <a:gd name="connsiteY180" fmla="*/ 1226998 h 5890917"/>
              <a:gd name="connsiteX181" fmla="*/ 3156556 w 4317699"/>
              <a:gd name="connsiteY181" fmla="*/ 1190172 h 5890917"/>
              <a:gd name="connsiteX182" fmla="*/ 3098499 w 4317699"/>
              <a:gd name="connsiteY182" fmla="*/ 1204686 h 5890917"/>
              <a:gd name="connsiteX183" fmla="*/ 2982385 w 4317699"/>
              <a:gd name="connsiteY183" fmla="*/ 1219200 h 5890917"/>
              <a:gd name="connsiteX184" fmla="*/ 2967870 w 4317699"/>
              <a:gd name="connsiteY184" fmla="*/ 1262743 h 5890917"/>
              <a:gd name="connsiteX185" fmla="*/ 2895299 w 4317699"/>
              <a:gd name="connsiteY185" fmla="*/ 1524000 h 5890917"/>
              <a:gd name="connsiteX186" fmla="*/ 2938842 w 4317699"/>
              <a:gd name="connsiteY186" fmla="*/ 1596572 h 5890917"/>
              <a:gd name="connsiteX187" fmla="*/ 2953356 w 4317699"/>
              <a:gd name="connsiteY187" fmla="*/ 1640115 h 5890917"/>
              <a:gd name="connsiteX188" fmla="*/ 2895299 w 4317699"/>
              <a:gd name="connsiteY188" fmla="*/ 1712686 h 5890917"/>
              <a:gd name="connsiteX189" fmla="*/ 2837242 w 4317699"/>
              <a:gd name="connsiteY189" fmla="*/ 1770743 h 5890917"/>
              <a:gd name="connsiteX190" fmla="*/ 2750156 w 4317699"/>
              <a:gd name="connsiteY190" fmla="*/ 1828800 h 5890917"/>
              <a:gd name="connsiteX191" fmla="*/ 2677585 w 4317699"/>
              <a:gd name="connsiteY191" fmla="*/ 1901372 h 5890917"/>
              <a:gd name="connsiteX192" fmla="*/ 2575985 w 4317699"/>
              <a:gd name="connsiteY192" fmla="*/ 2032000 h 5890917"/>
              <a:gd name="connsiteX193" fmla="*/ 2561470 w 4317699"/>
              <a:gd name="connsiteY193" fmla="*/ 2525486 h 5890917"/>
              <a:gd name="connsiteX194" fmla="*/ 2634042 w 4317699"/>
              <a:gd name="connsiteY194" fmla="*/ 2467429 h 5890917"/>
              <a:gd name="connsiteX195" fmla="*/ 2750156 w 4317699"/>
              <a:gd name="connsiteY195" fmla="*/ 2394857 h 5890917"/>
              <a:gd name="connsiteX196" fmla="*/ 2938842 w 4317699"/>
              <a:gd name="connsiteY196" fmla="*/ 2249715 h 5890917"/>
              <a:gd name="connsiteX197" fmla="*/ 2904387 w 4317699"/>
              <a:gd name="connsiteY197" fmla="*/ 2031669 h 5890917"/>
              <a:gd name="connsiteX198" fmla="*/ 3070856 w 4317699"/>
              <a:gd name="connsiteY198" fmla="*/ 2166397 h 5890917"/>
              <a:gd name="connsiteX199" fmla="*/ 3098499 w 4317699"/>
              <a:gd name="connsiteY199" fmla="*/ 1814286 h 5890917"/>
              <a:gd name="connsiteX200" fmla="*/ 3127528 w 4317699"/>
              <a:gd name="connsiteY200" fmla="*/ 1698172 h 5890917"/>
              <a:gd name="connsiteX201" fmla="*/ 3098499 w 4317699"/>
              <a:gd name="connsiteY201" fmla="*/ 2235200 h 5890917"/>
              <a:gd name="connsiteX202" fmla="*/ 3069470 w 4317699"/>
              <a:gd name="connsiteY202" fmla="*/ 2307772 h 5890917"/>
              <a:gd name="connsiteX203" fmla="*/ 2866270 w 4317699"/>
              <a:gd name="connsiteY203" fmla="*/ 2481943 h 5890917"/>
              <a:gd name="connsiteX204" fmla="*/ 2779185 w 4317699"/>
              <a:gd name="connsiteY204" fmla="*/ 2525486 h 5890917"/>
              <a:gd name="connsiteX205" fmla="*/ 2721128 w 4317699"/>
              <a:gd name="connsiteY205" fmla="*/ 2569029 h 5890917"/>
              <a:gd name="connsiteX206" fmla="*/ 2663070 w 4317699"/>
              <a:gd name="connsiteY206" fmla="*/ 2699657 h 5890917"/>
              <a:gd name="connsiteX207" fmla="*/ 2648556 w 4317699"/>
              <a:gd name="connsiteY207" fmla="*/ 2743200 h 5890917"/>
              <a:gd name="connsiteX208" fmla="*/ 2735642 w 4317699"/>
              <a:gd name="connsiteY208" fmla="*/ 2656115 h 5890917"/>
              <a:gd name="connsiteX209" fmla="*/ 2880785 w 4317699"/>
              <a:gd name="connsiteY209" fmla="*/ 2612572 h 5890917"/>
              <a:gd name="connsiteX210" fmla="*/ 3040442 w 4317699"/>
              <a:gd name="connsiteY210" fmla="*/ 2540000 h 5890917"/>
              <a:gd name="connsiteX211" fmla="*/ 3113013 w 4317699"/>
              <a:gd name="connsiteY211" fmla="*/ 2467429 h 5890917"/>
              <a:gd name="connsiteX212" fmla="*/ 3200099 w 4317699"/>
              <a:gd name="connsiteY212" fmla="*/ 2380343 h 5890917"/>
              <a:gd name="connsiteX213" fmla="*/ 3214613 w 4317699"/>
              <a:gd name="connsiteY213" fmla="*/ 1872343 h 5890917"/>
              <a:gd name="connsiteX214" fmla="*/ 3229128 w 4317699"/>
              <a:gd name="connsiteY214" fmla="*/ 2220686 h 5890917"/>
              <a:gd name="connsiteX215" fmla="*/ 3403299 w 4317699"/>
              <a:gd name="connsiteY215" fmla="*/ 2046515 h 5890917"/>
              <a:gd name="connsiteX216" fmla="*/ 3461356 w 4317699"/>
              <a:gd name="connsiteY216" fmla="*/ 2002972 h 5890917"/>
              <a:gd name="connsiteX217" fmla="*/ 3606499 w 4317699"/>
              <a:gd name="connsiteY217" fmla="*/ 1857829 h 5890917"/>
              <a:gd name="connsiteX218" fmla="*/ 3981272 w 4317699"/>
              <a:gd name="connsiteY218" fmla="*/ 1573190 h 5890917"/>
              <a:gd name="connsiteX219" fmla="*/ 4297829 w 4317699"/>
              <a:gd name="connsiteY219" fmla="*/ 1409345 h 5890917"/>
              <a:gd name="connsiteX220" fmla="*/ 3770568 w 4317699"/>
              <a:gd name="connsiteY220" fmla="*/ 1875783 h 5890917"/>
              <a:gd name="connsiteX221" fmla="*/ 4210796 w 4317699"/>
              <a:gd name="connsiteY221" fmla="*/ 1938659 h 5890917"/>
              <a:gd name="connsiteX222" fmla="*/ 3591985 w 4317699"/>
              <a:gd name="connsiteY222" fmla="*/ 2075543 h 5890917"/>
              <a:gd name="connsiteX223" fmla="*/ 3417813 w 4317699"/>
              <a:gd name="connsiteY223" fmla="*/ 2177143 h 5890917"/>
              <a:gd name="connsiteX224" fmla="*/ 3345242 w 4317699"/>
              <a:gd name="connsiteY224" fmla="*/ 2293257 h 5890917"/>
              <a:gd name="connsiteX225" fmla="*/ 3330728 w 4317699"/>
              <a:gd name="connsiteY225" fmla="*/ 2351315 h 5890917"/>
              <a:gd name="connsiteX226" fmla="*/ 3316213 w 4317699"/>
              <a:gd name="connsiteY226" fmla="*/ 2481943 h 5890917"/>
              <a:gd name="connsiteX227" fmla="*/ 3287185 w 4317699"/>
              <a:gd name="connsiteY227" fmla="*/ 2525486 h 5890917"/>
              <a:gd name="connsiteX228" fmla="*/ 3243642 w 4317699"/>
              <a:gd name="connsiteY228" fmla="*/ 2583543 h 5890917"/>
              <a:gd name="connsiteX229" fmla="*/ 3142042 w 4317699"/>
              <a:gd name="connsiteY229" fmla="*/ 2670629 h 5890917"/>
              <a:gd name="connsiteX230" fmla="*/ 3040442 w 4317699"/>
              <a:gd name="connsiteY230" fmla="*/ 2786743 h 5890917"/>
              <a:gd name="connsiteX231" fmla="*/ 2967870 w 4317699"/>
              <a:gd name="connsiteY231" fmla="*/ 2844800 h 5890917"/>
              <a:gd name="connsiteX232" fmla="*/ 2895299 w 4317699"/>
              <a:gd name="connsiteY232" fmla="*/ 2931886 h 5890917"/>
              <a:gd name="connsiteX233" fmla="*/ 2735642 w 4317699"/>
              <a:gd name="connsiteY233" fmla="*/ 3106057 h 5890917"/>
              <a:gd name="connsiteX234" fmla="*/ 2706613 w 4317699"/>
              <a:gd name="connsiteY234" fmla="*/ 3193143 h 5890917"/>
              <a:gd name="connsiteX235" fmla="*/ 2808213 w 4317699"/>
              <a:gd name="connsiteY235" fmla="*/ 3178629 h 5890917"/>
              <a:gd name="connsiteX236" fmla="*/ 3214613 w 4317699"/>
              <a:gd name="connsiteY236" fmla="*/ 3091543 h 5890917"/>
              <a:gd name="connsiteX237" fmla="*/ 3475870 w 4317699"/>
              <a:gd name="connsiteY237" fmla="*/ 2960915 h 5890917"/>
              <a:gd name="connsiteX238" fmla="*/ 3679070 w 4317699"/>
              <a:gd name="connsiteY238" fmla="*/ 2801257 h 5890917"/>
              <a:gd name="connsiteX239" fmla="*/ 3824213 w 4317699"/>
              <a:gd name="connsiteY239" fmla="*/ 2569029 h 5890917"/>
              <a:gd name="connsiteX240" fmla="*/ 3911299 w 4317699"/>
              <a:gd name="connsiteY240" fmla="*/ 2409372 h 5890917"/>
              <a:gd name="connsiteX241" fmla="*/ 4236791 w 4317699"/>
              <a:gd name="connsiteY241" fmla="*/ 2119679 h 5890917"/>
              <a:gd name="connsiteX242" fmla="*/ 3896785 w 4317699"/>
              <a:gd name="connsiteY242" fmla="*/ 2641600 h 5890917"/>
              <a:gd name="connsiteX243" fmla="*/ 3867756 w 4317699"/>
              <a:gd name="connsiteY243" fmla="*/ 2714172 h 5890917"/>
              <a:gd name="connsiteX244" fmla="*/ 3766156 w 4317699"/>
              <a:gd name="connsiteY244" fmla="*/ 2888343 h 5890917"/>
              <a:gd name="connsiteX245" fmla="*/ 3708099 w 4317699"/>
              <a:gd name="connsiteY245" fmla="*/ 2946400 h 5890917"/>
              <a:gd name="connsiteX246" fmla="*/ 3635528 w 4317699"/>
              <a:gd name="connsiteY246" fmla="*/ 3033486 h 5890917"/>
              <a:gd name="connsiteX247" fmla="*/ 3766156 w 4317699"/>
              <a:gd name="connsiteY247" fmla="*/ 2975429 h 5890917"/>
              <a:gd name="connsiteX248" fmla="*/ 3824213 w 4317699"/>
              <a:gd name="connsiteY248" fmla="*/ 2960915 h 5890917"/>
              <a:gd name="connsiteX249" fmla="*/ 4216099 w 4317699"/>
              <a:gd name="connsiteY249" fmla="*/ 3048000 h 5890917"/>
              <a:gd name="connsiteX250" fmla="*/ 4317699 w 4317699"/>
              <a:gd name="connsiteY250" fmla="*/ 3091543 h 5890917"/>
              <a:gd name="connsiteX251" fmla="*/ 4216099 w 4317699"/>
              <a:gd name="connsiteY251" fmla="*/ 3062515 h 5890917"/>
              <a:gd name="connsiteX252" fmla="*/ 4041928 w 4317699"/>
              <a:gd name="connsiteY252" fmla="*/ 3077029 h 5890917"/>
              <a:gd name="connsiteX253" fmla="*/ 3735915 w 4317699"/>
              <a:gd name="connsiteY253" fmla="*/ 3168092 h 5890917"/>
              <a:gd name="connsiteX254" fmla="*/ 3550752 w 4317699"/>
              <a:gd name="connsiteY254" fmla="*/ 3155241 h 5890917"/>
              <a:gd name="connsiteX255" fmla="*/ 3248601 w 4317699"/>
              <a:gd name="connsiteY255" fmla="*/ 3272308 h 5890917"/>
              <a:gd name="connsiteX256" fmla="*/ 3091593 w 4317699"/>
              <a:gd name="connsiteY256" fmla="*/ 3360347 h 5890917"/>
              <a:gd name="connsiteX257" fmla="*/ 2938842 w 4317699"/>
              <a:gd name="connsiteY257" fmla="*/ 3454400 h 5890917"/>
              <a:gd name="connsiteX258" fmla="*/ 2837242 w 4317699"/>
              <a:gd name="connsiteY258" fmla="*/ 3468915 h 5890917"/>
              <a:gd name="connsiteX259" fmla="*/ 2793699 w 4317699"/>
              <a:gd name="connsiteY259" fmla="*/ 3483429 h 5890917"/>
              <a:gd name="connsiteX260" fmla="*/ 2808213 w 4317699"/>
              <a:gd name="connsiteY260" fmla="*/ 3570515 h 5890917"/>
              <a:gd name="connsiteX261" fmla="*/ 2895299 w 4317699"/>
              <a:gd name="connsiteY261" fmla="*/ 3599543 h 5890917"/>
              <a:gd name="connsiteX262" fmla="*/ 3040442 w 4317699"/>
              <a:gd name="connsiteY262" fmla="*/ 3686629 h 5890917"/>
              <a:gd name="connsiteX263" fmla="*/ 3171070 w 4317699"/>
              <a:gd name="connsiteY263" fmla="*/ 3759200 h 5890917"/>
              <a:gd name="connsiteX264" fmla="*/ 3652158 w 4317699"/>
              <a:gd name="connsiteY264" fmla="*/ 3763294 h 5890917"/>
              <a:gd name="connsiteX265" fmla="*/ 3030618 w 4317699"/>
              <a:gd name="connsiteY265" fmla="*/ 3946434 h 5890917"/>
              <a:gd name="connsiteX266" fmla="*/ 3113013 w 4317699"/>
              <a:gd name="connsiteY266" fmla="*/ 3947886 h 5890917"/>
              <a:gd name="connsiteX267" fmla="*/ 3243642 w 4317699"/>
              <a:gd name="connsiteY267" fmla="*/ 4078515 h 5890917"/>
              <a:gd name="connsiteX268" fmla="*/ 3388785 w 4317699"/>
              <a:gd name="connsiteY268" fmla="*/ 4136572 h 5890917"/>
              <a:gd name="connsiteX269" fmla="*/ 3959686 w 4317699"/>
              <a:gd name="connsiteY269" fmla="*/ 4204012 h 5890917"/>
              <a:gd name="connsiteX270" fmla="*/ 3461356 w 4317699"/>
              <a:gd name="connsiteY270" fmla="*/ 4194629 h 5890917"/>
              <a:gd name="connsiteX271" fmla="*/ 3417813 w 4317699"/>
              <a:gd name="connsiteY271" fmla="*/ 4180115 h 5890917"/>
              <a:gd name="connsiteX272" fmla="*/ 3330728 w 4317699"/>
              <a:gd name="connsiteY272" fmla="*/ 4165600 h 5890917"/>
              <a:gd name="connsiteX273" fmla="*/ 3200099 w 4317699"/>
              <a:gd name="connsiteY273" fmla="*/ 4136572 h 5890917"/>
              <a:gd name="connsiteX274" fmla="*/ 3083985 w 4317699"/>
              <a:gd name="connsiteY274" fmla="*/ 4107543 h 5890917"/>
              <a:gd name="connsiteX275" fmla="*/ 2982385 w 4317699"/>
              <a:gd name="connsiteY275" fmla="*/ 4005943 h 5890917"/>
              <a:gd name="connsiteX276" fmla="*/ 2938842 w 4317699"/>
              <a:gd name="connsiteY276" fmla="*/ 3962400 h 5890917"/>
              <a:gd name="connsiteX277" fmla="*/ 2851756 w 4317699"/>
              <a:gd name="connsiteY277" fmla="*/ 3904343 h 5890917"/>
              <a:gd name="connsiteX278" fmla="*/ 2808213 w 4317699"/>
              <a:gd name="connsiteY278" fmla="*/ 3875315 h 5890917"/>
              <a:gd name="connsiteX279" fmla="*/ 2779185 w 4317699"/>
              <a:gd name="connsiteY279" fmla="*/ 3947886 h 5890917"/>
              <a:gd name="connsiteX280" fmla="*/ 2837242 w 4317699"/>
              <a:gd name="connsiteY280" fmla="*/ 4209143 h 5890917"/>
              <a:gd name="connsiteX281" fmla="*/ 2851756 w 4317699"/>
              <a:gd name="connsiteY281" fmla="*/ 4252686 h 5890917"/>
              <a:gd name="connsiteX282" fmla="*/ 2866270 w 4317699"/>
              <a:gd name="connsiteY282" fmla="*/ 4296229 h 5890917"/>
              <a:gd name="connsiteX283" fmla="*/ 2880785 w 4317699"/>
              <a:gd name="connsiteY283" fmla="*/ 4717143 h 5890917"/>
              <a:gd name="connsiteX284" fmla="*/ 2938842 w 4317699"/>
              <a:gd name="connsiteY284" fmla="*/ 4775200 h 5890917"/>
              <a:gd name="connsiteX285" fmla="*/ 2967870 w 4317699"/>
              <a:gd name="connsiteY285" fmla="*/ 4833257 h 5890917"/>
              <a:gd name="connsiteX286" fmla="*/ 3299710 w 4317699"/>
              <a:gd name="connsiteY286" fmla="*/ 5730921 h 5890917"/>
              <a:gd name="connsiteX287" fmla="*/ 2963139 w 4317699"/>
              <a:gd name="connsiteY287" fmla="*/ 5786686 h 5890917"/>
              <a:gd name="connsiteX288" fmla="*/ 2692099 w 4317699"/>
              <a:gd name="connsiteY288" fmla="*/ 5733143 h 5890917"/>
              <a:gd name="connsiteX289" fmla="*/ 2372785 w 4317699"/>
              <a:gd name="connsiteY289" fmla="*/ 5776686 h 5890917"/>
              <a:gd name="connsiteX290" fmla="*/ 2416328 w 4317699"/>
              <a:gd name="connsiteY290" fmla="*/ 5660572 h 5890917"/>
              <a:gd name="connsiteX291" fmla="*/ 2416328 w 4317699"/>
              <a:gd name="connsiteY291"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79800 w 4317699"/>
              <a:gd name="connsiteY31" fmla="*/ 3072921 h 5890917"/>
              <a:gd name="connsiteX32" fmla="*/ 1158608 w 4317699"/>
              <a:gd name="connsiteY32" fmla="*/ 3051895 h 5890917"/>
              <a:gd name="connsiteX33" fmla="*/ 1264735 w 4317699"/>
              <a:gd name="connsiteY33" fmla="*/ 2942156 h 5890917"/>
              <a:gd name="connsiteX34" fmla="*/ 1105078 w 4317699"/>
              <a:gd name="connsiteY34" fmla="*/ 2826041 h 5890917"/>
              <a:gd name="connsiteX35" fmla="*/ 848508 w 4317699"/>
              <a:gd name="connsiteY35" fmla="*/ 2747369 h 5890917"/>
              <a:gd name="connsiteX36" fmla="*/ 906842 w 4317699"/>
              <a:gd name="connsiteY36" fmla="*/ 2830286 h 5890917"/>
              <a:gd name="connsiteX37" fmla="*/ 628145 w 4317699"/>
              <a:gd name="connsiteY37" fmla="*/ 2616876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773345 w 4317699"/>
              <a:gd name="connsiteY41" fmla="*/ 2428777 h 5890917"/>
              <a:gd name="connsiteX42" fmla="*/ 1095528 w 4317699"/>
              <a:gd name="connsiteY42" fmla="*/ 2685143 h 5890917"/>
              <a:gd name="connsiteX43" fmla="*/ 1211642 w 4317699"/>
              <a:gd name="connsiteY43" fmla="*/ 2714172 h 5890917"/>
              <a:gd name="connsiteX44" fmla="*/ 1313242 w 4317699"/>
              <a:gd name="connsiteY44" fmla="*/ 2801257 h 5890917"/>
              <a:gd name="connsiteX45" fmla="*/ 1342270 w 4317699"/>
              <a:gd name="connsiteY45" fmla="*/ 2844800 h 5890917"/>
              <a:gd name="connsiteX46" fmla="*/ 1385813 w 4317699"/>
              <a:gd name="connsiteY46" fmla="*/ 2873829 h 5890917"/>
              <a:gd name="connsiteX47" fmla="*/ 1429356 w 4317699"/>
              <a:gd name="connsiteY47" fmla="*/ 2917372 h 5890917"/>
              <a:gd name="connsiteX48" fmla="*/ 1516442 w 4317699"/>
              <a:gd name="connsiteY48" fmla="*/ 2960915 h 5890917"/>
              <a:gd name="connsiteX49" fmla="*/ 1792213 w 4317699"/>
              <a:gd name="connsiteY49" fmla="*/ 3004457 h 5890917"/>
              <a:gd name="connsiteX50" fmla="*/ 1908328 w 4317699"/>
              <a:gd name="connsiteY50" fmla="*/ 3033486 h 5890917"/>
              <a:gd name="connsiteX51" fmla="*/ 1980899 w 4317699"/>
              <a:gd name="connsiteY51" fmla="*/ 3062515 h 5890917"/>
              <a:gd name="connsiteX52" fmla="*/ 2024442 w 4317699"/>
              <a:gd name="connsiteY52" fmla="*/ 3077029 h 5890917"/>
              <a:gd name="connsiteX53" fmla="*/ 2126042 w 4317699"/>
              <a:gd name="connsiteY53" fmla="*/ 3135086 h 5890917"/>
              <a:gd name="connsiteX54" fmla="*/ 2169585 w 4317699"/>
              <a:gd name="connsiteY54" fmla="*/ 3207657 h 5890917"/>
              <a:gd name="connsiteX55" fmla="*/ 2213128 w 4317699"/>
              <a:gd name="connsiteY55" fmla="*/ 3251200 h 5890917"/>
              <a:gd name="connsiteX56" fmla="*/ 2271185 w 4317699"/>
              <a:gd name="connsiteY56" fmla="*/ 3323772 h 5890917"/>
              <a:gd name="connsiteX57" fmla="*/ 2242156 w 4317699"/>
              <a:gd name="connsiteY57" fmla="*/ 3236686 h 5890917"/>
              <a:gd name="connsiteX58" fmla="*/ 2198613 w 4317699"/>
              <a:gd name="connsiteY58" fmla="*/ 3106057 h 5890917"/>
              <a:gd name="connsiteX59" fmla="*/ 2169585 w 4317699"/>
              <a:gd name="connsiteY59" fmla="*/ 3048000 h 5890917"/>
              <a:gd name="connsiteX60" fmla="*/ 2097013 w 4317699"/>
              <a:gd name="connsiteY60" fmla="*/ 2989943 h 5890917"/>
              <a:gd name="connsiteX61" fmla="*/ 2053470 w 4317699"/>
              <a:gd name="connsiteY61" fmla="*/ 2931886 h 5890917"/>
              <a:gd name="connsiteX62" fmla="*/ 2009928 w 4317699"/>
              <a:gd name="connsiteY62" fmla="*/ 2888343 h 5890917"/>
              <a:gd name="connsiteX63" fmla="*/ 1995413 w 4317699"/>
              <a:gd name="connsiteY63" fmla="*/ 2830286 h 5890917"/>
              <a:gd name="connsiteX64" fmla="*/ 1966385 w 4317699"/>
              <a:gd name="connsiteY64" fmla="*/ 2772229 h 5890917"/>
              <a:gd name="connsiteX65" fmla="*/ 1922842 w 4317699"/>
              <a:gd name="connsiteY65" fmla="*/ 2540000 h 5890917"/>
              <a:gd name="connsiteX66" fmla="*/ 1850270 w 4317699"/>
              <a:gd name="connsiteY66" fmla="*/ 2438400 h 5890917"/>
              <a:gd name="connsiteX67" fmla="*/ 1806728 w 4317699"/>
              <a:gd name="connsiteY67" fmla="*/ 2365829 h 5890917"/>
              <a:gd name="connsiteX68" fmla="*/ 1647070 w 4317699"/>
              <a:gd name="connsiteY68" fmla="*/ 2206172 h 5890917"/>
              <a:gd name="connsiteX69" fmla="*/ 1589013 w 4317699"/>
              <a:gd name="connsiteY69" fmla="*/ 2148115 h 5890917"/>
              <a:gd name="connsiteX70" fmla="*/ 1545470 w 4317699"/>
              <a:gd name="connsiteY70" fmla="*/ 2104572 h 5890917"/>
              <a:gd name="connsiteX71" fmla="*/ 1501928 w 4317699"/>
              <a:gd name="connsiteY71" fmla="*/ 2046515 h 5890917"/>
              <a:gd name="connsiteX72" fmla="*/ 1458385 w 4317699"/>
              <a:gd name="connsiteY72" fmla="*/ 2032000 h 5890917"/>
              <a:gd name="connsiteX73" fmla="*/ 1313242 w 4317699"/>
              <a:gd name="connsiteY73" fmla="*/ 1988457 h 5890917"/>
              <a:gd name="connsiteX74" fmla="*/ 640112 w 4317699"/>
              <a:gd name="connsiteY74" fmla="*/ 2092388 h 5890917"/>
              <a:gd name="connsiteX75" fmla="*/ 1211642 w 4317699"/>
              <a:gd name="connsiteY75" fmla="*/ 1886857 h 5890917"/>
              <a:gd name="connsiteX76" fmla="*/ 1168099 w 4317699"/>
              <a:gd name="connsiteY76" fmla="*/ 1843315 h 5890917"/>
              <a:gd name="connsiteX77" fmla="*/ 711891 w 4317699"/>
              <a:gd name="connsiteY77" fmla="*/ 1699000 h 5890917"/>
              <a:gd name="connsiteX78" fmla="*/ 1371299 w 4317699"/>
              <a:gd name="connsiteY78" fmla="*/ 1901372 h 5890917"/>
              <a:gd name="connsiteX79" fmla="*/ 1559985 w 4317699"/>
              <a:gd name="connsiteY79" fmla="*/ 1915886 h 5890917"/>
              <a:gd name="connsiteX80" fmla="*/ 1618042 w 4317699"/>
              <a:gd name="connsiteY80" fmla="*/ 1944915 h 5890917"/>
              <a:gd name="connsiteX81" fmla="*/ 1734156 w 4317699"/>
              <a:gd name="connsiteY81" fmla="*/ 2104572 h 5890917"/>
              <a:gd name="connsiteX82" fmla="*/ 1777699 w 4317699"/>
              <a:gd name="connsiteY82" fmla="*/ 2162629 h 5890917"/>
              <a:gd name="connsiteX83" fmla="*/ 1763185 w 4317699"/>
              <a:gd name="connsiteY83" fmla="*/ 2090057 h 5890917"/>
              <a:gd name="connsiteX84" fmla="*/ 1734156 w 4317699"/>
              <a:gd name="connsiteY84" fmla="*/ 1973943 h 5890917"/>
              <a:gd name="connsiteX85" fmla="*/ 1719642 w 4317699"/>
              <a:gd name="connsiteY85" fmla="*/ 1886857 h 5890917"/>
              <a:gd name="connsiteX86" fmla="*/ 1699810 w 4317699"/>
              <a:gd name="connsiteY86" fmla="*/ 1491358 h 5890917"/>
              <a:gd name="connsiteX87" fmla="*/ 1395655 w 4317699"/>
              <a:gd name="connsiteY87" fmla="*/ 853321 h 5890917"/>
              <a:gd name="connsiteX88" fmla="*/ 1792213 w 4317699"/>
              <a:gd name="connsiteY88" fmla="*/ 1320800 h 5890917"/>
              <a:gd name="connsiteX89" fmla="*/ 1821242 w 4317699"/>
              <a:gd name="connsiteY89" fmla="*/ 1190172 h 5890917"/>
              <a:gd name="connsiteX90" fmla="*/ 1792213 w 4317699"/>
              <a:gd name="connsiteY90" fmla="*/ 653143 h 5890917"/>
              <a:gd name="connsiteX91" fmla="*/ 1748670 w 4317699"/>
              <a:gd name="connsiteY91" fmla="*/ 580572 h 5890917"/>
              <a:gd name="connsiteX92" fmla="*/ 1792213 w 4317699"/>
              <a:gd name="connsiteY92" fmla="*/ 624115 h 5890917"/>
              <a:gd name="connsiteX93" fmla="*/ 1821242 w 4317699"/>
              <a:gd name="connsiteY93" fmla="*/ 754743 h 5890917"/>
              <a:gd name="connsiteX94" fmla="*/ 1879299 w 4317699"/>
              <a:gd name="connsiteY94" fmla="*/ 870857 h 5890917"/>
              <a:gd name="connsiteX95" fmla="*/ 1893813 w 4317699"/>
              <a:gd name="connsiteY95" fmla="*/ 2061029 h 5890917"/>
              <a:gd name="connsiteX96" fmla="*/ 1922842 w 4317699"/>
              <a:gd name="connsiteY96" fmla="*/ 2148115 h 5890917"/>
              <a:gd name="connsiteX97" fmla="*/ 1937356 w 4317699"/>
              <a:gd name="connsiteY97" fmla="*/ 2235200 h 5890917"/>
              <a:gd name="connsiteX98" fmla="*/ 1980899 w 4317699"/>
              <a:gd name="connsiteY98" fmla="*/ 2365829 h 5890917"/>
              <a:gd name="connsiteX99" fmla="*/ 2009928 w 4317699"/>
              <a:gd name="connsiteY99" fmla="*/ 2409372 h 5890917"/>
              <a:gd name="connsiteX100" fmla="*/ 2053470 w 4317699"/>
              <a:gd name="connsiteY100" fmla="*/ 2525486 h 5890917"/>
              <a:gd name="connsiteX101" fmla="*/ 2097013 w 4317699"/>
              <a:gd name="connsiteY101" fmla="*/ 2583543 h 5890917"/>
              <a:gd name="connsiteX102" fmla="*/ 2169585 w 4317699"/>
              <a:gd name="connsiteY102" fmla="*/ 2757715 h 5890917"/>
              <a:gd name="connsiteX103" fmla="*/ 2198613 w 4317699"/>
              <a:gd name="connsiteY103" fmla="*/ 2801257 h 5890917"/>
              <a:gd name="connsiteX104" fmla="*/ 2285699 w 4317699"/>
              <a:gd name="connsiteY104" fmla="*/ 2888343 h 5890917"/>
              <a:gd name="connsiteX105" fmla="*/ 2314728 w 4317699"/>
              <a:gd name="connsiteY105" fmla="*/ 2989943 h 5890917"/>
              <a:gd name="connsiteX106" fmla="*/ 2343756 w 4317699"/>
              <a:gd name="connsiteY106" fmla="*/ 3033486 h 5890917"/>
              <a:gd name="connsiteX107" fmla="*/ 2372785 w 4317699"/>
              <a:gd name="connsiteY107" fmla="*/ 2989943 h 5890917"/>
              <a:gd name="connsiteX108" fmla="*/ 2285699 w 4317699"/>
              <a:gd name="connsiteY108" fmla="*/ 2380343 h 5890917"/>
              <a:gd name="connsiteX109" fmla="*/ 2271185 w 4317699"/>
              <a:gd name="connsiteY109" fmla="*/ 2322286 h 5890917"/>
              <a:gd name="connsiteX110" fmla="*/ 2170402 w 4317699"/>
              <a:gd name="connsiteY110" fmla="*/ 2179092 h 5890917"/>
              <a:gd name="connsiteX111" fmla="*/ 2074511 w 4317699"/>
              <a:gd name="connsiteY111" fmla="*/ 1914189 h 5890917"/>
              <a:gd name="connsiteX112" fmla="*/ 2271185 w 4317699"/>
              <a:gd name="connsiteY112" fmla="*/ 2177143 h 5890917"/>
              <a:gd name="connsiteX113" fmla="*/ 2110169 w 4317699"/>
              <a:gd name="connsiteY113" fmla="*/ 1733634 h 5890917"/>
              <a:gd name="connsiteX114" fmla="*/ 2159116 w 4317699"/>
              <a:gd name="connsiteY114" fmla="*/ 1422364 h 5890917"/>
              <a:gd name="connsiteX115" fmla="*/ 2401813 w 4317699"/>
              <a:gd name="connsiteY115" fmla="*/ 2075543 h 5890917"/>
              <a:gd name="connsiteX116" fmla="*/ 2503413 w 4317699"/>
              <a:gd name="connsiteY116" fmla="*/ 1959429 h 5890917"/>
              <a:gd name="connsiteX117" fmla="*/ 2459870 w 4317699"/>
              <a:gd name="connsiteY117" fmla="*/ 1756229 h 5890917"/>
              <a:gd name="connsiteX118" fmla="*/ 2445356 w 4317699"/>
              <a:gd name="connsiteY118" fmla="*/ 1625600 h 5890917"/>
              <a:gd name="connsiteX119" fmla="*/ 2401813 w 4317699"/>
              <a:gd name="connsiteY119" fmla="*/ 1494972 h 5890917"/>
              <a:gd name="connsiteX120" fmla="*/ 2343756 w 4317699"/>
              <a:gd name="connsiteY120" fmla="*/ 1320800 h 5890917"/>
              <a:gd name="connsiteX121" fmla="*/ 2358270 w 4317699"/>
              <a:gd name="connsiteY121" fmla="*/ 130629 h 5890917"/>
              <a:gd name="connsiteX122" fmla="*/ 2372785 w 4317699"/>
              <a:gd name="connsiteY122" fmla="*/ 261257 h 5890917"/>
              <a:gd name="connsiteX123" fmla="*/ 2387299 w 4317699"/>
              <a:gd name="connsiteY123" fmla="*/ 333829 h 5890917"/>
              <a:gd name="connsiteX124" fmla="*/ 2430842 w 4317699"/>
              <a:gd name="connsiteY124" fmla="*/ 638629 h 5890917"/>
              <a:gd name="connsiteX125" fmla="*/ 2459870 w 4317699"/>
              <a:gd name="connsiteY125" fmla="*/ 580572 h 5890917"/>
              <a:gd name="connsiteX126" fmla="*/ 2488899 w 4317699"/>
              <a:gd name="connsiteY126" fmla="*/ 508000 h 5890917"/>
              <a:gd name="connsiteX127" fmla="*/ 2532442 w 4317699"/>
              <a:gd name="connsiteY127" fmla="*/ 406400 h 5890917"/>
              <a:gd name="connsiteX128" fmla="*/ 2546956 w 4317699"/>
              <a:gd name="connsiteY128" fmla="*/ 159657 h 5890917"/>
              <a:gd name="connsiteX129" fmla="*/ 2532442 w 4317699"/>
              <a:gd name="connsiteY129" fmla="*/ 609600 h 5890917"/>
              <a:gd name="connsiteX130" fmla="*/ 2474385 w 4317699"/>
              <a:gd name="connsiteY130" fmla="*/ 696686 h 5890917"/>
              <a:gd name="connsiteX131" fmla="*/ 2488899 w 4317699"/>
              <a:gd name="connsiteY131" fmla="*/ 1262743 h 5890917"/>
              <a:gd name="connsiteX132" fmla="*/ 2532442 w 4317699"/>
              <a:gd name="connsiteY132" fmla="*/ 1320800 h 5890917"/>
              <a:gd name="connsiteX133" fmla="*/ 2546956 w 4317699"/>
              <a:gd name="connsiteY133" fmla="*/ 1393372 h 5890917"/>
              <a:gd name="connsiteX134" fmla="*/ 2575985 w 4317699"/>
              <a:gd name="connsiteY134" fmla="*/ 1494972 h 5890917"/>
              <a:gd name="connsiteX135" fmla="*/ 2590499 w 4317699"/>
              <a:gd name="connsiteY135" fmla="*/ 1611086 h 5890917"/>
              <a:gd name="connsiteX136" fmla="*/ 2619528 w 4317699"/>
              <a:gd name="connsiteY136" fmla="*/ 1567543 h 5890917"/>
              <a:gd name="connsiteX137" fmla="*/ 2721128 w 4317699"/>
              <a:gd name="connsiteY137" fmla="*/ 1509486 h 5890917"/>
              <a:gd name="connsiteX138" fmla="*/ 2750156 w 4317699"/>
              <a:gd name="connsiteY138" fmla="*/ 1465943 h 5890917"/>
              <a:gd name="connsiteX139" fmla="*/ 2793699 w 4317699"/>
              <a:gd name="connsiteY139" fmla="*/ 1422400 h 5890917"/>
              <a:gd name="connsiteX140" fmla="*/ 2822728 w 4317699"/>
              <a:gd name="connsiteY140" fmla="*/ 1364343 h 5890917"/>
              <a:gd name="connsiteX141" fmla="*/ 2837242 w 4317699"/>
              <a:gd name="connsiteY141" fmla="*/ 1045029 h 5890917"/>
              <a:gd name="connsiteX142" fmla="*/ 2851756 w 4317699"/>
              <a:gd name="connsiteY142" fmla="*/ 972457 h 5890917"/>
              <a:gd name="connsiteX143" fmla="*/ 2895299 w 4317699"/>
              <a:gd name="connsiteY143" fmla="*/ 609600 h 5890917"/>
              <a:gd name="connsiteX144" fmla="*/ 2938842 w 4317699"/>
              <a:gd name="connsiteY144" fmla="*/ 275772 h 5890917"/>
              <a:gd name="connsiteX145" fmla="*/ 3200099 w 4317699"/>
              <a:gd name="connsiteY145" fmla="*/ 43543 h 5890917"/>
              <a:gd name="connsiteX146" fmla="*/ 3229128 w 4317699"/>
              <a:gd name="connsiteY146" fmla="*/ 0 h 5890917"/>
              <a:gd name="connsiteX147" fmla="*/ 3200099 w 4317699"/>
              <a:gd name="connsiteY147" fmla="*/ 130629 h 5890917"/>
              <a:gd name="connsiteX148" fmla="*/ 3171070 w 4317699"/>
              <a:gd name="connsiteY148" fmla="*/ 232229 h 5890917"/>
              <a:gd name="connsiteX149" fmla="*/ 3054956 w 4317699"/>
              <a:gd name="connsiteY149" fmla="*/ 290286 h 5890917"/>
              <a:gd name="connsiteX150" fmla="*/ 3011413 w 4317699"/>
              <a:gd name="connsiteY150" fmla="*/ 522515 h 5890917"/>
              <a:gd name="connsiteX151" fmla="*/ 2967870 w 4317699"/>
              <a:gd name="connsiteY151" fmla="*/ 972457 h 5890917"/>
              <a:gd name="connsiteX152" fmla="*/ 3025928 w 4317699"/>
              <a:gd name="connsiteY152" fmla="*/ 1001486 h 5890917"/>
              <a:gd name="connsiteX153" fmla="*/ 3113013 w 4317699"/>
              <a:gd name="connsiteY153" fmla="*/ 957943 h 5890917"/>
              <a:gd name="connsiteX154" fmla="*/ 3330728 w 4317699"/>
              <a:gd name="connsiteY154" fmla="*/ 914400 h 5890917"/>
              <a:gd name="connsiteX155" fmla="*/ 3388785 w 4317699"/>
              <a:gd name="connsiteY155" fmla="*/ 885372 h 5890917"/>
              <a:gd name="connsiteX156" fmla="*/ 3822419 w 4317699"/>
              <a:gd name="connsiteY156" fmla="*/ 416941 h 5890917"/>
              <a:gd name="connsiteX157" fmla="*/ 3541953 w 4317699"/>
              <a:gd name="connsiteY157" fmla="*/ 909341 h 5890917"/>
              <a:gd name="connsiteX158" fmla="*/ 3801781 w 4317699"/>
              <a:gd name="connsiteY158" fmla="*/ 934802 h 5890917"/>
              <a:gd name="connsiteX159" fmla="*/ 3882270 w 4317699"/>
              <a:gd name="connsiteY159" fmla="*/ 1030515 h 5890917"/>
              <a:gd name="connsiteX160" fmla="*/ 3301699 w 4317699"/>
              <a:gd name="connsiteY160" fmla="*/ 1030515 h 5890917"/>
              <a:gd name="connsiteX161" fmla="*/ 3374270 w 4317699"/>
              <a:gd name="connsiteY161" fmla="*/ 1074057 h 5890917"/>
              <a:gd name="connsiteX162" fmla="*/ 3490385 w 4317699"/>
              <a:gd name="connsiteY162" fmla="*/ 1103086 h 5890917"/>
              <a:gd name="connsiteX163" fmla="*/ 3548442 w 4317699"/>
              <a:gd name="connsiteY163" fmla="*/ 1175657 h 5890917"/>
              <a:gd name="connsiteX164" fmla="*/ 3635528 w 4317699"/>
              <a:gd name="connsiteY164" fmla="*/ 1219200 h 5890917"/>
              <a:gd name="connsiteX165" fmla="*/ 3795185 w 4317699"/>
              <a:gd name="connsiteY165" fmla="*/ 1248229 h 5890917"/>
              <a:gd name="connsiteX166" fmla="*/ 4085470 w 4317699"/>
              <a:gd name="connsiteY166" fmla="*/ 1190172 h 5890917"/>
              <a:gd name="connsiteX167" fmla="*/ 4143528 w 4317699"/>
              <a:gd name="connsiteY167" fmla="*/ 1117600 h 5890917"/>
              <a:gd name="connsiteX168" fmla="*/ 4187070 w 4317699"/>
              <a:gd name="connsiteY168" fmla="*/ 1088572 h 5890917"/>
              <a:gd name="connsiteX169" fmla="*/ 4143528 w 4317699"/>
              <a:gd name="connsiteY169" fmla="*/ 1132115 h 5890917"/>
              <a:gd name="connsiteX170" fmla="*/ 4041928 w 4317699"/>
              <a:gd name="connsiteY170" fmla="*/ 1262743 h 5890917"/>
              <a:gd name="connsiteX171" fmla="*/ 4012899 w 4317699"/>
              <a:gd name="connsiteY171" fmla="*/ 1306286 h 5890917"/>
              <a:gd name="connsiteX172" fmla="*/ 3791322 w 4317699"/>
              <a:gd name="connsiteY172" fmla="*/ 1323824 h 5890917"/>
              <a:gd name="connsiteX173" fmla="*/ 3751642 w 4317699"/>
              <a:gd name="connsiteY173" fmla="*/ 1364343 h 5890917"/>
              <a:gd name="connsiteX174" fmla="*/ 3595300 w 4317699"/>
              <a:gd name="connsiteY174" fmla="*/ 1257336 h 5890917"/>
              <a:gd name="connsiteX175" fmla="*/ 3388375 w 4317699"/>
              <a:gd name="connsiteY175" fmla="*/ 1146879 h 5890917"/>
              <a:gd name="connsiteX176" fmla="*/ 3504899 w 4317699"/>
              <a:gd name="connsiteY176" fmla="*/ 1756229 h 5890917"/>
              <a:gd name="connsiteX177" fmla="*/ 3475870 w 4317699"/>
              <a:gd name="connsiteY177" fmla="*/ 1698172 h 5890917"/>
              <a:gd name="connsiteX178" fmla="*/ 3403299 w 4317699"/>
              <a:gd name="connsiteY178" fmla="*/ 1524000 h 5890917"/>
              <a:gd name="connsiteX179" fmla="*/ 3351418 w 4317699"/>
              <a:gd name="connsiteY179" fmla="*/ 1329003 h 5890917"/>
              <a:gd name="connsiteX180" fmla="*/ 3331584 w 4317699"/>
              <a:gd name="connsiteY180" fmla="*/ 1273108 h 5890917"/>
              <a:gd name="connsiteX181" fmla="*/ 3287677 w 4317699"/>
              <a:gd name="connsiteY181" fmla="*/ 1226998 h 5890917"/>
              <a:gd name="connsiteX182" fmla="*/ 3156556 w 4317699"/>
              <a:gd name="connsiteY182" fmla="*/ 1190172 h 5890917"/>
              <a:gd name="connsiteX183" fmla="*/ 3098499 w 4317699"/>
              <a:gd name="connsiteY183" fmla="*/ 1204686 h 5890917"/>
              <a:gd name="connsiteX184" fmla="*/ 2982385 w 4317699"/>
              <a:gd name="connsiteY184" fmla="*/ 1219200 h 5890917"/>
              <a:gd name="connsiteX185" fmla="*/ 2967870 w 4317699"/>
              <a:gd name="connsiteY185" fmla="*/ 1262743 h 5890917"/>
              <a:gd name="connsiteX186" fmla="*/ 2895299 w 4317699"/>
              <a:gd name="connsiteY186" fmla="*/ 1524000 h 5890917"/>
              <a:gd name="connsiteX187" fmla="*/ 2938842 w 4317699"/>
              <a:gd name="connsiteY187" fmla="*/ 1596572 h 5890917"/>
              <a:gd name="connsiteX188" fmla="*/ 2953356 w 4317699"/>
              <a:gd name="connsiteY188" fmla="*/ 1640115 h 5890917"/>
              <a:gd name="connsiteX189" fmla="*/ 2895299 w 4317699"/>
              <a:gd name="connsiteY189" fmla="*/ 1712686 h 5890917"/>
              <a:gd name="connsiteX190" fmla="*/ 2837242 w 4317699"/>
              <a:gd name="connsiteY190" fmla="*/ 1770743 h 5890917"/>
              <a:gd name="connsiteX191" fmla="*/ 2750156 w 4317699"/>
              <a:gd name="connsiteY191" fmla="*/ 1828800 h 5890917"/>
              <a:gd name="connsiteX192" fmla="*/ 2677585 w 4317699"/>
              <a:gd name="connsiteY192" fmla="*/ 1901372 h 5890917"/>
              <a:gd name="connsiteX193" fmla="*/ 2575985 w 4317699"/>
              <a:gd name="connsiteY193" fmla="*/ 2032000 h 5890917"/>
              <a:gd name="connsiteX194" fmla="*/ 2561470 w 4317699"/>
              <a:gd name="connsiteY194" fmla="*/ 2525486 h 5890917"/>
              <a:gd name="connsiteX195" fmla="*/ 2634042 w 4317699"/>
              <a:gd name="connsiteY195" fmla="*/ 2467429 h 5890917"/>
              <a:gd name="connsiteX196" fmla="*/ 2750156 w 4317699"/>
              <a:gd name="connsiteY196" fmla="*/ 2394857 h 5890917"/>
              <a:gd name="connsiteX197" fmla="*/ 2938842 w 4317699"/>
              <a:gd name="connsiteY197" fmla="*/ 2249715 h 5890917"/>
              <a:gd name="connsiteX198" fmla="*/ 2904387 w 4317699"/>
              <a:gd name="connsiteY198" fmla="*/ 2031669 h 5890917"/>
              <a:gd name="connsiteX199" fmla="*/ 3070856 w 4317699"/>
              <a:gd name="connsiteY199" fmla="*/ 2166397 h 5890917"/>
              <a:gd name="connsiteX200" fmla="*/ 3098499 w 4317699"/>
              <a:gd name="connsiteY200" fmla="*/ 1814286 h 5890917"/>
              <a:gd name="connsiteX201" fmla="*/ 3127528 w 4317699"/>
              <a:gd name="connsiteY201" fmla="*/ 1698172 h 5890917"/>
              <a:gd name="connsiteX202" fmla="*/ 3098499 w 4317699"/>
              <a:gd name="connsiteY202" fmla="*/ 2235200 h 5890917"/>
              <a:gd name="connsiteX203" fmla="*/ 3069470 w 4317699"/>
              <a:gd name="connsiteY203" fmla="*/ 2307772 h 5890917"/>
              <a:gd name="connsiteX204" fmla="*/ 2866270 w 4317699"/>
              <a:gd name="connsiteY204" fmla="*/ 2481943 h 5890917"/>
              <a:gd name="connsiteX205" fmla="*/ 2779185 w 4317699"/>
              <a:gd name="connsiteY205" fmla="*/ 2525486 h 5890917"/>
              <a:gd name="connsiteX206" fmla="*/ 2721128 w 4317699"/>
              <a:gd name="connsiteY206" fmla="*/ 2569029 h 5890917"/>
              <a:gd name="connsiteX207" fmla="*/ 2663070 w 4317699"/>
              <a:gd name="connsiteY207" fmla="*/ 2699657 h 5890917"/>
              <a:gd name="connsiteX208" fmla="*/ 2648556 w 4317699"/>
              <a:gd name="connsiteY208" fmla="*/ 2743200 h 5890917"/>
              <a:gd name="connsiteX209" fmla="*/ 2735642 w 4317699"/>
              <a:gd name="connsiteY209" fmla="*/ 2656115 h 5890917"/>
              <a:gd name="connsiteX210" fmla="*/ 2880785 w 4317699"/>
              <a:gd name="connsiteY210" fmla="*/ 2612572 h 5890917"/>
              <a:gd name="connsiteX211" fmla="*/ 3040442 w 4317699"/>
              <a:gd name="connsiteY211" fmla="*/ 2540000 h 5890917"/>
              <a:gd name="connsiteX212" fmla="*/ 3113013 w 4317699"/>
              <a:gd name="connsiteY212" fmla="*/ 2467429 h 5890917"/>
              <a:gd name="connsiteX213" fmla="*/ 3200099 w 4317699"/>
              <a:gd name="connsiteY213" fmla="*/ 2380343 h 5890917"/>
              <a:gd name="connsiteX214" fmla="*/ 3214613 w 4317699"/>
              <a:gd name="connsiteY214" fmla="*/ 1872343 h 5890917"/>
              <a:gd name="connsiteX215" fmla="*/ 3229128 w 4317699"/>
              <a:gd name="connsiteY215" fmla="*/ 2220686 h 5890917"/>
              <a:gd name="connsiteX216" fmla="*/ 3403299 w 4317699"/>
              <a:gd name="connsiteY216" fmla="*/ 2046515 h 5890917"/>
              <a:gd name="connsiteX217" fmla="*/ 3461356 w 4317699"/>
              <a:gd name="connsiteY217" fmla="*/ 2002972 h 5890917"/>
              <a:gd name="connsiteX218" fmla="*/ 3606499 w 4317699"/>
              <a:gd name="connsiteY218" fmla="*/ 1857829 h 5890917"/>
              <a:gd name="connsiteX219" fmla="*/ 3981272 w 4317699"/>
              <a:gd name="connsiteY219" fmla="*/ 1573190 h 5890917"/>
              <a:gd name="connsiteX220" fmla="*/ 4297829 w 4317699"/>
              <a:gd name="connsiteY220" fmla="*/ 1409345 h 5890917"/>
              <a:gd name="connsiteX221" fmla="*/ 3770568 w 4317699"/>
              <a:gd name="connsiteY221" fmla="*/ 1875783 h 5890917"/>
              <a:gd name="connsiteX222" fmla="*/ 4210796 w 4317699"/>
              <a:gd name="connsiteY222" fmla="*/ 1938659 h 5890917"/>
              <a:gd name="connsiteX223" fmla="*/ 3591985 w 4317699"/>
              <a:gd name="connsiteY223" fmla="*/ 2075543 h 5890917"/>
              <a:gd name="connsiteX224" fmla="*/ 3417813 w 4317699"/>
              <a:gd name="connsiteY224" fmla="*/ 2177143 h 5890917"/>
              <a:gd name="connsiteX225" fmla="*/ 3345242 w 4317699"/>
              <a:gd name="connsiteY225" fmla="*/ 2293257 h 5890917"/>
              <a:gd name="connsiteX226" fmla="*/ 3330728 w 4317699"/>
              <a:gd name="connsiteY226" fmla="*/ 2351315 h 5890917"/>
              <a:gd name="connsiteX227" fmla="*/ 3316213 w 4317699"/>
              <a:gd name="connsiteY227" fmla="*/ 2481943 h 5890917"/>
              <a:gd name="connsiteX228" fmla="*/ 3287185 w 4317699"/>
              <a:gd name="connsiteY228" fmla="*/ 2525486 h 5890917"/>
              <a:gd name="connsiteX229" fmla="*/ 3243642 w 4317699"/>
              <a:gd name="connsiteY229" fmla="*/ 2583543 h 5890917"/>
              <a:gd name="connsiteX230" fmla="*/ 3142042 w 4317699"/>
              <a:gd name="connsiteY230" fmla="*/ 2670629 h 5890917"/>
              <a:gd name="connsiteX231" fmla="*/ 3040442 w 4317699"/>
              <a:gd name="connsiteY231" fmla="*/ 2786743 h 5890917"/>
              <a:gd name="connsiteX232" fmla="*/ 2967870 w 4317699"/>
              <a:gd name="connsiteY232" fmla="*/ 2844800 h 5890917"/>
              <a:gd name="connsiteX233" fmla="*/ 2895299 w 4317699"/>
              <a:gd name="connsiteY233" fmla="*/ 2931886 h 5890917"/>
              <a:gd name="connsiteX234" fmla="*/ 2735642 w 4317699"/>
              <a:gd name="connsiteY234" fmla="*/ 3106057 h 5890917"/>
              <a:gd name="connsiteX235" fmla="*/ 2706613 w 4317699"/>
              <a:gd name="connsiteY235" fmla="*/ 3193143 h 5890917"/>
              <a:gd name="connsiteX236" fmla="*/ 2808213 w 4317699"/>
              <a:gd name="connsiteY236" fmla="*/ 3178629 h 5890917"/>
              <a:gd name="connsiteX237" fmla="*/ 3214613 w 4317699"/>
              <a:gd name="connsiteY237" fmla="*/ 3091543 h 5890917"/>
              <a:gd name="connsiteX238" fmla="*/ 3475870 w 4317699"/>
              <a:gd name="connsiteY238" fmla="*/ 2960915 h 5890917"/>
              <a:gd name="connsiteX239" fmla="*/ 3679070 w 4317699"/>
              <a:gd name="connsiteY239" fmla="*/ 2801257 h 5890917"/>
              <a:gd name="connsiteX240" fmla="*/ 3824213 w 4317699"/>
              <a:gd name="connsiteY240" fmla="*/ 2569029 h 5890917"/>
              <a:gd name="connsiteX241" fmla="*/ 3911299 w 4317699"/>
              <a:gd name="connsiteY241" fmla="*/ 2409372 h 5890917"/>
              <a:gd name="connsiteX242" fmla="*/ 4236791 w 4317699"/>
              <a:gd name="connsiteY242" fmla="*/ 2119679 h 5890917"/>
              <a:gd name="connsiteX243" fmla="*/ 3896785 w 4317699"/>
              <a:gd name="connsiteY243" fmla="*/ 2641600 h 5890917"/>
              <a:gd name="connsiteX244" fmla="*/ 3867756 w 4317699"/>
              <a:gd name="connsiteY244" fmla="*/ 2714172 h 5890917"/>
              <a:gd name="connsiteX245" fmla="*/ 3766156 w 4317699"/>
              <a:gd name="connsiteY245" fmla="*/ 2888343 h 5890917"/>
              <a:gd name="connsiteX246" fmla="*/ 3708099 w 4317699"/>
              <a:gd name="connsiteY246" fmla="*/ 2946400 h 5890917"/>
              <a:gd name="connsiteX247" fmla="*/ 3635528 w 4317699"/>
              <a:gd name="connsiteY247" fmla="*/ 3033486 h 5890917"/>
              <a:gd name="connsiteX248" fmla="*/ 3766156 w 4317699"/>
              <a:gd name="connsiteY248" fmla="*/ 2975429 h 5890917"/>
              <a:gd name="connsiteX249" fmla="*/ 3824213 w 4317699"/>
              <a:gd name="connsiteY249" fmla="*/ 2960915 h 5890917"/>
              <a:gd name="connsiteX250" fmla="*/ 4216099 w 4317699"/>
              <a:gd name="connsiteY250" fmla="*/ 3048000 h 5890917"/>
              <a:gd name="connsiteX251" fmla="*/ 4317699 w 4317699"/>
              <a:gd name="connsiteY251" fmla="*/ 3091543 h 5890917"/>
              <a:gd name="connsiteX252" fmla="*/ 4216099 w 4317699"/>
              <a:gd name="connsiteY252" fmla="*/ 3062515 h 5890917"/>
              <a:gd name="connsiteX253" fmla="*/ 4041928 w 4317699"/>
              <a:gd name="connsiteY253" fmla="*/ 3077029 h 5890917"/>
              <a:gd name="connsiteX254" fmla="*/ 3735915 w 4317699"/>
              <a:gd name="connsiteY254" fmla="*/ 3168092 h 5890917"/>
              <a:gd name="connsiteX255" fmla="*/ 3550752 w 4317699"/>
              <a:gd name="connsiteY255" fmla="*/ 3155241 h 5890917"/>
              <a:gd name="connsiteX256" fmla="*/ 3248601 w 4317699"/>
              <a:gd name="connsiteY256" fmla="*/ 3272308 h 5890917"/>
              <a:gd name="connsiteX257" fmla="*/ 3091593 w 4317699"/>
              <a:gd name="connsiteY257" fmla="*/ 3360347 h 5890917"/>
              <a:gd name="connsiteX258" fmla="*/ 2938842 w 4317699"/>
              <a:gd name="connsiteY258" fmla="*/ 3454400 h 5890917"/>
              <a:gd name="connsiteX259" fmla="*/ 2837242 w 4317699"/>
              <a:gd name="connsiteY259" fmla="*/ 3468915 h 5890917"/>
              <a:gd name="connsiteX260" fmla="*/ 2793699 w 4317699"/>
              <a:gd name="connsiteY260" fmla="*/ 3483429 h 5890917"/>
              <a:gd name="connsiteX261" fmla="*/ 2808213 w 4317699"/>
              <a:gd name="connsiteY261" fmla="*/ 3570515 h 5890917"/>
              <a:gd name="connsiteX262" fmla="*/ 2895299 w 4317699"/>
              <a:gd name="connsiteY262" fmla="*/ 3599543 h 5890917"/>
              <a:gd name="connsiteX263" fmla="*/ 3040442 w 4317699"/>
              <a:gd name="connsiteY263" fmla="*/ 3686629 h 5890917"/>
              <a:gd name="connsiteX264" fmla="*/ 3171070 w 4317699"/>
              <a:gd name="connsiteY264" fmla="*/ 3759200 h 5890917"/>
              <a:gd name="connsiteX265" fmla="*/ 3652158 w 4317699"/>
              <a:gd name="connsiteY265" fmla="*/ 3763294 h 5890917"/>
              <a:gd name="connsiteX266" fmla="*/ 3030618 w 4317699"/>
              <a:gd name="connsiteY266" fmla="*/ 3946434 h 5890917"/>
              <a:gd name="connsiteX267" fmla="*/ 3113013 w 4317699"/>
              <a:gd name="connsiteY267" fmla="*/ 3947886 h 5890917"/>
              <a:gd name="connsiteX268" fmla="*/ 3243642 w 4317699"/>
              <a:gd name="connsiteY268" fmla="*/ 4078515 h 5890917"/>
              <a:gd name="connsiteX269" fmla="*/ 3388785 w 4317699"/>
              <a:gd name="connsiteY269" fmla="*/ 4136572 h 5890917"/>
              <a:gd name="connsiteX270" fmla="*/ 3959686 w 4317699"/>
              <a:gd name="connsiteY270" fmla="*/ 4204012 h 5890917"/>
              <a:gd name="connsiteX271" fmla="*/ 3461356 w 4317699"/>
              <a:gd name="connsiteY271" fmla="*/ 4194629 h 5890917"/>
              <a:gd name="connsiteX272" fmla="*/ 3417813 w 4317699"/>
              <a:gd name="connsiteY272" fmla="*/ 4180115 h 5890917"/>
              <a:gd name="connsiteX273" fmla="*/ 3330728 w 4317699"/>
              <a:gd name="connsiteY273" fmla="*/ 4165600 h 5890917"/>
              <a:gd name="connsiteX274" fmla="*/ 3200099 w 4317699"/>
              <a:gd name="connsiteY274" fmla="*/ 4136572 h 5890917"/>
              <a:gd name="connsiteX275" fmla="*/ 3083985 w 4317699"/>
              <a:gd name="connsiteY275" fmla="*/ 4107543 h 5890917"/>
              <a:gd name="connsiteX276" fmla="*/ 2982385 w 4317699"/>
              <a:gd name="connsiteY276" fmla="*/ 4005943 h 5890917"/>
              <a:gd name="connsiteX277" fmla="*/ 2938842 w 4317699"/>
              <a:gd name="connsiteY277" fmla="*/ 3962400 h 5890917"/>
              <a:gd name="connsiteX278" fmla="*/ 2851756 w 4317699"/>
              <a:gd name="connsiteY278" fmla="*/ 3904343 h 5890917"/>
              <a:gd name="connsiteX279" fmla="*/ 2808213 w 4317699"/>
              <a:gd name="connsiteY279" fmla="*/ 3875315 h 5890917"/>
              <a:gd name="connsiteX280" fmla="*/ 2779185 w 4317699"/>
              <a:gd name="connsiteY280" fmla="*/ 3947886 h 5890917"/>
              <a:gd name="connsiteX281" fmla="*/ 2837242 w 4317699"/>
              <a:gd name="connsiteY281" fmla="*/ 4209143 h 5890917"/>
              <a:gd name="connsiteX282" fmla="*/ 2851756 w 4317699"/>
              <a:gd name="connsiteY282" fmla="*/ 4252686 h 5890917"/>
              <a:gd name="connsiteX283" fmla="*/ 2866270 w 4317699"/>
              <a:gd name="connsiteY283" fmla="*/ 4296229 h 5890917"/>
              <a:gd name="connsiteX284" fmla="*/ 2880785 w 4317699"/>
              <a:gd name="connsiteY284" fmla="*/ 4717143 h 5890917"/>
              <a:gd name="connsiteX285" fmla="*/ 2938842 w 4317699"/>
              <a:gd name="connsiteY285" fmla="*/ 4775200 h 5890917"/>
              <a:gd name="connsiteX286" fmla="*/ 2967870 w 4317699"/>
              <a:gd name="connsiteY286" fmla="*/ 4833257 h 5890917"/>
              <a:gd name="connsiteX287" fmla="*/ 3299710 w 4317699"/>
              <a:gd name="connsiteY287" fmla="*/ 5730921 h 5890917"/>
              <a:gd name="connsiteX288" fmla="*/ 2963139 w 4317699"/>
              <a:gd name="connsiteY288" fmla="*/ 5786686 h 5890917"/>
              <a:gd name="connsiteX289" fmla="*/ 2692099 w 4317699"/>
              <a:gd name="connsiteY289" fmla="*/ 5733143 h 5890917"/>
              <a:gd name="connsiteX290" fmla="*/ 2372785 w 4317699"/>
              <a:gd name="connsiteY290" fmla="*/ 5776686 h 5890917"/>
              <a:gd name="connsiteX291" fmla="*/ 2416328 w 4317699"/>
              <a:gd name="connsiteY291" fmla="*/ 5660572 h 5890917"/>
              <a:gd name="connsiteX292" fmla="*/ 2416328 w 4317699"/>
              <a:gd name="connsiteY292"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79800 w 4317699"/>
              <a:gd name="connsiteY31" fmla="*/ 3072921 h 5890917"/>
              <a:gd name="connsiteX32" fmla="*/ 1158608 w 4317699"/>
              <a:gd name="connsiteY32" fmla="*/ 3051895 h 5890917"/>
              <a:gd name="connsiteX33" fmla="*/ 1264735 w 4317699"/>
              <a:gd name="connsiteY33" fmla="*/ 2942156 h 5890917"/>
              <a:gd name="connsiteX34" fmla="*/ 1105078 w 4317699"/>
              <a:gd name="connsiteY34" fmla="*/ 2826041 h 5890917"/>
              <a:gd name="connsiteX35" fmla="*/ 848508 w 4317699"/>
              <a:gd name="connsiteY35" fmla="*/ 2747369 h 5890917"/>
              <a:gd name="connsiteX36" fmla="*/ 906842 w 4317699"/>
              <a:gd name="connsiteY36" fmla="*/ 2830286 h 5890917"/>
              <a:gd name="connsiteX37" fmla="*/ 628145 w 4317699"/>
              <a:gd name="connsiteY37" fmla="*/ 2616876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255157 w 4317699"/>
              <a:gd name="connsiteY41" fmla="*/ 2438228 h 5890917"/>
              <a:gd name="connsiteX42" fmla="*/ 773345 w 4317699"/>
              <a:gd name="connsiteY42" fmla="*/ 2428777 h 5890917"/>
              <a:gd name="connsiteX43" fmla="*/ 1095528 w 4317699"/>
              <a:gd name="connsiteY43" fmla="*/ 2685143 h 5890917"/>
              <a:gd name="connsiteX44" fmla="*/ 1211642 w 4317699"/>
              <a:gd name="connsiteY44" fmla="*/ 2714172 h 5890917"/>
              <a:gd name="connsiteX45" fmla="*/ 1313242 w 4317699"/>
              <a:gd name="connsiteY45" fmla="*/ 2801257 h 5890917"/>
              <a:gd name="connsiteX46" fmla="*/ 1342270 w 4317699"/>
              <a:gd name="connsiteY46" fmla="*/ 2844800 h 5890917"/>
              <a:gd name="connsiteX47" fmla="*/ 1385813 w 4317699"/>
              <a:gd name="connsiteY47" fmla="*/ 2873829 h 5890917"/>
              <a:gd name="connsiteX48" fmla="*/ 1429356 w 4317699"/>
              <a:gd name="connsiteY48" fmla="*/ 2917372 h 5890917"/>
              <a:gd name="connsiteX49" fmla="*/ 1516442 w 4317699"/>
              <a:gd name="connsiteY49" fmla="*/ 2960915 h 5890917"/>
              <a:gd name="connsiteX50" fmla="*/ 1792213 w 4317699"/>
              <a:gd name="connsiteY50" fmla="*/ 3004457 h 5890917"/>
              <a:gd name="connsiteX51" fmla="*/ 1908328 w 4317699"/>
              <a:gd name="connsiteY51" fmla="*/ 3033486 h 5890917"/>
              <a:gd name="connsiteX52" fmla="*/ 1980899 w 4317699"/>
              <a:gd name="connsiteY52" fmla="*/ 3062515 h 5890917"/>
              <a:gd name="connsiteX53" fmla="*/ 2024442 w 4317699"/>
              <a:gd name="connsiteY53" fmla="*/ 3077029 h 5890917"/>
              <a:gd name="connsiteX54" fmla="*/ 2126042 w 4317699"/>
              <a:gd name="connsiteY54" fmla="*/ 3135086 h 5890917"/>
              <a:gd name="connsiteX55" fmla="*/ 2169585 w 4317699"/>
              <a:gd name="connsiteY55" fmla="*/ 3207657 h 5890917"/>
              <a:gd name="connsiteX56" fmla="*/ 2213128 w 4317699"/>
              <a:gd name="connsiteY56" fmla="*/ 3251200 h 5890917"/>
              <a:gd name="connsiteX57" fmla="*/ 2271185 w 4317699"/>
              <a:gd name="connsiteY57" fmla="*/ 3323772 h 5890917"/>
              <a:gd name="connsiteX58" fmla="*/ 2242156 w 4317699"/>
              <a:gd name="connsiteY58" fmla="*/ 3236686 h 5890917"/>
              <a:gd name="connsiteX59" fmla="*/ 2198613 w 4317699"/>
              <a:gd name="connsiteY59" fmla="*/ 3106057 h 5890917"/>
              <a:gd name="connsiteX60" fmla="*/ 2169585 w 4317699"/>
              <a:gd name="connsiteY60" fmla="*/ 3048000 h 5890917"/>
              <a:gd name="connsiteX61" fmla="*/ 2097013 w 4317699"/>
              <a:gd name="connsiteY61" fmla="*/ 2989943 h 5890917"/>
              <a:gd name="connsiteX62" fmla="*/ 2053470 w 4317699"/>
              <a:gd name="connsiteY62" fmla="*/ 2931886 h 5890917"/>
              <a:gd name="connsiteX63" fmla="*/ 2009928 w 4317699"/>
              <a:gd name="connsiteY63" fmla="*/ 2888343 h 5890917"/>
              <a:gd name="connsiteX64" fmla="*/ 1995413 w 4317699"/>
              <a:gd name="connsiteY64" fmla="*/ 2830286 h 5890917"/>
              <a:gd name="connsiteX65" fmla="*/ 1966385 w 4317699"/>
              <a:gd name="connsiteY65" fmla="*/ 2772229 h 5890917"/>
              <a:gd name="connsiteX66" fmla="*/ 1922842 w 4317699"/>
              <a:gd name="connsiteY66" fmla="*/ 2540000 h 5890917"/>
              <a:gd name="connsiteX67" fmla="*/ 1850270 w 4317699"/>
              <a:gd name="connsiteY67" fmla="*/ 2438400 h 5890917"/>
              <a:gd name="connsiteX68" fmla="*/ 1806728 w 4317699"/>
              <a:gd name="connsiteY68" fmla="*/ 2365829 h 5890917"/>
              <a:gd name="connsiteX69" fmla="*/ 1647070 w 4317699"/>
              <a:gd name="connsiteY69" fmla="*/ 2206172 h 5890917"/>
              <a:gd name="connsiteX70" fmla="*/ 1589013 w 4317699"/>
              <a:gd name="connsiteY70" fmla="*/ 2148115 h 5890917"/>
              <a:gd name="connsiteX71" fmla="*/ 1545470 w 4317699"/>
              <a:gd name="connsiteY71" fmla="*/ 2104572 h 5890917"/>
              <a:gd name="connsiteX72" fmla="*/ 1501928 w 4317699"/>
              <a:gd name="connsiteY72" fmla="*/ 2046515 h 5890917"/>
              <a:gd name="connsiteX73" fmla="*/ 1458385 w 4317699"/>
              <a:gd name="connsiteY73" fmla="*/ 2032000 h 5890917"/>
              <a:gd name="connsiteX74" fmla="*/ 1313242 w 4317699"/>
              <a:gd name="connsiteY74" fmla="*/ 1988457 h 5890917"/>
              <a:gd name="connsiteX75" fmla="*/ 640112 w 4317699"/>
              <a:gd name="connsiteY75" fmla="*/ 2092388 h 5890917"/>
              <a:gd name="connsiteX76" fmla="*/ 1211642 w 4317699"/>
              <a:gd name="connsiteY76" fmla="*/ 1886857 h 5890917"/>
              <a:gd name="connsiteX77" fmla="*/ 1168099 w 4317699"/>
              <a:gd name="connsiteY77" fmla="*/ 1843315 h 5890917"/>
              <a:gd name="connsiteX78" fmla="*/ 711891 w 4317699"/>
              <a:gd name="connsiteY78" fmla="*/ 1699000 h 5890917"/>
              <a:gd name="connsiteX79" fmla="*/ 1371299 w 4317699"/>
              <a:gd name="connsiteY79" fmla="*/ 1901372 h 5890917"/>
              <a:gd name="connsiteX80" fmla="*/ 1559985 w 4317699"/>
              <a:gd name="connsiteY80" fmla="*/ 1915886 h 5890917"/>
              <a:gd name="connsiteX81" fmla="*/ 1618042 w 4317699"/>
              <a:gd name="connsiteY81" fmla="*/ 1944915 h 5890917"/>
              <a:gd name="connsiteX82" fmla="*/ 1734156 w 4317699"/>
              <a:gd name="connsiteY82" fmla="*/ 2104572 h 5890917"/>
              <a:gd name="connsiteX83" fmla="*/ 1777699 w 4317699"/>
              <a:gd name="connsiteY83" fmla="*/ 2162629 h 5890917"/>
              <a:gd name="connsiteX84" fmla="*/ 1763185 w 4317699"/>
              <a:gd name="connsiteY84" fmla="*/ 2090057 h 5890917"/>
              <a:gd name="connsiteX85" fmla="*/ 1734156 w 4317699"/>
              <a:gd name="connsiteY85" fmla="*/ 1973943 h 5890917"/>
              <a:gd name="connsiteX86" fmla="*/ 1719642 w 4317699"/>
              <a:gd name="connsiteY86" fmla="*/ 1886857 h 5890917"/>
              <a:gd name="connsiteX87" fmla="*/ 1699810 w 4317699"/>
              <a:gd name="connsiteY87" fmla="*/ 1491358 h 5890917"/>
              <a:gd name="connsiteX88" fmla="*/ 1395655 w 4317699"/>
              <a:gd name="connsiteY88" fmla="*/ 853321 h 5890917"/>
              <a:gd name="connsiteX89" fmla="*/ 1792213 w 4317699"/>
              <a:gd name="connsiteY89" fmla="*/ 1320800 h 5890917"/>
              <a:gd name="connsiteX90" fmla="*/ 1821242 w 4317699"/>
              <a:gd name="connsiteY90" fmla="*/ 1190172 h 5890917"/>
              <a:gd name="connsiteX91" fmla="*/ 1792213 w 4317699"/>
              <a:gd name="connsiteY91" fmla="*/ 653143 h 5890917"/>
              <a:gd name="connsiteX92" fmla="*/ 1748670 w 4317699"/>
              <a:gd name="connsiteY92" fmla="*/ 580572 h 5890917"/>
              <a:gd name="connsiteX93" fmla="*/ 1792213 w 4317699"/>
              <a:gd name="connsiteY93" fmla="*/ 624115 h 5890917"/>
              <a:gd name="connsiteX94" fmla="*/ 1821242 w 4317699"/>
              <a:gd name="connsiteY94" fmla="*/ 754743 h 5890917"/>
              <a:gd name="connsiteX95" fmla="*/ 1879299 w 4317699"/>
              <a:gd name="connsiteY95" fmla="*/ 870857 h 5890917"/>
              <a:gd name="connsiteX96" fmla="*/ 1893813 w 4317699"/>
              <a:gd name="connsiteY96" fmla="*/ 2061029 h 5890917"/>
              <a:gd name="connsiteX97" fmla="*/ 1922842 w 4317699"/>
              <a:gd name="connsiteY97" fmla="*/ 2148115 h 5890917"/>
              <a:gd name="connsiteX98" fmla="*/ 1937356 w 4317699"/>
              <a:gd name="connsiteY98" fmla="*/ 2235200 h 5890917"/>
              <a:gd name="connsiteX99" fmla="*/ 1980899 w 4317699"/>
              <a:gd name="connsiteY99" fmla="*/ 2365829 h 5890917"/>
              <a:gd name="connsiteX100" fmla="*/ 2009928 w 4317699"/>
              <a:gd name="connsiteY100" fmla="*/ 2409372 h 5890917"/>
              <a:gd name="connsiteX101" fmla="*/ 2053470 w 4317699"/>
              <a:gd name="connsiteY101" fmla="*/ 2525486 h 5890917"/>
              <a:gd name="connsiteX102" fmla="*/ 2097013 w 4317699"/>
              <a:gd name="connsiteY102" fmla="*/ 2583543 h 5890917"/>
              <a:gd name="connsiteX103" fmla="*/ 2169585 w 4317699"/>
              <a:gd name="connsiteY103" fmla="*/ 2757715 h 5890917"/>
              <a:gd name="connsiteX104" fmla="*/ 2198613 w 4317699"/>
              <a:gd name="connsiteY104" fmla="*/ 2801257 h 5890917"/>
              <a:gd name="connsiteX105" fmla="*/ 2285699 w 4317699"/>
              <a:gd name="connsiteY105" fmla="*/ 2888343 h 5890917"/>
              <a:gd name="connsiteX106" fmla="*/ 2314728 w 4317699"/>
              <a:gd name="connsiteY106" fmla="*/ 2989943 h 5890917"/>
              <a:gd name="connsiteX107" fmla="*/ 2343756 w 4317699"/>
              <a:gd name="connsiteY107" fmla="*/ 3033486 h 5890917"/>
              <a:gd name="connsiteX108" fmla="*/ 2372785 w 4317699"/>
              <a:gd name="connsiteY108" fmla="*/ 2989943 h 5890917"/>
              <a:gd name="connsiteX109" fmla="*/ 2285699 w 4317699"/>
              <a:gd name="connsiteY109" fmla="*/ 2380343 h 5890917"/>
              <a:gd name="connsiteX110" fmla="*/ 2271185 w 4317699"/>
              <a:gd name="connsiteY110" fmla="*/ 2322286 h 5890917"/>
              <a:gd name="connsiteX111" fmla="*/ 2170402 w 4317699"/>
              <a:gd name="connsiteY111" fmla="*/ 2179092 h 5890917"/>
              <a:gd name="connsiteX112" fmla="*/ 2074511 w 4317699"/>
              <a:gd name="connsiteY112" fmla="*/ 1914189 h 5890917"/>
              <a:gd name="connsiteX113" fmla="*/ 2271185 w 4317699"/>
              <a:gd name="connsiteY113" fmla="*/ 2177143 h 5890917"/>
              <a:gd name="connsiteX114" fmla="*/ 2110169 w 4317699"/>
              <a:gd name="connsiteY114" fmla="*/ 1733634 h 5890917"/>
              <a:gd name="connsiteX115" fmla="*/ 2159116 w 4317699"/>
              <a:gd name="connsiteY115" fmla="*/ 1422364 h 5890917"/>
              <a:gd name="connsiteX116" fmla="*/ 2401813 w 4317699"/>
              <a:gd name="connsiteY116" fmla="*/ 2075543 h 5890917"/>
              <a:gd name="connsiteX117" fmla="*/ 2503413 w 4317699"/>
              <a:gd name="connsiteY117" fmla="*/ 1959429 h 5890917"/>
              <a:gd name="connsiteX118" fmla="*/ 2459870 w 4317699"/>
              <a:gd name="connsiteY118" fmla="*/ 1756229 h 5890917"/>
              <a:gd name="connsiteX119" fmla="*/ 2445356 w 4317699"/>
              <a:gd name="connsiteY119" fmla="*/ 1625600 h 5890917"/>
              <a:gd name="connsiteX120" fmla="*/ 2401813 w 4317699"/>
              <a:gd name="connsiteY120" fmla="*/ 1494972 h 5890917"/>
              <a:gd name="connsiteX121" fmla="*/ 2343756 w 4317699"/>
              <a:gd name="connsiteY121" fmla="*/ 1320800 h 5890917"/>
              <a:gd name="connsiteX122" fmla="*/ 2358270 w 4317699"/>
              <a:gd name="connsiteY122" fmla="*/ 130629 h 5890917"/>
              <a:gd name="connsiteX123" fmla="*/ 2372785 w 4317699"/>
              <a:gd name="connsiteY123" fmla="*/ 261257 h 5890917"/>
              <a:gd name="connsiteX124" fmla="*/ 2387299 w 4317699"/>
              <a:gd name="connsiteY124" fmla="*/ 333829 h 5890917"/>
              <a:gd name="connsiteX125" fmla="*/ 2430842 w 4317699"/>
              <a:gd name="connsiteY125" fmla="*/ 638629 h 5890917"/>
              <a:gd name="connsiteX126" fmla="*/ 2459870 w 4317699"/>
              <a:gd name="connsiteY126" fmla="*/ 580572 h 5890917"/>
              <a:gd name="connsiteX127" fmla="*/ 2488899 w 4317699"/>
              <a:gd name="connsiteY127" fmla="*/ 508000 h 5890917"/>
              <a:gd name="connsiteX128" fmla="*/ 2532442 w 4317699"/>
              <a:gd name="connsiteY128" fmla="*/ 406400 h 5890917"/>
              <a:gd name="connsiteX129" fmla="*/ 2546956 w 4317699"/>
              <a:gd name="connsiteY129" fmla="*/ 159657 h 5890917"/>
              <a:gd name="connsiteX130" fmla="*/ 2532442 w 4317699"/>
              <a:gd name="connsiteY130" fmla="*/ 609600 h 5890917"/>
              <a:gd name="connsiteX131" fmla="*/ 2474385 w 4317699"/>
              <a:gd name="connsiteY131" fmla="*/ 696686 h 5890917"/>
              <a:gd name="connsiteX132" fmla="*/ 2488899 w 4317699"/>
              <a:gd name="connsiteY132" fmla="*/ 1262743 h 5890917"/>
              <a:gd name="connsiteX133" fmla="*/ 2532442 w 4317699"/>
              <a:gd name="connsiteY133" fmla="*/ 1320800 h 5890917"/>
              <a:gd name="connsiteX134" fmla="*/ 2546956 w 4317699"/>
              <a:gd name="connsiteY134" fmla="*/ 1393372 h 5890917"/>
              <a:gd name="connsiteX135" fmla="*/ 2575985 w 4317699"/>
              <a:gd name="connsiteY135" fmla="*/ 1494972 h 5890917"/>
              <a:gd name="connsiteX136" fmla="*/ 2590499 w 4317699"/>
              <a:gd name="connsiteY136" fmla="*/ 1611086 h 5890917"/>
              <a:gd name="connsiteX137" fmla="*/ 2619528 w 4317699"/>
              <a:gd name="connsiteY137" fmla="*/ 1567543 h 5890917"/>
              <a:gd name="connsiteX138" fmla="*/ 2721128 w 4317699"/>
              <a:gd name="connsiteY138" fmla="*/ 1509486 h 5890917"/>
              <a:gd name="connsiteX139" fmla="*/ 2750156 w 4317699"/>
              <a:gd name="connsiteY139" fmla="*/ 1465943 h 5890917"/>
              <a:gd name="connsiteX140" fmla="*/ 2793699 w 4317699"/>
              <a:gd name="connsiteY140" fmla="*/ 1422400 h 5890917"/>
              <a:gd name="connsiteX141" fmla="*/ 2822728 w 4317699"/>
              <a:gd name="connsiteY141" fmla="*/ 1364343 h 5890917"/>
              <a:gd name="connsiteX142" fmla="*/ 2837242 w 4317699"/>
              <a:gd name="connsiteY142" fmla="*/ 1045029 h 5890917"/>
              <a:gd name="connsiteX143" fmla="*/ 2851756 w 4317699"/>
              <a:gd name="connsiteY143" fmla="*/ 972457 h 5890917"/>
              <a:gd name="connsiteX144" fmla="*/ 2895299 w 4317699"/>
              <a:gd name="connsiteY144" fmla="*/ 609600 h 5890917"/>
              <a:gd name="connsiteX145" fmla="*/ 2938842 w 4317699"/>
              <a:gd name="connsiteY145" fmla="*/ 275772 h 5890917"/>
              <a:gd name="connsiteX146" fmla="*/ 3200099 w 4317699"/>
              <a:gd name="connsiteY146" fmla="*/ 43543 h 5890917"/>
              <a:gd name="connsiteX147" fmla="*/ 3229128 w 4317699"/>
              <a:gd name="connsiteY147" fmla="*/ 0 h 5890917"/>
              <a:gd name="connsiteX148" fmla="*/ 3200099 w 4317699"/>
              <a:gd name="connsiteY148" fmla="*/ 130629 h 5890917"/>
              <a:gd name="connsiteX149" fmla="*/ 3171070 w 4317699"/>
              <a:gd name="connsiteY149" fmla="*/ 232229 h 5890917"/>
              <a:gd name="connsiteX150" fmla="*/ 3054956 w 4317699"/>
              <a:gd name="connsiteY150" fmla="*/ 290286 h 5890917"/>
              <a:gd name="connsiteX151" fmla="*/ 3011413 w 4317699"/>
              <a:gd name="connsiteY151" fmla="*/ 522515 h 5890917"/>
              <a:gd name="connsiteX152" fmla="*/ 2967870 w 4317699"/>
              <a:gd name="connsiteY152" fmla="*/ 972457 h 5890917"/>
              <a:gd name="connsiteX153" fmla="*/ 3025928 w 4317699"/>
              <a:gd name="connsiteY153" fmla="*/ 1001486 h 5890917"/>
              <a:gd name="connsiteX154" fmla="*/ 3113013 w 4317699"/>
              <a:gd name="connsiteY154" fmla="*/ 957943 h 5890917"/>
              <a:gd name="connsiteX155" fmla="*/ 3330728 w 4317699"/>
              <a:gd name="connsiteY155" fmla="*/ 914400 h 5890917"/>
              <a:gd name="connsiteX156" fmla="*/ 3388785 w 4317699"/>
              <a:gd name="connsiteY156" fmla="*/ 885372 h 5890917"/>
              <a:gd name="connsiteX157" fmla="*/ 3822419 w 4317699"/>
              <a:gd name="connsiteY157" fmla="*/ 416941 h 5890917"/>
              <a:gd name="connsiteX158" fmla="*/ 3541953 w 4317699"/>
              <a:gd name="connsiteY158" fmla="*/ 909341 h 5890917"/>
              <a:gd name="connsiteX159" fmla="*/ 3801781 w 4317699"/>
              <a:gd name="connsiteY159" fmla="*/ 934802 h 5890917"/>
              <a:gd name="connsiteX160" fmla="*/ 3882270 w 4317699"/>
              <a:gd name="connsiteY160" fmla="*/ 1030515 h 5890917"/>
              <a:gd name="connsiteX161" fmla="*/ 3301699 w 4317699"/>
              <a:gd name="connsiteY161" fmla="*/ 1030515 h 5890917"/>
              <a:gd name="connsiteX162" fmla="*/ 3374270 w 4317699"/>
              <a:gd name="connsiteY162" fmla="*/ 1074057 h 5890917"/>
              <a:gd name="connsiteX163" fmla="*/ 3490385 w 4317699"/>
              <a:gd name="connsiteY163" fmla="*/ 1103086 h 5890917"/>
              <a:gd name="connsiteX164" fmla="*/ 3548442 w 4317699"/>
              <a:gd name="connsiteY164" fmla="*/ 1175657 h 5890917"/>
              <a:gd name="connsiteX165" fmla="*/ 3635528 w 4317699"/>
              <a:gd name="connsiteY165" fmla="*/ 1219200 h 5890917"/>
              <a:gd name="connsiteX166" fmla="*/ 3795185 w 4317699"/>
              <a:gd name="connsiteY166" fmla="*/ 1248229 h 5890917"/>
              <a:gd name="connsiteX167" fmla="*/ 4085470 w 4317699"/>
              <a:gd name="connsiteY167" fmla="*/ 1190172 h 5890917"/>
              <a:gd name="connsiteX168" fmla="*/ 4143528 w 4317699"/>
              <a:gd name="connsiteY168" fmla="*/ 1117600 h 5890917"/>
              <a:gd name="connsiteX169" fmla="*/ 4187070 w 4317699"/>
              <a:gd name="connsiteY169" fmla="*/ 1088572 h 5890917"/>
              <a:gd name="connsiteX170" fmla="*/ 4143528 w 4317699"/>
              <a:gd name="connsiteY170" fmla="*/ 1132115 h 5890917"/>
              <a:gd name="connsiteX171" fmla="*/ 4041928 w 4317699"/>
              <a:gd name="connsiteY171" fmla="*/ 1262743 h 5890917"/>
              <a:gd name="connsiteX172" fmla="*/ 4012899 w 4317699"/>
              <a:gd name="connsiteY172" fmla="*/ 1306286 h 5890917"/>
              <a:gd name="connsiteX173" fmla="*/ 3791322 w 4317699"/>
              <a:gd name="connsiteY173" fmla="*/ 1323824 h 5890917"/>
              <a:gd name="connsiteX174" fmla="*/ 3751642 w 4317699"/>
              <a:gd name="connsiteY174" fmla="*/ 1364343 h 5890917"/>
              <a:gd name="connsiteX175" fmla="*/ 3595300 w 4317699"/>
              <a:gd name="connsiteY175" fmla="*/ 1257336 h 5890917"/>
              <a:gd name="connsiteX176" fmla="*/ 3388375 w 4317699"/>
              <a:gd name="connsiteY176" fmla="*/ 1146879 h 5890917"/>
              <a:gd name="connsiteX177" fmla="*/ 3504899 w 4317699"/>
              <a:gd name="connsiteY177" fmla="*/ 1756229 h 5890917"/>
              <a:gd name="connsiteX178" fmla="*/ 3475870 w 4317699"/>
              <a:gd name="connsiteY178" fmla="*/ 1698172 h 5890917"/>
              <a:gd name="connsiteX179" fmla="*/ 3403299 w 4317699"/>
              <a:gd name="connsiteY179" fmla="*/ 1524000 h 5890917"/>
              <a:gd name="connsiteX180" fmla="*/ 3351418 w 4317699"/>
              <a:gd name="connsiteY180" fmla="*/ 1329003 h 5890917"/>
              <a:gd name="connsiteX181" fmla="*/ 3331584 w 4317699"/>
              <a:gd name="connsiteY181" fmla="*/ 1273108 h 5890917"/>
              <a:gd name="connsiteX182" fmla="*/ 3287677 w 4317699"/>
              <a:gd name="connsiteY182" fmla="*/ 1226998 h 5890917"/>
              <a:gd name="connsiteX183" fmla="*/ 3156556 w 4317699"/>
              <a:gd name="connsiteY183" fmla="*/ 1190172 h 5890917"/>
              <a:gd name="connsiteX184" fmla="*/ 3098499 w 4317699"/>
              <a:gd name="connsiteY184" fmla="*/ 1204686 h 5890917"/>
              <a:gd name="connsiteX185" fmla="*/ 2982385 w 4317699"/>
              <a:gd name="connsiteY185" fmla="*/ 1219200 h 5890917"/>
              <a:gd name="connsiteX186" fmla="*/ 2967870 w 4317699"/>
              <a:gd name="connsiteY186" fmla="*/ 1262743 h 5890917"/>
              <a:gd name="connsiteX187" fmla="*/ 2895299 w 4317699"/>
              <a:gd name="connsiteY187" fmla="*/ 1524000 h 5890917"/>
              <a:gd name="connsiteX188" fmla="*/ 2938842 w 4317699"/>
              <a:gd name="connsiteY188" fmla="*/ 1596572 h 5890917"/>
              <a:gd name="connsiteX189" fmla="*/ 2953356 w 4317699"/>
              <a:gd name="connsiteY189" fmla="*/ 1640115 h 5890917"/>
              <a:gd name="connsiteX190" fmla="*/ 2895299 w 4317699"/>
              <a:gd name="connsiteY190" fmla="*/ 1712686 h 5890917"/>
              <a:gd name="connsiteX191" fmla="*/ 2837242 w 4317699"/>
              <a:gd name="connsiteY191" fmla="*/ 1770743 h 5890917"/>
              <a:gd name="connsiteX192" fmla="*/ 2750156 w 4317699"/>
              <a:gd name="connsiteY192" fmla="*/ 1828800 h 5890917"/>
              <a:gd name="connsiteX193" fmla="*/ 2677585 w 4317699"/>
              <a:gd name="connsiteY193" fmla="*/ 1901372 h 5890917"/>
              <a:gd name="connsiteX194" fmla="*/ 2575985 w 4317699"/>
              <a:gd name="connsiteY194" fmla="*/ 2032000 h 5890917"/>
              <a:gd name="connsiteX195" fmla="*/ 2561470 w 4317699"/>
              <a:gd name="connsiteY195" fmla="*/ 2525486 h 5890917"/>
              <a:gd name="connsiteX196" fmla="*/ 2634042 w 4317699"/>
              <a:gd name="connsiteY196" fmla="*/ 2467429 h 5890917"/>
              <a:gd name="connsiteX197" fmla="*/ 2750156 w 4317699"/>
              <a:gd name="connsiteY197" fmla="*/ 2394857 h 5890917"/>
              <a:gd name="connsiteX198" fmla="*/ 2938842 w 4317699"/>
              <a:gd name="connsiteY198" fmla="*/ 2249715 h 5890917"/>
              <a:gd name="connsiteX199" fmla="*/ 2904387 w 4317699"/>
              <a:gd name="connsiteY199" fmla="*/ 2031669 h 5890917"/>
              <a:gd name="connsiteX200" fmla="*/ 3070856 w 4317699"/>
              <a:gd name="connsiteY200" fmla="*/ 2166397 h 5890917"/>
              <a:gd name="connsiteX201" fmla="*/ 3098499 w 4317699"/>
              <a:gd name="connsiteY201" fmla="*/ 1814286 h 5890917"/>
              <a:gd name="connsiteX202" fmla="*/ 3127528 w 4317699"/>
              <a:gd name="connsiteY202" fmla="*/ 1698172 h 5890917"/>
              <a:gd name="connsiteX203" fmla="*/ 3098499 w 4317699"/>
              <a:gd name="connsiteY203" fmla="*/ 2235200 h 5890917"/>
              <a:gd name="connsiteX204" fmla="*/ 3069470 w 4317699"/>
              <a:gd name="connsiteY204" fmla="*/ 2307772 h 5890917"/>
              <a:gd name="connsiteX205" fmla="*/ 2866270 w 4317699"/>
              <a:gd name="connsiteY205" fmla="*/ 2481943 h 5890917"/>
              <a:gd name="connsiteX206" fmla="*/ 2779185 w 4317699"/>
              <a:gd name="connsiteY206" fmla="*/ 2525486 h 5890917"/>
              <a:gd name="connsiteX207" fmla="*/ 2721128 w 4317699"/>
              <a:gd name="connsiteY207" fmla="*/ 2569029 h 5890917"/>
              <a:gd name="connsiteX208" fmla="*/ 2663070 w 4317699"/>
              <a:gd name="connsiteY208" fmla="*/ 2699657 h 5890917"/>
              <a:gd name="connsiteX209" fmla="*/ 2648556 w 4317699"/>
              <a:gd name="connsiteY209" fmla="*/ 2743200 h 5890917"/>
              <a:gd name="connsiteX210" fmla="*/ 2735642 w 4317699"/>
              <a:gd name="connsiteY210" fmla="*/ 2656115 h 5890917"/>
              <a:gd name="connsiteX211" fmla="*/ 2880785 w 4317699"/>
              <a:gd name="connsiteY211" fmla="*/ 2612572 h 5890917"/>
              <a:gd name="connsiteX212" fmla="*/ 3040442 w 4317699"/>
              <a:gd name="connsiteY212" fmla="*/ 2540000 h 5890917"/>
              <a:gd name="connsiteX213" fmla="*/ 3113013 w 4317699"/>
              <a:gd name="connsiteY213" fmla="*/ 2467429 h 5890917"/>
              <a:gd name="connsiteX214" fmla="*/ 3200099 w 4317699"/>
              <a:gd name="connsiteY214" fmla="*/ 2380343 h 5890917"/>
              <a:gd name="connsiteX215" fmla="*/ 3214613 w 4317699"/>
              <a:gd name="connsiteY215" fmla="*/ 1872343 h 5890917"/>
              <a:gd name="connsiteX216" fmla="*/ 3229128 w 4317699"/>
              <a:gd name="connsiteY216" fmla="*/ 2220686 h 5890917"/>
              <a:gd name="connsiteX217" fmla="*/ 3403299 w 4317699"/>
              <a:gd name="connsiteY217" fmla="*/ 2046515 h 5890917"/>
              <a:gd name="connsiteX218" fmla="*/ 3461356 w 4317699"/>
              <a:gd name="connsiteY218" fmla="*/ 2002972 h 5890917"/>
              <a:gd name="connsiteX219" fmla="*/ 3606499 w 4317699"/>
              <a:gd name="connsiteY219" fmla="*/ 1857829 h 5890917"/>
              <a:gd name="connsiteX220" fmla="*/ 3981272 w 4317699"/>
              <a:gd name="connsiteY220" fmla="*/ 1573190 h 5890917"/>
              <a:gd name="connsiteX221" fmla="*/ 4297829 w 4317699"/>
              <a:gd name="connsiteY221" fmla="*/ 1409345 h 5890917"/>
              <a:gd name="connsiteX222" fmla="*/ 3770568 w 4317699"/>
              <a:gd name="connsiteY222" fmla="*/ 1875783 h 5890917"/>
              <a:gd name="connsiteX223" fmla="*/ 4210796 w 4317699"/>
              <a:gd name="connsiteY223" fmla="*/ 1938659 h 5890917"/>
              <a:gd name="connsiteX224" fmla="*/ 3591985 w 4317699"/>
              <a:gd name="connsiteY224" fmla="*/ 2075543 h 5890917"/>
              <a:gd name="connsiteX225" fmla="*/ 3417813 w 4317699"/>
              <a:gd name="connsiteY225" fmla="*/ 2177143 h 5890917"/>
              <a:gd name="connsiteX226" fmla="*/ 3345242 w 4317699"/>
              <a:gd name="connsiteY226" fmla="*/ 2293257 h 5890917"/>
              <a:gd name="connsiteX227" fmla="*/ 3330728 w 4317699"/>
              <a:gd name="connsiteY227" fmla="*/ 2351315 h 5890917"/>
              <a:gd name="connsiteX228" fmla="*/ 3316213 w 4317699"/>
              <a:gd name="connsiteY228" fmla="*/ 2481943 h 5890917"/>
              <a:gd name="connsiteX229" fmla="*/ 3287185 w 4317699"/>
              <a:gd name="connsiteY229" fmla="*/ 2525486 h 5890917"/>
              <a:gd name="connsiteX230" fmla="*/ 3243642 w 4317699"/>
              <a:gd name="connsiteY230" fmla="*/ 2583543 h 5890917"/>
              <a:gd name="connsiteX231" fmla="*/ 3142042 w 4317699"/>
              <a:gd name="connsiteY231" fmla="*/ 2670629 h 5890917"/>
              <a:gd name="connsiteX232" fmla="*/ 3040442 w 4317699"/>
              <a:gd name="connsiteY232" fmla="*/ 2786743 h 5890917"/>
              <a:gd name="connsiteX233" fmla="*/ 2967870 w 4317699"/>
              <a:gd name="connsiteY233" fmla="*/ 2844800 h 5890917"/>
              <a:gd name="connsiteX234" fmla="*/ 2895299 w 4317699"/>
              <a:gd name="connsiteY234" fmla="*/ 2931886 h 5890917"/>
              <a:gd name="connsiteX235" fmla="*/ 2735642 w 4317699"/>
              <a:gd name="connsiteY235" fmla="*/ 3106057 h 5890917"/>
              <a:gd name="connsiteX236" fmla="*/ 2706613 w 4317699"/>
              <a:gd name="connsiteY236" fmla="*/ 3193143 h 5890917"/>
              <a:gd name="connsiteX237" fmla="*/ 2808213 w 4317699"/>
              <a:gd name="connsiteY237" fmla="*/ 3178629 h 5890917"/>
              <a:gd name="connsiteX238" fmla="*/ 3214613 w 4317699"/>
              <a:gd name="connsiteY238" fmla="*/ 3091543 h 5890917"/>
              <a:gd name="connsiteX239" fmla="*/ 3475870 w 4317699"/>
              <a:gd name="connsiteY239" fmla="*/ 2960915 h 5890917"/>
              <a:gd name="connsiteX240" fmla="*/ 3679070 w 4317699"/>
              <a:gd name="connsiteY240" fmla="*/ 2801257 h 5890917"/>
              <a:gd name="connsiteX241" fmla="*/ 3824213 w 4317699"/>
              <a:gd name="connsiteY241" fmla="*/ 2569029 h 5890917"/>
              <a:gd name="connsiteX242" fmla="*/ 3911299 w 4317699"/>
              <a:gd name="connsiteY242" fmla="*/ 2409372 h 5890917"/>
              <a:gd name="connsiteX243" fmla="*/ 4236791 w 4317699"/>
              <a:gd name="connsiteY243" fmla="*/ 2119679 h 5890917"/>
              <a:gd name="connsiteX244" fmla="*/ 3896785 w 4317699"/>
              <a:gd name="connsiteY244" fmla="*/ 2641600 h 5890917"/>
              <a:gd name="connsiteX245" fmla="*/ 3867756 w 4317699"/>
              <a:gd name="connsiteY245" fmla="*/ 2714172 h 5890917"/>
              <a:gd name="connsiteX246" fmla="*/ 3766156 w 4317699"/>
              <a:gd name="connsiteY246" fmla="*/ 2888343 h 5890917"/>
              <a:gd name="connsiteX247" fmla="*/ 3708099 w 4317699"/>
              <a:gd name="connsiteY247" fmla="*/ 2946400 h 5890917"/>
              <a:gd name="connsiteX248" fmla="*/ 3635528 w 4317699"/>
              <a:gd name="connsiteY248" fmla="*/ 3033486 h 5890917"/>
              <a:gd name="connsiteX249" fmla="*/ 3766156 w 4317699"/>
              <a:gd name="connsiteY249" fmla="*/ 2975429 h 5890917"/>
              <a:gd name="connsiteX250" fmla="*/ 3824213 w 4317699"/>
              <a:gd name="connsiteY250" fmla="*/ 2960915 h 5890917"/>
              <a:gd name="connsiteX251" fmla="*/ 4216099 w 4317699"/>
              <a:gd name="connsiteY251" fmla="*/ 3048000 h 5890917"/>
              <a:gd name="connsiteX252" fmla="*/ 4317699 w 4317699"/>
              <a:gd name="connsiteY252" fmla="*/ 3091543 h 5890917"/>
              <a:gd name="connsiteX253" fmla="*/ 4216099 w 4317699"/>
              <a:gd name="connsiteY253" fmla="*/ 3062515 h 5890917"/>
              <a:gd name="connsiteX254" fmla="*/ 4041928 w 4317699"/>
              <a:gd name="connsiteY254" fmla="*/ 3077029 h 5890917"/>
              <a:gd name="connsiteX255" fmla="*/ 3735915 w 4317699"/>
              <a:gd name="connsiteY255" fmla="*/ 3168092 h 5890917"/>
              <a:gd name="connsiteX256" fmla="*/ 3550752 w 4317699"/>
              <a:gd name="connsiteY256" fmla="*/ 3155241 h 5890917"/>
              <a:gd name="connsiteX257" fmla="*/ 3248601 w 4317699"/>
              <a:gd name="connsiteY257" fmla="*/ 3272308 h 5890917"/>
              <a:gd name="connsiteX258" fmla="*/ 3091593 w 4317699"/>
              <a:gd name="connsiteY258" fmla="*/ 3360347 h 5890917"/>
              <a:gd name="connsiteX259" fmla="*/ 2938842 w 4317699"/>
              <a:gd name="connsiteY259" fmla="*/ 3454400 h 5890917"/>
              <a:gd name="connsiteX260" fmla="*/ 2837242 w 4317699"/>
              <a:gd name="connsiteY260" fmla="*/ 3468915 h 5890917"/>
              <a:gd name="connsiteX261" fmla="*/ 2793699 w 4317699"/>
              <a:gd name="connsiteY261" fmla="*/ 3483429 h 5890917"/>
              <a:gd name="connsiteX262" fmla="*/ 2808213 w 4317699"/>
              <a:gd name="connsiteY262" fmla="*/ 3570515 h 5890917"/>
              <a:gd name="connsiteX263" fmla="*/ 2895299 w 4317699"/>
              <a:gd name="connsiteY263" fmla="*/ 3599543 h 5890917"/>
              <a:gd name="connsiteX264" fmla="*/ 3040442 w 4317699"/>
              <a:gd name="connsiteY264" fmla="*/ 3686629 h 5890917"/>
              <a:gd name="connsiteX265" fmla="*/ 3171070 w 4317699"/>
              <a:gd name="connsiteY265" fmla="*/ 3759200 h 5890917"/>
              <a:gd name="connsiteX266" fmla="*/ 3652158 w 4317699"/>
              <a:gd name="connsiteY266" fmla="*/ 3763294 h 5890917"/>
              <a:gd name="connsiteX267" fmla="*/ 3030618 w 4317699"/>
              <a:gd name="connsiteY267" fmla="*/ 3946434 h 5890917"/>
              <a:gd name="connsiteX268" fmla="*/ 3113013 w 4317699"/>
              <a:gd name="connsiteY268" fmla="*/ 3947886 h 5890917"/>
              <a:gd name="connsiteX269" fmla="*/ 3243642 w 4317699"/>
              <a:gd name="connsiteY269" fmla="*/ 4078515 h 5890917"/>
              <a:gd name="connsiteX270" fmla="*/ 3388785 w 4317699"/>
              <a:gd name="connsiteY270" fmla="*/ 4136572 h 5890917"/>
              <a:gd name="connsiteX271" fmla="*/ 3959686 w 4317699"/>
              <a:gd name="connsiteY271" fmla="*/ 4204012 h 5890917"/>
              <a:gd name="connsiteX272" fmla="*/ 3461356 w 4317699"/>
              <a:gd name="connsiteY272" fmla="*/ 4194629 h 5890917"/>
              <a:gd name="connsiteX273" fmla="*/ 3417813 w 4317699"/>
              <a:gd name="connsiteY273" fmla="*/ 4180115 h 5890917"/>
              <a:gd name="connsiteX274" fmla="*/ 3330728 w 4317699"/>
              <a:gd name="connsiteY274" fmla="*/ 4165600 h 5890917"/>
              <a:gd name="connsiteX275" fmla="*/ 3200099 w 4317699"/>
              <a:gd name="connsiteY275" fmla="*/ 4136572 h 5890917"/>
              <a:gd name="connsiteX276" fmla="*/ 3083985 w 4317699"/>
              <a:gd name="connsiteY276" fmla="*/ 4107543 h 5890917"/>
              <a:gd name="connsiteX277" fmla="*/ 2982385 w 4317699"/>
              <a:gd name="connsiteY277" fmla="*/ 4005943 h 5890917"/>
              <a:gd name="connsiteX278" fmla="*/ 2938842 w 4317699"/>
              <a:gd name="connsiteY278" fmla="*/ 3962400 h 5890917"/>
              <a:gd name="connsiteX279" fmla="*/ 2851756 w 4317699"/>
              <a:gd name="connsiteY279" fmla="*/ 3904343 h 5890917"/>
              <a:gd name="connsiteX280" fmla="*/ 2808213 w 4317699"/>
              <a:gd name="connsiteY280" fmla="*/ 3875315 h 5890917"/>
              <a:gd name="connsiteX281" fmla="*/ 2779185 w 4317699"/>
              <a:gd name="connsiteY281" fmla="*/ 3947886 h 5890917"/>
              <a:gd name="connsiteX282" fmla="*/ 2837242 w 4317699"/>
              <a:gd name="connsiteY282" fmla="*/ 4209143 h 5890917"/>
              <a:gd name="connsiteX283" fmla="*/ 2851756 w 4317699"/>
              <a:gd name="connsiteY283" fmla="*/ 4252686 h 5890917"/>
              <a:gd name="connsiteX284" fmla="*/ 2866270 w 4317699"/>
              <a:gd name="connsiteY284" fmla="*/ 4296229 h 5890917"/>
              <a:gd name="connsiteX285" fmla="*/ 2880785 w 4317699"/>
              <a:gd name="connsiteY285" fmla="*/ 4717143 h 5890917"/>
              <a:gd name="connsiteX286" fmla="*/ 2938842 w 4317699"/>
              <a:gd name="connsiteY286" fmla="*/ 4775200 h 5890917"/>
              <a:gd name="connsiteX287" fmla="*/ 2967870 w 4317699"/>
              <a:gd name="connsiteY287" fmla="*/ 4833257 h 5890917"/>
              <a:gd name="connsiteX288" fmla="*/ 3299710 w 4317699"/>
              <a:gd name="connsiteY288" fmla="*/ 5730921 h 5890917"/>
              <a:gd name="connsiteX289" fmla="*/ 2963139 w 4317699"/>
              <a:gd name="connsiteY289" fmla="*/ 5786686 h 5890917"/>
              <a:gd name="connsiteX290" fmla="*/ 2692099 w 4317699"/>
              <a:gd name="connsiteY290" fmla="*/ 5733143 h 5890917"/>
              <a:gd name="connsiteX291" fmla="*/ 2372785 w 4317699"/>
              <a:gd name="connsiteY291" fmla="*/ 5776686 h 5890917"/>
              <a:gd name="connsiteX292" fmla="*/ 2416328 w 4317699"/>
              <a:gd name="connsiteY292" fmla="*/ 5660572 h 5890917"/>
              <a:gd name="connsiteX293" fmla="*/ 2416328 w 4317699"/>
              <a:gd name="connsiteY293"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79800 w 4317699"/>
              <a:gd name="connsiteY31" fmla="*/ 3072921 h 5890917"/>
              <a:gd name="connsiteX32" fmla="*/ 1158608 w 4317699"/>
              <a:gd name="connsiteY32" fmla="*/ 3051895 h 5890917"/>
              <a:gd name="connsiteX33" fmla="*/ 1264735 w 4317699"/>
              <a:gd name="connsiteY33" fmla="*/ 2942156 h 5890917"/>
              <a:gd name="connsiteX34" fmla="*/ 1105078 w 4317699"/>
              <a:gd name="connsiteY34" fmla="*/ 2826041 h 5890917"/>
              <a:gd name="connsiteX35" fmla="*/ 848508 w 4317699"/>
              <a:gd name="connsiteY35" fmla="*/ 2747369 h 5890917"/>
              <a:gd name="connsiteX36" fmla="*/ 906842 w 4317699"/>
              <a:gd name="connsiteY36" fmla="*/ 2830286 h 5890917"/>
              <a:gd name="connsiteX37" fmla="*/ 628145 w 4317699"/>
              <a:gd name="connsiteY37" fmla="*/ 2616876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255157 w 4317699"/>
              <a:gd name="connsiteY41" fmla="*/ 2438228 h 5890917"/>
              <a:gd name="connsiteX42" fmla="*/ 769553 w 4317699"/>
              <a:gd name="connsiteY42" fmla="*/ 2644340 h 5890917"/>
              <a:gd name="connsiteX43" fmla="*/ 1095528 w 4317699"/>
              <a:gd name="connsiteY43" fmla="*/ 2685143 h 5890917"/>
              <a:gd name="connsiteX44" fmla="*/ 1211642 w 4317699"/>
              <a:gd name="connsiteY44" fmla="*/ 2714172 h 5890917"/>
              <a:gd name="connsiteX45" fmla="*/ 1313242 w 4317699"/>
              <a:gd name="connsiteY45" fmla="*/ 2801257 h 5890917"/>
              <a:gd name="connsiteX46" fmla="*/ 1342270 w 4317699"/>
              <a:gd name="connsiteY46" fmla="*/ 2844800 h 5890917"/>
              <a:gd name="connsiteX47" fmla="*/ 1385813 w 4317699"/>
              <a:gd name="connsiteY47" fmla="*/ 2873829 h 5890917"/>
              <a:gd name="connsiteX48" fmla="*/ 1429356 w 4317699"/>
              <a:gd name="connsiteY48" fmla="*/ 2917372 h 5890917"/>
              <a:gd name="connsiteX49" fmla="*/ 1516442 w 4317699"/>
              <a:gd name="connsiteY49" fmla="*/ 2960915 h 5890917"/>
              <a:gd name="connsiteX50" fmla="*/ 1792213 w 4317699"/>
              <a:gd name="connsiteY50" fmla="*/ 3004457 h 5890917"/>
              <a:gd name="connsiteX51" fmla="*/ 1908328 w 4317699"/>
              <a:gd name="connsiteY51" fmla="*/ 3033486 h 5890917"/>
              <a:gd name="connsiteX52" fmla="*/ 1980899 w 4317699"/>
              <a:gd name="connsiteY52" fmla="*/ 3062515 h 5890917"/>
              <a:gd name="connsiteX53" fmla="*/ 2024442 w 4317699"/>
              <a:gd name="connsiteY53" fmla="*/ 3077029 h 5890917"/>
              <a:gd name="connsiteX54" fmla="*/ 2126042 w 4317699"/>
              <a:gd name="connsiteY54" fmla="*/ 3135086 h 5890917"/>
              <a:gd name="connsiteX55" fmla="*/ 2169585 w 4317699"/>
              <a:gd name="connsiteY55" fmla="*/ 3207657 h 5890917"/>
              <a:gd name="connsiteX56" fmla="*/ 2213128 w 4317699"/>
              <a:gd name="connsiteY56" fmla="*/ 3251200 h 5890917"/>
              <a:gd name="connsiteX57" fmla="*/ 2271185 w 4317699"/>
              <a:gd name="connsiteY57" fmla="*/ 3323772 h 5890917"/>
              <a:gd name="connsiteX58" fmla="*/ 2242156 w 4317699"/>
              <a:gd name="connsiteY58" fmla="*/ 3236686 h 5890917"/>
              <a:gd name="connsiteX59" fmla="*/ 2198613 w 4317699"/>
              <a:gd name="connsiteY59" fmla="*/ 3106057 h 5890917"/>
              <a:gd name="connsiteX60" fmla="*/ 2169585 w 4317699"/>
              <a:gd name="connsiteY60" fmla="*/ 3048000 h 5890917"/>
              <a:gd name="connsiteX61" fmla="*/ 2097013 w 4317699"/>
              <a:gd name="connsiteY61" fmla="*/ 2989943 h 5890917"/>
              <a:gd name="connsiteX62" fmla="*/ 2053470 w 4317699"/>
              <a:gd name="connsiteY62" fmla="*/ 2931886 h 5890917"/>
              <a:gd name="connsiteX63" fmla="*/ 2009928 w 4317699"/>
              <a:gd name="connsiteY63" fmla="*/ 2888343 h 5890917"/>
              <a:gd name="connsiteX64" fmla="*/ 1995413 w 4317699"/>
              <a:gd name="connsiteY64" fmla="*/ 2830286 h 5890917"/>
              <a:gd name="connsiteX65" fmla="*/ 1966385 w 4317699"/>
              <a:gd name="connsiteY65" fmla="*/ 2772229 h 5890917"/>
              <a:gd name="connsiteX66" fmla="*/ 1922842 w 4317699"/>
              <a:gd name="connsiteY66" fmla="*/ 2540000 h 5890917"/>
              <a:gd name="connsiteX67" fmla="*/ 1850270 w 4317699"/>
              <a:gd name="connsiteY67" fmla="*/ 2438400 h 5890917"/>
              <a:gd name="connsiteX68" fmla="*/ 1806728 w 4317699"/>
              <a:gd name="connsiteY68" fmla="*/ 2365829 h 5890917"/>
              <a:gd name="connsiteX69" fmla="*/ 1647070 w 4317699"/>
              <a:gd name="connsiteY69" fmla="*/ 2206172 h 5890917"/>
              <a:gd name="connsiteX70" fmla="*/ 1589013 w 4317699"/>
              <a:gd name="connsiteY70" fmla="*/ 2148115 h 5890917"/>
              <a:gd name="connsiteX71" fmla="*/ 1545470 w 4317699"/>
              <a:gd name="connsiteY71" fmla="*/ 2104572 h 5890917"/>
              <a:gd name="connsiteX72" fmla="*/ 1501928 w 4317699"/>
              <a:gd name="connsiteY72" fmla="*/ 2046515 h 5890917"/>
              <a:gd name="connsiteX73" fmla="*/ 1458385 w 4317699"/>
              <a:gd name="connsiteY73" fmla="*/ 2032000 h 5890917"/>
              <a:gd name="connsiteX74" fmla="*/ 1313242 w 4317699"/>
              <a:gd name="connsiteY74" fmla="*/ 1988457 h 5890917"/>
              <a:gd name="connsiteX75" fmla="*/ 640112 w 4317699"/>
              <a:gd name="connsiteY75" fmla="*/ 2092388 h 5890917"/>
              <a:gd name="connsiteX76" fmla="*/ 1211642 w 4317699"/>
              <a:gd name="connsiteY76" fmla="*/ 1886857 h 5890917"/>
              <a:gd name="connsiteX77" fmla="*/ 1168099 w 4317699"/>
              <a:gd name="connsiteY77" fmla="*/ 1843315 h 5890917"/>
              <a:gd name="connsiteX78" fmla="*/ 711891 w 4317699"/>
              <a:gd name="connsiteY78" fmla="*/ 1699000 h 5890917"/>
              <a:gd name="connsiteX79" fmla="*/ 1371299 w 4317699"/>
              <a:gd name="connsiteY79" fmla="*/ 1901372 h 5890917"/>
              <a:gd name="connsiteX80" fmla="*/ 1559985 w 4317699"/>
              <a:gd name="connsiteY80" fmla="*/ 1915886 h 5890917"/>
              <a:gd name="connsiteX81" fmla="*/ 1618042 w 4317699"/>
              <a:gd name="connsiteY81" fmla="*/ 1944915 h 5890917"/>
              <a:gd name="connsiteX82" fmla="*/ 1734156 w 4317699"/>
              <a:gd name="connsiteY82" fmla="*/ 2104572 h 5890917"/>
              <a:gd name="connsiteX83" fmla="*/ 1777699 w 4317699"/>
              <a:gd name="connsiteY83" fmla="*/ 2162629 h 5890917"/>
              <a:gd name="connsiteX84" fmla="*/ 1763185 w 4317699"/>
              <a:gd name="connsiteY84" fmla="*/ 2090057 h 5890917"/>
              <a:gd name="connsiteX85" fmla="*/ 1734156 w 4317699"/>
              <a:gd name="connsiteY85" fmla="*/ 1973943 h 5890917"/>
              <a:gd name="connsiteX86" fmla="*/ 1719642 w 4317699"/>
              <a:gd name="connsiteY86" fmla="*/ 1886857 h 5890917"/>
              <a:gd name="connsiteX87" fmla="*/ 1699810 w 4317699"/>
              <a:gd name="connsiteY87" fmla="*/ 1491358 h 5890917"/>
              <a:gd name="connsiteX88" fmla="*/ 1395655 w 4317699"/>
              <a:gd name="connsiteY88" fmla="*/ 853321 h 5890917"/>
              <a:gd name="connsiteX89" fmla="*/ 1792213 w 4317699"/>
              <a:gd name="connsiteY89" fmla="*/ 1320800 h 5890917"/>
              <a:gd name="connsiteX90" fmla="*/ 1821242 w 4317699"/>
              <a:gd name="connsiteY90" fmla="*/ 1190172 h 5890917"/>
              <a:gd name="connsiteX91" fmla="*/ 1792213 w 4317699"/>
              <a:gd name="connsiteY91" fmla="*/ 653143 h 5890917"/>
              <a:gd name="connsiteX92" fmla="*/ 1748670 w 4317699"/>
              <a:gd name="connsiteY92" fmla="*/ 580572 h 5890917"/>
              <a:gd name="connsiteX93" fmla="*/ 1792213 w 4317699"/>
              <a:gd name="connsiteY93" fmla="*/ 624115 h 5890917"/>
              <a:gd name="connsiteX94" fmla="*/ 1821242 w 4317699"/>
              <a:gd name="connsiteY94" fmla="*/ 754743 h 5890917"/>
              <a:gd name="connsiteX95" fmla="*/ 1879299 w 4317699"/>
              <a:gd name="connsiteY95" fmla="*/ 870857 h 5890917"/>
              <a:gd name="connsiteX96" fmla="*/ 1893813 w 4317699"/>
              <a:gd name="connsiteY96" fmla="*/ 2061029 h 5890917"/>
              <a:gd name="connsiteX97" fmla="*/ 1922842 w 4317699"/>
              <a:gd name="connsiteY97" fmla="*/ 2148115 h 5890917"/>
              <a:gd name="connsiteX98" fmla="*/ 1937356 w 4317699"/>
              <a:gd name="connsiteY98" fmla="*/ 2235200 h 5890917"/>
              <a:gd name="connsiteX99" fmla="*/ 1980899 w 4317699"/>
              <a:gd name="connsiteY99" fmla="*/ 2365829 h 5890917"/>
              <a:gd name="connsiteX100" fmla="*/ 2009928 w 4317699"/>
              <a:gd name="connsiteY100" fmla="*/ 2409372 h 5890917"/>
              <a:gd name="connsiteX101" fmla="*/ 2053470 w 4317699"/>
              <a:gd name="connsiteY101" fmla="*/ 2525486 h 5890917"/>
              <a:gd name="connsiteX102" fmla="*/ 2097013 w 4317699"/>
              <a:gd name="connsiteY102" fmla="*/ 2583543 h 5890917"/>
              <a:gd name="connsiteX103" fmla="*/ 2169585 w 4317699"/>
              <a:gd name="connsiteY103" fmla="*/ 2757715 h 5890917"/>
              <a:gd name="connsiteX104" fmla="*/ 2198613 w 4317699"/>
              <a:gd name="connsiteY104" fmla="*/ 2801257 h 5890917"/>
              <a:gd name="connsiteX105" fmla="*/ 2285699 w 4317699"/>
              <a:gd name="connsiteY105" fmla="*/ 2888343 h 5890917"/>
              <a:gd name="connsiteX106" fmla="*/ 2314728 w 4317699"/>
              <a:gd name="connsiteY106" fmla="*/ 2989943 h 5890917"/>
              <a:gd name="connsiteX107" fmla="*/ 2343756 w 4317699"/>
              <a:gd name="connsiteY107" fmla="*/ 3033486 h 5890917"/>
              <a:gd name="connsiteX108" fmla="*/ 2372785 w 4317699"/>
              <a:gd name="connsiteY108" fmla="*/ 2989943 h 5890917"/>
              <a:gd name="connsiteX109" fmla="*/ 2285699 w 4317699"/>
              <a:gd name="connsiteY109" fmla="*/ 2380343 h 5890917"/>
              <a:gd name="connsiteX110" fmla="*/ 2271185 w 4317699"/>
              <a:gd name="connsiteY110" fmla="*/ 2322286 h 5890917"/>
              <a:gd name="connsiteX111" fmla="*/ 2170402 w 4317699"/>
              <a:gd name="connsiteY111" fmla="*/ 2179092 h 5890917"/>
              <a:gd name="connsiteX112" fmla="*/ 2074511 w 4317699"/>
              <a:gd name="connsiteY112" fmla="*/ 1914189 h 5890917"/>
              <a:gd name="connsiteX113" fmla="*/ 2271185 w 4317699"/>
              <a:gd name="connsiteY113" fmla="*/ 2177143 h 5890917"/>
              <a:gd name="connsiteX114" fmla="*/ 2110169 w 4317699"/>
              <a:gd name="connsiteY114" fmla="*/ 1733634 h 5890917"/>
              <a:gd name="connsiteX115" fmla="*/ 2159116 w 4317699"/>
              <a:gd name="connsiteY115" fmla="*/ 1422364 h 5890917"/>
              <a:gd name="connsiteX116" fmla="*/ 2401813 w 4317699"/>
              <a:gd name="connsiteY116" fmla="*/ 2075543 h 5890917"/>
              <a:gd name="connsiteX117" fmla="*/ 2503413 w 4317699"/>
              <a:gd name="connsiteY117" fmla="*/ 1959429 h 5890917"/>
              <a:gd name="connsiteX118" fmla="*/ 2459870 w 4317699"/>
              <a:gd name="connsiteY118" fmla="*/ 1756229 h 5890917"/>
              <a:gd name="connsiteX119" fmla="*/ 2445356 w 4317699"/>
              <a:gd name="connsiteY119" fmla="*/ 1625600 h 5890917"/>
              <a:gd name="connsiteX120" fmla="*/ 2401813 w 4317699"/>
              <a:gd name="connsiteY120" fmla="*/ 1494972 h 5890917"/>
              <a:gd name="connsiteX121" fmla="*/ 2343756 w 4317699"/>
              <a:gd name="connsiteY121" fmla="*/ 1320800 h 5890917"/>
              <a:gd name="connsiteX122" fmla="*/ 2358270 w 4317699"/>
              <a:gd name="connsiteY122" fmla="*/ 130629 h 5890917"/>
              <a:gd name="connsiteX123" fmla="*/ 2372785 w 4317699"/>
              <a:gd name="connsiteY123" fmla="*/ 261257 h 5890917"/>
              <a:gd name="connsiteX124" fmla="*/ 2387299 w 4317699"/>
              <a:gd name="connsiteY124" fmla="*/ 333829 h 5890917"/>
              <a:gd name="connsiteX125" fmla="*/ 2430842 w 4317699"/>
              <a:gd name="connsiteY125" fmla="*/ 638629 h 5890917"/>
              <a:gd name="connsiteX126" fmla="*/ 2459870 w 4317699"/>
              <a:gd name="connsiteY126" fmla="*/ 580572 h 5890917"/>
              <a:gd name="connsiteX127" fmla="*/ 2488899 w 4317699"/>
              <a:gd name="connsiteY127" fmla="*/ 508000 h 5890917"/>
              <a:gd name="connsiteX128" fmla="*/ 2532442 w 4317699"/>
              <a:gd name="connsiteY128" fmla="*/ 406400 h 5890917"/>
              <a:gd name="connsiteX129" fmla="*/ 2546956 w 4317699"/>
              <a:gd name="connsiteY129" fmla="*/ 159657 h 5890917"/>
              <a:gd name="connsiteX130" fmla="*/ 2532442 w 4317699"/>
              <a:gd name="connsiteY130" fmla="*/ 609600 h 5890917"/>
              <a:gd name="connsiteX131" fmla="*/ 2474385 w 4317699"/>
              <a:gd name="connsiteY131" fmla="*/ 696686 h 5890917"/>
              <a:gd name="connsiteX132" fmla="*/ 2488899 w 4317699"/>
              <a:gd name="connsiteY132" fmla="*/ 1262743 h 5890917"/>
              <a:gd name="connsiteX133" fmla="*/ 2532442 w 4317699"/>
              <a:gd name="connsiteY133" fmla="*/ 1320800 h 5890917"/>
              <a:gd name="connsiteX134" fmla="*/ 2546956 w 4317699"/>
              <a:gd name="connsiteY134" fmla="*/ 1393372 h 5890917"/>
              <a:gd name="connsiteX135" fmla="*/ 2575985 w 4317699"/>
              <a:gd name="connsiteY135" fmla="*/ 1494972 h 5890917"/>
              <a:gd name="connsiteX136" fmla="*/ 2590499 w 4317699"/>
              <a:gd name="connsiteY136" fmla="*/ 1611086 h 5890917"/>
              <a:gd name="connsiteX137" fmla="*/ 2619528 w 4317699"/>
              <a:gd name="connsiteY137" fmla="*/ 1567543 h 5890917"/>
              <a:gd name="connsiteX138" fmla="*/ 2721128 w 4317699"/>
              <a:gd name="connsiteY138" fmla="*/ 1509486 h 5890917"/>
              <a:gd name="connsiteX139" fmla="*/ 2750156 w 4317699"/>
              <a:gd name="connsiteY139" fmla="*/ 1465943 h 5890917"/>
              <a:gd name="connsiteX140" fmla="*/ 2793699 w 4317699"/>
              <a:gd name="connsiteY140" fmla="*/ 1422400 h 5890917"/>
              <a:gd name="connsiteX141" fmla="*/ 2822728 w 4317699"/>
              <a:gd name="connsiteY141" fmla="*/ 1364343 h 5890917"/>
              <a:gd name="connsiteX142" fmla="*/ 2837242 w 4317699"/>
              <a:gd name="connsiteY142" fmla="*/ 1045029 h 5890917"/>
              <a:gd name="connsiteX143" fmla="*/ 2851756 w 4317699"/>
              <a:gd name="connsiteY143" fmla="*/ 972457 h 5890917"/>
              <a:gd name="connsiteX144" fmla="*/ 2895299 w 4317699"/>
              <a:gd name="connsiteY144" fmla="*/ 609600 h 5890917"/>
              <a:gd name="connsiteX145" fmla="*/ 2938842 w 4317699"/>
              <a:gd name="connsiteY145" fmla="*/ 275772 h 5890917"/>
              <a:gd name="connsiteX146" fmla="*/ 3200099 w 4317699"/>
              <a:gd name="connsiteY146" fmla="*/ 43543 h 5890917"/>
              <a:gd name="connsiteX147" fmla="*/ 3229128 w 4317699"/>
              <a:gd name="connsiteY147" fmla="*/ 0 h 5890917"/>
              <a:gd name="connsiteX148" fmla="*/ 3200099 w 4317699"/>
              <a:gd name="connsiteY148" fmla="*/ 130629 h 5890917"/>
              <a:gd name="connsiteX149" fmla="*/ 3171070 w 4317699"/>
              <a:gd name="connsiteY149" fmla="*/ 232229 h 5890917"/>
              <a:gd name="connsiteX150" fmla="*/ 3054956 w 4317699"/>
              <a:gd name="connsiteY150" fmla="*/ 290286 h 5890917"/>
              <a:gd name="connsiteX151" fmla="*/ 3011413 w 4317699"/>
              <a:gd name="connsiteY151" fmla="*/ 522515 h 5890917"/>
              <a:gd name="connsiteX152" fmla="*/ 2967870 w 4317699"/>
              <a:gd name="connsiteY152" fmla="*/ 972457 h 5890917"/>
              <a:gd name="connsiteX153" fmla="*/ 3025928 w 4317699"/>
              <a:gd name="connsiteY153" fmla="*/ 1001486 h 5890917"/>
              <a:gd name="connsiteX154" fmla="*/ 3113013 w 4317699"/>
              <a:gd name="connsiteY154" fmla="*/ 957943 h 5890917"/>
              <a:gd name="connsiteX155" fmla="*/ 3330728 w 4317699"/>
              <a:gd name="connsiteY155" fmla="*/ 914400 h 5890917"/>
              <a:gd name="connsiteX156" fmla="*/ 3388785 w 4317699"/>
              <a:gd name="connsiteY156" fmla="*/ 885372 h 5890917"/>
              <a:gd name="connsiteX157" fmla="*/ 3822419 w 4317699"/>
              <a:gd name="connsiteY157" fmla="*/ 416941 h 5890917"/>
              <a:gd name="connsiteX158" fmla="*/ 3541953 w 4317699"/>
              <a:gd name="connsiteY158" fmla="*/ 909341 h 5890917"/>
              <a:gd name="connsiteX159" fmla="*/ 3801781 w 4317699"/>
              <a:gd name="connsiteY159" fmla="*/ 934802 h 5890917"/>
              <a:gd name="connsiteX160" fmla="*/ 3882270 w 4317699"/>
              <a:gd name="connsiteY160" fmla="*/ 1030515 h 5890917"/>
              <a:gd name="connsiteX161" fmla="*/ 3301699 w 4317699"/>
              <a:gd name="connsiteY161" fmla="*/ 1030515 h 5890917"/>
              <a:gd name="connsiteX162" fmla="*/ 3374270 w 4317699"/>
              <a:gd name="connsiteY162" fmla="*/ 1074057 h 5890917"/>
              <a:gd name="connsiteX163" fmla="*/ 3490385 w 4317699"/>
              <a:gd name="connsiteY163" fmla="*/ 1103086 h 5890917"/>
              <a:gd name="connsiteX164" fmla="*/ 3548442 w 4317699"/>
              <a:gd name="connsiteY164" fmla="*/ 1175657 h 5890917"/>
              <a:gd name="connsiteX165" fmla="*/ 3635528 w 4317699"/>
              <a:gd name="connsiteY165" fmla="*/ 1219200 h 5890917"/>
              <a:gd name="connsiteX166" fmla="*/ 3795185 w 4317699"/>
              <a:gd name="connsiteY166" fmla="*/ 1248229 h 5890917"/>
              <a:gd name="connsiteX167" fmla="*/ 4085470 w 4317699"/>
              <a:gd name="connsiteY167" fmla="*/ 1190172 h 5890917"/>
              <a:gd name="connsiteX168" fmla="*/ 4143528 w 4317699"/>
              <a:gd name="connsiteY168" fmla="*/ 1117600 h 5890917"/>
              <a:gd name="connsiteX169" fmla="*/ 4187070 w 4317699"/>
              <a:gd name="connsiteY169" fmla="*/ 1088572 h 5890917"/>
              <a:gd name="connsiteX170" fmla="*/ 4143528 w 4317699"/>
              <a:gd name="connsiteY170" fmla="*/ 1132115 h 5890917"/>
              <a:gd name="connsiteX171" fmla="*/ 4041928 w 4317699"/>
              <a:gd name="connsiteY171" fmla="*/ 1262743 h 5890917"/>
              <a:gd name="connsiteX172" fmla="*/ 4012899 w 4317699"/>
              <a:gd name="connsiteY172" fmla="*/ 1306286 h 5890917"/>
              <a:gd name="connsiteX173" fmla="*/ 3791322 w 4317699"/>
              <a:gd name="connsiteY173" fmla="*/ 1323824 h 5890917"/>
              <a:gd name="connsiteX174" fmla="*/ 3751642 w 4317699"/>
              <a:gd name="connsiteY174" fmla="*/ 1364343 h 5890917"/>
              <a:gd name="connsiteX175" fmla="*/ 3595300 w 4317699"/>
              <a:gd name="connsiteY175" fmla="*/ 1257336 h 5890917"/>
              <a:gd name="connsiteX176" fmla="*/ 3388375 w 4317699"/>
              <a:gd name="connsiteY176" fmla="*/ 1146879 h 5890917"/>
              <a:gd name="connsiteX177" fmla="*/ 3504899 w 4317699"/>
              <a:gd name="connsiteY177" fmla="*/ 1756229 h 5890917"/>
              <a:gd name="connsiteX178" fmla="*/ 3475870 w 4317699"/>
              <a:gd name="connsiteY178" fmla="*/ 1698172 h 5890917"/>
              <a:gd name="connsiteX179" fmla="*/ 3403299 w 4317699"/>
              <a:gd name="connsiteY179" fmla="*/ 1524000 h 5890917"/>
              <a:gd name="connsiteX180" fmla="*/ 3351418 w 4317699"/>
              <a:gd name="connsiteY180" fmla="*/ 1329003 h 5890917"/>
              <a:gd name="connsiteX181" fmla="*/ 3331584 w 4317699"/>
              <a:gd name="connsiteY181" fmla="*/ 1273108 h 5890917"/>
              <a:gd name="connsiteX182" fmla="*/ 3287677 w 4317699"/>
              <a:gd name="connsiteY182" fmla="*/ 1226998 h 5890917"/>
              <a:gd name="connsiteX183" fmla="*/ 3156556 w 4317699"/>
              <a:gd name="connsiteY183" fmla="*/ 1190172 h 5890917"/>
              <a:gd name="connsiteX184" fmla="*/ 3098499 w 4317699"/>
              <a:gd name="connsiteY184" fmla="*/ 1204686 h 5890917"/>
              <a:gd name="connsiteX185" fmla="*/ 2982385 w 4317699"/>
              <a:gd name="connsiteY185" fmla="*/ 1219200 h 5890917"/>
              <a:gd name="connsiteX186" fmla="*/ 2967870 w 4317699"/>
              <a:gd name="connsiteY186" fmla="*/ 1262743 h 5890917"/>
              <a:gd name="connsiteX187" fmla="*/ 2895299 w 4317699"/>
              <a:gd name="connsiteY187" fmla="*/ 1524000 h 5890917"/>
              <a:gd name="connsiteX188" fmla="*/ 2938842 w 4317699"/>
              <a:gd name="connsiteY188" fmla="*/ 1596572 h 5890917"/>
              <a:gd name="connsiteX189" fmla="*/ 2953356 w 4317699"/>
              <a:gd name="connsiteY189" fmla="*/ 1640115 h 5890917"/>
              <a:gd name="connsiteX190" fmla="*/ 2895299 w 4317699"/>
              <a:gd name="connsiteY190" fmla="*/ 1712686 h 5890917"/>
              <a:gd name="connsiteX191" fmla="*/ 2837242 w 4317699"/>
              <a:gd name="connsiteY191" fmla="*/ 1770743 h 5890917"/>
              <a:gd name="connsiteX192" fmla="*/ 2750156 w 4317699"/>
              <a:gd name="connsiteY192" fmla="*/ 1828800 h 5890917"/>
              <a:gd name="connsiteX193" fmla="*/ 2677585 w 4317699"/>
              <a:gd name="connsiteY193" fmla="*/ 1901372 h 5890917"/>
              <a:gd name="connsiteX194" fmla="*/ 2575985 w 4317699"/>
              <a:gd name="connsiteY194" fmla="*/ 2032000 h 5890917"/>
              <a:gd name="connsiteX195" fmla="*/ 2561470 w 4317699"/>
              <a:gd name="connsiteY195" fmla="*/ 2525486 h 5890917"/>
              <a:gd name="connsiteX196" fmla="*/ 2634042 w 4317699"/>
              <a:gd name="connsiteY196" fmla="*/ 2467429 h 5890917"/>
              <a:gd name="connsiteX197" fmla="*/ 2750156 w 4317699"/>
              <a:gd name="connsiteY197" fmla="*/ 2394857 h 5890917"/>
              <a:gd name="connsiteX198" fmla="*/ 2938842 w 4317699"/>
              <a:gd name="connsiteY198" fmla="*/ 2249715 h 5890917"/>
              <a:gd name="connsiteX199" fmla="*/ 2904387 w 4317699"/>
              <a:gd name="connsiteY199" fmla="*/ 2031669 h 5890917"/>
              <a:gd name="connsiteX200" fmla="*/ 3070856 w 4317699"/>
              <a:gd name="connsiteY200" fmla="*/ 2166397 h 5890917"/>
              <a:gd name="connsiteX201" fmla="*/ 3098499 w 4317699"/>
              <a:gd name="connsiteY201" fmla="*/ 1814286 h 5890917"/>
              <a:gd name="connsiteX202" fmla="*/ 3127528 w 4317699"/>
              <a:gd name="connsiteY202" fmla="*/ 1698172 h 5890917"/>
              <a:gd name="connsiteX203" fmla="*/ 3098499 w 4317699"/>
              <a:gd name="connsiteY203" fmla="*/ 2235200 h 5890917"/>
              <a:gd name="connsiteX204" fmla="*/ 3069470 w 4317699"/>
              <a:gd name="connsiteY204" fmla="*/ 2307772 h 5890917"/>
              <a:gd name="connsiteX205" fmla="*/ 2866270 w 4317699"/>
              <a:gd name="connsiteY205" fmla="*/ 2481943 h 5890917"/>
              <a:gd name="connsiteX206" fmla="*/ 2779185 w 4317699"/>
              <a:gd name="connsiteY206" fmla="*/ 2525486 h 5890917"/>
              <a:gd name="connsiteX207" fmla="*/ 2721128 w 4317699"/>
              <a:gd name="connsiteY207" fmla="*/ 2569029 h 5890917"/>
              <a:gd name="connsiteX208" fmla="*/ 2663070 w 4317699"/>
              <a:gd name="connsiteY208" fmla="*/ 2699657 h 5890917"/>
              <a:gd name="connsiteX209" fmla="*/ 2648556 w 4317699"/>
              <a:gd name="connsiteY209" fmla="*/ 2743200 h 5890917"/>
              <a:gd name="connsiteX210" fmla="*/ 2735642 w 4317699"/>
              <a:gd name="connsiteY210" fmla="*/ 2656115 h 5890917"/>
              <a:gd name="connsiteX211" fmla="*/ 2880785 w 4317699"/>
              <a:gd name="connsiteY211" fmla="*/ 2612572 h 5890917"/>
              <a:gd name="connsiteX212" fmla="*/ 3040442 w 4317699"/>
              <a:gd name="connsiteY212" fmla="*/ 2540000 h 5890917"/>
              <a:gd name="connsiteX213" fmla="*/ 3113013 w 4317699"/>
              <a:gd name="connsiteY213" fmla="*/ 2467429 h 5890917"/>
              <a:gd name="connsiteX214" fmla="*/ 3200099 w 4317699"/>
              <a:gd name="connsiteY214" fmla="*/ 2380343 h 5890917"/>
              <a:gd name="connsiteX215" fmla="*/ 3214613 w 4317699"/>
              <a:gd name="connsiteY215" fmla="*/ 1872343 h 5890917"/>
              <a:gd name="connsiteX216" fmla="*/ 3229128 w 4317699"/>
              <a:gd name="connsiteY216" fmla="*/ 2220686 h 5890917"/>
              <a:gd name="connsiteX217" fmla="*/ 3403299 w 4317699"/>
              <a:gd name="connsiteY217" fmla="*/ 2046515 h 5890917"/>
              <a:gd name="connsiteX218" fmla="*/ 3461356 w 4317699"/>
              <a:gd name="connsiteY218" fmla="*/ 2002972 h 5890917"/>
              <a:gd name="connsiteX219" fmla="*/ 3606499 w 4317699"/>
              <a:gd name="connsiteY219" fmla="*/ 1857829 h 5890917"/>
              <a:gd name="connsiteX220" fmla="*/ 3981272 w 4317699"/>
              <a:gd name="connsiteY220" fmla="*/ 1573190 h 5890917"/>
              <a:gd name="connsiteX221" fmla="*/ 4297829 w 4317699"/>
              <a:gd name="connsiteY221" fmla="*/ 1409345 h 5890917"/>
              <a:gd name="connsiteX222" fmla="*/ 3770568 w 4317699"/>
              <a:gd name="connsiteY222" fmla="*/ 1875783 h 5890917"/>
              <a:gd name="connsiteX223" fmla="*/ 4210796 w 4317699"/>
              <a:gd name="connsiteY223" fmla="*/ 1938659 h 5890917"/>
              <a:gd name="connsiteX224" fmla="*/ 3591985 w 4317699"/>
              <a:gd name="connsiteY224" fmla="*/ 2075543 h 5890917"/>
              <a:gd name="connsiteX225" fmla="*/ 3417813 w 4317699"/>
              <a:gd name="connsiteY225" fmla="*/ 2177143 h 5890917"/>
              <a:gd name="connsiteX226" fmla="*/ 3345242 w 4317699"/>
              <a:gd name="connsiteY226" fmla="*/ 2293257 h 5890917"/>
              <a:gd name="connsiteX227" fmla="*/ 3330728 w 4317699"/>
              <a:gd name="connsiteY227" fmla="*/ 2351315 h 5890917"/>
              <a:gd name="connsiteX228" fmla="*/ 3316213 w 4317699"/>
              <a:gd name="connsiteY228" fmla="*/ 2481943 h 5890917"/>
              <a:gd name="connsiteX229" fmla="*/ 3287185 w 4317699"/>
              <a:gd name="connsiteY229" fmla="*/ 2525486 h 5890917"/>
              <a:gd name="connsiteX230" fmla="*/ 3243642 w 4317699"/>
              <a:gd name="connsiteY230" fmla="*/ 2583543 h 5890917"/>
              <a:gd name="connsiteX231" fmla="*/ 3142042 w 4317699"/>
              <a:gd name="connsiteY231" fmla="*/ 2670629 h 5890917"/>
              <a:gd name="connsiteX232" fmla="*/ 3040442 w 4317699"/>
              <a:gd name="connsiteY232" fmla="*/ 2786743 h 5890917"/>
              <a:gd name="connsiteX233" fmla="*/ 2967870 w 4317699"/>
              <a:gd name="connsiteY233" fmla="*/ 2844800 h 5890917"/>
              <a:gd name="connsiteX234" fmla="*/ 2895299 w 4317699"/>
              <a:gd name="connsiteY234" fmla="*/ 2931886 h 5890917"/>
              <a:gd name="connsiteX235" fmla="*/ 2735642 w 4317699"/>
              <a:gd name="connsiteY235" fmla="*/ 3106057 h 5890917"/>
              <a:gd name="connsiteX236" fmla="*/ 2706613 w 4317699"/>
              <a:gd name="connsiteY236" fmla="*/ 3193143 h 5890917"/>
              <a:gd name="connsiteX237" fmla="*/ 2808213 w 4317699"/>
              <a:gd name="connsiteY237" fmla="*/ 3178629 h 5890917"/>
              <a:gd name="connsiteX238" fmla="*/ 3214613 w 4317699"/>
              <a:gd name="connsiteY238" fmla="*/ 3091543 h 5890917"/>
              <a:gd name="connsiteX239" fmla="*/ 3475870 w 4317699"/>
              <a:gd name="connsiteY239" fmla="*/ 2960915 h 5890917"/>
              <a:gd name="connsiteX240" fmla="*/ 3679070 w 4317699"/>
              <a:gd name="connsiteY240" fmla="*/ 2801257 h 5890917"/>
              <a:gd name="connsiteX241" fmla="*/ 3824213 w 4317699"/>
              <a:gd name="connsiteY241" fmla="*/ 2569029 h 5890917"/>
              <a:gd name="connsiteX242" fmla="*/ 3911299 w 4317699"/>
              <a:gd name="connsiteY242" fmla="*/ 2409372 h 5890917"/>
              <a:gd name="connsiteX243" fmla="*/ 4236791 w 4317699"/>
              <a:gd name="connsiteY243" fmla="*/ 2119679 h 5890917"/>
              <a:gd name="connsiteX244" fmla="*/ 3896785 w 4317699"/>
              <a:gd name="connsiteY244" fmla="*/ 2641600 h 5890917"/>
              <a:gd name="connsiteX245" fmla="*/ 3867756 w 4317699"/>
              <a:gd name="connsiteY245" fmla="*/ 2714172 h 5890917"/>
              <a:gd name="connsiteX246" fmla="*/ 3766156 w 4317699"/>
              <a:gd name="connsiteY246" fmla="*/ 2888343 h 5890917"/>
              <a:gd name="connsiteX247" fmla="*/ 3708099 w 4317699"/>
              <a:gd name="connsiteY247" fmla="*/ 2946400 h 5890917"/>
              <a:gd name="connsiteX248" fmla="*/ 3635528 w 4317699"/>
              <a:gd name="connsiteY248" fmla="*/ 3033486 h 5890917"/>
              <a:gd name="connsiteX249" fmla="*/ 3766156 w 4317699"/>
              <a:gd name="connsiteY249" fmla="*/ 2975429 h 5890917"/>
              <a:gd name="connsiteX250" fmla="*/ 3824213 w 4317699"/>
              <a:gd name="connsiteY250" fmla="*/ 2960915 h 5890917"/>
              <a:gd name="connsiteX251" fmla="*/ 4216099 w 4317699"/>
              <a:gd name="connsiteY251" fmla="*/ 3048000 h 5890917"/>
              <a:gd name="connsiteX252" fmla="*/ 4317699 w 4317699"/>
              <a:gd name="connsiteY252" fmla="*/ 3091543 h 5890917"/>
              <a:gd name="connsiteX253" fmla="*/ 4216099 w 4317699"/>
              <a:gd name="connsiteY253" fmla="*/ 3062515 h 5890917"/>
              <a:gd name="connsiteX254" fmla="*/ 4041928 w 4317699"/>
              <a:gd name="connsiteY254" fmla="*/ 3077029 h 5890917"/>
              <a:gd name="connsiteX255" fmla="*/ 3735915 w 4317699"/>
              <a:gd name="connsiteY255" fmla="*/ 3168092 h 5890917"/>
              <a:gd name="connsiteX256" fmla="*/ 3550752 w 4317699"/>
              <a:gd name="connsiteY256" fmla="*/ 3155241 h 5890917"/>
              <a:gd name="connsiteX257" fmla="*/ 3248601 w 4317699"/>
              <a:gd name="connsiteY257" fmla="*/ 3272308 h 5890917"/>
              <a:gd name="connsiteX258" fmla="*/ 3091593 w 4317699"/>
              <a:gd name="connsiteY258" fmla="*/ 3360347 h 5890917"/>
              <a:gd name="connsiteX259" fmla="*/ 2938842 w 4317699"/>
              <a:gd name="connsiteY259" fmla="*/ 3454400 h 5890917"/>
              <a:gd name="connsiteX260" fmla="*/ 2837242 w 4317699"/>
              <a:gd name="connsiteY260" fmla="*/ 3468915 h 5890917"/>
              <a:gd name="connsiteX261" fmla="*/ 2793699 w 4317699"/>
              <a:gd name="connsiteY261" fmla="*/ 3483429 h 5890917"/>
              <a:gd name="connsiteX262" fmla="*/ 2808213 w 4317699"/>
              <a:gd name="connsiteY262" fmla="*/ 3570515 h 5890917"/>
              <a:gd name="connsiteX263" fmla="*/ 2895299 w 4317699"/>
              <a:gd name="connsiteY263" fmla="*/ 3599543 h 5890917"/>
              <a:gd name="connsiteX264" fmla="*/ 3040442 w 4317699"/>
              <a:gd name="connsiteY264" fmla="*/ 3686629 h 5890917"/>
              <a:gd name="connsiteX265" fmla="*/ 3171070 w 4317699"/>
              <a:gd name="connsiteY265" fmla="*/ 3759200 h 5890917"/>
              <a:gd name="connsiteX266" fmla="*/ 3652158 w 4317699"/>
              <a:gd name="connsiteY266" fmla="*/ 3763294 h 5890917"/>
              <a:gd name="connsiteX267" fmla="*/ 3030618 w 4317699"/>
              <a:gd name="connsiteY267" fmla="*/ 3946434 h 5890917"/>
              <a:gd name="connsiteX268" fmla="*/ 3113013 w 4317699"/>
              <a:gd name="connsiteY268" fmla="*/ 3947886 h 5890917"/>
              <a:gd name="connsiteX269" fmla="*/ 3243642 w 4317699"/>
              <a:gd name="connsiteY269" fmla="*/ 4078515 h 5890917"/>
              <a:gd name="connsiteX270" fmla="*/ 3388785 w 4317699"/>
              <a:gd name="connsiteY270" fmla="*/ 4136572 h 5890917"/>
              <a:gd name="connsiteX271" fmla="*/ 3959686 w 4317699"/>
              <a:gd name="connsiteY271" fmla="*/ 4204012 h 5890917"/>
              <a:gd name="connsiteX272" fmla="*/ 3461356 w 4317699"/>
              <a:gd name="connsiteY272" fmla="*/ 4194629 h 5890917"/>
              <a:gd name="connsiteX273" fmla="*/ 3417813 w 4317699"/>
              <a:gd name="connsiteY273" fmla="*/ 4180115 h 5890917"/>
              <a:gd name="connsiteX274" fmla="*/ 3330728 w 4317699"/>
              <a:gd name="connsiteY274" fmla="*/ 4165600 h 5890917"/>
              <a:gd name="connsiteX275" fmla="*/ 3200099 w 4317699"/>
              <a:gd name="connsiteY275" fmla="*/ 4136572 h 5890917"/>
              <a:gd name="connsiteX276" fmla="*/ 3083985 w 4317699"/>
              <a:gd name="connsiteY276" fmla="*/ 4107543 h 5890917"/>
              <a:gd name="connsiteX277" fmla="*/ 2982385 w 4317699"/>
              <a:gd name="connsiteY277" fmla="*/ 4005943 h 5890917"/>
              <a:gd name="connsiteX278" fmla="*/ 2938842 w 4317699"/>
              <a:gd name="connsiteY278" fmla="*/ 3962400 h 5890917"/>
              <a:gd name="connsiteX279" fmla="*/ 2851756 w 4317699"/>
              <a:gd name="connsiteY279" fmla="*/ 3904343 h 5890917"/>
              <a:gd name="connsiteX280" fmla="*/ 2808213 w 4317699"/>
              <a:gd name="connsiteY280" fmla="*/ 3875315 h 5890917"/>
              <a:gd name="connsiteX281" fmla="*/ 2779185 w 4317699"/>
              <a:gd name="connsiteY281" fmla="*/ 3947886 h 5890917"/>
              <a:gd name="connsiteX282" fmla="*/ 2837242 w 4317699"/>
              <a:gd name="connsiteY282" fmla="*/ 4209143 h 5890917"/>
              <a:gd name="connsiteX283" fmla="*/ 2851756 w 4317699"/>
              <a:gd name="connsiteY283" fmla="*/ 4252686 h 5890917"/>
              <a:gd name="connsiteX284" fmla="*/ 2866270 w 4317699"/>
              <a:gd name="connsiteY284" fmla="*/ 4296229 h 5890917"/>
              <a:gd name="connsiteX285" fmla="*/ 2880785 w 4317699"/>
              <a:gd name="connsiteY285" fmla="*/ 4717143 h 5890917"/>
              <a:gd name="connsiteX286" fmla="*/ 2938842 w 4317699"/>
              <a:gd name="connsiteY286" fmla="*/ 4775200 h 5890917"/>
              <a:gd name="connsiteX287" fmla="*/ 2967870 w 4317699"/>
              <a:gd name="connsiteY287" fmla="*/ 4833257 h 5890917"/>
              <a:gd name="connsiteX288" fmla="*/ 3299710 w 4317699"/>
              <a:gd name="connsiteY288" fmla="*/ 5730921 h 5890917"/>
              <a:gd name="connsiteX289" fmla="*/ 2963139 w 4317699"/>
              <a:gd name="connsiteY289" fmla="*/ 5786686 h 5890917"/>
              <a:gd name="connsiteX290" fmla="*/ 2692099 w 4317699"/>
              <a:gd name="connsiteY290" fmla="*/ 5733143 h 5890917"/>
              <a:gd name="connsiteX291" fmla="*/ 2372785 w 4317699"/>
              <a:gd name="connsiteY291" fmla="*/ 5776686 h 5890917"/>
              <a:gd name="connsiteX292" fmla="*/ 2416328 w 4317699"/>
              <a:gd name="connsiteY292" fmla="*/ 5660572 h 5890917"/>
              <a:gd name="connsiteX293" fmla="*/ 2416328 w 4317699"/>
              <a:gd name="connsiteY293"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79800 w 4317699"/>
              <a:gd name="connsiteY31" fmla="*/ 3072921 h 5890917"/>
              <a:gd name="connsiteX32" fmla="*/ 1158608 w 4317699"/>
              <a:gd name="connsiteY32" fmla="*/ 3051895 h 5890917"/>
              <a:gd name="connsiteX33" fmla="*/ 1264735 w 4317699"/>
              <a:gd name="connsiteY33" fmla="*/ 2942156 h 5890917"/>
              <a:gd name="connsiteX34" fmla="*/ 1105078 w 4317699"/>
              <a:gd name="connsiteY34" fmla="*/ 2826041 h 5890917"/>
              <a:gd name="connsiteX35" fmla="*/ 848508 w 4317699"/>
              <a:gd name="connsiteY35" fmla="*/ 2747369 h 5890917"/>
              <a:gd name="connsiteX36" fmla="*/ 906842 w 4317699"/>
              <a:gd name="connsiteY36" fmla="*/ 2830286 h 5890917"/>
              <a:gd name="connsiteX37" fmla="*/ 628145 w 4317699"/>
              <a:gd name="connsiteY37" fmla="*/ 2616876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255157 w 4317699"/>
              <a:gd name="connsiteY41" fmla="*/ 2438228 h 5890917"/>
              <a:gd name="connsiteX42" fmla="*/ 769553 w 4317699"/>
              <a:gd name="connsiteY42" fmla="*/ 2644340 h 5890917"/>
              <a:gd name="connsiteX43" fmla="*/ 1095528 w 4317699"/>
              <a:gd name="connsiteY43" fmla="*/ 2685143 h 5890917"/>
              <a:gd name="connsiteX44" fmla="*/ 1211642 w 4317699"/>
              <a:gd name="connsiteY44" fmla="*/ 2714172 h 5890917"/>
              <a:gd name="connsiteX45" fmla="*/ 1313242 w 4317699"/>
              <a:gd name="connsiteY45" fmla="*/ 2801257 h 5890917"/>
              <a:gd name="connsiteX46" fmla="*/ 1198119 w 4317699"/>
              <a:gd name="connsiteY46" fmla="*/ 2428740 h 5890917"/>
              <a:gd name="connsiteX47" fmla="*/ 1385813 w 4317699"/>
              <a:gd name="connsiteY47" fmla="*/ 2873829 h 5890917"/>
              <a:gd name="connsiteX48" fmla="*/ 1429356 w 4317699"/>
              <a:gd name="connsiteY48" fmla="*/ 2917372 h 5890917"/>
              <a:gd name="connsiteX49" fmla="*/ 1516442 w 4317699"/>
              <a:gd name="connsiteY49" fmla="*/ 2960915 h 5890917"/>
              <a:gd name="connsiteX50" fmla="*/ 1792213 w 4317699"/>
              <a:gd name="connsiteY50" fmla="*/ 3004457 h 5890917"/>
              <a:gd name="connsiteX51" fmla="*/ 1908328 w 4317699"/>
              <a:gd name="connsiteY51" fmla="*/ 3033486 h 5890917"/>
              <a:gd name="connsiteX52" fmla="*/ 1980899 w 4317699"/>
              <a:gd name="connsiteY52" fmla="*/ 3062515 h 5890917"/>
              <a:gd name="connsiteX53" fmla="*/ 2024442 w 4317699"/>
              <a:gd name="connsiteY53" fmla="*/ 3077029 h 5890917"/>
              <a:gd name="connsiteX54" fmla="*/ 2126042 w 4317699"/>
              <a:gd name="connsiteY54" fmla="*/ 3135086 h 5890917"/>
              <a:gd name="connsiteX55" fmla="*/ 2169585 w 4317699"/>
              <a:gd name="connsiteY55" fmla="*/ 3207657 h 5890917"/>
              <a:gd name="connsiteX56" fmla="*/ 2213128 w 4317699"/>
              <a:gd name="connsiteY56" fmla="*/ 3251200 h 5890917"/>
              <a:gd name="connsiteX57" fmla="*/ 2271185 w 4317699"/>
              <a:gd name="connsiteY57" fmla="*/ 3323772 h 5890917"/>
              <a:gd name="connsiteX58" fmla="*/ 2242156 w 4317699"/>
              <a:gd name="connsiteY58" fmla="*/ 3236686 h 5890917"/>
              <a:gd name="connsiteX59" fmla="*/ 2198613 w 4317699"/>
              <a:gd name="connsiteY59" fmla="*/ 3106057 h 5890917"/>
              <a:gd name="connsiteX60" fmla="*/ 2169585 w 4317699"/>
              <a:gd name="connsiteY60" fmla="*/ 3048000 h 5890917"/>
              <a:gd name="connsiteX61" fmla="*/ 2097013 w 4317699"/>
              <a:gd name="connsiteY61" fmla="*/ 2989943 h 5890917"/>
              <a:gd name="connsiteX62" fmla="*/ 2053470 w 4317699"/>
              <a:gd name="connsiteY62" fmla="*/ 2931886 h 5890917"/>
              <a:gd name="connsiteX63" fmla="*/ 2009928 w 4317699"/>
              <a:gd name="connsiteY63" fmla="*/ 2888343 h 5890917"/>
              <a:gd name="connsiteX64" fmla="*/ 1995413 w 4317699"/>
              <a:gd name="connsiteY64" fmla="*/ 2830286 h 5890917"/>
              <a:gd name="connsiteX65" fmla="*/ 1966385 w 4317699"/>
              <a:gd name="connsiteY65" fmla="*/ 2772229 h 5890917"/>
              <a:gd name="connsiteX66" fmla="*/ 1922842 w 4317699"/>
              <a:gd name="connsiteY66" fmla="*/ 2540000 h 5890917"/>
              <a:gd name="connsiteX67" fmla="*/ 1850270 w 4317699"/>
              <a:gd name="connsiteY67" fmla="*/ 2438400 h 5890917"/>
              <a:gd name="connsiteX68" fmla="*/ 1806728 w 4317699"/>
              <a:gd name="connsiteY68" fmla="*/ 2365829 h 5890917"/>
              <a:gd name="connsiteX69" fmla="*/ 1647070 w 4317699"/>
              <a:gd name="connsiteY69" fmla="*/ 2206172 h 5890917"/>
              <a:gd name="connsiteX70" fmla="*/ 1589013 w 4317699"/>
              <a:gd name="connsiteY70" fmla="*/ 2148115 h 5890917"/>
              <a:gd name="connsiteX71" fmla="*/ 1545470 w 4317699"/>
              <a:gd name="connsiteY71" fmla="*/ 2104572 h 5890917"/>
              <a:gd name="connsiteX72" fmla="*/ 1501928 w 4317699"/>
              <a:gd name="connsiteY72" fmla="*/ 2046515 h 5890917"/>
              <a:gd name="connsiteX73" fmla="*/ 1458385 w 4317699"/>
              <a:gd name="connsiteY73" fmla="*/ 2032000 h 5890917"/>
              <a:gd name="connsiteX74" fmla="*/ 1313242 w 4317699"/>
              <a:gd name="connsiteY74" fmla="*/ 1988457 h 5890917"/>
              <a:gd name="connsiteX75" fmla="*/ 640112 w 4317699"/>
              <a:gd name="connsiteY75" fmla="*/ 2092388 h 5890917"/>
              <a:gd name="connsiteX76" fmla="*/ 1211642 w 4317699"/>
              <a:gd name="connsiteY76" fmla="*/ 1886857 h 5890917"/>
              <a:gd name="connsiteX77" fmla="*/ 1168099 w 4317699"/>
              <a:gd name="connsiteY77" fmla="*/ 1843315 h 5890917"/>
              <a:gd name="connsiteX78" fmla="*/ 711891 w 4317699"/>
              <a:gd name="connsiteY78" fmla="*/ 1699000 h 5890917"/>
              <a:gd name="connsiteX79" fmla="*/ 1371299 w 4317699"/>
              <a:gd name="connsiteY79" fmla="*/ 1901372 h 5890917"/>
              <a:gd name="connsiteX80" fmla="*/ 1559985 w 4317699"/>
              <a:gd name="connsiteY80" fmla="*/ 1915886 h 5890917"/>
              <a:gd name="connsiteX81" fmla="*/ 1618042 w 4317699"/>
              <a:gd name="connsiteY81" fmla="*/ 1944915 h 5890917"/>
              <a:gd name="connsiteX82" fmla="*/ 1734156 w 4317699"/>
              <a:gd name="connsiteY82" fmla="*/ 2104572 h 5890917"/>
              <a:gd name="connsiteX83" fmla="*/ 1777699 w 4317699"/>
              <a:gd name="connsiteY83" fmla="*/ 2162629 h 5890917"/>
              <a:gd name="connsiteX84" fmla="*/ 1763185 w 4317699"/>
              <a:gd name="connsiteY84" fmla="*/ 2090057 h 5890917"/>
              <a:gd name="connsiteX85" fmla="*/ 1734156 w 4317699"/>
              <a:gd name="connsiteY85" fmla="*/ 1973943 h 5890917"/>
              <a:gd name="connsiteX86" fmla="*/ 1719642 w 4317699"/>
              <a:gd name="connsiteY86" fmla="*/ 1886857 h 5890917"/>
              <a:gd name="connsiteX87" fmla="*/ 1699810 w 4317699"/>
              <a:gd name="connsiteY87" fmla="*/ 1491358 h 5890917"/>
              <a:gd name="connsiteX88" fmla="*/ 1395655 w 4317699"/>
              <a:gd name="connsiteY88" fmla="*/ 853321 h 5890917"/>
              <a:gd name="connsiteX89" fmla="*/ 1792213 w 4317699"/>
              <a:gd name="connsiteY89" fmla="*/ 1320800 h 5890917"/>
              <a:gd name="connsiteX90" fmla="*/ 1821242 w 4317699"/>
              <a:gd name="connsiteY90" fmla="*/ 1190172 h 5890917"/>
              <a:gd name="connsiteX91" fmla="*/ 1792213 w 4317699"/>
              <a:gd name="connsiteY91" fmla="*/ 653143 h 5890917"/>
              <a:gd name="connsiteX92" fmla="*/ 1748670 w 4317699"/>
              <a:gd name="connsiteY92" fmla="*/ 580572 h 5890917"/>
              <a:gd name="connsiteX93" fmla="*/ 1792213 w 4317699"/>
              <a:gd name="connsiteY93" fmla="*/ 624115 h 5890917"/>
              <a:gd name="connsiteX94" fmla="*/ 1821242 w 4317699"/>
              <a:gd name="connsiteY94" fmla="*/ 754743 h 5890917"/>
              <a:gd name="connsiteX95" fmla="*/ 1879299 w 4317699"/>
              <a:gd name="connsiteY95" fmla="*/ 870857 h 5890917"/>
              <a:gd name="connsiteX96" fmla="*/ 1893813 w 4317699"/>
              <a:gd name="connsiteY96" fmla="*/ 2061029 h 5890917"/>
              <a:gd name="connsiteX97" fmla="*/ 1922842 w 4317699"/>
              <a:gd name="connsiteY97" fmla="*/ 2148115 h 5890917"/>
              <a:gd name="connsiteX98" fmla="*/ 1937356 w 4317699"/>
              <a:gd name="connsiteY98" fmla="*/ 2235200 h 5890917"/>
              <a:gd name="connsiteX99" fmla="*/ 1980899 w 4317699"/>
              <a:gd name="connsiteY99" fmla="*/ 2365829 h 5890917"/>
              <a:gd name="connsiteX100" fmla="*/ 2009928 w 4317699"/>
              <a:gd name="connsiteY100" fmla="*/ 2409372 h 5890917"/>
              <a:gd name="connsiteX101" fmla="*/ 2053470 w 4317699"/>
              <a:gd name="connsiteY101" fmla="*/ 2525486 h 5890917"/>
              <a:gd name="connsiteX102" fmla="*/ 2097013 w 4317699"/>
              <a:gd name="connsiteY102" fmla="*/ 2583543 h 5890917"/>
              <a:gd name="connsiteX103" fmla="*/ 2169585 w 4317699"/>
              <a:gd name="connsiteY103" fmla="*/ 2757715 h 5890917"/>
              <a:gd name="connsiteX104" fmla="*/ 2198613 w 4317699"/>
              <a:gd name="connsiteY104" fmla="*/ 2801257 h 5890917"/>
              <a:gd name="connsiteX105" fmla="*/ 2285699 w 4317699"/>
              <a:gd name="connsiteY105" fmla="*/ 2888343 h 5890917"/>
              <a:gd name="connsiteX106" fmla="*/ 2314728 w 4317699"/>
              <a:gd name="connsiteY106" fmla="*/ 2989943 h 5890917"/>
              <a:gd name="connsiteX107" fmla="*/ 2343756 w 4317699"/>
              <a:gd name="connsiteY107" fmla="*/ 3033486 h 5890917"/>
              <a:gd name="connsiteX108" fmla="*/ 2372785 w 4317699"/>
              <a:gd name="connsiteY108" fmla="*/ 2989943 h 5890917"/>
              <a:gd name="connsiteX109" fmla="*/ 2285699 w 4317699"/>
              <a:gd name="connsiteY109" fmla="*/ 2380343 h 5890917"/>
              <a:gd name="connsiteX110" fmla="*/ 2271185 w 4317699"/>
              <a:gd name="connsiteY110" fmla="*/ 2322286 h 5890917"/>
              <a:gd name="connsiteX111" fmla="*/ 2170402 w 4317699"/>
              <a:gd name="connsiteY111" fmla="*/ 2179092 h 5890917"/>
              <a:gd name="connsiteX112" fmla="*/ 2074511 w 4317699"/>
              <a:gd name="connsiteY112" fmla="*/ 1914189 h 5890917"/>
              <a:gd name="connsiteX113" fmla="*/ 2271185 w 4317699"/>
              <a:gd name="connsiteY113" fmla="*/ 2177143 h 5890917"/>
              <a:gd name="connsiteX114" fmla="*/ 2110169 w 4317699"/>
              <a:gd name="connsiteY114" fmla="*/ 1733634 h 5890917"/>
              <a:gd name="connsiteX115" fmla="*/ 2159116 w 4317699"/>
              <a:gd name="connsiteY115" fmla="*/ 1422364 h 5890917"/>
              <a:gd name="connsiteX116" fmla="*/ 2401813 w 4317699"/>
              <a:gd name="connsiteY116" fmla="*/ 2075543 h 5890917"/>
              <a:gd name="connsiteX117" fmla="*/ 2503413 w 4317699"/>
              <a:gd name="connsiteY117" fmla="*/ 1959429 h 5890917"/>
              <a:gd name="connsiteX118" fmla="*/ 2459870 w 4317699"/>
              <a:gd name="connsiteY118" fmla="*/ 1756229 h 5890917"/>
              <a:gd name="connsiteX119" fmla="*/ 2445356 w 4317699"/>
              <a:gd name="connsiteY119" fmla="*/ 1625600 h 5890917"/>
              <a:gd name="connsiteX120" fmla="*/ 2401813 w 4317699"/>
              <a:gd name="connsiteY120" fmla="*/ 1494972 h 5890917"/>
              <a:gd name="connsiteX121" fmla="*/ 2343756 w 4317699"/>
              <a:gd name="connsiteY121" fmla="*/ 1320800 h 5890917"/>
              <a:gd name="connsiteX122" fmla="*/ 2358270 w 4317699"/>
              <a:gd name="connsiteY122" fmla="*/ 130629 h 5890917"/>
              <a:gd name="connsiteX123" fmla="*/ 2372785 w 4317699"/>
              <a:gd name="connsiteY123" fmla="*/ 261257 h 5890917"/>
              <a:gd name="connsiteX124" fmla="*/ 2387299 w 4317699"/>
              <a:gd name="connsiteY124" fmla="*/ 333829 h 5890917"/>
              <a:gd name="connsiteX125" fmla="*/ 2430842 w 4317699"/>
              <a:gd name="connsiteY125" fmla="*/ 638629 h 5890917"/>
              <a:gd name="connsiteX126" fmla="*/ 2459870 w 4317699"/>
              <a:gd name="connsiteY126" fmla="*/ 580572 h 5890917"/>
              <a:gd name="connsiteX127" fmla="*/ 2488899 w 4317699"/>
              <a:gd name="connsiteY127" fmla="*/ 508000 h 5890917"/>
              <a:gd name="connsiteX128" fmla="*/ 2532442 w 4317699"/>
              <a:gd name="connsiteY128" fmla="*/ 406400 h 5890917"/>
              <a:gd name="connsiteX129" fmla="*/ 2546956 w 4317699"/>
              <a:gd name="connsiteY129" fmla="*/ 159657 h 5890917"/>
              <a:gd name="connsiteX130" fmla="*/ 2532442 w 4317699"/>
              <a:gd name="connsiteY130" fmla="*/ 609600 h 5890917"/>
              <a:gd name="connsiteX131" fmla="*/ 2474385 w 4317699"/>
              <a:gd name="connsiteY131" fmla="*/ 696686 h 5890917"/>
              <a:gd name="connsiteX132" fmla="*/ 2488899 w 4317699"/>
              <a:gd name="connsiteY132" fmla="*/ 1262743 h 5890917"/>
              <a:gd name="connsiteX133" fmla="*/ 2532442 w 4317699"/>
              <a:gd name="connsiteY133" fmla="*/ 1320800 h 5890917"/>
              <a:gd name="connsiteX134" fmla="*/ 2546956 w 4317699"/>
              <a:gd name="connsiteY134" fmla="*/ 1393372 h 5890917"/>
              <a:gd name="connsiteX135" fmla="*/ 2575985 w 4317699"/>
              <a:gd name="connsiteY135" fmla="*/ 1494972 h 5890917"/>
              <a:gd name="connsiteX136" fmla="*/ 2590499 w 4317699"/>
              <a:gd name="connsiteY136" fmla="*/ 1611086 h 5890917"/>
              <a:gd name="connsiteX137" fmla="*/ 2619528 w 4317699"/>
              <a:gd name="connsiteY137" fmla="*/ 1567543 h 5890917"/>
              <a:gd name="connsiteX138" fmla="*/ 2721128 w 4317699"/>
              <a:gd name="connsiteY138" fmla="*/ 1509486 h 5890917"/>
              <a:gd name="connsiteX139" fmla="*/ 2750156 w 4317699"/>
              <a:gd name="connsiteY139" fmla="*/ 1465943 h 5890917"/>
              <a:gd name="connsiteX140" fmla="*/ 2793699 w 4317699"/>
              <a:gd name="connsiteY140" fmla="*/ 1422400 h 5890917"/>
              <a:gd name="connsiteX141" fmla="*/ 2822728 w 4317699"/>
              <a:gd name="connsiteY141" fmla="*/ 1364343 h 5890917"/>
              <a:gd name="connsiteX142" fmla="*/ 2837242 w 4317699"/>
              <a:gd name="connsiteY142" fmla="*/ 1045029 h 5890917"/>
              <a:gd name="connsiteX143" fmla="*/ 2851756 w 4317699"/>
              <a:gd name="connsiteY143" fmla="*/ 972457 h 5890917"/>
              <a:gd name="connsiteX144" fmla="*/ 2895299 w 4317699"/>
              <a:gd name="connsiteY144" fmla="*/ 609600 h 5890917"/>
              <a:gd name="connsiteX145" fmla="*/ 2938842 w 4317699"/>
              <a:gd name="connsiteY145" fmla="*/ 275772 h 5890917"/>
              <a:gd name="connsiteX146" fmla="*/ 3200099 w 4317699"/>
              <a:gd name="connsiteY146" fmla="*/ 43543 h 5890917"/>
              <a:gd name="connsiteX147" fmla="*/ 3229128 w 4317699"/>
              <a:gd name="connsiteY147" fmla="*/ 0 h 5890917"/>
              <a:gd name="connsiteX148" fmla="*/ 3200099 w 4317699"/>
              <a:gd name="connsiteY148" fmla="*/ 130629 h 5890917"/>
              <a:gd name="connsiteX149" fmla="*/ 3171070 w 4317699"/>
              <a:gd name="connsiteY149" fmla="*/ 232229 h 5890917"/>
              <a:gd name="connsiteX150" fmla="*/ 3054956 w 4317699"/>
              <a:gd name="connsiteY150" fmla="*/ 290286 h 5890917"/>
              <a:gd name="connsiteX151" fmla="*/ 3011413 w 4317699"/>
              <a:gd name="connsiteY151" fmla="*/ 522515 h 5890917"/>
              <a:gd name="connsiteX152" fmla="*/ 2967870 w 4317699"/>
              <a:gd name="connsiteY152" fmla="*/ 972457 h 5890917"/>
              <a:gd name="connsiteX153" fmla="*/ 3025928 w 4317699"/>
              <a:gd name="connsiteY153" fmla="*/ 1001486 h 5890917"/>
              <a:gd name="connsiteX154" fmla="*/ 3113013 w 4317699"/>
              <a:gd name="connsiteY154" fmla="*/ 957943 h 5890917"/>
              <a:gd name="connsiteX155" fmla="*/ 3330728 w 4317699"/>
              <a:gd name="connsiteY155" fmla="*/ 914400 h 5890917"/>
              <a:gd name="connsiteX156" fmla="*/ 3388785 w 4317699"/>
              <a:gd name="connsiteY156" fmla="*/ 885372 h 5890917"/>
              <a:gd name="connsiteX157" fmla="*/ 3822419 w 4317699"/>
              <a:gd name="connsiteY157" fmla="*/ 416941 h 5890917"/>
              <a:gd name="connsiteX158" fmla="*/ 3541953 w 4317699"/>
              <a:gd name="connsiteY158" fmla="*/ 909341 h 5890917"/>
              <a:gd name="connsiteX159" fmla="*/ 3801781 w 4317699"/>
              <a:gd name="connsiteY159" fmla="*/ 934802 h 5890917"/>
              <a:gd name="connsiteX160" fmla="*/ 3882270 w 4317699"/>
              <a:gd name="connsiteY160" fmla="*/ 1030515 h 5890917"/>
              <a:gd name="connsiteX161" fmla="*/ 3301699 w 4317699"/>
              <a:gd name="connsiteY161" fmla="*/ 1030515 h 5890917"/>
              <a:gd name="connsiteX162" fmla="*/ 3374270 w 4317699"/>
              <a:gd name="connsiteY162" fmla="*/ 1074057 h 5890917"/>
              <a:gd name="connsiteX163" fmla="*/ 3490385 w 4317699"/>
              <a:gd name="connsiteY163" fmla="*/ 1103086 h 5890917"/>
              <a:gd name="connsiteX164" fmla="*/ 3548442 w 4317699"/>
              <a:gd name="connsiteY164" fmla="*/ 1175657 h 5890917"/>
              <a:gd name="connsiteX165" fmla="*/ 3635528 w 4317699"/>
              <a:gd name="connsiteY165" fmla="*/ 1219200 h 5890917"/>
              <a:gd name="connsiteX166" fmla="*/ 3795185 w 4317699"/>
              <a:gd name="connsiteY166" fmla="*/ 1248229 h 5890917"/>
              <a:gd name="connsiteX167" fmla="*/ 4085470 w 4317699"/>
              <a:gd name="connsiteY167" fmla="*/ 1190172 h 5890917"/>
              <a:gd name="connsiteX168" fmla="*/ 4143528 w 4317699"/>
              <a:gd name="connsiteY168" fmla="*/ 1117600 h 5890917"/>
              <a:gd name="connsiteX169" fmla="*/ 4187070 w 4317699"/>
              <a:gd name="connsiteY169" fmla="*/ 1088572 h 5890917"/>
              <a:gd name="connsiteX170" fmla="*/ 4143528 w 4317699"/>
              <a:gd name="connsiteY170" fmla="*/ 1132115 h 5890917"/>
              <a:gd name="connsiteX171" fmla="*/ 4041928 w 4317699"/>
              <a:gd name="connsiteY171" fmla="*/ 1262743 h 5890917"/>
              <a:gd name="connsiteX172" fmla="*/ 4012899 w 4317699"/>
              <a:gd name="connsiteY172" fmla="*/ 1306286 h 5890917"/>
              <a:gd name="connsiteX173" fmla="*/ 3791322 w 4317699"/>
              <a:gd name="connsiteY173" fmla="*/ 1323824 h 5890917"/>
              <a:gd name="connsiteX174" fmla="*/ 3751642 w 4317699"/>
              <a:gd name="connsiteY174" fmla="*/ 1364343 h 5890917"/>
              <a:gd name="connsiteX175" fmla="*/ 3595300 w 4317699"/>
              <a:gd name="connsiteY175" fmla="*/ 1257336 h 5890917"/>
              <a:gd name="connsiteX176" fmla="*/ 3388375 w 4317699"/>
              <a:gd name="connsiteY176" fmla="*/ 1146879 h 5890917"/>
              <a:gd name="connsiteX177" fmla="*/ 3504899 w 4317699"/>
              <a:gd name="connsiteY177" fmla="*/ 1756229 h 5890917"/>
              <a:gd name="connsiteX178" fmla="*/ 3475870 w 4317699"/>
              <a:gd name="connsiteY178" fmla="*/ 1698172 h 5890917"/>
              <a:gd name="connsiteX179" fmla="*/ 3403299 w 4317699"/>
              <a:gd name="connsiteY179" fmla="*/ 1524000 h 5890917"/>
              <a:gd name="connsiteX180" fmla="*/ 3351418 w 4317699"/>
              <a:gd name="connsiteY180" fmla="*/ 1329003 h 5890917"/>
              <a:gd name="connsiteX181" fmla="*/ 3331584 w 4317699"/>
              <a:gd name="connsiteY181" fmla="*/ 1273108 h 5890917"/>
              <a:gd name="connsiteX182" fmla="*/ 3287677 w 4317699"/>
              <a:gd name="connsiteY182" fmla="*/ 1226998 h 5890917"/>
              <a:gd name="connsiteX183" fmla="*/ 3156556 w 4317699"/>
              <a:gd name="connsiteY183" fmla="*/ 1190172 h 5890917"/>
              <a:gd name="connsiteX184" fmla="*/ 3098499 w 4317699"/>
              <a:gd name="connsiteY184" fmla="*/ 1204686 h 5890917"/>
              <a:gd name="connsiteX185" fmla="*/ 2982385 w 4317699"/>
              <a:gd name="connsiteY185" fmla="*/ 1219200 h 5890917"/>
              <a:gd name="connsiteX186" fmla="*/ 2967870 w 4317699"/>
              <a:gd name="connsiteY186" fmla="*/ 1262743 h 5890917"/>
              <a:gd name="connsiteX187" fmla="*/ 2895299 w 4317699"/>
              <a:gd name="connsiteY187" fmla="*/ 1524000 h 5890917"/>
              <a:gd name="connsiteX188" fmla="*/ 2938842 w 4317699"/>
              <a:gd name="connsiteY188" fmla="*/ 1596572 h 5890917"/>
              <a:gd name="connsiteX189" fmla="*/ 2953356 w 4317699"/>
              <a:gd name="connsiteY189" fmla="*/ 1640115 h 5890917"/>
              <a:gd name="connsiteX190" fmla="*/ 2895299 w 4317699"/>
              <a:gd name="connsiteY190" fmla="*/ 1712686 h 5890917"/>
              <a:gd name="connsiteX191" fmla="*/ 2837242 w 4317699"/>
              <a:gd name="connsiteY191" fmla="*/ 1770743 h 5890917"/>
              <a:gd name="connsiteX192" fmla="*/ 2750156 w 4317699"/>
              <a:gd name="connsiteY192" fmla="*/ 1828800 h 5890917"/>
              <a:gd name="connsiteX193" fmla="*/ 2677585 w 4317699"/>
              <a:gd name="connsiteY193" fmla="*/ 1901372 h 5890917"/>
              <a:gd name="connsiteX194" fmla="*/ 2575985 w 4317699"/>
              <a:gd name="connsiteY194" fmla="*/ 2032000 h 5890917"/>
              <a:gd name="connsiteX195" fmla="*/ 2561470 w 4317699"/>
              <a:gd name="connsiteY195" fmla="*/ 2525486 h 5890917"/>
              <a:gd name="connsiteX196" fmla="*/ 2634042 w 4317699"/>
              <a:gd name="connsiteY196" fmla="*/ 2467429 h 5890917"/>
              <a:gd name="connsiteX197" fmla="*/ 2750156 w 4317699"/>
              <a:gd name="connsiteY197" fmla="*/ 2394857 h 5890917"/>
              <a:gd name="connsiteX198" fmla="*/ 2938842 w 4317699"/>
              <a:gd name="connsiteY198" fmla="*/ 2249715 h 5890917"/>
              <a:gd name="connsiteX199" fmla="*/ 2904387 w 4317699"/>
              <a:gd name="connsiteY199" fmla="*/ 2031669 h 5890917"/>
              <a:gd name="connsiteX200" fmla="*/ 3070856 w 4317699"/>
              <a:gd name="connsiteY200" fmla="*/ 2166397 h 5890917"/>
              <a:gd name="connsiteX201" fmla="*/ 3098499 w 4317699"/>
              <a:gd name="connsiteY201" fmla="*/ 1814286 h 5890917"/>
              <a:gd name="connsiteX202" fmla="*/ 3127528 w 4317699"/>
              <a:gd name="connsiteY202" fmla="*/ 1698172 h 5890917"/>
              <a:gd name="connsiteX203" fmla="*/ 3098499 w 4317699"/>
              <a:gd name="connsiteY203" fmla="*/ 2235200 h 5890917"/>
              <a:gd name="connsiteX204" fmla="*/ 3069470 w 4317699"/>
              <a:gd name="connsiteY204" fmla="*/ 2307772 h 5890917"/>
              <a:gd name="connsiteX205" fmla="*/ 2866270 w 4317699"/>
              <a:gd name="connsiteY205" fmla="*/ 2481943 h 5890917"/>
              <a:gd name="connsiteX206" fmla="*/ 2779185 w 4317699"/>
              <a:gd name="connsiteY206" fmla="*/ 2525486 h 5890917"/>
              <a:gd name="connsiteX207" fmla="*/ 2721128 w 4317699"/>
              <a:gd name="connsiteY207" fmla="*/ 2569029 h 5890917"/>
              <a:gd name="connsiteX208" fmla="*/ 2663070 w 4317699"/>
              <a:gd name="connsiteY208" fmla="*/ 2699657 h 5890917"/>
              <a:gd name="connsiteX209" fmla="*/ 2648556 w 4317699"/>
              <a:gd name="connsiteY209" fmla="*/ 2743200 h 5890917"/>
              <a:gd name="connsiteX210" fmla="*/ 2735642 w 4317699"/>
              <a:gd name="connsiteY210" fmla="*/ 2656115 h 5890917"/>
              <a:gd name="connsiteX211" fmla="*/ 2880785 w 4317699"/>
              <a:gd name="connsiteY211" fmla="*/ 2612572 h 5890917"/>
              <a:gd name="connsiteX212" fmla="*/ 3040442 w 4317699"/>
              <a:gd name="connsiteY212" fmla="*/ 2540000 h 5890917"/>
              <a:gd name="connsiteX213" fmla="*/ 3113013 w 4317699"/>
              <a:gd name="connsiteY213" fmla="*/ 2467429 h 5890917"/>
              <a:gd name="connsiteX214" fmla="*/ 3200099 w 4317699"/>
              <a:gd name="connsiteY214" fmla="*/ 2380343 h 5890917"/>
              <a:gd name="connsiteX215" fmla="*/ 3214613 w 4317699"/>
              <a:gd name="connsiteY215" fmla="*/ 1872343 h 5890917"/>
              <a:gd name="connsiteX216" fmla="*/ 3229128 w 4317699"/>
              <a:gd name="connsiteY216" fmla="*/ 2220686 h 5890917"/>
              <a:gd name="connsiteX217" fmla="*/ 3403299 w 4317699"/>
              <a:gd name="connsiteY217" fmla="*/ 2046515 h 5890917"/>
              <a:gd name="connsiteX218" fmla="*/ 3461356 w 4317699"/>
              <a:gd name="connsiteY218" fmla="*/ 2002972 h 5890917"/>
              <a:gd name="connsiteX219" fmla="*/ 3606499 w 4317699"/>
              <a:gd name="connsiteY219" fmla="*/ 1857829 h 5890917"/>
              <a:gd name="connsiteX220" fmla="*/ 3981272 w 4317699"/>
              <a:gd name="connsiteY220" fmla="*/ 1573190 h 5890917"/>
              <a:gd name="connsiteX221" fmla="*/ 4297829 w 4317699"/>
              <a:gd name="connsiteY221" fmla="*/ 1409345 h 5890917"/>
              <a:gd name="connsiteX222" fmla="*/ 3770568 w 4317699"/>
              <a:gd name="connsiteY222" fmla="*/ 1875783 h 5890917"/>
              <a:gd name="connsiteX223" fmla="*/ 4210796 w 4317699"/>
              <a:gd name="connsiteY223" fmla="*/ 1938659 h 5890917"/>
              <a:gd name="connsiteX224" fmla="*/ 3591985 w 4317699"/>
              <a:gd name="connsiteY224" fmla="*/ 2075543 h 5890917"/>
              <a:gd name="connsiteX225" fmla="*/ 3417813 w 4317699"/>
              <a:gd name="connsiteY225" fmla="*/ 2177143 h 5890917"/>
              <a:gd name="connsiteX226" fmla="*/ 3345242 w 4317699"/>
              <a:gd name="connsiteY226" fmla="*/ 2293257 h 5890917"/>
              <a:gd name="connsiteX227" fmla="*/ 3330728 w 4317699"/>
              <a:gd name="connsiteY227" fmla="*/ 2351315 h 5890917"/>
              <a:gd name="connsiteX228" fmla="*/ 3316213 w 4317699"/>
              <a:gd name="connsiteY228" fmla="*/ 2481943 h 5890917"/>
              <a:gd name="connsiteX229" fmla="*/ 3287185 w 4317699"/>
              <a:gd name="connsiteY229" fmla="*/ 2525486 h 5890917"/>
              <a:gd name="connsiteX230" fmla="*/ 3243642 w 4317699"/>
              <a:gd name="connsiteY230" fmla="*/ 2583543 h 5890917"/>
              <a:gd name="connsiteX231" fmla="*/ 3142042 w 4317699"/>
              <a:gd name="connsiteY231" fmla="*/ 2670629 h 5890917"/>
              <a:gd name="connsiteX232" fmla="*/ 3040442 w 4317699"/>
              <a:gd name="connsiteY232" fmla="*/ 2786743 h 5890917"/>
              <a:gd name="connsiteX233" fmla="*/ 2967870 w 4317699"/>
              <a:gd name="connsiteY233" fmla="*/ 2844800 h 5890917"/>
              <a:gd name="connsiteX234" fmla="*/ 2895299 w 4317699"/>
              <a:gd name="connsiteY234" fmla="*/ 2931886 h 5890917"/>
              <a:gd name="connsiteX235" fmla="*/ 2735642 w 4317699"/>
              <a:gd name="connsiteY235" fmla="*/ 3106057 h 5890917"/>
              <a:gd name="connsiteX236" fmla="*/ 2706613 w 4317699"/>
              <a:gd name="connsiteY236" fmla="*/ 3193143 h 5890917"/>
              <a:gd name="connsiteX237" fmla="*/ 2808213 w 4317699"/>
              <a:gd name="connsiteY237" fmla="*/ 3178629 h 5890917"/>
              <a:gd name="connsiteX238" fmla="*/ 3214613 w 4317699"/>
              <a:gd name="connsiteY238" fmla="*/ 3091543 h 5890917"/>
              <a:gd name="connsiteX239" fmla="*/ 3475870 w 4317699"/>
              <a:gd name="connsiteY239" fmla="*/ 2960915 h 5890917"/>
              <a:gd name="connsiteX240" fmla="*/ 3679070 w 4317699"/>
              <a:gd name="connsiteY240" fmla="*/ 2801257 h 5890917"/>
              <a:gd name="connsiteX241" fmla="*/ 3824213 w 4317699"/>
              <a:gd name="connsiteY241" fmla="*/ 2569029 h 5890917"/>
              <a:gd name="connsiteX242" fmla="*/ 3911299 w 4317699"/>
              <a:gd name="connsiteY242" fmla="*/ 2409372 h 5890917"/>
              <a:gd name="connsiteX243" fmla="*/ 4236791 w 4317699"/>
              <a:gd name="connsiteY243" fmla="*/ 2119679 h 5890917"/>
              <a:gd name="connsiteX244" fmla="*/ 3896785 w 4317699"/>
              <a:gd name="connsiteY244" fmla="*/ 2641600 h 5890917"/>
              <a:gd name="connsiteX245" fmla="*/ 3867756 w 4317699"/>
              <a:gd name="connsiteY245" fmla="*/ 2714172 h 5890917"/>
              <a:gd name="connsiteX246" fmla="*/ 3766156 w 4317699"/>
              <a:gd name="connsiteY246" fmla="*/ 2888343 h 5890917"/>
              <a:gd name="connsiteX247" fmla="*/ 3708099 w 4317699"/>
              <a:gd name="connsiteY247" fmla="*/ 2946400 h 5890917"/>
              <a:gd name="connsiteX248" fmla="*/ 3635528 w 4317699"/>
              <a:gd name="connsiteY248" fmla="*/ 3033486 h 5890917"/>
              <a:gd name="connsiteX249" fmla="*/ 3766156 w 4317699"/>
              <a:gd name="connsiteY249" fmla="*/ 2975429 h 5890917"/>
              <a:gd name="connsiteX250" fmla="*/ 3824213 w 4317699"/>
              <a:gd name="connsiteY250" fmla="*/ 2960915 h 5890917"/>
              <a:gd name="connsiteX251" fmla="*/ 4216099 w 4317699"/>
              <a:gd name="connsiteY251" fmla="*/ 3048000 h 5890917"/>
              <a:gd name="connsiteX252" fmla="*/ 4317699 w 4317699"/>
              <a:gd name="connsiteY252" fmla="*/ 3091543 h 5890917"/>
              <a:gd name="connsiteX253" fmla="*/ 4216099 w 4317699"/>
              <a:gd name="connsiteY253" fmla="*/ 3062515 h 5890917"/>
              <a:gd name="connsiteX254" fmla="*/ 4041928 w 4317699"/>
              <a:gd name="connsiteY254" fmla="*/ 3077029 h 5890917"/>
              <a:gd name="connsiteX255" fmla="*/ 3735915 w 4317699"/>
              <a:gd name="connsiteY255" fmla="*/ 3168092 h 5890917"/>
              <a:gd name="connsiteX256" fmla="*/ 3550752 w 4317699"/>
              <a:gd name="connsiteY256" fmla="*/ 3155241 h 5890917"/>
              <a:gd name="connsiteX257" fmla="*/ 3248601 w 4317699"/>
              <a:gd name="connsiteY257" fmla="*/ 3272308 h 5890917"/>
              <a:gd name="connsiteX258" fmla="*/ 3091593 w 4317699"/>
              <a:gd name="connsiteY258" fmla="*/ 3360347 h 5890917"/>
              <a:gd name="connsiteX259" fmla="*/ 2938842 w 4317699"/>
              <a:gd name="connsiteY259" fmla="*/ 3454400 h 5890917"/>
              <a:gd name="connsiteX260" fmla="*/ 2837242 w 4317699"/>
              <a:gd name="connsiteY260" fmla="*/ 3468915 h 5890917"/>
              <a:gd name="connsiteX261" fmla="*/ 2793699 w 4317699"/>
              <a:gd name="connsiteY261" fmla="*/ 3483429 h 5890917"/>
              <a:gd name="connsiteX262" fmla="*/ 2808213 w 4317699"/>
              <a:gd name="connsiteY262" fmla="*/ 3570515 h 5890917"/>
              <a:gd name="connsiteX263" fmla="*/ 2895299 w 4317699"/>
              <a:gd name="connsiteY263" fmla="*/ 3599543 h 5890917"/>
              <a:gd name="connsiteX264" fmla="*/ 3040442 w 4317699"/>
              <a:gd name="connsiteY264" fmla="*/ 3686629 h 5890917"/>
              <a:gd name="connsiteX265" fmla="*/ 3171070 w 4317699"/>
              <a:gd name="connsiteY265" fmla="*/ 3759200 h 5890917"/>
              <a:gd name="connsiteX266" fmla="*/ 3652158 w 4317699"/>
              <a:gd name="connsiteY266" fmla="*/ 3763294 h 5890917"/>
              <a:gd name="connsiteX267" fmla="*/ 3030618 w 4317699"/>
              <a:gd name="connsiteY267" fmla="*/ 3946434 h 5890917"/>
              <a:gd name="connsiteX268" fmla="*/ 3113013 w 4317699"/>
              <a:gd name="connsiteY268" fmla="*/ 3947886 h 5890917"/>
              <a:gd name="connsiteX269" fmla="*/ 3243642 w 4317699"/>
              <a:gd name="connsiteY269" fmla="*/ 4078515 h 5890917"/>
              <a:gd name="connsiteX270" fmla="*/ 3388785 w 4317699"/>
              <a:gd name="connsiteY270" fmla="*/ 4136572 h 5890917"/>
              <a:gd name="connsiteX271" fmla="*/ 3959686 w 4317699"/>
              <a:gd name="connsiteY271" fmla="*/ 4204012 h 5890917"/>
              <a:gd name="connsiteX272" fmla="*/ 3461356 w 4317699"/>
              <a:gd name="connsiteY272" fmla="*/ 4194629 h 5890917"/>
              <a:gd name="connsiteX273" fmla="*/ 3417813 w 4317699"/>
              <a:gd name="connsiteY273" fmla="*/ 4180115 h 5890917"/>
              <a:gd name="connsiteX274" fmla="*/ 3330728 w 4317699"/>
              <a:gd name="connsiteY274" fmla="*/ 4165600 h 5890917"/>
              <a:gd name="connsiteX275" fmla="*/ 3200099 w 4317699"/>
              <a:gd name="connsiteY275" fmla="*/ 4136572 h 5890917"/>
              <a:gd name="connsiteX276" fmla="*/ 3083985 w 4317699"/>
              <a:gd name="connsiteY276" fmla="*/ 4107543 h 5890917"/>
              <a:gd name="connsiteX277" fmla="*/ 2982385 w 4317699"/>
              <a:gd name="connsiteY277" fmla="*/ 4005943 h 5890917"/>
              <a:gd name="connsiteX278" fmla="*/ 2938842 w 4317699"/>
              <a:gd name="connsiteY278" fmla="*/ 3962400 h 5890917"/>
              <a:gd name="connsiteX279" fmla="*/ 2851756 w 4317699"/>
              <a:gd name="connsiteY279" fmla="*/ 3904343 h 5890917"/>
              <a:gd name="connsiteX280" fmla="*/ 2808213 w 4317699"/>
              <a:gd name="connsiteY280" fmla="*/ 3875315 h 5890917"/>
              <a:gd name="connsiteX281" fmla="*/ 2779185 w 4317699"/>
              <a:gd name="connsiteY281" fmla="*/ 3947886 h 5890917"/>
              <a:gd name="connsiteX282" fmla="*/ 2837242 w 4317699"/>
              <a:gd name="connsiteY282" fmla="*/ 4209143 h 5890917"/>
              <a:gd name="connsiteX283" fmla="*/ 2851756 w 4317699"/>
              <a:gd name="connsiteY283" fmla="*/ 4252686 h 5890917"/>
              <a:gd name="connsiteX284" fmla="*/ 2866270 w 4317699"/>
              <a:gd name="connsiteY284" fmla="*/ 4296229 h 5890917"/>
              <a:gd name="connsiteX285" fmla="*/ 2880785 w 4317699"/>
              <a:gd name="connsiteY285" fmla="*/ 4717143 h 5890917"/>
              <a:gd name="connsiteX286" fmla="*/ 2938842 w 4317699"/>
              <a:gd name="connsiteY286" fmla="*/ 4775200 h 5890917"/>
              <a:gd name="connsiteX287" fmla="*/ 2967870 w 4317699"/>
              <a:gd name="connsiteY287" fmla="*/ 4833257 h 5890917"/>
              <a:gd name="connsiteX288" fmla="*/ 3299710 w 4317699"/>
              <a:gd name="connsiteY288" fmla="*/ 5730921 h 5890917"/>
              <a:gd name="connsiteX289" fmla="*/ 2963139 w 4317699"/>
              <a:gd name="connsiteY289" fmla="*/ 5786686 h 5890917"/>
              <a:gd name="connsiteX290" fmla="*/ 2692099 w 4317699"/>
              <a:gd name="connsiteY290" fmla="*/ 5733143 h 5890917"/>
              <a:gd name="connsiteX291" fmla="*/ 2372785 w 4317699"/>
              <a:gd name="connsiteY291" fmla="*/ 5776686 h 5890917"/>
              <a:gd name="connsiteX292" fmla="*/ 2416328 w 4317699"/>
              <a:gd name="connsiteY292" fmla="*/ 5660572 h 5890917"/>
              <a:gd name="connsiteX293" fmla="*/ 2416328 w 4317699"/>
              <a:gd name="connsiteY293"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79800 w 4317699"/>
              <a:gd name="connsiteY31" fmla="*/ 3072921 h 5890917"/>
              <a:gd name="connsiteX32" fmla="*/ 1158608 w 4317699"/>
              <a:gd name="connsiteY32" fmla="*/ 3051895 h 5890917"/>
              <a:gd name="connsiteX33" fmla="*/ 1264735 w 4317699"/>
              <a:gd name="connsiteY33" fmla="*/ 2942156 h 5890917"/>
              <a:gd name="connsiteX34" fmla="*/ 1105078 w 4317699"/>
              <a:gd name="connsiteY34" fmla="*/ 2826041 h 5890917"/>
              <a:gd name="connsiteX35" fmla="*/ 848508 w 4317699"/>
              <a:gd name="connsiteY35" fmla="*/ 2747369 h 5890917"/>
              <a:gd name="connsiteX36" fmla="*/ 906842 w 4317699"/>
              <a:gd name="connsiteY36" fmla="*/ 2830286 h 5890917"/>
              <a:gd name="connsiteX37" fmla="*/ 628145 w 4317699"/>
              <a:gd name="connsiteY37" fmla="*/ 2616876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255157 w 4317699"/>
              <a:gd name="connsiteY41" fmla="*/ 2438228 h 5890917"/>
              <a:gd name="connsiteX42" fmla="*/ 769553 w 4317699"/>
              <a:gd name="connsiteY42" fmla="*/ 2644340 h 5890917"/>
              <a:gd name="connsiteX43" fmla="*/ 1095528 w 4317699"/>
              <a:gd name="connsiteY43" fmla="*/ 2685143 h 5890917"/>
              <a:gd name="connsiteX44" fmla="*/ 1211642 w 4317699"/>
              <a:gd name="connsiteY44" fmla="*/ 2714172 h 5890917"/>
              <a:gd name="connsiteX45" fmla="*/ 1313242 w 4317699"/>
              <a:gd name="connsiteY45" fmla="*/ 2801257 h 5890917"/>
              <a:gd name="connsiteX46" fmla="*/ 1138540 w 4317699"/>
              <a:gd name="connsiteY46" fmla="*/ 2390095 h 5890917"/>
              <a:gd name="connsiteX47" fmla="*/ 1198119 w 4317699"/>
              <a:gd name="connsiteY47" fmla="*/ 2428740 h 5890917"/>
              <a:gd name="connsiteX48" fmla="*/ 1385813 w 4317699"/>
              <a:gd name="connsiteY48" fmla="*/ 2873829 h 5890917"/>
              <a:gd name="connsiteX49" fmla="*/ 1429356 w 4317699"/>
              <a:gd name="connsiteY49" fmla="*/ 2917372 h 5890917"/>
              <a:gd name="connsiteX50" fmla="*/ 1516442 w 4317699"/>
              <a:gd name="connsiteY50" fmla="*/ 2960915 h 5890917"/>
              <a:gd name="connsiteX51" fmla="*/ 1792213 w 4317699"/>
              <a:gd name="connsiteY51" fmla="*/ 3004457 h 5890917"/>
              <a:gd name="connsiteX52" fmla="*/ 1908328 w 4317699"/>
              <a:gd name="connsiteY52" fmla="*/ 3033486 h 5890917"/>
              <a:gd name="connsiteX53" fmla="*/ 1980899 w 4317699"/>
              <a:gd name="connsiteY53" fmla="*/ 3062515 h 5890917"/>
              <a:gd name="connsiteX54" fmla="*/ 2024442 w 4317699"/>
              <a:gd name="connsiteY54" fmla="*/ 3077029 h 5890917"/>
              <a:gd name="connsiteX55" fmla="*/ 2126042 w 4317699"/>
              <a:gd name="connsiteY55" fmla="*/ 3135086 h 5890917"/>
              <a:gd name="connsiteX56" fmla="*/ 2169585 w 4317699"/>
              <a:gd name="connsiteY56" fmla="*/ 3207657 h 5890917"/>
              <a:gd name="connsiteX57" fmla="*/ 2213128 w 4317699"/>
              <a:gd name="connsiteY57" fmla="*/ 3251200 h 5890917"/>
              <a:gd name="connsiteX58" fmla="*/ 2271185 w 4317699"/>
              <a:gd name="connsiteY58" fmla="*/ 3323772 h 5890917"/>
              <a:gd name="connsiteX59" fmla="*/ 2242156 w 4317699"/>
              <a:gd name="connsiteY59" fmla="*/ 3236686 h 5890917"/>
              <a:gd name="connsiteX60" fmla="*/ 2198613 w 4317699"/>
              <a:gd name="connsiteY60" fmla="*/ 3106057 h 5890917"/>
              <a:gd name="connsiteX61" fmla="*/ 2169585 w 4317699"/>
              <a:gd name="connsiteY61" fmla="*/ 3048000 h 5890917"/>
              <a:gd name="connsiteX62" fmla="*/ 2097013 w 4317699"/>
              <a:gd name="connsiteY62" fmla="*/ 2989943 h 5890917"/>
              <a:gd name="connsiteX63" fmla="*/ 2053470 w 4317699"/>
              <a:gd name="connsiteY63" fmla="*/ 2931886 h 5890917"/>
              <a:gd name="connsiteX64" fmla="*/ 2009928 w 4317699"/>
              <a:gd name="connsiteY64" fmla="*/ 2888343 h 5890917"/>
              <a:gd name="connsiteX65" fmla="*/ 1995413 w 4317699"/>
              <a:gd name="connsiteY65" fmla="*/ 2830286 h 5890917"/>
              <a:gd name="connsiteX66" fmla="*/ 1966385 w 4317699"/>
              <a:gd name="connsiteY66" fmla="*/ 2772229 h 5890917"/>
              <a:gd name="connsiteX67" fmla="*/ 1922842 w 4317699"/>
              <a:gd name="connsiteY67" fmla="*/ 2540000 h 5890917"/>
              <a:gd name="connsiteX68" fmla="*/ 1850270 w 4317699"/>
              <a:gd name="connsiteY68" fmla="*/ 2438400 h 5890917"/>
              <a:gd name="connsiteX69" fmla="*/ 1806728 w 4317699"/>
              <a:gd name="connsiteY69" fmla="*/ 2365829 h 5890917"/>
              <a:gd name="connsiteX70" fmla="*/ 1647070 w 4317699"/>
              <a:gd name="connsiteY70" fmla="*/ 2206172 h 5890917"/>
              <a:gd name="connsiteX71" fmla="*/ 1589013 w 4317699"/>
              <a:gd name="connsiteY71" fmla="*/ 2148115 h 5890917"/>
              <a:gd name="connsiteX72" fmla="*/ 1545470 w 4317699"/>
              <a:gd name="connsiteY72" fmla="*/ 2104572 h 5890917"/>
              <a:gd name="connsiteX73" fmla="*/ 1501928 w 4317699"/>
              <a:gd name="connsiteY73" fmla="*/ 2046515 h 5890917"/>
              <a:gd name="connsiteX74" fmla="*/ 1458385 w 4317699"/>
              <a:gd name="connsiteY74" fmla="*/ 2032000 h 5890917"/>
              <a:gd name="connsiteX75" fmla="*/ 1313242 w 4317699"/>
              <a:gd name="connsiteY75" fmla="*/ 1988457 h 5890917"/>
              <a:gd name="connsiteX76" fmla="*/ 640112 w 4317699"/>
              <a:gd name="connsiteY76" fmla="*/ 2092388 h 5890917"/>
              <a:gd name="connsiteX77" fmla="*/ 1211642 w 4317699"/>
              <a:gd name="connsiteY77" fmla="*/ 1886857 h 5890917"/>
              <a:gd name="connsiteX78" fmla="*/ 1168099 w 4317699"/>
              <a:gd name="connsiteY78" fmla="*/ 1843315 h 5890917"/>
              <a:gd name="connsiteX79" fmla="*/ 711891 w 4317699"/>
              <a:gd name="connsiteY79" fmla="*/ 1699000 h 5890917"/>
              <a:gd name="connsiteX80" fmla="*/ 1371299 w 4317699"/>
              <a:gd name="connsiteY80" fmla="*/ 1901372 h 5890917"/>
              <a:gd name="connsiteX81" fmla="*/ 1559985 w 4317699"/>
              <a:gd name="connsiteY81" fmla="*/ 1915886 h 5890917"/>
              <a:gd name="connsiteX82" fmla="*/ 1618042 w 4317699"/>
              <a:gd name="connsiteY82" fmla="*/ 1944915 h 5890917"/>
              <a:gd name="connsiteX83" fmla="*/ 1734156 w 4317699"/>
              <a:gd name="connsiteY83" fmla="*/ 2104572 h 5890917"/>
              <a:gd name="connsiteX84" fmla="*/ 1777699 w 4317699"/>
              <a:gd name="connsiteY84" fmla="*/ 2162629 h 5890917"/>
              <a:gd name="connsiteX85" fmla="*/ 1763185 w 4317699"/>
              <a:gd name="connsiteY85" fmla="*/ 2090057 h 5890917"/>
              <a:gd name="connsiteX86" fmla="*/ 1734156 w 4317699"/>
              <a:gd name="connsiteY86" fmla="*/ 1973943 h 5890917"/>
              <a:gd name="connsiteX87" fmla="*/ 1719642 w 4317699"/>
              <a:gd name="connsiteY87" fmla="*/ 1886857 h 5890917"/>
              <a:gd name="connsiteX88" fmla="*/ 1699810 w 4317699"/>
              <a:gd name="connsiteY88" fmla="*/ 1491358 h 5890917"/>
              <a:gd name="connsiteX89" fmla="*/ 1395655 w 4317699"/>
              <a:gd name="connsiteY89" fmla="*/ 853321 h 5890917"/>
              <a:gd name="connsiteX90" fmla="*/ 1792213 w 4317699"/>
              <a:gd name="connsiteY90" fmla="*/ 1320800 h 5890917"/>
              <a:gd name="connsiteX91" fmla="*/ 1821242 w 4317699"/>
              <a:gd name="connsiteY91" fmla="*/ 1190172 h 5890917"/>
              <a:gd name="connsiteX92" fmla="*/ 1792213 w 4317699"/>
              <a:gd name="connsiteY92" fmla="*/ 653143 h 5890917"/>
              <a:gd name="connsiteX93" fmla="*/ 1748670 w 4317699"/>
              <a:gd name="connsiteY93" fmla="*/ 580572 h 5890917"/>
              <a:gd name="connsiteX94" fmla="*/ 1792213 w 4317699"/>
              <a:gd name="connsiteY94" fmla="*/ 624115 h 5890917"/>
              <a:gd name="connsiteX95" fmla="*/ 1821242 w 4317699"/>
              <a:gd name="connsiteY95" fmla="*/ 754743 h 5890917"/>
              <a:gd name="connsiteX96" fmla="*/ 1879299 w 4317699"/>
              <a:gd name="connsiteY96" fmla="*/ 870857 h 5890917"/>
              <a:gd name="connsiteX97" fmla="*/ 1893813 w 4317699"/>
              <a:gd name="connsiteY97" fmla="*/ 2061029 h 5890917"/>
              <a:gd name="connsiteX98" fmla="*/ 1922842 w 4317699"/>
              <a:gd name="connsiteY98" fmla="*/ 2148115 h 5890917"/>
              <a:gd name="connsiteX99" fmla="*/ 1937356 w 4317699"/>
              <a:gd name="connsiteY99" fmla="*/ 2235200 h 5890917"/>
              <a:gd name="connsiteX100" fmla="*/ 1980899 w 4317699"/>
              <a:gd name="connsiteY100" fmla="*/ 2365829 h 5890917"/>
              <a:gd name="connsiteX101" fmla="*/ 2009928 w 4317699"/>
              <a:gd name="connsiteY101" fmla="*/ 2409372 h 5890917"/>
              <a:gd name="connsiteX102" fmla="*/ 2053470 w 4317699"/>
              <a:gd name="connsiteY102" fmla="*/ 2525486 h 5890917"/>
              <a:gd name="connsiteX103" fmla="*/ 2097013 w 4317699"/>
              <a:gd name="connsiteY103" fmla="*/ 2583543 h 5890917"/>
              <a:gd name="connsiteX104" fmla="*/ 2169585 w 4317699"/>
              <a:gd name="connsiteY104" fmla="*/ 2757715 h 5890917"/>
              <a:gd name="connsiteX105" fmla="*/ 2198613 w 4317699"/>
              <a:gd name="connsiteY105" fmla="*/ 2801257 h 5890917"/>
              <a:gd name="connsiteX106" fmla="*/ 2285699 w 4317699"/>
              <a:gd name="connsiteY106" fmla="*/ 2888343 h 5890917"/>
              <a:gd name="connsiteX107" fmla="*/ 2314728 w 4317699"/>
              <a:gd name="connsiteY107" fmla="*/ 2989943 h 5890917"/>
              <a:gd name="connsiteX108" fmla="*/ 2343756 w 4317699"/>
              <a:gd name="connsiteY108" fmla="*/ 3033486 h 5890917"/>
              <a:gd name="connsiteX109" fmla="*/ 2372785 w 4317699"/>
              <a:gd name="connsiteY109" fmla="*/ 2989943 h 5890917"/>
              <a:gd name="connsiteX110" fmla="*/ 2285699 w 4317699"/>
              <a:gd name="connsiteY110" fmla="*/ 2380343 h 5890917"/>
              <a:gd name="connsiteX111" fmla="*/ 2271185 w 4317699"/>
              <a:gd name="connsiteY111" fmla="*/ 2322286 h 5890917"/>
              <a:gd name="connsiteX112" fmla="*/ 2170402 w 4317699"/>
              <a:gd name="connsiteY112" fmla="*/ 2179092 h 5890917"/>
              <a:gd name="connsiteX113" fmla="*/ 2074511 w 4317699"/>
              <a:gd name="connsiteY113" fmla="*/ 1914189 h 5890917"/>
              <a:gd name="connsiteX114" fmla="*/ 2271185 w 4317699"/>
              <a:gd name="connsiteY114" fmla="*/ 2177143 h 5890917"/>
              <a:gd name="connsiteX115" fmla="*/ 2110169 w 4317699"/>
              <a:gd name="connsiteY115" fmla="*/ 1733634 h 5890917"/>
              <a:gd name="connsiteX116" fmla="*/ 2159116 w 4317699"/>
              <a:gd name="connsiteY116" fmla="*/ 1422364 h 5890917"/>
              <a:gd name="connsiteX117" fmla="*/ 2401813 w 4317699"/>
              <a:gd name="connsiteY117" fmla="*/ 2075543 h 5890917"/>
              <a:gd name="connsiteX118" fmla="*/ 2503413 w 4317699"/>
              <a:gd name="connsiteY118" fmla="*/ 1959429 h 5890917"/>
              <a:gd name="connsiteX119" fmla="*/ 2459870 w 4317699"/>
              <a:gd name="connsiteY119" fmla="*/ 1756229 h 5890917"/>
              <a:gd name="connsiteX120" fmla="*/ 2445356 w 4317699"/>
              <a:gd name="connsiteY120" fmla="*/ 1625600 h 5890917"/>
              <a:gd name="connsiteX121" fmla="*/ 2401813 w 4317699"/>
              <a:gd name="connsiteY121" fmla="*/ 1494972 h 5890917"/>
              <a:gd name="connsiteX122" fmla="*/ 2343756 w 4317699"/>
              <a:gd name="connsiteY122" fmla="*/ 1320800 h 5890917"/>
              <a:gd name="connsiteX123" fmla="*/ 2358270 w 4317699"/>
              <a:gd name="connsiteY123" fmla="*/ 130629 h 5890917"/>
              <a:gd name="connsiteX124" fmla="*/ 2372785 w 4317699"/>
              <a:gd name="connsiteY124" fmla="*/ 261257 h 5890917"/>
              <a:gd name="connsiteX125" fmla="*/ 2387299 w 4317699"/>
              <a:gd name="connsiteY125" fmla="*/ 333829 h 5890917"/>
              <a:gd name="connsiteX126" fmla="*/ 2430842 w 4317699"/>
              <a:gd name="connsiteY126" fmla="*/ 638629 h 5890917"/>
              <a:gd name="connsiteX127" fmla="*/ 2459870 w 4317699"/>
              <a:gd name="connsiteY127" fmla="*/ 580572 h 5890917"/>
              <a:gd name="connsiteX128" fmla="*/ 2488899 w 4317699"/>
              <a:gd name="connsiteY128" fmla="*/ 508000 h 5890917"/>
              <a:gd name="connsiteX129" fmla="*/ 2532442 w 4317699"/>
              <a:gd name="connsiteY129" fmla="*/ 406400 h 5890917"/>
              <a:gd name="connsiteX130" fmla="*/ 2546956 w 4317699"/>
              <a:gd name="connsiteY130" fmla="*/ 159657 h 5890917"/>
              <a:gd name="connsiteX131" fmla="*/ 2532442 w 4317699"/>
              <a:gd name="connsiteY131" fmla="*/ 609600 h 5890917"/>
              <a:gd name="connsiteX132" fmla="*/ 2474385 w 4317699"/>
              <a:gd name="connsiteY132" fmla="*/ 696686 h 5890917"/>
              <a:gd name="connsiteX133" fmla="*/ 2488899 w 4317699"/>
              <a:gd name="connsiteY133" fmla="*/ 1262743 h 5890917"/>
              <a:gd name="connsiteX134" fmla="*/ 2532442 w 4317699"/>
              <a:gd name="connsiteY134" fmla="*/ 1320800 h 5890917"/>
              <a:gd name="connsiteX135" fmla="*/ 2546956 w 4317699"/>
              <a:gd name="connsiteY135" fmla="*/ 1393372 h 5890917"/>
              <a:gd name="connsiteX136" fmla="*/ 2575985 w 4317699"/>
              <a:gd name="connsiteY136" fmla="*/ 1494972 h 5890917"/>
              <a:gd name="connsiteX137" fmla="*/ 2590499 w 4317699"/>
              <a:gd name="connsiteY137" fmla="*/ 1611086 h 5890917"/>
              <a:gd name="connsiteX138" fmla="*/ 2619528 w 4317699"/>
              <a:gd name="connsiteY138" fmla="*/ 1567543 h 5890917"/>
              <a:gd name="connsiteX139" fmla="*/ 2721128 w 4317699"/>
              <a:gd name="connsiteY139" fmla="*/ 1509486 h 5890917"/>
              <a:gd name="connsiteX140" fmla="*/ 2750156 w 4317699"/>
              <a:gd name="connsiteY140" fmla="*/ 1465943 h 5890917"/>
              <a:gd name="connsiteX141" fmla="*/ 2793699 w 4317699"/>
              <a:gd name="connsiteY141" fmla="*/ 1422400 h 5890917"/>
              <a:gd name="connsiteX142" fmla="*/ 2822728 w 4317699"/>
              <a:gd name="connsiteY142" fmla="*/ 1364343 h 5890917"/>
              <a:gd name="connsiteX143" fmla="*/ 2837242 w 4317699"/>
              <a:gd name="connsiteY143" fmla="*/ 1045029 h 5890917"/>
              <a:gd name="connsiteX144" fmla="*/ 2851756 w 4317699"/>
              <a:gd name="connsiteY144" fmla="*/ 972457 h 5890917"/>
              <a:gd name="connsiteX145" fmla="*/ 2895299 w 4317699"/>
              <a:gd name="connsiteY145" fmla="*/ 609600 h 5890917"/>
              <a:gd name="connsiteX146" fmla="*/ 2938842 w 4317699"/>
              <a:gd name="connsiteY146" fmla="*/ 275772 h 5890917"/>
              <a:gd name="connsiteX147" fmla="*/ 3200099 w 4317699"/>
              <a:gd name="connsiteY147" fmla="*/ 43543 h 5890917"/>
              <a:gd name="connsiteX148" fmla="*/ 3229128 w 4317699"/>
              <a:gd name="connsiteY148" fmla="*/ 0 h 5890917"/>
              <a:gd name="connsiteX149" fmla="*/ 3200099 w 4317699"/>
              <a:gd name="connsiteY149" fmla="*/ 130629 h 5890917"/>
              <a:gd name="connsiteX150" fmla="*/ 3171070 w 4317699"/>
              <a:gd name="connsiteY150" fmla="*/ 232229 h 5890917"/>
              <a:gd name="connsiteX151" fmla="*/ 3054956 w 4317699"/>
              <a:gd name="connsiteY151" fmla="*/ 290286 h 5890917"/>
              <a:gd name="connsiteX152" fmla="*/ 3011413 w 4317699"/>
              <a:gd name="connsiteY152" fmla="*/ 522515 h 5890917"/>
              <a:gd name="connsiteX153" fmla="*/ 2967870 w 4317699"/>
              <a:gd name="connsiteY153" fmla="*/ 972457 h 5890917"/>
              <a:gd name="connsiteX154" fmla="*/ 3025928 w 4317699"/>
              <a:gd name="connsiteY154" fmla="*/ 1001486 h 5890917"/>
              <a:gd name="connsiteX155" fmla="*/ 3113013 w 4317699"/>
              <a:gd name="connsiteY155" fmla="*/ 957943 h 5890917"/>
              <a:gd name="connsiteX156" fmla="*/ 3330728 w 4317699"/>
              <a:gd name="connsiteY156" fmla="*/ 914400 h 5890917"/>
              <a:gd name="connsiteX157" fmla="*/ 3388785 w 4317699"/>
              <a:gd name="connsiteY157" fmla="*/ 885372 h 5890917"/>
              <a:gd name="connsiteX158" fmla="*/ 3822419 w 4317699"/>
              <a:gd name="connsiteY158" fmla="*/ 416941 h 5890917"/>
              <a:gd name="connsiteX159" fmla="*/ 3541953 w 4317699"/>
              <a:gd name="connsiteY159" fmla="*/ 909341 h 5890917"/>
              <a:gd name="connsiteX160" fmla="*/ 3801781 w 4317699"/>
              <a:gd name="connsiteY160" fmla="*/ 934802 h 5890917"/>
              <a:gd name="connsiteX161" fmla="*/ 3882270 w 4317699"/>
              <a:gd name="connsiteY161" fmla="*/ 1030515 h 5890917"/>
              <a:gd name="connsiteX162" fmla="*/ 3301699 w 4317699"/>
              <a:gd name="connsiteY162" fmla="*/ 1030515 h 5890917"/>
              <a:gd name="connsiteX163" fmla="*/ 3374270 w 4317699"/>
              <a:gd name="connsiteY163" fmla="*/ 1074057 h 5890917"/>
              <a:gd name="connsiteX164" fmla="*/ 3490385 w 4317699"/>
              <a:gd name="connsiteY164" fmla="*/ 1103086 h 5890917"/>
              <a:gd name="connsiteX165" fmla="*/ 3548442 w 4317699"/>
              <a:gd name="connsiteY165" fmla="*/ 1175657 h 5890917"/>
              <a:gd name="connsiteX166" fmla="*/ 3635528 w 4317699"/>
              <a:gd name="connsiteY166" fmla="*/ 1219200 h 5890917"/>
              <a:gd name="connsiteX167" fmla="*/ 3795185 w 4317699"/>
              <a:gd name="connsiteY167" fmla="*/ 1248229 h 5890917"/>
              <a:gd name="connsiteX168" fmla="*/ 4085470 w 4317699"/>
              <a:gd name="connsiteY168" fmla="*/ 1190172 h 5890917"/>
              <a:gd name="connsiteX169" fmla="*/ 4143528 w 4317699"/>
              <a:gd name="connsiteY169" fmla="*/ 1117600 h 5890917"/>
              <a:gd name="connsiteX170" fmla="*/ 4187070 w 4317699"/>
              <a:gd name="connsiteY170" fmla="*/ 1088572 h 5890917"/>
              <a:gd name="connsiteX171" fmla="*/ 4143528 w 4317699"/>
              <a:gd name="connsiteY171" fmla="*/ 1132115 h 5890917"/>
              <a:gd name="connsiteX172" fmla="*/ 4041928 w 4317699"/>
              <a:gd name="connsiteY172" fmla="*/ 1262743 h 5890917"/>
              <a:gd name="connsiteX173" fmla="*/ 4012899 w 4317699"/>
              <a:gd name="connsiteY173" fmla="*/ 1306286 h 5890917"/>
              <a:gd name="connsiteX174" fmla="*/ 3791322 w 4317699"/>
              <a:gd name="connsiteY174" fmla="*/ 1323824 h 5890917"/>
              <a:gd name="connsiteX175" fmla="*/ 3751642 w 4317699"/>
              <a:gd name="connsiteY175" fmla="*/ 1364343 h 5890917"/>
              <a:gd name="connsiteX176" fmla="*/ 3595300 w 4317699"/>
              <a:gd name="connsiteY176" fmla="*/ 1257336 h 5890917"/>
              <a:gd name="connsiteX177" fmla="*/ 3388375 w 4317699"/>
              <a:gd name="connsiteY177" fmla="*/ 1146879 h 5890917"/>
              <a:gd name="connsiteX178" fmla="*/ 3504899 w 4317699"/>
              <a:gd name="connsiteY178" fmla="*/ 1756229 h 5890917"/>
              <a:gd name="connsiteX179" fmla="*/ 3475870 w 4317699"/>
              <a:gd name="connsiteY179" fmla="*/ 1698172 h 5890917"/>
              <a:gd name="connsiteX180" fmla="*/ 3403299 w 4317699"/>
              <a:gd name="connsiteY180" fmla="*/ 1524000 h 5890917"/>
              <a:gd name="connsiteX181" fmla="*/ 3351418 w 4317699"/>
              <a:gd name="connsiteY181" fmla="*/ 1329003 h 5890917"/>
              <a:gd name="connsiteX182" fmla="*/ 3331584 w 4317699"/>
              <a:gd name="connsiteY182" fmla="*/ 1273108 h 5890917"/>
              <a:gd name="connsiteX183" fmla="*/ 3287677 w 4317699"/>
              <a:gd name="connsiteY183" fmla="*/ 1226998 h 5890917"/>
              <a:gd name="connsiteX184" fmla="*/ 3156556 w 4317699"/>
              <a:gd name="connsiteY184" fmla="*/ 1190172 h 5890917"/>
              <a:gd name="connsiteX185" fmla="*/ 3098499 w 4317699"/>
              <a:gd name="connsiteY185" fmla="*/ 1204686 h 5890917"/>
              <a:gd name="connsiteX186" fmla="*/ 2982385 w 4317699"/>
              <a:gd name="connsiteY186" fmla="*/ 1219200 h 5890917"/>
              <a:gd name="connsiteX187" fmla="*/ 2967870 w 4317699"/>
              <a:gd name="connsiteY187" fmla="*/ 1262743 h 5890917"/>
              <a:gd name="connsiteX188" fmla="*/ 2895299 w 4317699"/>
              <a:gd name="connsiteY188" fmla="*/ 1524000 h 5890917"/>
              <a:gd name="connsiteX189" fmla="*/ 2938842 w 4317699"/>
              <a:gd name="connsiteY189" fmla="*/ 1596572 h 5890917"/>
              <a:gd name="connsiteX190" fmla="*/ 2953356 w 4317699"/>
              <a:gd name="connsiteY190" fmla="*/ 1640115 h 5890917"/>
              <a:gd name="connsiteX191" fmla="*/ 2895299 w 4317699"/>
              <a:gd name="connsiteY191" fmla="*/ 1712686 h 5890917"/>
              <a:gd name="connsiteX192" fmla="*/ 2837242 w 4317699"/>
              <a:gd name="connsiteY192" fmla="*/ 1770743 h 5890917"/>
              <a:gd name="connsiteX193" fmla="*/ 2750156 w 4317699"/>
              <a:gd name="connsiteY193" fmla="*/ 1828800 h 5890917"/>
              <a:gd name="connsiteX194" fmla="*/ 2677585 w 4317699"/>
              <a:gd name="connsiteY194" fmla="*/ 1901372 h 5890917"/>
              <a:gd name="connsiteX195" fmla="*/ 2575985 w 4317699"/>
              <a:gd name="connsiteY195" fmla="*/ 2032000 h 5890917"/>
              <a:gd name="connsiteX196" fmla="*/ 2561470 w 4317699"/>
              <a:gd name="connsiteY196" fmla="*/ 2525486 h 5890917"/>
              <a:gd name="connsiteX197" fmla="*/ 2634042 w 4317699"/>
              <a:gd name="connsiteY197" fmla="*/ 2467429 h 5890917"/>
              <a:gd name="connsiteX198" fmla="*/ 2750156 w 4317699"/>
              <a:gd name="connsiteY198" fmla="*/ 2394857 h 5890917"/>
              <a:gd name="connsiteX199" fmla="*/ 2938842 w 4317699"/>
              <a:gd name="connsiteY199" fmla="*/ 2249715 h 5890917"/>
              <a:gd name="connsiteX200" fmla="*/ 2904387 w 4317699"/>
              <a:gd name="connsiteY200" fmla="*/ 2031669 h 5890917"/>
              <a:gd name="connsiteX201" fmla="*/ 3070856 w 4317699"/>
              <a:gd name="connsiteY201" fmla="*/ 2166397 h 5890917"/>
              <a:gd name="connsiteX202" fmla="*/ 3098499 w 4317699"/>
              <a:gd name="connsiteY202" fmla="*/ 1814286 h 5890917"/>
              <a:gd name="connsiteX203" fmla="*/ 3127528 w 4317699"/>
              <a:gd name="connsiteY203" fmla="*/ 1698172 h 5890917"/>
              <a:gd name="connsiteX204" fmla="*/ 3098499 w 4317699"/>
              <a:gd name="connsiteY204" fmla="*/ 2235200 h 5890917"/>
              <a:gd name="connsiteX205" fmla="*/ 3069470 w 4317699"/>
              <a:gd name="connsiteY205" fmla="*/ 2307772 h 5890917"/>
              <a:gd name="connsiteX206" fmla="*/ 2866270 w 4317699"/>
              <a:gd name="connsiteY206" fmla="*/ 2481943 h 5890917"/>
              <a:gd name="connsiteX207" fmla="*/ 2779185 w 4317699"/>
              <a:gd name="connsiteY207" fmla="*/ 2525486 h 5890917"/>
              <a:gd name="connsiteX208" fmla="*/ 2721128 w 4317699"/>
              <a:gd name="connsiteY208" fmla="*/ 2569029 h 5890917"/>
              <a:gd name="connsiteX209" fmla="*/ 2663070 w 4317699"/>
              <a:gd name="connsiteY209" fmla="*/ 2699657 h 5890917"/>
              <a:gd name="connsiteX210" fmla="*/ 2648556 w 4317699"/>
              <a:gd name="connsiteY210" fmla="*/ 2743200 h 5890917"/>
              <a:gd name="connsiteX211" fmla="*/ 2735642 w 4317699"/>
              <a:gd name="connsiteY211" fmla="*/ 2656115 h 5890917"/>
              <a:gd name="connsiteX212" fmla="*/ 2880785 w 4317699"/>
              <a:gd name="connsiteY212" fmla="*/ 2612572 h 5890917"/>
              <a:gd name="connsiteX213" fmla="*/ 3040442 w 4317699"/>
              <a:gd name="connsiteY213" fmla="*/ 2540000 h 5890917"/>
              <a:gd name="connsiteX214" fmla="*/ 3113013 w 4317699"/>
              <a:gd name="connsiteY214" fmla="*/ 2467429 h 5890917"/>
              <a:gd name="connsiteX215" fmla="*/ 3200099 w 4317699"/>
              <a:gd name="connsiteY215" fmla="*/ 2380343 h 5890917"/>
              <a:gd name="connsiteX216" fmla="*/ 3214613 w 4317699"/>
              <a:gd name="connsiteY216" fmla="*/ 1872343 h 5890917"/>
              <a:gd name="connsiteX217" fmla="*/ 3229128 w 4317699"/>
              <a:gd name="connsiteY217" fmla="*/ 2220686 h 5890917"/>
              <a:gd name="connsiteX218" fmla="*/ 3403299 w 4317699"/>
              <a:gd name="connsiteY218" fmla="*/ 2046515 h 5890917"/>
              <a:gd name="connsiteX219" fmla="*/ 3461356 w 4317699"/>
              <a:gd name="connsiteY219" fmla="*/ 2002972 h 5890917"/>
              <a:gd name="connsiteX220" fmla="*/ 3606499 w 4317699"/>
              <a:gd name="connsiteY220" fmla="*/ 1857829 h 5890917"/>
              <a:gd name="connsiteX221" fmla="*/ 3981272 w 4317699"/>
              <a:gd name="connsiteY221" fmla="*/ 1573190 h 5890917"/>
              <a:gd name="connsiteX222" fmla="*/ 4297829 w 4317699"/>
              <a:gd name="connsiteY222" fmla="*/ 1409345 h 5890917"/>
              <a:gd name="connsiteX223" fmla="*/ 3770568 w 4317699"/>
              <a:gd name="connsiteY223" fmla="*/ 1875783 h 5890917"/>
              <a:gd name="connsiteX224" fmla="*/ 4210796 w 4317699"/>
              <a:gd name="connsiteY224" fmla="*/ 1938659 h 5890917"/>
              <a:gd name="connsiteX225" fmla="*/ 3591985 w 4317699"/>
              <a:gd name="connsiteY225" fmla="*/ 2075543 h 5890917"/>
              <a:gd name="connsiteX226" fmla="*/ 3417813 w 4317699"/>
              <a:gd name="connsiteY226" fmla="*/ 2177143 h 5890917"/>
              <a:gd name="connsiteX227" fmla="*/ 3345242 w 4317699"/>
              <a:gd name="connsiteY227" fmla="*/ 2293257 h 5890917"/>
              <a:gd name="connsiteX228" fmla="*/ 3330728 w 4317699"/>
              <a:gd name="connsiteY228" fmla="*/ 2351315 h 5890917"/>
              <a:gd name="connsiteX229" fmla="*/ 3316213 w 4317699"/>
              <a:gd name="connsiteY229" fmla="*/ 2481943 h 5890917"/>
              <a:gd name="connsiteX230" fmla="*/ 3287185 w 4317699"/>
              <a:gd name="connsiteY230" fmla="*/ 2525486 h 5890917"/>
              <a:gd name="connsiteX231" fmla="*/ 3243642 w 4317699"/>
              <a:gd name="connsiteY231" fmla="*/ 2583543 h 5890917"/>
              <a:gd name="connsiteX232" fmla="*/ 3142042 w 4317699"/>
              <a:gd name="connsiteY232" fmla="*/ 2670629 h 5890917"/>
              <a:gd name="connsiteX233" fmla="*/ 3040442 w 4317699"/>
              <a:gd name="connsiteY233" fmla="*/ 2786743 h 5890917"/>
              <a:gd name="connsiteX234" fmla="*/ 2967870 w 4317699"/>
              <a:gd name="connsiteY234" fmla="*/ 2844800 h 5890917"/>
              <a:gd name="connsiteX235" fmla="*/ 2895299 w 4317699"/>
              <a:gd name="connsiteY235" fmla="*/ 2931886 h 5890917"/>
              <a:gd name="connsiteX236" fmla="*/ 2735642 w 4317699"/>
              <a:gd name="connsiteY236" fmla="*/ 3106057 h 5890917"/>
              <a:gd name="connsiteX237" fmla="*/ 2706613 w 4317699"/>
              <a:gd name="connsiteY237" fmla="*/ 3193143 h 5890917"/>
              <a:gd name="connsiteX238" fmla="*/ 2808213 w 4317699"/>
              <a:gd name="connsiteY238" fmla="*/ 3178629 h 5890917"/>
              <a:gd name="connsiteX239" fmla="*/ 3214613 w 4317699"/>
              <a:gd name="connsiteY239" fmla="*/ 3091543 h 5890917"/>
              <a:gd name="connsiteX240" fmla="*/ 3475870 w 4317699"/>
              <a:gd name="connsiteY240" fmla="*/ 2960915 h 5890917"/>
              <a:gd name="connsiteX241" fmla="*/ 3679070 w 4317699"/>
              <a:gd name="connsiteY241" fmla="*/ 2801257 h 5890917"/>
              <a:gd name="connsiteX242" fmla="*/ 3824213 w 4317699"/>
              <a:gd name="connsiteY242" fmla="*/ 2569029 h 5890917"/>
              <a:gd name="connsiteX243" fmla="*/ 3911299 w 4317699"/>
              <a:gd name="connsiteY243" fmla="*/ 2409372 h 5890917"/>
              <a:gd name="connsiteX244" fmla="*/ 4236791 w 4317699"/>
              <a:gd name="connsiteY244" fmla="*/ 2119679 h 5890917"/>
              <a:gd name="connsiteX245" fmla="*/ 3896785 w 4317699"/>
              <a:gd name="connsiteY245" fmla="*/ 2641600 h 5890917"/>
              <a:gd name="connsiteX246" fmla="*/ 3867756 w 4317699"/>
              <a:gd name="connsiteY246" fmla="*/ 2714172 h 5890917"/>
              <a:gd name="connsiteX247" fmla="*/ 3766156 w 4317699"/>
              <a:gd name="connsiteY247" fmla="*/ 2888343 h 5890917"/>
              <a:gd name="connsiteX248" fmla="*/ 3708099 w 4317699"/>
              <a:gd name="connsiteY248" fmla="*/ 2946400 h 5890917"/>
              <a:gd name="connsiteX249" fmla="*/ 3635528 w 4317699"/>
              <a:gd name="connsiteY249" fmla="*/ 3033486 h 5890917"/>
              <a:gd name="connsiteX250" fmla="*/ 3766156 w 4317699"/>
              <a:gd name="connsiteY250" fmla="*/ 2975429 h 5890917"/>
              <a:gd name="connsiteX251" fmla="*/ 3824213 w 4317699"/>
              <a:gd name="connsiteY251" fmla="*/ 2960915 h 5890917"/>
              <a:gd name="connsiteX252" fmla="*/ 4216099 w 4317699"/>
              <a:gd name="connsiteY252" fmla="*/ 3048000 h 5890917"/>
              <a:gd name="connsiteX253" fmla="*/ 4317699 w 4317699"/>
              <a:gd name="connsiteY253" fmla="*/ 3091543 h 5890917"/>
              <a:gd name="connsiteX254" fmla="*/ 4216099 w 4317699"/>
              <a:gd name="connsiteY254" fmla="*/ 3062515 h 5890917"/>
              <a:gd name="connsiteX255" fmla="*/ 4041928 w 4317699"/>
              <a:gd name="connsiteY255" fmla="*/ 3077029 h 5890917"/>
              <a:gd name="connsiteX256" fmla="*/ 3735915 w 4317699"/>
              <a:gd name="connsiteY256" fmla="*/ 3168092 h 5890917"/>
              <a:gd name="connsiteX257" fmla="*/ 3550752 w 4317699"/>
              <a:gd name="connsiteY257" fmla="*/ 3155241 h 5890917"/>
              <a:gd name="connsiteX258" fmla="*/ 3248601 w 4317699"/>
              <a:gd name="connsiteY258" fmla="*/ 3272308 h 5890917"/>
              <a:gd name="connsiteX259" fmla="*/ 3091593 w 4317699"/>
              <a:gd name="connsiteY259" fmla="*/ 3360347 h 5890917"/>
              <a:gd name="connsiteX260" fmla="*/ 2938842 w 4317699"/>
              <a:gd name="connsiteY260" fmla="*/ 3454400 h 5890917"/>
              <a:gd name="connsiteX261" fmla="*/ 2837242 w 4317699"/>
              <a:gd name="connsiteY261" fmla="*/ 3468915 h 5890917"/>
              <a:gd name="connsiteX262" fmla="*/ 2793699 w 4317699"/>
              <a:gd name="connsiteY262" fmla="*/ 3483429 h 5890917"/>
              <a:gd name="connsiteX263" fmla="*/ 2808213 w 4317699"/>
              <a:gd name="connsiteY263" fmla="*/ 3570515 h 5890917"/>
              <a:gd name="connsiteX264" fmla="*/ 2895299 w 4317699"/>
              <a:gd name="connsiteY264" fmla="*/ 3599543 h 5890917"/>
              <a:gd name="connsiteX265" fmla="*/ 3040442 w 4317699"/>
              <a:gd name="connsiteY265" fmla="*/ 3686629 h 5890917"/>
              <a:gd name="connsiteX266" fmla="*/ 3171070 w 4317699"/>
              <a:gd name="connsiteY266" fmla="*/ 3759200 h 5890917"/>
              <a:gd name="connsiteX267" fmla="*/ 3652158 w 4317699"/>
              <a:gd name="connsiteY267" fmla="*/ 3763294 h 5890917"/>
              <a:gd name="connsiteX268" fmla="*/ 3030618 w 4317699"/>
              <a:gd name="connsiteY268" fmla="*/ 3946434 h 5890917"/>
              <a:gd name="connsiteX269" fmla="*/ 3113013 w 4317699"/>
              <a:gd name="connsiteY269" fmla="*/ 3947886 h 5890917"/>
              <a:gd name="connsiteX270" fmla="*/ 3243642 w 4317699"/>
              <a:gd name="connsiteY270" fmla="*/ 4078515 h 5890917"/>
              <a:gd name="connsiteX271" fmla="*/ 3388785 w 4317699"/>
              <a:gd name="connsiteY271" fmla="*/ 4136572 h 5890917"/>
              <a:gd name="connsiteX272" fmla="*/ 3959686 w 4317699"/>
              <a:gd name="connsiteY272" fmla="*/ 4204012 h 5890917"/>
              <a:gd name="connsiteX273" fmla="*/ 3461356 w 4317699"/>
              <a:gd name="connsiteY273" fmla="*/ 4194629 h 5890917"/>
              <a:gd name="connsiteX274" fmla="*/ 3417813 w 4317699"/>
              <a:gd name="connsiteY274" fmla="*/ 4180115 h 5890917"/>
              <a:gd name="connsiteX275" fmla="*/ 3330728 w 4317699"/>
              <a:gd name="connsiteY275" fmla="*/ 4165600 h 5890917"/>
              <a:gd name="connsiteX276" fmla="*/ 3200099 w 4317699"/>
              <a:gd name="connsiteY276" fmla="*/ 4136572 h 5890917"/>
              <a:gd name="connsiteX277" fmla="*/ 3083985 w 4317699"/>
              <a:gd name="connsiteY277" fmla="*/ 4107543 h 5890917"/>
              <a:gd name="connsiteX278" fmla="*/ 2982385 w 4317699"/>
              <a:gd name="connsiteY278" fmla="*/ 4005943 h 5890917"/>
              <a:gd name="connsiteX279" fmla="*/ 2938842 w 4317699"/>
              <a:gd name="connsiteY279" fmla="*/ 3962400 h 5890917"/>
              <a:gd name="connsiteX280" fmla="*/ 2851756 w 4317699"/>
              <a:gd name="connsiteY280" fmla="*/ 3904343 h 5890917"/>
              <a:gd name="connsiteX281" fmla="*/ 2808213 w 4317699"/>
              <a:gd name="connsiteY281" fmla="*/ 3875315 h 5890917"/>
              <a:gd name="connsiteX282" fmla="*/ 2779185 w 4317699"/>
              <a:gd name="connsiteY282" fmla="*/ 3947886 h 5890917"/>
              <a:gd name="connsiteX283" fmla="*/ 2837242 w 4317699"/>
              <a:gd name="connsiteY283" fmla="*/ 4209143 h 5890917"/>
              <a:gd name="connsiteX284" fmla="*/ 2851756 w 4317699"/>
              <a:gd name="connsiteY284" fmla="*/ 4252686 h 5890917"/>
              <a:gd name="connsiteX285" fmla="*/ 2866270 w 4317699"/>
              <a:gd name="connsiteY285" fmla="*/ 4296229 h 5890917"/>
              <a:gd name="connsiteX286" fmla="*/ 2880785 w 4317699"/>
              <a:gd name="connsiteY286" fmla="*/ 4717143 h 5890917"/>
              <a:gd name="connsiteX287" fmla="*/ 2938842 w 4317699"/>
              <a:gd name="connsiteY287" fmla="*/ 4775200 h 5890917"/>
              <a:gd name="connsiteX288" fmla="*/ 2967870 w 4317699"/>
              <a:gd name="connsiteY288" fmla="*/ 4833257 h 5890917"/>
              <a:gd name="connsiteX289" fmla="*/ 3299710 w 4317699"/>
              <a:gd name="connsiteY289" fmla="*/ 5730921 h 5890917"/>
              <a:gd name="connsiteX290" fmla="*/ 2963139 w 4317699"/>
              <a:gd name="connsiteY290" fmla="*/ 5786686 h 5890917"/>
              <a:gd name="connsiteX291" fmla="*/ 2692099 w 4317699"/>
              <a:gd name="connsiteY291" fmla="*/ 5733143 h 5890917"/>
              <a:gd name="connsiteX292" fmla="*/ 2372785 w 4317699"/>
              <a:gd name="connsiteY292" fmla="*/ 5776686 h 5890917"/>
              <a:gd name="connsiteX293" fmla="*/ 2416328 w 4317699"/>
              <a:gd name="connsiteY293" fmla="*/ 5660572 h 5890917"/>
              <a:gd name="connsiteX294" fmla="*/ 2416328 w 4317699"/>
              <a:gd name="connsiteY294"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79800 w 4317699"/>
              <a:gd name="connsiteY31" fmla="*/ 3072921 h 5890917"/>
              <a:gd name="connsiteX32" fmla="*/ 1158608 w 4317699"/>
              <a:gd name="connsiteY32" fmla="*/ 3051895 h 5890917"/>
              <a:gd name="connsiteX33" fmla="*/ 1264735 w 4317699"/>
              <a:gd name="connsiteY33" fmla="*/ 2942156 h 5890917"/>
              <a:gd name="connsiteX34" fmla="*/ 1105078 w 4317699"/>
              <a:gd name="connsiteY34" fmla="*/ 2826041 h 5890917"/>
              <a:gd name="connsiteX35" fmla="*/ 848508 w 4317699"/>
              <a:gd name="connsiteY35" fmla="*/ 2747369 h 5890917"/>
              <a:gd name="connsiteX36" fmla="*/ 906842 w 4317699"/>
              <a:gd name="connsiteY36" fmla="*/ 2830286 h 5890917"/>
              <a:gd name="connsiteX37" fmla="*/ 628145 w 4317699"/>
              <a:gd name="connsiteY37" fmla="*/ 2616876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255157 w 4317699"/>
              <a:gd name="connsiteY41" fmla="*/ 2438228 h 5890917"/>
              <a:gd name="connsiteX42" fmla="*/ 769553 w 4317699"/>
              <a:gd name="connsiteY42" fmla="*/ 2644340 h 5890917"/>
              <a:gd name="connsiteX43" fmla="*/ 1095528 w 4317699"/>
              <a:gd name="connsiteY43" fmla="*/ 2685143 h 5890917"/>
              <a:gd name="connsiteX44" fmla="*/ 1211642 w 4317699"/>
              <a:gd name="connsiteY44" fmla="*/ 2714172 h 5890917"/>
              <a:gd name="connsiteX45" fmla="*/ 1313242 w 4317699"/>
              <a:gd name="connsiteY45" fmla="*/ 2801257 h 5890917"/>
              <a:gd name="connsiteX46" fmla="*/ 1186943 w 4317699"/>
              <a:gd name="connsiteY46" fmla="*/ 2556872 h 5890917"/>
              <a:gd name="connsiteX47" fmla="*/ 1138540 w 4317699"/>
              <a:gd name="connsiteY47" fmla="*/ 2390095 h 5890917"/>
              <a:gd name="connsiteX48" fmla="*/ 1198119 w 4317699"/>
              <a:gd name="connsiteY48" fmla="*/ 2428740 h 5890917"/>
              <a:gd name="connsiteX49" fmla="*/ 1385813 w 4317699"/>
              <a:gd name="connsiteY49" fmla="*/ 2873829 h 5890917"/>
              <a:gd name="connsiteX50" fmla="*/ 1429356 w 4317699"/>
              <a:gd name="connsiteY50" fmla="*/ 2917372 h 5890917"/>
              <a:gd name="connsiteX51" fmla="*/ 1516442 w 4317699"/>
              <a:gd name="connsiteY51" fmla="*/ 2960915 h 5890917"/>
              <a:gd name="connsiteX52" fmla="*/ 1792213 w 4317699"/>
              <a:gd name="connsiteY52" fmla="*/ 3004457 h 5890917"/>
              <a:gd name="connsiteX53" fmla="*/ 1908328 w 4317699"/>
              <a:gd name="connsiteY53" fmla="*/ 3033486 h 5890917"/>
              <a:gd name="connsiteX54" fmla="*/ 1980899 w 4317699"/>
              <a:gd name="connsiteY54" fmla="*/ 3062515 h 5890917"/>
              <a:gd name="connsiteX55" fmla="*/ 2024442 w 4317699"/>
              <a:gd name="connsiteY55" fmla="*/ 3077029 h 5890917"/>
              <a:gd name="connsiteX56" fmla="*/ 2126042 w 4317699"/>
              <a:gd name="connsiteY56" fmla="*/ 3135086 h 5890917"/>
              <a:gd name="connsiteX57" fmla="*/ 2169585 w 4317699"/>
              <a:gd name="connsiteY57" fmla="*/ 3207657 h 5890917"/>
              <a:gd name="connsiteX58" fmla="*/ 2213128 w 4317699"/>
              <a:gd name="connsiteY58" fmla="*/ 3251200 h 5890917"/>
              <a:gd name="connsiteX59" fmla="*/ 2271185 w 4317699"/>
              <a:gd name="connsiteY59" fmla="*/ 3323772 h 5890917"/>
              <a:gd name="connsiteX60" fmla="*/ 2242156 w 4317699"/>
              <a:gd name="connsiteY60" fmla="*/ 3236686 h 5890917"/>
              <a:gd name="connsiteX61" fmla="*/ 2198613 w 4317699"/>
              <a:gd name="connsiteY61" fmla="*/ 3106057 h 5890917"/>
              <a:gd name="connsiteX62" fmla="*/ 2169585 w 4317699"/>
              <a:gd name="connsiteY62" fmla="*/ 3048000 h 5890917"/>
              <a:gd name="connsiteX63" fmla="*/ 2097013 w 4317699"/>
              <a:gd name="connsiteY63" fmla="*/ 2989943 h 5890917"/>
              <a:gd name="connsiteX64" fmla="*/ 2053470 w 4317699"/>
              <a:gd name="connsiteY64" fmla="*/ 2931886 h 5890917"/>
              <a:gd name="connsiteX65" fmla="*/ 2009928 w 4317699"/>
              <a:gd name="connsiteY65" fmla="*/ 2888343 h 5890917"/>
              <a:gd name="connsiteX66" fmla="*/ 1995413 w 4317699"/>
              <a:gd name="connsiteY66" fmla="*/ 2830286 h 5890917"/>
              <a:gd name="connsiteX67" fmla="*/ 1966385 w 4317699"/>
              <a:gd name="connsiteY67" fmla="*/ 2772229 h 5890917"/>
              <a:gd name="connsiteX68" fmla="*/ 1922842 w 4317699"/>
              <a:gd name="connsiteY68" fmla="*/ 2540000 h 5890917"/>
              <a:gd name="connsiteX69" fmla="*/ 1850270 w 4317699"/>
              <a:gd name="connsiteY69" fmla="*/ 2438400 h 5890917"/>
              <a:gd name="connsiteX70" fmla="*/ 1806728 w 4317699"/>
              <a:gd name="connsiteY70" fmla="*/ 2365829 h 5890917"/>
              <a:gd name="connsiteX71" fmla="*/ 1647070 w 4317699"/>
              <a:gd name="connsiteY71" fmla="*/ 2206172 h 5890917"/>
              <a:gd name="connsiteX72" fmla="*/ 1589013 w 4317699"/>
              <a:gd name="connsiteY72" fmla="*/ 2148115 h 5890917"/>
              <a:gd name="connsiteX73" fmla="*/ 1545470 w 4317699"/>
              <a:gd name="connsiteY73" fmla="*/ 2104572 h 5890917"/>
              <a:gd name="connsiteX74" fmla="*/ 1501928 w 4317699"/>
              <a:gd name="connsiteY74" fmla="*/ 2046515 h 5890917"/>
              <a:gd name="connsiteX75" fmla="*/ 1458385 w 4317699"/>
              <a:gd name="connsiteY75" fmla="*/ 2032000 h 5890917"/>
              <a:gd name="connsiteX76" fmla="*/ 1313242 w 4317699"/>
              <a:gd name="connsiteY76" fmla="*/ 1988457 h 5890917"/>
              <a:gd name="connsiteX77" fmla="*/ 640112 w 4317699"/>
              <a:gd name="connsiteY77" fmla="*/ 2092388 h 5890917"/>
              <a:gd name="connsiteX78" fmla="*/ 1211642 w 4317699"/>
              <a:gd name="connsiteY78" fmla="*/ 1886857 h 5890917"/>
              <a:gd name="connsiteX79" fmla="*/ 1168099 w 4317699"/>
              <a:gd name="connsiteY79" fmla="*/ 1843315 h 5890917"/>
              <a:gd name="connsiteX80" fmla="*/ 711891 w 4317699"/>
              <a:gd name="connsiteY80" fmla="*/ 1699000 h 5890917"/>
              <a:gd name="connsiteX81" fmla="*/ 1371299 w 4317699"/>
              <a:gd name="connsiteY81" fmla="*/ 1901372 h 5890917"/>
              <a:gd name="connsiteX82" fmla="*/ 1559985 w 4317699"/>
              <a:gd name="connsiteY82" fmla="*/ 1915886 h 5890917"/>
              <a:gd name="connsiteX83" fmla="*/ 1618042 w 4317699"/>
              <a:gd name="connsiteY83" fmla="*/ 1944915 h 5890917"/>
              <a:gd name="connsiteX84" fmla="*/ 1734156 w 4317699"/>
              <a:gd name="connsiteY84" fmla="*/ 2104572 h 5890917"/>
              <a:gd name="connsiteX85" fmla="*/ 1777699 w 4317699"/>
              <a:gd name="connsiteY85" fmla="*/ 2162629 h 5890917"/>
              <a:gd name="connsiteX86" fmla="*/ 1763185 w 4317699"/>
              <a:gd name="connsiteY86" fmla="*/ 2090057 h 5890917"/>
              <a:gd name="connsiteX87" fmla="*/ 1734156 w 4317699"/>
              <a:gd name="connsiteY87" fmla="*/ 1973943 h 5890917"/>
              <a:gd name="connsiteX88" fmla="*/ 1719642 w 4317699"/>
              <a:gd name="connsiteY88" fmla="*/ 1886857 h 5890917"/>
              <a:gd name="connsiteX89" fmla="*/ 1699810 w 4317699"/>
              <a:gd name="connsiteY89" fmla="*/ 1491358 h 5890917"/>
              <a:gd name="connsiteX90" fmla="*/ 1395655 w 4317699"/>
              <a:gd name="connsiteY90" fmla="*/ 853321 h 5890917"/>
              <a:gd name="connsiteX91" fmla="*/ 1792213 w 4317699"/>
              <a:gd name="connsiteY91" fmla="*/ 1320800 h 5890917"/>
              <a:gd name="connsiteX92" fmla="*/ 1821242 w 4317699"/>
              <a:gd name="connsiteY92" fmla="*/ 1190172 h 5890917"/>
              <a:gd name="connsiteX93" fmla="*/ 1792213 w 4317699"/>
              <a:gd name="connsiteY93" fmla="*/ 653143 h 5890917"/>
              <a:gd name="connsiteX94" fmla="*/ 1748670 w 4317699"/>
              <a:gd name="connsiteY94" fmla="*/ 580572 h 5890917"/>
              <a:gd name="connsiteX95" fmla="*/ 1792213 w 4317699"/>
              <a:gd name="connsiteY95" fmla="*/ 624115 h 5890917"/>
              <a:gd name="connsiteX96" fmla="*/ 1821242 w 4317699"/>
              <a:gd name="connsiteY96" fmla="*/ 754743 h 5890917"/>
              <a:gd name="connsiteX97" fmla="*/ 1879299 w 4317699"/>
              <a:gd name="connsiteY97" fmla="*/ 870857 h 5890917"/>
              <a:gd name="connsiteX98" fmla="*/ 1893813 w 4317699"/>
              <a:gd name="connsiteY98" fmla="*/ 2061029 h 5890917"/>
              <a:gd name="connsiteX99" fmla="*/ 1922842 w 4317699"/>
              <a:gd name="connsiteY99" fmla="*/ 2148115 h 5890917"/>
              <a:gd name="connsiteX100" fmla="*/ 1937356 w 4317699"/>
              <a:gd name="connsiteY100" fmla="*/ 2235200 h 5890917"/>
              <a:gd name="connsiteX101" fmla="*/ 1980899 w 4317699"/>
              <a:gd name="connsiteY101" fmla="*/ 2365829 h 5890917"/>
              <a:gd name="connsiteX102" fmla="*/ 2009928 w 4317699"/>
              <a:gd name="connsiteY102" fmla="*/ 2409372 h 5890917"/>
              <a:gd name="connsiteX103" fmla="*/ 2053470 w 4317699"/>
              <a:gd name="connsiteY103" fmla="*/ 2525486 h 5890917"/>
              <a:gd name="connsiteX104" fmla="*/ 2097013 w 4317699"/>
              <a:gd name="connsiteY104" fmla="*/ 2583543 h 5890917"/>
              <a:gd name="connsiteX105" fmla="*/ 2169585 w 4317699"/>
              <a:gd name="connsiteY105" fmla="*/ 2757715 h 5890917"/>
              <a:gd name="connsiteX106" fmla="*/ 2198613 w 4317699"/>
              <a:gd name="connsiteY106" fmla="*/ 2801257 h 5890917"/>
              <a:gd name="connsiteX107" fmla="*/ 2285699 w 4317699"/>
              <a:gd name="connsiteY107" fmla="*/ 2888343 h 5890917"/>
              <a:gd name="connsiteX108" fmla="*/ 2314728 w 4317699"/>
              <a:gd name="connsiteY108" fmla="*/ 2989943 h 5890917"/>
              <a:gd name="connsiteX109" fmla="*/ 2343756 w 4317699"/>
              <a:gd name="connsiteY109" fmla="*/ 3033486 h 5890917"/>
              <a:gd name="connsiteX110" fmla="*/ 2372785 w 4317699"/>
              <a:gd name="connsiteY110" fmla="*/ 2989943 h 5890917"/>
              <a:gd name="connsiteX111" fmla="*/ 2285699 w 4317699"/>
              <a:gd name="connsiteY111" fmla="*/ 2380343 h 5890917"/>
              <a:gd name="connsiteX112" fmla="*/ 2271185 w 4317699"/>
              <a:gd name="connsiteY112" fmla="*/ 2322286 h 5890917"/>
              <a:gd name="connsiteX113" fmla="*/ 2170402 w 4317699"/>
              <a:gd name="connsiteY113" fmla="*/ 2179092 h 5890917"/>
              <a:gd name="connsiteX114" fmla="*/ 2074511 w 4317699"/>
              <a:gd name="connsiteY114" fmla="*/ 1914189 h 5890917"/>
              <a:gd name="connsiteX115" fmla="*/ 2271185 w 4317699"/>
              <a:gd name="connsiteY115" fmla="*/ 2177143 h 5890917"/>
              <a:gd name="connsiteX116" fmla="*/ 2110169 w 4317699"/>
              <a:gd name="connsiteY116" fmla="*/ 1733634 h 5890917"/>
              <a:gd name="connsiteX117" fmla="*/ 2159116 w 4317699"/>
              <a:gd name="connsiteY117" fmla="*/ 1422364 h 5890917"/>
              <a:gd name="connsiteX118" fmla="*/ 2401813 w 4317699"/>
              <a:gd name="connsiteY118" fmla="*/ 2075543 h 5890917"/>
              <a:gd name="connsiteX119" fmla="*/ 2503413 w 4317699"/>
              <a:gd name="connsiteY119" fmla="*/ 1959429 h 5890917"/>
              <a:gd name="connsiteX120" fmla="*/ 2459870 w 4317699"/>
              <a:gd name="connsiteY120" fmla="*/ 1756229 h 5890917"/>
              <a:gd name="connsiteX121" fmla="*/ 2445356 w 4317699"/>
              <a:gd name="connsiteY121" fmla="*/ 1625600 h 5890917"/>
              <a:gd name="connsiteX122" fmla="*/ 2401813 w 4317699"/>
              <a:gd name="connsiteY122" fmla="*/ 1494972 h 5890917"/>
              <a:gd name="connsiteX123" fmla="*/ 2343756 w 4317699"/>
              <a:gd name="connsiteY123" fmla="*/ 1320800 h 5890917"/>
              <a:gd name="connsiteX124" fmla="*/ 2358270 w 4317699"/>
              <a:gd name="connsiteY124" fmla="*/ 130629 h 5890917"/>
              <a:gd name="connsiteX125" fmla="*/ 2372785 w 4317699"/>
              <a:gd name="connsiteY125" fmla="*/ 261257 h 5890917"/>
              <a:gd name="connsiteX126" fmla="*/ 2387299 w 4317699"/>
              <a:gd name="connsiteY126" fmla="*/ 333829 h 5890917"/>
              <a:gd name="connsiteX127" fmla="*/ 2430842 w 4317699"/>
              <a:gd name="connsiteY127" fmla="*/ 638629 h 5890917"/>
              <a:gd name="connsiteX128" fmla="*/ 2459870 w 4317699"/>
              <a:gd name="connsiteY128" fmla="*/ 580572 h 5890917"/>
              <a:gd name="connsiteX129" fmla="*/ 2488899 w 4317699"/>
              <a:gd name="connsiteY129" fmla="*/ 508000 h 5890917"/>
              <a:gd name="connsiteX130" fmla="*/ 2532442 w 4317699"/>
              <a:gd name="connsiteY130" fmla="*/ 406400 h 5890917"/>
              <a:gd name="connsiteX131" fmla="*/ 2546956 w 4317699"/>
              <a:gd name="connsiteY131" fmla="*/ 159657 h 5890917"/>
              <a:gd name="connsiteX132" fmla="*/ 2532442 w 4317699"/>
              <a:gd name="connsiteY132" fmla="*/ 609600 h 5890917"/>
              <a:gd name="connsiteX133" fmla="*/ 2474385 w 4317699"/>
              <a:gd name="connsiteY133" fmla="*/ 696686 h 5890917"/>
              <a:gd name="connsiteX134" fmla="*/ 2488899 w 4317699"/>
              <a:gd name="connsiteY134" fmla="*/ 1262743 h 5890917"/>
              <a:gd name="connsiteX135" fmla="*/ 2532442 w 4317699"/>
              <a:gd name="connsiteY135" fmla="*/ 1320800 h 5890917"/>
              <a:gd name="connsiteX136" fmla="*/ 2546956 w 4317699"/>
              <a:gd name="connsiteY136" fmla="*/ 1393372 h 5890917"/>
              <a:gd name="connsiteX137" fmla="*/ 2575985 w 4317699"/>
              <a:gd name="connsiteY137" fmla="*/ 1494972 h 5890917"/>
              <a:gd name="connsiteX138" fmla="*/ 2590499 w 4317699"/>
              <a:gd name="connsiteY138" fmla="*/ 1611086 h 5890917"/>
              <a:gd name="connsiteX139" fmla="*/ 2619528 w 4317699"/>
              <a:gd name="connsiteY139" fmla="*/ 1567543 h 5890917"/>
              <a:gd name="connsiteX140" fmla="*/ 2721128 w 4317699"/>
              <a:gd name="connsiteY140" fmla="*/ 1509486 h 5890917"/>
              <a:gd name="connsiteX141" fmla="*/ 2750156 w 4317699"/>
              <a:gd name="connsiteY141" fmla="*/ 1465943 h 5890917"/>
              <a:gd name="connsiteX142" fmla="*/ 2793699 w 4317699"/>
              <a:gd name="connsiteY142" fmla="*/ 1422400 h 5890917"/>
              <a:gd name="connsiteX143" fmla="*/ 2822728 w 4317699"/>
              <a:gd name="connsiteY143" fmla="*/ 1364343 h 5890917"/>
              <a:gd name="connsiteX144" fmla="*/ 2837242 w 4317699"/>
              <a:gd name="connsiteY144" fmla="*/ 1045029 h 5890917"/>
              <a:gd name="connsiteX145" fmla="*/ 2851756 w 4317699"/>
              <a:gd name="connsiteY145" fmla="*/ 972457 h 5890917"/>
              <a:gd name="connsiteX146" fmla="*/ 2895299 w 4317699"/>
              <a:gd name="connsiteY146" fmla="*/ 609600 h 5890917"/>
              <a:gd name="connsiteX147" fmla="*/ 2938842 w 4317699"/>
              <a:gd name="connsiteY147" fmla="*/ 275772 h 5890917"/>
              <a:gd name="connsiteX148" fmla="*/ 3200099 w 4317699"/>
              <a:gd name="connsiteY148" fmla="*/ 43543 h 5890917"/>
              <a:gd name="connsiteX149" fmla="*/ 3229128 w 4317699"/>
              <a:gd name="connsiteY149" fmla="*/ 0 h 5890917"/>
              <a:gd name="connsiteX150" fmla="*/ 3200099 w 4317699"/>
              <a:gd name="connsiteY150" fmla="*/ 130629 h 5890917"/>
              <a:gd name="connsiteX151" fmla="*/ 3171070 w 4317699"/>
              <a:gd name="connsiteY151" fmla="*/ 232229 h 5890917"/>
              <a:gd name="connsiteX152" fmla="*/ 3054956 w 4317699"/>
              <a:gd name="connsiteY152" fmla="*/ 290286 h 5890917"/>
              <a:gd name="connsiteX153" fmla="*/ 3011413 w 4317699"/>
              <a:gd name="connsiteY153" fmla="*/ 522515 h 5890917"/>
              <a:gd name="connsiteX154" fmla="*/ 2967870 w 4317699"/>
              <a:gd name="connsiteY154" fmla="*/ 972457 h 5890917"/>
              <a:gd name="connsiteX155" fmla="*/ 3025928 w 4317699"/>
              <a:gd name="connsiteY155" fmla="*/ 1001486 h 5890917"/>
              <a:gd name="connsiteX156" fmla="*/ 3113013 w 4317699"/>
              <a:gd name="connsiteY156" fmla="*/ 957943 h 5890917"/>
              <a:gd name="connsiteX157" fmla="*/ 3330728 w 4317699"/>
              <a:gd name="connsiteY157" fmla="*/ 914400 h 5890917"/>
              <a:gd name="connsiteX158" fmla="*/ 3388785 w 4317699"/>
              <a:gd name="connsiteY158" fmla="*/ 885372 h 5890917"/>
              <a:gd name="connsiteX159" fmla="*/ 3822419 w 4317699"/>
              <a:gd name="connsiteY159" fmla="*/ 416941 h 5890917"/>
              <a:gd name="connsiteX160" fmla="*/ 3541953 w 4317699"/>
              <a:gd name="connsiteY160" fmla="*/ 909341 h 5890917"/>
              <a:gd name="connsiteX161" fmla="*/ 3801781 w 4317699"/>
              <a:gd name="connsiteY161" fmla="*/ 934802 h 5890917"/>
              <a:gd name="connsiteX162" fmla="*/ 3882270 w 4317699"/>
              <a:gd name="connsiteY162" fmla="*/ 1030515 h 5890917"/>
              <a:gd name="connsiteX163" fmla="*/ 3301699 w 4317699"/>
              <a:gd name="connsiteY163" fmla="*/ 1030515 h 5890917"/>
              <a:gd name="connsiteX164" fmla="*/ 3374270 w 4317699"/>
              <a:gd name="connsiteY164" fmla="*/ 1074057 h 5890917"/>
              <a:gd name="connsiteX165" fmla="*/ 3490385 w 4317699"/>
              <a:gd name="connsiteY165" fmla="*/ 1103086 h 5890917"/>
              <a:gd name="connsiteX166" fmla="*/ 3548442 w 4317699"/>
              <a:gd name="connsiteY166" fmla="*/ 1175657 h 5890917"/>
              <a:gd name="connsiteX167" fmla="*/ 3635528 w 4317699"/>
              <a:gd name="connsiteY167" fmla="*/ 1219200 h 5890917"/>
              <a:gd name="connsiteX168" fmla="*/ 3795185 w 4317699"/>
              <a:gd name="connsiteY168" fmla="*/ 1248229 h 5890917"/>
              <a:gd name="connsiteX169" fmla="*/ 4085470 w 4317699"/>
              <a:gd name="connsiteY169" fmla="*/ 1190172 h 5890917"/>
              <a:gd name="connsiteX170" fmla="*/ 4143528 w 4317699"/>
              <a:gd name="connsiteY170" fmla="*/ 1117600 h 5890917"/>
              <a:gd name="connsiteX171" fmla="*/ 4187070 w 4317699"/>
              <a:gd name="connsiteY171" fmla="*/ 1088572 h 5890917"/>
              <a:gd name="connsiteX172" fmla="*/ 4143528 w 4317699"/>
              <a:gd name="connsiteY172" fmla="*/ 1132115 h 5890917"/>
              <a:gd name="connsiteX173" fmla="*/ 4041928 w 4317699"/>
              <a:gd name="connsiteY173" fmla="*/ 1262743 h 5890917"/>
              <a:gd name="connsiteX174" fmla="*/ 4012899 w 4317699"/>
              <a:gd name="connsiteY174" fmla="*/ 1306286 h 5890917"/>
              <a:gd name="connsiteX175" fmla="*/ 3791322 w 4317699"/>
              <a:gd name="connsiteY175" fmla="*/ 1323824 h 5890917"/>
              <a:gd name="connsiteX176" fmla="*/ 3751642 w 4317699"/>
              <a:gd name="connsiteY176" fmla="*/ 1364343 h 5890917"/>
              <a:gd name="connsiteX177" fmla="*/ 3595300 w 4317699"/>
              <a:gd name="connsiteY177" fmla="*/ 1257336 h 5890917"/>
              <a:gd name="connsiteX178" fmla="*/ 3388375 w 4317699"/>
              <a:gd name="connsiteY178" fmla="*/ 1146879 h 5890917"/>
              <a:gd name="connsiteX179" fmla="*/ 3504899 w 4317699"/>
              <a:gd name="connsiteY179" fmla="*/ 1756229 h 5890917"/>
              <a:gd name="connsiteX180" fmla="*/ 3475870 w 4317699"/>
              <a:gd name="connsiteY180" fmla="*/ 1698172 h 5890917"/>
              <a:gd name="connsiteX181" fmla="*/ 3403299 w 4317699"/>
              <a:gd name="connsiteY181" fmla="*/ 1524000 h 5890917"/>
              <a:gd name="connsiteX182" fmla="*/ 3351418 w 4317699"/>
              <a:gd name="connsiteY182" fmla="*/ 1329003 h 5890917"/>
              <a:gd name="connsiteX183" fmla="*/ 3331584 w 4317699"/>
              <a:gd name="connsiteY183" fmla="*/ 1273108 h 5890917"/>
              <a:gd name="connsiteX184" fmla="*/ 3287677 w 4317699"/>
              <a:gd name="connsiteY184" fmla="*/ 1226998 h 5890917"/>
              <a:gd name="connsiteX185" fmla="*/ 3156556 w 4317699"/>
              <a:gd name="connsiteY185" fmla="*/ 1190172 h 5890917"/>
              <a:gd name="connsiteX186" fmla="*/ 3098499 w 4317699"/>
              <a:gd name="connsiteY186" fmla="*/ 1204686 h 5890917"/>
              <a:gd name="connsiteX187" fmla="*/ 2982385 w 4317699"/>
              <a:gd name="connsiteY187" fmla="*/ 1219200 h 5890917"/>
              <a:gd name="connsiteX188" fmla="*/ 2967870 w 4317699"/>
              <a:gd name="connsiteY188" fmla="*/ 1262743 h 5890917"/>
              <a:gd name="connsiteX189" fmla="*/ 2895299 w 4317699"/>
              <a:gd name="connsiteY189" fmla="*/ 1524000 h 5890917"/>
              <a:gd name="connsiteX190" fmla="*/ 2938842 w 4317699"/>
              <a:gd name="connsiteY190" fmla="*/ 1596572 h 5890917"/>
              <a:gd name="connsiteX191" fmla="*/ 2953356 w 4317699"/>
              <a:gd name="connsiteY191" fmla="*/ 1640115 h 5890917"/>
              <a:gd name="connsiteX192" fmla="*/ 2895299 w 4317699"/>
              <a:gd name="connsiteY192" fmla="*/ 1712686 h 5890917"/>
              <a:gd name="connsiteX193" fmla="*/ 2837242 w 4317699"/>
              <a:gd name="connsiteY193" fmla="*/ 1770743 h 5890917"/>
              <a:gd name="connsiteX194" fmla="*/ 2750156 w 4317699"/>
              <a:gd name="connsiteY194" fmla="*/ 1828800 h 5890917"/>
              <a:gd name="connsiteX195" fmla="*/ 2677585 w 4317699"/>
              <a:gd name="connsiteY195" fmla="*/ 1901372 h 5890917"/>
              <a:gd name="connsiteX196" fmla="*/ 2575985 w 4317699"/>
              <a:gd name="connsiteY196" fmla="*/ 2032000 h 5890917"/>
              <a:gd name="connsiteX197" fmla="*/ 2561470 w 4317699"/>
              <a:gd name="connsiteY197" fmla="*/ 2525486 h 5890917"/>
              <a:gd name="connsiteX198" fmla="*/ 2634042 w 4317699"/>
              <a:gd name="connsiteY198" fmla="*/ 2467429 h 5890917"/>
              <a:gd name="connsiteX199" fmla="*/ 2750156 w 4317699"/>
              <a:gd name="connsiteY199" fmla="*/ 2394857 h 5890917"/>
              <a:gd name="connsiteX200" fmla="*/ 2938842 w 4317699"/>
              <a:gd name="connsiteY200" fmla="*/ 2249715 h 5890917"/>
              <a:gd name="connsiteX201" fmla="*/ 2904387 w 4317699"/>
              <a:gd name="connsiteY201" fmla="*/ 2031669 h 5890917"/>
              <a:gd name="connsiteX202" fmla="*/ 3070856 w 4317699"/>
              <a:gd name="connsiteY202" fmla="*/ 2166397 h 5890917"/>
              <a:gd name="connsiteX203" fmla="*/ 3098499 w 4317699"/>
              <a:gd name="connsiteY203" fmla="*/ 1814286 h 5890917"/>
              <a:gd name="connsiteX204" fmla="*/ 3127528 w 4317699"/>
              <a:gd name="connsiteY204" fmla="*/ 1698172 h 5890917"/>
              <a:gd name="connsiteX205" fmla="*/ 3098499 w 4317699"/>
              <a:gd name="connsiteY205" fmla="*/ 2235200 h 5890917"/>
              <a:gd name="connsiteX206" fmla="*/ 3069470 w 4317699"/>
              <a:gd name="connsiteY206" fmla="*/ 2307772 h 5890917"/>
              <a:gd name="connsiteX207" fmla="*/ 2866270 w 4317699"/>
              <a:gd name="connsiteY207" fmla="*/ 2481943 h 5890917"/>
              <a:gd name="connsiteX208" fmla="*/ 2779185 w 4317699"/>
              <a:gd name="connsiteY208" fmla="*/ 2525486 h 5890917"/>
              <a:gd name="connsiteX209" fmla="*/ 2721128 w 4317699"/>
              <a:gd name="connsiteY209" fmla="*/ 2569029 h 5890917"/>
              <a:gd name="connsiteX210" fmla="*/ 2663070 w 4317699"/>
              <a:gd name="connsiteY210" fmla="*/ 2699657 h 5890917"/>
              <a:gd name="connsiteX211" fmla="*/ 2648556 w 4317699"/>
              <a:gd name="connsiteY211" fmla="*/ 2743200 h 5890917"/>
              <a:gd name="connsiteX212" fmla="*/ 2735642 w 4317699"/>
              <a:gd name="connsiteY212" fmla="*/ 2656115 h 5890917"/>
              <a:gd name="connsiteX213" fmla="*/ 2880785 w 4317699"/>
              <a:gd name="connsiteY213" fmla="*/ 2612572 h 5890917"/>
              <a:gd name="connsiteX214" fmla="*/ 3040442 w 4317699"/>
              <a:gd name="connsiteY214" fmla="*/ 2540000 h 5890917"/>
              <a:gd name="connsiteX215" fmla="*/ 3113013 w 4317699"/>
              <a:gd name="connsiteY215" fmla="*/ 2467429 h 5890917"/>
              <a:gd name="connsiteX216" fmla="*/ 3200099 w 4317699"/>
              <a:gd name="connsiteY216" fmla="*/ 2380343 h 5890917"/>
              <a:gd name="connsiteX217" fmla="*/ 3214613 w 4317699"/>
              <a:gd name="connsiteY217" fmla="*/ 1872343 h 5890917"/>
              <a:gd name="connsiteX218" fmla="*/ 3229128 w 4317699"/>
              <a:gd name="connsiteY218" fmla="*/ 2220686 h 5890917"/>
              <a:gd name="connsiteX219" fmla="*/ 3403299 w 4317699"/>
              <a:gd name="connsiteY219" fmla="*/ 2046515 h 5890917"/>
              <a:gd name="connsiteX220" fmla="*/ 3461356 w 4317699"/>
              <a:gd name="connsiteY220" fmla="*/ 2002972 h 5890917"/>
              <a:gd name="connsiteX221" fmla="*/ 3606499 w 4317699"/>
              <a:gd name="connsiteY221" fmla="*/ 1857829 h 5890917"/>
              <a:gd name="connsiteX222" fmla="*/ 3981272 w 4317699"/>
              <a:gd name="connsiteY222" fmla="*/ 1573190 h 5890917"/>
              <a:gd name="connsiteX223" fmla="*/ 4297829 w 4317699"/>
              <a:gd name="connsiteY223" fmla="*/ 1409345 h 5890917"/>
              <a:gd name="connsiteX224" fmla="*/ 3770568 w 4317699"/>
              <a:gd name="connsiteY224" fmla="*/ 1875783 h 5890917"/>
              <a:gd name="connsiteX225" fmla="*/ 4210796 w 4317699"/>
              <a:gd name="connsiteY225" fmla="*/ 1938659 h 5890917"/>
              <a:gd name="connsiteX226" fmla="*/ 3591985 w 4317699"/>
              <a:gd name="connsiteY226" fmla="*/ 2075543 h 5890917"/>
              <a:gd name="connsiteX227" fmla="*/ 3417813 w 4317699"/>
              <a:gd name="connsiteY227" fmla="*/ 2177143 h 5890917"/>
              <a:gd name="connsiteX228" fmla="*/ 3345242 w 4317699"/>
              <a:gd name="connsiteY228" fmla="*/ 2293257 h 5890917"/>
              <a:gd name="connsiteX229" fmla="*/ 3330728 w 4317699"/>
              <a:gd name="connsiteY229" fmla="*/ 2351315 h 5890917"/>
              <a:gd name="connsiteX230" fmla="*/ 3316213 w 4317699"/>
              <a:gd name="connsiteY230" fmla="*/ 2481943 h 5890917"/>
              <a:gd name="connsiteX231" fmla="*/ 3287185 w 4317699"/>
              <a:gd name="connsiteY231" fmla="*/ 2525486 h 5890917"/>
              <a:gd name="connsiteX232" fmla="*/ 3243642 w 4317699"/>
              <a:gd name="connsiteY232" fmla="*/ 2583543 h 5890917"/>
              <a:gd name="connsiteX233" fmla="*/ 3142042 w 4317699"/>
              <a:gd name="connsiteY233" fmla="*/ 2670629 h 5890917"/>
              <a:gd name="connsiteX234" fmla="*/ 3040442 w 4317699"/>
              <a:gd name="connsiteY234" fmla="*/ 2786743 h 5890917"/>
              <a:gd name="connsiteX235" fmla="*/ 2967870 w 4317699"/>
              <a:gd name="connsiteY235" fmla="*/ 2844800 h 5890917"/>
              <a:gd name="connsiteX236" fmla="*/ 2895299 w 4317699"/>
              <a:gd name="connsiteY236" fmla="*/ 2931886 h 5890917"/>
              <a:gd name="connsiteX237" fmla="*/ 2735642 w 4317699"/>
              <a:gd name="connsiteY237" fmla="*/ 3106057 h 5890917"/>
              <a:gd name="connsiteX238" fmla="*/ 2706613 w 4317699"/>
              <a:gd name="connsiteY238" fmla="*/ 3193143 h 5890917"/>
              <a:gd name="connsiteX239" fmla="*/ 2808213 w 4317699"/>
              <a:gd name="connsiteY239" fmla="*/ 3178629 h 5890917"/>
              <a:gd name="connsiteX240" fmla="*/ 3214613 w 4317699"/>
              <a:gd name="connsiteY240" fmla="*/ 3091543 h 5890917"/>
              <a:gd name="connsiteX241" fmla="*/ 3475870 w 4317699"/>
              <a:gd name="connsiteY241" fmla="*/ 2960915 h 5890917"/>
              <a:gd name="connsiteX242" fmla="*/ 3679070 w 4317699"/>
              <a:gd name="connsiteY242" fmla="*/ 2801257 h 5890917"/>
              <a:gd name="connsiteX243" fmla="*/ 3824213 w 4317699"/>
              <a:gd name="connsiteY243" fmla="*/ 2569029 h 5890917"/>
              <a:gd name="connsiteX244" fmla="*/ 3911299 w 4317699"/>
              <a:gd name="connsiteY244" fmla="*/ 2409372 h 5890917"/>
              <a:gd name="connsiteX245" fmla="*/ 4236791 w 4317699"/>
              <a:gd name="connsiteY245" fmla="*/ 2119679 h 5890917"/>
              <a:gd name="connsiteX246" fmla="*/ 3896785 w 4317699"/>
              <a:gd name="connsiteY246" fmla="*/ 2641600 h 5890917"/>
              <a:gd name="connsiteX247" fmla="*/ 3867756 w 4317699"/>
              <a:gd name="connsiteY247" fmla="*/ 2714172 h 5890917"/>
              <a:gd name="connsiteX248" fmla="*/ 3766156 w 4317699"/>
              <a:gd name="connsiteY248" fmla="*/ 2888343 h 5890917"/>
              <a:gd name="connsiteX249" fmla="*/ 3708099 w 4317699"/>
              <a:gd name="connsiteY249" fmla="*/ 2946400 h 5890917"/>
              <a:gd name="connsiteX250" fmla="*/ 3635528 w 4317699"/>
              <a:gd name="connsiteY250" fmla="*/ 3033486 h 5890917"/>
              <a:gd name="connsiteX251" fmla="*/ 3766156 w 4317699"/>
              <a:gd name="connsiteY251" fmla="*/ 2975429 h 5890917"/>
              <a:gd name="connsiteX252" fmla="*/ 3824213 w 4317699"/>
              <a:gd name="connsiteY252" fmla="*/ 2960915 h 5890917"/>
              <a:gd name="connsiteX253" fmla="*/ 4216099 w 4317699"/>
              <a:gd name="connsiteY253" fmla="*/ 3048000 h 5890917"/>
              <a:gd name="connsiteX254" fmla="*/ 4317699 w 4317699"/>
              <a:gd name="connsiteY254" fmla="*/ 3091543 h 5890917"/>
              <a:gd name="connsiteX255" fmla="*/ 4216099 w 4317699"/>
              <a:gd name="connsiteY255" fmla="*/ 3062515 h 5890917"/>
              <a:gd name="connsiteX256" fmla="*/ 4041928 w 4317699"/>
              <a:gd name="connsiteY256" fmla="*/ 3077029 h 5890917"/>
              <a:gd name="connsiteX257" fmla="*/ 3735915 w 4317699"/>
              <a:gd name="connsiteY257" fmla="*/ 3168092 h 5890917"/>
              <a:gd name="connsiteX258" fmla="*/ 3550752 w 4317699"/>
              <a:gd name="connsiteY258" fmla="*/ 3155241 h 5890917"/>
              <a:gd name="connsiteX259" fmla="*/ 3248601 w 4317699"/>
              <a:gd name="connsiteY259" fmla="*/ 3272308 h 5890917"/>
              <a:gd name="connsiteX260" fmla="*/ 3091593 w 4317699"/>
              <a:gd name="connsiteY260" fmla="*/ 3360347 h 5890917"/>
              <a:gd name="connsiteX261" fmla="*/ 2938842 w 4317699"/>
              <a:gd name="connsiteY261" fmla="*/ 3454400 h 5890917"/>
              <a:gd name="connsiteX262" fmla="*/ 2837242 w 4317699"/>
              <a:gd name="connsiteY262" fmla="*/ 3468915 h 5890917"/>
              <a:gd name="connsiteX263" fmla="*/ 2793699 w 4317699"/>
              <a:gd name="connsiteY263" fmla="*/ 3483429 h 5890917"/>
              <a:gd name="connsiteX264" fmla="*/ 2808213 w 4317699"/>
              <a:gd name="connsiteY264" fmla="*/ 3570515 h 5890917"/>
              <a:gd name="connsiteX265" fmla="*/ 2895299 w 4317699"/>
              <a:gd name="connsiteY265" fmla="*/ 3599543 h 5890917"/>
              <a:gd name="connsiteX266" fmla="*/ 3040442 w 4317699"/>
              <a:gd name="connsiteY266" fmla="*/ 3686629 h 5890917"/>
              <a:gd name="connsiteX267" fmla="*/ 3171070 w 4317699"/>
              <a:gd name="connsiteY267" fmla="*/ 3759200 h 5890917"/>
              <a:gd name="connsiteX268" fmla="*/ 3652158 w 4317699"/>
              <a:gd name="connsiteY268" fmla="*/ 3763294 h 5890917"/>
              <a:gd name="connsiteX269" fmla="*/ 3030618 w 4317699"/>
              <a:gd name="connsiteY269" fmla="*/ 3946434 h 5890917"/>
              <a:gd name="connsiteX270" fmla="*/ 3113013 w 4317699"/>
              <a:gd name="connsiteY270" fmla="*/ 3947886 h 5890917"/>
              <a:gd name="connsiteX271" fmla="*/ 3243642 w 4317699"/>
              <a:gd name="connsiteY271" fmla="*/ 4078515 h 5890917"/>
              <a:gd name="connsiteX272" fmla="*/ 3388785 w 4317699"/>
              <a:gd name="connsiteY272" fmla="*/ 4136572 h 5890917"/>
              <a:gd name="connsiteX273" fmla="*/ 3959686 w 4317699"/>
              <a:gd name="connsiteY273" fmla="*/ 4204012 h 5890917"/>
              <a:gd name="connsiteX274" fmla="*/ 3461356 w 4317699"/>
              <a:gd name="connsiteY274" fmla="*/ 4194629 h 5890917"/>
              <a:gd name="connsiteX275" fmla="*/ 3417813 w 4317699"/>
              <a:gd name="connsiteY275" fmla="*/ 4180115 h 5890917"/>
              <a:gd name="connsiteX276" fmla="*/ 3330728 w 4317699"/>
              <a:gd name="connsiteY276" fmla="*/ 4165600 h 5890917"/>
              <a:gd name="connsiteX277" fmla="*/ 3200099 w 4317699"/>
              <a:gd name="connsiteY277" fmla="*/ 4136572 h 5890917"/>
              <a:gd name="connsiteX278" fmla="*/ 3083985 w 4317699"/>
              <a:gd name="connsiteY278" fmla="*/ 4107543 h 5890917"/>
              <a:gd name="connsiteX279" fmla="*/ 2982385 w 4317699"/>
              <a:gd name="connsiteY279" fmla="*/ 4005943 h 5890917"/>
              <a:gd name="connsiteX280" fmla="*/ 2938842 w 4317699"/>
              <a:gd name="connsiteY280" fmla="*/ 3962400 h 5890917"/>
              <a:gd name="connsiteX281" fmla="*/ 2851756 w 4317699"/>
              <a:gd name="connsiteY281" fmla="*/ 3904343 h 5890917"/>
              <a:gd name="connsiteX282" fmla="*/ 2808213 w 4317699"/>
              <a:gd name="connsiteY282" fmla="*/ 3875315 h 5890917"/>
              <a:gd name="connsiteX283" fmla="*/ 2779185 w 4317699"/>
              <a:gd name="connsiteY283" fmla="*/ 3947886 h 5890917"/>
              <a:gd name="connsiteX284" fmla="*/ 2837242 w 4317699"/>
              <a:gd name="connsiteY284" fmla="*/ 4209143 h 5890917"/>
              <a:gd name="connsiteX285" fmla="*/ 2851756 w 4317699"/>
              <a:gd name="connsiteY285" fmla="*/ 4252686 h 5890917"/>
              <a:gd name="connsiteX286" fmla="*/ 2866270 w 4317699"/>
              <a:gd name="connsiteY286" fmla="*/ 4296229 h 5890917"/>
              <a:gd name="connsiteX287" fmla="*/ 2880785 w 4317699"/>
              <a:gd name="connsiteY287" fmla="*/ 4717143 h 5890917"/>
              <a:gd name="connsiteX288" fmla="*/ 2938842 w 4317699"/>
              <a:gd name="connsiteY288" fmla="*/ 4775200 h 5890917"/>
              <a:gd name="connsiteX289" fmla="*/ 2967870 w 4317699"/>
              <a:gd name="connsiteY289" fmla="*/ 4833257 h 5890917"/>
              <a:gd name="connsiteX290" fmla="*/ 3299710 w 4317699"/>
              <a:gd name="connsiteY290" fmla="*/ 5730921 h 5890917"/>
              <a:gd name="connsiteX291" fmla="*/ 2963139 w 4317699"/>
              <a:gd name="connsiteY291" fmla="*/ 5786686 h 5890917"/>
              <a:gd name="connsiteX292" fmla="*/ 2692099 w 4317699"/>
              <a:gd name="connsiteY292" fmla="*/ 5733143 h 5890917"/>
              <a:gd name="connsiteX293" fmla="*/ 2372785 w 4317699"/>
              <a:gd name="connsiteY293" fmla="*/ 5776686 h 5890917"/>
              <a:gd name="connsiteX294" fmla="*/ 2416328 w 4317699"/>
              <a:gd name="connsiteY294" fmla="*/ 5660572 h 5890917"/>
              <a:gd name="connsiteX295" fmla="*/ 2416328 w 4317699"/>
              <a:gd name="connsiteY295"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79800 w 4317699"/>
              <a:gd name="connsiteY31" fmla="*/ 3072921 h 5890917"/>
              <a:gd name="connsiteX32" fmla="*/ 1158608 w 4317699"/>
              <a:gd name="connsiteY32" fmla="*/ 3051895 h 5890917"/>
              <a:gd name="connsiteX33" fmla="*/ 1264735 w 4317699"/>
              <a:gd name="connsiteY33" fmla="*/ 2942156 h 5890917"/>
              <a:gd name="connsiteX34" fmla="*/ 1105078 w 4317699"/>
              <a:gd name="connsiteY34" fmla="*/ 2826041 h 5890917"/>
              <a:gd name="connsiteX35" fmla="*/ 848508 w 4317699"/>
              <a:gd name="connsiteY35" fmla="*/ 2747369 h 5890917"/>
              <a:gd name="connsiteX36" fmla="*/ 906842 w 4317699"/>
              <a:gd name="connsiteY36" fmla="*/ 2830286 h 5890917"/>
              <a:gd name="connsiteX37" fmla="*/ 628145 w 4317699"/>
              <a:gd name="connsiteY37" fmla="*/ 2616876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255157 w 4317699"/>
              <a:gd name="connsiteY41" fmla="*/ 2438228 h 5890917"/>
              <a:gd name="connsiteX42" fmla="*/ 769553 w 4317699"/>
              <a:gd name="connsiteY42" fmla="*/ 2644340 h 5890917"/>
              <a:gd name="connsiteX43" fmla="*/ 1095528 w 4317699"/>
              <a:gd name="connsiteY43" fmla="*/ 2685143 h 5890917"/>
              <a:gd name="connsiteX44" fmla="*/ 1211642 w 4317699"/>
              <a:gd name="connsiteY44" fmla="*/ 2714172 h 5890917"/>
              <a:gd name="connsiteX45" fmla="*/ 1313242 w 4317699"/>
              <a:gd name="connsiteY45" fmla="*/ 2801257 h 5890917"/>
              <a:gd name="connsiteX46" fmla="*/ 1186943 w 4317699"/>
              <a:gd name="connsiteY46" fmla="*/ 2556872 h 5890917"/>
              <a:gd name="connsiteX47" fmla="*/ 1138540 w 4317699"/>
              <a:gd name="connsiteY47" fmla="*/ 2390095 h 5890917"/>
              <a:gd name="connsiteX48" fmla="*/ 1198119 w 4317699"/>
              <a:gd name="connsiteY48" fmla="*/ 2428740 h 5890917"/>
              <a:gd name="connsiteX49" fmla="*/ 1385813 w 4317699"/>
              <a:gd name="connsiteY49" fmla="*/ 2873829 h 5890917"/>
              <a:gd name="connsiteX50" fmla="*/ 1429356 w 4317699"/>
              <a:gd name="connsiteY50" fmla="*/ 2917372 h 5890917"/>
              <a:gd name="connsiteX51" fmla="*/ 1516442 w 4317699"/>
              <a:gd name="connsiteY51" fmla="*/ 2960915 h 5890917"/>
              <a:gd name="connsiteX52" fmla="*/ 1792213 w 4317699"/>
              <a:gd name="connsiteY52" fmla="*/ 3004457 h 5890917"/>
              <a:gd name="connsiteX53" fmla="*/ 1908328 w 4317699"/>
              <a:gd name="connsiteY53" fmla="*/ 3033486 h 5890917"/>
              <a:gd name="connsiteX54" fmla="*/ 1980899 w 4317699"/>
              <a:gd name="connsiteY54" fmla="*/ 3062515 h 5890917"/>
              <a:gd name="connsiteX55" fmla="*/ 2024442 w 4317699"/>
              <a:gd name="connsiteY55" fmla="*/ 3077029 h 5890917"/>
              <a:gd name="connsiteX56" fmla="*/ 2126042 w 4317699"/>
              <a:gd name="connsiteY56" fmla="*/ 3135086 h 5890917"/>
              <a:gd name="connsiteX57" fmla="*/ 2169585 w 4317699"/>
              <a:gd name="connsiteY57" fmla="*/ 3207657 h 5890917"/>
              <a:gd name="connsiteX58" fmla="*/ 2213128 w 4317699"/>
              <a:gd name="connsiteY58" fmla="*/ 3251200 h 5890917"/>
              <a:gd name="connsiteX59" fmla="*/ 2271185 w 4317699"/>
              <a:gd name="connsiteY59" fmla="*/ 3323772 h 5890917"/>
              <a:gd name="connsiteX60" fmla="*/ 2242156 w 4317699"/>
              <a:gd name="connsiteY60" fmla="*/ 3236686 h 5890917"/>
              <a:gd name="connsiteX61" fmla="*/ 2198613 w 4317699"/>
              <a:gd name="connsiteY61" fmla="*/ 3106057 h 5890917"/>
              <a:gd name="connsiteX62" fmla="*/ 2169585 w 4317699"/>
              <a:gd name="connsiteY62" fmla="*/ 3048000 h 5890917"/>
              <a:gd name="connsiteX63" fmla="*/ 2097013 w 4317699"/>
              <a:gd name="connsiteY63" fmla="*/ 2989943 h 5890917"/>
              <a:gd name="connsiteX64" fmla="*/ 2053470 w 4317699"/>
              <a:gd name="connsiteY64" fmla="*/ 2931886 h 5890917"/>
              <a:gd name="connsiteX65" fmla="*/ 2009928 w 4317699"/>
              <a:gd name="connsiteY65" fmla="*/ 2888343 h 5890917"/>
              <a:gd name="connsiteX66" fmla="*/ 1995413 w 4317699"/>
              <a:gd name="connsiteY66" fmla="*/ 2830286 h 5890917"/>
              <a:gd name="connsiteX67" fmla="*/ 1966385 w 4317699"/>
              <a:gd name="connsiteY67" fmla="*/ 2772229 h 5890917"/>
              <a:gd name="connsiteX68" fmla="*/ 1556591 w 4317699"/>
              <a:gd name="connsiteY68" fmla="*/ 2469870 h 5890917"/>
              <a:gd name="connsiteX69" fmla="*/ 1922842 w 4317699"/>
              <a:gd name="connsiteY69" fmla="*/ 2540000 h 5890917"/>
              <a:gd name="connsiteX70" fmla="*/ 1850270 w 4317699"/>
              <a:gd name="connsiteY70" fmla="*/ 2438400 h 5890917"/>
              <a:gd name="connsiteX71" fmla="*/ 1806728 w 4317699"/>
              <a:gd name="connsiteY71" fmla="*/ 2365829 h 5890917"/>
              <a:gd name="connsiteX72" fmla="*/ 1647070 w 4317699"/>
              <a:gd name="connsiteY72" fmla="*/ 2206172 h 5890917"/>
              <a:gd name="connsiteX73" fmla="*/ 1589013 w 4317699"/>
              <a:gd name="connsiteY73" fmla="*/ 2148115 h 5890917"/>
              <a:gd name="connsiteX74" fmla="*/ 1545470 w 4317699"/>
              <a:gd name="connsiteY74" fmla="*/ 2104572 h 5890917"/>
              <a:gd name="connsiteX75" fmla="*/ 1501928 w 4317699"/>
              <a:gd name="connsiteY75" fmla="*/ 2046515 h 5890917"/>
              <a:gd name="connsiteX76" fmla="*/ 1458385 w 4317699"/>
              <a:gd name="connsiteY76" fmla="*/ 2032000 h 5890917"/>
              <a:gd name="connsiteX77" fmla="*/ 1313242 w 4317699"/>
              <a:gd name="connsiteY77" fmla="*/ 1988457 h 5890917"/>
              <a:gd name="connsiteX78" fmla="*/ 640112 w 4317699"/>
              <a:gd name="connsiteY78" fmla="*/ 2092388 h 5890917"/>
              <a:gd name="connsiteX79" fmla="*/ 1211642 w 4317699"/>
              <a:gd name="connsiteY79" fmla="*/ 1886857 h 5890917"/>
              <a:gd name="connsiteX80" fmla="*/ 1168099 w 4317699"/>
              <a:gd name="connsiteY80" fmla="*/ 1843315 h 5890917"/>
              <a:gd name="connsiteX81" fmla="*/ 711891 w 4317699"/>
              <a:gd name="connsiteY81" fmla="*/ 1699000 h 5890917"/>
              <a:gd name="connsiteX82" fmla="*/ 1371299 w 4317699"/>
              <a:gd name="connsiteY82" fmla="*/ 1901372 h 5890917"/>
              <a:gd name="connsiteX83" fmla="*/ 1559985 w 4317699"/>
              <a:gd name="connsiteY83" fmla="*/ 1915886 h 5890917"/>
              <a:gd name="connsiteX84" fmla="*/ 1618042 w 4317699"/>
              <a:gd name="connsiteY84" fmla="*/ 1944915 h 5890917"/>
              <a:gd name="connsiteX85" fmla="*/ 1734156 w 4317699"/>
              <a:gd name="connsiteY85" fmla="*/ 2104572 h 5890917"/>
              <a:gd name="connsiteX86" fmla="*/ 1777699 w 4317699"/>
              <a:gd name="connsiteY86" fmla="*/ 2162629 h 5890917"/>
              <a:gd name="connsiteX87" fmla="*/ 1763185 w 4317699"/>
              <a:gd name="connsiteY87" fmla="*/ 2090057 h 5890917"/>
              <a:gd name="connsiteX88" fmla="*/ 1734156 w 4317699"/>
              <a:gd name="connsiteY88" fmla="*/ 1973943 h 5890917"/>
              <a:gd name="connsiteX89" fmla="*/ 1719642 w 4317699"/>
              <a:gd name="connsiteY89" fmla="*/ 1886857 h 5890917"/>
              <a:gd name="connsiteX90" fmla="*/ 1699810 w 4317699"/>
              <a:gd name="connsiteY90" fmla="*/ 1491358 h 5890917"/>
              <a:gd name="connsiteX91" fmla="*/ 1395655 w 4317699"/>
              <a:gd name="connsiteY91" fmla="*/ 853321 h 5890917"/>
              <a:gd name="connsiteX92" fmla="*/ 1792213 w 4317699"/>
              <a:gd name="connsiteY92" fmla="*/ 1320800 h 5890917"/>
              <a:gd name="connsiteX93" fmla="*/ 1821242 w 4317699"/>
              <a:gd name="connsiteY93" fmla="*/ 1190172 h 5890917"/>
              <a:gd name="connsiteX94" fmla="*/ 1792213 w 4317699"/>
              <a:gd name="connsiteY94" fmla="*/ 653143 h 5890917"/>
              <a:gd name="connsiteX95" fmla="*/ 1748670 w 4317699"/>
              <a:gd name="connsiteY95" fmla="*/ 580572 h 5890917"/>
              <a:gd name="connsiteX96" fmla="*/ 1792213 w 4317699"/>
              <a:gd name="connsiteY96" fmla="*/ 624115 h 5890917"/>
              <a:gd name="connsiteX97" fmla="*/ 1821242 w 4317699"/>
              <a:gd name="connsiteY97" fmla="*/ 754743 h 5890917"/>
              <a:gd name="connsiteX98" fmla="*/ 1879299 w 4317699"/>
              <a:gd name="connsiteY98" fmla="*/ 870857 h 5890917"/>
              <a:gd name="connsiteX99" fmla="*/ 1893813 w 4317699"/>
              <a:gd name="connsiteY99" fmla="*/ 2061029 h 5890917"/>
              <a:gd name="connsiteX100" fmla="*/ 1922842 w 4317699"/>
              <a:gd name="connsiteY100" fmla="*/ 2148115 h 5890917"/>
              <a:gd name="connsiteX101" fmla="*/ 1937356 w 4317699"/>
              <a:gd name="connsiteY101" fmla="*/ 2235200 h 5890917"/>
              <a:gd name="connsiteX102" fmla="*/ 1980899 w 4317699"/>
              <a:gd name="connsiteY102" fmla="*/ 2365829 h 5890917"/>
              <a:gd name="connsiteX103" fmla="*/ 2009928 w 4317699"/>
              <a:gd name="connsiteY103" fmla="*/ 2409372 h 5890917"/>
              <a:gd name="connsiteX104" fmla="*/ 2053470 w 4317699"/>
              <a:gd name="connsiteY104" fmla="*/ 2525486 h 5890917"/>
              <a:gd name="connsiteX105" fmla="*/ 2097013 w 4317699"/>
              <a:gd name="connsiteY105" fmla="*/ 2583543 h 5890917"/>
              <a:gd name="connsiteX106" fmla="*/ 2169585 w 4317699"/>
              <a:gd name="connsiteY106" fmla="*/ 2757715 h 5890917"/>
              <a:gd name="connsiteX107" fmla="*/ 2198613 w 4317699"/>
              <a:gd name="connsiteY107" fmla="*/ 2801257 h 5890917"/>
              <a:gd name="connsiteX108" fmla="*/ 2285699 w 4317699"/>
              <a:gd name="connsiteY108" fmla="*/ 2888343 h 5890917"/>
              <a:gd name="connsiteX109" fmla="*/ 2314728 w 4317699"/>
              <a:gd name="connsiteY109" fmla="*/ 2989943 h 5890917"/>
              <a:gd name="connsiteX110" fmla="*/ 2343756 w 4317699"/>
              <a:gd name="connsiteY110" fmla="*/ 3033486 h 5890917"/>
              <a:gd name="connsiteX111" fmla="*/ 2372785 w 4317699"/>
              <a:gd name="connsiteY111" fmla="*/ 2989943 h 5890917"/>
              <a:gd name="connsiteX112" fmla="*/ 2285699 w 4317699"/>
              <a:gd name="connsiteY112" fmla="*/ 2380343 h 5890917"/>
              <a:gd name="connsiteX113" fmla="*/ 2271185 w 4317699"/>
              <a:gd name="connsiteY113" fmla="*/ 2322286 h 5890917"/>
              <a:gd name="connsiteX114" fmla="*/ 2170402 w 4317699"/>
              <a:gd name="connsiteY114" fmla="*/ 2179092 h 5890917"/>
              <a:gd name="connsiteX115" fmla="*/ 2074511 w 4317699"/>
              <a:gd name="connsiteY115" fmla="*/ 1914189 h 5890917"/>
              <a:gd name="connsiteX116" fmla="*/ 2271185 w 4317699"/>
              <a:gd name="connsiteY116" fmla="*/ 2177143 h 5890917"/>
              <a:gd name="connsiteX117" fmla="*/ 2110169 w 4317699"/>
              <a:gd name="connsiteY117" fmla="*/ 1733634 h 5890917"/>
              <a:gd name="connsiteX118" fmla="*/ 2159116 w 4317699"/>
              <a:gd name="connsiteY118" fmla="*/ 1422364 h 5890917"/>
              <a:gd name="connsiteX119" fmla="*/ 2401813 w 4317699"/>
              <a:gd name="connsiteY119" fmla="*/ 2075543 h 5890917"/>
              <a:gd name="connsiteX120" fmla="*/ 2503413 w 4317699"/>
              <a:gd name="connsiteY120" fmla="*/ 1959429 h 5890917"/>
              <a:gd name="connsiteX121" fmla="*/ 2459870 w 4317699"/>
              <a:gd name="connsiteY121" fmla="*/ 1756229 h 5890917"/>
              <a:gd name="connsiteX122" fmla="*/ 2445356 w 4317699"/>
              <a:gd name="connsiteY122" fmla="*/ 1625600 h 5890917"/>
              <a:gd name="connsiteX123" fmla="*/ 2401813 w 4317699"/>
              <a:gd name="connsiteY123" fmla="*/ 1494972 h 5890917"/>
              <a:gd name="connsiteX124" fmla="*/ 2343756 w 4317699"/>
              <a:gd name="connsiteY124" fmla="*/ 1320800 h 5890917"/>
              <a:gd name="connsiteX125" fmla="*/ 2358270 w 4317699"/>
              <a:gd name="connsiteY125" fmla="*/ 130629 h 5890917"/>
              <a:gd name="connsiteX126" fmla="*/ 2372785 w 4317699"/>
              <a:gd name="connsiteY126" fmla="*/ 261257 h 5890917"/>
              <a:gd name="connsiteX127" fmla="*/ 2387299 w 4317699"/>
              <a:gd name="connsiteY127" fmla="*/ 333829 h 5890917"/>
              <a:gd name="connsiteX128" fmla="*/ 2430842 w 4317699"/>
              <a:gd name="connsiteY128" fmla="*/ 638629 h 5890917"/>
              <a:gd name="connsiteX129" fmla="*/ 2459870 w 4317699"/>
              <a:gd name="connsiteY129" fmla="*/ 580572 h 5890917"/>
              <a:gd name="connsiteX130" fmla="*/ 2488899 w 4317699"/>
              <a:gd name="connsiteY130" fmla="*/ 508000 h 5890917"/>
              <a:gd name="connsiteX131" fmla="*/ 2532442 w 4317699"/>
              <a:gd name="connsiteY131" fmla="*/ 406400 h 5890917"/>
              <a:gd name="connsiteX132" fmla="*/ 2546956 w 4317699"/>
              <a:gd name="connsiteY132" fmla="*/ 159657 h 5890917"/>
              <a:gd name="connsiteX133" fmla="*/ 2532442 w 4317699"/>
              <a:gd name="connsiteY133" fmla="*/ 609600 h 5890917"/>
              <a:gd name="connsiteX134" fmla="*/ 2474385 w 4317699"/>
              <a:gd name="connsiteY134" fmla="*/ 696686 h 5890917"/>
              <a:gd name="connsiteX135" fmla="*/ 2488899 w 4317699"/>
              <a:gd name="connsiteY135" fmla="*/ 1262743 h 5890917"/>
              <a:gd name="connsiteX136" fmla="*/ 2532442 w 4317699"/>
              <a:gd name="connsiteY136" fmla="*/ 1320800 h 5890917"/>
              <a:gd name="connsiteX137" fmla="*/ 2546956 w 4317699"/>
              <a:gd name="connsiteY137" fmla="*/ 1393372 h 5890917"/>
              <a:gd name="connsiteX138" fmla="*/ 2575985 w 4317699"/>
              <a:gd name="connsiteY138" fmla="*/ 1494972 h 5890917"/>
              <a:gd name="connsiteX139" fmla="*/ 2590499 w 4317699"/>
              <a:gd name="connsiteY139" fmla="*/ 1611086 h 5890917"/>
              <a:gd name="connsiteX140" fmla="*/ 2619528 w 4317699"/>
              <a:gd name="connsiteY140" fmla="*/ 1567543 h 5890917"/>
              <a:gd name="connsiteX141" fmla="*/ 2721128 w 4317699"/>
              <a:gd name="connsiteY141" fmla="*/ 1509486 h 5890917"/>
              <a:gd name="connsiteX142" fmla="*/ 2750156 w 4317699"/>
              <a:gd name="connsiteY142" fmla="*/ 1465943 h 5890917"/>
              <a:gd name="connsiteX143" fmla="*/ 2793699 w 4317699"/>
              <a:gd name="connsiteY143" fmla="*/ 1422400 h 5890917"/>
              <a:gd name="connsiteX144" fmla="*/ 2822728 w 4317699"/>
              <a:gd name="connsiteY144" fmla="*/ 1364343 h 5890917"/>
              <a:gd name="connsiteX145" fmla="*/ 2837242 w 4317699"/>
              <a:gd name="connsiteY145" fmla="*/ 1045029 h 5890917"/>
              <a:gd name="connsiteX146" fmla="*/ 2851756 w 4317699"/>
              <a:gd name="connsiteY146" fmla="*/ 972457 h 5890917"/>
              <a:gd name="connsiteX147" fmla="*/ 2895299 w 4317699"/>
              <a:gd name="connsiteY147" fmla="*/ 609600 h 5890917"/>
              <a:gd name="connsiteX148" fmla="*/ 2938842 w 4317699"/>
              <a:gd name="connsiteY148" fmla="*/ 275772 h 5890917"/>
              <a:gd name="connsiteX149" fmla="*/ 3200099 w 4317699"/>
              <a:gd name="connsiteY149" fmla="*/ 43543 h 5890917"/>
              <a:gd name="connsiteX150" fmla="*/ 3229128 w 4317699"/>
              <a:gd name="connsiteY150" fmla="*/ 0 h 5890917"/>
              <a:gd name="connsiteX151" fmla="*/ 3200099 w 4317699"/>
              <a:gd name="connsiteY151" fmla="*/ 130629 h 5890917"/>
              <a:gd name="connsiteX152" fmla="*/ 3171070 w 4317699"/>
              <a:gd name="connsiteY152" fmla="*/ 232229 h 5890917"/>
              <a:gd name="connsiteX153" fmla="*/ 3054956 w 4317699"/>
              <a:gd name="connsiteY153" fmla="*/ 290286 h 5890917"/>
              <a:gd name="connsiteX154" fmla="*/ 3011413 w 4317699"/>
              <a:gd name="connsiteY154" fmla="*/ 522515 h 5890917"/>
              <a:gd name="connsiteX155" fmla="*/ 2967870 w 4317699"/>
              <a:gd name="connsiteY155" fmla="*/ 972457 h 5890917"/>
              <a:gd name="connsiteX156" fmla="*/ 3025928 w 4317699"/>
              <a:gd name="connsiteY156" fmla="*/ 1001486 h 5890917"/>
              <a:gd name="connsiteX157" fmla="*/ 3113013 w 4317699"/>
              <a:gd name="connsiteY157" fmla="*/ 957943 h 5890917"/>
              <a:gd name="connsiteX158" fmla="*/ 3330728 w 4317699"/>
              <a:gd name="connsiteY158" fmla="*/ 914400 h 5890917"/>
              <a:gd name="connsiteX159" fmla="*/ 3388785 w 4317699"/>
              <a:gd name="connsiteY159" fmla="*/ 885372 h 5890917"/>
              <a:gd name="connsiteX160" fmla="*/ 3822419 w 4317699"/>
              <a:gd name="connsiteY160" fmla="*/ 416941 h 5890917"/>
              <a:gd name="connsiteX161" fmla="*/ 3541953 w 4317699"/>
              <a:gd name="connsiteY161" fmla="*/ 909341 h 5890917"/>
              <a:gd name="connsiteX162" fmla="*/ 3801781 w 4317699"/>
              <a:gd name="connsiteY162" fmla="*/ 934802 h 5890917"/>
              <a:gd name="connsiteX163" fmla="*/ 3882270 w 4317699"/>
              <a:gd name="connsiteY163" fmla="*/ 1030515 h 5890917"/>
              <a:gd name="connsiteX164" fmla="*/ 3301699 w 4317699"/>
              <a:gd name="connsiteY164" fmla="*/ 1030515 h 5890917"/>
              <a:gd name="connsiteX165" fmla="*/ 3374270 w 4317699"/>
              <a:gd name="connsiteY165" fmla="*/ 1074057 h 5890917"/>
              <a:gd name="connsiteX166" fmla="*/ 3490385 w 4317699"/>
              <a:gd name="connsiteY166" fmla="*/ 1103086 h 5890917"/>
              <a:gd name="connsiteX167" fmla="*/ 3548442 w 4317699"/>
              <a:gd name="connsiteY167" fmla="*/ 1175657 h 5890917"/>
              <a:gd name="connsiteX168" fmla="*/ 3635528 w 4317699"/>
              <a:gd name="connsiteY168" fmla="*/ 1219200 h 5890917"/>
              <a:gd name="connsiteX169" fmla="*/ 3795185 w 4317699"/>
              <a:gd name="connsiteY169" fmla="*/ 1248229 h 5890917"/>
              <a:gd name="connsiteX170" fmla="*/ 4085470 w 4317699"/>
              <a:gd name="connsiteY170" fmla="*/ 1190172 h 5890917"/>
              <a:gd name="connsiteX171" fmla="*/ 4143528 w 4317699"/>
              <a:gd name="connsiteY171" fmla="*/ 1117600 h 5890917"/>
              <a:gd name="connsiteX172" fmla="*/ 4187070 w 4317699"/>
              <a:gd name="connsiteY172" fmla="*/ 1088572 h 5890917"/>
              <a:gd name="connsiteX173" fmla="*/ 4143528 w 4317699"/>
              <a:gd name="connsiteY173" fmla="*/ 1132115 h 5890917"/>
              <a:gd name="connsiteX174" fmla="*/ 4041928 w 4317699"/>
              <a:gd name="connsiteY174" fmla="*/ 1262743 h 5890917"/>
              <a:gd name="connsiteX175" fmla="*/ 4012899 w 4317699"/>
              <a:gd name="connsiteY175" fmla="*/ 1306286 h 5890917"/>
              <a:gd name="connsiteX176" fmla="*/ 3791322 w 4317699"/>
              <a:gd name="connsiteY176" fmla="*/ 1323824 h 5890917"/>
              <a:gd name="connsiteX177" fmla="*/ 3751642 w 4317699"/>
              <a:gd name="connsiteY177" fmla="*/ 1364343 h 5890917"/>
              <a:gd name="connsiteX178" fmla="*/ 3595300 w 4317699"/>
              <a:gd name="connsiteY178" fmla="*/ 1257336 h 5890917"/>
              <a:gd name="connsiteX179" fmla="*/ 3388375 w 4317699"/>
              <a:gd name="connsiteY179" fmla="*/ 1146879 h 5890917"/>
              <a:gd name="connsiteX180" fmla="*/ 3504899 w 4317699"/>
              <a:gd name="connsiteY180" fmla="*/ 1756229 h 5890917"/>
              <a:gd name="connsiteX181" fmla="*/ 3475870 w 4317699"/>
              <a:gd name="connsiteY181" fmla="*/ 1698172 h 5890917"/>
              <a:gd name="connsiteX182" fmla="*/ 3403299 w 4317699"/>
              <a:gd name="connsiteY182" fmla="*/ 1524000 h 5890917"/>
              <a:gd name="connsiteX183" fmla="*/ 3351418 w 4317699"/>
              <a:gd name="connsiteY183" fmla="*/ 1329003 h 5890917"/>
              <a:gd name="connsiteX184" fmla="*/ 3331584 w 4317699"/>
              <a:gd name="connsiteY184" fmla="*/ 1273108 h 5890917"/>
              <a:gd name="connsiteX185" fmla="*/ 3287677 w 4317699"/>
              <a:gd name="connsiteY185" fmla="*/ 1226998 h 5890917"/>
              <a:gd name="connsiteX186" fmla="*/ 3156556 w 4317699"/>
              <a:gd name="connsiteY186" fmla="*/ 1190172 h 5890917"/>
              <a:gd name="connsiteX187" fmla="*/ 3098499 w 4317699"/>
              <a:gd name="connsiteY187" fmla="*/ 1204686 h 5890917"/>
              <a:gd name="connsiteX188" fmla="*/ 2982385 w 4317699"/>
              <a:gd name="connsiteY188" fmla="*/ 1219200 h 5890917"/>
              <a:gd name="connsiteX189" fmla="*/ 2967870 w 4317699"/>
              <a:gd name="connsiteY189" fmla="*/ 1262743 h 5890917"/>
              <a:gd name="connsiteX190" fmla="*/ 2895299 w 4317699"/>
              <a:gd name="connsiteY190" fmla="*/ 1524000 h 5890917"/>
              <a:gd name="connsiteX191" fmla="*/ 2938842 w 4317699"/>
              <a:gd name="connsiteY191" fmla="*/ 1596572 h 5890917"/>
              <a:gd name="connsiteX192" fmla="*/ 2953356 w 4317699"/>
              <a:gd name="connsiteY192" fmla="*/ 1640115 h 5890917"/>
              <a:gd name="connsiteX193" fmla="*/ 2895299 w 4317699"/>
              <a:gd name="connsiteY193" fmla="*/ 1712686 h 5890917"/>
              <a:gd name="connsiteX194" fmla="*/ 2837242 w 4317699"/>
              <a:gd name="connsiteY194" fmla="*/ 1770743 h 5890917"/>
              <a:gd name="connsiteX195" fmla="*/ 2750156 w 4317699"/>
              <a:gd name="connsiteY195" fmla="*/ 1828800 h 5890917"/>
              <a:gd name="connsiteX196" fmla="*/ 2677585 w 4317699"/>
              <a:gd name="connsiteY196" fmla="*/ 1901372 h 5890917"/>
              <a:gd name="connsiteX197" fmla="*/ 2575985 w 4317699"/>
              <a:gd name="connsiteY197" fmla="*/ 2032000 h 5890917"/>
              <a:gd name="connsiteX198" fmla="*/ 2561470 w 4317699"/>
              <a:gd name="connsiteY198" fmla="*/ 2525486 h 5890917"/>
              <a:gd name="connsiteX199" fmla="*/ 2634042 w 4317699"/>
              <a:gd name="connsiteY199" fmla="*/ 2467429 h 5890917"/>
              <a:gd name="connsiteX200" fmla="*/ 2750156 w 4317699"/>
              <a:gd name="connsiteY200" fmla="*/ 2394857 h 5890917"/>
              <a:gd name="connsiteX201" fmla="*/ 2938842 w 4317699"/>
              <a:gd name="connsiteY201" fmla="*/ 2249715 h 5890917"/>
              <a:gd name="connsiteX202" fmla="*/ 2904387 w 4317699"/>
              <a:gd name="connsiteY202" fmla="*/ 2031669 h 5890917"/>
              <a:gd name="connsiteX203" fmla="*/ 3070856 w 4317699"/>
              <a:gd name="connsiteY203" fmla="*/ 2166397 h 5890917"/>
              <a:gd name="connsiteX204" fmla="*/ 3098499 w 4317699"/>
              <a:gd name="connsiteY204" fmla="*/ 1814286 h 5890917"/>
              <a:gd name="connsiteX205" fmla="*/ 3127528 w 4317699"/>
              <a:gd name="connsiteY205" fmla="*/ 1698172 h 5890917"/>
              <a:gd name="connsiteX206" fmla="*/ 3098499 w 4317699"/>
              <a:gd name="connsiteY206" fmla="*/ 2235200 h 5890917"/>
              <a:gd name="connsiteX207" fmla="*/ 3069470 w 4317699"/>
              <a:gd name="connsiteY207" fmla="*/ 2307772 h 5890917"/>
              <a:gd name="connsiteX208" fmla="*/ 2866270 w 4317699"/>
              <a:gd name="connsiteY208" fmla="*/ 2481943 h 5890917"/>
              <a:gd name="connsiteX209" fmla="*/ 2779185 w 4317699"/>
              <a:gd name="connsiteY209" fmla="*/ 2525486 h 5890917"/>
              <a:gd name="connsiteX210" fmla="*/ 2721128 w 4317699"/>
              <a:gd name="connsiteY210" fmla="*/ 2569029 h 5890917"/>
              <a:gd name="connsiteX211" fmla="*/ 2663070 w 4317699"/>
              <a:gd name="connsiteY211" fmla="*/ 2699657 h 5890917"/>
              <a:gd name="connsiteX212" fmla="*/ 2648556 w 4317699"/>
              <a:gd name="connsiteY212" fmla="*/ 2743200 h 5890917"/>
              <a:gd name="connsiteX213" fmla="*/ 2735642 w 4317699"/>
              <a:gd name="connsiteY213" fmla="*/ 2656115 h 5890917"/>
              <a:gd name="connsiteX214" fmla="*/ 2880785 w 4317699"/>
              <a:gd name="connsiteY214" fmla="*/ 2612572 h 5890917"/>
              <a:gd name="connsiteX215" fmla="*/ 3040442 w 4317699"/>
              <a:gd name="connsiteY215" fmla="*/ 2540000 h 5890917"/>
              <a:gd name="connsiteX216" fmla="*/ 3113013 w 4317699"/>
              <a:gd name="connsiteY216" fmla="*/ 2467429 h 5890917"/>
              <a:gd name="connsiteX217" fmla="*/ 3200099 w 4317699"/>
              <a:gd name="connsiteY217" fmla="*/ 2380343 h 5890917"/>
              <a:gd name="connsiteX218" fmla="*/ 3214613 w 4317699"/>
              <a:gd name="connsiteY218" fmla="*/ 1872343 h 5890917"/>
              <a:gd name="connsiteX219" fmla="*/ 3229128 w 4317699"/>
              <a:gd name="connsiteY219" fmla="*/ 2220686 h 5890917"/>
              <a:gd name="connsiteX220" fmla="*/ 3403299 w 4317699"/>
              <a:gd name="connsiteY220" fmla="*/ 2046515 h 5890917"/>
              <a:gd name="connsiteX221" fmla="*/ 3461356 w 4317699"/>
              <a:gd name="connsiteY221" fmla="*/ 2002972 h 5890917"/>
              <a:gd name="connsiteX222" fmla="*/ 3606499 w 4317699"/>
              <a:gd name="connsiteY222" fmla="*/ 1857829 h 5890917"/>
              <a:gd name="connsiteX223" fmla="*/ 3981272 w 4317699"/>
              <a:gd name="connsiteY223" fmla="*/ 1573190 h 5890917"/>
              <a:gd name="connsiteX224" fmla="*/ 4297829 w 4317699"/>
              <a:gd name="connsiteY224" fmla="*/ 1409345 h 5890917"/>
              <a:gd name="connsiteX225" fmla="*/ 3770568 w 4317699"/>
              <a:gd name="connsiteY225" fmla="*/ 1875783 h 5890917"/>
              <a:gd name="connsiteX226" fmla="*/ 4210796 w 4317699"/>
              <a:gd name="connsiteY226" fmla="*/ 1938659 h 5890917"/>
              <a:gd name="connsiteX227" fmla="*/ 3591985 w 4317699"/>
              <a:gd name="connsiteY227" fmla="*/ 2075543 h 5890917"/>
              <a:gd name="connsiteX228" fmla="*/ 3417813 w 4317699"/>
              <a:gd name="connsiteY228" fmla="*/ 2177143 h 5890917"/>
              <a:gd name="connsiteX229" fmla="*/ 3345242 w 4317699"/>
              <a:gd name="connsiteY229" fmla="*/ 2293257 h 5890917"/>
              <a:gd name="connsiteX230" fmla="*/ 3330728 w 4317699"/>
              <a:gd name="connsiteY230" fmla="*/ 2351315 h 5890917"/>
              <a:gd name="connsiteX231" fmla="*/ 3316213 w 4317699"/>
              <a:gd name="connsiteY231" fmla="*/ 2481943 h 5890917"/>
              <a:gd name="connsiteX232" fmla="*/ 3287185 w 4317699"/>
              <a:gd name="connsiteY232" fmla="*/ 2525486 h 5890917"/>
              <a:gd name="connsiteX233" fmla="*/ 3243642 w 4317699"/>
              <a:gd name="connsiteY233" fmla="*/ 2583543 h 5890917"/>
              <a:gd name="connsiteX234" fmla="*/ 3142042 w 4317699"/>
              <a:gd name="connsiteY234" fmla="*/ 2670629 h 5890917"/>
              <a:gd name="connsiteX235" fmla="*/ 3040442 w 4317699"/>
              <a:gd name="connsiteY235" fmla="*/ 2786743 h 5890917"/>
              <a:gd name="connsiteX236" fmla="*/ 2967870 w 4317699"/>
              <a:gd name="connsiteY236" fmla="*/ 2844800 h 5890917"/>
              <a:gd name="connsiteX237" fmla="*/ 2895299 w 4317699"/>
              <a:gd name="connsiteY237" fmla="*/ 2931886 h 5890917"/>
              <a:gd name="connsiteX238" fmla="*/ 2735642 w 4317699"/>
              <a:gd name="connsiteY238" fmla="*/ 3106057 h 5890917"/>
              <a:gd name="connsiteX239" fmla="*/ 2706613 w 4317699"/>
              <a:gd name="connsiteY239" fmla="*/ 3193143 h 5890917"/>
              <a:gd name="connsiteX240" fmla="*/ 2808213 w 4317699"/>
              <a:gd name="connsiteY240" fmla="*/ 3178629 h 5890917"/>
              <a:gd name="connsiteX241" fmla="*/ 3214613 w 4317699"/>
              <a:gd name="connsiteY241" fmla="*/ 3091543 h 5890917"/>
              <a:gd name="connsiteX242" fmla="*/ 3475870 w 4317699"/>
              <a:gd name="connsiteY242" fmla="*/ 2960915 h 5890917"/>
              <a:gd name="connsiteX243" fmla="*/ 3679070 w 4317699"/>
              <a:gd name="connsiteY243" fmla="*/ 2801257 h 5890917"/>
              <a:gd name="connsiteX244" fmla="*/ 3824213 w 4317699"/>
              <a:gd name="connsiteY244" fmla="*/ 2569029 h 5890917"/>
              <a:gd name="connsiteX245" fmla="*/ 3911299 w 4317699"/>
              <a:gd name="connsiteY245" fmla="*/ 2409372 h 5890917"/>
              <a:gd name="connsiteX246" fmla="*/ 4236791 w 4317699"/>
              <a:gd name="connsiteY246" fmla="*/ 2119679 h 5890917"/>
              <a:gd name="connsiteX247" fmla="*/ 3896785 w 4317699"/>
              <a:gd name="connsiteY247" fmla="*/ 2641600 h 5890917"/>
              <a:gd name="connsiteX248" fmla="*/ 3867756 w 4317699"/>
              <a:gd name="connsiteY248" fmla="*/ 2714172 h 5890917"/>
              <a:gd name="connsiteX249" fmla="*/ 3766156 w 4317699"/>
              <a:gd name="connsiteY249" fmla="*/ 2888343 h 5890917"/>
              <a:gd name="connsiteX250" fmla="*/ 3708099 w 4317699"/>
              <a:gd name="connsiteY250" fmla="*/ 2946400 h 5890917"/>
              <a:gd name="connsiteX251" fmla="*/ 3635528 w 4317699"/>
              <a:gd name="connsiteY251" fmla="*/ 3033486 h 5890917"/>
              <a:gd name="connsiteX252" fmla="*/ 3766156 w 4317699"/>
              <a:gd name="connsiteY252" fmla="*/ 2975429 h 5890917"/>
              <a:gd name="connsiteX253" fmla="*/ 3824213 w 4317699"/>
              <a:gd name="connsiteY253" fmla="*/ 2960915 h 5890917"/>
              <a:gd name="connsiteX254" fmla="*/ 4216099 w 4317699"/>
              <a:gd name="connsiteY254" fmla="*/ 3048000 h 5890917"/>
              <a:gd name="connsiteX255" fmla="*/ 4317699 w 4317699"/>
              <a:gd name="connsiteY255" fmla="*/ 3091543 h 5890917"/>
              <a:gd name="connsiteX256" fmla="*/ 4216099 w 4317699"/>
              <a:gd name="connsiteY256" fmla="*/ 3062515 h 5890917"/>
              <a:gd name="connsiteX257" fmla="*/ 4041928 w 4317699"/>
              <a:gd name="connsiteY257" fmla="*/ 3077029 h 5890917"/>
              <a:gd name="connsiteX258" fmla="*/ 3735915 w 4317699"/>
              <a:gd name="connsiteY258" fmla="*/ 3168092 h 5890917"/>
              <a:gd name="connsiteX259" fmla="*/ 3550752 w 4317699"/>
              <a:gd name="connsiteY259" fmla="*/ 3155241 h 5890917"/>
              <a:gd name="connsiteX260" fmla="*/ 3248601 w 4317699"/>
              <a:gd name="connsiteY260" fmla="*/ 3272308 h 5890917"/>
              <a:gd name="connsiteX261" fmla="*/ 3091593 w 4317699"/>
              <a:gd name="connsiteY261" fmla="*/ 3360347 h 5890917"/>
              <a:gd name="connsiteX262" fmla="*/ 2938842 w 4317699"/>
              <a:gd name="connsiteY262" fmla="*/ 3454400 h 5890917"/>
              <a:gd name="connsiteX263" fmla="*/ 2837242 w 4317699"/>
              <a:gd name="connsiteY263" fmla="*/ 3468915 h 5890917"/>
              <a:gd name="connsiteX264" fmla="*/ 2793699 w 4317699"/>
              <a:gd name="connsiteY264" fmla="*/ 3483429 h 5890917"/>
              <a:gd name="connsiteX265" fmla="*/ 2808213 w 4317699"/>
              <a:gd name="connsiteY265" fmla="*/ 3570515 h 5890917"/>
              <a:gd name="connsiteX266" fmla="*/ 2895299 w 4317699"/>
              <a:gd name="connsiteY266" fmla="*/ 3599543 h 5890917"/>
              <a:gd name="connsiteX267" fmla="*/ 3040442 w 4317699"/>
              <a:gd name="connsiteY267" fmla="*/ 3686629 h 5890917"/>
              <a:gd name="connsiteX268" fmla="*/ 3171070 w 4317699"/>
              <a:gd name="connsiteY268" fmla="*/ 3759200 h 5890917"/>
              <a:gd name="connsiteX269" fmla="*/ 3652158 w 4317699"/>
              <a:gd name="connsiteY269" fmla="*/ 3763294 h 5890917"/>
              <a:gd name="connsiteX270" fmla="*/ 3030618 w 4317699"/>
              <a:gd name="connsiteY270" fmla="*/ 3946434 h 5890917"/>
              <a:gd name="connsiteX271" fmla="*/ 3113013 w 4317699"/>
              <a:gd name="connsiteY271" fmla="*/ 3947886 h 5890917"/>
              <a:gd name="connsiteX272" fmla="*/ 3243642 w 4317699"/>
              <a:gd name="connsiteY272" fmla="*/ 4078515 h 5890917"/>
              <a:gd name="connsiteX273" fmla="*/ 3388785 w 4317699"/>
              <a:gd name="connsiteY273" fmla="*/ 4136572 h 5890917"/>
              <a:gd name="connsiteX274" fmla="*/ 3959686 w 4317699"/>
              <a:gd name="connsiteY274" fmla="*/ 4204012 h 5890917"/>
              <a:gd name="connsiteX275" fmla="*/ 3461356 w 4317699"/>
              <a:gd name="connsiteY275" fmla="*/ 4194629 h 5890917"/>
              <a:gd name="connsiteX276" fmla="*/ 3417813 w 4317699"/>
              <a:gd name="connsiteY276" fmla="*/ 4180115 h 5890917"/>
              <a:gd name="connsiteX277" fmla="*/ 3330728 w 4317699"/>
              <a:gd name="connsiteY277" fmla="*/ 4165600 h 5890917"/>
              <a:gd name="connsiteX278" fmla="*/ 3200099 w 4317699"/>
              <a:gd name="connsiteY278" fmla="*/ 4136572 h 5890917"/>
              <a:gd name="connsiteX279" fmla="*/ 3083985 w 4317699"/>
              <a:gd name="connsiteY279" fmla="*/ 4107543 h 5890917"/>
              <a:gd name="connsiteX280" fmla="*/ 2982385 w 4317699"/>
              <a:gd name="connsiteY280" fmla="*/ 4005943 h 5890917"/>
              <a:gd name="connsiteX281" fmla="*/ 2938842 w 4317699"/>
              <a:gd name="connsiteY281" fmla="*/ 3962400 h 5890917"/>
              <a:gd name="connsiteX282" fmla="*/ 2851756 w 4317699"/>
              <a:gd name="connsiteY282" fmla="*/ 3904343 h 5890917"/>
              <a:gd name="connsiteX283" fmla="*/ 2808213 w 4317699"/>
              <a:gd name="connsiteY283" fmla="*/ 3875315 h 5890917"/>
              <a:gd name="connsiteX284" fmla="*/ 2779185 w 4317699"/>
              <a:gd name="connsiteY284" fmla="*/ 3947886 h 5890917"/>
              <a:gd name="connsiteX285" fmla="*/ 2837242 w 4317699"/>
              <a:gd name="connsiteY285" fmla="*/ 4209143 h 5890917"/>
              <a:gd name="connsiteX286" fmla="*/ 2851756 w 4317699"/>
              <a:gd name="connsiteY286" fmla="*/ 4252686 h 5890917"/>
              <a:gd name="connsiteX287" fmla="*/ 2866270 w 4317699"/>
              <a:gd name="connsiteY287" fmla="*/ 4296229 h 5890917"/>
              <a:gd name="connsiteX288" fmla="*/ 2880785 w 4317699"/>
              <a:gd name="connsiteY288" fmla="*/ 4717143 h 5890917"/>
              <a:gd name="connsiteX289" fmla="*/ 2938842 w 4317699"/>
              <a:gd name="connsiteY289" fmla="*/ 4775200 h 5890917"/>
              <a:gd name="connsiteX290" fmla="*/ 2967870 w 4317699"/>
              <a:gd name="connsiteY290" fmla="*/ 4833257 h 5890917"/>
              <a:gd name="connsiteX291" fmla="*/ 3299710 w 4317699"/>
              <a:gd name="connsiteY291" fmla="*/ 5730921 h 5890917"/>
              <a:gd name="connsiteX292" fmla="*/ 2963139 w 4317699"/>
              <a:gd name="connsiteY292" fmla="*/ 5786686 h 5890917"/>
              <a:gd name="connsiteX293" fmla="*/ 2692099 w 4317699"/>
              <a:gd name="connsiteY293" fmla="*/ 5733143 h 5890917"/>
              <a:gd name="connsiteX294" fmla="*/ 2372785 w 4317699"/>
              <a:gd name="connsiteY294" fmla="*/ 5776686 h 5890917"/>
              <a:gd name="connsiteX295" fmla="*/ 2416328 w 4317699"/>
              <a:gd name="connsiteY295" fmla="*/ 5660572 h 5890917"/>
              <a:gd name="connsiteX296" fmla="*/ 2416328 w 4317699"/>
              <a:gd name="connsiteY296"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197128 w 4317699"/>
              <a:gd name="connsiteY9" fmla="*/ 3599543 h 5890917"/>
              <a:gd name="connsiteX10" fmla="*/ 1008442 w 4317699"/>
              <a:gd name="connsiteY10" fmla="*/ 3614057 h 5890917"/>
              <a:gd name="connsiteX11" fmla="*/ 627208 w 4317699"/>
              <a:gd name="connsiteY11" fmla="*/ 3486452 h 5890917"/>
              <a:gd name="connsiteX12" fmla="*/ 834270 w 4317699"/>
              <a:gd name="connsiteY12" fmla="*/ 3541486 h 5890917"/>
              <a:gd name="connsiteX13" fmla="*/ 575346 w 4317699"/>
              <a:gd name="connsiteY13" fmla="*/ 3287964 h 5890917"/>
              <a:gd name="connsiteX14" fmla="*/ 1037470 w 4317699"/>
              <a:gd name="connsiteY14" fmla="*/ 3512457 h 5890917"/>
              <a:gd name="connsiteX15" fmla="*/ 1124556 w 4317699"/>
              <a:gd name="connsiteY15" fmla="*/ 3468915 h 5890917"/>
              <a:gd name="connsiteX16" fmla="*/ 1168099 w 4317699"/>
              <a:gd name="connsiteY16" fmla="*/ 3454400 h 5890917"/>
              <a:gd name="connsiteX17" fmla="*/ 1226156 w 4317699"/>
              <a:gd name="connsiteY17" fmla="*/ 3425372 h 5890917"/>
              <a:gd name="connsiteX18" fmla="*/ 1922842 w 4317699"/>
              <a:gd name="connsiteY18" fmla="*/ 3454400 h 5890917"/>
              <a:gd name="connsiteX19" fmla="*/ 1966385 w 4317699"/>
              <a:gd name="connsiteY19" fmla="*/ 3468915 h 5890917"/>
              <a:gd name="connsiteX20" fmla="*/ 2024442 w 4317699"/>
              <a:gd name="connsiteY20" fmla="*/ 3512457 h 5890917"/>
              <a:gd name="connsiteX21" fmla="*/ 2067985 w 4317699"/>
              <a:gd name="connsiteY21" fmla="*/ 3585029 h 5890917"/>
              <a:gd name="connsiteX22" fmla="*/ 2097013 w 4317699"/>
              <a:gd name="connsiteY22" fmla="*/ 3643086 h 5890917"/>
              <a:gd name="connsiteX23" fmla="*/ 2169585 w 4317699"/>
              <a:gd name="connsiteY23" fmla="*/ 3759200 h 5890917"/>
              <a:gd name="connsiteX24" fmla="*/ 2213128 w 4317699"/>
              <a:gd name="connsiteY24" fmla="*/ 3744686 h 5890917"/>
              <a:gd name="connsiteX25" fmla="*/ 2198613 w 4317699"/>
              <a:gd name="connsiteY25" fmla="*/ 3657600 h 5890917"/>
              <a:gd name="connsiteX26" fmla="*/ 2155070 w 4317699"/>
              <a:gd name="connsiteY26" fmla="*/ 3483429 h 5890917"/>
              <a:gd name="connsiteX27" fmla="*/ 2082499 w 4317699"/>
              <a:gd name="connsiteY27" fmla="*/ 3425372 h 5890917"/>
              <a:gd name="connsiteX28" fmla="*/ 2038956 w 4317699"/>
              <a:gd name="connsiteY28" fmla="*/ 3367315 h 5890917"/>
              <a:gd name="connsiteX29" fmla="*/ 1908328 w 4317699"/>
              <a:gd name="connsiteY29" fmla="*/ 3280229 h 5890917"/>
              <a:gd name="connsiteX30" fmla="*/ 1777699 w 4317699"/>
              <a:gd name="connsiteY30" fmla="*/ 3222172 h 5890917"/>
              <a:gd name="connsiteX31" fmla="*/ 1479800 w 4317699"/>
              <a:gd name="connsiteY31" fmla="*/ 3072921 h 5890917"/>
              <a:gd name="connsiteX32" fmla="*/ 1158608 w 4317699"/>
              <a:gd name="connsiteY32" fmla="*/ 3051895 h 5890917"/>
              <a:gd name="connsiteX33" fmla="*/ 1264735 w 4317699"/>
              <a:gd name="connsiteY33" fmla="*/ 2942156 h 5890917"/>
              <a:gd name="connsiteX34" fmla="*/ 1105078 w 4317699"/>
              <a:gd name="connsiteY34" fmla="*/ 2826041 h 5890917"/>
              <a:gd name="connsiteX35" fmla="*/ 848508 w 4317699"/>
              <a:gd name="connsiteY35" fmla="*/ 2747369 h 5890917"/>
              <a:gd name="connsiteX36" fmla="*/ 906842 w 4317699"/>
              <a:gd name="connsiteY36" fmla="*/ 2830286 h 5890917"/>
              <a:gd name="connsiteX37" fmla="*/ 628145 w 4317699"/>
              <a:gd name="connsiteY37" fmla="*/ 2616876 h 5890917"/>
              <a:gd name="connsiteX38" fmla="*/ 689128 w 4317699"/>
              <a:gd name="connsiteY38" fmla="*/ 2757715 h 5890917"/>
              <a:gd name="connsiteX39" fmla="*/ 631070 w 4317699"/>
              <a:gd name="connsiteY39" fmla="*/ 2714172 h 5890917"/>
              <a:gd name="connsiteX40" fmla="*/ 573013 w 4317699"/>
              <a:gd name="connsiteY40" fmla="*/ 2685143 h 5890917"/>
              <a:gd name="connsiteX41" fmla="*/ 255157 w 4317699"/>
              <a:gd name="connsiteY41" fmla="*/ 2438228 h 5890917"/>
              <a:gd name="connsiteX42" fmla="*/ 769553 w 4317699"/>
              <a:gd name="connsiteY42" fmla="*/ 2644340 h 5890917"/>
              <a:gd name="connsiteX43" fmla="*/ 1095528 w 4317699"/>
              <a:gd name="connsiteY43" fmla="*/ 2685143 h 5890917"/>
              <a:gd name="connsiteX44" fmla="*/ 1211642 w 4317699"/>
              <a:gd name="connsiteY44" fmla="*/ 2714172 h 5890917"/>
              <a:gd name="connsiteX45" fmla="*/ 1313242 w 4317699"/>
              <a:gd name="connsiteY45" fmla="*/ 2801257 h 5890917"/>
              <a:gd name="connsiteX46" fmla="*/ 1186943 w 4317699"/>
              <a:gd name="connsiteY46" fmla="*/ 2556872 h 5890917"/>
              <a:gd name="connsiteX47" fmla="*/ 1138540 w 4317699"/>
              <a:gd name="connsiteY47" fmla="*/ 2390095 h 5890917"/>
              <a:gd name="connsiteX48" fmla="*/ 1198119 w 4317699"/>
              <a:gd name="connsiteY48" fmla="*/ 2428740 h 5890917"/>
              <a:gd name="connsiteX49" fmla="*/ 1385813 w 4317699"/>
              <a:gd name="connsiteY49" fmla="*/ 2873829 h 5890917"/>
              <a:gd name="connsiteX50" fmla="*/ 1429356 w 4317699"/>
              <a:gd name="connsiteY50" fmla="*/ 2917372 h 5890917"/>
              <a:gd name="connsiteX51" fmla="*/ 1516442 w 4317699"/>
              <a:gd name="connsiteY51" fmla="*/ 2960915 h 5890917"/>
              <a:gd name="connsiteX52" fmla="*/ 1792213 w 4317699"/>
              <a:gd name="connsiteY52" fmla="*/ 3004457 h 5890917"/>
              <a:gd name="connsiteX53" fmla="*/ 1908328 w 4317699"/>
              <a:gd name="connsiteY53" fmla="*/ 3033486 h 5890917"/>
              <a:gd name="connsiteX54" fmla="*/ 1980899 w 4317699"/>
              <a:gd name="connsiteY54" fmla="*/ 3062515 h 5890917"/>
              <a:gd name="connsiteX55" fmla="*/ 2024442 w 4317699"/>
              <a:gd name="connsiteY55" fmla="*/ 3077029 h 5890917"/>
              <a:gd name="connsiteX56" fmla="*/ 2126042 w 4317699"/>
              <a:gd name="connsiteY56" fmla="*/ 3135086 h 5890917"/>
              <a:gd name="connsiteX57" fmla="*/ 2169585 w 4317699"/>
              <a:gd name="connsiteY57" fmla="*/ 3207657 h 5890917"/>
              <a:gd name="connsiteX58" fmla="*/ 2213128 w 4317699"/>
              <a:gd name="connsiteY58" fmla="*/ 3251200 h 5890917"/>
              <a:gd name="connsiteX59" fmla="*/ 2271185 w 4317699"/>
              <a:gd name="connsiteY59" fmla="*/ 3323772 h 5890917"/>
              <a:gd name="connsiteX60" fmla="*/ 2242156 w 4317699"/>
              <a:gd name="connsiteY60" fmla="*/ 3236686 h 5890917"/>
              <a:gd name="connsiteX61" fmla="*/ 2198613 w 4317699"/>
              <a:gd name="connsiteY61" fmla="*/ 3106057 h 5890917"/>
              <a:gd name="connsiteX62" fmla="*/ 2169585 w 4317699"/>
              <a:gd name="connsiteY62" fmla="*/ 3048000 h 5890917"/>
              <a:gd name="connsiteX63" fmla="*/ 2097013 w 4317699"/>
              <a:gd name="connsiteY63" fmla="*/ 2989943 h 5890917"/>
              <a:gd name="connsiteX64" fmla="*/ 2053470 w 4317699"/>
              <a:gd name="connsiteY64" fmla="*/ 2931886 h 5890917"/>
              <a:gd name="connsiteX65" fmla="*/ 2009928 w 4317699"/>
              <a:gd name="connsiteY65" fmla="*/ 2888343 h 5890917"/>
              <a:gd name="connsiteX66" fmla="*/ 1995413 w 4317699"/>
              <a:gd name="connsiteY66" fmla="*/ 2830286 h 5890917"/>
              <a:gd name="connsiteX67" fmla="*/ 1966385 w 4317699"/>
              <a:gd name="connsiteY67" fmla="*/ 2772229 h 5890917"/>
              <a:gd name="connsiteX68" fmla="*/ 1556591 w 4317699"/>
              <a:gd name="connsiteY68" fmla="*/ 2469870 h 5890917"/>
              <a:gd name="connsiteX69" fmla="*/ 1922842 w 4317699"/>
              <a:gd name="connsiteY69" fmla="*/ 2540000 h 5890917"/>
              <a:gd name="connsiteX70" fmla="*/ 1850270 w 4317699"/>
              <a:gd name="connsiteY70" fmla="*/ 2438400 h 5890917"/>
              <a:gd name="connsiteX71" fmla="*/ 1806728 w 4317699"/>
              <a:gd name="connsiteY71" fmla="*/ 2365829 h 5890917"/>
              <a:gd name="connsiteX72" fmla="*/ 1647070 w 4317699"/>
              <a:gd name="connsiteY72" fmla="*/ 2206172 h 5890917"/>
              <a:gd name="connsiteX73" fmla="*/ 1589013 w 4317699"/>
              <a:gd name="connsiteY73" fmla="*/ 2148115 h 5890917"/>
              <a:gd name="connsiteX74" fmla="*/ 1545470 w 4317699"/>
              <a:gd name="connsiteY74" fmla="*/ 2104572 h 5890917"/>
              <a:gd name="connsiteX75" fmla="*/ 1501928 w 4317699"/>
              <a:gd name="connsiteY75" fmla="*/ 2046515 h 5890917"/>
              <a:gd name="connsiteX76" fmla="*/ 1458385 w 4317699"/>
              <a:gd name="connsiteY76" fmla="*/ 2032000 h 5890917"/>
              <a:gd name="connsiteX77" fmla="*/ 1313242 w 4317699"/>
              <a:gd name="connsiteY77" fmla="*/ 1988457 h 5890917"/>
              <a:gd name="connsiteX78" fmla="*/ 640112 w 4317699"/>
              <a:gd name="connsiteY78" fmla="*/ 2092388 h 5890917"/>
              <a:gd name="connsiteX79" fmla="*/ 1211642 w 4317699"/>
              <a:gd name="connsiteY79" fmla="*/ 1886857 h 5890917"/>
              <a:gd name="connsiteX80" fmla="*/ 1168099 w 4317699"/>
              <a:gd name="connsiteY80" fmla="*/ 1843315 h 5890917"/>
              <a:gd name="connsiteX81" fmla="*/ 711891 w 4317699"/>
              <a:gd name="connsiteY81" fmla="*/ 1699000 h 5890917"/>
              <a:gd name="connsiteX82" fmla="*/ 1371299 w 4317699"/>
              <a:gd name="connsiteY82" fmla="*/ 1901372 h 5890917"/>
              <a:gd name="connsiteX83" fmla="*/ 1559985 w 4317699"/>
              <a:gd name="connsiteY83" fmla="*/ 1915886 h 5890917"/>
              <a:gd name="connsiteX84" fmla="*/ 1618042 w 4317699"/>
              <a:gd name="connsiteY84" fmla="*/ 1944915 h 5890917"/>
              <a:gd name="connsiteX85" fmla="*/ 1734156 w 4317699"/>
              <a:gd name="connsiteY85" fmla="*/ 2104572 h 5890917"/>
              <a:gd name="connsiteX86" fmla="*/ 1777699 w 4317699"/>
              <a:gd name="connsiteY86" fmla="*/ 2162629 h 5890917"/>
              <a:gd name="connsiteX87" fmla="*/ 1763185 w 4317699"/>
              <a:gd name="connsiteY87" fmla="*/ 2090057 h 5890917"/>
              <a:gd name="connsiteX88" fmla="*/ 1734156 w 4317699"/>
              <a:gd name="connsiteY88" fmla="*/ 1973943 h 5890917"/>
              <a:gd name="connsiteX89" fmla="*/ 1719642 w 4317699"/>
              <a:gd name="connsiteY89" fmla="*/ 1886857 h 5890917"/>
              <a:gd name="connsiteX90" fmla="*/ 1699810 w 4317699"/>
              <a:gd name="connsiteY90" fmla="*/ 1491358 h 5890917"/>
              <a:gd name="connsiteX91" fmla="*/ 1395655 w 4317699"/>
              <a:gd name="connsiteY91" fmla="*/ 853321 h 5890917"/>
              <a:gd name="connsiteX92" fmla="*/ 1792213 w 4317699"/>
              <a:gd name="connsiteY92" fmla="*/ 1320800 h 5890917"/>
              <a:gd name="connsiteX93" fmla="*/ 1821242 w 4317699"/>
              <a:gd name="connsiteY93" fmla="*/ 1190172 h 5890917"/>
              <a:gd name="connsiteX94" fmla="*/ 1792213 w 4317699"/>
              <a:gd name="connsiteY94" fmla="*/ 653143 h 5890917"/>
              <a:gd name="connsiteX95" fmla="*/ 1748670 w 4317699"/>
              <a:gd name="connsiteY95" fmla="*/ 580572 h 5890917"/>
              <a:gd name="connsiteX96" fmla="*/ 1792213 w 4317699"/>
              <a:gd name="connsiteY96" fmla="*/ 624115 h 5890917"/>
              <a:gd name="connsiteX97" fmla="*/ 1821242 w 4317699"/>
              <a:gd name="connsiteY97" fmla="*/ 754743 h 5890917"/>
              <a:gd name="connsiteX98" fmla="*/ 1879299 w 4317699"/>
              <a:gd name="connsiteY98" fmla="*/ 870857 h 5890917"/>
              <a:gd name="connsiteX99" fmla="*/ 1893813 w 4317699"/>
              <a:gd name="connsiteY99" fmla="*/ 2061029 h 5890917"/>
              <a:gd name="connsiteX100" fmla="*/ 1922842 w 4317699"/>
              <a:gd name="connsiteY100" fmla="*/ 2148115 h 5890917"/>
              <a:gd name="connsiteX101" fmla="*/ 1937356 w 4317699"/>
              <a:gd name="connsiteY101" fmla="*/ 2235200 h 5890917"/>
              <a:gd name="connsiteX102" fmla="*/ 1980899 w 4317699"/>
              <a:gd name="connsiteY102" fmla="*/ 2365829 h 5890917"/>
              <a:gd name="connsiteX103" fmla="*/ 2009928 w 4317699"/>
              <a:gd name="connsiteY103" fmla="*/ 2409372 h 5890917"/>
              <a:gd name="connsiteX104" fmla="*/ 2053470 w 4317699"/>
              <a:gd name="connsiteY104" fmla="*/ 2525486 h 5890917"/>
              <a:gd name="connsiteX105" fmla="*/ 2097013 w 4317699"/>
              <a:gd name="connsiteY105" fmla="*/ 2583543 h 5890917"/>
              <a:gd name="connsiteX106" fmla="*/ 2169585 w 4317699"/>
              <a:gd name="connsiteY106" fmla="*/ 2757715 h 5890917"/>
              <a:gd name="connsiteX107" fmla="*/ 2198613 w 4317699"/>
              <a:gd name="connsiteY107" fmla="*/ 2801257 h 5890917"/>
              <a:gd name="connsiteX108" fmla="*/ 2285699 w 4317699"/>
              <a:gd name="connsiteY108" fmla="*/ 2888343 h 5890917"/>
              <a:gd name="connsiteX109" fmla="*/ 2314728 w 4317699"/>
              <a:gd name="connsiteY109" fmla="*/ 2989943 h 5890917"/>
              <a:gd name="connsiteX110" fmla="*/ 2343756 w 4317699"/>
              <a:gd name="connsiteY110" fmla="*/ 3033486 h 5890917"/>
              <a:gd name="connsiteX111" fmla="*/ 2372785 w 4317699"/>
              <a:gd name="connsiteY111" fmla="*/ 2989943 h 5890917"/>
              <a:gd name="connsiteX112" fmla="*/ 2285699 w 4317699"/>
              <a:gd name="connsiteY112" fmla="*/ 2380343 h 5890917"/>
              <a:gd name="connsiteX113" fmla="*/ 2271185 w 4317699"/>
              <a:gd name="connsiteY113" fmla="*/ 2322286 h 5890917"/>
              <a:gd name="connsiteX114" fmla="*/ 2170402 w 4317699"/>
              <a:gd name="connsiteY114" fmla="*/ 2179092 h 5890917"/>
              <a:gd name="connsiteX115" fmla="*/ 2074511 w 4317699"/>
              <a:gd name="connsiteY115" fmla="*/ 1914189 h 5890917"/>
              <a:gd name="connsiteX116" fmla="*/ 2271185 w 4317699"/>
              <a:gd name="connsiteY116" fmla="*/ 2177143 h 5890917"/>
              <a:gd name="connsiteX117" fmla="*/ 2110169 w 4317699"/>
              <a:gd name="connsiteY117" fmla="*/ 1733634 h 5890917"/>
              <a:gd name="connsiteX118" fmla="*/ 2159116 w 4317699"/>
              <a:gd name="connsiteY118" fmla="*/ 1422364 h 5890917"/>
              <a:gd name="connsiteX119" fmla="*/ 2401813 w 4317699"/>
              <a:gd name="connsiteY119" fmla="*/ 2075543 h 5890917"/>
              <a:gd name="connsiteX120" fmla="*/ 2503413 w 4317699"/>
              <a:gd name="connsiteY120" fmla="*/ 1959429 h 5890917"/>
              <a:gd name="connsiteX121" fmla="*/ 2459870 w 4317699"/>
              <a:gd name="connsiteY121" fmla="*/ 1756229 h 5890917"/>
              <a:gd name="connsiteX122" fmla="*/ 2445356 w 4317699"/>
              <a:gd name="connsiteY122" fmla="*/ 1625600 h 5890917"/>
              <a:gd name="connsiteX123" fmla="*/ 2401813 w 4317699"/>
              <a:gd name="connsiteY123" fmla="*/ 1494972 h 5890917"/>
              <a:gd name="connsiteX124" fmla="*/ 2343756 w 4317699"/>
              <a:gd name="connsiteY124" fmla="*/ 1320800 h 5890917"/>
              <a:gd name="connsiteX125" fmla="*/ 2358270 w 4317699"/>
              <a:gd name="connsiteY125" fmla="*/ 130629 h 5890917"/>
              <a:gd name="connsiteX126" fmla="*/ 2372785 w 4317699"/>
              <a:gd name="connsiteY126" fmla="*/ 261257 h 5890917"/>
              <a:gd name="connsiteX127" fmla="*/ 2387299 w 4317699"/>
              <a:gd name="connsiteY127" fmla="*/ 333829 h 5890917"/>
              <a:gd name="connsiteX128" fmla="*/ 2430842 w 4317699"/>
              <a:gd name="connsiteY128" fmla="*/ 638629 h 5890917"/>
              <a:gd name="connsiteX129" fmla="*/ 2459870 w 4317699"/>
              <a:gd name="connsiteY129" fmla="*/ 580572 h 5890917"/>
              <a:gd name="connsiteX130" fmla="*/ 2488899 w 4317699"/>
              <a:gd name="connsiteY130" fmla="*/ 508000 h 5890917"/>
              <a:gd name="connsiteX131" fmla="*/ 2532442 w 4317699"/>
              <a:gd name="connsiteY131" fmla="*/ 406400 h 5890917"/>
              <a:gd name="connsiteX132" fmla="*/ 2546956 w 4317699"/>
              <a:gd name="connsiteY132" fmla="*/ 159657 h 5890917"/>
              <a:gd name="connsiteX133" fmla="*/ 2532442 w 4317699"/>
              <a:gd name="connsiteY133" fmla="*/ 609600 h 5890917"/>
              <a:gd name="connsiteX134" fmla="*/ 2474385 w 4317699"/>
              <a:gd name="connsiteY134" fmla="*/ 696686 h 5890917"/>
              <a:gd name="connsiteX135" fmla="*/ 2488899 w 4317699"/>
              <a:gd name="connsiteY135" fmla="*/ 1262743 h 5890917"/>
              <a:gd name="connsiteX136" fmla="*/ 2532442 w 4317699"/>
              <a:gd name="connsiteY136" fmla="*/ 1320800 h 5890917"/>
              <a:gd name="connsiteX137" fmla="*/ 2546956 w 4317699"/>
              <a:gd name="connsiteY137" fmla="*/ 1393372 h 5890917"/>
              <a:gd name="connsiteX138" fmla="*/ 2575985 w 4317699"/>
              <a:gd name="connsiteY138" fmla="*/ 1494972 h 5890917"/>
              <a:gd name="connsiteX139" fmla="*/ 2590499 w 4317699"/>
              <a:gd name="connsiteY139" fmla="*/ 1611086 h 5890917"/>
              <a:gd name="connsiteX140" fmla="*/ 2619528 w 4317699"/>
              <a:gd name="connsiteY140" fmla="*/ 1567543 h 5890917"/>
              <a:gd name="connsiteX141" fmla="*/ 2721128 w 4317699"/>
              <a:gd name="connsiteY141" fmla="*/ 1509486 h 5890917"/>
              <a:gd name="connsiteX142" fmla="*/ 2750156 w 4317699"/>
              <a:gd name="connsiteY142" fmla="*/ 1465943 h 5890917"/>
              <a:gd name="connsiteX143" fmla="*/ 2793699 w 4317699"/>
              <a:gd name="connsiteY143" fmla="*/ 1422400 h 5890917"/>
              <a:gd name="connsiteX144" fmla="*/ 2822728 w 4317699"/>
              <a:gd name="connsiteY144" fmla="*/ 1364343 h 5890917"/>
              <a:gd name="connsiteX145" fmla="*/ 2837242 w 4317699"/>
              <a:gd name="connsiteY145" fmla="*/ 1045029 h 5890917"/>
              <a:gd name="connsiteX146" fmla="*/ 2851756 w 4317699"/>
              <a:gd name="connsiteY146" fmla="*/ 972457 h 5890917"/>
              <a:gd name="connsiteX147" fmla="*/ 2895299 w 4317699"/>
              <a:gd name="connsiteY147" fmla="*/ 609600 h 5890917"/>
              <a:gd name="connsiteX148" fmla="*/ 2938842 w 4317699"/>
              <a:gd name="connsiteY148" fmla="*/ 275772 h 5890917"/>
              <a:gd name="connsiteX149" fmla="*/ 3200099 w 4317699"/>
              <a:gd name="connsiteY149" fmla="*/ 43543 h 5890917"/>
              <a:gd name="connsiteX150" fmla="*/ 3229128 w 4317699"/>
              <a:gd name="connsiteY150" fmla="*/ 0 h 5890917"/>
              <a:gd name="connsiteX151" fmla="*/ 3200099 w 4317699"/>
              <a:gd name="connsiteY151" fmla="*/ 130629 h 5890917"/>
              <a:gd name="connsiteX152" fmla="*/ 3171070 w 4317699"/>
              <a:gd name="connsiteY152" fmla="*/ 232229 h 5890917"/>
              <a:gd name="connsiteX153" fmla="*/ 3054956 w 4317699"/>
              <a:gd name="connsiteY153" fmla="*/ 290286 h 5890917"/>
              <a:gd name="connsiteX154" fmla="*/ 3011413 w 4317699"/>
              <a:gd name="connsiteY154" fmla="*/ 522515 h 5890917"/>
              <a:gd name="connsiteX155" fmla="*/ 2967870 w 4317699"/>
              <a:gd name="connsiteY155" fmla="*/ 972457 h 5890917"/>
              <a:gd name="connsiteX156" fmla="*/ 3025928 w 4317699"/>
              <a:gd name="connsiteY156" fmla="*/ 1001486 h 5890917"/>
              <a:gd name="connsiteX157" fmla="*/ 3113013 w 4317699"/>
              <a:gd name="connsiteY157" fmla="*/ 957943 h 5890917"/>
              <a:gd name="connsiteX158" fmla="*/ 3330728 w 4317699"/>
              <a:gd name="connsiteY158" fmla="*/ 914400 h 5890917"/>
              <a:gd name="connsiteX159" fmla="*/ 3388785 w 4317699"/>
              <a:gd name="connsiteY159" fmla="*/ 885372 h 5890917"/>
              <a:gd name="connsiteX160" fmla="*/ 3822419 w 4317699"/>
              <a:gd name="connsiteY160" fmla="*/ 416941 h 5890917"/>
              <a:gd name="connsiteX161" fmla="*/ 3541953 w 4317699"/>
              <a:gd name="connsiteY161" fmla="*/ 909341 h 5890917"/>
              <a:gd name="connsiteX162" fmla="*/ 3801781 w 4317699"/>
              <a:gd name="connsiteY162" fmla="*/ 934802 h 5890917"/>
              <a:gd name="connsiteX163" fmla="*/ 3882270 w 4317699"/>
              <a:gd name="connsiteY163" fmla="*/ 1030515 h 5890917"/>
              <a:gd name="connsiteX164" fmla="*/ 3301699 w 4317699"/>
              <a:gd name="connsiteY164" fmla="*/ 1030515 h 5890917"/>
              <a:gd name="connsiteX165" fmla="*/ 3374270 w 4317699"/>
              <a:gd name="connsiteY165" fmla="*/ 1074057 h 5890917"/>
              <a:gd name="connsiteX166" fmla="*/ 3490385 w 4317699"/>
              <a:gd name="connsiteY166" fmla="*/ 1103086 h 5890917"/>
              <a:gd name="connsiteX167" fmla="*/ 3548442 w 4317699"/>
              <a:gd name="connsiteY167" fmla="*/ 1175657 h 5890917"/>
              <a:gd name="connsiteX168" fmla="*/ 3635528 w 4317699"/>
              <a:gd name="connsiteY168" fmla="*/ 1219200 h 5890917"/>
              <a:gd name="connsiteX169" fmla="*/ 3795185 w 4317699"/>
              <a:gd name="connsiteY169" fmla="*/ 1248229 h 5890917"/>
              <a:gd name="connsiteX170" fmla="*/ 4085470 w 4317699"/>
              <a:gd name="connsiteY170" fmla="*/ 1190172 h 5890917"/>
              <a:gd name="connsiteX171" fmla="*/ 4143528 w 4317699"/>
              <a:gd name="connsiteY171" fmla="*/ 1117600 h 5890917"/>
              <a:gd name="connsiteX172" fmla="*/ 4187070 w 4317699"/>
              <a:gd name="connsiteY172" fmla="*/ 1088572 h 5890917"/>
              <a:gd name="connsiteX173" fmla="*/ 4143528 w 4317699"/>
              <a:gd name="connsiteY173" fmla="*/ 1132115 h 5890917"/>
              <a:gd name="connsiteX174" fmla="*/ 4041928 w 4317699"/>
              <a:gd name="connsiteY174" fmla="*/ 1262743 h 5890917"/>
              <a:gd name="connsiteX175" fmla="*/ 4012899 w 4317699"/>
              <a:gd name="connsiteY175" fmla="*/ 1306286 h 5890917"/>
              <a:gd name="connsiteX176" fmla="*/ 3791322 w 4317699"/>
              <a:gd name="connsiteY176" fmla="*/ 1323824 h 5890917"/>
              <a:gd name="connsiteX177" fmla="*/ 3751642 w 4317699"/>
              <a:gd name="connsiteY177" fmla="*/ 1364343 h 5890917"/>
              <a:gd name="connsiteX178" fmla="*/ 3595300 w 4317699"/>
              <a:gd name="connsiteY178" fmla="*/ 1257336 h 5890917"/>
              <a:gd name="connsiteX179" fmla="*/ 3388375 w 4317699"/>
              <a:gd name="connsiteY179" fmla="*/ 1146879 h 5890917"/>
              <a:gd name="connsiteX180" fmla="*/ 3504899 w 4317699"/>
              <a:gd name="connsiteY180" fmla="*/ 1756229 h 5890917"/>
              <a:gd name="connsiteX181" fmla="*/ 3475870 w 4317699"/>
              <a:gd name="connsiteY181" fmla="*/ 1698172 h 5890917"/>
              <a:gd name="connsiteX182" fmla="*/ 3403299 w 4317699"/>
              <a:gd name="connsiteY182" fmla="*/ 1524000 h 5890917"/>
              <a:gd name="connsiteX183" fmla="*/ 3351418 w 4317699"/>
              <a:gd name="connsiteY183" fmla="*/ 1329003 h 5890917"/>
              <a:gd name="connsiteX184" fmla="*/ 3331584 w 4317699"/>
              <a:gd name="connsiteY184" fmla="*/ 1273108 h 5890917"/>
              <a:gd name="connsiteX185" fmla="*/ 3287677 w 4317699"/>
              <a:gd name="connsiteY185" fmla="*/ 1226998 h 5890917"/>
              <a:gd name="connsiteX186" fmla="*/ 3156556 w 4317699"/>
              <a:gd name="connsiteY186" fmla="*/ 1190172 h 5890917"/>
              <a:gd name="connsiteX187" fmla="*/ 3098499 w 4317699"/>
              <a:gd name="connsiteY187" fmla="*/ 1204686 h 5890917"/>
              <a:gd name="connsiteX188" fmla="*/ 2982385 w 4317699"/>
              <a:gd name="connsiteY188" fmla="*/ 1219200 h 5890917"/>
              <a:gd name="connsiteX189" fmla="*/ 2967870 w 4317699"/>
              <a:gd name="connsiteY189" fmla="*/ 1262743 h 5890917"/>
              <a:gd name="connsiteX190" fmla="*/ 2895299 w 4317699"/>
              <a:gd name="connsiteY190" fmla="*/ 1524000 h 5890917"/>
              <a:gd name="connsiteX191" fmla="*/ 2938842 w 4317699"/>
              <a:gd name="connsiteY191" fmla="*/ 1596572 h 5890917"/>
              <a:gd name="connsiteX192" fmla="*/ 2953356 w 4317699"/>
              <a:gd name="connsiteY192" fmla="*/ 1640115 h 5890917"/>
              <a:gd name="connsiteX193" fmla="*/ 2895299 w 4317699"/>
              <a:gd name="connsiteY193" fmla="*/ 1712686 h 5890917"/>
              <a:gd name="connsiteX194" fmla="*/ 2837242 w 4317699"/>
              <a:gd name="connsiteY194" fmla="*/ 1770743 h 5890917"/>
              <a:gd name="connsiteX195" fmla="*/ 2750156 w 4317699"/>
              <a:gd name="connsiteY195" fmla="*/ 1828800 h 5890917"/>
              <a:gd name="connsiteX196" fmla="*/ 2677585 w 4317699"/>
              <a:gd name="connsiteY196" fmla="*/ 1901372 h 5890917"/>
              <a:gd name="connsiteX197" fmla="*/ 2575985 w 4317699"/>
              <a:gd name="connsiteY197" fmla="*/ 2032000 h 5890917"/>
              <a:gd name="connsiteX198" fmla="*/ 2561470 w 4317699"/>
              <a:gd name="connsiteY198" fmla="*/ 2525486 h 5890917"/>
              <a:gd name="connsiteX199" fmla="*/ 2634042 w 4317699"/>
              <a:gd name="connsiteY199" fmla="*/ 2467429 h 5890917"/>
              <a:gd name="connsiteX200" fmla="*/ 2750156 w 4317699"/>
              <a:gd name="connsiteY200" fmla="*/ 2394857 h 5890917"/>
              <a:gd name="connsiteX201" fmla="*/ 2938842 w 4317699"/>
              <a:gd name="connsiteY201" fmla="*/ 2249715 h 5890917"/>
              <a:gd name="connsiteX202" fmla="*/ 2904387 w 4317699"/>
              <a:gd name="connsiteY202" fmla="*/ 2031669 h 5890917"/>
              <a:gd name="connsiteX203" fmla="*/ 3070856 w 4317699"/>
              <a:gd name="connsiteY203" fmla="*/ 2166397 h 5890917"/>
              <a:gd name="connsiteX204" fmla="*/ 3098499 w 4317699"/>
              <a:gd name="connsiteY204" fmla="*/ 1814286 h 5890917"/>
              <a:gd name="connsiteX205" fmla="*/ 3127528 w 4317699"/>
              <a:gd name="connsiteY205" fmla="*/ 1698172 h 5890917"/>
              <a:gd name="connsiteX206" fmla="*/ 3098499 w 4317699"/>
              <a:gd name="connsiteY206" fmla="*/ 2235200 h 5890917"/>
              <a:gd name="connsiteX207" fmla="*/ 3069470 w 4317699"/>
              <a:gd name="connsiteY207" fmla="*/ 2307772 h 5890917"/>
              <a:gd name="connsiteX208" fmla="*/ 2866270 w 4317699"/>
              <a:gd name="connsiteY208" fmla="*/ 2481943 h 5890917"/>
              <a:gd name="connsiteX209" fmla="*/ 2779185 w 4317699"/>
              <a:gd name="connsiteY209" fmla="*/ 2525486 h 5890917"/>
              <a:gd name="connsiteX210" fmla="*/ 2721128 w 4317699"/>
              <a:gd name="connsiteY210" fmla="*/ 2569029 h 5890917"/>
              <a:gd name="connsiteX211" fmla="*/ 2663070 w 4317699"/>
              <a:gd name="connsiteY211" fmla="*/ 2699657 h 5890917"/>
              <a:gd name="connsiteX212" fmla="*/ 2648556 w 4317699"/>
              <a:gd name="connsiteY212" fmla="*/ 2743200 h 5890917"/>
              <a:gd name="connsiteX213" fmla="*/ 2735642 w 4317699"/>
              <a:gd name="connsiteY213" fmla="*/ 2656115 h 5890917"/>
              <a:gd name="connsiteX214" fmla="*/ 2880785 w 4317699"/>
              <a:gd name="connsiteY214" fmla="*/ 2612572 h 5890917"/>
              <a:gd name="connsiteX215" fmla="*/ 3040442 w 4317699"/>
              <a:gd name="connsiteY215" fmla="*/ 2540000 h 5890917"/>
              <a:gd name="connsiteX216" fmla="*/ 3113013 w 4317699"/>
              <a:gd name="connsiteY216" fmla="*/ 2467429 h 5890917"/>
              <a:gd name="connsiteX217" fmla="*/ 3200099 w 4317699"/>
              <a:gd name="connsiteY217" fmla="*/ 2380343 h 5890917"/>
              <a:gd name="connsiteX218" fmla="*/ 3214613 w 4317699"/>
              <a:gd name="connsiteY218" fmla="*/ 1872343 h 5890917"/>
              <a:gd name="connsiteX219" fmla="*/ 3229128 w 4317699"/>
              <a:gd name="connsiteY219" fmla="*/ 2220686 h 5890917"/>
              <a:gd name="connsiteX220" fmla="*/ 3403299 w 4317699"/>
              <a:gd name="connsiteY220" fmla="*/ 2046515 h 5890917"/>
              <a:gd name="connsiteX221" fmla="*/ 3461356 w 4317699"/>
              <a:gd name="connsiteY221" fmla="*/ 2002972 h 5890917"/>
              <a:gd name="connsiteX222" fmla="*/ 3606499 w 4317699"/>
              <a:gd name="connsiteY222" fmla="*/ 1857829 h 5890917"/>
              <a:gd name="connsiteX223" fmla="*/ 3981272 w 4317699"/>
              <a:gd name="connsiteY223" fmla="*/ 1573190 h 5890917"/>
              <a:gd name="connsiteX224" fmla="*/ 4297829 w 4317699"/>
              <a:gd name="connsiteY224" fmla="*/ 1409345 h 5890917"/>
              <a:gd name="connsiteX225" fmla="*/ 3770568 w 4317699"/>
              <a:gd name="connsiteY225" fmla="*/ 1875783 h 5890917"/>
              <a:gd name="connsiteX226" fmla="*/ 4210796 w 4317699"/>
              <a:gd name="connsiteY226" fmla="*/ 1938659 h 5890917"/>
              <a:gd name="connsiteX227" fmla="*/ 3591985 w 4317699"/>
              <a:gd name="connsiteY227" fmla="*/ 2075543 h 5890917"/>
              <a:gd name="connsiteX228" fmla="*/ 3417813 w 4317699"/>
              <a:gd name="connsiteY228" fmla="*/ 2177143 h 5890917"/>
              <a:gd name="connsiteX229" fmla="*/ 3345242 w 4317699"/>
              <a:gd name="connsiteY229" fmla="*/ 2293257 h 5890917"/>
              <a:gd name="connsiteX230" fmla="*/ 3330728 w 4317699"/>
              <a:gd name="connsiteY230" fmla="*/ 2351315 h 5890917"/>
              <a:gd name="connsiteX231" fmla="*/ 3316213 w 4317699"/>
              <a:gd name="connsiteY231" fmla="*/ 2481943 h 5890917"/>
              <a:gd name="connsiteX232" fmla="*/ 3287185 w 4317699"/>
              <a:gd name="connsiteY232" fmla="*/ 2525486 h 5890917"/>
              <a:gd name="connsiteX233" fmla="*/ 3243642 w 4317699"/>
              <a:gd name="connsiteY233" fmla="*/ 2583543 h 5890917"/>
              <a:gd name="connsiteX234" fmla="*/ 3142042 w 4317699"/>
              <a:gd name="connsiteY234" fmla="*/ 2670629 h 5890917"/>
              <a:gd name="connsiteX235" fmla="*/ 3468360 w 4317699"/>
              <a:gd name="connsiteY235" fmla="*/ 2690614 h 5890917"/>
              <a:gd name="connsiteX236" fmla="*/ 2967870 w 4317699"/>
              <a:gd name="connsiteY236" fmla="*/ 2844800 h 5890917"/>
              <a:gd name="connsiteX237" fmla="*/ 2895299 w 4317699"/>
              <a:gd name="connsiteY237" fmla="*/ 2931886 h 5890917"/>
              <a:gd name="connsiteX238" fmla="*/ 2735642 w 4317699"/>
              <a:gd name="connsiteY238" fmla="*/ 3106057 h 5890917"/>
              <a:gd name="connsiteX239" fmla="*/ 2706613 w 4317699"/>
              <a:gd name="connsiteY239" fmla="*/ 3193143 h 5890917"/>
              <a:gd name="connsiteX240" fmla="*/ 2808213 w 4317699"/>
              <a:gd name="connsiteY240" fmla="*/ 3178629 h 5890917"/>
              <a:gd name="connsiteX241" fmla="*/ 3214613 w 4317699"/>
              <a:gd name="connsiteY241" fmla="*/ 3091543 h 5890917"/>
              <a:gd name="connsiteX242" fmla="*/ 3475870 w 4317699"/>
              <a:gd name="connsiteY242" fmla="*/ 2960915 h 5890917"/>
              <a:gd name="connsiteX243" fmla="*/ 3679070 w 4317699"/>
              <a:gd name="connsiteY243" fmla="*/ 2801257 h 5890917"/>
              <a:gd name="connsiteX244" fmla="*/ 3824213 w 4317699"/>
              <a:gd name="connsiteY244" fmla="*/ 2569029 h 5890917"/>
              <a:gd name="connsiteX245" fmla="*/ 3911299 w 4317699"/>
              <a:gd name="connsiteY245" fmla="*/ 2409372 h 5890917"/>
              <a:gd name="connsiteX246" fmla="*/ 4236791 w 4317699"/>
              <a:gd name="connsiteY246" fmla="*/ 2119679 h 5890917"/>
              <a:gd name="connsiteX247" fmla="*/ 3896785 w 4317699"/>
              <a:gd name="connsiteY247" fmla="*/ 2641600 h 5890917"/>
              <a:gd name="connsiteX248" fmla="*/ 3867756 w 4317699"/>
              <a:gd name="connsiteY248" fmla="*/ 2714172 h 5890917"/>
              <a:gd name="connsiteX249" fmla="*/ 3766156 w 4317699"/>
              <a:gd name="connsiteY249" fmla="*/ 2888343 h 5890917"/>
              <a:gd name="connsiteX250" fmla="*/ 3708099 w 4317699"/>
              <a:gd name="connsiteY250" fmla="*/ 2946400 h 5890917"/>
              <a:gd name="connsiteX251" fmla="*/ 3635528 w 4317699"/>
              <a:gd name="connsiteY251" fmla="*/ 3033486 h 5890917"/>
              <a:gd name="connsiteX252" fmla="*/ 3766156 w 4317699"/>
              <a:gd name="connsiteY252" fmla="*/ 2975429 h 5890917"/>
              <a:gd name="connsiteX253" fmla="*/ 3824213 w 4317699"/>
              <a:gd name="connsiteY253" fmla="*/ 2960915 h 5890917"/>
              <a:gd name="connsiteX254" fmla="*/ 4216099 w 4317699"/>
              <a:gd name="connsiteY254" fmla="*/ 3048000 h 5890917"/>
              <a:gd name="connsiteX255" fmla="*/ 4317699 w 4317699"/>
              <a:gd name="connsiteY255" fmla="*/ 3091543 h 5890917"/>
              <a:gd name="connsiteX256" fmla="*/ 4216099 w 4317699"/>
              <a:gd name="connsiteY256" fmla="*/ 3062515 h 5890917"/>
              <a:gd name="connsiteX257" fmla="*/ 4041928 w 4317699"/>
              <a:gd name="connsiteY257" fmla="*/ 3077029 h 5890917"/>
              <a:gd name="connsiteX258" fmla="*/ 3735915 w 4317699"/>
              <a:gd name="connsiteY258" fmla="*/ 3168092 h 5890917"/>
              <a:gd name="connsiteX259" fmla="*/ 3550752 w 4317699"/>
              <a:gd name="connsiteY259" fmla="*/ 3155241 h 5890917"/>
              <a:gd name="connsiteX260" fmla="*/ 3248601 w 4317699"/>
              <a:gd name="connsiteY260" fmla="*/ 3272308 h 5890917"/>
              <a:gd name="connsiteX261" fmla="*/ 3091593 w 4317699"/>
              <a:gd name="connsiteY261" fmla="*/ 3360347 h 5890917"/>
              <a:gd name="connsiteX262" fmla="*/ 2938842 w 4317699"/>
              <a:gd name="connsiteY262" fmla="*/ 3454400 h 5890917"/>
              <a:gd name="connsiteX263" fmla="*/ 2837242 w 4317699"/>
              <a:gd name="connsiteY263" fmla="*/ 3468915 h 5890917"/>
              <a:gd name="connsiteX264" fmla="*/ 2793699 w 4317699"/>
              <a:gd name="connsiteY264" fmla="*/ 3483429 h 5890917"/>
              <a:gd name="connsiteX265" fmla="*/ 2808213 w 4317699"/>
              <a:gd name="connsiteY265" fmla="*/ 3570515 h 5890917"/>
              <a:gd name="connsiteX266" fmla="*/ 2895299 w 4317699"/>
              <a:gd name="connsiteY266" fmla="*/ 3599543 h 5890917"/>
              <a:gd name="connsiteX267" fmla="*/ 3040442 w 4317699"/>
              <a:gd name="connsiteY267" fmla="*/ 3686629 h 5890917"/>
              <a:gd name="connsiteX268" fmla="*/ 3171070 w 4317699"/>
              <a:gd name="connsiteY268" fmla="*/ 3759200 h 5890917"/>
              <a:gd name="connsiteX269" fmla="*/ 3652158 w 4317699"/>
              <a:gd name="connsiteY269" fmla="*/ 3763294 h 5890917"/>
              <a:gd name="connsiteX270" fmla="*/ 3030618 w 4317699"/>
              <a:gd name="connsiteY270" fmla="*/ 3946434 h 5890917"/>
              <a:gd name="connsiteX271" fmla="*/ 3113013 w 4317699"/>
              <a:gd name="connsiteY271" fmla="*/ 3947886 h 5890917"/>
              <a:gd name="connsiteX272" fmla="*/ 3243642 w 4317699"/>
              <a:gd name="connsiteY272" fmla="*/ 4078515 h 5890917"/>
              <a:gd name="connsiteX273" fmla="*/ 3388785 w 4317699"/>
              <a:gd name="connsiteY273" fmla="*/ 4136572 h 5890917"/>
              <a:gd name="connsiteX274" fmla="*/ 3959686 w 4317699"/>
              <a:gd name="connsiteY274" fmla="*/ 4204012 h 5890917"/>
              <a:gd name="connsiteX275" fmla="*/ 3461356 w 4317699"/>
              <a:gd name="connsiteY275" fmla="*/ 4194629 h 5890917"/>
              <a:gd name="connsiteX276" fmla="*/ 3417813 w 4317699"/>
              <a:gd name="connsiteY276" fmla="*/ 4180115 h 5890917"/>
              <a:gd name="connsiteX277" fmla="*/ 3330728 w 4317699"/>
              <a:gd name="connsiteY277" fmla="*/ 4165600 h 5890917"/>
              <a:gd name="connsiteX278" fmla="*/ 3200099 w 4317699"/>
              <a:gd name="connsiteY278" fmla="*/ 4136572 h 5890917"/>
              <a:gd name="connsiteX279" fmla="*/ 3083985 w 4317699"/>
              <a:gd name="connsiteY279" fmla="*/ 4107543 h 5890917"/>
              <a:gd name="connsiteX280" fmla="*/ 2982385 w 4317699"/>
              <a:gd name="connsiteY280" fmla="*/ 4005943 h 5890917"/>
              <a:gd name="connsiteX281" fmla="*/ 2938842 w 4317699"/>
              <a:gd name="connsiteY281" fmla="*/ 3962400 h 5890917"/>
              <a:gd name="connsiteX282" fmla="*/ 2851756 w 4317699"/>
              <a:gd name="connsiteY282" fmla="*/ 3904343 h 5890917"/>
              <a:gd name="connsiteX283" fmla="*/ 2808213 w 4317699"/>
              <a:gd name="connsiteY283" fmla="*/ 3875315 h 5890917"/>
              <a:gd name="connsiteX284" fmla="*/ 2779185 w 4317699"/>
              <a:gd name="connsiteY284" fmla="*/ 3947886 h 5890917"/>
              <a:gd name="connsiteX285" fmla="*/ 2837242 w 4317699"/>
              <a:gd name="connsiteY285" fmla="*/ 4209143 h 5890917"/>
              <a:gd name="connsiteX286" fmla="*/ 2851756 w 4317699"/>
              <a:gd name="connsiteY286" fmla="*/ 4252686 h 5890917"/>
              <a:gd name="connsiteX287" fmla="*/ 2866270 w 4317699"/>
              <a:gd name="connsiteY287" fmla="*/ 4296229 h 5890917"/>
              <a:gd name="connsiteX288" fmla="*/ 2880785 w 4317699"/>
              <a:gd name="connsiteY288" fmla="*/ 4717143 h 5890917"/>
              <a:gd name="connsiteX289" fmla="*/ 2938842 w 4317699"/>
              <a:gd name="connsiteY289" fmla="*/ 4775200 h 5890917"/>
              <a:gd name="connsiteX290" fmla="*/ 2967870 w 4317699"/>
              <a:gd name="connsiteY290" fmla="*/ 4833257 h 5890917"/>
              <a:gd name="connsiteX291" fmla="*/ 3299710 w 4317699"/>
              <a:gd name="connsiteY291" fmla="*/ 5730921 h 5890917"/>
              <a:gd name="connsiteX292" fmla="*/ 2963139 w 4317699"/>
              <a:gd name="connsiteY292" fmla="*/ 5786686 h 5890917"/>
              <a:gd name="connsiteX293" fmla="*/ 2692099 w 4317699"/>
              <a:gd name="connsiteY293" fmla="*/ 5733143 h 5890917"/>
              <a:gd name="connsiteX294" fmla="*/ 2372785 w 4317699"/>
              <a:gd name="connsiteY294" fmla="*/ 5776686 h 5890917"/>
              <a:gd name="connsiteX295" fmla="*/ 2416328 w 4317699"/>
              <a:gd name="connsiteY295" fmla="*/ 5660572 h 5890917"/>
              <a:gd name="connsiteX296" fmla="*/ 2416328 w 4317699"/>
              <a:gd name="connsiteY296"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220582 w 4317699"/>
              <a:gd name="connsiteY9" fmla="*/ 3947437 h 5890917"/>
              <a:gd name="connsiteX10" fmla="*/ 1197128 w 4317699"/>
              <a:gd name="connsiteY10" fmla="*/ 3599543 h 5890917"/>
              <a:gd name="connsiteX11" fmla="*/ 1008442 w 4317699"/>
              <a:gd name="connsiteY11" fmla="*/ 3614057 h 5890917"/>
              <a:gd name="connsiteX12" fmla="*/ 627208 w 4317699"/>
              <a:gd name="connsiteY12" fmla="*/ 3486452 h 5890917"/>
              <a:gd name="connsiteX13" fmla="*/ 834270 w 4317699"/>
              <a:gd name="connsiteY13" fmla="*/ 3541486 h 5890917"/>
              <a:gd name="connsiteX14" fmla="*/ 575346 w 4317699"/>
              <a:gd name="connsiteY14" fmla="*/ 3287964 h 5890917"/>
              <a:gd name="connsiteX15" fmla="*/ 1037470 w 4317699"/>
              <a:gd name="connsiteY15" fmla="*/ 3512457 h 5890917"/>
              <a:gd name="connsiteX16" fmla="*/ 1124556 w 4317699"/>
              <a:gd name="connsiteY16" fmla="*/ 3468915 h 5890917"/>
              <a:gd name="connsiteX17" fmla="*/ 1168099 w 4317699"/>
              <a:gd name="connsiteY17" fmla="*/ 3454400 h 5890917"/>
              <a:gd name="connsiteX18" fmla="*/ 1226156 w 4317699"/>
              <a:gd name="connsiteY18" fmla="*/ 3425372 h 5890917"/>
              <a:gd name="connsiteX19" fmla="*/ 1922842 w 4317699"/>
              <a:gd name="connsiteY19" fmla="*/ 3454400 h 5890917"/>
              <a:gd name="connsiteX20" fmla="*/ 1966385 w 4317699"/>
              <a:gd name="connsiteY20" fmla="*/ 3468915 h 5890917"/>
              <a:gd name="connsiteX21" fmla="*/ 2024442 w 4317699"/>
              <a:gd name="connsiteY21" fmla="*/ 3512457 h 5890917"/>
              <a:gd name="connsiteX22" fmla="*/ 2067985 w 4317699"/>
              <a:gd name="connsiteY22" fmla="*/ 3585029 h 5890917"/>
              <a:gd name="connsiteX23" fmla="*/ 2097013 w 4317699"/>
              <a:gd name="connsiteY23" fmla="*/ 3643086 h 5890917"/>
              <a:gd name="connsiteX24" fmla="*/ 2169585 w 4317699"/>
              <a:gd name="connsiteY24" fmla="*/ 3759200 h 5890917"/>
              <a:gd name="connsiteX25" fmla="*/ 2213128 w 4317699"/>
              <a:gd name="connsiteY25" fmla="*/ 3744686 h 5890917"/>
              <a:gd name="connsiteX26" fmla="*/ 2198613 w 4317699"/>
              <a:gd name="connsiteY26" fmla="*/ 3657600 h 5890917"/>
              <a:gd name="connsiteX27" fmla="*/ 2155070 w 4317699"/>
              <a:gd name="connsiteY27" fmla="*/ 3483429 h 5890917"/>
              <a:gd name="connsiteX28" fmla="*/ 2082499 w 4317699"/>
              <a:gd name="connsiteY28" fmla="*/ 3425372 h 5890917"/>
              <a:gd name="connsiteX29" fmla="*/ 2038956 w 4317699"/>
              <a:gd name="connsiteY29" fmla="*/ 3367315 h 5890917"/>
              <a:gd name="connsiteX30" fmla="*/ 1908328 w 4317699"/>
              <a:gd name="connsiteY30" fmla="*/ 3280229 h 5890917"/>
              <a:gd name="connsiteX31" fmla="*/ 1777699 w 4317699"/>
              <a:gd name="connsiteY31" fmla="*/ 3222172 h 5890917"/>
              <a:gd name="connsiteX32" fmla="*/ 1479800 w 4317699"/>
              <a:gd name="connsiteY32" fmla="*/ 3072921 h 5890917"/>
              <a:gd name="connsiteX33" fmla="*/ 1158608 w 4317699"/>
              <a:gd name="connsiteY33" fmla="*/ 3051895 h 5890917"/>
              <a:gd name="connsiteX34" fmla="*/ 1264735 w 4317699"/>
              <a:gd name="connsiteY34" fmla="*/ 2942156 h 5890917"/>
              <a:gd name="connsiteX35" fmla="*/ 1105078 w 4317699"/>
              <a:gd name="connsiteY35" fmla="*/ 2826041 h 5890917"/>
              <a:gd name="connsiteX36" fmla="*/ 848508 w 4317699"/>
              <a:gd name="connsiteY36" fmla="*/ 2747369 h 5890917"/>
              <a:gd name="connsiteX37" fmla="*/ 906842 w 4317699"/>
              <a:gd name="connsiteY37" fmla="*/ 2830286 h 5890917"/>
              <a:gd name="connsiteX38" fmla="*/ 628145 w 4317699"/>
              <a:gd name="connsiteY38" fmla="*/ 2616876 h 5890917"/>
              <a:gd name="connsiteX39" fmla="*/ 689128 w 4317699"/>
              <a:gd name="connsiteY39" fmla="*/ 2757715 h 5890917"/>
              <a:gd name="connsiteX40" fmla="*/ 631070 w 4317699"/>
              <a:gd name="connsiteY40" fmla="*/ 2714172 h 5890917"/>
              <a:gd name="connsiteX41" fmla="*/ 573013 w 4317699"/>
              <a:gd name="connsiteY41" fmla="*/ 2685143 h 5890917"/>
              <a:gd name="connsiteX42" fmla="*/ 255157 w 4317699"/>
              <a:gd name="connsiteY42" fmla="*/ 2438228 h 5890917"/>
              <a:gd name="connsiteX43" fmla="*/ 769553 w 4317699"/>
              <a:gd name="connsiteY43" fmla="*/ 2644340 h 5890917"/>
              <a:gd name="connsiteX44" fmla="*/ 1095528 w 4317699"/>
              <a:gd name="connsiteY44" fmla="*/ 2685143 h 5890917"/>
              <a:gd name="connsiteX45" fmla="*/ 1211642 w 4317699"/>
              <a:gd name="connsiteY45" fmla="*/ 2714172 h 5890917"/>
              <a:gd name="connsiteX46" fmla="*/ 1313242 w 4317699"/>
              <a:gd name="connsiteY46" fmla="*/ 2801257 h 5890917"/>
              <a:gd name="connsiteX47" fmla="*/ 1186943 w 4317699"/>
              <a:gd name="connsiteY47" fmla="*/ 2556872 h 5890917"/>
              <a:gd name="connsiteX48" fmla="*/ 1138540 w 4317699"/>
              <a:gd name="connsiteY48" fmla="*/ 2390095 h 5890917"/>
              <a:gd name="connsiteX49" fmla="*/ 1198119 w 4317699"/>
              <a:gd name="connsiteY49" fmla="*/ 2428740 h 5890917"/>
              <a:gd name="connsiteX50" fmla="*/ 1385813 w 4317699"/>
              <a:gd name="connsiteY50" fmla="*/ 2873829 h 5890917"/>
              <a:gd name="connsiteX51" fmla="*/ 1429356 w 4317699"/>
              <a:gd name="connsiteY51" fmla="*/ 2917372 h 5890917"/>
              <a:gd name="connsiteX52" fmla="*/ 1516442 w 4317699"/>
              <a:gd name="connsiteY52" fmla="*/ 2960915 h 5890917"/>
              <a:gd name="connsiteX53" fmla="*/ 1792213 w 4317699"/>
              <a:gd name="connsiteY53" fmla="*/ 3004457 h 5890917"/>
              <a:gd name="connsiteX54" fmla="*/ 1908328 w 4317699"/>
              <a:gd name="connsiteY54" fmla="*/ 3033486 h 5890917"/>
              <a:gd name="connsiteX55" fmla="*/ 1980899 w 4317699"/>
              <a:gd name="connsiteY55" fmla="*/ 3062515 h 5890917"/>
              <a:gd name="connsiteX56" fmla="*/ 2024442 w 4317699"/>
              <a:gd name="connsiteY56" fmla="*/ 3077029 h 5890917"/>
              <a:gd name="connsiteX57" fmla="*/ 2126042 w 4317699"/>
              <a:gd name="connsiteY57" fmla="*/ 3135086 h 5890917"/>
              <a:gd name="connsiteX58" fmla="*/ 2169585 w 4317699"/>
              <a:gd name="connsiteY58" fmla="*/ 3207657 h 5890917"/>
              <a:gd name="connsiteX59" fmla="*/ 2213128 w 4317699"/>
              <a:gd name="connsiteY59" fmla="*/ 3251200 h 5890917"/>
              <a:gd name="connsiteX60" fmla="*/ 2271185 w 4317699"/>
              <a:gd name="connsiteY60" fmla="*/ 3323772 h 5890917"/>
              <a:gd name="connsiteX61" fmla="*/ 2242156 w 4317699"/>
              <a:gd name="connsiteY61" fmla="*/ 3236686 h 5890917"/>
              <a:gd name="connsiteX62" fmla="*/ 2198613 w 4317699"/>
              <a:gd name="connsiteY62" fmla="*/ 3106057 h 5890917"/>
              <a:gd name="connsiteX63" fmla="*/ 2169585 w 4317699"/>
              <a:gd name="connsiteY63" fmla="*/ 3048000 h 5890917"/>
              <a:gd name="connsiteX64" fmla="*/ 2097013 w 4317699"/>
              <a:gd name="connsiteY64" fmla="*/ 2989943 h 5890917"/>
              <a:gd name="connsiteX65" fmla="*/ 2053470 w 4317699"/>
              <a:gd name="connsiteY65" fmla="*/ 2931886 h 5890917"/>
              <a:gd name="connsiteX66" fmla="*/ 2009928 w 4317699"/>
              <a:gd name="connsiteY66" fmla="*/ 2888343 h 5890917"/>
              <a:gd name="connsiteX67" fmla="*/ 1995413 w 4317699"/>
              <a:gd name="connsiteY67" fmla="*/ 2830286 h 5890917"/>
              <a:gd name="connsiteX68" fmla="*/ 1966385 w 4317699"/>
              <a:gd name="connsiteY68" fmla="*/ 2772229 h 5890917"/>
              <a:gd name="connsiteX69" fmla="*/ 1556591 w 4317699"/>
              <a:gd name="connsiteY69" fmla="*/ 2469870 h 5890917"/>
              <a:gd name="connsiteX70" fmla="*/ 1922842 w 4317699"/>
              <a:gd name="connsiteY70" fmla="*/ 2540000 h 5890917"/>
              <a:gd name="connsiteX71" fmla="*/ 1850270 w 4317699"/>
              <a:gd name="connsiteY71" fmla="*/ 2438400 h 5890917"/>
              <a:gd name="connsiteX72" fmla="*/ 1806728 w 4317699"/>
              <a:gd name="connsiteY72" fmla="*/ 2365829 h 5890917"/>
              <a:gd name="connsiteX73" fmla="*/ 1647070 w 4317699"/>
              <a:gd name="connsiteY73" fmla="*/ 2206172 h 5890917"/>
              <a:gd name="connsiteX74" fmla="*/ 1589013 w 4317699"/>
              <a:gd name="connsiteY74" fmla="*/ 2148115 h 5890917"/>
              <a:gd name="connsiteX75" fmla="*/ 1545470 w 4317699"/>
              <a:gd name="connsiteY75" fmla="*/ 2104572 h 5890917"/>
              <a:gd name="connsiteX76" fmla="*/ 1501928 w 4317699"/>
              <a:gd name="connsiteY76" fmla="*/ 2046515 h 5890917"/>
              <a:gd name="connsiteX77" fmla="*/ 1458385 w 4317699"/>
              <a:gd name="connsiteY77" fmla="*/ 2032000 h 5890917"/>
              <a:gd name="connsiteX78" fmla="*/ 1313242 w 4317699"/>
              <a:gd name="connsiteY78" fmla="*/ 1988457 h 5890917"/>
              <a:gd name="connsiteX79" fmla="*/ 640112 w 4317699"/>
              <a:gd name="connsiteY79" fmla="*/ 2092388 h 5890917"/>
              <a:gd name="connsiteX80" fmla="*/ 1211642 w 4317699"/>
              <a:gd name="connsiteY80" fmla="*/ 1886857 h 5890917"/>
              <a:gd name="connsiteX81" fmla="*/ 1168099 w 4317699"/>
              <a:gd name="connsiteY81" fmla="*/ 1843315 h 5890917"/>
              <a:gd name="connsiteX82" fmla="*/ 711891 w 4317699"/>
              <a:gd name="connsiteY82" fmla="*/ 1699000 h 5890917"/>
              <a:gd name="connsiteX83" fmla="*/ 1371299 w 4317699"/>
              <a:gd name="connsiteY83" fmla="*/ 1901372 h 5890917"/>
              <a:gd name="connsiteX84" fmla="*/ 1559985 w 4317699"/>
              <a:gd name="connsiteY84" fmla="*/ 1915886 h 5890917"/>
              <a:gd name="connsiteX85" fmla="*/ 1618042 w 4317699"/>
              <a:gd name="connsiteY85" fmla="*/ 1944915 h 5890917"/>
              <a:gd name="connsiteX86" fmla="*/ 1734156 w 4317699"/>
              <a:gd name="connsiteY86" fmla="*/ 2104572 h 5890917"/>
              <a:gd name="connsiteX87" fmla="*/ 1777699 w 4317699"/>
              <a:gd name="connsiteY87" fmla="*/ 2162629 h 5890917"/>
              <a:gd name="connsiteX88" fmla="*/ 1763185 w 4317699"/>
              <a:gd name="connsiteY88" fmla="*/ 2090057 h 5890917"/>
              <a:gd name="connsiteX89" fmla="*/ 1734156 w 4317699"/>
              <a:gd name="connsiteY89" fmla="*/ 1973943 h 5890917"/>
              <a:gd name="connsiteX90" fmla="*/ 1719642 w 4317699"/>
              <a:gd name="connsiteY90" fmla="*/ 1886857 h 5890917"/>
              <a:gd name="connsiteX91" fmla="*/ 1699810 w 4317699"/>
              <a:gd name="connsiteY91" fmla="*/ 1491358 h 5890917"/>
              <a:gd name="connsiteX92" fmla="*/ 1395655 w 4317699"/>
              <a:gd name="connsiteY92" fmla="*/ 853321 h 5890917"/>
              <a:gd name="connsiteX93" fmla="*/ 1792213 w 4317699"/>
              <a:gd name="connsiteY93" fmla="*/ 1320800 h 5890917"/>
              <a:gd name="connsiteX94" fmla="*/ 1821242 w 4317699"/>
              <a:gd name="connsiteY94" fmla="*/ 1190172 h 5890917"/>
              <a:gd name="connsiteX95" fmla="*/ 1792213 w 4317699"/>
              <a:gd name="connsiteY95" fmla="*/ 653143 h 5890917"/>
              <a:gd name="connsiteX96" fmla="*/ 1748670 w 4317699"/>
              <a:gd name="connsiteY96" fmla="*/ 580572 h 5890917"/>
              <a:gd name="connsiteX97" fmla="*/ 1792213 w 4317699"/>
              <a:gd name="connsiteY97" fmla="*/ 624115 h 5890917"/>
              <a:gd name="connsiteX98" fmla="*/ 1821242 w 4317699"/>
              <a:gd name="connsiteY98" fmla="*/ 754743 h 5890917"/>
              <a:gd name="connsiteX99" fmla="*/ 1879299 w 4317699"/>
              <a:gd name="connsiteY99" fmla="*/ 870857 h 5890917"/>
              <a:gd name="connsiteX100" fmla="*/ 1893813 w 4317699"/>
              <a:gd name="connsiteY100" fmla="*/ 2061029 h 5890917"/>
              <a:gd name="connsiteX101" fmla="*/ 1922842 w 4317699"/>
              <a:gd name="connsiteY101" fmla="*/ 2148115 h 5890917"/>
              <a:gd name="connsiteX102" fmla="*/ 1937356 w 4317699"/>
              <a:gd name="connsiteY102" fmla="*/ 2235200 h 5890917"/>
              <a:gd name="connsiteX103" fmla="*/ 1980899 w 4317699"/>
              <a:gd name="connsiteY103" fmla="*/ 2365829 h 5890917"/>
              <a:gd name="connsiteX104" fmla="*/ 2009928 w 4317699"/>
              <a:gd name="connsiteY104" fmla="*/ 2409372 h 5890917"/>
              <a:gd name="connsiteX105" fmla="*/ 2053470 w 4317699"/>
              <a:gd name="connsiteY105" fmla="*/ 2525486 h 5890917"/>
              <a:gd name="connsiteX106" fmla="*/ 2097013 w 4317699"/>
              <a:gd name="connsiteY106" fmla="*/ 2583543 h 5890917"/>
              <a:gd name="connsiteX107" fmla="*/ 2169585 w 4317699"/>
              <a:gd name="connsiteY107" fmla="*/ 2757715 h 5890917"/>
              <a:gd name="connsiteX108" fmla="*/ 2198613 w 4317699"/>
              <a:gd name="connsiteY108" fmla="*/ 2801257 h 5890917"/>
              <a:gd name="connsiteX109" fmla="*/ 2285699 w 4317699"/>
              <a:gd name="connsiteY109" fmla="*/ 2888343 h 5890917"/>
              <a:gd name="connsiteX110" fmla="*/ 2314728 w 4317699"/>
              <a:gd name="connsiteY110" fmla="*/ 2989943 h 5890917"/>
              <a:gd name="connsiteX111" fmla="*/ 2343756 w 4317699"/>
              <a:gd name="connsiteY111" fmla="*/ 3033486 h 5890917"/>
              <a:gd name="connsiteX112" fmla="*/ 2372785 w 4317699"/>
              <a:gd name="connsiteY112" fmla="*/ 2989943 h 5890917"/>
              <a:gd name="connsiteX113" fmla="*/ 2285699 w 4317699"/>
              <a:gd name="connsiteY113" fmla="*/ 2380343 h 5890917"/>
              <a:gd name="connsiteX114" fmla="*/ 2271185 w 4317699"/>
              <a:gd name="connsiteY114" fmla="*/ 2322286 h 5890917"/>
              <a:gd name="connsiteX115" fmla="*/ 2170402 w 4317699"/>
              <a:gd name="connsiteY115" fmla="*/ 2179092 h 5890917"/>
              <a:gd name="connsiteX116" fmla="*/ 2074511 w 4317699"/>
              <a:gd name="connsiteY116" fmla="*/ 1914189 h 5890917"/>
              <a:gd name="connsiteX117" fmla="*/ 2271185 w 4317699"/>
              <a:gd name="connsiteY117" fmla="*/ 2177143 h 5890917"/>
              <a:gd name="connsiteX118" fmla="*/ 2110169 w 4317699"/>
              <a:gd name="connsiteY118" fmla="*/ 1733634 h 5890917"/>
              <a:gd name="connsiteX119" fmla="*/ 2159116 w 4317699"/>
              <a:gd name="connsiteY119" fmla="*/ 1422364 h 5890917"/>
              <a:gd name="connsiteX120" fmla="*/ 2401813 w 4317699"/>
              <a:gd name="connsiteY120" fmla="*/ 2075543 h 5890917"/>
              <a:gd name="connsiteX121" fmla="*/ 2503413 w 4317699"/>
              <a:gd name="connsiteY121" fmla="*/ 1959429 h 5890917"/>
              <a:gd name="connsiteX122" fmla="*/ 2459870 w 4317699"/>
              <a:gd name="connsiteY122" fmla="*/ 1756229 h 5890917"/>
              <a:gd name="connsiteX123" fmla="*/ 2445356 w 4317699"/>
              <a:gd name="connsiteY123" fmla="*/ 1625600 h 5890917"/>
              <a:gd name="connsiteX124" fmla="*/ 2401813 w 4317699"/>
              <a:gd name="connsiteY124" fmla="*/ 1494972 h 5890917"/>
              <a:gd name="connsiteX125" fmla="*/ 2343756 w 4317699"/>
              <a:gd name="connsiteY125" fmla="*/ 1320800 h 5890917"/>
              <a:gd name="connsiteX126" fmla="*/ 2358270 w 4317699"/>
              <a:gd name="connsiteY126" fmla="*/ 130629 h 5890917"/>
              <a:gd name="connsiteX127" fmla="*/ 2372785 w 4317699"/>
              <a:gd name="connsiteY127" fmla="*/ 261257 h 5890917"/>
              <a:gd name="connsiteX128" fmla="*/ 2387299 w 4317699"/>
              <a:gd name="connsiteY128" fmla="*/ 333829 h 5890917"/>
              <a:gd name="connsiteX129" fmla="*/ 2430842 w 4317699"/>
              <a:gd name="connsiteY129" fmla="*/ 638629 h 5890917"/>
              <a:gd name="connsiteX130" fmla="*/ 2459870 w 4317699"/>
              <a:gd name="connsiteY130" fmla="*/ 580572 h 5890917"/>
              <a:gd name="connsiteX131" fmla="*/ 2488899 w 4317699"/>
              <a:gd name="connsiteY131" fmla="*/ 508000 h 5890917"/>
              <a:gd name="connsiteX132" fmla="*/ 2532442 w 4317699"/>
              <a:gd name="connsiteY132" fmla="*/ 406400 h 5890917"/>
              <a:gd name="connsiteX133" fmla="*/ 2546956 w 4317699"/>
              <a:gd name="connsiteY133" fmla="*/ 159657 h 5890917"/>
              <a:gd name="connsiteX134" fmla="*/ 2532442 w 4317699"/>
              <a:gd name="connsiteY134" fmla="*/ 609600 h 5890917"/>
              <a:gd name="connsiteX135" fmla="*/ 2474385 w 4317699"/>
              <a:gd name="connsiteY135" fmla="*/ 696686 h 5890917"/>
              <a:gd name="connsiteX136" fmla="*/ 2488899 w 4317699"/>
              <a:gd name="connsiteY136" fmla="*/ 1262743 h 5890917"/>
              <a:gd name="connsiteX137" fmla="*/ 2532442 w 4317699"/>
              <a:gd name="connsiteY137" fmla="*/ 1320800 h 5890917"/>
              <a:gd name="connsiteX138" fmla="*/ 2546956 w 4317699"/>
              <a:gd name="connsiteY138" fmla="*/ 1393372 h 5890917"/>
              <a:gd name="connsiteX139" fmla="*/ 2575985 w 4317699"/>
              <a:gd name="connsiteY139" fmla="*/ 1494972 h 5890917"/>
              <a:gd name="connsiteX140" fmla="*/ 2590499 w 4317699"/>
              <a:gd name="connsiteY140" fmla="*/ 1611086 h 5890917"/>
              <a:gd name="connsiteX141" fmla="*/ 2619528 w 4317699"/>
              <a:gd name="connsiteY141" fmla="*/ 1567543 h 5890917"/>
              <a:gd name="connsiteX142" fmla="*/ 2721128 w 4317699"/>
              <a:gd name="connsiteY142" fmla="*/ 1509486 h 5890917"/>
              <a:gd name="connsiteX143" fmla="*/ 2750156 w 4317699"/>
              <a:gd name="connsiteY143" fmla="*/ 1465943 h 5890917"/>
              <a:gd name="connsiteX144" fmla="*/ 2793699 w 4317699"/>
              <a:gd name="connsiteY144" fmla="*/ 1422400 h 5890917"/>
              <a:gd name="connsiteX145" fmla="*/ 2822728 w 4317699"/>
              <a:gd name="connsiteY145" fmla="*/ 1364343 h 5890917"/>
              <a:gd name="connsiteX146" fmla="*/ 2837242 w 4317699"/>
              <a:gd name="connsiteY146" fmla="*/ 1045029 h 5890917"/>
              <a:gd name="connsiteX147" fmla="*/ 2851756 w 4317699"/>
              <a:gd name="connsiteY147" fmla="*/ 972457 h 5890917"/>
              <a:gd name="connsiteX148" fmla="*/ 2895299 w 4317699"/>
              <a:gd name="connsiteY148" fmla="*/ 609600 h 5890917"/>
              <a:gd name="connsiteX149" fmla="*/ 2938842 w 4317699"/>
              <a:gd name="connsiteY149" fmla="*/ 275772 h 5890917"/>
              <a:gd name="connsiteX150" fmla="*/ 3200099 w 4317699"/>
              <a:gd name="connsiteY150" fmla="*/ 43543 h 5890917"/>
              <a:gd name="connsiteX151" fmla="*/ 3229128 w 4317699"/>
              <a:gd name="connsiteY151" fmla="*/ 0 h 5890917"/>
              <a:gd name="connsiteX152" fmla="*/ 3200099 w 4317699"/>
              <a:gd name="connsiteY152" fmla="*/ 130629 h 5890917"/>
              <a:gd name="connsiteX153" fmla="*/ 3171070 w 4317699"/>
              <a:gd name="connsiteY153" fmla="*/ 232229 h 5890917"/>
              <a:gd name="connsiteX154" fmla="*/ 3054956 w 4317699"/>
              <a:gd name="connsiteY154" fmla="*/ 290286 h 5890917"/>
              <a:gd name="connsiteX155" fmla="*/ 3011413 w 4317699"/>
              <a:gd name="connsiteY155" fmla="*/ 522515 h 5890917"/>
              <a:gd name="connsiteX156" fmla="*/ 2967870 w 4317699"/>
              <a:gd name="connsiteY156" fmla="*/ 972457 h 5890917"/>
              <a:gd name="connsiteX157" fmla="*/ 3025928 w 4317699"/>
              <a:gd name="connsiteY157" fmla="*/ 1001486 h 5890917"/>
              <a:gd name="connsiteX158" fmla="*/ 3113013 w 4317699"/>
              <a:gd name="connsiteY158" fmla="*/ 957943 h 5890917"/>
              <a:gd name="connsiteX159" fmla="*/ 3330728 w 4317699"/>
              <a:gd name="connsiteY159" fmla="*/ 914400 h 5890917"/>
              <a:gd name="connsiteX160" fmla="*/ 3388785 w 4317699"/>
              <a:gd name="connsiteY160" fmla="*/ 885372 h 5890917"/>
              <a:gd name="connsiteX161" fmla="*/ 3822419 w 4317699"/>
              <a:gd name="connsiteY161" fmla="*/ 416941 h 5890917"/>
              <a:gd name="connsiteX162" fmla="*/ 3541953 w 4317699"/>
              <a:gd name="connsiteY162" fmla="*/ 909341 h 5890917"/>
              <a:gd name="connsiteX163" fmla="*/ 3801781 w 4317699"/>
              <a:gd name="connsiteY163" fmla="*/ 934802 h 5890917"/>
              <a:gd name="connsiteX164" fmla="*/ 3882270 w 4317699"/>
              <a:gd name="connsiteY164" fmla="*/ 1030515 h 5890917"/>
              <a:gd name="connsiteX165" fmla="*/ 3301699 w 4317699"/>
              <a:gd name="connsiteY165" fmla="*/ 1030515 h 5890917"/>
              <a:gd name="connsiteX166" fmla="*/ 3374270 w 4317699"/>
              <a:gd name="connsiteY166" fmla="*/ 1074057 h 5890917"/>
              <a:gd name="connsiteX167" fmla="*/ 3490385 w 4317699"/>
              <a:gd name="connsiteY167" fmla="*/ 1103086 h 5890917"/>
              <a:gd name="connsiteX168" fmla="*/ 3548442 w 4317699"/>
              <a:gd name="connsiteY168" fmla="*/ 1175657 h 5890917"/>
              <a:gd name="connsiteX169" fmla="*/ 3635528 w 4317699"/>
              <a:gd name="connsiteY169" fmla="*/ 1219200 h 5890917"/>
              <a:gd name="connsiteX170" fmla="*/ 3795185 w 4317699"/>
              <a:gd name="connsiteY170" fmla="*/ 1248229 h 5890917"/>
              <a:gd name="connsiteX171" fmla="*/ 4085470 w 4317699"/>
              <a:gd name="connsiteY171" fmla="*/ 1190172 h 5890917"/>
              <a:gd name="connsiteX172" fmla="*/ 4143528 w 4317699"/>
              <a:gd name="connsiteY172" fmla="*/ 1117600 h 5890917"/>
              <a:gd name="connsiteX173" fmla="*/ 4187070 w 4317699"/>
              <a:gd name="connsiteY173" fmla="*/ 1088572 h 5890917"/>
              <a:gd name="connsiteX174" fmla="*/ 4143528 w 4317699"/>
              <a:gd name="connsiteY174" fmla="*/ 1132115 h 5890917"/>
              <a:gd name="connsiteX175" fmla="*/ 4041928 w 4317699"/>
              <a:gd name="connsiteY175" fmla="*/ 1262743 h 5890917"/>
              <a:gd name="connsiteX176" fmla="*/ 4012899 w 4317699"/>
              <a:gd name="connsiteY176" fmla="*/ 1306286 h 5890917"/>
              <a:gd name="connsiteX177" fmla="*/ 3791322 w 4317699"/>
              <a:gd name="connsiteY177" fmla="*/ 1323824 h 5890917"/>
              <a:gd name="connsiteX178" fmla="*/ 3751642 w 4317699"/>
              <a:gd name="connsiteY178" fmla="*/ 1364343 h 5890917"/>
              <a:gd name="connsiteX179" fmla="*/ 3595300 w 4317699"/>
              <a:gd name="connsiteY179" fmla="*/ 1257336 h 5890917"/>
              <a:gd name="connsiteX180" fmla="*/ 3388375 w 4317699"/>
              <a:gd name="connsiteY180" fmla="*/ 1146879 h 5890917"/>
              <a:gd name="connsiteX181" fmla="*/ 3504899 w 4317699"/>
              <a:gd name="connsiteY181" fmla="*/ 1756229 h 5890917"/>
              <a:gd name="connsiteX182" fmla="*/ 3475870 w 4317699"/>
              <a:gd name="connsiteY182" fmla="*/ 1698172 h 5890917"/>
              <a:gd name="connsiteX183" fmla="*/ 3403299 w 4317699"/>
              <a:gd name="connsiteY183" fmla="*/ 1524000 h 5890917"/>
              <a:gd name="connsiteX184" fmla="*/ 3351418 w 4317699"/>
              <a:gd name="connsiteY184" fmla="*/ 1329003 h 5890917"/>
              <a:gd name="connsiteX185" fmla="*/ 3331584 w 4317699"/>
              <a:gd name="connsiteY185" fmla="*/ 1273108 h 5890917"/>
              <a:gd name="connsiteX186" fmla="*/ 3287677 w 4317699"/>
              <a:gd name="connsiteY186" fmla="*/ 1226998 h 5890917"/>
              <a:gd name="connsiteX187" fmla="*/ 3156556 w 4317699"/>
              <a:gd name="connsiteY187" fmla="*/ 1190172 h 5890917"/>
              <a:gd name="connsiteX188" fmla="*/ 3098499 w 4317699"/>
              <a:gd name="connsiteY188" fmla="*/ 1204686 h 5890917"/>
              <a:gd name="connsiteX189" fmla="*/ 2982385 w 4317699"/>
              <a:gd name="connsiteY189" fmla="*/ 1219200 h 5890917"/>
              <a:gd name="connsiteX190" fmla="*/ 2967870 w 4317699"/>
              <a:gd name="connsiteY190" fmla="*/ 1262743 h 5890917"/>
              <a:gd name="connsiteX191" fmla="*/ 2895299 w 4317699"/>
              <a:gd name="connsiteY191" fmla="*/ 1524000 h 5890917"/>
              <a:gd name="connsiteX192" fmla="*/ 2938842 w 4317699"/>
              <a:gd name="connsiteY192" fmla="*/ 1596572 h 5890917"/>
              <a:gd name="connsiteX193" fmla="*/ 2953356 w 4317699"/>
              <a:gd name="connsiteY193" fmla="*/ 1640115 h 5890917"/>
              <a:gd name="connsiteX194" fmla="*/ 2895299 w 4317699"/>
              <a:gd name="connsiteY194" fmla="*/ 1712686 h 5890917"/>
              <a:gd name="connsiteX195" fmla="*/ 2837242 w 4317699"/>
              <a:gd name="connsiteY195" fmla="*/ 1770743 h 5890917"/>
              <a:gd name="connsiteX196" fmla="*/ 2750156 w 4317699"/>
              <a:gd name="connsiteY196" fmla="*/ 1828800 h 5890917"/>
              <a:gd name="connsiteX197" fmla="*/ 2677585 w 4317699"/>
              <a:gd name="connsiteY197" fmla="*/ 1901372 h 5890917"/>
              <a:gd name="connsiteX198" fmla="*/ 2575985 w 4317699"/>
              <a:gd name="connsiteY198" fmla="*/ 2032000 h 5890917"/>
              <a:gd name="connsiteX199" fmla="*/ 2561470 w 4317699"/>
              <a:gd name="connsiteY199" fmla="*/ 2525486 h 5890917"/>
              <a:gd name="connsiteX200" fmla="*/ 2634042 w 4317699"/>
              <a:gd name="connsiteY200" fmla="*/ 2467429 h 5890917"/>
              <a:gd name="connsiteX201" fmla="*/ 2750156 w 4317699"/>
              <a:gd name="connsiteY201" fmla="*/ 2394857 h 5890917"/>
              <a:gd name="connsiteX202" fmla="*/ 2938842 w 4317699"/>
              <a:gd name="connsiteY202" fmla="*/ 2249715 h 5890917"/>
              <a:gd name="connsiteX203" fmla="*/ 2904387 w 4317699"/>
              <a:gd name="connsiteY203" fmla="*/ 2031669 h 5890917"/>
              <a:gd name="connsiteX204" fmla="*/ 3070856 w 4317699"/>
              <a:gd name="connsiteY204" fmla="*/ 2166397 h 5890917"/>
              <a:gd name="connsiteX205" fmla="*/ 3098499 w 4317699"/>
              <a:gd name="connsiteY205" fmla="*/ 1814286 h 5890917"/>
              <a:gd name="connsiteX206" fmla="*/ 3127528 w 4317699"/>
              <a:gd name="connsiteY206" fmla="*/ 1698172 h 5890917"/>
              <a:gd name="connsiteX207" fmla="*/ 3098499 w 4317699"/>
              <a:gd name="connsiteY207" fmla="*/ 2235200 h 5890917"/>
              <a:gd name="connsiteX208" fmla="*/ 3069470 w 4317699"/>
              <a:gd name="connsiteY208" fmla="*/ 2307772 h 5890917"/>
              <a:gd name="connsiteX209" fmla="*/ 2866270 w 4317699"/>
              <a:gd name="connsiteY209" fmla="*/ 2481943 h 5890917"/>
              <a:gd name="connsiteX210" fmla="*/ 2779185 w 4317699"/>
              <a:gd name="connsiteY210" fmla="*/ 2525486 h 5890917"/>
              <a:gd name="connsiteX211" fmla="*/ 2721128 w 4317699"/>
              <a:gd name="connsiteY211" fmla="*/ 2569029 h 5890917"/>
              <a:gd name="connsiteX212" fmla="*/ 2663070 w 4317699"/>
              <a:gd name="connsiteY212" fmla="*/ 2699657 h 5890917"/>
              <a:gd name="connsiteX213" fmla="*/ 2648556 w 4317699"/>
              <a:gd name="connsiteY213" fmla="*/ 2743200 h 5890917"/>
              <a:gd name="connsiteX214" fmla="*/ 2735642 w 4317699"/>
              <a:gd name="connsiteY214" fmla="*/ 2656115 h 5890917"/>
              <a:gd name="connsiteX215" fmla="*/ 2880785 w 4317699"/>
              <a:gd name="connsiteY215" fmla="*/ 2612572 h 5890917"/>
              <a:gd name="connsiteX216" fmla="*/ 3040442 w 4317699"/>
              <a:gd name="connsiteY216" fmla="*/ 2540000 h 5890917"/>
              <a:gd name="connsiteX217" fmla="*/ 3113013 w 4317699"/>
              <a:gd name="connsiteY217" fmla="*/ 2467429 h 5890917"/>
              <a:gd name="connsiteX218" fmla="*/ 3200099 w 4317699"/>
              <a:gd name="connsiteY218" fmla="*/ 2380343 h 5890917"/>
              <a:gd name="connsiteX219" fmla="*/ 3214613 w 4317699"/>
              <a:gd name="connsiteY219" fmla="*/ 1872343 h 5890917"/>
              <a:gd name="connsiteX220" fmla="*/ 3229128 w 4317699"/>
              <a:gd name="connsiteY220" fmla="*/ 2220686 h 5890917"/>
              <a:gd name="connsiteX221" fmla="*/ 3403299 w 4317699"/>
              <a:gd name="connsiteY221" fmla="*/ 2046515 h 5890917"/>
              <a:gd name="connsiteX222" fmla="*/ 3461356 w 4317699"/>
              <a:gd name="connsiteY222" fmla="*/ 2002972 h 5890917"/>
              <a:gd name="connsiteX223" fmla="*/ 3606499 w 4317699"/>
              <a:gd name="connsiteY223" fmla="*/ 1857829 h 5890917"/>
              <a:gd name="connsiteX224" fmla="*/ 3981272 w 4317699"/>
              <a:gd name="connsiteY224" fmla="*/ 1573190 h 5890917"/>
              <a:gd name="connsiteX225" fmla="*/ 4297829 w 4317699"/>
              <a:gd name="connsiteY225" fmla="*/ 1409345 h 5890917"/>
              <a:gd name="connsiteX226" fmla="*/ 3770568 w 4317699"/>
              <a:gd name="connsiteY226" fmla="*/ 1875783 h 5890917"/>
              <a:gd name="connsiteX227" fmla="*/ 4210796 w 4317699"/>
              <a:gd name="connsiteY227" fmla="*/ 1938659 h 5890917"/>
              <a:gd name="connsiteX228" fmla="*/ 3591985 w 4317699"/>
              <a:gd name="connsiteY228" fmla="*/ 2075543 h 5890917"/>
              <a:gd name="connsiteX229" fmla="*/ 3417813 w 4317699"/>
              <a:gd name="connsiteY229" fmla="*/ 2177143 h 5890917"/>
              <a:gd name="connsiteX230" fmla="*/ 3345242 w 4317699"/>
              <a:gd name="connsiteY230" fmla="*/ 2293257 h 5890917"/>
              <a:gd name="connsiteX231" fmla="*/ 3330728 w 4317699"/>
              <a:gd name="connsiteY231" fmla="*/ 2351315 h 5890917"/>
              <a:gd name="connsiteX232" fmla="*/ 3316213 w 4317699"/>
              <a:gd name="connsiteY232" fmla="*/ 2481943 h 5890917"/>
              <a:gd name="connsiteX233" fmla="*/ 3287185 w 4317699"/>
              <a:gd name="connsiteY233" fmla="*/ 2525486 h 5890917"/>
              <a:gd name="connsiteX234" fmla="*/ 3243642 w 4317699"/>
              <a:gd name="connsiteY234" fmla="*/ 2583543 h 5890917"/>
              <a:gd name="connsiteX235" fmla="*/ 3142042 w 4317699"/>
              <a:gd name="connsiteY235" fmla="*/ 2670629 h 5890917"/>
              <a:gd name="connsiteX236" fmla="*/ 3468360 w 4317699"/>
              <a:gd name="connsiteY236" fmla="*/ 2690614 h 5890917"/>
              <a:gd name="connsiteX237" fmla="*/ 2967870 w 4317699"/>
              <a:gd name="connsiteY237" fmla="*/ 2844800 h 5890917"/>
              <a:gd name="connsiteX238" fmla="*/ 2895299 w 4317699"/>
              <a:gd name="connsiteY238" fmla="*/ 2931886 h 5890917"/>
              <a:gd name="connsiteX239" fmla="*/ 2735642 w 4317699"/>
              <a:gd name="connsiteY239" fmla="*/ 3106057 h 5890917"/>
              <a:gd name="connsiteX240" fmla="*/ 2706613 w 4317699"/>
              <a:gd name="connsiteY240" fmla="*/ 3193143 h 5890917"/>
              <a:gd name="connsiteX241" fmla="*/ 2808213 w 4317699"/>
              <a:gd name="connsiteY241" fmla="*/ 3178629 h 5890917"/>
              <a:gd name="connsiteX242" fmla="*/ 3214613 w 4317699"/>
              <a:gd name="connsiteY242" fmla="*/ 3091543 h 5890917"/>
              <a:gd name="connsiteX243" fmla="*/ 3475870 w 4317699"/>
              <a:gd name="connsiteY243" fmla="*/ 2960915 h 5890917"/>
              <a:gd name="connsiteX244" fmla="*/ 3679070 w 4317699"/>
              <a:gd name="connsiteY244" fmla="*/ 2801257 h 5890917"/>
              <a:gd name="connsiteX245" fmla="*/ 3824213 w 4317699"/>
              <a:gd name="connsiteY245" fmla="*/ 2569029 h 5890917"/>
              <a:gd name="connsiteX246" fmla="*/ 3911299 w 4317699"/>
              <a:gd name="connsiteY246" fmla="*/ 2409372 h 5890917"/>
              <a:gd name="connsiteX247" fmla="*/ 4236791 w 4317699"/>
              <a:gd name="connsiteY247" fmla="*/ 2119679 h 5890917"/>
              <a:gd name="connsiteX248" fmla="*/ 3896785 w 4317699"/>
              <a:gd name="connsiteY248" fmla="*/ 2641600 h 5890917"/>
              <a:gd name="connsiteX249" fmla="*/ 3867756 w 4317699"/>
              <a:gd name="connsiteY249" fmla="*/ 2714172 h 5890917"/>
              <a:gd name="connsiteX250" fmla="*/ 3766156 w 4317699"/>
              <a:gd name="connsiteY250" fmla="*/ 2888343 h 5890917"/>
              <a:gd name="connsiteX251" fmla="*/ 3708099 w 4317699"/>
              <a:gd name="connsiteY251" fmla="*/ 2946400 h 5890917"/>
              <a:gd name="connsiteX252" fmla="*/ 3635528 w 4317699"/>
              <a:gd name="connsiteY252" fmla="*/ 3033486 h 5890917"/>
              <a:gd name="connsiteX253" fmla="*/ 3766156 w 4317699"/>
              <a:gd name="connsiteY253" fmla="*/ 2975429 h 5890917"/>
              <a:gd name="connsiteX254" fmla="*/ 3824213 w 4317699"/>
              <a:gd name="connsiteY254" fmla="*/ 2960915 h 5890917"/>
              <a:gd name="connsiteX255" fmla="*/ 4216099 w 4317699"/>
              <a:gd name="connsiteY255" fmla="*/ 3048000 h 5890917"/>
              <a:gd name="connsiteX256" fmla="*/ 4317699 w 4317699"/>
              <a:gd name="connsiteY256" fmla="*/ 3091543 h 5890917"/>
              <a:gd name="connsiteX257" fmla="*/ 4216099 w 4317699"/>
              <a:gd name="connsiteY257" fmla="*/ 3062515 h 5890917"/>
              <a:gd name="connsiteX258" fmla="*/ 4041928 w 4317699"/>
              <a:gd name="connsiteY258" fmla="*/ 3077029 h 5890917"/>
              <a:gd name="connsiteX259" fmla="*/ 3735915 w 4317699"/>
              <a:gd name="connsiteY259" fmla="*/ 3168092 h 5890917"/>
              <a:gd name="connsiteX260" fmla="*/ 3550752 w 4317699"/>
              <a:gd name="connsiteY260" fmla="*/ 3155241 h 5890917"/>
              <a:gd name="connsiteX261" fmla="*/ 3248601 w 4317699"/>
              <a:gd name="connsiteY261" fmla="*/ 3272308 h 5890917"/>
              <a:gd name="connsiteX262" fmla="*/ 3091593 w 4317699"/>
              <a:gd name="connsiteY262" fmla="*/ 3360347 h 5890917"/>
              <a:gd name="connsiteX263" fmla="*/ 2938842 w 4317699"/>
              <a:gd name="connsiteY263" fmla="*/ 3454400 h 5890917"/>
              <a:gd name="connsiteX264" fmla="*/ 2837242 w 4317699"/>
              <a:gd name="connsiteY264" fmla="*/ 3468915 h 5890917"/>
              <a:gd name="connsiteX265" fmla="*/ 2793699 w 4317699"/>
              <a:gd name="connsiteY265" fmla="*/ 3483429 h 5890917"/>
              <a:gd name="connsiteX266" fmla="*/ 2808213 w 4317699"/>
              <a:gd name="connsiteY266" fmla="*/ 3570515 h 5890917"/>
              <a:gd name="connsiteX267" fmla="*/ 2895299 w 4317699"/>
              <a:gd name="connsiteY267" fmla="*/ 3599543 h 5890917"/>
              <a:gd name="connsiteX268" fmla="*/ 3040442 w 4317699"/>
              <a:gd name="connsiteY268" fmla="*/ 3686629 h 5890917"/>
              <a:gd name="connsiteX269" fmla="*/ 3171070 w 4317699"/>
              <a:gd name="connsiteY269" fmla="*/ 3759200 h 5890917"/>
              <a:gd name="connsiteX270" fmla="*/ 3652158 w 4317699"/>
              <a:gd name="connsiteY270" fmla="*/ 3763294 h 5890917"/>
              <a:gd name="connsiteX271" fmla="*/ 3030618 w 4317699"/>
              <a:gd name="connsiteY271" fmla="*/ 3946434 h 5890917"/>
              <a:gd name="connsiteX272" fmla="*/ 3113013 w 4317699"/>
              <a:gd name="connsiteY272" fmla="*/ 3947886 h 5890917"/>
              <a:gd name="connsiteX273" fmla="*/ 3243642 w 4317699"/>
              <a:gd name="connsiteY273" fmla="*/ 4078515 h 5890917"/>
              <a:gd name="connsiteX274" fmla="*/ 3388785 w 4317699"/>
              <a:gd name="connsiteY274" fmla="*/ 4136572 h 5890917"/>
              <a:gd name="connsiteX275" fmla="*/ 3959686 w 4317699"/>
              <a:gd name="connsiteY275" fmla="*/ 4204012 h 5890917"/>
              <a:gd name="connsiteX276" fmla="*/ 3461356 w 4317699"/>
              <a:gd name="connsiteY276" fmla="*/ 4194629 h 5890917"/>
              <a:gd name="connsiteX277" fmla="*/ 3417813 w 4317699"/>
              <a:gd name="connsiteY277" fmla="*/ 4180115 h 5890917"/>
              <a:gd name="connsiteX278" fmla="*/ 3330728 w 4317699"/>
              <a:gd name="connsiteY278" fmla="*/ 4165600 h 5890917"/>
              <a:gd name="connsiteX279" fmla="*/ 3200099 w 4317699"/>
              <a:gd name="connsiteY279" fmla="*/ 4136572 h 5890917"/>
              <a:gd name="connsiteX280" fmla="*/ 3083985 w 4317699"/>
              <a:gd name="connsiteY280" fmla="*/ 4107543 h 5890917"/>
              <a:gd name="connsiteX281" fmla="*/ 2982385 w 4317699"/>
              <a:gd name="connsiteY281" fmla="*/ 4005943 h 5890917"/>
              <a:gd name="connsiteX282" fmla="*/ 2938842 w 4317699"/>
              <a:gd name="connsiteY282" fmla="*/ 3962400 h 5890917"/>
              <a:gd name="connsiteX283" fmla="*/ 2851756 w 4317699"/>
              <a:gd name="connsiteY283" fmla="*/ 3904343 h 5890917"/>
              <a:gd name="connsiteX284" fmla="*/ 2808213 w 4317699"/>
              <a:gd name="connsiteY284" fmla="*/ 3875315 h 5890917"/>
              <a:gd name="connsiteX285" fmla="*/ 2779185 w 4317699"/>
              <a:gd name="connsiteY285" fmla="*/ 3947886 h 5890917"/>
              <a:gd name="connsiteX286" fmla="*/ 2837242 w 4317699"/>
              <a:gd name="connsiteY286" fmla="*/ 4209143 h 5890917"/>
              <a:gd name="connsiteX287" fmla="*/ 2851756 w 4317699"/>
              <a:gd name="connsiteY287" fmla="*/ 4252686 h 5890917"/>
              <a:gd name="connsiteX288" fmla="*/ 2866270 w 4317699"/>
              <a:gd name="connsiteY288" fmla="*/ 4296229 h 5890917"/>
              <a:gd name="connsiteX289" fmla="*/ 2880785 w 4317699"/>
              <a:gd name="connsiteY289" fmla="*/ 4717143 h 5890917"/>
              <a:gd name="connsiteX290" fmla="*/ 2938842 w 4317699"/>
              <a:gd name="connsiteY290" fmla="*/ 4775200 h 5890917"/>
              <a:gd name="connsiteX291" fmla="*/ 2967870 w 4317699"/>
              <a:gd name="connsiteY291" fmla="*/ 4833257 h 5890917"/>
              <a:gd name="connsiteX292" fmla="*/ 3299710 w 4317699"/>
              <a:gd name="connsiteY292" fmla="*/ 5730921 h 5890917"/>
              <a:gd name="connsiteX293" fmla="*/ 2963139 w 4317699"/>
              <a:gd name="connsiteY293" fmla="*/ 5786686 h 5890917"/>
              <a:gd name="connsiteX294" fmla="*/ 2692099 w 4317699"/>
              <a:gd name="connsiteY294" fmla="*/ 5733143 h 5890917"/>
              <a:gd name="connsiteX295" fmla="*/ 2372785 w 4317699"/>
              <a:gd name="connsiteY295" fmla="*/ 5776686 h 5890917"/>
              <a:gd name="connsiteX296" fmla="*/ 2416328 w 4317699"/>
              <a:gd name="connsiteY296" fmla="*/ 5660572 h 5890917"/>
              <a:gd name="connsiteX297" fmla="*/ 2416328 w 4317699"/>
              <a:gd name="connsiteY297"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220582 w 4317699"/>
              <a:gd name="connsiteY9" fmla="*/ 3947437 h 5890917"/>
              <a:gd name="connsiteX10" fmla="*/ 745829 w 4317699"/>
              <a:gd name="connsiteY10" fmla="*/ 4341850 h 5890917"/>
              <a:gd name="connsiteX11" fmla="*/ 1197128 w 4317699"/>
              <a:gd name="connsiteY11" fmla="*/ 3599543 h 5890917"/>
              <a:gd name="connsiteX12" fmla="*/ 1008442 w 4317699"/>
              <a:gd name="connsiteY12" fmla="*/ 3614057 h 5890917"/>
              <a:gd name="connsiteX13" fmla="*/ 627208 w 4317699"/>
              <a:gd name="connsiteY13" fmla="*/ 3486452 h 5890917"/>
              <a:gd name="connsiteX14" fmla="*/ 834270 w 4317699"/>
              <a:gd name="connsiteY14" fmla="*/ 3541486 h 5890917"/>
              <a:gd name="connsiteX15" fmla="*/ 575346 w 4317699"/>
              <a:gd name="connsiteY15" fmla="*/ 3287964 h 5890917"/>
              <a:gd name="connsiteX16" fmla="*/ 1037470 w 4317699"/>
              <a:gd name="connsiteY16" fmla="*/ 3512457 h 5890917"/>
              <a:gd name="connsiteX17" fmla="*/ 1124556 w 4317699"/>
              <a:gd name="connsiteY17" fmla="*/ 3468915 h 5890917"/>
              <a:gd name="connsiteX18" fmla="*/ 1168099 w 4317699"/>
              <a:gd name="connsiteY18" fmla="*/ 3454400 h 5890917"/>
              <a:gd name="connsiteX19" fmla="*/ 1226156 w 4317699"/>
              <a:gd name="connsiteY19" fmla="*/ 3425372 h 5890917"/>
              <a:gd name="connsiteX20" fmla="*/ 1922842 w 4317699"/>
              <a:gd name="connsiteY20" fmla="*/ 3454400 h 5890917"/>
              <a:gd name="connsiteX21" fmla="*/ 1966385 w 4317699"/>
              <a:gd name="connsiteY21" fmla="*/ 3468915 h 5890917"/>
              <a:gd name="connsiteX22" fmla="*/ 2024442 w 4317699"/>
              <a:gd name="connsiteY22" fmla="*/ 3512457 h 5890917"/>
              <a:gd name="connsiteX23" fmla="*/ 2067985 w 4317699"/>
              <a:gd name="connsiteY23" fmla="*/ 3585029 h 5890917"/>
              <a:gd name="connsiteX24" fmla="*/ 2097013 w 4317699"/>
              <a:gd name="connsiteY24" fmla="*/ 3643086 h 5890917"/>
              <a:gd name="connsiteX25" fmla="*/ 2169585 w 4317699"/>
              <a:gd name="connsiteY25" fmla="*/ 3759200 h 5890917"/>
              <a:gd name="connsiteX26" fmla="*/ 2213128 w 4317699"/>
              <a:gd name="connsiteY26" fmla="*/ 3744686 h 5890917"/>
              <a:gd name="connsiteX27" fmla="*/ 2198613 w 4317699"/>
              <a:gd name="connsiteY27" fmla="*/ 3657600 h 5890917"/>
              <a:gd name="connsiteX28" fmla="*/ 2155070 w 4317699"/>
              <a:gd name="connsiteY28" fmla="*/ 3483429 h 5890917"/>
              <a:gd name="connsiteX29" fmla="*/ 2082499 w 4317699"/>
              <a:gd name="connsiteY29" fmla="*/ 3425372 h 5890917"/>
              <a:gd name="connsiteX30" fmla="*/ 2038956 w 4317699"/>
              <a:gd name="connsiteY30" fmla="*/ 3367315 h 5890917"/>
              <a:gd name="connsiteX31" fmla="*/ 1908328 w 4317699"/>
              <a:gd name="connsiteY31" fmla="*/ 3280229 h 5890917"/>
              <a:gd name="connsiteX32" fmla="*/ 1777699 w 4317699"/>
              <a:gd name="connsiteY32" fmla="*/ 3222172 h 5890917"/>
              <a:gd name="connsiteX33" fmla="*/ 1479800 w 4317699"/>
              <a:gd name="connsiteY33" fmla="*/ 3072921 h 5890917"/>
              <a:gd name="connsiteX34" fmla="*/ 1158608 w 4317699"/>
              <a:gd name="connsiteY34" fmla="*/ 3051895 h 5890917"/>
              <a:gd name="connsiteX35" fmla="*/ 1264735 w 4317699"/>
              <a:gd name="connsiteY35" fmla="*/ 2942156 h 5890917"/>
              <a:gd name="connsiteX36" fmla="*/ 1105078 w 4317699"/>
              <a:gd name="connsiteY36" fmla="*/ 2826041 h 5890917"/>
              <a:gd name="connsiteX37" fmla="*/ 848508 w 4317699"/>
              <a:gd name="connsiteY37" fmla="*/ 2747369 h 5890917"/>
              <a:gd name="connsiteX38" fmla="*/ 906842 w 4317699"/>
              <a:gd name="connsiteY38" fmla="*/ 2830286 h 5890917"/>
              <a:gd name="connsiteX39" fmla="*/ 628145 w 4317699"/>
              <a:gd name="connsiteY39" fmla="*/ 2616876 h 5890917"/>
              <a:gd name="connsiteX40" fmla="*/ 689128 w 4317699"/>
              <a:gd name="connsiteY40" fmla="*/ 2757715 h 5890917"/>
              <a:gd name="connsiteX41" fmla="*/ 631070 w 4317699"/>
              <a:gd name="connsiteY41" fmla="*/ 2714172 h 5890917"/>
              <a:gd name="connsiteX42" fmla="*/ 573013 w 4317699"/>
              <a:gd name="connsiteY42" fmla="*/ 2685143 h 5890917"/>
              <a:gd name="connsiteX43" fmla="*/ 255157 w 4317699"/>
              <a:gd name="connsiteY43" fmla="*/ 2438228 h 5890917"/>
              <a:gd name="connsiteX44" fmla="*/ 769553 w 4317699"/>
              <a:gd name="connsiteY44" fmla="*/ 2644340 h 5890917"/>
              <a:gd name="connsiteX45" fmla="*/ 1095528 w 4317699"/>
              <a:gd name="connsiteY45" fmla="*/ 2685143 h 5890917"/>
              <a:gd name="connsiteX46" fmla="*/ 1211642 w 4317699"/>
              <a:gd name="connsiteY46" fmla="*/ 2714172 h 5890917"/>
              <a:gd name="connsiteX47" fmla="*/ 1313242 w 4317699"/>
              <a:gd name="connsiteY47" fmla="*/ 2801257 h 5890917"/>
              <a:gd name="connsiteX48" fmla="*/ 1186943 w 4317699"/>
              <a:gd name="connsiteY48" fmla="*/ 2556872 h 5890917"/>
              <a:gd name="connsiteX49" fmla="*/ 1138540 w 4317699"/>
              <a:gd name="connsiteY49" fmla="*/ 2390095 h 5890917"/>
              <a:gd name="connsiteX50" fmla="*/ 1198119 w 4317699"/>
              <a:gd name="connsiteY50" fmla="*/ 2428740 h 5890917"/>
              <a:gd name="connsiteX51" fmla="*/ 1385813 w 4317699"/>
              <a:gd name="connsiteY51" fmla="*/ 2873829 h 5890917"/>
              <a:gd name="connsiteX52" fmla="*/ 1429356 w 4317699"/>
              <a:gd name="connsiteY52" fmla="*/ 2917372 h 5890917"/>
              <a:gd name="connsiteX53" fmla="*/ 1516442 w 4317699"/>
              <a:gd name="connsiteY53" fmla="*/ 2960915 h 5890917"/>
              <a:gd name="connsiteX54" fmla="*/ 1792213 w 4317699"/>
              <a:gd name="connsiteY54" fmla="*/ 3004457 h 5890917"/>
              <a:gd name="connsiteX55" fmla="*/ 1908328 w 4317699"/>
              <a:gd name="connsiteY55" fmla="*/ 3033486 h 5890917"/>
              <a:gd name="connsiteX56" fmla="*/ 1980899 w 4317699"/>
              <a:gd name="connsiteY56" fmla="*/ 3062515 h 5890917"/>
              <a:gd name="connsiteX57" fmla="*/ 2024442 w 4317699"/>
              <a:gd name="connsiteY57" fmla="*/ 3077029 h 5890917"/>
              <a:gd name="connsiteX58" fmla="*/ 2126042 w 4317699"/>
              <a:gd name="connsiteY58" fmla="*/ 3135086 h 5890917"/>
              <a:gd name="connsiteX59" fmla="*/ 2169585 w 4317699"/>
              <a:gd name="connsiteY59" fmla="*/ 3207657 h 5890917"/>
              <a:gd name="connsiteX60" fmla="*/ 2213128 w 4317699"/>
              <a:gd name="connsiteY60" fmla="*/ 3251200 h 5890917"/>
              <a:gd name="connsiteX61" fmla="*/ 2271185 w 4317699"/>
              <a:gd name="connsiteY61" fmla="*/ 3323772 h 5890917"/>
              <a:gd name="connsiteX62" fmla="*/ 2242156 w 4317699"/>
              <a:gd name="connsiteY62" fmla="*/ 3236686 h 5890917"/>
              <a:gd name="connsiteX63" fmla="*/ 2198613 w 4317699"/>
              <a:gd name="connsiteY63" fmla="*/ 3106057 h 5890917"/>
              <a:gd name="connsiteX64" fmla="*/ 2169585 w 4317699"/>
              <a:gd name="connsiteY64" fmla="*/ 3048000 h 5890917"/>
              <a:gd name="connsiteX65" fmla="*/ 2097013 w 4317699"/>
              <a:gd name="connsiteY65" fmla="*/ 2989943 h 5890917"/>
              <a:gd name="connsiteX66" fmla="*/ 2053470 w 4317699"/>
              <a:gd name="connsiteY66" fmla="*/ 2931886 h 5890917"/>
              <a:gd name="connsiteX67" fmla="*/ 2009928 w 4317699"/>
              <a:gd name="connsiteY67" fmla="*/ 2888343 h 5890917"/>
              <a:gd name="connsiteX68" fmla="*/ 1995413 w 4317699"/>
              <a:gd name="connsiteY68" fmla="*/ 2830286 h 5890917"/>
              <a:gd name="connsiteX69" fmla="*/ 1966385 w 4317699"/>
              <a:gd name="connsiteY69" fmla="*/ 2772229 h 5890917"/>
              <a:gd name="connsiteX70" fmla="*/ 1556591 w 4317699"/>
              <a:gd name="connsiteY70" fmla="*/ 2469870 h 5890917"/>
              <a:gd name="connsiteX71" fmla="*/ 1922842 w 4317699"/>
              <a:gd name="connsiteY71" fmla="*/ 2540000 h 5890917"/>
              <a:gd name="connsiteX72" fmla="*/ 1850270 w 4317699"/>
              <a:gd name="connsiteY72" fmla="*/ 2438400 h 5890917"/>
              <a:gd name="connsiteX73" fmla="*/ 1806728 w 4317699"/>
              <a:gd name="connsiteY73" fmla="*/ 2365829 h 5890917"/>
              <a:gd name="connsiteX74" fmla="*/ 1647070 w 4317699"/>
              <a:gd name="connsiteY74" fmla="*/ 2206172 h 5890917"/>
              <a:gd name="connsiteX75" fmla="*/ 1589013 w 4317699"/>
              <a:gd name="connsiteY75" fmla="*/ 2148115 h 5890917"/>
              <a:gd name="connsiteX76" fmla="*/ 1545470 w 4317699"/>
              <a:gd name="connsiteY76" fmla="*/ 2104572 h 5890917"/>
              <a:gd name="connsiteX77" fmla="*/ 1501928 w 4317699"/>
              <a:gd name="connsiteY77" fmla="*/ 2046515 h 5890917"/>
              <a:gd name="connsiteX78" fmla="*/ 1458385 w 4317699"/>
              <a:gd name="connsiteY78" fmla="*/ 2032000 h 5890917"/>
              <a:gd name="connsiteX79" fmla="*/ 1313242 w 4317699"/>
              <a:gd name="connsiteY79" fmla="*/ 1988457 h 5890917"/>
              <a:gd name="connsiteX80" fmla="*/ 640112 w 4317699"/>
              <a:gd name="connsiteY80" fmla="*/ 2092388 h 5890917"/>
              <a:gd name="connsiteX81" fmla="*/ 1211642 w 4317699"/>
              <a:gd name="connsiteY81" fmla="*/ 1886857 h 5890917"/>
              <a:gd name="connsiteX82" fmla="*/ 1168099 w 4317699"/>
              <a:gd name="connsiteY82" fmla="*/ 1843315 h 5890917"/>
              <a:gd name="connsiteX83" fmla="*/ 711891 w 4317699"/>
              <a:gd name="connsiteY83" fmla="*/ 1699000 h 5890917"/>
              <a:gd name="connsiteX84" fmla="*/ 1371299 w 4317699"/>
              <a:gd name="connsiteY84" fmla="*/ 1901372 h 5890917"/>
              <a:gd name="connsiteX85" fmla="*/ 1559985 w 4317699"/>
              <a:gd name="connsiteY85" fmla="*/ 1915886 h 5890917"/>
              <a:gd name="connsiteX86" fmla="*/ 1618042 w 4317699"/>
              <a:gd name="connsiteY86" fmla="*/ 1944915 h 5890917"/>
              <a:gd name="connsiteX87" fmla="*/ 1734156 w 4317699"/>
              <a:gd name="connsiteY87" fmla="*/ 2104572 h 5890917"/>
              <a:gd name="connsiteX88" fmla="*/ 1777699 w 4317699"/>
              <a:gd name="connsiteY88" fmla="*/ 2162629 h 5890917"/>
              <a:gd name="connsiteX89" fmla="*/ 1763185 w 4317699"/>
              <a:gd name="connsiteY89" fmla="*/ 2090057 h 5890917"/>
              <a:gd name="connsiteX90" fmla="*/ 1734156 w 4317699"/>
              <a:gd name="connsiteY90" fmla="*/ 1973943 h 5890917"/>
              <a:gd name="connsiteX91" fmla="*/ 1719642 w 4317699"/>
              <a:gd name="connsiteY91" fmla="*/ 1886857 h 5890917"/>
              <a:gd name="connsiteX92" fmla="*/ 1699810 w 4317699"/>
              <a:gd name="connsiteY92" fmla="*/ 1491358 h 5890917"/>
              <a:gd name="connsiteX93" fmla="*/ 1395655 w 4317699"/>
              <a:gd name="connsiteY93" fmla="*/ 853321 h 5890917"/>
              <a:gd name="connsiteX94" fmla="*/ 1792213 w 4317699"/>
              <a:gd name="connsiteY94" fmla="*/ 1320800 h 5890917"/>
              <a:gd name="connsiteX95" fmla="*/ 1821242 w 4317699"/>
              <a:gd name="connsiteY95" fmla="*/ 1190172 h 5890917"/>
              <a:gd name="connsiteX96" fmla="*/ 1792213 w 4317699"/>
              <a:gd name="connsiteY96" fmla="*/ 653143 h 5890917"/>
              <a:gd name="connsiteX97" fmla="*/ 1748670 w 4317699"/>
              <a:gd name="connsiteY97" fmla="*/ 580572 h 5890917"/>
              <a:gd name="connsiteX98" fmla="*/ 1792213 w 4317699"/>
              <a:gd name="connsiteY98" fmla="*/ 624115 h 5890917"/>
              <a:gd name="connsiteX99" fmla="*/ 1821242 w 4317699"/>
              <a:gd name="connsiteY99" fmla="*/ 754743 h 5890917"/>
              <a:gd name="connsiteX100" fmla="*/ 1879299 w 4317699"/>
              <a:gd name="connsiteY100" fmla="*/ 870857 h 5890917"/>
              <a:gd name="connsiteX101" fmla="*/ 1893813 w 4317699"/>
              <a:gd name="connsiteY101" fmla="*/ 2061029 h 5890917"/>
              <a:gd name="connsiteX102" fmla="*/ 1922842 w 4317699"/>
              <a:gd name="connsiteY102" fmla="*/ 2148115 h 5890917"/>
              <a:gd name="connsiteX103" fmla="*/ 1937356 w 4317699"/>
              <a:gd name="connsiteY103" fmla="*/ 2235200 h 5890917"/>
              <a:gd name="connsiteX104" fmla="*/ 1980899 w 4317699"/>
              <a:gd name="connsiteY104" fmla="*/ 2365829 h 5890917"/>
              <a:gd name="connsiteX105" fmla="*/ 2009928 w 4317699"/>
              <a:gd name="connsiteY105" fmla="*/ 2409372 h 5890917"/>
              <a:gd name="connsiteX106" fmla="*/ 2053470 w 4317699"/>
              <a:gd name="connsiteY106" fmla="*/ 2525486 h 5890917"/>
              <a:gd name="connsiteX107" fmla="*/ 2097013 w 4317699"/>
              <a:gd name="connsiteY107" fmla="*/ 2583543 h 5890917"/>
              <a:gd name="connsiteX108" fmla="*/ 2169585 w 4317699"/>
              <a:gd name="connsiteY108" fmla="*/ 2757715 h 5890917"/>
              <a:gd name="connsiteX109" fmla="*/ 2198613 w 4317699"/>
              <a:gd name="connsiteY109" fmla="*/ 2801257 h 5890917"/>
              <a:gd name="connsiteX110" fmla="*/ 2285699 w 4317699"/>
              <a:gd name="connsiteY110" fmla="*/ 2888343 h 5890917"/>
              <a:gd name="connsiteX111" fmla="*/ 2314728 w 4317699"/>
              <a:gd name="connsiteY111" fmla="*/ 2989943 h 5890917"/>
              <a:gd name="connsiteX112" fmla="*/ 2343756 w 4317699"/>
              <a:gd name="connsiteY112" fmla="*/ 3033486 h 5890917"/>
              <a:gd name="connsiteX113" fmla="*/ 2372785 w 4317699"/>
              <a:gd name="connsiteY113" fmla="*/ 2989943 h 5890917"/>
              <a:gd name="connsiteX114" fmla="*/ 2285699 w 4317699"/>
              <a:gd name="connsiteY114" fmla="*/ 2380343 h 5890917"/>
              <a:gd name="connsiteX115" fmla="*/ 2271185 w 4317699"/>
              <a:gd name="connsiteY115" fmla="*/ 2322286 h 5890917"/>
              <a:gd name="connsiteX116" fmla="*/ 2170402 w 4317699"/>
              <a:gd name="connsiteY116" fmla="*/ 2179092 h 5890917"/>
              <a:gd name="connsiteX117" fmla="*/ 2074511 w 4317699"/>
              <a:gd name="connsiteY117" fmla="*/ 1914189 h 5890917"/>
              <a:gd name="connsiteX118" fmla="*/ 2271185 w 4317699"/>
              <a:gd name="connsiteY118" fmla="*/ 2177143 h 5890917"/>
              <a:gd name="connsiteX119" fmla="*/ 2110169 w 4317699"/>
              <a:gd name="connsiteY119" fmla="*/ 1733634 h 5890917"/>
              <a:gd name="connsiteX120" fmla="*/ 2159116 w 4317699"/>
              <a:gd name="connsiteY120" fmla="*/ 1422364 h 5890917"/>
              <a:gd name="connsiteX121" fmla="*/ 2401813 w 4317699"/>
              <a:gd name="connsiteY121" fmla="*/ 2075543 h 5890917"/>
              <a:gd name="connsiteX122" fmla="*/ 2503413 w 4317699"/>
              <a:gd name="connsiteY122" fmla="*/ 1959429 h 5890917"/>
              <a:gd name="connsiteX123" fmla="*/ 2459870 w 4317699"/>
              <a:gd name="connsiteY123" fmla="*/ 1756229 h 5890917"/>
              <a:gd name="connsiteX124" fmla="*/ 2445356 w 4317699"/>
              <a:gd name="connsiteY124" fmla="*/ 1625600 h 5890917"/>
              <a:gd name="connsiteX125" fmla="*/ 2401813 w 4317699"/>
              <a:gd name="connsiteY125" fmla="*/ 1494972 h 5890917"/>
              <a:gd name="connsiteX126" fmla="*/ 2343756 w 4317699"/>
              <a:gd name="connsiteY126" fmla="*/ 1320800 h 5890917"/>
              <a:gd name="connsiteX127" fmla="*/ 2358270 w 4317699"/>
              <a:gd name="connsiteY127" fmla="*/ 130629 h 5890917"/>
              <a:gd name="connsiteX128" fmla="*/ 2372785 w 4317699"/>
              <a:gd name="connsiteY128" fmla="*/ 261257 h 5890917"/>
              <a:gd name="connsiteX129" fmla="*/ 2387299 w 4317699"/>
              <a:gd name="connsiteY129" fmla="*/ 333829 h 5890917"/>
              <a:gd name="connsiteX130" fmla="*/ 2430842 w 4317699"/>
              <a:gd name="connsiteY130" fmla="*/ 638629 h 5890917"/>
              <a:gd name="connsiteX131" fmla="*/ 2459870 w 4317699"/>
              <a:gd name="connsiteY131" fmla="*/ 580572 h 5890917"/>
              <a:gd name="connsiteX132" fmla="*/ 2488899 w 4317699"/>
              <a:gd name="connsiteY132" fmla="*/ 508000 h 5890917"/>
              <a:gd name="connsiteX133" fmla="*/ 2532442 w 4317699"/>
              <a:gd name="connsiteY133" fmla="*/ 406400 h 5890917"/>
              <a:gd name="connsiteX134" fmla="*/ 2546956 w 4317699"/>
              <a:gd name="connsiteY134" fmla="*/ 159657 h 5890917"/>
              <a:gd name="connsiteX135" fmla="*/ 2532442 w 4317699"/>
              <a:gd name="connsiteY135" fmla="*/ 609600 h 5890917"/>
              <a:gd name="connsiteX136" fmla="*/ 2474385 w 4317699"/>
              <a:gd name="connsiteY136" fmla="*/ 696686 h 5890917"/>
              <a:gd name="connsiteX137" fmla="*/ 2488899 w 4317699"/>
              <a:gd name="connsiteY137" fmla="*/ 1262743 h 5890917"/>
              <a:gd name="connsiteX138" fmla="*/ 2532442 w 4317699"/>
              <a:gd name="connsiteY138" fmla="*/ 1320800 h 5890917"/>
              <a:gd name="connsiteX139" fmla="*/ 2546956 w 4317699"/>
              <a:gd name="connsiteY139" fmla="*/ 1393372 h 5890917"/>
              <a:gd name="connsiteX140" fmla="*/ 2575985 w 4317699"/>
              <a:gd name="connsiteY140" fmla="*/ 1494972 h 5890917"/>
              <a:gd name="connsiteX141" fmla="*/ 2590499 w 4317699"/>
              <a:gd name="connsiteY141" fmla="*/ 1611086 h 5890917"/>
              <a:gd name="connsiteX142" fmla="*/ 2619528 w 4317699"/>
              <a:gd name="connsiteY142" fmla="*/ 1567543 h 5890917"/>
              <a:gd name="connsiteX143" fmla="*/ 2721128 w 4317699"/>
              <a:gd name="connsiteY143" fmla="*/ 1509486 h 5890917"/>
              <a:gd name="connsiteX144" fmla="*/ 2750156 w 4317699"/>
              <a:gd name="connsiteY144" fmla="*/ 1465943 h 5890917"/>
              <a:gd name="connsiteX145" fmla="*/ 2793699 w 4317699"/>
              <a:gd name="connsiteY145" fmla="*/ 1422400 h 5890917"/>
              <a:gd name="connsiteX146" fmla="*/ 2822728 w 4317699"/>
              <a:gd name="connsiteY146" fmla="*/ 1364343 h 5890917"/>
              <a:gd name="connsiteX147" fmla="*/ 2837242 w 4317699"/>
              <a:gd name="connsiteY147" fmla="*/ 1045029 h 5890917"/>
              <a:gd name="connsiteX148" fmla="*/ 2851756 w 4317699"/>
              <a:gd name="connsiteY148" fmla="*/ 972457 h 5890917"/>
              <a:gd name="connsiteX149" fmla="*/ 2895299 w 4317699"/>
              <a:gd name="connsiteY149" fmla="*/ 609600 h 5890917"/>
              <a:gd name="connsiteX150" fmla="*/ 2938842 w 4317699"/>
              <a:gd name="connsiteY150" fmla="*/ 275772 h 5890917"/>
              <a:gd name="connsiteX151" fmla="*/ 3200099 w 4317699"/>
              <a:gd name="connsiteY151" fmla="*/ 43543 h 5890917"/>
              <a:gd name="connsiteX152" fmla="*/ 3229128 w 4317699"/>
              <a:gd name="connsiteY152" fmla="*/ 0 h 5890917"/>
              <a:gd name="connsiteX153" fmla="*/ 3200099 w 4317699"/>
              <a:gd name="connsiteY153" fmla="*/ 130629 h 5890917"/>
              <a:gd name="connsiteX154" fmla="*/ 3171070 w 4317699"/>
              <a:gd name="connsiteY154" fmla="*/ 232229 h 5890917"/>
              <a:gd name="connsiteX155" fmla="*/ 3054956 w 4317699"/>
              <a:gd name="connsiteY155" fmla="*/ 290286 h 5890917"/>
              <a:gd name="connsiteX156" fmla="*/ 3011413 w 4317699"/>
              <a:gd name="connsiteY156" fmla="*/ 522515 h 5890917"/>
              <a:gd name="connsiteX157" fmla="*/ 2967870 w 4317699"/>
              <a:gd name="connsiteY157" fmla="*/ 972457 h 5890917"/>
              <a:gd name="connsiteX158" fmla="*/ 3025928 w 4317699"/>
              <a:gd name="connsiteY158" fmla="*/ 1001486 h 5890917"/>
              <a:gd name="connsiteX159" fmla="*/ 3113013 w 4317699"/>
              <a:gd name="connsiteY159" fmla="*/ 957943 h 5890917"/>
              <a:gd name="connsiteX160" fmla="*/ 3330728 w 4317699"/>
              <a:gd name="connsiteY160" fmla="*/ 914400 h 5890917"/>
              <a:gd name="connsiteX161" fmla="*/ 3388785 w 4317699"/>
              <a:gd name="connsiteY161" fmla="*/ 885372 h 5890917"/>
              <a:gd name="connsiteX162" fmla="*/ 3822419 w 4317699"/>
              <a:gd name="connsiteY162" fmla="*/ 416941 h 5890917"/>
              <a:gd name="connsiteX163" fmla="*/ 3541953 w 4317699"/>
              <a:gd name="connsiteY163" fmla="*/ 909341 h 5890917"/>
              <a:gd name="connsiteX164" fmla="*/ 3801781 w 4317699"/>
              <a:gd name="connsiteY164" fmla="*/ 934802 h 5890917"/>
              <a:gd name="connsiteX165" fmla="*/ 3882270 w 4317699"/>
              <a:gd name="connsiteY165" fmla="*/ 1030515 h 5890917"/>
              <a:gd name="connsiteX166" fmla="*/ 3301699 w 4317699"/>
              <a:gd name="connsiteY166" fmla="*/ 1030515 h 5890917"/>
              <a:gd name="connsiteX167" fmla="*/ 3374270 w 4317699"/>
              <a:gd name="connsiteY167" fmla="*/ 1074057 h 5890917"/>
              <a:gd name="connsiteX168" fmla="*/ 3490385 w 4317699"/>
              <a:gd name="connsiteY168" fmla="*/ 1103086 h 5890917"/>
              <a:gd name="connsiteX169" fmla="*/ 3548442 w 4317699"/>
              <a:gd name="connsiteY169" fmla="*/ 1175657 h 5890917"/>
              <a:gd name="connsiteX170" fmla="*/ 3635528 w 4317699"/>
              <a:gd name="connsiteY170" fmla="*/ 1219200 h 5890917"/>
              <a:gd name="connsiteX171" fmla="*/ 3795185 w 4317699"/>
              <a:gd name="connsiteY171" fmla="*/ 1248229 h 5890917"/>
              <a:gd name="connsiteX172" fmla="*/ 4085470 w 4317699"/>
              <a:gd name="connsiteY172" fmla="*/ 1190172 h 5890917"/>
              <a:gd name="connsiteX173" fmla="*/ 4143528 w 4317699"/>
              <a:gd name="connsiteY173" fmla="*/ 1117600 h 5890917"/>
              <a:gd name="connsiteX174" fmla="*/ 4187070 w 4317699"/>
              <a:gd name="connsiteY174" fmla="*/ 1088572 h 5890917"/>
              <a:gd name="connsiteX175" fmla="*/ 4143528 w 4317699"/>
              <a:gd name="connsiteY175" fmla="*/ 1132115 h 5890917"/>
              <a:gd name="connsiteX176" fmla="*/ 4041928 w 4317699"/>
              <a:gd name="connsiteY176" fmla="*/ 1262743 h 5890917"/>
              <a:gd name="connsiteX177" fmla="*/ 4012899 w 4317699"/>
              <a:gd name="connsiteY177" fmla="*/ 1306286 h 5890917"/>
              <a:gd name="connsiteX178" fmla="*/ 3791322 w 4317699"/>
              <a:gd name="connsiteY178" fmla="*/ 1323824 h 5890917"/>
              <a:gd name="connsiteX179" fmla="*/ 3751642 w 4317699"/>
              <a:gd name="connsiteY179" fmla="*/ 1364343 h 5890917"/>
              <a:gd name="connsiteX180" fmla="*/ 3595300 w 4317699"/>
              <a:gd name="connsiteY180" fmla="*/ 1257336 h 5890917"/>
              <a:gd name="connsiteX181" fmla="*/ 3388375 w 4317699"/>
              <a:gd name="connsiteY181" fmla="*/ 1146879 h 5890917"/>
              <a:gd name="connsiteX182" fmla="*/ 3504899 w 4317699"/>
              <a:gd name="connsiteY182" fmla="*/ 1756229 h 5890917"/>
              <a:gd name="connsiteX183" fmla="*/ 3475870 w 4317699"/>
              <a:gd name="connsiteY183" fmla="*/ 1698172 h 5890917"/>
              <a:gd name="connsiteX184" fmla="*/ 3403299 w 4317699"/>
              <a:gd name="connsiteY184" fmla="*/ 1524000 h 5890917"/>
              <a:gd name="connsiteX185" fmla="*/ 3351418 w 4317699"/>
              <a:gd name="connsiteY185" fmla="*/ 1329003 h 5890917"/>
              <a:gd name="connsiteX186" fmla="*/ 3331584 w 4317699"/>
              <a:gd name="connsiteY186" fmla="*/ 1273108 h 5890917"/>
              <a:gd name="connsiteX187" fmla="*/ 3287677 w 4317699"/>
              <a:gd name="connsiteY187" fmla="*/ 1226998 h 5890917"/>
              <a:gd name="connsiteX188" fmla="*/ 3156556 w 4317699"/>
              <a:gd name="connsiteY188" fmla="*/ 1190172 h 5890917"/>
              <a:gd name="connsiteX189" fmla="*/ 3098499 w 4317699"/>
              <a:gd name="connsiteY189" fmla="*/ 1204686 h 5890917"/>
              <a:gd name="connsiteX190" fmla="*/ 2982385 w 4317699"/>
              <a:gd name="connsiteY190" fmla="*/ 1219200 h 5890917"/>
              <a:gd name="connsiteX191" fmla="*/ 2967870 w 4317699"/>
              <a:gd name="connsiteY191" fmla="*/ 1262743 h 5890917"/>
              <a:gd name="connsiteX192" fmla="*/ 2895299 w 4317699"/>
              <a:gd name="connsiteY192" fmla="*/ 1524000 h 5890917"/>
              <a:gd name="connsiteX193" fmla="*/ 2938842 w 4317699"/>
              <a:gd name="connsiteY193" fmla="*/ 1596572 h 5890917"/>
              <a:gd name="connsiteX194" fmla="*/ 2953356 w 4317699"/>
              <a:gd name="connsiteY194" fmla="*/ 1640115 h 5890917"/>
              <a:gd name="connsiteX195" fmla="*/ 2895299 w 4317699"/>
              <a:gd name="connsiteY195" fmla="*/ 1712686 h 5890917"/>
              <a:gd name="connsiteX196" fmla="*/ 2837242 w 4317699"/>
              <a:gd name="connsiteY196" fmla="*/ 1770743 h 5890917"/>
              <a:gd name="connsiteX197" fmla="*/ 2750156 w 4317699"/>
              <a:gd name="connsiteY197" fmla="*/ 1828800 h 5890917"/>
              <a:gd name="connsiteX198" fmla="*/ 2677585 w 4317699"/>
              <a:gd name="connsiteY198" fmla="*/ 1901372 h 5890917"/>
              <a:gd name="connsiteX199" fmla="*/ 2575985 w 4317699"/>
              <a:gd name="connsiteY199" fmla="*/ 2032000 h 5890917"/>
              <a:gd name="connsiteX200" fmla="*/ 2561470 w 4317699"/>
              <a:gd name="connsiteY200" fmla="*/ 2525486 h 5890917"/>
              <a:gd name="connsiteX201" fmla="*/ 2634042 w 4317699"/>
              <a:gd name="connsiteY201" fmla="*/ 2467429 h 5890917"/>
              <a:gd name="connsiteX202" fmla="*/ 2750156 w 4317699"/>
              <a:gd name="connsiteY202" fmla="*/ 2394857 h 5890917"/>
              <a:gd name="connsiteX203" fmla="*/ 2938842 w 4317699"/>
              <a:gd name="connsiteY203" fmla="*/ 2249715 h 5890917"/>
              <a:gd name="connsiteX204" fmla="*/ 2904387 w 4317699"/>
              <a:gd name="connsiteY204" fmla="*/ 2031669 h 5890917"/>
              <a:gd name="connsiteX205" fmla="*/ 3070856 w 4317699"/>
              <a:gd name="connsiteY205" fmla="*/ 2166397 h 5890917"/>
              <a:gd name="connsiteX206" fmla="*/ 3098499 w 4317699"/>
              <a:gd name="connsiteY206" fmla="*/ 1814286 h 5890917"/>
              <a:gd name="connsiteX207" fmla="*/ 3127528 w 4317699"/>
              <a:gd name="connsiteY207" fmla="*/ 1698172 h 5890917"/>
              <a:gd name="connsiteX208" fmla="*/ 3098499 w 4317699"/>
              <a:gd name="connsiteY208" fmla="*/ 2235200 h 5890917"/>
              <a:gd name="connsiteX209" fmla="*/ 3069470 w 4317699"/>
              <a:gd name="connsiteY209" fmla="*/ 2307772 h 5890917"/>
              <a:gd name="connsiteX210" fmla="*/ 2866270 w 4317699"/>
              <a:gd name="connsiteY210" fmla="*/ 2481943 h 5890917"/>
              <a:gd name="connsiteX211" fmla="*/ 2779185 w 4317699"/>
              <a:gd name="connsiteY211" fmla="*/ 2525486 h 5890917"/>
              <a:gd name="connsiteX212" fmla="*/ 2721128 w 4317699"/>
              <a:gd name="connsiteY212" fmla="*/ 2569029 h 5890917"/>
              <a:gd name="connsiteX213" fmla="*/ 2663070 w 4317699"/>
              <a:gd name="connsiteY213" fmla="*/ 2699657 h 5890917"/>
              <a:gd name="connsiteX214" fmla="*/ 2648556 w 4317699"/>
              <a:gd name="connsiteY214" fmla="*/ 2743200 h 5890917"/>
              <a:gd name="connsiteX215" fmla="*/ 2735642 w 4317699"/>
              <a:gd name="connsiteY215" fmla="*/ 2656115 h 5890917"/>
              <a:gd name="connsiteX216" fmla="*/ 2880785 w 4317699"/>
              <a:gd name="connsiteY216" fmla="*/ 2612572 h 5890917"/>
              <a:gd name="connsiteX217" fmla="*/ 3040442 w 4317699"/>
              <a:gd name="connsiteY217" fmla="*/ 2540000 h 5890917"/>
              <a:gd name="connsiteX218" fmla="*/ 3113013 w 4317699"/>
              <a:gd name="connsiteY218" fmla="*/ 2467429 h 5890917"/>
              <a:gd name="connsiteX219" fmla="*/ 3200099 w 4317699"/>
              <a:gd name="connsiteY219" fmla="*/ 2380343 h 5890917"/>
              <a:gd name="connsiteX220" fmla="*/ 3214613 w 4317699"/>
              <a:gd name="connsiteY220" fmla="*/ 1872343 h 5890917"/>
              <a:gd name="connsiteX221" fmla="*/ 3229128 w 4317699"/>
              <a:gd name="connsiteY221" fmla="*/ 2220686 h 5890917"/>
              <a:gd name="connsiteX222" fmla="*/ 3403299 w 4317699"/>
              <a:gd name="connsiteY222" fmla="*/ 2046515 h 5890917"/>
              <a:gd name="connsiteX223" fmla="*/ 3461356 w 4317699"/>
              <a:gd name="connsiteY223" fmla="*/ 2002972 h 5890917"/>
              <a:gd name="connsiteX224" fmla="*/ 3606499 w 4317699"/>
              <a:gd name="connsiteY224" fmla="*/ 1857829 h 5890917"/>
              <a:gd name="connsiteX225" fmla="*/ 3981272 w 4317699"/>
              <a:gd name="connsiteY225" fmla="*/ 1573190 h 5890917"/>
              <a:gd name="connsiteX226" fmla="*/ 4297829 w 4317699"/>
              <a:gd name="connsiteY226" fmla="*/ 1409345 h 5890917"/>
              <a:gd name="connsiteX227" fmla="*/ 3770568 w 4317699"/>
              <a:gd name="connsiteY227" fmla="*/ 1875783 h 5890917"/>
              <a:gd name="connsiteX228" fmla="*/ 4210796 w 4317699"/>
              <a:gd name="connsiteY228" fmla="*/ 1938659 h 5890917"/>
              <a:gd name="connsiteX229" fmla="*/ 3591985 w 4317699"/>
              <a:gd name="connsiteY229" fmla="*/ 2075543 h 5890917"/>
              <a:gd name="connsiteX230" fmla="*/ 3417813 w 4317699"/>
              <a:gd name="connsiteY230" fmla="*/ 2177143 h 5890917"/>
              <a:gd name="connsiteX231" fmla="*/ 3345242 w 4317699"/>
              <a:gd name="connsiteY231" fmla="*/ 2293257 h 5890917"/>
              <a:gd name="connsiteX232" fmla="*/ 3330728 w 4317699"/>
              <a:gd name="connsiteY232" fmla="*/ 2351315 h 5890917"/>
              <a:gd name="connsiteX233" fmla="*/ 3316213 w 4317699"/>
              <a:gd name="connsiteY233" fmla="*/ 2481943 h 5890917"/>
              <a:gd name="connsiteX234" fmla="*/ 3287185 w 4317699"/>
              <a:gd name="connsiteY234" fmla="*/ 2525486 h 5890917"/>
              <a:gd name="connsiteX235" fmla="*/ 3243642 w 4317699"/>
              <a:gd name="connsiteY235" fmla="*/ 2583543 h 5890917"/>
              <a:gd name="connsiteX236" fmla="*/ 3142042 w 4317699"/>
              <a:gd name="connsiteY236" fmla="*/ 2670629 h 5890917"/>
              <a:gd name="connsiteX237" fmla="*/ 3468360 w 4317699"/>
              <a:gd name="connsiteY237" fmla="*/ 2690614 h 5890917"/>
              <a:gd name="connsiteX238" fmla="*/ 2967870 w 4317699"/>
              <a:gd name="connsiteY238" fmla="*/ 2844800 h 5890917"/>
              <a:gd name="connsiteX239" fmla="*/ 2895299 w 4317699"/>
              <a:gd name="connsiteY239" fmla="*/ 2931886 h 5890917"/>
              <a:gd name="connsiteX240" fmla="*/ 2735642 w 4317699"/>
              <a:gd name="connsiteY240" fmla="*/ 3106057 h 5890917"/>
              <a:gd name="connsiteX241" fmla="*/ 2706613 w 4317699"/>
              <a:gd name="connsiteY241" fmla="*/ 3193143 h 5890917"/>
              <a:gd name="connsiteX242" fmla="*/ 2808213 w 4317699"/>
              <a:gd name="connsiteY242" fmla="*/ 3178629 h 5890917"/>
              <a:gd name="connsiteX243" fmla="*/ 3214613 w 4317699"/>
              <a:gd name="connsiteY243" fmla="*/ 3091543 h 5890917"/>
              <a:gd name="connsiteX244" fmla="*/ 3475870 w 4317699"/>
              <a:gd name="connsiteY244" fmla="*/ 2960915 h 5890917"/>
              <a:gd name="connsiteX245" fmla="*/ 3679070 w 4317699"/>
              <a:gd name="connsiteY245" fmla="*/ 2801257 h 5890917"/>
              <a:gd name="connsiteX246" fmla="*/ 3824213 w 4317699"/>
              <a:gd name="connsiteY246" fmla="*/ 2569029 h 5890917"/>
              <a:gd name="connsiteX247" fmla="*/ 3911299 w 4317699"/>
              <a:gd name="connsiteY247" fmla="*/ 2409372 h 5890917"/>
              <a:gd name="connsiteX248" fmla="*/ 4236791 w 4317699"/>
              <a:gd name="connsiteY248" fmla="*/ 2119679 h 5890917"/>
              <a:gd name="connsiteX249" fmla="*/ 3896785 w 4317699"/>
              <a:gd name="connsiteY249" fmla="*/ 2641600 h 5890917"/>
              <a:gd name="connsiteX250" fmla="*/ 3867756 w 4317699"/>
              <a:gd name="connsiteY250" fmla="*/ 2714172 h 5890917"/>
              <a:gd name="connsiteX251" fmla="*/ 3766156 w 4317699"/>
              <a:gd name="connsiteY251" fmla="*/ 2888343 h 5890917"/>
              <a:gd name="connsiteX252" fmla="*/ 3708099 w 4317699"/>
              <a:gd name="connsiteY252" fmla="*/ 2946400 h 5890917"/>
              <a:gd name="connsiteX253" fmla="*/ 3635528 w 4317699"/>
              <a:gd name="connsiteY253" fmla="*/ 3033486 h 5890917"/>
              <a:gd name="connsiteX254" fmla="*/ 3766156 w 4317699"/>
              <a:gd name="connsiteY254" fmla="*/ 2975429 h 5890917"/>
              <a:gd name="connsiteX255" fmla="*/ 3824213 w 4317699"/>
              <a:gd name="connsiteY255" fmla="*/ 2960915 h 5890917"/>
              <a:gd name="connsiteX256" fmla="*/ 4216099 w 4317699"/>
              <a:gd name="connsiteY256" fmla="*/ 3048000 h 5890917"/>
              <a:gd name="connsiteX257" fmla="*/ 4317699 w 4317699"/>
              <a:gd name="connsiteY257" fmla="*/ 3091543 h 5890917"/>
              <a:gd name="connsiteX258" fmla="*/ 4216099 w 4317699"/>
              <a:gd name="connsiteY258" fmla="*/ 3062515 h 5890917"/>
              <a:gd name="connsiteX259" fmla="*/ 4041928 w 4317699"/>
              <a:gd name="connsiteY259" fmla="*/ 3077029 h 5890917"/>
              <a:gd name="connsiteX260" fmla="*/ 3735915 w 4317699"/>
              <a:gd name="connsiteY260" fmla="*/ 3168092 h 5890917"/>
              <a:gd name="connsiteX261" fmla="*/ 3550752 w 4317699"/>
              <a:gd name="connsiteY261" fmla="*/ 3155241 h 5890917"/>
              <a:gd name="connsiteX262" fmla="*/ 3248601 w 4317699"/>
              <a:gd name="connsiteY262" fmla="*/ 3272308 h 5890917"/>
              <a:gd name="connsiteX263" fmla="*/ 3091593 w 4317699"/>
              <a:gd name="connsiteY263" fmla="*/ 3360347 h 5890917"/>
              <a:gd name="connsiteX264" fmla="*/ 2938842 w 4317699"/>
              <a:gd name="connsiteY264" fmla="*/ 3454400 h 5890917"/>
              <a:gd name="connsiteX265" fmla="*/ 2837242 w 4317699"/>
              <a:gd name="connsiteY265" fmla="*/ 3468915 h 5890917"/>
              <a:gd name="connsiteX266" fmla="*/ 2793699 w 4317699"/>
              <a:gd name="connsiteY266" fmla="*/ 3483429 h 5890917"/>
              <a:gd name="connsiteX267" fmla="*/ 2808213 w 4317699"/>
              <a:gd name="connsiteY267" fmla="*/ 3570515 h 5890917"/>
              <a:gd name="connsiteX268" fmla="*/ 2895299 w 4317699"/>
              <a:gd name="connsiteY268" fmla="*/ 3599543 h 5890917"/>
              <a:gd name="connsiteX269" fmla="*/ 3040442 w 4317699"/>
              <a:gd name="connsiteY269" fmla="*/ 3686629 h 5890917"/>
              <a:gd name="connsiteX270" fmla="*/ 3171070 w 4317699"/>
              <a:gd name="connsiteY270" fmla="*/ 3759200 h 5890917"/>
              <a:gd name="connsiteX271" fmla="*/ 3652158 w 4317699"/>
              <a:gd name="connsiteY271" fmla="*/ 3763294 h 5890917"/>
              <a:gd name="connsiteX272" fmla="*/ 3030618 w 4317699"/>
              <a:gd name="connsiteY272" fmla="*/ 3946434 h 5890917"/>
              <a:gd name="connsiteX273" fmla="*/ 3113013 w 4317699"/>
              <a:gd name="connsiteY273" fmla="*/ 3947886 h 5890917"/>
              <a:gd name="connsiteX274" fmla="*/ 3243642 w 4317699"/>
              <a:gd name="connsiteY274" fmla="*/ 4078515 h 5890917"/>
              <a:gd name="connsiteX275" fmla="*/ 3388785 w 4317699"/>
              <a:gd name="connsiteY275" fmla="*/ 4136572 h 5890917"/>
              <a:gd name="connsiteX276" fmla="*/ 3959686 w 4317699"/>
              <a:gd name="connsiteY276" fmla="*/ 4204012 h 5890917"/>
              <a:gd name="connsiteX277" fmla="*/ 3461356 w 4317699"/>
              <a:gd name="connsiteY277" fmla="*/ 4194629 h 5890917"/>
              <a:gd name="connsiteX278" fmla="*/ 3417813 w 4317699"/>
              <a:gd name="connsiteY278" fmla="*/ 4180115 h 5890917"/>
              <a:gd name="connsiteX279" fmla="*/ 3330728 w 4317699"/>
              <a:gd name="connsiteY279" fmla="*/ 4165600 h 5890917"/>
              <a:gd name="connsiteX280" fmla="*/ 3200099 w 4317699"/>
              <a:gd name="connsiteY280" fmla="*/ 4136572 h 5890917"/>
              <a:gd name="connsiteX281" fmla="*/ 3083985 w 4317699"/>
              <a:gd name="connsiteY281" fmla="*/ 4107543 h 5890917"/>
              <a:gd name="connsiteX282" fmla="*/ 2982385 w 4317699"/>
              <a:gd name="connsiteY282" fmla="*/ 4005943 h 5890917"/>
              <a:gd name="connsiteX283" fmla="*/ 2938842 w 4317699"/>
              <a:gd name="connsiteY283" fmla="*/ 3962400 h 5890917"/>
              <a:gd name="connsiteX284" fmla="*/ 2851756 w 4317699"/>
              <a:gd name="connsiteY284" fmla="*/ 3904343 h 5890917"/>
              <a:gd name="connsiteX285" fmla="*/ 2808213 w 4317699"/>
              <a:gd name="connsiteY285" fmla="*/ 3875315 h 5890917"/>
              <a:gd name="connsiteX286" fmla="*/ 2779185 w 4317699"/>
              <a:gd name="connsiteY286" fmla="*/ 3947886 h 5890917"/>
              <a:gd name="connsiteX287" fmla="*/ 2837242 w 4317699"/>
              <a:gd name="connsiteY287" fmla="*/ 4209143 h 5890917"/>
              <a:gd name="connsiteX288" fmla="*/ 2851756 w 4317699"/>
              <a:gd name="connsiteY288" fmla="*/ 4252686 h 5890917"/>
              <a:gd name="connsiteX289" fmla="*/ 2866270 w 4317699"/>
              <a:gd name="connsiteY289" fmla="*/ 4296229 h 5890917"/>
              <a:gd name="connsiteX290" fmla="*/ 2880785 w 4317699"/>
              <a:gd name="connsiteY290" fmla="*/ 4717143 h 5890917"/>
              <a:gd name="connsiteX291" fmla="*/ 2938842 w 4317699"/>
              <a:gd name="connsiteY291" fmla="*/ 4775200 h 5890917"/>
              <a:gd name="connsiteX292" fmla="*/ 2967870 w 4317699"/>
              <a:gd name="connsiteY292" fmla="*/ 4833257 h 5890917"/>
              <a:gd name="connsiteX293" fmla="*/ 3299710 w 4317699"/>
              <a:gd name="connsiteY293" fmla="*/ 5730921 h 5890917"/>
              <a:gd name="connsiteX294" fmla="*/ 2963139 w 4317699"/>
              <a:gd name="connsiteY294" fmla="*/ 5786686 h 5890917"/>
              <a:gd name="connsiteX295" fmla="*/ 2692099 w 4317699"/>
              <a:gd name="connsiteY295" fmla="*/ 5733143 h 5890917"/>
              <a:gd name="connsiteX296" fmla="*/ 2372785 w 4317699"/>
              <a:gd name="connsiteY296" fmla="*/ 5776686 h 5890917"/>
              <a:gd name="connsiteX297" fmla="*/ 2416328 w 4317699"/>
              <a:gd name="connsiteY297" fmla="*/ 5660572 h 5890917"/>
              <a:gd name="connsiteX298" fmla="*/ 2416328 w 4317699"/>
              <a:gd name="connsiteY298"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220582 w 4317699"/>
              <a:gd name="connsiteY9" fmla="*/ 3947437 h 5890917"/>
              <a:gd name="connsiteX10" fmla="*/ 1094656 w 4317699"/>
              <a:gd name="connsiteY10" fmla="*/ 3882029 h 5890917"/>
              <a:gd name="connsiteX11" fmla="*/ 745829 w 4317699"/>
              <a:gd name="connsiteY11" fmla="*/ 4341850 h 5890917"/>
              <a:gd name="connsiteX12" fmla="*/ 1197128 w 4317699"/>
              <a:gd name="connsiteY12" fmla="*/ 3599543 h 5890917"/>
              <a:gd name="connsiteX13" fmla="*/ 1008442 w 4317699"/>
              <a:gd name="connsiteY13" fmla="*/ 3614057 h 5890917"/>
              <a:gd name="connsiteX14" fmla="*/ 627208 w 4317699"/>
              <a:gd name="connsiteY14" fmla="*/ 3486452 h 5890917"/>
              <a:gd name="connsiteX15" fmla="*/ 834270 w 4317699"/>
              <a:gd name="connsiteY15" fmla="*/ 3541486 h 5890917"/>
              <a:gd name="connsiteX16" fmla="*/ 575346 w 4317699"/>
              <a:gd name="connsiteY16" fmla="*/ 3287964 h 5890917"/>
              <a:gd name="connsiteX17" fmla="*/ 1037470 w 4317699"/>
              <a:gd name="connsiteY17" fmla="*/ 3512457 h 5890917"/>
              <a:gd name="connsiteX18" fmla="*/ 1124556 w 4317699"/>
              <a:gd name="connsiteY18" fmla="*/ 3468915 h 5890917"/>
              <a:gd name="connsiteX19" fmla="*/ 1168099 w 4317699"/>
              <a:gd name="connsiteY19" fmla="*/ 3454400 h 5890917"/>
              <a:gd name="connsiteX20" fmla="*/ 1226156 w 4317699"/>
              <a:gd name="connsiteY20" fmla="*/ 3425372 h 5890917"/>
              <a:gd name="connsiteX21" fmla="*/ 1922842 w 4317699"/>
              <a:gd name="connsiteY21" fmla="*/ 3454400 h 5890917"/>
              <a:gd name="connsiteX22" fmla="*/ 1966385 w 4317699"/>
              <a:gd name="connsiteY22" fmla="*/ 3468915 h 5890917"/>
              <a:gd name="connsiteX23" fmla="*/ 2024442 w 4317699"/>
              <a:gd name="connsiteY23" fmla="*/ 3512457 h 5890917"/>
              <a:gd name="connsiteX24" fmla="*/ 2067985 w 4317699"/>
              <a:gd name="connsiteY24" fmla="*/ 3585029 h 5890917"/>
              <a:gd name="connsiteX25" fmla="*/ 2097013 w 4317699"/>
              <a:gd name="connsiteY25" fmla="*/ 3643086 h 5890917"/>
              <a:gd name="connsiteX26" fmla="*/ 2169585 w 4317699"/>
              <a:gd name="connsiteY26" fmla="*/ 3759200 h 5890917"/>
              <a:gd name="connsiteX27" fmla="*/ 2213128 w 4317699"/>
              <a:gd name="connsiteY27" fmla="*/ 3744686 h 5890917"/>
              <a:gd name="connsiteX28" fmla="*/ 2198613 w 4317699"/>
              <a:gd name="connsiteY28" fmla="*/ 3657600 h 5890917"/>
              <a:gd name="connsiteX29" fmla="*/ 2155070 w 4317699"/>
              <a:gd name="connsiteY29" fmla="*/ 3483429 h 5890917"/>
              <a:gd name="connsiteX30" fmla="*/ 2082499 w 4317699"/>
              <a:gd name="connsiteY30" fmla="*/ 3425372 h 5890917"/>
              <a:gd name="connsiteX31" fmla="*/ 2038956 w 4317699"/>
              <a:gd name="connsiteY31" fmla="*/ 3367315 h 5890917"/>
              <a:gd name="connsiteX32" fmla="*/ 1908328 w 4317699"/>
              <a:gd name="connsiteY32" fmla="*/ 3280229 h 5890917"/>
              <a:gd name="connsiteX33" fmla="*/ 1777699 w 4317699"/>
              <a:gd name="connsiteY33" fmla="*/ 3222172 h 5890917"/>
              <a:gd name="connsiteX34" fmla="*/ 1479800 w 4317699"/>
              <a:gd name="connsiteY34" fmla="*/ 3072921 h 5890917"/>
              <a:gd name="connsiteX35" fmla="*/ 1158608 w 4317699"/>
              <a:gd name="connsiteY35" fmla="*/ 3051895 h 5890917"/>
              <a:gd name="connsiteX36" fmla="*/ 1264735 w 4317699"/>
              <a:gd name="connsiteY36" fmla="*/ 2942156 h 5890917"/>
              <a:gd name="connsiteX37" fmla="*/ 1105078 w 4317699"/>
              <a:gd name="connsiteY37" fmla="*/ 2826041 h 5890917"/>
              <a:gd name="connsiteX38" fmla="*/ 848508 w 4317699"/>
              <a:gd name="connsiteY38" fmla="*/ 2747369 h 5890917"/>
              <a:gd name="connsiteX39" fmla="*/ 906842 w 4317699"/>
              <a:gd name="connsiteY39" fmla="*/ 2830286 h 5890917"/>
              <a:gd name="connsiteX40" fmla="*/ 628145 w 4317699"/>
              <a:gd name="connsiteY40" fmla="*/ 2616876 h 5890917"/>
              <a:gd name="connsiteX41" fmla="*/ 689128 w 4317699"/>
              <a:gd name="connsiteY41" fmla="*/ 2757715 h 5890917"/>
              <a:gd name="connsiteX42" fmla="*/ 631070 w 4317699"/>
              <a:gd name="connsiteY42" fmla="*/ 2714172 h 5890917"/>
              <a:gd name="connsiteX43" fmla="*/ 573013 w 4317699"/>
              <a:gd name="connsiteY43" fmla="*/ 2685143 h 5890917"/>
              <a:gd name="connsiteX44" fmla="*/ 255157 w 4317699"/>
              <a:gd name="connsiteY44" fmla="*/ 2438228 h 5890917"/>
              <a:gd name="connsiteX45" fmla="*/ 769553 w 4317699"/>
              <a:gd name="connsiteY45" fmla="*/ 2644340 h 5890917"/>
              <a:gd name="connsiteX46" fmla="*/ 1095528 w 4317699"/>
              <a:gd name="connsiteY46" fmla="*/ 2685143 h 5890917"/>
              <a:gd name="connsiteX47" fmla="*/ 1211642 w 4317699"/>
              <a:gd name="connsiteY47" fmla="*/ 2714172 h 5890917"/>
              <a:gd name="connsiteX48" fmla="*/ 1313242 w 4317699"/>
              <a:gd name="connsiteY48" fmla="*/ 2801257 h 5890917"/>
              <a:gd name="connsiteX49" fmla="*/ 1186943 w 4317699"/>
              <a:gd name="connsiteY49" fmla="*/ 2556872 h 5890917"/>
              <a:gd name="connsiteX50" fmla="*/ 1138540 w 4317699"/>
              <a:gd name="connsiteY50" fmla="*/ 2390095 h 5890917"/>
              <a:gd name="connsiteX51" fmla="*/ 1198119 w 4317699"/>
              <a:gd name="connsiteY51" fmla="*/ 2428740 h 5890917"/>
              <a:gd name="connsiteX52" fmla="*/ 1385813 w 4317699"/>
              <a:gd name="connsiteY52" fmla="*/ 2873829 h 5890917"/>
              <a:gd name="connsiteX53" fmla="*/ 1429356 w 4317699"/>
              <a:gd name="connsiteY53" fmla="*/ 2917372 h 5890917"/>
              <a:gd name="connsiteX54" fmla="*/ 1516442 w 4317699"/>
              <a:gd name="connsiteY54" fmla="*/ 2960915 h 5890917"/>
              <a:gd name="connsiteX55" fmla="*/ 1792213 w 4317699"/>
              <a:gd name="connsiteY55" fmla="*/ 3004457 h 5890917"/>
              <a:gd name="connsiteX56" fmla="*/ 1908328 w 4317699"/>
              <a:gd name="connsiteY56" fmla="*/ 3033486 h 5890917"/>
              <a:gd name="connsiteX57" fmla="*/ 1980899 w 4317699"/>
              <a:gd name="connsiteY57" fmla="*/ 3062515 h 5890917"/>
              <a:gd name="connsiteX58" fmla="*/ 2024442 w 4317699"/>
              <a:gd name="connsiteY58" fmla="*/ 3077029 h 5890917"/>
              <a:gd name="connsiteX59" fmla="*/ 2126042 w 4317699"/>
              <a:gd name="connsiteY59" fmla="*/ 3135086 h 5890917"/>
              <a:gd name="connsiteX60" fmla="*/ 2169585 w 4317699"/>
              <a:gd name="connsiteY60" fmla="*/ 3207657 h 5890917"/>
              <a:gd name="connsiteX61" fmla="*/ 2213128 w 4317699"/>
              <a:gd name="connsiteY61" fmla="*/ 3251200 h 5890917"/>
              <a:gd name="connsiteX62" fmla="*/ 2271185 w 4317699"/>
              <a:gd name="connsiteY62" fmla="*/ 3323772 h 5890917"/>
              <a:gd name="connsiteX63" fmla="*/ 2242156 w 4317699"/>
              <a:gd name="connsiteY63" fmla="*/ 3236686 h 5890917"/>
              <a:gd name="connsiteX64" fmla="*/ 2198613 w 4317699"/>
              <a:gd name="connsiteY64" fmla="*/ 3106057 h 5890917"/>
              <a:gd name="connsiteX65" fmla="*/ 2169585 w 4317699"/>
              <a:gd name="connsiteY65" fmla="*/ 3048000 h 5890917"/>
              <a:gd name="connsiteX66" fmla="*/ 2097013 w 4317699"/>
              <a:gd name="connsiteY66" fmla="*/ 2989943 h 5890917"/>
              <a:gd name="connsiteX67" fmla="*/ 2053470 w 4317699"/>
              <a:gd name="connsiteY67" fmla="*/ 2931886 h 5890917"/>
              <a:gd name="connsiteX68" fmla="*/ 2009928 w 4317699"/>
              <a:gd name="connsiteY68" fmla="*/ 2888343 h 5890917"/>
              <a:gd name="connsiteX69" fmla="*/ 1995413 w 4317699"/>
              <a:gd name="connsiteY69" fmla="*/ 2830286 h 5890917"/>
              <a:gd name="connsiteX70" fmla="*/ 1966385 w 4317699"/>
              <a:gd name="connsiteY70" fmla="*/ 2772229 h 5890917"/>
              <a:gd name="connsiteX71" fmla="*/ 1556591 w 4317699"/>
              <a:gd name="connsiteY71" fmla="*/ 2469870 h 5890917"/>
              <a:gd name="connsiteX72" fmla="*/ 1922842 w 4317699"/>
              <a:gd name="connsiteY72" fmla="*/ 2540000 h 5890917"/>
              <a:gd name="connsiteX73" fmla="*/ 1850270 w 4317699"/>
              <a:gd name="connsiteY73" fmla="*/ 2438400 h 5890917"/>
              <a:gd name="connsiteX74" fmla="*/ 1806728 w 4317699"/>
              <a:gd name="connsiteY74" fmla="*/ 2365829 h 5890917"/>
              <a:gd name="connsiteX75" fmla="*/ 1647070 w 4317699"/>
              <a:gd name="connsiteY75" fmla="*/ 2206172 h 5890917"/>
              <a:gd name="connsiteX76" fmla="*/ 1589013 w 4317699"/>
              <a:gd name="connsiteY76" fmla="*/ 2148115 h 5890917"/>
              <a:gd name="connsiteX77" fmla="*/ 1545470 w 4317699"/>
              <a:gd name="connsiteY77" fmla="*/ 2104572 h 5890917"/>
              <a:gd name="connsiteX78" fmla="*/ 1501928 w 4317699"/>
              <a:gd name="connsiteY78" fmla="*/ 2046515 h 5890917"/>
              <a:gd name="connsiteX79" fmla="*/ 1458385 w 4317699"/>
              <a:gd name="connsiteY79" fmla="*/ 2032000 h 5890917"/>
              <a:gd name="connsiteX80" fmla="*/ 1313242 w 4317699"/>
              <a:gd name="connsiteY80" fmla="*/ 1988457 h 5890917"/>
              <a:gd name="connsiteX81" fmla="*/ 640112 w 4317699"/>
              <a:gd name="connsiteY81" fmla="*/ 2092388 h 5890917"/>
              <a:gd name="connsiteX82" fmla="*/ 1211642 w 4317699"/>
              <a:gd name="connsiteY82" fmla="*/ 1886857 h 5890917"/>
              <a:gd name="connsiteX83" fmla="*/ 1168099 w 4317699"/>
              <a:gd name="connsiteY83" fmla="*/ 1843315 h 5890917"/>
              <a:gd name="connsiteX84" fmla="*/ 711891 w 4317699"/>
              <a:gd name="connsiteY84" fmla="*/ 1699000 h 5890917"/>
              <a:gd name="connsiteX85" fmla="*/ 1371299 w 4317699"/>
              <a:gd name="connsiteY85" fmla="*/ 1901372 h 5890917"/>
              <a:gd name="connsiteX86" fmla="*/ 1559985 w 4317699"/>
              <a:gd name="connsiteY86" fmla="*/ 1915886 h 5890917"/>
              <a:gd name="connsiteX87" fmla="*/ 1618042 w 4317699"/>
              <a:gd name="connsiteY87" fmla="*/ 1944915 h 5890917"/>
              <a:gd name="connsiteX88" fmla="*/ 1734156 w 4317699"/>
              <a:gd name="connsiteY88" fmla="*/ 2104572 h 5890917"/>
              <a:gd name="connsiteX89" fmla="*/ 1777699 w 4317699"/>
              <a:gd name="connsiteY89" fmla="*/ 2162629 h 5890917"/>
              <a:gd name="connsiteX90" fmla="*/ 1763185 w 4317699"/>
              <a:gd name="connsiteY90" fmla="*/ 2090057 h 5890917"/>
              <a:gd name="connsiteX91" fmla="*/ 1734156 w 4317699"/>
              <a:gd name="connsiteY91" fmla="*/ 1973943 h 5890917"/>
              <a:gd name="connsiteX92" fmla="*/ 1719642 w 4317699"/>
              <a:gd name="connsiteY92" fmla="*/ 1886857 h 5890917"/>
              <a:gd name="connsiteX93" fmla="*/ 1699810 w 4317699"/>
              <a:gd name="connsiteY93" fmla="*/ 1491358 h 5890917"/>
              <a:gd name="connsiteX94" fmla="*/ 1395655 w 4317699"/>
              <a:gd name="connsiteY94" fmla="*/ 853321 h 5890917"/>
              <a:gd name="connsiteX95" fmla="*/ 1792213 w 4317699"/>
              <a:gd name="connsiteY95" fmla="*/ 1320800 h 5890917"/>
              <a:gd name="connsiteX96" fmla="*/ 1821242 w 4317699"/>
              <a:gd name="connsiteY96" fmla="*/ 1190172 h 5890917"/>
              <a:gd name="connsiteX97" fmla="*/ 1792213 w 4317699"/>
              <a:gd name="connsiteY97" fmla="*/ 653143 h 5890917"/>
              <a:gd name="connsiteX98" fmla="*/ 1748670 w 4317699"/>
              <a:gd name="connsiteY98" fmla="*/ 580572 h 5890917"/>
              <a:gd name="connsiteX99" fmla="*/ 1792213 w 4317699"/>
              <a:gd name="connsiteY99" fmla="*/ 624115 h 5890917"/>
              <a:gd name="connsiteX100" fmla="*/ 1821242 w 4317699"/>
              <a:gd name="connsiteY100" fmla="*/ 754743 h 5890917"/>
              <a:gd name="connsiteX101" fmla="*/ 1879299 w 4317699"/>
              <a:gd name="connsiteY101" fmla="*/ 870857 h 5890917"/>
              <a:gd name="connsiteX102" fmla="*/ 1893813 w 4317699"/>
              <a:gd name="connsiteY102" fmla="*/ 2061029 h 5890917"/>
              <a:gd name="connsiteX103" fmla="*/ 1922842 w 4317699"/>
              <a:gd name="connsiteY103" fmla="*/ 2148115 h 5890917"/>
              <a:gd name="connsiteX104" fmla="*/ 1937356 w 4317699"/>
              <a:gd name="connsiteY104" fmla="*/ 2235200 h 5890917"/>
              <a:gd name="connsiteX105" fmla="*/ 1980899 w 4317699"/>
              <a:gd name="connsiteY105" fmla="*/ 2365829 h 5890917"/>
              <a:gd name="connsiteX106" fmla="*/ 2009928 w 4317699"/>
              <a:gd name="connsiteY106" fmla="*/ 2409372 h 5890917"/>
              <a:gd name="connsiteX107" fmla="*/ 2053470 w 4317699"/>
              <a:gd name="connsiteY107" fmla="*/ 2525486 h 5890917"/>
              <a:gd name="connsiteX108" fmla="*/ 2097013 w 4317699"/>
              <a:gd name="connsiteY108" fmla="*/ 2583543 h 5890917"/>
              <a:gd name="connsiteX109" fmla="*/ 2169585 w 4317699"/>
              <a:gd name="connsiteY109" fmla="*/ 2757715 h 5890917"/>
              <a:gd name="connsiteX110" fmla="*/ 2198613 w 4317699"/>
              <a:gd name="connsiteY110" fmla="*/ 2801257 h 5890917"/>
              <a:gd name="connsiteX111" fmla="*/ 2285699 w 4317699"/>
              <a:gd name="connsiteY111" fmla="*/ 2888343 h 5890917"/>
              <a:gd name="connsiteX112" fmla="*/ 2314728 w 4317699"/>
              <a:gd name="connsiteY112" fmla="*/ 2989943 h 5890917"/>
              <a:gd name="connsiteX113" fmla="*/ 2343756 w 4317699"/>
              <a:gd name="connsiteY113" fmla="*/ 3033486 h 5890917"/>
              <a:gd name="connsiteX114" fmla="*/ 2372785 w 4317699"/>
              <a:gd name="connsiteY114" fmla="*/ 2989943 h 5890917"/>
              <a:gd name="connsiteX115" fmla="*/ 2285699 w 4317699"/>
              <a:gd name="connsiteY115" fmla="*/ 2380343 h 5890917"/>
              <a:gd name="connsiteX116" fmla="*/ 2271185 w 4317699"/>
              <a:gd name="connsiteY116" fmla="*/ 2322286 h 5890917"/>
              <a:gd name="connsiteX117" fmla="*/ 2170402 w 4317699"/>
              <a:gd name="connsiteY117" fmla="*/ 2179092 h 5890917"/>
              <a:gd name="connsiteX118" fmla="*/ 2074511 w 4317699"/>
              <a:gd name="connsiteY118" fmla="*/ 1914189 h 5890917"/>
              <a:gd name="connsiteX119" fmla="*/ 2271185 w 4317699"/>
              <a:gd name="connsiteY119" fmla="*/ 2177143 h 5890917"/>
              <a:gd name="connsiteX120" fmla="*/ 2110169 w 4317699"/>
              <a:gd name="connsiteY120" fmla="*/ 1733634 h 5890917"/>
              <a:gd name="connsiteX121" fmla="*/ 2159116 w 4317699"/>
              <a:gd name="connsiteY121" fmla="*/ 1422364 h 5890917"/>
              <a:gd name="connsiteX122" fmla="*/ 2401813 w 4317699"/>
              <a:gd name="connsiteY122" fmla="*/ 2075543 h 5890917"/>
              <a:gd name="connsiteX123" fmla="*/ 2503413 w 4317699"/>
              <a:gd name="connsiteY123" fmla="*/ 1959429 h 5890917"/>
              <a:gd name="connsiteX124" fmla="*/ 2459870 w 4317699"/>
              <a:gd name="connsiteY124" fmla="*/ 1756229 h 5890917"/>
              <a:gd name="connsiteX125" fmla="*/ 2445356 w 4317699"/>
              <a:gd name="connsiteY125" fmla="*/ 1625600 h 5890917"/>
              <a:gd name="connsiteX126" fmla="*/ 2401813 w 4317699"/>
              <a:gd name="connsiteY126" fmla="*/ 1494972 h 5890917"/>
              <a:gd name="connsiteX127" fmla="*/ 2343756 w 4317699"/>
              <a:gd name="connsiteY127" fmla="*/ 1320800 h 5890917"/>
              <a:gd name="connsiteX128" fmla="*/ 2358270 w 4317699"/>
              <a:gd name="connsiteY128" fmla="*/ 130629 h 5890917"/>
              <a:gd name="connsiteX129" fmla="*/ 2372785 w 4317699"/>
              <a:gd name="connsiteY129" fmla="*/ 261257 h 5890917"/>
              <a:gd name="connsiteX130" fmla="*/ 2387299 w 4317699"/>
              <a:gd name="connsiteY130" fmla="*/ 333829 h 5890917"/>
              <a:gd name="connsiteX131" fmla="*/ 2430842 w 4317699"/>
              <a:gd name="connsiteY131" fmla="*/ 638629 h 5890917"/>
              <a:gd name="connsiteX132" fmla="*/ 2459870 w 4317699"/>
              <a:gd name="connsiteY132" fmla="*/ 580572 h 5890917"/>
              <a:gd name="connsiteX133" fmla="*/ 2488899 w 4317699"/>
              <a:gd name="connsiteY133" fmla="*/ 508000 h 5890917"/>
              <a:gd name="connsiteX134" fmla="*/ 2532442 w 4317699"/>
              <a:gd name="connsiteY134" fmla="*/ 406400 h 5890917"/>
              <a:gd name="connsiteX135" fmla="*/ 2546956 w 4317699"/>
              <a:gd name="connsiteY135" fmla="*/ 159657 h 5890917"/>
              <a:gd name="connsiteX136" fmla="*/ 2532442 w 4317699"/>
              <a:gd name="connsiteY136" fmla="*/ 609600 h 5890917"/>
              <a:gd name="connsiteX137" fmla="*/ 2474385 w 4317699"/>
              <a:gd name="connsiteY137" fmla="*/ 696686 h 5890917"/>
              <a:gd name="connsiteX138" fmla="*/ 2488899 w 4317699"/>
              <a:gd name="connsiteY138" fmla="*/ 1262743 h 5890917"/>
              <a:gd name="connsiteX139" fmla="*/ 2532442 w 4317699"/>
              <a:gd name="connsiteY139" fmla="*/ 1320800 h 5890917"/>
              <a:gd name="connsiteX140" fmla="*/ 2546956 w 4317699"/>
              <a:gd name="connsiteY140" fmla="*/ 1393372 h 5890917"/>
              <a:gd name="connsiteX141" fmla="*/ 2575985 w 4317699"/>
              <a:gd name="connsiteY141" fmla="*/ 1494972 h 5890917"/>
              <a:gd name="connsiteX142" fmla="*/ 2590499 w 4317699"/>
              <a:gd name="connsiteY142" fmla="*/ 1611086 h 5890917"/>
              <a:gd name="connsiteX143" fmla="*/ 2619528 w 4317699"/>
              <a:gd name="connsiteY143" fmla="*/ 1567543 h 5890917"/>
              <a:gd name="connsiteX144" fmla="*/ 2721128 w 4317699"/>
              <a:gd name="connsiteY144" fmla="*/ 1509486 h 5890917"/>
              <a:gd name="connsiteX145" fmla="*/ 2750156 w 4317699"/>
              <a:gd name="connsiteY145" fmla="*/ 1465943 h 5890917"/>
              <a:gd name="connsiteX146" fmla="*/ 2793699 w 4317699"/>
              <a:gd name="connsiteY146" fmla="*/ 1422400 h 5890917"/>
              <a:gd name="connsiteX147" fmla="*/ 2822728 w 4317699"/>
              <a:gd name="connsiteY147" fmla="*/ 1364343 h 5890917"/>
              <a:gd name="connsiteX148" fmla="*/ 2837242 w 4317699"/>
              <a:gd name="connsiteY148" fmla="*/ 1045029 h 5890917"/>
              <a:gd name="connsiteX149" fmla="*/ 2851756 w 4317699"/>
              <a:gd name="connsiteY149" fmla="*/ 972457 h 5890917"/>
              <a:gd name="connsiteX150" fmla="*/ 2895299 w 4317699"/>
              <a:gd name="connsiteY150" fmla="*/ 609600 h 5890917"/>
              <a:gd name="connsiteX151" fmla="*/ 2938842 w 4317699"/>
              <a:gd name="connsiteY151" fmla="*/ 275772 h 5890917"/>
              <a:gd name="connsiteX152" fmla="*/ 3200099 w 4317699"/>
              <a:gd name="connsiteY152" fmla="*/ 43543 h 5890917"/>
              <a:gd name="connsiteX153" fmla="*/ 3229128 w 4317699"/>
              <a:gd name="connsiteY153" fmla="*/ 0 h 5890917"/>
              <a:gd name="connsiteX154" fmla="*/ 3200099 w 4317699"/>
              <a:gd name="connsiteY154" fmla="*/ 130629 h 5890917"/>
              <a:gd name="connsiteX155" fmla="*/ 3171070 w 4317699"/>
              <a:gd name="connsiteY155" fmla="*/ 232229 h 5890917"/>
              <a:gd name="connsiteX156" fmla="*/ 3054956 w 4317699"/>
              <a:gd name="connsiteY156" fmla="*/ 290286 h 5890917"/>
              <a:gd name="connsiteX157" fmla="*/ 3011413 w 4317699"/>
              <a:gd name="connsiteY157" fmla="*/ 522515 h 5890917"/>
              <a:gd name="connsiteX158" fmla="*/ 2967870 w 4317699"/>
              <a:gd name="connsiteY158" fmla="*/ 972457 h 5890917"/>
              <a:gd name="connsiteX159" fmla="*/ 3025928 w 4317699"/>
              <a:gd name="connsiteY159" fmla="*/ 1001486 h 5890917"/>
              <a:gd name="connsiteX160" fmla="*/ 3113013 w 4317699"/>
              <a:gd name="connsiteY160" fmla="*/ 957943 h 5890917"/>
              <a:gd name="connsiteX161" fmla="*/ 3330728 w 4317699"/>
              <a:gd name="connsiteY161" fmla="*/ 914400 h 5890917"/>
              <a:gd name="connsiteX162" fmla="*/ 3388785 w 4317699"/>
              <a:gd name="connsiteY162" fmla="*/ 885372 h 5890917"/>
              <a:gd name="connsiteX163" fmla="*/ 3822419 w 4317699"/>
              <a:gd name="connsiteY163" fmla="*/ 416941 h 5890917"/>
              <a:gd name="connsiteX164" fmla="*/ 3541953 w 4317699"/>
              <a:gd name="connsiteY164" fmla="*/ 909341 h 5890917"/>
              <a:gd name="connsiteX165" fmla="*/ 3801781 w 4317699"/>
              <a:gd name="connsiteY165" fmla="*/ 934802 h 5890917"/>
              <a:gd name="connsiteX166" fmla="*/ 3882270 w 4317699"/>
              <a:gd name="connsiteY166" fmla="*/ 1030515 h 5890917"/>
              <a:gd name="connsiteX167" fmla="*/ 3301699 w 4317699"/>
              <a:gd name="connsiteY167" fmla="*/ 1030515 h 5890917"/>
              <a:gd name="connsiteX168" fmla="*/ 3374270 w 4317699"/>
              <a:gd name="connsiteY168" fmla="*/ 1074057 h 5890917"/>
              <a:gd name="connsiteX169" fmla="*/ 3490385 w 4317699"/>
              <a:gd name="connsiteY169" fmla="*/ 1103086 h 5890917"/>
              <a:gd name="connsiteX170" fmla="*/ 3548442 w 4317699"/>
              <a:gd name="connsiteY170" fmla="*/ 1175657 h 5890917"/>
              <a:gd name="connsiteX171" fmla="*/ 3635528 w 4317699"/>
              <a:gd name="connsiteY171" fmla="*/ 1219200 h 5890917"/>
              <a:gd name="connsiteX172" fmla="*/ 3795185 w 4317699"/>
              <a:gd name="connsiteY172" fmla="*/ 1248229 h 5890917"/>
              <a:gd name="connsiteX173" fmla="*/ 4085470 w 4317699"/>
              <a:gd name="connsiteY173" fmla="*/ 1190172 h 5890917"/>
              <a:gd name="connsiteX174" fmla="*/ 4143528 w 4317699"/>
              <a:gd name="connsiteY174" fmla="*/ 1117600 h 5890917"/>
              <a:gd name="connsiteX175" fmla="*/ 4187070 w 4317699"/>
              <a:gd name="connsiteY175" fmla="*/ 1088572 h 5890917"/>
              <a:gd name="connsiteX176" fmla="*/ 4143528 w 4317699"/>
              <a:gd name="connsiteY176" fmla="*/ 1132115 h 5890917"/>
              <a:gd name="connsiteX177" fmla="*/ 4041928 w 4317699"/>
              <a:gd name="connsiteY177" fmla="*/ 1262743 h 5890917"/>
              <a:gd name="connsiteX178" fmla="*/ 4012899 w 4317699"/>
              <a:gd name="connsiteY178" fmla="*/ 1306286 h 5890917"/>
              <a:gd name="connsiteX179" fmla="*/ 3791322 w 4317699"/>
              <a:gd name="connsiteY179" fmla="*/ 1323824 h 5890917"/>
              <a:gd name="connsiteX180" fmla="*/ 3751642 w 4317699"/>
              <a:gd name="connsiteY180" fmla="*/ 1364343 h 5890917"/>
              <a:gd name="connsiteX181" fmla="*/ 3595300 w 4317699"/>
              <a:gd name="connsiteY181" fmla="*/ 1257336 h 5890917"/>
              <a:gd name="connsiteX182" fmla="*/ 3388375 w 4317699"/>
              <a:gd name="connsiteY182" fmla="*/ 1146879 h 5890917"/>
              <a:gd name="connsiteX183" fmla="*/ 3504899 w 4317699"/>
              <a:gd name="connsiteY183" fmla="*/ 1756229 h 5890917"/>
              <a:gd name="connsiteX184" fmla="*/ 3475870 w 4317699"/>
              <a:gd name="connsiteY184" fmla="*/ 1698172 h 5890917"/>
              <a:gd name="connsiteX185" fmla="*/ 3403299 w 4317699"/>
              <a:gd name="connsiteY185" fmla="*/ 1524000 h 5890917"/>
              <a:gd name="connsiteX186" fmla="*/ 3351418 w 4317699"/>
              <a:gd name="connsiteY186" fmla="*/ 1329003 h 5890917"/>
              <a:gd name="connsiteX187" fmla="*/ 3331584 w 4317699"/>
              <a:gd name="connsiteY187" fmla="*/ 1273108 h 5890917"/>
              <a:gd name="connsiteX188" fmla="*/ 3287677 w 4317699"/>
              <a:gd name="connsiteY188" fmla="*/ 1226998 h 5890917"/>
              <a:gd name="connsiteX189" fmla="*/ 3156556 w 4317699"/>
              <a:gd name="connsiteY189" fmla="*/ 1190172 h 5890917"/>
              <a:gd name="connsiteX190" fmla="*/ 3098499 w 4317699"/>
              <a:gd name="connsiteY190" fmla="*/ 1204686 h 5890917"/>
              <a:gd name="connsiteX191" fmla="*/ 2982385 w 4317699"/>
              <a:gd name="connsiteY191" fmla="*/ 1219200 h 5890917"/>
              <a:gd name="connsiteX192" fmla="*/ 2967870 w 4317699"/>
              <a:gd name="connsiteY192" fmla="*/ 1262743 h 5890917"/>
              <a:gd name="connsiteX193" fmla="*/ 2895299 w 4317699"/>
              <a:gd name="connsiteY193" fmla="*/ 1524000 h 5890917"/>
              <a:gd name="connsiteX194" fmla="*/ 2938842 w 4317699"/>
              <a:gd name="connsiteY194" fmla="*/ 1596572 h 5890917"/>
              <a:gd name="connsiteX195" fmla="*/ 2953356 w 4317699"/>
              <a:gd name="connsiteY195" fmla="*/ 1640115 h 5890917"/>
              <a:gd name="connsiteX196" fmla="*/ 2895299 w 4317699"/>
              <a:gd name="connsiteY196" fmla="*/ 1712686 h 5890917"/>
              <a:gd name="connsiteX197" fmla="*/ 2837242 w 4317699"/>
              <a:gd name="connsiteY197" fmla="*/ 1770743 h 5890917"/>
              <a:gd name="connsiteX198" fmla="*/ 2750156 w 4317699"/>
              <a:gd name="connsiteY198" fmla="*/ 1828800 h 5890917"/>
              <a:gd name="connsiteX199" fmla="*/ 2677585 w 4317699"/>
              <a:gd name="connsiteY199" fmla="*/ 1901372 h 5890917"/>
              <a:gd name="connsiteX200" fmla="*/ 2575985 w 4317699"/>
              <a:gd name="connsiteY200" fmla="*/ 2032000 h 5890917"/>
              <a:gd name="connsiteX201" fmla="*/ 2561470 w 4317699"/>
              <a:gd name="connsiteY201" fmla="*/ 2525486 h 5890917"/>
              <a:gd name="connsiteX202" fmla="*/ 2634042 w 4317699"/>
              <a:gd name="connsiteY202" fmla="*/ 2467429 h 5890917"/>
              <a:gd name="connsiteX203" fmla="*/ 2750156 w 4317699"/>
              <a:gd name="connsiteY203" fmla="*/ 2394857 h 5890917"/>
              <a:gd name="connsiteX204" fmla="*/ 2938842 w 4317699"/>
              <a:gd name="connsiteY204" fmla="*/ 2249715 h 5890917"/>
              <a:gd name="connsiteX205" fmla="*/ 2904387 w 4317699"/>
              <a:gd name="connsiteY205" fmla="*/ 2031669 h 5890917"/>
              <a:gd name="connsiteX206" fmla="*/ 3070856 w 4317699"/>
              <a:gd name="connsiteY206" fmla="*/ 2166397 h 5890917"/>
              <a:gd name="connsiteX207" fmla="*/ 3098499 w 4317699"/>
              <a:gd name="connsiteY207" fmla="*/ 1814286 h 5890917"/>
              <a:gd name="connsiteX208" fmla="*/ 3127528 w 4317699"/>
              <a:gd name="connsiteY208" fmla="*/ 1698172 h 5890917"/>
              <a:gd name="connsiteX209" fmla="*/ 3098499 w 4317699"/>
              <a:gd name="connsiteY209" fmla="*/ 2235200 h 5890917"/>
              <a:gd name="connsiteX210" fmla="*/ 3069470 w 4317699"/>
              <a:gd name="connsiteY210" fmla="*/ 2307772 h 5890917"/>
              <a:gd name="connsiteX211" fmla="*/ 2866270 w 4317699"/>
              <a:gd name="connsiteY211" fmla="*/ 2481943 h 5890917"/>
              <a:gd name="connsiteX212" fmla="*/ 2779185 w 4317699"/>
              <a:gd name="connsiteY212" fmla="*/ 2525486 h 5890917"/>
              <a:gd name="connsiteX213" fmla="*/ 2721128 w 4317699"/>
              <a:gd name="connsiteY213" fmla="*/ 2569029 h 5890917"/>
              <a:gd name="connsiteX214" fmla="*/ 2663070 w 4317699"/>
              <a:gd name="connsiteY214" fmla="*/ 2699657 h 5890917"/>
              <a:gd name="connsiteX215" fmla="*/ 2648556 w 4317699"/>
              <a:gd name="connsiteY215" fmla="*/ 2743200 h 5890917"/>
              <a:gd name="connsiteX216" fmla="*/ 2735642 w 4317699"/>
              <a:gd name="connsiteY216" fmla="*/ 2656115 h 5890917"/>
              <a:gd name="connsiteX217" fmla="*/ 2880785 w 4317699"/>
              <a:gd name="connsiteY217" fmla="*/ 2612572 h 5890917"/>
              <a:gd name="connsiteX218" fmla="*/ 3040442 w 4317699"/>
              <a:gd name="connsiteY218" fmla="*/ 2540000 h 5890917"/>
              <a:gd name="connsiteX219" fmla="*/ 3113013 w 4317699"/>
              <a:gd name="connsiteY219" fmla="*/ 2467429 h 5890917"/>
              <a:gd name="connsiteX220" fmla="*/ 3200099 w 4317699"/>
              <a:gd name="connsiteY220" fmla="*/ 2380343 h 5890917"/>
              <a:gd name="connsiteX221" fmla="*/ 3214613 w 4317699"/>
              <a:gd name="connsiteY221" fmla="*/ 1872343 h 5890917"/>
              <a:gd name="connsiteX222" fmla="*/ 3229128 w 4317699"/>
              <a:gd name="connsiteY222" fmla="*/ 2220686 h 5890917"/>
              <a:gd name="connsiteX223" fmla="*/ 3403299 w 4317699"/>
              <a:gd name="connsiteY223" fmla="*/ 2046515 h 5890917"/>
              <a:gd name="connsiteX224" fmla="*/ 3461356 w 4317699"/>
              <a:gd name="connsiteY224" fmla="*/ 2002972 h 5890917"/>
              <a:gd name="connsiteX225" fmla="*/ 3606499 w 4317699"/>
              <a:gd name="connsiteY225" fmla="*/ 1857829 h 5890917"/>
              <a:gd name="connsiteX226" fmla="*/ 3981272 w 4317699"/>
              <a:gd name="connsiteY226" fmla="*/ 1573190 h 5890917"/>
              <a:gd name="connsiteX227" fmla="*/ 4297829 w 4317699"/>
              <a:gd name="connsiteY227" fmla="*/ 1409345 h 5890917"/>
              <a:gd name="connsiteX228" fmla="*/ 3770568 w 4317699"/>
              <a:gd name="connsiteY228" fmla="*/ 1875783 h 5890917"/>
              <a:gd name="connsiteX229" fmla="*/ 4210796 w 4317699"/>
              <a:gd name="connsiteY229" fmla="*/ 1938659 h 5890917"/>
              <a:gd name="connsiteX230" fmla="*/ 3591985 w 4317699"/>
              <a:gd name="connsiteY230" fmla="*/ 2075543 h 5890917"/>
              <a:gd name="connsiteX231" fmla="*/ 3417813 w 4317699"/>
              <a:gd name="connsiteY231" fmla="*/ 2177143 h 5890917"/>
              <a:gd name="connsiteX232" fmla="*/ 3345242 w 4317699"/>
              <a:gd name="connsiteY232" fmla="*/ 2293257 h 5890917"/>
              <a:gd name="connsiteX233" fmla="*/ 3330728 w 4317699"/>
              <a:gd name="connsiteY233" fmla="*/ 2351315 h 5890917"/>
              <a:gd name="connsiteX234" fmla="*/ 3316213 w 4317699"/>
              <a:gd name="connsiteY234" fmla="*/ 2481943 h 5890917"/>
              <a:gd name="connsiteX235" fmla="*/ 3287185 w 4317699"/>
              <a:gd name="connsiteY235" fmla="*/ 2525486 h 5890917"/>
              <a:gd name="connsiteX236" fmla="*/ 3243642 w 4317699"/>
              <a:gd name="connsiteY236" fmla="*/ 2583543 h 5890917"/>
              <a:gd name="connsiteX237" fmla="*/ 3142042 w 4317699"/>
              <a:gd name="connsiteY237" fmla="*/ 2670629 h 5890917"/>
              <a:gd name="connsiteX238" fmla="*/ 3468360 w 4317699"/>
              <a:gd name="connsiteY238" fmla="*/ 2690614 h 5890917"/>
              <a:gd name="connsiteX239" fmla="*/ 2967870 w 4317699"/>
              <a:gd name="connsiteY239" fmla="*/ 2844800 h 5890917"/>
              <a:gd name="connsiteX240" fmla="*/ 2895299 w 4317699"/>
              <a:gd name="connsiteY240" fmla="*/ 2931886 h 5890917"/>
              <a:gd name="connsiteX241" fmla="*/ 2735642 w 4317699"/>
              <a:gd name="connsiteY241" fmla="*/ 3106057 h 5890917"/>
              <a:gd name="connsiteX242" fmla="*/ 2706613 w 4317699"/>
              <a:gd name="connsiteY242" fmla="*/ 3193143 h 5890917"/>
              <a:gd name="connsiteX243" fmla="*/ 2808213 w 4317699"/>
              <a:gd name="connsiteY243" fmla="*/ 3178629 h 5890917"/>
              <a:gd name="connsiteX244" fmla="*/ 3214613 w 4317699"/>
              <a:gd name="connsiteY244" fmla="*/ 3091543 h 5890917"/>
              <a:gd name="connsiteX245" fmla="*/ 3475870 w 4317699"/>
              <a:gd name="connsiteY245" fmla="*/ 2960915 h 5890917"/>
              <a:gd name="connsiteX246" fmla="*/ 3679070 w 4317699"/>
              <a:gd name="connsiteY246" fmla="*/ 2801257 h 5890917"/>
              <a:gd name="connsiteX247" fmla="*/ 3824213 w 4317699"/>
              <a:gd name="connsiteY247" fmla="*/ 2569029 h 5890917"/>
              <a:gd name="connsiteX248" fmla="*/ 3911299 w 4317699"/>
              <a:gd name="connsiteY248" fmla="*/ 2409372 h 5890917"/>
              <a:gd name="connsiteX249" fmla="*/ 4236791 w 4317699"/>
              <a:gd name="connsiteY249" fmla="*/ 2119679 h 5890917"/>
              <a:gd name="connsiteX250" fmla="*/ 3896785 w 4317699"/>
              <a:gd name="connsiteY250" fmla="*/ 2641600 h 5890917"/>
              <a:gd name="connsiteX251" fmla="*/ 3867756 w 4317699"/>
              <a:gd name="connsiteY251" fmla="*/ 2714172 h 5890917"/>
              <a:gd name="connsiteX252" fmla="*/ 3766156 w 4317699"/>
              <a:gd name="connsiteY252" fmla="*/ 2888343 h 5890917"/>
              <a:gd name="connsiteX253" fmla="*/ 3708099 w 4317699"/>
              <a:gd name="connsiteY253" fmla="*/ 2946400 h 5890917"/>
              <a:gd name="connsiteX254" fmla="*/ 3635528 w 4317699"/>
              <a:gd name="connsiteY254" fmla="*/ 3033486 h 5890917"/>
              <a:gd name="connsiteX255" fmla="*/ 3766156 w 4317699"/>
              <a:gd name="connsiteY255" fmla="*/ 2975429 h 5890917"/>
              <a:gd name="connsiteX256" fmla="*/ 3824213 w 4317699"/>
              <a:gd name="connsiteY256" fmla="*/ 2960915 h 5890917"/>
              <a:gd name="connsiteX257" fmla="*/ 4216099 w 4317699"/>
              <a:gd name="connsiteY257" fmla="*/ 3048000 h 5890917"/>
              <a:gd name="connsiteX258" fmla="*/ 4317699 w 4317699"/>
              <a:gd name="connsiteY258" fmla="*/ 3091543 h 5890917"/>
              <a:gd name="connsiteX259" fmla="*/ 4216099 w 4317699"/>
              <a:gd name="connsiteY259" fmla="*/ 3062515 h 5890917"/>
              <a:gd name="connsiteX260" fmla="*/ 4041928 w 4317699"/>
              <a:gd name="connsiteY260" fmla="*/ 3077029 h 5890917"/>
              <a:gd name="connsiteX261" fmla="*/ 3735915 w 4317699"/>
              <a:gd name="connsiteY261" fmla="*/ 3168092 h 5890917"/>
              <a:gd name="connsiteX262" fmla="*/ 3550752 w 4317699"/>
              <a:gd name="connsiteY262" fmla="*/ 3155241 h 5890917"/>
              <a:gd name="connsiteX263" fmla="*/ 3248601 w 4317699"/>
              <a:gd name="connsiteY263" fmla="*/ 3272308 h 5890917"/>
              <a:gd name="connsiteX264" fmla="*/ 3091593 w 4317699"/>
              <a:gd name="connsiteY264" fmla="*/ 3360347 h 5890917"/>
              <a:gd name="connsiteX265" fmla="*/ 2938842 w 4317699"/>
              <a:gd name="connsiteY265" fmla="*/ 3454400 h 5890917"/>
              <a:gd name="connsiteX266" fmla="*/ 2837242 w 4317699"/>
              <a:gd name="connsiteY266" fmla="*/ 3468915 h 5890917"/>
              <a:gd name="connsiteX267" fmla="*/ 2793699 w 4317699"/>
              <a:gd name="connsiteY267" fmla="*/ 3483429 h 5890917"/>
              <a:gd name="connsiteX268" fmla="*/ 2808213 w 4317699"/>
              <a:gd name="connsiteY268" fmla="*/ 3570515 h 5890917"/>
              <a:gd name="connsiteX269" fmla="*/ 2895299 w 4317699"/>
              <a:gd name="connsiteY269" fmla="*/ 3599543 h 5890917"/>
              <a:gd name="connsiteX270" fmla="*/ 3040442 w 4317699"/>
              <a:gd name="connsiteY270" fmla="*/ 3686629 h 5890917"/>
              <a:gd name="connsiteX271" fmla="*/ 3171070 w 4317699"/>
              <a:gd name="connsiteY271" fmla="*/ 3759200 h 5890917"/>
              <a:gd name="connsiteX272" fmla="*/ 3652158 w 4317699"/>
              <a:gd name="connsiteY272" fmla="*/ 3763294 h 5890917"/>
              <a:gd name="connsiteX273" fmla="*/ 3030618 w 4317699"/>
              <a:gd name="connsiteY273" fmla="*/ 3946434 h 5890917"/>
              <a:gd name="connsiteX274" fmla="*/ 3113013 w 4317699"/>
              <a:gd name="connsiteY274" fmla="*/ 3947886 h 5890917"/>
              <a:gd name="connsiteX275" fmla="*/ 3243642 w 4317699"/>
              <a:gd name="connsiteY275" fmla="*/ 4078515 h 5890917"/>
              <a:gd name="connsiteX276" fmla="*/ 3388785 w 4317699"/>
              <a:gd name="connsiteY276" fmla="*/ 4136572 h 5890917"/>
              <a:gd name="connsiteX277" fmla="*/ 3959686 w 4317699"/>
              <a:gd name="connsiteY277" fmla="*/ 4204012 h 5890917"/>
              <a:gd name="connsiteX278" fmla="*/ 3461356 w 4317699"/>
              <a:gd name="connsiteY278" fmla="*/ 4194629 h 5890917"/>
              <a:gd name="connsiteX279" fmla="*/ 3417813 w 4317699"/>
              <a:gd name="connsiteY279" fmla="*/ 4180115 h 5890917"/>
              <a:gd name="connsiteX280" fmla="*/ 3330728 w 4317699"/>
              <a:gd name="connsiteY280" fmla="*/ 4165600 h 5890917"/>
              <a:gd name="connsiteX281" fmla="*/ 3200099 w 4317699"/>
              <a:gd name="connsiteY281" fmla="*/ 4136572 h 5890917"/>
              <a:gd name="connsiteX282" fmla="*/ 3083985 w 4317699"/>
              <a:gd name="connsiteY282" fmla="*/ 4107543 h 5890917"/>
              <a:gd name="connsiteX283" fmla="*/ 2982385 w 4317699"/>
              <a:gd name="connsiteY283" fmla="*/ 4005943 h 5890917"/>
              <a:gd name="connsiteX284" fmla="*/ 2938842 w 4317699"/>
              <a:gd name="connsiteY284" fmla="*/ 3962400 h 5890917"/>
              <a:gd name="connsiteX285" fmla="*/ 2851756 w 4317699"/>
              <a:gd name="connsiteY285" fmla="*/ 3904343 h 5890917"/>
              <a:gd name="connsiteX286" fmla="*/ 2808213 w 4317699"/>
              <a:gd name="connsiteY286" fmla="*/ 3875315 h 5890917"/>
              <a:gd name="connsiteX287" fmla="*/ 2779185 w 4317699"/>
              <a:gd name="connsiteY287" fmla="*/ 3947886 h 5890917"/>
              <a:gd name="connsiteX288" fmla="*/ 2837242 w 4317699"/>
              <a:gd name="connsiteY288" fmla="*/ 4209143 h 5890917"/>
              <a:gd name="connsiteX289" fmla="*/ 2851756 w 4317699"/>
              <a:gd name="connsiteY289" fmla="*/ 4252686 h 5890917"/>
              <a:gd name="connsiteX290" fmla="*/ 2866270 w 4317699"/>
              <a:gd name="connsiteY290" fmla="*/ 4296229 h 5890917"/>
              <a:gd name="connsiteX291" fmla="*/ 2880785 w 4317699"/>
              <a:gd name="connsiteY291" fmla="*/ 4717143 h 5890917"/>
              <a:gd name="connsiteX292" fmla="*/ 2938842 w 4317699"/>
              <a:gd name="connsiteY292" fmla="*/ 4775200 h 5890917"/>
              <a:gd name="connsiteX293" fmla="*/ 2967870 w 4317699"/>
              <a:gd name="connsiteY293" fmla="*/ 4833257 h 5890917"/>
              <a:gd name="connsiteX294" fmla="*/ 3299710 w 4317699"/>
              <a:gd name="connsiteY294" fmla="*/ 5730921 h 5890917"/>
              <a:gd name="connsiteX295" fmla="*/ 2963139 w 4317699"/>
              <a:gd name="connsiteY295" fmla="*/ 5786686 h 5890917"/>
              <a:gd name="connsiteX296" fmla="*/ 2692099 w 4317699"/>
              <a:gd name="connsiteY296" fmla="*/ 5733143 h 5890917"/>
              <a:gd name="connsiteX297" fmla="*/ 2372785 w 4317699"/>
              <a:gd name="connsiteY297" fmla="*/ 5776686 h 5890917"/>
              <a:gd name="connsiteX298" fmla="*/ 2416328 w 4317699"/>
              <a:gd name="connsiteY298" fmla="*/ 5660572 h 5890917"/>
              <a:gd name="connsiteX299" fmla="*/ 2416328 w 4317699"/>
              <a:gd name="connsiteY299"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37297 w 4317699"/>
              <a:gd name="connsiteY8" fmla="*/ 3535824 h 5890917"/>
              <a:gd name="connsiteX9" fmla="*/ 1220582 w 4317699"/>
              <a:gd name="connsiteY9" fmla="*/ 3947437 h 5890917"/>
              <a:gd name="connsiteX10" fmla="*/ 979649 w 4317699"/>
              <a:gd name="connsiteY10" fmla="*/ 4103108 h 5890917"/>
              <a:gd name="connsiteX11" fmla="*/ 745829 w 4317699"/>
              <a:gd name="connsiteY11" fmla="*/ 4341850 h 5890917"/>
              <a:gd name="connsiteX12" fmla="*/ 1197128 w 4317699"/>
              <a:gd name="connsiteY12" fmla="*/ 3599543 h 5890917"/>
              <a:gd name="connsiteX13" fmla="*/ 1008442 w 4317699"/>
              <a:gd name="connsiteY13" fmla="*/ 3614057 h 5890917"/>
              <a:gd name="connsiteX14" fmla="*/ 627208 w 4317699"/>
              <a:gd name="connsiteY14" fmla="*/ 3486452 h 5890917"/>
              <a:gd name="connsiteX15" fmla="*/ 834270 w 4317699"/>
              <a:gd name="connsiteY15" fmla="*/ 3541486 h 5890917"/>
              <a:gd name="connsiteX16" fmla="*/ 575346 w 4317699"/>
              <a:gd name="connsiteY16" fmla="*/ 3287964 h 5890917"/>
              <a:gd name="connsiteX17" fmla="*/ 1037470 w 4317699"/>
              <a:gd name="connsiteY17" fmla="*/ 3512457 h 5890917"/>
              <a:gd name="connsiteX18" fmla="*/ 1124556 w 4317699"/>
              <a:gd name="connsiteY18" fmla="*/ 3468915 h 5890917"/>
              <a:gd name="connsiteX19" fmla="*/ 1168099 w 4317699"/>
              <a:gd name="connsiteY19" fmla="*/ 3454400 h 5890917"/>
              <a:gd name="connsiteX20" fmla="*/ 1226156 w 4317699"/>
              <a:gd name="connsiteY20" fmla="*/ 3425372 h 5890917"/>
              <a:gd name="connsiteX21" fmla="*/ 1922842 w 4317699"/>
              <a:gd name="connsiteY21" fmla="*/ 3454400 h 5890917"/>
              <a:gd name="connsiteX22" fmla="*/ 1966385 w 4317699"/>
              <a:gd name="connsiteY22" fmla="*/ 3468915 h 5890917"/>
              <a:gd name="connsiteX23" fmla="*/ 2024442 w 4317699"/>
              <a:gd name="connsiteY23" fmla="*/ 3512457 h 5890917"/>
              <a:gd name="connsiteX24" fmla="*/ 2067985 w 4317699"/>
              <a:gd name="connsiteY24" fmla="*/ 3585029 h 5890917"/>
              <a:gd name="connsiteX25" fmla="*/ 2097013 w 4317699"/>
              <a:gd name="connsiteY25" fmla="*/ 3643086 h 5890917"/>
              <a:gd name="connsiteX26" fmla="*/ 2169585 w 4317699"/>
              <a:gd name="connsiteY26" fmla="*/ 3759200 h 5890917"/>
              <a:gd name="connsiteX27" fmla="*/ 2213128 w 4317699"/>
              <a:gd name="connsiteY27" fmla="*/ 3744686 h 5890917"/>
              <a:gd name="connsiteX28" fmla="*/ 2198613 w 4317699"/>
              <a:gd name="connsiteY28" fmla="*/ 3657600 h 5890917"/>
              <a:gd name="connsiteX29" fmla="*/ 2155070 w 4317699"/>
              <a:gd name="connsiteY29" fmla="*/ 3483429 h 5890917"/>
              <a:gd name="connsiteX30" fmla="*/ 2082499 w 4317699"/>
              <a:gd name="connsiteY30" fmla="*/ 3425372 h 5890917"/>
              <a:gd name="connsiteX31" fmla="*/ 2038956 w 4317699"/>
              <a:gd name="connsiteY31" fmla="*/ 3367315 h 5890917"/>
              <a:gd name="connsiteX32" fmla="*/ 1908328 w 4317699"/>
              <a:gd name="connsiteY32" fmla="*/ 3280229 h 5890917"/>
              <a:gd name="connsiteX33" fmla="*/ 1777699 w 4317699"/>
              <a:gd name="connsiteY33" fmla="*/ 3222172 h 5890917"/>
              <a:gd name="connsiteX34" fmla="*/ 1479800 w 4317699"/>
              <a:gd name="connsiteY34" fmla="*/ 3072921 h 5890917"/>
              <a:gd name="connsiteX35" fmla="*/ 1158608 w 4317699"/>
              <a:gd name="connsiteY35" fmla="*/ 3051895 h 5890917"/>
              <a:gd name="connsiteX36" fmla="*/ 1264735 w 4317699"/>
              <a:gd name="connsiteY36" fmla="*/ 2942156 h 5890917"/>
              <a:gd name="connsiteX37" fmla="*/ 1105078 w 4317699"/>
              <a:gd name="connsiteY37" fmla="*/ 2826041 h 5890917"/>
              <a:gd name="connsiteX38" fmla="*/ 848508 w 4317699"/>
              <a:gd name="connsiteY38" fmla="*/ 2747369 h 5890917"/>
              <a:gd name="connsiteX39" fmla="*/ 906842 w 4317699"/>
              <a:gd name="connsiteY39" fmla="*/ 2830286 h 5890917"/>
              <a:gd name="connsiteX40" fmla="*/ 628145 w 4317699"/>
              <a:gd name="connsiteY40" fmla="*/ 2616876 h 5890917"/>
              <a:gd name="connsiteX41" fmla="*/ 689128 w 4317699"/>
              <a:gd name="connsiteY41" fmla="*/ 2757715 h 5890917"/>
              <a:gd name="connsiteX42" fmla="*/ 631070 w 4317699"/>
              <a:gd name="connsiteY42" fmla="*/ 2714172 h 5890917"/>
              <a:gd name="connsiteX43" fmla="*/ 573013 w 4317699"/>
              <a:gd name="connsiteY43" fmla="*/ 2685143 h 5890917"/>
              <a:gd name="connsiteX44" fmla="*/ 255157 w 4317699"/>
              <a:gd name="connsiteY44" fmla="*/ 2438228 h 5890917"/>
              <a:gd name="connsiteX45" fmla="*/ 769553 w 4317699"/>
              <a:gd name="connsiteY45" fmla="*/ 2644340 h 5890917"/>
              <a:gd name="connsiteX46" fmla="*/ 1095528 w 4317699"/>
              <a:gd name="connsiteY46" fmla="*/ 2685143 h 5890917"/>
              <a:gd name="connsiteX47" fmla="*/ 1211642 w 4317699"/>
              <a:gd name="connsiteY47" fmla="*/ 2714172 h 5890917"/>
              <a:gd name="connsiteX48" fmla="*/ 1313242 w 4317699"/>
              <a:gd name="connsiteY48" fmla="*/ 2801257 h 5890917"/>
              <a:gd name="connsiteX49" fmla="*/ 1186943 w 4317699"/>
              <a:gd name="connsiteY49" fmla="*/ 2556872 h 5890917"/>
              <a:gd name="connsiteX50" fmla="*/ 1138540 w 4317699"/>
              <a:gd name="connsiteY50" fmla="*/ 2390095 h 5890917"/>
              <a:gd name="connsiteX51" fmla="*/ 1198119 w 4317699"/>
              <a:gd name="connsiteY51" fmla="*/ 2428740 h 5890917"/>
              <a:gd name="connsiteX52" fmla="*/ 1385813 w 4317699"/>
              <a:gd name="connsiteY52" fmla="*/ 2873829 h 5890917"/>
              <a:gd name="connsiteX53" fmla="*/ 1429356 w 4317699"/>
              <a:gd name="connsiteY53" fmla="*/ 2917372 h 5890917"/>
              <a:gd name="connsiteX54" fmla="*/ 1516442 w 4317699"/>
              <a:gd name="connsiteY54" fmla="*/ 2960915 h 5890917"/>
              <a:gd name="connsiteX55" fmla="*/ 1792213 w 4317699"/>
              <a:gd name="connsiteY55" fmla="*/ 3004457 h 5890917"/>
              <a:gd name="connsiteX56" fmla="*/ 1908328 w 4317699"/>
              <a:gd name="connsiteY56" fmla="*/ 3033486 h 5890917"/>
              <a:gd name="connsiteX57" fmla="*/ 1980899 w 4317699"/>
              <a:gd name="connsiteY57" fmla="*/ 3062515 h 5890917"/>
              <a:gd name="connsiteX58" fmla="*/ 2024442 w 4317699"/>
              <a:gd name="connsiteY58" fmla="*/ 3077029 h 5890917"/>
              <a:gd name="connsiteX59" fmla="*/ 2126042 w 4317699"/>
              <a:gd name="connsiteY59" fmla="*/ 3135086 h 5890917"/>
              <a:gd name="connsiteX60" fmla="*/ 2169585 w 4317699"/>
              <a:gd name="connsiteY60" fmla="*/ 3207657 h 5890917"/>
              <a:gd name="connsiteX61" fmla="*/ 2213128 w 4317699"/>
              <a:gd name="connsiteY61" fmla="*/ 3251200 h 5890917"/>
              <a:gd name="connsiteX62" fmla="*/ 2271185 w 4317699"/>
              <a:gd name="connsiteY62" fmla="*/ 3323772 h 5890917"/>
              <a:gd name="connsiteX63" fmla="*/ 2242156 w 4317699"/>
              <a:gd name="connsiteY63" fmla="*/ 3236686 h 5890917"/>
              <a:gd name="connsiteX64" fmla="*/ 2198613 w 4317699"/>
              <a:gd name="connsiteY64" fmla="*/ 3106057 h 5890917"/>
              <a:gd name="connsiteX65" fmla="*/ 2169585 w 4317699"/>
              <a:gd name="connsiteY65" fmla="*/ 3048000 h 5890917"/>
              <a:gd name="connsiteX66" fmla="*/ 2097013 w 4317699"/>
              <a:gd name="connsiteY66" fmla="*/ 2989943 h 5890917"/>
              <a:gd name="connsiteX67" fmla="*/ 2053470 w 4317699"/>
              <a:gd name="connsiteY67" fmla="*/ 2931886 h 5890917"/>
              <a:gd name="connsiteX68" fmla="*/ 2009928 w 4317699"/>
              <a:gd name="connsiteY68" fmla="*/ 2888343 h 5890917"/>
              <a:gd name="connsiteX69" fmla="*/ 1995413 w 4317699"/>
              <a:gd name="connsiteY69" fmla="*/ 2830286 h 5890917"/>
              <a:gd name="connsiteX70" fmla="*/ 1966385 w 4317699"/>
              <a:gd name="connsiteY70" fmla="*/ 2772229 h 5890917"/>
              <a:gd name="connsiteX71" fmla="*/ 1556591 w 4317699"/>
              <a:gd name="connsiteY71" fmla="*/ 2469870 h 5890917"/>
              <a:gd name="connsiteX72" fmla="*/ 1922842 w 4317699"/>
              <a:gd name="connsiteY72" fmla="*/ 2540000 h 5890917"/>
              <a:gd name="connsiteX73" fmla="*/ 1850270 w 4317699"/>
              <a:gd name="connsiteY73" fmla="*/ 2438400 h 5890917"/>
              <a:gd name="connsiteX74" fmla="*/ 1806728 w 4317699"/>
              <a:gd name="connsiteY74" fmla="*/ 2365829 h 5890917"/>
              <a:gd name="connsiteX75" fmla="*/ 1647070 w 4317699"/>
              <a:gd name="connsiteY75" fmla="*/ 2206172 h 5890917"/>
              <a:gd name="connsiteX76" fmla="*/ 1589013 w 4317699"/>
              <a:gd name="connsiteY76" fmla="*/ 2148115 h 5890917"/>
              <a:gd name="connsiteX77" fmla="*/ 1545470 w 4317699"/>
              <a:gd name="connsiteY77" fmla="*/ 2104572 h 5890917"/>
              <a:gd name="connsiteX78" fmla="*/ 1501928 w 4317699"/>
              <a:gd name="connsiteY78" fmla="*/ 2046515 h 5890917"/>
              <a:gd name="connsiteX79" fmla="*/ 1458385 w 4317699"/>
              <a:gd name="connsiteY79" fmla="*/ 2032000 h 5890917"/>
              <a:gd name="connsiteX80" fmla="*/ 1313242 w 4317699"/>
              <a:gd name="connsiteY80" fmla="*/ 1988457 h 5890917"/>
              <a:gd name="connsiteX81" fmla="*/ 640112 w 4317699"/>
              <a:gd name="connsiteY81" fmla="*/ 2092388 h 5890917"/>
              <a:gd name="connsiteX82" fmla="*/ 1211642 w 4317699"/>
              <a:gd name="connsiteY82" fmla="*/ 1886857 h 5890917"/>
              <a:gd name="connsiteX83" fmla="*/ 1168099 w 4317699"/>
              <a:gd name="connsiteY83" fmla="*/ 1843315 h 5890917"/>
              <a:gd name="connsiteX84" fmla="*/ 711891 w 4317699"/>
              <a:gd name="connsiteY84" fmla="*/ 1699000 h 5890917"/>
              <a:gd name="connsiteX85" fmla="*/ 1371299 w 4317699"/>
              <a:gd name="connsiteY85" fmla="*/ 1901372 h 5890917"/>
              <a:gd name="connsiteX86" fmla="*/ 1559985 w 4317699"/>
              <a:gd name="connsiteY86" fmla="*/ 1915886 h 5890917"/>
              <a:gd name="connsiteX87" fmla="*/ 1618042 w 4317699"/>
              <a:gd name="connsiteY87" fmla="*/ 1944915 h 5890917"/>
              <a:gd name="connsiteX88" fmla="*/ 1734156 w 4317699"/>
              <a:gd name="connsiteY88" fmla="*/ 2104572 h 5890917"/>
              <a:gd name="connsiteX89" fmla="*/ 1777699 w 4317699"/>
              <a:gd name="connsiteY89" fmla="*/ 2162629 h 5890917"/>
              <a:gd name="connsiteX90" fmla="*/ 1763185 w 4317699"/>
              <a:gd name="connsiteY90" fmla="*/ 2090057 h 5890917"/>
              <a:gd name="connsiteX91" fmla="*/ 1734156 w 4317699"/>
              <a:gd name="connsiteY91" fmla="*/ 1973943 h 5890917"/>
              <a:gd name="connsiteX92" fmla="*/ 1719642 w 4317699"/>
              <a:gd name="connsiteY92" fmla="*/ 1886857 h 5890917"/>
              <a:gd name="connsiteX93" fmla="*/ 1699810 w 4317699"/>
              <a:gd name="connsiteY93" fmla="*/ 1491358 h 5890917"/>
              <a:gd name="connsiteX94" fmla="*/ 1395655 w 4317699"/>
              <a:gd name="connsiteY94" fmla="*/ 853321 h 5890917"/>
              <a:gd name="connsiteX95" fmla="*/ 1792213 w 4317699"/>
              <a:gd name="connsiteY95" fmla="*/ 1320800 h 5890917"/>
              <a:gd name="connsiteX96" fmla="*/ 1821242 w 4317699"/>
              <a:gd name="connsiteY96" fmla="*/ 1190172 h 5890917"/>
              <a:gd name="connsiteX97" fmla="*/ 1792213 w 4317699"/>
              <a:gd name="connsiteY97" fmla="*/ 653143 h 5890917"/>
              <a:gd name="connsiteX98" fmla="*/ 1748670 w 4317699"/>
              <a:gd name="connsiteY98" fmla="*/ 580572 h 5890917"/>
              <a:gd name="connsiteX99" fmla="*/ 1792213 w 4317699"/>
              <a:gd name="connsiteY99" fmla="*/ 624115 h 5890917"/>
              <a:gd name="connsiteX100" fmla="*/ 1821242 w 4317699"/>
              <a:gd name="connsiteY100" fmla="*/ 754743 h 5890917"/>
              <a:gd name="connsiteX101" fmla="*/ 1879299 w 4317699"/>
              <a:gd name="connsiteY101" fmla="*/ 870857 h 5890917"/>
              <a:gd name="connsiteX102" fmla="*/ 1893813 w 4317699"/>
              <a:gd name="connsiteY102" fmla="*/ 2061029 h 5890917"/>
              <a:gd name="connsiteX103" fmla="*/ 1922842 w 4317699"/>
              <a:gd name="connsiteY103" fmla="*/ 2148115 h 5890917"/>
              <a:gd name="connsiteX104" fmla="*/ 1937356 w 4317699"/>
              <a:gd name="connsiteY104" fmla="*/ 2235200 h 5890917"/>
              <a:gd name="connsiteX105" fmla="*/ 1980899 w 4317699"/>
              <a:gd name="connsiteY105" fmla="*/ 2365829 h 5890917"/>
              <a:gd name="connsiteX106" fmla="*/ 2009928 w 4317699"/>
              <a:gd name="connsiteY106" fmla="*/ 2409372 h 5890917"/>
              <a:gd name="connsiteX107" fmla="*/ 2053470 w 4317699"/>
              <a:gd name="connsiteY107" fmla="*/ 2525486 h 5890917"/>
              <a:gd name="connsiteX108" fmla="*/ 2097013 w 4317699"/>
              <a:gd name="connsiteY108" fmla="*/ 2583543 h 5890917"/>
              <a:gd name="connsiteX109" fmla="*/ 2169585 w 4317699"/>
              <a:gd name="connsiteY109" fmla="*/ 2757715 h 5890917"/>
              <a:gd name="connsiteX110" fmla="*/ 2198613 w 4317699"/>
              <a:gd name="connsiteY110" fmla="*/ 2801257 h 5890917"/>
              <a:gd name="connsiteX111" fmla="*/ 2285699 w 4317699"/>
              <a:gd name="connsiteY111" fmla="*/ 2888343 h 5890917"/>
              <a:gd name="connsiteX112" fmla="*/ 2314728 w 4317699"/>
              <a:gd name="connsiteY112" fmla="*/ 2989943 h 5890917"/>
              <a:gd name="connsiteX113" fmla="*/ 2343756 w 4317699"/>
              <a:gd name="connsiteY113" fmla="*/ 3033486 h 5890917"/>
              <a:gd name="connsiteX114" fmla="*/ 2372785 w 4317699"/>
              <a:gd name="connsiteY114" fmla="*/ 2989943 h 5890917"/>
              <a:gd name="connsiteX115" fmla="*/ 2285699 w 4317699"/>
              <a:gd name="connsiteY115" fmla="*/ 2380343 h 5890917"/>
              <a:gd name="connsiteX116" fmla="*/ 2271185 w 4317699"/>
              <a:gd name="connsiteY116" fmla="*/ 2322286 h 5890917"/>
              <a:gd name="connsiteX117" fmla="*/ 2170402 w 4317699"/>
              <a:gd name="connsiteY117" fmla="*/ 2179092 h 5890917"/>
              <a:gd name="connsiteX118" fmla="*/ 2074511 w 4317699"/>
              <a:gd name="connsiteY118" fmla="*/ 1914189 h 5890917"/>
              <a:gd name="connsiteX119" fmla="*/ 2271185 w 4317699"/>
              <a:gd name="connsiteY119" fmla="*/ 2177143 h 5890917"/>
              <a:gd name="connsiteX120" fmla="*/ 2110169 w 4317699"/>
              <a:gd name="connsiteY120" fmla="*/ 1733634 h 5890917"/>
              <a:gd name="connsiteX121" fmla="*/ 2159116 w 4317699"/>
              <a:gd name="connsiteY121" fmla="*/ 1422364 h 5890917"/>
              <a:gd name="connsiteX122" fmla="*/ 2401813 w 4317699"/>
              <a:gd name="connsiteY122" fmla="*/ 2075543 h 5890917"/>
              <a:gd name="connsiteX123" fmla="*/ 2503413 w 4317699"/>
              <a:gd name="connsiteY123" fmla="*/ 1959429 h 5890917"/>
              <a:gd name="connsiteX124" fmla="*/ 2459870 w 4317699"/>
              <a:gd name="connsiteY124" fmla="*/ 1756229 h 5890917"/>
              <a:gd name="connsiteX125" fmla="*/ 2445356 w 4317699"/>
              <a:gd name="connsiteY125" fmla="*/ 1625600 h 5890917"/>
              <a:gd name="connsiteX126" fmla="*/ 2401813 w 4317699"/>
              <a:gd name="connsiteY126" fmla="*/ 1494972 h 5890917"/>
              <a:gd name="connsiteX127" fmla="*/ 2343756 w 4317699"/>
              <a:gd name="connsiteY127" fmla="*/ 1320800 h 5890917"/>
              <a:gd name="connsiteX128" fmla="*/ 2358270 w 4317699"/>
              <a:gd name="connsiteY128" fmla="*/ 130629 h 5890917"/>
              <a:gd name="connsiteX129" fmla="*/ 2372785 w 4317699"/>
              <a:gd name="connsiteY129" fmla="*/ 261257 h 5890917"/>
              <a:gd name="connsiteX130" fmla="*/ 2387299 w 4317699"/>
              <a:gd name="connsiteY130" fmla="*/ 333829 h 5890917"/>
              <a:gd name="connsiteX131" fmla="*/ 2430842 w 4317699"/>
              <a:gd name="connsiteY131" fmla="*/ 638629 h 5890917"/>
              <a:gd name="connsiteX132" fmla="*/ 2459870 w 4317699"/>
              <a:gd name="connsiteY132" fmla="*/ 580572 h 5890917"/>
              <a:gd name="connsiteX133" fmla="*/ 2488899 w 4317699"/>
              <a:gd name="connsiteY133" fmla="*/ 508000 h 5890917"/>
              <a:gd name="connsiteX134" fmla="*/ 2532442 w 4317699"/>
              <a:gd name="connsiteY134" fmla="*/ 406400 h 5890917"/>
              <a:gd name="connsiteX135" fmla="*/ 2546956 w 4317699"/>
              <a:gd name="connsiteY135" fmla="*/ 159657 h 5890917"/>
              <a:gd name="connsiteX136" fmla="*/ 2532442 w 4317699"/>
              <a:gd name="connsiteY136" fmla="*/ 609600 h 5890917"/>
              <a:gd name="connsiteX137" fmla="*/ 2474385 w 4317699"/>
              <a:gd name="connsiteY137" fmla="*/ 696686 h 5890917"/>
              <a:gd name="connsiteX138" fmla="*/ 2488899 w 4317699"/>
              <a:gd name="connsiteY138" fmla="*/ 1262743 h 5890917"/>
              <a:gd name="connsiteX139" fmla="*/ 2532442 w 4317699"/>
              <a:gd name="connsiteY139" fmla="*/ 1320800 h 5890917"/>
              <a:gd name="connsiteX140" fmla="*/ 2546956 w 4317699"/>
              <a:gd name="connsiteY140" fmla="*/ 1393372 h 5890917"/>
              <a:gd name="connsiteX141" fmla="*/ 2575985 w 4317699"/>
              <a:gd name="connsiteY141" fmla="*/ 1494972 h 5890917"/>
              <a:gd name="connsiteX142" fmla="*/ 2590499 w 4317699"/>
              <a:gd name="connsiteY142" fmla="*/ 1611086 h 5890917"/>
              <a:gd name="connsiteX143" fmla="*/ 2619528 w 4317699"/>
              <a:gd name="connsiteY143" fmla="*/ 1567543 h 5890917"/>
              <a:gd name="connsiteX144" fmla="*/ 2721128 w 4317699"/>
              <a:gd name="connsiteY144" fmla="*/ 1509486 h 5890917"/>
              <a:gd name="connsiteX145" fmla="*/ 2750156 w 4317699"/>
              <a:gd name="connsiteY145" fmla="*/ 1465943 h 5890917"/>
              <a:gd name="connsiteX146" fmla="*/ 2793699 w 4317699"/>
              <a:gd name="connsiteY146" fmla="*/ 1422400 h 5890917"/>
              <a:gd name="connsiteX147" fmla="*/ 2822728 w 4317699"/>
              <a:gd name="connsiteY147" fmla="*/ 1364343 h 5890917"/>
              <a:gd name="connsiteX148" fmla="*/ 2837242 w 4317699"/>
              <a:gd name="connsiteY148" fmla="*/ 1045029 h 5890917"/>
              <a:gd name="connsiteX149" fmla="*/ 2851756 w 4317699"/>
              <a:gd name="connsiteY149" fmla="*/ 972457 h 5890917"/>
              <a:gd name="connsiteX150" fmla="*/ 2895299 w 4317699"/>
              <a:gd name="connsiteY150" fmla="*/ 609600 h 5890917"/>
              <a:gd name="connsiteX151" fmla="*/ 2938842 w 4317699"/>
              <a:gd name="connsiteY151" fmla="*/ 275772 h 5890917"/>
              <a:gd name="connsiteX152" fmla="*/ 3200099 w 4317699"/>
              <a:gd name="connsiteY152" fmla="*/ 43543 h 5890917"/>
              <a:gd name="connsiteX153" fmla="*/ 3229128 w 4317699"/>
              <a:gd name="connsiteY153" fmla="*/ 0 h 5890917"/>
              <a:gd name="connsiteX154" fmla="*/ 3200099 w 4317699"/>
              <a:gd name="connsiteY154" fmla="*/ 130629 h 5890917"/>
              <a:gd name="connsiteX155" fmla="*/ 3171070 w 4317699"/>
              <a:gd name="connsiteY155" fmla="*/ 232229 h 5890917"/>
              <a:gd name="connsiteX156" fmla="*/ 3054956 w 4317699"/>
              <a:gd name="connsiteY156" fmla="*/ 290286 h 5890917"/>
              <a:gd name="connsiteX157" fmla="*/ 3011413 w 4317699"/>
              <a:gd name="connsiteY157" fmla="*/ 522515 h 5890917"/>
              <a:gd name="connsiteX158" fmla="*/ 2967870 w 4317699"/>
              <a:gd name="connsiteY158" fmla="*/ 972457 h 5890917"/>
              <a:gd name="connsiteX159" fmla="*/ 3025928 w 4317699"/>
              <a:gd name="connsiteY159" fmla="*/ 1001486 h 5890917"/>
              <a:gd name="connsiteX160" fmla="*/ 3113013 w 4317699"/>
              <a:gd name="connsiteY160" fmla="*/ 957943 h 5890917"/>
              <a:gd name="connsiteX161" fmla="*/ 3330728 w 4317699"/>
              <a:gd name="connsiteY161" fmla="*/ 914400 h 5890917"/>
              <a:gd name="connsiteX162" fmla="*/ 3388785 w 4317699"/>
              <a:gd name="connsiteY162" fmla="*/ 885372 h 5890917"/>
              <a:gd name="connsiteX163" fmla="*/ 3822419 w 4317699"/>
              <a:gd name="connsiteY163" fmla="*/ 416941 h 5890917"/>
              <a:gd name="connsiteX164" fmla="*/ 3541953 w 4317699"/>
              <a:gd name="connsiteY164" fmla="*/ 909341 h 5890917"/>
              <a:gd name="connsiteX165" fmla="*/ 3801781 w 4317699"/>
              <a:gd name="connsiteY165" fmla="*/ 934802 h 5890917"/>
              <a:gd name="connsiteX166" fmla="*/ 3882270 w 4317699"/>
              <a:gd name="connsiteY166" fmla="*/ 1030515 h 5890917"/>
              <a:gd name="connsiteX167" fmla="*/ 3301699 w 4317699"/>
              <a:gd name="connsiteY167" fmla="*/ 1030515 h 5890917"/>
              <a:gd name="connsiteX168" fmla="*/ 3374270 w 4317699"/>
              <a:gd name="connsiteY168" fmla="*/ 1074057 h 5890917"/>
              <a:gd name="connsiteX169" fmla="*/ 3490385 w 4317699"/>
              <a:gd name="connsiteY169" fmla="*/ 1103086 h 5890917"/>
              <a:gd name="connsiteX170" fmla="*/ 3548442 w 4317699"/>
              <a:gd name="connsiteY170" fmla="*/ 1175657 h 5890917"/>
              <a:gd name="connsiteX171" fmla="*/ 3635528 w 4317699"/>
              <a:gd name="connsiteY171" fmla="*/ 1219200 h 5890917"/>
              <a:gd name="connsiteX172" fmla="*/ 3795185 w 4317699"/>
              <a:gd name="connsiteY172" fmla="*/ 1248229 h 5890917"/>
              <a:gd name="connsiteX173" fmla="*/ 4085470 w 4317699"/>
              <a:gd name="connsiteY173" fmla="*/ 1190172 h 5890917"/>
              <a:gd name="connsiteX174" fmla="*/ 4143528 w 4317699"/>
              <a:gd name="connsiteY174" fmla="*/ 1117600 h 5890917"/>
              <a:gd name="connsiteX175" fmla="*/ 4187070 w 4317699"/>
              <a:gd name="connsiteY175" fmla="*/ 1088572 h 5890917"/>
              <a:gd name="connsiteX176" fmla="*/ 4143528 w 4317699"/>
              <a:gd name="connsiteY176" fmla="*/ 1132115 h 5890917"/>
              <a:gd name="connsiteX177" fmla="*/ 4041928 w 4317699"/>
              <a:gd name="connsiteY177" fmla="*/ 1262743 h 5890917"/>
              <a:gd name="connsiteX178" fmla="*/ 4012899 w 4317699"/>
              <a:gd name="connsiteY178" fmla="*/ 1306286 h 5890917"/>
              <a:gd name="connsiteX179" fmla="*/ 3791322 w 4317699"/>
              <a:gd name="connsiteY179" fmla="*/ 1323824 h 5890917"/>
              <a:gd name="connsiteX180" fmla="*/ 3751642 w 4317699"/>
              <a:gd name="connsiteY180" fmla="*/ 1364343 h 5890917"/>
              <a:gd name="connsiteX181" fmla="*/ 3595300 w 4317699"/>
              <a:gd name="connsiteY181" fmla="*/ 1257336 h 5890917"/>
              <a:gd name="connsiteX182" fmla="*/ 3388375 w 4317699"/>
              <a:gd name="connsiteY182" fmla="*/ 1146879 h 5890917"/>
              <a:gd name="connsiteX183" fmla="*/ 3504899 w 4317699"/>
              <a:gd name="connsiteY183" fmla="*/ 1756229 h 5890917"/>
              <a:gd name="connsiteX184" fmla="*/ 3475870 w 4317699"/>
              <a:gd name="connsiteY184" fmla="*/ 1698172 h 5890917"/>
              <a:gd name="connsiteX185" fmla="*/ 3403299 w 4317699"/>
              <a:gd name="connsiteY185" fmla="*/ 1524000 h 5890917"/>
              <a:gd name="connsiteX186" fmla="*/ 3351418 w 4317699"/>
              <a:gd name="connsiteY186" fmla="*/ 1329003 h 5890917"/>
              <a:gd name="connsiteX187" fmla="*/ 3331584 w 4317699"/>
              <a:gd name="connsiteY187" fmla="*/ 1273108 h 5890917"/>
              <a:gd name="connsiteX188" fmla="*/ 3287677 w 4317699"/>
              <a:gd name="connsiteY188" fmla="*/ 1226998 h 5890917"/>
              <a:gd name="connsiteX189" fmla="*/ 3156556 w 4317699"/>
              <a:gd name="connsiteY189" fmla="*/ 1190172 h 5890917"/>
              <a:gd name="connsiteX190" fmla="*/ 3098499 w 4317699"/>
              <a:gd name="connsiteY190" fmla="*/ 1204686 h 5890917"/>
              <a:gd name="connsiteX191" fmla="*/ 2982385 w 4317699"/>
              <a:gd name="connsiteY191" fmla="*/ 1219200 h 5890917"/>
              <a:gd name="connsiteX192" fmla="*/ 2967870 w 4317699"/>
              <a:gd name="connsiteY192" fmla="*/ 1262743 h 5890917"/>
              <a:gd name="connsiteX193" fmla="*/ 2895299 w 4317699"/>
              <a:gd name="connsiteY193" fmla="*/ 1524000 h 5890917"/>
              <a:gd name="connsiteX194" fmla="*/ 2938842 w 4317699"/>
              <a:gd name="connsiteY194" fmla="*/ 1596572 h 5890917"/>
              <a:gd name="connsiteX195" fmla="*/ 2953356 w 4317699"/>
              <a:gd name="connsiteY195" fmla="*/ 1640115 h 5890917"/>
              <a:gd name="connsiteX196" fmla="*/ 2895299 w 4317699"/>
              <a:gd name="connsiteY196" fmla="*/ 1712686 h 5890917"/>
              <a:gd name="connsiteX197" fmla="*/ 2837242 w 4317699"/>
              <a:gd name="connsiteY197" fmla="*/ 1770743 h 5890917"/>
              <a:gd name="connsiteX198" fmla="*/ 2750156 w 4317699"/>
              <a:gd name="connsiteY198" fmla="*/ 1828800 h 5890917"/>
              <a:gd name="connsiteX199" fmla="*/ 2677585 w 4317699"/>
              <a:gd name="connsiteY199" fmla="*/ 1901372 h 5890917"/>
              <a:gd name="connsiteX200" fmla="*/ 2575985 w 4317699"/>
              <a:gd name="connsiteY200" fmla="*/ 2032000 h 5890917"/>
              <a:gd name="connsiteX201" fmla="*/ 2561470 w 4317699"/>
              <a:gd name="connsiteY201" fmla="*/ 2525486 h 5890917"/>
              <a:gd name="connsiteX202" fmla="*/ 2634042 w 4317699"/>
              <a:gd name="connsiteY202" fmla="*/ 2467429 h 5890917"/>
              <a:gd name="connsiteX203" fmla="*/ 2750156 w 4317699"/>
              <a:gd name="connsiteY203" fmla="*/ 2394857 h 5890917"/>
              <a:gd name="connsiteX204" fmla="*/ 2938842 w 4317699"/>
              <a:gd name="connsiteY204" fmla="*/ 2249715 h 5890917"/>
              <a:gd name="connsiteX205" fmla="*/ 2904387 w 4317699"/>
              <a:gd name="connsiteY205" fmla="*/ 2031669 h 5890917"/>
              <a:gd name="connsiteX206" fmla="*/ 3070856 w 4317699"/>
              <a:gd name="connsiteY206" fmla="*/ 2166397 h 5890917"/>
              <a:gd name="connsiteX207" fmla="*/ 3098499 w 4317699"/>
              <a:gd name="connsiteY207" fmla="*/ 1814286 h 5890917"/>
              <a:gd name="connsiteX208" fmla="*/ 3127528 w 4317699"/>
              <a:gd name="connsiteY208" fmla="*/ 1698172 h 5890917"/>
              <a:gd name="connsiteX209" fmla="*/ 3098499 w 4317699"/>
              <a:gd name="connsiteY209" fmla="*/ 2235200 h 5890917"/>
              <a:gd name="connsiteX210" fmla="*/ 3069470 w 4317699"/>
              <a:gd name="connsiteY210" fmla="*/ 2307772 h 5890917"/>
              <a:gd name="connsiteX211" fmla="*/ 2866270 w 4317699"/>
              <a:gd name="connsiteY211" fmla="*/ 2481943 h 5890917"/>
              <a:gd name="connsiteX212" fmla="*/ 2779185 w 4317699"/>
              <a:gd name="connsiteY212" fmla="*/ 2525486 h 5890917"/>
              <a:gd name="connsiteX213" fmla="*/ 2721128 w 4317699"/>
              <a:gd name="connsiteY213" fmla="*/ 2569029 h 5890917"/>
              <a:gd name="connsiteX214" fmla="*/ 2663070 w 4317699"/>
              <a:gd name="connsiteY214" fmla="*/ 2699657 h 5890917"/>
              <a:gd name="connsiteX215" fmla="*/ 2648556 w 4317699"/>
              <a:gd name="connsiteY215" fmla="*/ 2743200 h 5890917"/>
              <a:gd name="connsiteX216" fmla="*/ 2735642 w 4317699"/>
              <a:gd name="connsiteY216" fmla="*/ 2656115 h 5890917"/>
              <a:gd name="connsiteX217" fmla="*/ 2880785 w 4317699"/>
              <a:gd name="connsiteY217" fmla="*/ 2612572 h 5890917"/>
              <a:gd name="connsiteX218" fmla="*/ 3040442 w 4317699"/>
              <a:gd name="connsiteY218" fmla="*/ 2540000 h 5890917"/>
              <a:gd name="connsiteX219" fmla="*/ 3113013 w 4317699"/>
              <a:gd name="connsiteY219" fmla="*/ 2467429 h 5890917"/>
              <a:gd name="connsiteX220" fmla="*/ 3200099 w 4317699"/>
              <a:gd name="connsiteY220" fmla="*/ 2380343 h 5890917"/>
              <a:gd name="connsiteX221" fmla="*/ 3214613 w 4317699"/>
              <a:gd name="connsiteY221" fmla="*/ 1872343 h 5890917"/>
              <a:gd name="connsiteX222" fmla="*/ 3229128 w 4317699"/>
              <a:gd name="connsiteY222" fmla="*/ 2220686 h 5890917"/>
              <a:gd name="connsiteX223" fmla="*/ 3403299 w 4317699"/>
              <a:gd name="connsiteY223" fmla="*/ 2046515 h 5890917"/>
              <a:gd name="connsiteX224" fmla="*/ 3461356 w 4317699"/>
              <a:gd name="connsiteY224" fmla="*/ 2002972 h 5890917"/>
              <a:gd name="connsiteX225" fmla="*/ 3606499 w 4317699"/>
              <a:gd name="connsiteY225" fmla="*/ 1857829 h 5890917"/>
              <a:gd name="connsiteX226" fmla="*/ 3981272 w 4317699"/>
              <a:gd name="connsiteY226" fmla="*/ 1573190 h 5890917"/>
              <a:gd name="connsiteX227" fmla="*/ 4297829 w 4317699"/>
              <a:gd name="connsiteY227" fmla="*/ 1409345 h 5890917"/>
              <a:gd name="connsiteX228" fmla="*/ 3770568 w 4317699"/>
              <a:gd name="connsiteY228" fmla="*/ 1875783 h 5890917"/>
              <a:gd name="connsiteX229" fmla="*/ 4210796 w 4317699"/>
              <a:gd name="connsiteY229" fmla="*/ 1938659 h 5890917"/>
              <a:gd name="connsiteX230" fmla="*/ 3591985 w 4317699"/>
              <a:gd name="connsiteY230" fmla="*/ 2075543 h 5890917"/>
              <a:gd name="connsiteX231" fmla="*/ 3417813 w 4317699"/>
              <a:gd name="connsiteY231" fmla="*/ 2177143 h 5890917"/>
              <a:gd name="connsiteX232" fmla="*/ 3345242 w 4317699"/>
              <a:gd name="connsiteY232" fmla="*/ 2293257 h 5890917"/>
              <a:gd name="connsiteX233" fmla="*/ 3330728 w 4317699"/>
              <a:gd name="connsiteY233" fmla="*/ 2351315 h 5890917"/>
              <a:gd name="connsiteX234" fmla="*/ 3316213 w 4317699"/>
              <a:gd name="connsiteY234" fmla="*/ 2481943 h 5890917"/>
              <a:gd name="connsiteX235" fmla="*/ 3287185 w 4317699"/>
              <a:gd name="connsiteY235" fmla="*/ 2525486 h 5890917"/>
              <a:gd name="connsiteX236" fmla="*/ 3243642 w 4317699"/>
              <a:gd name="connsiteY236" fmla="*/ 2583543 h 5890917"/>
              <a:gd name="connsiteX237" fmla="*/ 3142042 w 4317699"/>
              <a:gd name="connsiteY237" fmla="*/ 2670629 h 5890917"/>
              <a:gd name="connsiteX238" fmla="*/ 3468360 w 4317699"/>
              <a:gd name="connsiteY238" fmla="*/ 2690614 h 5890917"/>
              <a:gd name="connsiteX239" fmla="*/ 2967870 w 4317699"/>
              <a:gd name="connsiteY239" fmla="*/ 2844800 h 5890917"/>
              <a:gd name="connsiteX240" fmla="*/ 2895299 w 4317699"/>
              <a:gd name="connsiteY240" fmla="*/ 2931886 h 5890917"/>
              <a:gd name="connsiteX241" fmla="*/ 2735642 w 4317699"/>
              <a:gd name="connsiteY241" fmla="*/ 3106057 h 5890917"/>
              <a:gd name="connsiteX242" fmla="*/ 2706613 w 4317699"/>
              <a:gd name="connsiteY242" fmla="*/ 3193143 h 5890917"/>
              <a:gd name="connsiteX243" fmla="*/ 2808213 w 4317699"/>
              <a:gd name="connsiteY243" fmla="*/ 3178629 h 5890917"/>
              <a:gd name="connsiteX244" fmla="*/ 3214613 w 4317699"/>
              <a:gd name="connsiteY244" fmla="*/ 3091543 h 5890917"/>
              <a:gd name="connsiteX245" fmla="*/ 3475870 w 4317699"/>
              <a:gd name="connsiteY245" fmla="*/ 2960915 h 5890917"/>
              <a:gd name="connsiteX246" fmla="*/ 3679070 w 4317699"/>
              <a:gd name="connsiteY246" fmla="*/ 2801257 h 5890917"/>
              <a:gd name="connsiteX247" fmla="*/ 3824213 w 4317699"/>
              <a:gd name="connsiteY247" fmla="*/ 2569029 h 5890917"/>
              <a:gd name="connsiteX248" fmla="*/ 3911299 w 4317699"/>
              <a:gd name="connsiteY248" fmla="*/ 2409372 h 5890917"/>
              <a:gd name="connsiteX249" fmla="*/ 4236791 w 4317699"/>
              <a:gd name="connsiteY249" fmla="*/ 2119679 h 5890917"/>
              <a:gd name="connsiteX250" fmla="*/ 3896785 w 4317699"/>
              <a:gd name="connsiteY250" fmla="*/ 2641600 h 5890917"/>
              <a:gd name="connsiteX251" fmla="*/ 3867756 w 4317699"/>
              <a:gd name="connsiteY251" fmla="*/ 2714172 h 5890917"/>
              <a:gd name="connsiteX252" fmla="*/ 3766156 w 4317699"/>
              <a:gd name="connsiteY252" fmla="*/ 2888343 h 5890917"/>
              <a:gd name="connsiteX253" fmla="*/ 3708099 w 4317699"/>
              <a:gd name="connsiteY253" fmla="*/ 2946400 h 5890917"/>
              <a:gd name="connsiteX254" fmla="*/ 3635528 w 4317699"/>
              <a:gd name="connsiteY254" fmla="*/ 3033486 h 5890917"/>
              <a:gd name="connsiteX255" fmla="*/ 3766156 w 4317699"/>
              <a:gd name="connsiteY255" fmla="*/ 2975429 h 5890917"/>
              <a:gd name="connsiteX256" fmla="*/ 3824213 w 4317699"/>
              <a:gd name="connsiteY256" fmla="*/ 2960915 h 5890917"/>
              <a:gd name="connsiteX257" fmla="*/ 4216099 w 4317699"/>
              <a:gd name="connsiteY257" fmla="*/ 3048000 h 5890917"/>
              <a:gd name="connsiteX258" fmla="*/ 4317699 w 4317699"/>
              <a:gd name="connsiteY258" fmla="*/ 3091543 h 5890917"/>
              <a:gd name="connsiteX259" fmla="*/ 4216099 w 4317699"/>
              <a:gd name="connsiteY259" fmla="*/ 3062515 h 5890917"/>
              <a:gd name="connsiteX260" fmla="*/ 4041928 w 4317699"/>
              <a:gd name="connsiteY260" fmla="*/ 3077029 h 5890917"/>
              <a:gd name="connsiteX261" fmla="*/ 3735915 w 4317699"/>
              <a:gd name="connsiteY261" fmla="*/ 3168092 h 5890917"/>
              <a:gd name="connsiteX262" fmla="*/ 3550752 w 4317699"/>
              <a:gd name="connsiteY262" fmla="*/ 3155241 h 5890917"/>
              <a:gd name="connsiteX263" fmla="*/ 3248601 w 4317699"/>
              <a:gd name="connsiteY263" fmla="*/ 3272308 h 5890917"/>
              <a:gd name="connsiteX264" fmla="*/ 3091593 w 4317699"/>
              <a:gd name="connsiteY264" fmla="*/ 3360347 h 5890917"/>
              <a:gd name="connsiteX265" fmla="*/ 2938842 w 4317699"/>
              <a:gd name="connsiteY265" fmla="*/ 3454400 h 5890917"/>
              <a:gd name="connsiteX266" fmla="*/ 2837242 w 4317699"/>
              <a:gd name="connsiteY266" fmla="*/ 3468915 h 5890917"/>
              <a:gd name="connsiteX267" fmla="*/ 2793699 w 4317699"/>
              <a:gd name="connsiteY267" fmla="*/ 3483429 h 5890917"/>
              <a:gd name="connsiteX268" fmla="*/ 2808213 w 4317699"/>
              <a:gd name="connsiteY268" fmla="*/ 3570515 h 5890917"/>
              <a:gd name="connsiteX269" fmla="*/ 2895299 w 4317699"/>
              <a:gd name="connsiteY269" fmla="*/ 3599543 h 5890917"/>
              <a:gd name="connsiteX270" fmla="*/ 3040442 w 4317699"/>
              <a:gd name="connsiteY270" fmla="*/ 3686629 h 5890917"/>
              <a:gd name="connsiteX271" fmla="*/ 3171070 w 4317699"/>
              <a:gd name="connsiteY271" fmla="*/ 3759200 h 5890917"/>
              <a:gd name="connsiteX272" fmla="*/ 3652158 w 4317699"/>
              <a:gd name="connsiteY272" fmla="*/ 3763294 h 5890917"/>
              <a:gd name="connsiteX273" fmla="*/ 3030618 w 4317699"/>
              <a:gd name="connsiteY273" fmla="*/ 3946434 h 5890917"/>
              <a:gd name="connsiteX274" fmla="*/ 3113013 w 4317699"/>
              <a:gd name="connsiteY274" fmla="*/ 3947886 h 5890917"/>
              <a:gd name="connsiteX275" fmla="*/ 3243642 w 4317699"/>
              <a:gd name="connsiteY275" fmla="*/ 4078515 h 5890917"/>
              <a:gd name="connsiteX276" fmla="*/ 3388785 w 4317699"/>
              <a:gd name="connsiteY276" fmla="*/ 4136572 h 5890917"/>
              <a:gd name="connsiteX277" fmla="*/ 3959686 w 4317699"/>
              <a:gd name="connsiteY277" fmla="*/ 4204012 h 5890917"/>
              <a:gd name="connsiteX278" fmla="*/ 3461356 w 4317699"/>
              <a:gd name="connsiteY278" fmla="*/ 4194629 h 5890917"/>
              <a:gd name="connsiteX279" fmla="*/ 3417813 w 4317699"/>
              <a:gd name="connsiteY279" fmla="*/ 4180115 h 5890917"/>
              <a:gd name="connsiteX280" fmla="*/ 3330728 w 4317699"/>
              <a:gd name="connsiteY280" fmla="*/ 4165600 h 5890917"/>
              <a:gd name="connsiteX281" fmla="*/ 3200099 w 4317699"/>
              <a:gd name="connsiteY281" fmla="*/ 4136572 h 5890917"/>
              <a:gd name="connsiteX282" fmla="*/ 3083985 w 4317699"/>
              <a:gd name="connsiteY282" fmla="*/ 4107543 h 5890917"/>
              <a:gd name="connsiteX283" fmla="*/ 2982385 w 4317699"/>
              <a:gd name="connsiteY283" fmla="*/ 4005943 h 5890917"/>
              <a:gd name="connsiteX284" fmla="*/ 2938842 w 4317699"/>
              <a:gd name="connsiteY284" fmla="*/ 3962400 h 5890917"/>
              <a:gd name="connsiteX285" fmla="*/ 2851756 w 4317699"/>
              <a:gd name="connsiteY285" fmla="*/ 3904343 h 5890917"/>
              <a:gd name="connsiteX286" fmla="*/ 2808213 w 4317699"/>
              <a:gd name="connsiteY286" fmla="*/ 3875315 h 5890917"/>
              <a:gd name="connsiteX287" fmla="*/ 2779185 w 4317699"/>
              <a:gd name="connsiteY287" fmla="*/ 3947886 h 5890917"/>
              <a:gd name="connsiteX288" fmla="*/ 2837242 w 4317699"/>
              <a:gd name="connsiteY288" fmla="*/ 4209143 h 5890917"/>
              <a:gd name="connsiteX289" fmla="*/ 2851756 w 4317699"/>
              <a:gd name="connsiteY289" fmla="*/ 4252686 h 5890917"/>
              <a:gd name="connsiteX290" fmla="*/ 2866270 w 4317699"/>
              <a:gd name="connsiteY290" fmla="*/ 4296229 h 5890917"/>
              <a:gd name="connsiteX291" fmla="*/ 2880785 w 4317699"/>
              <a:gd name="connsiteY291" fmla="*/ 4717143 h 5890917"/>
              <a:gd name="connsiteX292" fmla="*/ 2938842 w 4317699"/>
              <a:gd name="connsiteY292" fmla="*/ 4775200 h 5890917"/>
              <a:gd name="connsiteX293" fmla="*/ 2967870 w 4317699"/>
              <a:gd name="connsiteY293" fmla="*/ 4833257 h 5890917"/>
              <a:gd name="connsiteX294" fmla="*/ 3299710 w 4317699"/>
              <a:gd name="connsiteY294" fmla="*/ 5730921 h 5890917"/>
              <a:gd name="connsiteX295" fmla="*/ 2963139 w 4317699"/>
              <a:gd name="connsiteY295" fmla="*/ 5786686 h 5890917"/>
              <a:gd name="connsiteX296" fmla="*/ 2692099 w 4317699"/>
              <a:gd name="connsiteY296" fmla="*/ 5733143 h 5890917"/>
              <a:gd name="connsiteX297" fmla="*/ 2372785 w 4317699"/>
              <a:gd name="connsiteY297" fmla="*/ 5776686 h 5890917"/>
              <a:gd name="connsiteX298" fmla="*/ 2416328 w 4317699"/>
              <a:gd name="connsiteY298" fmla="*/ 5660572 h 5890917"/>
              <a:gd name="connsiteX299" fmla="*/ 2416328 w 4317699"/>
              <a:gd name="connsiteY299"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28205 w 4317699"/>
              <a:gd name="connsiteY8" fmla="*/ 3635527 h 5890917"/>
              <a:gd name="connsiteX9" fmla="*/ 1220582 w 4317699"/>
              <a:gd name="connsiteY9" fmla="*/ 3947437 h 5890917"/>
              <a:gd name="connsiteX10" fmla="*/ 979649 w 4317699"/>
              <a:gd name="connsiteY10" fmla="*/ 4103108 h 5890917"/>
              <a:gd name="connsiteX11" fmla="*/ 745829 w 4317699"/>
              <a:gd name="connsiteY11" fmla="*/ 4341850 h 5890917"/>
              <a:gd name="connsiteX12" fmla="*/ 1197128 w 4317699"/>
              <a:gd name="connsiteY12" fmla="*/ 3599543 h 5890917"/>
              <a:gd name="connsiteX13" fmla="*/ 1008442 w 4317699"/>
              <a:gd name="connsiteY13" fmla="*/ 3614057 h 5890917"/>
              <a:gd name="connsiteX14" fmla="*/ 627208 w 4317699"/>
              <a:gd name="connsiteY14" fmla="*/ 3486452 h 5890917"/>
              <a:gd name="connsiteX15" fmla="*/ 834270 w 4317699"/>
              <a:gd name="connsiteY15" fmla="*/ 3541486 h 5890917"/>
              <a:gd name="connsiteX16" fmla="*/ 575346 w 4317699"/>
              <a:gd name="connsiteY16" fmla="*/ 3287964 h 5890917"/>
              <a:gd name="connsiteX17" fmla="*/ 1037470 w 4317699"/>
              <a:gd name="connsiteY17" fmla="*/ 3512457 h 5890917"/>
              <a:gd name="connsiteX18" fmla="*/ 1124556 w 4317699"/>
              <a:gd name="connsiteY18" fmla="*/ 3468915 h 5890917"/>
              <a:gd name="connsiteX19" fmla="*/ 1168099 w 4317699"/>
              <a:gd name="connsiteY19" fmla="*/ 3454400 h 5890917"/>
              <a:gd name="connsiteX20" fmla="*/ 1226156 w 4317699"/>
              <a:gd name="connsiteY20" fmla="*/ 3425372 h 5890917"/>
              <a:gd name="connsiteX21" fmla="*/ 1922842 w 4317699"/>
              <a:gd name="connsiteY21" fmla="*/ 3454400 h 5890917"/>
              <a:gd name="connsiteX22" fmla="*/ 1966385 w 4317699"/>
              <a:gd name="connsiteY22" fmla="*/ 3468915 h 5890917"/>
              <a:gd name="connsiteX23" fmla="*/ 2024442 w 4317699"/>
              <a:gd name="connsiteY23" fmla="*/ 3512457 h 5890917"/>
              <a:gd name="connsiteX24" fmla="*/ 2067985 w 4317699"/>
              <a:gd name="connsiteY24" fmla="*/ 3585029 h 5890917"/>
              <a:gd name="connsiteX25" fmla="*/ 2097013 w 4317699"/>
              <a:gd name="connsiteY25" fmla="*/ 3643086 h 5890917"/>
              <a:gd name="connsiteX26" fmla="*/ 2169585 w 4317699"/>
              <a:gd name="connsiteY26" fmla="*/ 3759200 h 5890917"/>
              <a:gd name="connsiteX27" fmla="*/ 2213128 w 4317699"/>
              <a:gd name="connsiteY27" fmla="*/ 3744686 h 5890917"/>
              <a:gd name="connsiteX28" fmla="*/ 2198613 w 4317699"/>
              <a:gd name="connsiteY28" fmla="*/ 3657600 h 5890917"/>
              <a:gd name="connsiteX29" fmla="*/ 2155070 w 4317699"/>
              <a:gd name="connsiteY29" fmla="*/ 3483429 h 5890917"/>
              <a:gd name="connsiteX30" fmla="*/ 2082499 w 4317699"/>
              <a:gd name="connsiteY30" fmla="*/ 3425372 h 5890917"/>
              <a:gd name="connsiteX31" fmla="*/ 2038956 w 4317699"/>
              <a:gd name="connsiteY31" fmla="*/ 3367315 h 5890917"/>
              <a:gd name="connsiteX32" fmla="*/ 1908328 w 4317699"/>
              <a:gd name="connsiteY32" fmla="*/ 3280229 h 5890917"/>
              <a:gd name="connsiteX33" fmla="*/ 1777699 w 4317699"/>
              <a:gd name="connsiteY33" fmla="*/ 3222172 h 5890917"/>
              <a:gd name="connsiteX34" fmla="*/ 1479800 w 4317699"/>
              <a:gd name="connsiteY34" fmla="*/ 3072921 h 5890917"/>
              <a:gd name="connsiteX35" fmla="*/ 1158608 w 4317699"/>
              <a:gd name="connsiteY35" fmla="*/ 3051895 h 5890917"/>
              <a:gd name="connsiteX36" fmla="*/ 1264735 w 4317699"/>
              <a:gd name="connsiteY36" fmla="*/ 2942156 h 5890917"/>
              <a:gd name="connsiteX37" fmla="*/ 1105078 w 4317699"/>
              <a:gd name="connsiteY37" fmla="*/ 2826041 h 5890917"/>
              <a:gd name="connsiteX38" fmla="*/ 848508 w 4317699"/>
              <a:gd name="connsiteY38" fmla="*/ 2747369 h 5890917"/>
              <a:gd name="connsiteX39" fmla="*/ 906842 w 4317699"/>
              <a:gd name="connsiteY39" fmla="*/ 2830286 h 5890917"/>
              <a:gd name="connsiteX40" fmla="*/ 628145 w 4317699"/>
              <a:gd name="connsiteY40" fmla="*/ 2616876 h 5890917"/>
              <a:gd name="connsiteX41" fmla="*/ 689128 w 4317699"/>
              <a:gd name="connsiteY41" fmla="*/ 2757715 h 5890917"/>
              <a:gd name="connsiteX42" fmla="*/ 631070 w 4317699"/>
              <a:gd name="connsiteY42" fmla="*/ 2714172 h 5890917"/>
              <a:gd name="connsiteX43" fmla="*/ 573013 w 4317699"/>
              <a:gd name="connsiteY43" fmla="*/ 2685143 h 5890917"/>
              <a:gd name="connsiteX44" fmla="*/ 255157 w 4317699"/>
              <a:gd name="connsiteY44" fmla="*/ 2438228 h 5890917"/>
              <a:gd name="connsiteX45" fmla="*/ 769553 w 4317699"/>
              <a:gd name="connsiteY45" fmla="*/ 2644340 h 5890917"/>
              <a:gd name="connsiteX46" fmla="*/ 1095528 w 4317699"/>
              <a:gd name="connsiteY46" fmla="*/ 2685143 h 5890917"/>
              <a:gd name="connsiteX47" fmla="*/ 1211642 w 4317699"/>
              <a:gd name="connsiteY47" fmla="*/ 2714172 h 5890917"/>
              <a:gd name="connsiteX48" fmla="*/ 1313242 w 4317699"/>
              <a:gd name="connsiteY48" fmla="*/ 2801257 h 5890917"/>
              <a:gd name="connsiteX49" fmla="*/ 1186943 w 4317699"/>
              <a:gd name="connsiteY49" fmla="*/ 2556872 h 5890917"/>
              <a:gd name="connsiteX50" fmla="*/ 1138540 w 4317699"/>
              <a:gd name="connsiteY50" fmla="*/ 2390095 h 5890917"/>
              <a:gd name="connsiteX51" fmla="*/ 1198119 w 4317699"/>
              <a:gd name="connsiteY51" fmla="*/ 2428740 h 5890917"/>
              <a:gd name="connsiteX52" fmla="*/ 1385813 w 4317699"/>
              <a:gd name="connsiteY52" fmla="*/ 2873829 h 5890917"/>
              <a:gd name="connsiteX53" fmla="*/ 1429356 w 4317699"/>
              <a:gd name="connsiteY53" fmla="*/ 2917372 h 5890917"/>
              <a:gd name="connsiteX54" fmla="*/ 1516442 w 4317699"/>
              <a:gd name="connsiteY54" fmla="*/ 2960915 h 5890917"/>
              <a:gd name="connsiteX55" fmla="*/ 1792213 w 4317699"/>
              <a:gd name="connsiteY55" fmla="*/ 3004457 h 5890917"/>
              <a:gd name="connsiteX56" fmla="*/ 1908328 w 4317699"/>
              <a:gd name="connsiteY56" fmla="*/ 3033486 h 5890917"/>
              <a:gd name="connsiteX57" fmla="*/ 1980899 w 4317699"/>
              <a:gd name="connsiteY57" fmla="*/ 3062515 h 5890917"/>
              <a:gd name="connsiteX58" fmla="*/ 2024442 w 4317699"/>
              <a:gd name="connsiteY58" fmla="*/ 3077029 h 5890917"/>
              <a:gd name="connsiteX59" fmla="*/ 2126042 w 4317699"/>
              <a:gd name="connsiteY59" fmla="*/ 3135086 h 5890917"/>
              <a:gd name="connsiteX60" fmla="*/ 2169585 w 4317699"/>
              <a:gd name="connsiteY60" fmla="*/ 3207657 h 5890917"/>
              <a:gd name="connsiteX61" fmla="*/ 2213128 w 4317699"/>
              <a:gd name="connsiteY61" fmla="*/ 3251200 h 5890917"/>
              <a:gd name="connsiteX62" fmla="*/ 2271185 w 4317699"/>
              <a:gd name="connsiteY62" fmla="*/ 3323772 h 5890917"/>
              <a:gd name="connsiteX63" fmla="*/ 2242156 w 4317699"/>
              <a:gd name="connsiteY63" fmla="*/ 3236686 h 5890917"/>
              <a:gd name="connsiteX64" fmla="*/ 2198613 w 4317699"/>
              <a:gd name="connsiteY64" fmla="*/ 3106057 h 5890917"/>
              <a:gd name="connsiteX65" fmla="*/ 2169585 w 4317699"/>
              <a:gd name="connsiteY65" fmla="*/ 3048000 h 5890917"/>
              <a:gd name="connsiteX66" fmla="*/ 2097013 w 4317699"/>
              <a:gd name="connsiteY66" fmla="*/ 2989943 h 5890917"/>
              <a:gd name="connsiteX67" fmla="*/ 2053470 w 4317699"/>
              <a:gd name="connsiteY67" fmla="*/ 2931886 h 5890917"/>
              <a:gd name="connsiteX68" fmla="*/ 2009928 w 4317699"/>
              <a:gd name="connsiteY68" fmla="*/ 2888343 h 5890917"/>
              <a:gd name="connsiteX69" fmla="*/ 1995413 w 4317699"/>
              <a:gd name="connsiteY69" fmla="*/ 2830286 h 5890917"/>
              <a:gd name="connsiteX70" fmla="*/ 1966385 w 4317699"/>
              <a:gd name="connsiteY70" fmla="*/ 2772229 h 5890917"/>
              <a:gd name="connsiteX71" fmla="*/ 1556591 w 4317699"/>
              <a:gd name="connsiteY71" fmla="*/ 2469870 h 5890917"/>
              <a:gd name="connsiteX72" fmla="*/ 1922842 w 4317699"/>
              <a:gd name="connsiteY72" fmla="*/ 2540000 h 5890917"/>
              <a:gd name="connsiteX73" fmla="*/ 1850270 w 4317699"/>
              <a:gd name="connsiteY73" fmla="*/ 2438400 h 5890917"/>
              <a:gd name="connsiteX74" fmla="*/ 1806728 w 4317699"/>
              <a:gd name="connsiteY74" fmla="*/ 2365829 h 5890917"/>
              <a:gd name="connsiteX75" fmla="*/ 1647070 w 4317699"/>
              <a:gd name="connsiteY75" fmla="*/ 2206172 h 5890917"/>
              <a:gd name="connsiteX76" fmla="*/ 1589013 w 4317699"/>
              <a:gd name="connsiteY76" fmla="*/ 2148115 h 5890917"/>
              <a:gd name="connsiteX77" fmla="*/ 1545470 w 4317699"/>
              <a:gd name="connsiteY77" fmla="*/ 2104572 h 5890917"/>
              <a:gd name="connsiteX78" fmla="*/ 1501928 w 4317699"/>
              <a:gd name="connsiteY78" fmla="*/ 2046515 h 5890917"/>
              <a:gd name="connsiteX79" fmla="*/ 1458385 w 4317699"/>
              <a:gd name="connsiteY79" fmla="*/ 2032000 h 5890917"/>
              <a:gd name="connsiteX80" fmla="*/ 1313242 w 4317699"/>
              <a:gd name="connsiteY80" fmla="*/ 1988457 h 5890917"/>
              <a:gd name="connsiteX81" fmla="*/ 640112 w 4317699"/>
              <a:gd name="connsiteY81" fmla="*/ 2092388 h 5890917"/>
              <a:gd name="connsiteX82" fmla="*/ 1211642 w 4317699"/>
              <a:gd name="connsiteY82" fmla="*/ 1886857 h 5890917"/>
              <a:gd name="connsiteX83" fmla="*/ 1168099 w 4317699"/>
              <a:gd name="connsiteY83" fmla="*/ 1843315 h 5890917"/>
              <a:gd name="connsiteX84" fmla="*/ 711891 w 4317699"/>
              <a:gd name="connsiteY84" fmla="*/ 1699000 h 5890917"/>
              <a:gd name="connsiteX85" fmla="*/ 1371299 w 4317699"/>
              <a:gd name="connsiteY85" fmla="*/ 1901372 h 5890917"/>
              <a:gd name="connsiteX86" fmla="*/ 1559985 w 4317699"/>
              <a:gd name="connsiteY86" fmla="*/ 1915886 h 5890917"/>
              <a:gd name="connsiteX87" fmla="*/ 1618042 w 4317699"/>
              <a:gd name="connsiteY87" fmla="*/ 1944915 h 5890917"/>
              <a:gd name="connsiteX88" fmla="*/ 1734156 w 4317699"/>
              <a:gd name="connsiteY88" fmla="*/ 2104572 h 5890917"/>
              <a:gd name="connsiteX89" fmla="*/ 1777699 w 4317699"/>
              <a:gd name="connsiteY89" fmla="*/ 2162629 h 5890917"/>
              <a:gd name="connsiteX90" fmla="*/ 1763185 w 4317699"/>
              <a:gd name="connsiteY90" fmla="*/ 2090057 h 5890917"/>
              <a:gd name="connsiteX91" fmla="*/ 1734156 w 4317699"/>
              <a:gd name="connsiteY91" fmla="*/ 1973943 h 5890917"/>
              <a:gd name="connsiteX92" fmla="*/ 1719642 w 4317699"/>
              <a:gd name="connsiteY92" fmla="*/ 1886857 h 5890917"/>
              <a:gd name="connsiteX93" fmla="*/ 1699810 w 4317699"/>
              <a:gd name="connsiteY93" fmla="*/ 1491358 h 5890917"/>
              <a:gd name="connsiteX94" fmla="*/ 1395655 w 4317699"/>
              <a:gd name="connsiteY94" fmla="*/ 853321 h 5890917"/>
              <a:gd name="connsiteX95" fmla="*/ 1792213 w 4317699"/>
              <a:gd name="connsiteY95" fmla="*/ 1320800 h 5890917"/>
              <a:gd name="connsiteX96" fmla="*/ 1821242 w 4317699"/>
              <a:gd name="connsiteY96" fmla="*/ 1190172 h 5890917"/>
              <a:gd name="connsiteX97" fmla="*/ 1792213 w 4317699"/>
              <a:gd name="connsiteY97" fmla="*/ 653143 h 5890917"/>
              <a:gd name="connsiteX98" fmla="*/ 1748670 w 4317699"/>
              <a:gd name="connsiteY98" fmla="*/ 580572 h 5890917"/>
              <a:gd name="connsiteX99" fmla="*/ 1792213 w 4317699"/>
              <a:gd name="connsiteY99" fmla="*/ 624115 h 5890917"/>
              <a:gd name="connsiteX100" fmla="*/ 1821242 w 4317699"/>
              <a:gd name="connsiteY100" fmla="*/ 754743 h 5890917"/>
              <a:gd name="connsiteX101" fmla="*/ 1879299 w 4317699"/>
              <a:gd name="connsiteY101" fmla="*/ 870857 h 5890917"/>
              <a:gd name="connsiteX102" fmla="*/ 1893813 w 4317699"/>
              <a:gd name="connsiteY102" fmla="*/ 2061029 h 5890917"/>
              <a:gd name="connsiteX103" fmla="*/ 1922842 w 4317699"/>
              <a:gd name="connsiteY103" fmla="*/ 2148115 h 5890917"/>
              <a:gd name="connsiteX104" fmla="*/ 1937356 w 4317699"/>
              <a:gd name="connsiteY104" fmla="*/ 2235200 h 5890917"/>
              <a:gd name="connsiteX105" fmla="*/ 1980899 w 4317699"/>
              <a:gd name="connsiteY105" fmla="*/ 2365829 h 5890917"/>
              <a:gd name="connsiteX106" fmla="*/ 2009928 w 4317699"/>
              <a:gd name="connsiteY106" fmla="*/ 2409372 h 5890917"/>
              <a:gd name="connsiteX107" fmla="*/ 2053470 w 4317699"/>
              <a:gd name="connsiteY107" fmla="*/ 2525486 h 5890917"/>
              <a:gd name="connsiteX108" fmla="*/ 2097013 w 4317699"/>
              <a:gd name="connsiteY108" fmla="*/ 2583543 h 5890917"/>
              <a:gd name="connsiteX109" fmla="*/ 2169585 w 4317699"/>
              <a:gd name="connsiteY109" fmla="*/ 2757715 h 5890917"/>
              <a:gd name="connsiteX110" fmla="*/ 2198613 w 4317699"/>
              <a:gd name="connsiteY110" fmla="*/ 2801257 h 5890917"/>
              <a:gd name="connsiteX111" fmla="*/ 2285699 w 4317699"/>
              <a:gd name="connsiteY111" fmla="*/ 2888343 h 5890917"/>
              <a:gd name="connsiteX112" fmla="*/ 2314728 w 4317699"/>
              <a:gd name="connsiteY112" fmla="*/ 2989943 h 5890917"/>
              <a:gd name="connsiteX113" fmla="*/ 2343756 w 4317699"/>
              <a:gd name="connsiteY113" fmla="*/ 3033486 h 5890917"/>
              <a:gd name="connsiteX114" fmla="*/ 2372785 w 4317699"/>
              <a:gd name="connsiteY114" fmla="*/ 2989943 h 5890917"/>
              <a:gd name="connsiteX115" fmla="*/ 2285699 w 4317699"/>
              <a:gd name="connsiteY115" fmla="*/ 2380343 h 5890917"/>
              <a:gd name="connsiteX116" fmla="*/ 2271185 w 4317699"/>
              <a:gd name="connsiteY116" fmla="*/ 2322286 h 5890917"/>
              <a:gd name="connsiteX117" fmla="*/ 2170402 w 4317699"/>
              <a:gd name="connsiteY117" fmla="*/ 2179092 h 5890917"/>
              <a:gd name="connsiteX118" fmla="*/ 2074511 w 4317699"/>
              <a:gd name="connsiteY118" fmla="*/ 1914189 h 5890917"/>
              <a:gd name="connsiteX119" fmla="*/ 2271185 w 4317699"/>
              <a:gd name="connsiteY119" fmla="*/ 2177143 h 5890917"/>
              <a:gd name="connsiteX120" fmla="*/ 2110169 w 4317699"/>
              <a:gd name="connsiteY120" fmla="*/ 1733634 h 5890917"/>
              <a:gd name="connsiteX121" fmla="*/ 2159116 w 4317699"/>
              <a:gd name="connsiteY121" fmla="*/ 1422364 h 5890917"/>
              <a:gd name="connsiteX122" fmla="*/ 2401813 w 4317699"/>
              <a:gd name="connsiteY122" fmla="*/ 2075543 h 5890917"/>
              <a:gd name="connsiteX123" fmla="*/ 2503413 w 4317699"/>
              <a:gd name="connsiteY123" fmla="*/ 1959429 h 5890917"/>
              <a:gd name="connsiteX124" fmla="*/ 2459870 w 4317699"/>
              <a:gd name="connsiteY124" fmla="*/ 1756229 h 5890917"/>
              <a:gd name="connsiteX125" fmla="*/ 2445356 w 4317699"/>
              <a:gd name="connsiteY125" fmla="*/ 1625600 h 5890917"/>
              <a:gd name="connsiteX126" fmla="*/ 2401813 w 4317699"/>
              <a:gd name="connsiteY126" fmla="*/ 1494972 h 5890917"/>
              <a:gd name="connsiteX127" fmla="*/ 2343756 w 4317699"/>
              <a:gd name="connsiteY127" fmla="*/ 1320800 h 5890917"/>
              <a:gd name="connsiteX128" fmla="*/ 2358270 w 4317699"/>
              <a:gd name="connsiteY128" fmla="*/ 130629 h 5890917"/>
              <a:gd name="connsiteX129" fmla="*/ 2372785 w 4317699"/>
              <a:gd name="connsiteY129" fmla="*/ 261257 h 5890917"/>
              <a:gd name="connsiteX130" fmla="*/ 2387299 w 4317699"/>
              <a:gd name="connsiteY130" fmla="*/ 333829 h 5890917"/>
              <a:gd name="connsiteX131" fmla="*/ 2430842 w 4317699"/>
              <a:gd name="connsiteY131" fmla="*/ 638629 h 5890917"/>
              <a:gd name="connsiteX132" fmla="*/ 2459870 w 4317699"/>
              <a:gd name="connsiteY132" fmla="*/ 580572 h 5890917"/>
              <a:gd name="connsiteX133" fmla="*/ 2488899 w 4317699"/>
              <a:gd name="connsiteY133" fmla="*/ 508000 h 5890917"/>
              <a:gd name="connsiteX134" fmla="*/ 2532442 w 4317699"/>
              <a:gd name="connsiteY134" fmla="*/ 406400 h 5890917"/>
              <a:gd name="connsiteX135" fmla="*/ 2546956 w 4317699"/>
              <a:gd name="connsiteY135" fmla="*/ 159657 h 5890917"/>
              <a:gd name="connsiteX136" fmla="*/ 2532442 w 4317699"/>
              <a:gd name="connsiteY136" fmla="*/ 609600 h 5890917"/>
              <a:gd name="connsiteX137" fmla="*/ 2474385 w 4317699"/>
              <a:gd name="connsiteY137" fmla="*/ 696686 h 5890917"/>
              <a:gd name="connsiteX138" fmla="*/ 2488899 w 4317699"/>
              <a:gd name="connsiteY138" fmla="*/ 1262743 h 5890917"/>
              <a:gd name="connsiteX139" fmla="*/ 2532442 w 4317699"/>
              <a:gd name="connsiteY139" fmla="*/ 1320800 h 5890917"/>
              <a:gd name="connsiteX140" fmla="*/ 2546956 w 4317699"/>
              <a:gd name="connsiteY140" fmla="*/ 1393372 h 5890917"/>
              <a:gd name="connsiteX141" fmla="*/ 2575985 w 4317699"/>
              <a:gd name="connsiteY141" fmla="*/ 1494972 h 5890917"/>
              <a:gd name="connsiteX142" fmla="*/ 2590499 w 4317699"/>
              <a:gd name="connsiteY142" fmla="*/ 1611086 h 5890917"/>
              <a:gd name="connsiteX143" fmla="*/ 2619528 w 4317699"/>
              <a:gd name="connsiteY143" fmla="*/ 1567543 h 5890917"/>
              <a:gd name="connsiteX144" fmla="*/ 2721128 w 4317699"/>
              <a:gd name="connsiteY144" fmla="*/ 1509486 h 5890917"/>
              <a:gd name="connsiteX145" fmla="*/ 2750156 w 4317699"/>
              <a:gd name="connsiteY145" fmla="*/ 1465943 h 5890917"/>
              <a:gd name="connsiteX146" fmla="*/ 2793699 w 4317699"/>
              <a:gd name="connsiteY146" fmla="*/ 1422400 h 5890917"/>
              <a:gd name="connsiteX147" fmla="*/ 2822728 w 4317699"/>
              <a:gd name="connsiteY147" fmla="*/ 1364343 h 5890917"/>
              <a:gd name="connsiteX148" fmla="*/ 2837242 w 4317699"/>
              <a:gd name="connsiteY148" fmla="*/ 1045029 h 5890917"/>
              <a:gd name="connsiteX149" fmla="*/ 2851756 w 4317699"/>
              <a:gd name="connsiteY149" fmla="*/ 972457 h 5890917"/>
              <a:gd name="connsiteX150" fmla="*/ 2895299 w 4317699"/>
              <a:gd name="connsiteY150" fmla="*/ 609600 h 5890917"/>
              <a:gd name="connsiteX151" fmla="*/ 2938842 w 4317699"/>
              <a:gd name="connsiteY151" fmla="*/ 275772 h 5890917"/>
              <a:gd name="connsiteX152" fmla="*/ 3200099 w 4317699"/>
              <a:gd name="connsiteY152" fmla="*/ 43543 h 5890917"/>
              <a:gd name="connsiteX153" fmla="*/ 3229128 w 4317699"/>
              <a:gd name="connsiteY153" fmla="*/ 0 h 5890917"/>
              <a:gd name="connsiteX154" fmla="*/ 3200099 w 4317699"/>
              <a:gd name="connsiteY154" fmla="*/ 130629 h 5890917"/>
              <a:gd name="connsiteX155" fmla="*/ 3171070 w 4317699"/>
              <a:gd name="connsiteY155" fmla="*/ 232229 h 5890917"/>
              <a:gd name="connsiteX156" fmla="*/ 3054956 w 4317699"/>
              <a:gd name="connsiteY156" fmla="*/ 290286 h 5890917"/>
              <a:gd name="connsiteX157" fmla="*/ 3011413 w 4317699"/>
              <a:gd name="connsiteY157" fmla="*/ 522515 h 5890917"/>
              <a:gd name="connsiteX158" fmla="*/ 2967870 w 4317699"/>
              <a:gd name="connsiteY158" fmla="*/ 972457 h 5890917"/>
              <a:gd name="connsiteX159" fmla="*/ 3025928 w 4317699"/>
              <a:gd name="connsiteY159" fmla="*/ 1001486 h 5890917"/>
              <a:gd name="connsiteX160" fmla="*/ 3113013 w 4317699"/>
              <a:gd name="connsiteY160" fmla="*/ 957943 h 5890917"/>
              <a:gd name="connsiteX161" fmla="*/ 3330728 w 4317699"/>
              <a:gd name="connsiteY161" fmla="*/ 914400 h 5890917"/>
              <a:gd name="connsiteX162" fmla="*/ 3388785 w 4317699"/>
              <a:gd name="connsiteY162" fmla="*/ 885372 h 5890917"/>
              <a:gd name="connsiteX163" fmla="*/ 3822419 w 4317699"/>
              <a:gd name="connsiteY163" fmla="*/ 416941 h 5890917"/>
              <a:gd name="connsiteX164" fmla="*/ 3541953 w 4317699"/>
              <a:gd name="connsiteY164" fmla="*/ 909341 h 5890917"/>
              <a:gd name="connsiteX165" fmla="*/ 3801781 w 4317699"/>
              <a:gd name="connsiteY165" fmla="*/ 934802 h 5890917"/>
              <a:gd name="connsiteX166" fmla="*/ 3882270 w 4317699"/>
              <a:gd name="connsiteY166" fmla="*/ 1030515 h 5890917"/>
              <a:gd name="connsiteX167" fmla="*/ 3301699 w 4317699"/>
              <a:gd name="connsiteY167" fmla="*/ 1030515 h 5890917"/>
              <a:gd name="connsiteX168" fmla="*/ 3374270 w 4317699"/>
              <a:gd name="connsiteY168" fmla="*/ 1074057 h 5890917"/>
              <a:gd name="connsiteX169" fmla="*/ 3490385 w 4317699"/>
              <a:gd name="connsiteY169" fmla="*/ 1103086 h 5890917"/>
              <a:gd name="connsiteX170" fmla="*/ 3548442 w 4317699"/>
              <a:gd name="connsiteY170" fmla="*/ 1175657 h 5890917"/>
              <a:gd name="connsiteX171" fmla="*/ 3635528 w 4317699"/>
              <a:gd name="connsiteY171" fmla="*/ 1219200 h 5890917"/>
              <a:gd name="connsiteX172" fmla="*/ 3795185 w 4317699"/>
              <a:gd name="connsiteY172" fmla="*/ 1248229 h 5890917"/>
              <a:gd name="connsiteX173" fmla="*/ 4085470 w 4317699"/>
              <a:gd name="connsiteY173" fmla="*/ 1190172 h 5890917"/>
              <a:gd name="connsiteX174" fmla="*/ 4143528 w 4317699"/>
              <a:gd name="connsiteY174" fmla="*/ 1117600 h 5890917"/>
              <a:gd name="connsiteX175" fmla="*/ 4187070 w 4317699"/>
              <a:gd name="connsiteY175" fmla="*/ 1088572 h 5890917"/>
              <a:gd name="connsiteX176" fmla="*/ 4143528 w 4317699"/>
              <a:gd name="connsiteY176" fmla="*/ 1132115 h 5890917"/>
              <a:gd name="connsiteX177" fmla="*/ 4041928 w 4317699"/>
              <a:gd name="connsiteY177" fmla="*/ 1262743 h 5890917"/>
              <a:gd name="connsiteX178" fmla="*/ 4012899 w 4317699"/>
              <a:gd name="connsiteY178" fmla="*/ 1306286 h 5890917"/>
              <a:gd name="connsiteX179" fmla="*/ 3791322 w 4317699"/>
              <a:gd name="connsiteY179" fmla="*/ 1323824 h 5890917"/>
              <a:gd name="connsiteX180" fmla="*/ 3751642 w 4317699"/>
              <a:gd name="connsiteY180" fmla="*/ 1364343 h 5890917"/>
              <a:gd name="connsiteX181" fmla="*/ 3595300 w 4317699"/>
              <a:gd name="connsiteY181" fmla="*/ 1257336 h 5890917"/>
              <a:gd name="connsiteX182" fmla="*/ 3388375 w 4317699"/>
              <a:gd name="connsiteY182" fmla="*/ 1146879 h 5890917"/>
              <a:gd name="connsiteX183" fmla="*/ 3504899 w 4317699"/>
              <a:gd name="connsiteY183" fmla="*/ 1756229 h 5890917"/>
              <a:gd name="connsiteX184" fmla="*/ 3475870 w 4317699"/>
              <a:gd name="connsiteY184" fmla="*/ 1698172 h 5890917"/>
              <a:gd name="connsiteX185" fmla="*/ 3403299 w 4317699"/>
              <a:gd name="connsiteY185" fmla="*/ 1524000 h 5890917"/>
              <a:gd name="connsiteX186" fmla="*/ 3351418 w 4317699"/>
              <a:gd name="connsiteY186" fmla="*/ 1329003 h 5890917"/>
              <a:gd name="connsiteX187" fmla="*/ 3331584 w 4317699"/>
              <a:gd name="connsiteY187" fmla="*/ 1273108 h 5890917"/>
              <a:gd name="connsiteX188" fmla="*/ 3287677 w 4317699"/>
              <a:gd name="connsiteY188" fmla="*/ 1226998 h 5890917"/>
              <a:gd name="connsiteX189" fmla="*/ 3156556 w 4317699"/>
              <a:gd name="connsiteY189" fmla="*/ 1190172 h 5890917"/>
              <a:gd name="connsiteX190" fmla="*/ 3098499 w 4317699"/>
              <a:gd name="connsiteY190" fmla="*/ 1204686 h 5890917"/>
              <a:gd name="connsiteX191" fmla="*/ 2982385 w 4317699"/>
              <a:gd name="connsiteY191" fmla="*/ 1219200 h 5890917"/>
              <a:gd name="connsiteX192" fmla="*/ 2967870 w 4317699"/>
              <a:gd name="connsiteY192" fmla="*/ 1262743 h 5890917"/>
              <a:gd name="connsiteX193" fmla="*/ 2895299 w 4317699"/>
              <a:gd name="connsiteY193" fmla="*/ 1524000 h 5890917"/>
              <a:gd name="connsiteX194" fmla="*/ 2938842 w 4317699"/>
              <a:gd name="connsiteY194" fmla="*/ 1596572 h 5890917"/>
              <a:gd name="connsiteX195" fmla="*/ 2953356 w 4317699"/>
              <a:gd name="connsiteY195" fmla="*/ 1640115 h 5890917"/>
              <a:gd name="connsiteX196" fmla="*/ 2895299 w 4317699"/>
              <a:gd name="connsiteY196" fmla="*/ 1712686 h 5890917"/>
              <a:gd name="connsiteX197" fmla="*/ 2837242 w 4317699"/>
              <a:gd name="connsiteY197" fmla="*/ 1770743 h 5890917"/>
              <a:gd name="connsiteX198" fmla="*/ 2750156 w 4317699"/>
              <a:gd name="connsiteY198" fmla="*/ 1828800 h 5890917"/>
              <a:gd name="connsiteX199" fmla="*/ 2677585 w 4317699"/>
              <a:gd name="connsiteY199" fmla="*/ 1901372 h 5890917"/>
              <a:gd name="connsiteX200" fmla="*/ 2575985 w 4317699"/>
              <a:gd name="connsiteY200" fmla="*/ 2032000 h 5890917"/>
              <a:gd name="connsiteX201" fmla="*/ 2561470 w 4317699"/>
              <a:gd name="connsiteY201" fmla="*/ 2525486 h 5890917"/>
              <a:gd name="connsiteX202" fmla="*/ 2634042 w 4317699"/>
              <a:gd name="connsiteY202" fmla="*/ 2467429 h 5890917"/>
              <a:gd name="connsiteX203" fmla="*/ 2750156 w 4317699"/>
              <a:gd name="connsiteY203" fmla="*/ 2394857 h 5890917"/>
              <a:gd name="connsiteX204" fmla="*/ 2938842 w 4317699"/>
              <a:gd name="connsiteY204" fmla="*/ 2249715 h 5890917"/>
              <a:gd name="connsiteX205" fmla="*/ 2904387 w 4317699"/>
              <a:gd name="connsiteY205" fmla="*/ 2031669 h 5890917"/>
              <a:gd name="connsiteX206" fmla="*/ 3070856 w 4317699"/>
              <a:gd name="connsiteY206" fmla="*/ 2166397 h 5890917"/>
              <a:gd name="connsiteX207" fmla="*/ 3098499 w 4317699"/>
              <a:gd name="connsiteY207" fmla="*/ 1814286 h 5890917"/>
              <a:gd name="connsiteX208" fmla="*/ 3127528 w 4317699"/>
              <a:gd name="connsiteY208" fmla="*/ 1698172 h 5890917"/>
              <a:gd name="connsiteX209" fmla="*/ 3098499 w 4317699"/>
              <a:gd name="connsiteY209" fmla="*/ 2235200 h 5890917"/>
              <a:gd name="connsiteX210" fmla="*/ 3069470 w 4317699"/>
              <a:gd name="connsiteY210" fmla="*/ 2307772 h 5890917"/>
              <a:gd name="connsiteX211" fmla="*/ 2866270 w 4317699"/>
              <a:gd name="connsiteY211" fmla="*/ 2481943 h 5890917"/>
              <a:gd name="connsiteX212" fmla="*/ 2779185 w 4317699"/>
              <a:gd name="connsiteY212" fmla="*/ 2525486 h 5890917"/>
              <a:gd name="connsiteX213" fmla="*/ 2721128 w 4317699"/>
              <a:gd name="connsiteY213" fmla="*/ 2569029 h 5890917"/>
              <a:gd name="connsiteX214" fmla="*/ 2663070 w 4317699"/>
              <a:gd name="connsiteY214" fmla="*/ 2699657 h 5890917"/>
              <a:gd name="connsiteX215" fmla="*/ 2648556 w 4317699"/>
              <a:gd name="connsiteY215" fmla="*/ 2743200 h 5890917"/>
              <a:gd name="connsiteX216" fmla="*/ 2735642 w 4317699"/>
              <a:gd name="connsiteY216" fmla="*/ 2656115 h 5890917"/>
              <a:gd name="connsiteX217" fmla="*/ 2880785 w 4317699"/>
              <a:gd name="connsiteY217" fmla="*/ 2612572 h 5890917"/>
              <a:gd name="connsiteX218" fmla="*/ 3040442 w 4317699"/>
              <a:gd name="connsiteY218" fmla="*/ 2540000 h 5890917"/>
              <a:gd name="connsiteX219" fmla="*/ 3113013 w 4317699"/>
              <a:gd name="connsiteY219" fmla="*/ 2467429 h 5890917"/>
              <a:gd name="connsiteX220" fmla="*/ 3200099 w 4317699"/>
              <a:gd name="connsiteY220" fmla="*/ 2380343 h 5890917"/>
              <a:gd name="connsiteX221" fmla="*/ 3214613 w 4317699"/>
              <a:gd name="connsiteY221" fmla="*/ 1872343 h 5890917"/>
              <a:gd name="connsiteX222" fmla="*/ 3229128 w 4317699"/>
              <a:gd name="connsiteY222" fmla="*/ 2220686 h 5890917"/>
              <a:gd name="connsiteX223" fmla="*/ 3403299 w 4317699"/>
              <a:gd name="connsiteY223" fmla="*/ 2046515 h 5890917"/>
              <a:gd name="connsiteX224" fmla="*/ 3461356 w 4317699"/>
              <a:gd name="connsiteY224" fmla="*/ 2002972 h 5890917"/>
              <a:gd name="connsiteX225" fmla="*/ 3606499 w 4317699"/>
              <a:gd name="connsiteY225" fmla="*/ 1857829 h 5890917"/>
              <a:gd name="connsiteX226" fmla="*/ 3981272 w 4317699"/>
              <a:gd name="connsiteY226" fmla="*/ 1573190 h 5890917"/>
              <a:gd name="connsiteX227" fmla="*/ 4297829 w 4317699"/>
              <a:gd name="connsiteY227" fmla="*/ 1409345 h 5890917"/>
              <a:gd name="connsiteX228" fmla="*/ 3770568 w 4317699"/>
              <a:gd name="connsiteY228" fmla="*/ 1875783 h 5890917"/>
              <a:gd name="connsiteX229" fmla="*/ 4210796 w 4317699"/>
              <a:gd name="connsiteY229" fmla="*/ 1938659 h 5890917"/>
              <a:gd name="connsiteX230" fmla="*/ 3591985 w 4317699"/>
              <a:gd name="connsiteY230" fmla="*/ 2075543 h 5890917"/>
              <a:gd name="connsiteX231" fmla="*/ 3417813 w 4317699"/>
              <a:gd name="connsiteY231" fmla="*/ 2177143 h 5890917"/>
              <a:gd name="connsiteX232" fmla="*/ 3345242 w 4317699"/>
              <a:gd name="connsiteY232" fmla="*/ 2293257 h 5890917"/>
              <a:gd name="connsiteX233" fmla="*/ 3330728 w 4317699"/>
              <a:gd name="connsiteY233" fmla="*/ 2351315 h 5890917"/>
              <a:gd name="connsiteX234" fmla="*/ 3316213 w 4317699"/>
              <a:gd name="connsiteY234" fmla="*/ 2481943 h 5890917"/>
              <a:gd name="connsiteX235" fmla="*/ 3287185 w 4317699"/>
              <a:gd name="connsiteY235" fmla="*/ 2525486 h 5890917"/>
              <a:gd name="connsiteX236" fmla="*/ 3243642 w 4317699"/>
              <a:gd name="connsiteY236" fmla="*/ 2583543 h 5890917"/>
              <a:gd name="connsiteX237" fmla="*/ 3142042 w 4317699"/>
              <a:gd name="connsiteY237" fmla="*/ 2670629 h 5890917"/>
              <a:gd name="connsiteX238" fmla="*/ 3468360 w 4317699"/>
              <a:gd name="connsiteY238" fmla="*/ 2690614 h 5890917"/>
              <a:gd name="connsiteX239" fmla="*/ 2967870 w 4317699"/>
              <a:gd name="connsiteY239" fmla="*/ 2844800 h 5890917"/>
              <a:gd name="connsiteX240" fmla="*/ 2895299 w 4317699"/>
              <a:gd name="connsiteY240" fmla="*/ 2931886 h 5890917"/>
              <a:gd name="connsiteX241" fmla="*/ 2735642 w 4317699"/>
              <a:gd name="connsiteY241" fmla="*/ 3106057 h 5890917"/>
              <a:gd name="connsiteX242" fmla="*/ 2706613 w 4317699"/>
              <a:gd name="connsiteY242" fmla="*/ 3193143 h 5890917"/>
              <a:gd name="connsiteX243" fmla="*/ 2808213 w 4317699"/>
              <a:gd name="connsiteY243" fmla="*/ 3178629 h 5890917"/>
              <a:gd name="connsiteX244" fmla="*/ 3214613 w 4317699"/>
              <a:gd name="connsiteY244" fmla="*/ 3091543 h 5890917"/>
              <a:gd name="connsiteX245" fmla="*/ 3475870 w 4317699"/>
              <a:gd name="connsiteY245" fmla="*/ 2960915 h 5890917"/>
              <a:gd name="connsiteX246" fmla="*/ 3679070 w 4317699"/>
              <a:gd name="connsiteY246" fmla="*/ 2801257 h 5890917"/>
              <a:gd name="connsiteX247" fmla="*/ 3824213 w 4317699"/>
              <a:gd name="connsiteY247" fmla="*/ 2569029 h 5890917"/>
              <a:gd name="connsiteX248" fmla="*/ 3911299 w 4317699"/>
              <a:gd name="connsiteY248" fmla="*/ 2409372 h 5890917"/>
              <a:gd name="connsiteX249" fmla="*/ 4236791 w 4317699"/>
              <a:gd name="connsiteY249" fmla="*/ 2119679 h 5890917"/>
              <a:gd name="connsiteX250" fmla="*/ 3896785 w 4317699"/>
              <a:gd name="connsiteY250" fmla="*/ 2641600 h 5890917"/>
              <a:gd name="connsiteX251" fmla="*/ 3867756 w 4317699"/>
              <a:gd name="connsiteY251" fmla="*/ 2714172 h 5890917"/>
              <a:gd name="connsiteX252" fmla="*/ 3766156 w 4317699"/>
              <a:gd name="connsiteY252" fmla="*/ 2888343 h 5890917"/>
              <a:gd name="connsiteX253" fmla="*/ 3708099 w 4317699"/>
              <a:gd name="connsiteY253" fmla="*/ 2946400 h 5890917"/>
              <a:gd name="connsiteX254" fmla="*/ 3635528 w 4317699"/>
              <a:gd name="connsiteY254" fmla="*/ 3033486 h 5890917"/>
              <a:gd name="connsiteX255" fmla="*/ 3766156 w 4317699"/>
              <a:gd name="connsiteY255" fmla="*/ 2975429 h 5890917"/>
              <a:gd name="connsiteX256" fmla="*/ 3824213 w 4317699"/>
              <a:gd name="connsiteY256" fmla="*/ 2960915 h 5890917"/>
              <a:gd name="connsiteX257" fmla="*/ 4216099 w 4317699"/>
              <a:gd name="connsiteY257" fmla="*/ 3048000 h 5890917"/>
              <a:gd name="connsiteX258" fmla="*/ 4317699 w 4317699"/>
              <a:gd name="connsiteY258" fmla="*/ 3091543 h 5890917"/>
              <a:gd name="connsiteX259" fmla="*/ 4216099 w 4317699"/>
              <a:gd name="connsiteY259" fmla="*/ 3062515 h 5890917"/>
              <a:gd name="connsiteX260" fmla="*/ 4041928 w 4317699"/>
              <a:gd name="connsiteY260" fmla="*/ 3077029 h 5890917"/>
              <a:gd name="connsiteX261" fmla="*/ 3735915 w 4317699"/>
              <a:gd name="connsiteY261" fmla="*/ 3168092 h 5890917"/>
              <a:gd name="connsiteX262" fmla="*/ 3550752 w 4317699"/>
              <a:gd name="connsiteY262" fmla="*/ 3155241 h 5890917"/>
              <a:gd name="connsiteX263" fmla="*/ 3248601 w 4317699"/>
              <a:gd name="connsiteY263" fmla="*/ 3272308 h 5890917"/>
              <a:gd name="connsiteX264" fmla="*/ 3091593 w 4317699"/>
              <a:gd name="connsiteY264" fmla="*/ 3360347 h 5890917"/>
              <a:gd name="connsiteX265" fmla="*/ 2938842 w 4317699"/>
              <a:gd name="connsiteY265" fmla="*/ 3454400 h 5890917"/>
              <a:gd name="connsiteX266" fmla="*/ 2837242 w 4317699"/>
              <a:gd name="connsiteY266" fmla="*/ 3468915 h 5890917"/>
              <a:gd name="connsiteX267" fmla="*/ 2793699 w 4317699"/>
              <a:gd name="connsiteY267" fmla="*/ 3483429 h 5890917"/>
              <a:gd name="connsiteX268" fmla="*/ 2808213 w 4317699"/>
              <a:gd name="connsiteY268" fmla="*/ 3570515 h 5890917"/>
              <a:gd name="connsiteX269" fmla="*/ 2895299 w 4317699"/>
              <a:gd name="connsiteY269" fmla="*/ 3599543 h 5890917"/>
              <a:gd name="connsiteX270" fmla="*/ 3040442 w 4317699"/>
              <a:gd name="connsiteY270" fmla="*/ 3686629 h 5890917"/>
              <a:gd name="connsiteX271" fmla="*/ 3171070 w 4317699"/>
              <a:gd name="connsiteY271" fmla="*/ 3759200 h 5890917"/>
              <a:gd name="connsiteX272" fmla="*/ 3652158 w 4317699"/>
              <a:gd name="connsiteY272" fmla="*/ 3763294 h 5890917"/>
              <a:gd name="connsiteX273" fmla="*/ 3030618 w 4317699"/>
              <a:gd name="connsiteY273" fmla="*/ 3946434 h 5890917"/>
              <a:gd name="connsiteX274" fmla="*/ 3113013 w 4317699"/>
              <a:gd name="connsiteY274" fmla="*/ 3947886 h 5890917"/>
              <a:gd name="connsiteX275" fmla="*/ 3243642 w 4317699"/>
              <a:gd name="connsiteY275" fmla="*/ 4078515 h 5890917"/>
              <a:gd name="connsiteX276" fmla="*/ 3388785 w 4317699"/>
              <a:gd name="connsiteY276" fmla="*/ 4136572 h 5890917"/>
              <a:gd name="connsiteX277" fmla="*/ 3959686 w 4317699"/>
              <a:gd name="connsiteY277" fmla="*/ 4204012 h 5890917"/>
              <a:gd name="connsiteX278" fmla="*/ 3461356 w 4317699"/>
              <a:gd name="connsiteY278" fmla="*/ 4194629 h 5890917"/>
              <a:gd name="connsiteX279" fmla="*/ 3417813 w 4317699"/>
              <a:gd name="connsiteY279" fmla="*/ 4180115 h 5890917"/>
              <a:gd name="connsiteX280" fmla="*/ 3330728 w 4317699"/>
              <a:gd name="connsiteY280" fmla="*/ 4165600 h 5890917"/>
              <a:gd name="connsiteX281" fmla="*/ 3200099 w 4317699"/>
              <a:gd name="connsiteY281" fmla="*/ 4136572 h 5890917"/>
              <a:gd name="connsiteX282" fmla="*/ 3083985 w 4317699"/>
              <a:gd name="connsiteY282" fmla="*/ 4107543 h 5890917"/>
              <a:gd name="connsiteX283" fmla="*/ 2982385 w 4317699"/>
              <a:gd name="connsiteY283" fmla="*/ 4005943 h 5890917"/>
              <a:gd name="connsiteX284" fmla="*/ 2938842 w 4317699"/>
              <a:gd name="connsiteY284" fmla="*/ 3962400 h 5890917"/>
              <a:gd name="connsiteX285" fmla="*/ 2851756 w 4317699"/>
              <a:gd name="connsiteY285" fmla="*/ 3904343 h 5890917"/>
              <a:gd name="connsiteX286" fmla="*/ 2808213 w 4317699"/>
              <a:gd name="connsiteY286" fmla="*/ 3875315 h 5890917"/>
              <a:gd name="connsiteX287" fmla="*/ 2779185 w 4317699"/>
              <a:gd name="connsiteY287" fmla="*/ 3947886 h 5890917"/>
              <a:gd name="connsiteX288" fmla="*/ 2837242 w 4317699"/>
              <a:gd name="connsiteY288" fmla="*/ 4209143 h 5890917"/>
              <a:gd name="connsiteX289" fmla="*/ 2851756 w 4317699"/>
              <a:gd name="connsiteY289" fmla="*/ 4252686 h 5890917"/>
              <a:gd name="connsiteX290" fmla="*/ 2866270 w 4317699"/>
              <a:gd name="connsiteY290" fmla="*/ 4296229 h 5890917"/>
              <a:gd name="connsiteX291" fmla="*/ 2880785 w 4317699"/>
              <a:gd name="connsiteY291" fmla="*/ 4717143 h 5890917"/>
              <a:gd name="connsiteX292" fmla="*/ 2938842 w 4317699"/>
              <a:gd name="connsiteY292" fmla="*/ 4775200 h 5890917"/>
              <a:gd name="connsiteX293" fmla="*/ 2967870 w 4317699"/>
              <a:gd name="connsiteY293" fmla="*/ 4833257 h 5890917"/>
              <a:gd name="connsiteX294" fmla="*/ 3299710 w 4317699"/>
              <a:gd name="connsiteY294" fmla="*/ 5730921 h 5890917"/>
              <a:gd name="connsiteX295" fmla="*/ 2963139 w 4317699"/>
              <a:gd name="connsiteY295" fmla="*/ 5786686 h 5890917"/>
              <a:gd name="connsiteX296" fmla="*/ 2692099 w 4317699"/>
              <a:gd name="connsiteY296" fmla="*/ 5733143 h 5890917"/>
              <a:gd name="connsiteX297" fmla="*/ 2372785 w 4317699"/>
              <a:gd name="connsiteY297" fmla="*/ 5776686 h 5890917"/>
              <a:gd name="connsiteX298" fmla="*/ 2416328 w 4317699"/>
              <a:gd name="connsiteY298" fmla="*/ 5660572 h 5890917"/>
              <a:gd name="connsiteX299" fmla="*/ 2416328 w 4317699"/>
              <a:gd name="connsiteY299"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28205 w 4317699"/>
              <a:gd name="connsiteY8" fmla="*/ 3635527 h 5890917"/>
              <a:gd name="connsiteX9" fmla="*/ 1144281 w 4317699"/>
              <a:gd name="connsiteY9" fmla="*/ 3852699 h 5890917"/>
              <a:gd name="connsiteX10" fmla="*/ 1220582 w 4317699"/>
              <a:gd name="connsiteY10" fmla="*/ 3947437 h 5890917"/>
              <a:gd name="connsiteX11" fmla="*/ 979649 w 4317699"/>
              <a:gd name="connsiteY11" fmla="*/ 4103108 h 5890917"/>
              <a:gd name="connsiteX12" fmla="*/ 745829 w 4317699"/>
              <a:gd name="connsiteY12" fmla="*/ 4341850 h 5890917"/>
              <a:gd name="connsiteX13" fmla="*/ 1197128 w 4317699"/>
              <a:gd name="connsiteY13" fmla="*/ 3599543 h 5890917"/>
              <a:gd name="connsiteX14" fmla="*/ 1008442 w 4317699"/>
              <a:gd name="connsiteY14" fmla="*/ 3614057 h 5890917"/>
              <a:gd name="connsiteX15" fmla="*/ 627208 w 4317699"/>
              <a:gd name="connsiteY15" fmla="*/ 3486452 h 5890917"/>
              <a:gd name="connsiteX16" fmla="*/ 834270 w 4317699"/>
              <a:gd name="connsiteY16" fmla="*/ 3541486 h 5890917"/>
              <a:gd name="connsiteX17" fmla="*/ 575346 w 4317699"/>
              <a:gd name="connsiteY17" fmla="*/ 3287964 h 5890917"/>
              <a:gd name="connsiteX18" fmla="*/ 1037470 w 4317699"/>
              <a:gd name="connsiteY18" fmla="*/ 3512457 h 5890917"/>
              <a:gd name="connsiteX19" fmla="*/ 1124556 w 4317699"/>
              <a:gd name="connsiteY19" fmla="*/ 3468915 h 5890917"/>
              <a:gd name="connsiteX20" fmla="*/ 1168099 w 4317699"/>
              <a:gd name="connsiteY20" fmla="*/ 3454400 h 5890917"/>
              <a:gd name="connsiteX21" fmla="*/ 1226156 w 4317699"/>
              <a:gd name="connsiteY21" fmla="*/ 3425372 h 5890917"/>
              <a:gd name="connsiteX22" fmla="*/ 1922842 w 4317699"/>
              <a:gd name="connsiteY22" fmla="*/ 3454400 h 5890917"/>
              <a:gd name="connsiteX23" fmla="*/ 1966385 w 4317699"/>
              <a:gd name="connsiteY23" fmla="*/ 3468915 h 5890917"/>
              <a:gd name="connsiteX24" fmla="*/ 2024442 w 4317699"/>
              <a:gd name="connsiteY24" fmla="*/ 3512457 h 5890917"/>
              <a:gd name="connsiteX25" fmla="*/ 2067985 w 4317699"/>
              <a:gd name="connsiteY25" fmla="*/ 3585029 h 5890917"/>
              <a:gd name="connsiteX26" fmla="*/ 2097013 w 4317699"/>
              <a:gd name="connsiteY26" fmla="*/ 3643086 h 5890917"/>
              <a:gd name="connsiteX27" fmla="*/ 2169585 w 4317699"/>
              <a:gd name="connsiteY27" fmla="*/ 3759200 h 5890917"/>
              <a:gd name="connsiteX28" fmla="*/ 2213128 w 4317699"/>
              <a:gd name="connsiteY28" fmla="*/ 3744686 h 5890917"/>
              <a:gd name="connsiteX29" fmla="*/ 2198613 w 4317699"/>
              <a:gd name="connsiteY29" fmla="*/ 3657600 h 5890917"/>
              <a:gd name="connsiteX30" fmla="*/ 2155070 w 4317699"/>
              <a:gd name="connsiteY30" fmla="*/ 3483429 h 5890917"/>
              <a:gd name="connsiteX31" fmla="*/ 2082499 w 4317699"/>
              <a:gd name="connsiteY31" fmla="*/ 3425372 h 5890917"/>
              <a:gd name="connsiteX32" fmla="*/ 2038956 w 4317699"/>
              <a:gd name="connsiteY32" fmla="*/ 3367315 h 5890917"/>
              <a:gd name="connsiteX33" fmla="*/ 1908328 w 4317699"/>
              <a:gd name="connsiteY33" fmla="*/ 3280229 h 5890917"/>
              <a:gd name="connsiteX34" fmla="*/ 1777699 w 4317699"/>
              <a:gd name="connsiteY34" fmla="*/ 3222172 h 5890917"/>
              <a:gd name="connsiteX35" fmla="*/ 1479800 w 4317699"/>
              <a:gd name="connsiteY35" fmla="*/ 3072921 h 5890917"/>
              <a:gd name="connsiteX36" fmla="*/ 1158608 w 4317699"/>
              <a:gd name="connsiteY36" fmla="*/ 3051895 h 5890917"/>
              <a:gd name="connsiteX37" fmla="*/ 1264735 w 4317699"/>
              <a:gd name="connsiteY37" fmla="*/ 2942156 h 5890917"/>
              <a:gd name="connsiteX38" fmla="*/ 1105078 w 4317699"/>
              <a:gd name="connsiteY38" fmla="*/ 2826041 h 5890917"/>
              <a:gd name="connsiteX39" fmla="*/ 848508 w 4317699"/>
              <a:gd name="connsiteY39" fmla="*/ 2747369 h 5890917"/>
              <a:gd name="connsiteX40" fmla="*/ 906842 w 4317699"/>
              <a:gd name="connsiteY40" fmla="*/ 2830286 h 5890917"/>
              <a:gd name="connsiteX41" fmla="*/ 628145 w 4317699"/>
              <a:gd name="connsiteY41" fmla="*/ 2616876 h 5890917"/>
              <a:gd name="connsiteX42" fmla="*/ 689128 w 4317699"/>
              <a:gd name="connsiteY42" fmla="*/ 2757715 h 5890917"/>
              <a:gd name="connsiteX43" fmla="*/ 631070 w 4317699"/>
              <a:gd name="connsiteY43" fmla="*/ 2714172 h 5890917"/>
              <a:gd name="connsiteX44" fmla="*/ 573013 w 4317699"/>
              <a:gd name="connsiteY44" fmla="*/ 2685143 h 5890917"/>
              <a:gd name="connsiteX45" fmla="*/ 255157 w 4317699"/>
              <a:gd name="connsiteY45" fmla="*/ 2438228 h 5890917"/>
              <a:gd name="connsiteX46" fmla="*/ 769553 w 4317699"/>
              <a:gd name="connsiteY46" fmla="*/ 2644340 h 5890917"/>
              <a:gd name="connsiteX47" fmla="*/ 1095528 w 4317699"/>
              <a:gd name="connsiteY47" fmla="*/ 2685143 h 5890917"/>
              <a:gd name="connsiteX48" fmla="*/ 1211642 w 4317699"/>
              <a:gd name="connsiteY48" fmla="*/ 2714172 h 5890917"/>
              <a:gd name="connsiteX49" fmla="*/ 1313242 w 4317699"/>
              <a:gd name="connsiteY49" fmla="*/ 2801257 h 5890917"/>
              <a:gd name="connsiteX50" fmla="*/ 1186943 w 4317699"/>
              <a:gd name="connsiteY50" fmla="*/ 2556872 h 5890917"/>
              <a:gd name="connsiteX51" fmla="*/ 1138540 w 4317699"/>
              <a:gd name="connsiteY51" fmla="*/ 2390095 h 5890917"/>
              <a:gd name="connsiteX52" fmla="*/ 1198119 w 4317699"/>
              <a:gd name="connsiteY52" fmla="*/ 2428740 h 5890917"/>
              <a:gd name="connsiteX53" fmla="*/ 1385813 w 4317699"/>
              <a:gd name="connsiteY53" fmla="*/ 2873829 h 5890917"/>
              <a:gd name="connsiteX54" fmla="*/ 1429356 w 4317699"/>
              <a:gd name="connsiteY54" fmla="*/ 2917372 h 5890917"/>
              <a:gd name="connsiteX55" fmla="*/ 1516442 w 4317699"/>
              <a:gd name="connsiteY55" fmla="*/ 2960915 h 5890917"/>
              <a:gd name="connsiteX56" fmla="*/ 1792213 w 4317699"/>
              <a:gd name="connsiteY56" fmla="*/ 3004457 h 5890917"/>
              <a:gd name="connsiteX57" fmla="*/ 1908328 w 4317699"/>
              <a:gd name="connsiteY57" fmla="*/ 3033486 h 5890917"/>
              <a:gd name="connsiteX58" fmla="*/ 1980899 w 4317699"/>
              <a:gd name="connsiteY58" fmla="*/ 3062515 h 5890917"/>
              <a:gd name="connsiteX59" fmla="*/ 2024442 w 4317699"/>
              <a:gd name="connsiteY59" fmla="*/ 3077029 h 5890917"/>
              <a:gd name="connsiteX60" fmla="*/ 2126042 w 4317699"/>
              <a:gd name="connsiteY60" fmla="*/ 3135086 h 5890917"/>
              <a:gd name="connsiteX61" fmla="*/ 2169585 w 4317699"/>
              <a:gd name="connsiteY61" fmla="*/ 3207657 h 5890917"/>
              <a:gd name="connsiteX62" fmla="*/ 2213128 w 4317699"/>
              <a:gd name="connsiteY62" fmla="*/ 3251200 h 5890917"/>
              <a:gd name="connsiteX63" fmla="*/ 2271185 w 4317699"/>
              <a:gd name="connsiteY63" fmla="*/ 3323772 h 5890917"/>
              <a:gd name="connsiteX64" fmla="*/ 2242156 w 4317699"/>
              <a:gd name="connsiteY64" fmla="*/ 3236686 h 5890917"/>
              <a:gd name="connsiteX65" fmla="*/ 2198613 w 4317699"/>
              <a:gd name="connsiteY65" fmla="*/ 3106057 h 5890917"/>
              <a:gd name="connsiteX66" fmla="*/ 2169585 w 4317699"/>
              <a:gd name="connsiteY66" fmla="*/ 3048000 h 5890917"/>
              <a:gd name="connsiteX67" fmla="*/ 2097013 w 4317699"/>
              <a:gd name="connsiteY67" fmla="*/ 2989943 h 5890917"/>
              <a:gd name="connsiteX68" fmla="*/ 2053470 w 4317699"/>
              <a:gd name="connsiteY68" fmla="*/ 2931886 h 5890917"/>
              <a:gd name="connsiteX69" fmla="*/ 2009928 w 4317699"/>
              <a:gd name="connsiteY69" fmla="*/ 2888343 h 5890917"/>
              <a:gd name="connsiteX70" fmla="*/ 1995413 w 4317699"/>
              <a:gd name="connsiteY70" fmla="*/ 2830286 h 5890917"/>
              <a:gd name="connsiteX71" fmla="*/ 1966385 w 4317699"/>
              <a:gd name="connsiteY71" fmla="*/ 2772229 h 5890917"/>
              <a:gd name="connsiteX72" fmla="*/ 1556591 w 4317699"/>
              <a:gd name="connsiteY72" fmla="*/ 2469870 h 5890917"/>
              <a:gd name="connsiteX73" fmla="*/ 1922842 w 4317699"/>
              <a:gd name="connsiteY73" fmla="*/ 2540000 h 5890917"/>
              <a:gd name="connsiteX74" fmla="*/ 1850270 w 4317699"/>
              <a:gd name="connsiteY74" fmla="*/ 2438400 h 5890917"/>
              <a:gd name="connsiteX75" fmla="*/ 1806728 w 4317699"/>
              <a:gd name="connsiteY75" fmla="*/ 2365829 h 5890917"/>
              <a:gd name="connsiteX76" fmla="*/ 1647070 w 4317699"/>
              <a:gd name="connsiteY76" fmla="*/ 2206172 h 5890917"/>
              <a:gd name="connsiteX77" fmla="*/ 1589013 w 4317699"/>
              <a:gd name="connsiteY77" fmla="*/ 2148115 h 5890917"/>
              <a:gd name="connsiteX78" fmla="*/ 1545470 w 4317699"/>
              <a:gd name="connsiteY78" fmla="*/ 2104572 h 5890917"/>
              <a:gd name="connsiteX79" fmla="*/ 1501928 w 4317699"/>
              <a:gd name="connsiteY79" fmla="*/ 2046515 h 5890917"/>
              <a:gd name="connsiteX80" fmla="*/ 1458385 w 4317699"/>
              <a:gd name="connsiteY80" fmla="*/ 2032000 h 5890917"/>
              <a:gd name="connsiteX81" fmla="*/ 1313242 w 4317699"/>
              <a:gd name="connsiteY81" fmla="*/ 1988457 h 5890917"/>
              <a:gd name="connsiteX82" fmla="*/ 640112 w 4317699"/>
              <a:gd name="connsiteY82" fmla="*/ 2092388 h 5890917"/>
              <a:gd name="connsiteX83" fmla="*/ 1211642 w 4317699"/>
              <a:gd name="connsiteY83" fmla="*/ 1886857 h 5890917"/>
              <a:gd name="connsiteX84" fmla="*/ 1168099 w 4317699"/>
              <a:gd name="connsiteY84" fmla="*/ 1843315 h 5890917"/>
              <a:gd name="connsiteX85" fmla="*/ 711891 w 4317699"/>
              <a:gd name="connsiteY85" fmla="*/ 1699000 h 5890917"/>
              <a:gd name="connsiteX86" fmla="*/ 1371299 w 4317699"/>
              <a:gd name="connsiteY86" fmla="*/ 1901372 h 5890917"/>
              <a:gd name="connsiteX87" fmla="*/ 1559985 w 4317699"/>
              <a:gd name="connsiteY87" fmla="*/ 1915886 h 5890917"/>
              <a:gd name="connsiteX88" fmla="*/ 1618042 w 4317699"/>
              <a:gd name="connsiteY88" fmla="*/ 1944915 h 5890917"/>
              <a:gd name="connsiteX89" fmla="*/ 1734156 w 4317699"/>
              <a:gd name="connsiteY89" fmla="*/ 2104572 h 5890917"/>
              <a:gd name="connsiteX90" fmla="*/ 1777699 w 4317699"/>
              <a:gd name="connsiteY90" fmla="*/ 2162629 h 5890917"/>
              <a:gd name="connsiteX91" fmla="*/ 1763185 w 4317699"/>
              <a:gd name="connsiteY91" fmla="*/ 2090057 h 5890917"/>
              <a:gd name="connsiteX92" fmla="*/ 1734156 w 4317699"/>
              <a:gd name="connsiteY92" fmla="*/ 1973943 h 5890917"/>
              <a:gd name="connsiteX93" fmla="*/ 1719642 w 4317699"/>
              <a:gd name="connsiteY93" fmla="*/ 1886857 h 5890917"/>
              <a:gd name="connsiteX94" fmla="*/ 1699810 w 4317699"/>
              <a:gd name="connsiteY94" fmla="*/ 1491358 h 5890917"/>
              <a:gd name="connsiteX95" fmla="*/ 1395655 w 4317699"/>
              <a:gd name="connsiteY95" fmla="*/ 853321 h 5890917"/>
              <a:gd name="connsiteX96" fmla="*/ 1792213 w 4317699"/>
              <a:gd name="connsiteY96" fmla="*/ 1320800 h 5890917"/>
              <a:gd name="connsiteX97" fmla="*/ 1821242 w 4317699"/>
              <a:gd name="connsiteY97" fmla="*/ 1190172 h 5890917"/>
              <a:gd name="connsiteX98" fmla="*/ 1792213 w 4317699"/>
              <a:gd name="connsiteY98" fmla="*/ 653143 h 5890917"/>
              <a:gd name="connsiteX99" fmla="*/ 1748670 w 4317699"/>
              <a:gd name="connsiteY99" fmla="*/ 580572 h 5890917"/>
              <a:gd name="connsiteX100" fmla="*/ 1792213 w 4317699"/>
              <a:gd name="connsiteY100" fmla="*/ 624115 h 5890917"/>
              <a:gd name="connsiteX101" fmla="*/ 1821242 w 4317699"/>
              <a:gd name="connsiteY101" fmla="*/ 754743 h 5890917"/>
              <a:gd name="connsiteX102" fmla="*/ 1879299 w 4317699"/>
              <a:gd name="connsiteY102" fmla="*/ 870857 h 5890917"/>
              <a:gd name="connsiteX103" fmla="*/ 1893813 w 4317699"/>
              <a:gd name="connsiteY103" fmla="*/ 2061029 h 5890917"/>
              <a:gd name="connsiteX104" fmla="*/ 1922842 w 4317699"/>
              <a:gd name="connsiteY104" fmla="*/ 2148115 h 5890917"/>
              <a:gd name="connsiteX105" fmla="*/ 1937356 w 4317699"/>
              <a:gd name="connsiteY105" fmla="*/ 2235200 h 5890917"/>
              <a:gd name="connsiteX106" fmla="*/ 1980899 w 4317699"/>
              <a:gd name="connsiteY106" fmla="*/ 2365829 h 5890917"/>
              <a:gd name="connsiteX107" fmla="*/ 2009928 w 4317699"/>
              <a:gd name="connsiteY107" fmla="*/ 2409372 h 5890917"/>
              <a:gd name="connsiteX108" fmla="*/ 2053470 w 4317699"/>
              <a:gd name="connsiteY108" fmla="*/ 2525486 h 5890917"/>
              <a:gd name="connsiteX109" fmla="*/ 2097013 w 4317699"/>
              <a:gd name="connsiteY109" fmla="*/ 2583543 h 5890917"/>
              <a:gd name="connsiteX110" fmla="*/ 2169585 w 4317699"/>
              <a:gd name="connsiteY110" fmla="*/ 2757715 h 5890917"/>
              <a:gd name="connsiteX111" fmla="*/ 2198613 w 4317699"/>
              <a:gd name="connsiteY111" fmla="*/ 2801257 h 5890917"/>
              <a:gd name="connsiteX112" fmla="*/ 2285699 w 4317699"/>
              <a:gd name="connsiteY112" fmla="*/ 2888343 h 5890917"/>
              <a:gd name="connsiteX113" fmla="*/ 2314728 w 4317699"/>
              <a:gd name="connsiteY113" fmla="*/ 2989943 h 5890917"/>
              <a:gd name="connsiteX114" fmla="*/ 2343756 w 4317699"/>
              <a:gd name="connsiteY114" fmla="*/ 3033486 h 5890917"/>
              <a:gd name="connsiteX115" fmla="*/ 2372785 w 4317699"/>
              <a:gd name="connsiteY115" fmla="*/ 2989943 h 5890917"/>
              <a:gd name="connsiteX116" fmla="*/ 2285699 w 4317699"/>
              <a:gd name="connsiteY116" fmla="*/ 2380343 h 5890917"/>
              <a:gd name="connsiteX117" fmla="*/ 2271185 w 4317699"/>
              <a:gd name="connsiteY117" fmla="*/ 2322286 h 5890917"/>
              <a:gd name="connsiteX118" fmla="*/ 2170402 w 4317699"/>
              <a:gd name="connsiteY118" fmla="*/ 2179092 h 5890917"/>
              <a:gd name="connsiteX119" fmla="*/ 2074511 w 4317699"/>
              <a:gd name="connsiteY119" fmla="*/ 1914189 h 5890917"/>
              <a:gd name="connsiteX120" fmla="*/ 2271185 w 4317699"/>
              <a:gd name="connsiteY120" fmla="*/ 2177143 h 5890917"/>
              <a:gd name="connsiteX121" fmla="*/ 2110169 w 4317699"/>
              <a:gd name="connsiteY121" fmla="*/ 1733634 h 5890917"/>
              <a:gd name="connsiteX122" fmla="*/ 2159116 w 4317699"/>
              <a:gd name="connsiteY122" fmla="*/ 1422364 h 5890917"/>
              <a:gd name="connsiteX123" fmla="*/ 2401813 w 4317699"/>
              <a:gd name="connsiteY123" fmla="*/ 2075543 h 5890917"/>
              <a:gd name="connsiteX124" fmla="*/ 2503413 w 4317699"/>
              <a:gd name="connsiteY124" fmla="*/ 1959429 h 5890917"/>
              <a:gd name="connsiteX125" fmla="*/ 2459870 w 4317699"/>
              <a:gd name="connsiteY125" fmla="*/ 1756229 h 5890917"/>
              <a:gd name="connsiteX126" fmla="*/ 2445356 w 4317699"/>
              <a:gd name="connsiteY126" fmla="*/ 1625600 h 5890917"/>
              <a:gd name="connsiteX127" fmla="*/ 2401813 w 4317699"/>
              <a:gd name="connsiteY127" fmla="*/ 1494972 h 5890917"/>
              <a:gd name="connsiteX128" fmla="*/ 2343756 w 4317699"/>
              <a:gd name="connsiteY128" fmla="*/ 1320800 h 5890917"/>
              <a:gd name="connsiteX129" fmla="*/ 2358270 w 4317699"/>
              <a:gd name="connsiteY129" fmla="*/ 130629 h 5890917"/>
              <a:gd name="connsiteX130" fmla="*/ 2372785 w 4317699"/>
              <a:gd name="connsiteY130" fmla="*/ 261257 h 5890917"/>
              <a:gd name="connsiteX131" fmla="*/ 2387299 w 4317699"/>
              <a:gd name="connsiteY131" fmla="*/ 333829 h 5890917"/>
              <a:gd name="connsiteX132" fmla="*/ 2430842 w 4317699"/>
              <a:gd name="connsiteY132" fmla="*/ 638629 h 5890917"/>
              <a:gd name="connsiteX133" fmla="*/ 2459870 w 4317699"/>
              <a:gd name="connsiteY133" fmla="*/ 580572 h 5890917"/>
              <a:gd name="connsiteX134" fmla="*/ 2488899 w 4317699"/>
              <a:gd name="connsiteY134" fmla="*/ 508000 h 5890917"/>
              <a:gd name="connsiteX135" fmla="*/ 2532442 w 4317699"/>
              <a:gd name="connsiteY135" fmla="*/ 406400 h 5890917"/>
              <a:gd name="connsiteX136" fmla="*/ 2546956 w 4317699"/>
              <a:gd name="connsiteY136" fmla="*/ 159657 h 5890917"/>
              <a:gd name="connsiteX137" fmla="*/ 2532442 w 4317699"/>
              <a:gd name="connsiteY137" fmla="*/ 609600 h 5890917"/>
              <a:gd name="connsiteX138" fmla="*/ 2474385 w 4317699"/>
              <a:gd name="connsiteY138" fmla="*/ 696686 h 5890917"/>
              <a:gd name="connsiteX139" fmla="*/ 2488899 w 4317699"/>
              <a:gd name="connsiteY139" fmla="*/ 1262743 h 5890917"/>
              <a:gd name="connsiteX140" fmla="*/ 2532442 w 4317699"/>
              <a:gd name="connsiteY140" fmla="*/ 1320800 h 5890917"/>
              <a:gd name="connsiteX141" fmla="*/ 2546956 w 4317699"/>
              <a:gd name="connsiteY141" fmla="*/ 1393372 h 5890917"/>
              <a:gd name="connsiteX142" fmla="*/ 2575985 w 4317699"/>
              <a:gd name="connsiteY142" fmla="*/ 1494972 h 5890917"/>
              <a:gd name="connsiteX143" fmla="*/ 2590499 w 4317699"/>
              <a:gd name="connsiteY143" fmla="*/ 1611086 h 5890917"/>
              <a:gd name="connsiteX144" fmla="*/ 2619528 w 4317699"/>
              <a:gd name="connsiteY144" fmla="*/ 1567543 h 5890917"/>
              <a:gd name="connsiteX145" fmla="*/ 2721128 w 4317699"/>
              <a:gd name="connsiteY145" fmla="*/ 1509486 h 5890917"/>
              <a:gd name="connsiteX146" fmla="*/ 2750156 w 4317699"/>
              <a:gd name="connsiteY146" fmla="*/ 1465943 h 5890917"/>
              <a:gd name="connsiteX147" fmla="*/ 2793699 w 4317699"/>
              <a:gd name="connsiteY147" fmla="*/ 1422400 h 5890917"/>
              <a:gd name="connsiteX148" fmla="*/ 2822728 w 4317699"/>
              <a:gd name="connsiteY148" fmla="*/ 1364343 h 5890917"/>
              <a:gd name="connsiteX149" fmla="*/ 2837242 w 4317699"/>
              <a:gd name="connsiteY149" fmla="*/ 1045029 h 5890917"/>
              <a:gd name="connsiteX150" fmla="*/ 2851756 w 4317699"/>
              <a:gd name="connsiteY150" fmla="*/ 972457 h 5890917"/>
              <a:gd name="connsiteX151" fmla="*/ 2895299 w 4317699"/>
              <a:gd name="connsiteY151" fmla="*/ 609600 h 5890917"/>
              <a:gd name="connsiteX152" fmla="*/ 2938842 w 4317699"/>
              <a:gd name="connsiteY152" fmla="*/ 275772 h 5890917"/>
              <a:gd name="connsiteX153" fmla="*/ 3200099 w 4317699"/>
              <a:gd name="connsiteY153" fmla="*/ 43543 h 5890917"/>
              <a:gd name="connsiteX154" fmla="*/ 3229128 w 4317699"/>
              <a:gd name="connsiteY154" fmla="*/ 0 h 5890917"/>
              <a:gd name="connsiteX155" fmla="*/ 3200099 w 4317699"/>
              <a:gd name="connsiteY155" fmla="*/ 130629 h 5890917"/>
              <a:gd name="connsiteX156" fmla="*/ 3171070 w 4317699"/>
              <a:gd name="connsiteY156" fmla="*/ 232229 h 5890917"/>
              <a:gd name="connsiteX157" fmla="*/ 3054956 w 4317699"/>
              <a:gd name="connsiteY157" fmla="*/ 290286 h 5890917"/>
              <a:gd name="connsiteX158" fmla="*/ 3011413 w 4317699"/>
              <a:gd name="connsiteY158" fmla="*/ 522515 h 5890917"/>
              <a:gd name="connsiteX159" fmla="*/ 2967870 w 4317699"/>
              <a:gd name="connsiteY159" fmla="*/ 972457 h 5890917"/>
              <a:gd name="connsiteX160" fmla="*/ 3025928 w 4317699"/>
              <a:gd name="connsiteY160" fmla="*/ 1001486 h 5890917"/>
              <a:gd name="connsiteX161" fmla="*/ 3113013 w 4317699"/>
              <a:gd name="connsiteY161" fmla="*/ 957943 h 5890917"/>
              <a:gd name="connsiteX162" fmla="*/ 3330728 w 4317699"/>
              <a:gd name="connsiteY162" fmla="*/ 914400 h 5890917"/>
              <a:gd name="connsiteX163" fmla="*/ 3388785 w 4317699"/>
              <a:gd name="connsiteY163" fmla="*/ 885372 h 5890917"/>
              <a:gd name="connsiteX164" fmla="*/ 3822419 w 4317699"/>
              <a:gd name="connsiteY164" fmla="*/ 416941 h 5890917"/>
              <a:gd name="connsiteX165" fmla="*/ 3541953 w 4317699"/>
              <a:gd name="connsiteY165" fmla="*/ 909341 h 5890917"/>
              <a:gd name="connsiteX166" fmla="*/ 3801781 w 4317699"/>
              <a:gd name="connsiteY166" fmla="*/ 934802 h 5890917"/>
              <a:gd name="connsiteX167" fmla="*/ 3882270 w 4317699"/>
              <a:gd name="connsiteY167" fmla="*/ 1030515 h 5890917"/>
              <a:gd name="connsiteX168" fmla="*/ 3301699 w 4317699"/>
              <a:gd name="connsiteY168" fmla="*/ 1030515 h 5890917"/>
              <a:gd name="connsiteX169" fmla="*/ 3374270 w 4317699"/>
              <a:gd name="connsiteY169" fmla="*/ 1074057 h 5890917"/>
              <a:gd name="connsiteX170" fmla="*/ 3490385 w 4317699"/>
              <a:gd name="connsiteY170" fmla="*/ 1103086 h 5890917"/>
              <a:gd name="connsiteX171" fmla="*/ 3548442 w 4317699"/>
              <a:gd name="connsiteY171" fmla="*/ 1175657 h 5890917"/>
              <a:gd name="connsiteX172" fmla="*/ 3635528 w 4317699"/>
              <a:gd name="connsiteY172" fmla="*/ 1219200 h 5890917"/>
              <a:gd name="connsiteX173" fmla="*/ 3795185 w 4317699"/>
              <a:gd name="connsiteY173" fmla="*/ 1248229 h 5890917"/>
              <a:gd name="connsiteX174" fmla="*/ 4085470 w 4317699"/>
              <a:gd name="connsiteY174" fmla="*/ 1190172 h 5890917"/>
              <a:gd name="connsiteX175" fmla="*/ 4143528 w 4317699"/>
              <a:gd name="connsiteY175" fmla="*/ 1117600 h 5890917"/>
              <a:gd name="connsiteX176" fmla="*/ 4187070 w 4317699"/>
              <a:gd name="connsiteY176" fmla="*/ 1088572 h 5890917"/>
              <a:gd name="connsiteX177" fmla="*/ 4143528 w 4317699"/>
              <a:gd name="connsiteY177" fmla="*/ 1132115 h 5890917"/>
              <a:gd name="connsiteX178" fmla="*/ 4041928 w 4317699"/>
              <a:gd name="connsiteY178" fmla="*/ 1262743 h 5890917"/>
              <a:gd name="connsiteX179" fmla="*/ 4012899 w 4317699"/>
              <a:gd name="connsiteY179" fmla="*/ 1306286 h 5890917"/>
              <a:gd name="connsiteX180" fmla="*/ 3791322 w 4317699"/>
              <a:gd name="connsiteY180" fmla="*/ 1323824 h 5890917"/>
              <a:gd name="connsiteX181" fmla="*/ 3751642 w 4317699"/>
              <a:gd name="connsiteY181" fmla="*/ 1364343 h 5890917"/>
              <a:gd name="connsiteX182" fmla="*/ 3595300 w 4317699"/>
              <a:gd name="connsiteY182" fmla="*/ 1257336 h 5890917"/>
              <a:gd name="connsiteX183" fmla="*/ 3388375 w 4317699"/>
              <a:gd name="connsiteY183" fmla="*/ 1146879 h 5890917"/>
              <a:gd name="connsiteX184" fmla="*/ 3504899 w 4317699"/>
              <a:gd name="connsiteY184" fmla="*/ 1756229 h 5890917"/>
              <a:gd name="connsiteX185" fmla="*/ 3475870 w 4317699"/>
              <a:gd name="connsiteY185" fmla="*/ 1698172 h 5890917"/>
              <a:gd name="connsiteX186" fmla="*/ 3403299 w 4317699"/>
              <a:gd name="connsiteY186" fmla="*/ 1524000 h 5890917"/>
              <a:gd name="connsiteX187" fmla="*/ 3351418 w 4317699"/>
              <a:gd name="connsiteY187" fmla="*/ 1329003 h 5890917"/>
              <a:gd name="connsiteX188" fmla="*/ 3331584 w 4317699"/>
              <a:gd name="connsiteY188" fmla="*/ 1273108 h 5890917"/>
              <a:gd name="connsiteX189" fmla="*/ 3287677 w 4317699"/>
              <a:gd name="connsiteY189" fmla="*/ 1226998 h 5890917"/>
              <a:gd name="connsiteX190" fmla="*/ 3156556 w 4317699"/>
              <a:gd name="connsiteY190" fmla="*/ 1190172 h 5890917"/>
              <a:gd name="connsiteX191" fmla="*/ 3098499 w 4317699"/>
              <a:gd name="connsiteY191" fmla="*/ 1204686 h 5890917"/>
              <a:gd name="connsiteX192" fmla="*/ 2982385 w 4317699"/>
              <a:gd name="connsiteY192" fmla="*/ 1219200 h 5890917"/>
              <a:gd name="connsiteX193" fmla="*/ 2967870 w 4317699"/>
              <a:gd name="connsiteY193" fmla="*/ 1262743 h 5890917"/>
              <a:gd name="connsiteX194" fmla="*/ 2895299 w 4317699"/>
              <a:gd name="connsiteY194" fmla="*/ 1524000 h 5890917"/>
              <a:gd name="connsiteX195" fmla="*/ 2938842 w 4317699"/>
              <a:gd name="connsiteY195" fmla="*/ 1596572 h 5890917"/>
              <a:gd name="connsiteX196" fmla="*/ 2953356 w 4317699"/>
              <a:gd name="connsiteY196" fmla="*/ 1640115 h 5890917"/>
              <a:gd name="connsiteX197" fmla="*/ 2895299 w 4317699"/>
              <a:gd name="connsiteY197" fmla="*/ 1712686 h 5890917"/>
              <a:gd name="connsiteX198" fmla="*/ 2837242 w 4317699"/>
              <a:gd name="connsiteY198" fmla="*/ 1770743 h 5890917"/>
              <a:gd name="connsiteX199" fmla="*/ 2750156 w 4317699"/>
              <a:gd name="connsiteY199" fmla="*/ 1828800 h 5890917"/>
              <a:gd name="connsiteX200" fmla="*/ 2677585 w 4317699"/>
              <a:gd name="connsiteY200" fmla="*/ 1901372 h 5890917"/>
              <a:gd name="connsiteX201" fmla="*/ 2575985 w 4317699"/>
              <a:gd name="connsiteY201" fmla="*/ 2032000 h 5890917"/>
              <a:gd name="connsiteX202" fmla="*/ 2561470 w 4317699"/>
              <a:gd name="connsiteY202" fmla="*/ 2525486 h 5890917"/>
              <a:gd name="connsiteX203" fmla="*/ 2634042 w 4317699"/>
              <a:gd name="connsiteY203" fmla="*/ 2467429 h 5890917"/>
              <a:gd name="connsiteX204" fmla="*/ 2750156 w 4317699"/>
              <a:gd name="connsiteY204" fmla="*/ 2394857 h 5890917"/>
              <a:gd name="connsiteX205" fmla="*/ 2938842 w 4317699"/>
              <a:gd name="connsiteY205" fmla="*/ 2249715 h 5890917"/>
              <a:gd name="connsiteX206" fmla="*/ 2904387 w 4317699"/>
              <a:gd name="connsiteY206" fmla="*/ 2031669 h 5890917"/>
              <a:gd name="connsiteX207" fmla="*/ 3070856 w 4317699"/>
              <a:gd name="connsiteY207" fmla="*/ 2166397 h 5890917"/>
              <a:gd name="connsiteX208" fmla="*/ 3098499 w 4317699"/>
              <a:gd name="connsiteY208" fmla="*/ 1814286 h 5890917"/>
              <a:gd name="connsiteX209" fmla="*/ 3127528 w 4317699"/>
              <a:gd name="connsiteY209" fmla="*/ 1698172 h 5890917"/>
              <a:gd name="connsiteX210" fmla="*/ 3098499 w 4317699"/>
              <a:gd name="connsiteY210" fmla="*/ 2235200 h 5890917"/>
              <a:gd name="connsiteX211" fmla="*/ 3069470 w 4317699"/>
              <a:gd name="connsiteY211" fmla="*/ 2307772 h 5890917"/>
              <a:gd name="connsiteX212" fmla="*/ 2866270 w 4317699"/>
              <a:gd name="connsiteY212" fmla="*/ 2481943 h 5890917"/>
              <a:gd name="connsiteX213" fmla="*/ 2779185 w 4317699"/>
              <a:gd name="connsiteY213" fmla="*/ 2525486 h 5890917"/>
              <a:gd name="connsiteX214" fmla="*/ 2721128 w 4317699"/>
              <a:gd name="connsiteY214" fmla="*/ 2569029 h 5890917"/>
              <a:gd name="connsiteX215" fmla="*/ 2663070 w 4317699"/>
              <a:gd name="connsiteY215" fmla="*/ 2699657 h 5890917"/>
              <a:gd name="connsiteX216" fmla="*/ 2648556 w 4317699"/>
              <a:gd name="connsiteY216" fmla="*/ 2743200 h 5890917"/>
              <a:gd name="connsiteX217" fmla="*/ 2735642 w 4317699"/>
              <a:gd name="connsiteY217" fmla="*/ 2656115 h 5890917"/>
              <a:gd name="connsiteX218" fmla="*/ 2880785 w 4317699"/>
              <a:gd name="connsiteY218" fmla="*/ 2612572 h 5890917"/>
              <a:gd name="connsiteX219" fmla="*/ 3040442 w 4317699"/>
              <a:gd name="connsiteY219" fmla="*/ 2540000 h 5890917"/>
              <a:gd name="connsiteX220" fmla="*/ 3113013 w 4317699"/>
              <a:gd name="connsiteY220" fmla="*/ 2467429 h 5890917"/>
              <a:gd name="connsiteX221" fmla="*/ 3200099 w 4317699"/>
              <a:gd name="connsiteY221" fmla="*/ 2380343 h 5890917"/>
              <a:gd name="connsiteX222" fmla="*/ 3214613 w 4317699"/>
              <a:gd name="connsiteY222" fmla="*/ 1872343 h 5890917"/>
              <a:gd name="connsiteX223" fmla="*/ 3229128 w 4317699"/>
              <a:gd name="connsiteY223" fmla="*/ 2220686 h 5890917"/>
              <a:gd name="connsiteX224" fmla="*/ 3403299 w 4317699"/>
              <a:gd name="connsiteY224" fmla="*/ 2046515 h 5890917"/>
              <a:gd name="connsiteX225" fmla="*/ 3461356 w 4317699"/>
              <a:gd name="connsiteY225" fmla="*/ 2002972 h 5890917"/>
              <a:gd name="connsiteX226" fmla="*/ 3606499 w 4317699"/>
              <a:gd name="connsiteY226" fmla="*/ 1857829 h 5890917"/>
              <a:gd name="connsiteX227" fmla="*/ 3981272 w 4317699"/>
              <a:gd name="connsiteY227" fmla="*/ 1573190 h 5890917"/>
              <a:gd name="connsiteX228" fmla="*/ 4297829 w 4317699"/>
              <a:gd name="connsiteY228" fmla="*/ 1409345 h 5890917"/>
              <a:gd name="connsiteX229" fmla="*/ 3770568 w 4317699"/>
              <a:gd name="connsiteY229" fmla="*/ 1875783 h 5890917"/>
              <a:gd name="connsiteX230" fmla="*/ 4210796 w 4317699"/>
              <a:gd name="connsiteY230" fmla="*/ 1938659 h 5890917"/>
              <a:gd name="connsiteX231" fmla="*/ 3591985 w 4317699"/>
              <a:gd name="connsiteY231" fmla="*/ 2075543 h 5890917"/>
              <a:gd name="connsiteX232" fmla="*/ 3417813 w 4317699"/>
              <a:gd name="connsiteY232" fmla="*/ 2177143 h 5890917"/>
              <a:gd name="connsiteX233" fmla="*/ 3345242 w 4317699"/>
              <a:gd name="connsiteY233" fmla="*/ 2293257 h 5890917"/>
              <a:gd name="connsiteX234" fmla="*/ 3330728 w 4317699"/>
              <a:gd name="connsiteY234" fmla="*/ 2351315 h 5890917"/>
              <a:gd name="connsiteX235" fmla="*/ 3316213 w 4317699"/>
              <a:gd name="connsiteY235" fmla="*/ 2481943 h 5890917"/>
              <a:gd name="connsiteX236" fmla="*/ 3287185 w 4317699"/>
              <a:gd name="connsiteY236" fmla="*/ 2525486 h 5890917"/>
              <a:gd name="connsiteX237" fmla="*/ 3243642 w 4317699"/>
              <a:gd name="connsiteY237" fmla="*/ 2583543 h 5890917"/>
              <a:gd name="connsiteX238" fmla="*/ 3142042 w 4317699"/>
              <a:gd name="connsiteY238" fmla="*/ 2670629 h 5890917"/>
              <a:gd name="connsiteX239" fmla="*/ 3468360 w 4317699"/>
              <a:gd name="connsiteY239" fmla="*/ 2690614 h 5890917"/>
              <a:gd name="connsiteX240" fmla="*/ 2967870 w 4317699"/>
              <a:gd name="connsiteY240" fmla="*/ 2844800 h 5890917"/>
              <a:gd name="connsiteX241" fmla="*/ 2895299 w 4317699"/>
              <a:gd name="connsiteY241" fmla="*/ 2931886 h 5890917"/>
              <a:gd name="connsiteX242" fmla="*/ 2735642 w 4317699"/>
              <a:gd name="connsiteY242" fmla="*/ 3106057 h 5890917"/>
              <a:gd name="connsiteX243" fmla="*/ 2706613 w 4317699"/>
              <a:gd name="connsiteY243" fmla="*/ 3193143 h 5890917"/>
              <a:gd name="connsiteX244" fmla="*/ 2808213 w 4317699"/>
              <a:gd name="connsiteY244" fmla="*/ 3178629 h 5890917"/>
              <a:gd name="connsiteX245" fmla="*/ 3214613 w 4317699"/>
              <a:gd name="connsiteY245" fmla="*/ 3091543 h 5890917"/>
              <a:gd name="connsiteX246" fmla="*/ 3475870 w 4317699"/>
              <a:gd name="connsiteY246" fmla="*/ 2960915 h 5890917"/>
              <a:gd name="connsiteX247" fmla="*/ 3679070 w 4317699"/>
              <a:gd name="connsiteY247" fmla="*/ 2801257 h 5890917"/>
              <a:gd name="connsiteX248" fmla="*/ 3824213 w 4317699"/>
              <a:gd name="connsiteY248" fmla="*/ 2569029 h 5890917"/>
              <a:gd name="connsiteX249" fmla="*/ 3911299 w 4317699"/>
              <a:gd name="connsiteY249" fmla="*/ 2409372 h 5890917"/>
              <a:gd name="connsiteX250" fmla="*/ 4236791 w 4317699"/>
              <a:gd name="connsiteY250" fmla="*/ 2119679 h 5890917"/>
              <a:gd name="connsiteX251" fmla="*/ 3896785 w 4317699"/>
              <a:gd name="connsiteY251" fmla="*/ 2641600 h 5890917"/>
              <a:gd name="connsiteX252" fmla="*/ 3867756 w 4317699"/>
              <a:gd name="connsiteY252" fmla="*/ 2714172 h 5890917"/>
              <a:gd name="connsiteX253" fmla="*/ 3766156 w 4317699"/>
              <a:gd name="connsiteY253" fmla="*/ 2888343 h 5890917"/>
              <a:gd name="connsiteX254" fmla="*/ 3708099 w 4317699"/>
              <a:gd name="connsiteY254" fmla="*/ 2946400 h 5890917"/>
              <a:gd name="connsiteX255" fmla="*/ 3635528 w 4317699"/>
              <a:gd name="connsiteY255" fmla="*/ 3033486 h 5890917"/>
              <a:gd name="connsiteX256" fmla="*/ 3766156 w 4317699"/>
              <a:gd name="connsiteY256" fmla="*/ 2975429 h 5890917"/>
              <a:gd name="connsiteX257" fmla="*/ 3824213 w 4317699"/>
              <a:gd name="connsiteY257" fmla="*/ 2960915 h 5890917"/>
              <a:gd name="connsiteX258" fmla="*/ 4216099 w 4317699"/>
              <a:gd name="connsiteY258" fmla="*/ 3048000 h 5890917"/>
              <a:gd name="connsiteX259" fmla="*/ 4317699 w 4317699"/>
              <a:gd name="connsiteY259" fmla="*/ 3091543 h 5890917"/>
              <a:gd name="connsiteX260" fmla="*/ 4216099 w 4317699"/>
              <a:gd name="connsiteY260" fmla="*/ 3062515 h 5890917"/>
              <a:gd name="connsiteX261" fmla="*/ 4041928 w 4317699"/>
              <a:gd name="connsiteY261" fmla="*/ 3077029 h 5890917"/>
              <a:gd name="connsiteX262" fmla="*/ 3735915 w 4317699"/>
              <a:gd name="connsiteY262" fmla="*/ 3168092 h 5890917"/>
              <a:gd name="connsiteX263" fmla="*/ 3550752 w 4317699"/>
              <a:gd name="connsiteY263" fmla="*/ 3155241 h 5890917"/>
              <a:gd name="connsiteX264" fmla="*/ 3248601 w 4317699"/>
              <a:gd name="connsiteY264" fmla="*/ 3272308 h 5890917"/>
              <a:gd name="connsiteX265" fmla="*/ 3091593 w 4317699"/>
              <a:gd name="connsiteY265" fmla="*/ 3360347 h 5890917"/>
              <a:gd name="connsiteX266" fmla="*/ 2938842 w 4317699"/>
              <a:gd name="connsiteY266" fmla="*/ 3454400 h 5890917"/>
              <a:gd name="connsiteX267" fmla="*/ 2837242 w 4317699"/>
              <a:gd name="connsiteY267" fmla="*/ 3468915 h 5890917"/>
              <a:gd name="connsiteX268" fmla="*/ 2793699 w 4317699"/>
              <a:gd name="connsiteY268" fmla="*/ 3483429 h 5890917"/>
              <a:gd name="connsiteX269" fmla="*/ 2808213 w 4317699"/>
              <a:gd name="connsiteY269" fmla="*/ 3570515 h 5890917"/>
              <a:gd name="connsiteX270" fmla="*/ 2895299 w 4317699"/>
              <a:gd name="connsiteY270" fmla="*/ 3599543 h 5890917"/>
              <a:gd name="connsiteX271" fmla="*/ 3040442 w 4317699"/>
              <a:gd name="connsiteY271" fmla="*/ 3686629 h 5890917"/>
              <a:gd name="connsiteX272" fmla="*/ 3171070 w 4317699"/>
              <a:gd name="connsiteY272" fmla="*/ 3759200 h 5890917"/>
              <a:gd name="connsiteX273" fmla="*/ 3652158 w 4317699"/>
              <a:gd name="connsiteY273" fmla="*/ 3763294 h 5890917"/>
              <a:gd name="connsiteX274" fmla="*/ 3030618 w 4317699"/>
              <a:gd name="connsiteY274" fmla="*/ 3946434 h 5890917"/>
              <a:gd name="connsiteX275" fmla="*/ 3113013 w 4317699"/>
              <a:gd name="connsiteY275" fmla="*/ 3947886 h 5890917"/>
              <a:gd name="connsiteX276" fmla="*/ 3243642 w 4317699"/>
              <a:gd name="connsiteY276" fmla="*/ 4078515 h 5890917"/>
              <a:gd name="connsiteX277" fmla="*/ 3388785 w 4317699"/>
              <a:gd name="connsiteY277" fmla="*/ 4136572 h 5890917"/>
              <a:gd name="connsiteX278" fmla="*/ 3959686 w 4317699"/>
              <a:gd name="connsiteY278" fmla="*/ 4204012 h 5890917"/>
              <a:gd name="connsiteX279" fmla="*/ 3461356 w 4317699"/>
              <a:gd name="connsiteY279" fmla="*/ 4194629 h 5890917"/>
              <a:gd name="connsiteX280" fmla="*/ 3417813 w 4317699"/>
              <a:gd name="connsiteY280" fmla="*/ 4180115 h 5890917"/>
              <a:gd name="connsiteX281" fmla="*/ 3330728 w 4317699"/>
              <a:gd name="connsiteY281" fmla="*/ 4165600 h 5890917"/>
              <a:gd name="connsiteX282" fmla="*/ 3200099 w 4317699"/>
              <a:gd name="connsiteY282" fmla="*/ 4136572 h 5890917"/>
              <a:gd name="connsiteX283" fmla="*/ 3083985 w 4317699"/>
              <a:gd name="connsiteY283" fmla="*/ 4107543 h 5890917"/>
              <a:gd name="connsiteX284" fmla="*/ 2982385 w 4317699"/>
              <a:gd name="connsiteY284" fmla="*/ 4005943 h 5890917"/>
              <a:gd name="connsiteX285" fmla="*/ 2938842 w 4317699"/>
              <a:gd name="connsiteY285" fmla="*/ 3962400 h 5890917"/>
              <a:gd name="connsiteX286" fmla="*/ 2851756 w 4317699"/>
              <a:gd name="connsiteY286" fmla="*/ 3904343 h 5890917"/>
              <a:gd name="connsiteX287" fmla="*/ 2808213 w 4317699"/>
              <a:gd name="connsiteY287" fmla="*/ 3875315 h 5890917"/>
              <a:gd name="connsiteX288" fmla="*/ 2779185 w 4317699"/>
              <a:gd name="connsiteY288" fmla="*/ 3947886 h 5890917"/>
              <a:gd name="connsiteX289" fmla="*/ 2837242 w 4317699"/>
              <a:gd name="connsiteY289" fmla="*/ 4209143 h 5890917"/>
              <a:gd name="connsiteX290" fmla="*/ 2851756 w 4317699"/>
              <a:gd name="connsiteY290" fmla="*/ 4252686 h 5890917"/>
              <a:gd name="connsiteX291" fmla="*/ 2866270 w 4317699"/>
              <a:gd name="connsiteY291" fmla="*/ 4296229 h 5890917"/>
              <a:gd name="connsiteX292" fmla="*/ 2880785 w 4317699"/>
              <a:gd name="connsiteY292" fmla="*/ 4717143 h 5890917"/>
              <a:gd name="connsiteX293" fmla="*/ 2938842 w 4317699"/>
              <a:gd name="connsiteY293" fmla="*/ 4775200 h 5890917"/>
              <a:gd name="connsiteX294" fmla="*/ 2967870 w 4317699"/>
              <a:gd name="connsiteY294" fmla="*/ 4833257 h 5890917"/>
              <a:gd name="connsiteX295" fmla="*/ 3299710 w 4317699"/>
              <a:gd name="connsiteY295" fmla="*/ 5730921 h 5890917"/>
              <a:gd name="connsiteX296" fmla="*/ 2963139 w 4317699"/>
              <a:gd name="connsiteY296" fmla="*/ 5786686 h 5890917"/>
              <a:gd name="connsiteX297" fmla="*/ 2692099 w 4317699"/>
              <a:gd name="connsiteY297" fmla="*/ 5733143 h 5890917"/>
              <a:gd name="connsiteX298" fmla="*/ 2372785 w 4317699"/>
              <a:gd name="connsiteY298" fmla="*/ 5776686 h 5890917"/>
              <a:gd name="connsiteX299" fmla="*/ 2416328 w 4317699"/>
              <a:gd name="connsiteY299" fmla="*/ 5660572 h 5890917"/>
              <a:gd name="connsiteX300" fmla="*/ 2416328 w 4317699"/>
              <a:gd name="connsiteY300"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28205 w 4317699"/>
              <a:gd name="connsiteY8" fmla="*/ 3635527 h 5890917"/>
              <a:gd name="connsiteX9" fmla="*/ 1144281 w 4317699"/>
              <a:gd name="connsiteY9" fmla="*/ 3852699 h 5890917"/>
              <a:gd name="connsiteX10" fmla="*/ 1220582 w 4317699"/>
              <a:gd name="connsiteY10" fmla="*/ 3947437 h 5890917"/>
              <a:gd name="connsiteX11" fmla="*/ 1122119 w 4317699"/>
              <a:gd name="connsiteY11" fmla="*/ 4482411 h 5890917"/>
              <a:gd name="connsiteX12" fmla="*/ 979649 w 4317699"/>
              <a:gd name="connsiteY12" fmla="*/ 4103108 h 5890917"/>
              <a:gd name="connsiteX13" fmla="*/ 745829 w 4317699"/>
              <a:gd name="connsiteY13" fmla="*/ 4341850 h 5890917"/>
              <a:gd name="connsiteX14" fmla="*/ 1197128 w 4317699"/>
              <a:gd name="connsiteY14" fmla="*/ 3599543 h 5890917"/>
              <a:gd name="connsiteX15" fmla="*/ 1008442 w 4317699"/>
              <a:gd name="connsiteY15" fmla="*/ 3614057 h 5890917"/>
              <a:gd name="connsiteX16" fmla="*/ 627208 w 4317699"/>
              <a:gd name="connsiteY16" fmla="*/ 3486452 h 5890917"/>
              <a:gd name="connsiteX17" fmla="*/ 834270 w 4317699"/>
              <a:gd name="connsiteY17" fmla="*/ 3541486 h 5890917"/>
              <a:gd name="connsiteX18" fmla="*/ 575346 w 4317699"/>
              <a:gd name="connsiteY18" fmla="*/ 3287964 h 5890917"/>
              <a:gd name="connsiteX19" fmla="*/ 1037470 w 4317699"/>
              <a:gd name="connsiteY19" fmla="*/ 3512457 h 5890917"/>
              <a:gd name="connsiteX20" fmla="*/ 1124556 w 4317699"/>
              <a:gd name="connsiteY20" fmla="*/ 3468915 h 5890917"/>
              <a:gd name="connsiteX21" fmla="*/ 1168099 w 4317699"/>
              <a:gd name="connsiteY21" fmla="*/ 3454400 h 5890917"/>
              <a:gd name="connsiteX22" fmla="*/ 1226156 w 4317699"/>
              <a:gd name="connsiteY22" fmla="*/ 3425372 h 5890917"/>
              <a:gd name="connsiteX23" fmla="*/ 1922842 w 4317699"/>
              <a:gd name="connsiteY23" fmla="*/ 3454400 h 5890917"/>
              <a:gd name="connsiteX24" fmla="*/ 1966385 w 4317699"/>
              <a:gd name="connsiteY24" fmla="*/ 3468915 h 5890917"/>
              <a:gd name="connsiteX25" fmla="*/ 2024442 w 4317699"/>
              <a:gd name="connsiteY25" fmla="*/ 3512457 h 5890917"/>
              <a:gd name="connsiteX26" fmla="*/ 2067985 w 4317699"/>
              <a:gd name="connsiteY26" fmla="*/ 3585029 h 5890917"/>
              <a:gd name="connsiteX27" fmla="*/ 2097013 w 4317699"/>
              <a:gd name="connsiteY27" fmla="*/ 3643086 h 5890917"/>
              <a:gd name="connsiteX28" fmla="*/ 2169585 w 4317699"/>
              <a:gd name="connsiteY28" fmla="*/ 3759200 h 5890917"/>
              <a:gd name="connsiteX29" fmla="*/ 2213128 w 4317699"/>
              <a:gd name="connsiteY29" fmla="*/ 3744686 h 5890917"/>
              <a:gd name="connsiteX30" fmla="*/ 2198613 w 4317699"/>
              <a:gd name="connsiteY30" fmla="*/ 3657600 h 5890917"/>
              <a:gd name="connsiteX31" fmla="*/ 2155070 w 4317699"/>
              <a:gd name="connsiteY31" fmla="*/ 3483429 h 5890917"/>
              <a:gd name="connsiteX32" fmla="*/ 2082499 w 4317699"/>
              <a:gd name="connsiteY32" fmla="*/ 3425372 h 5890917"/>
              <a:gd name="connsiteX33" fmla="*/ 2038956 w 4317699"/>
              <a:gd name="connsiteY33" fmla="*/ 3367315 h 5890917"/>
              <a:gd name="connsiteX34" fmla="*/ 1908328 w 4317699"/>
              <a:gd name="connsiteY34" fmla="*/ 3280229 h 5890917"/>
              <a:gd name="connsiteX35" fmla="*/ 1777699 w 4317699"/>
              <a:gd name="connsiteY35" fmla="*/ 3222172 h 5890917"/>
              <a:gd name="connsiteX36" fmla="*/ 1479800 w 4317699"/>
              <a:gd name="connsiteY36" fmla="*/ 3072921 h 5890917"/>
              <a:gd name="connsiteX37" fmla="*/ 1158608 w 4317699"/>
              <a:gd name="connsiteY37" fmla="*/ 3051895 h 5890917"/>
              <a:gd name="connsiteX38" fmla="*/ 1264735 w 4317699"/>
              <a:gd name="connsiteY38" fmla="*/ 2942156 h 5890917"/>
              <a:gd name="connsiteX39" fmla="*/ 1105078 w 4317699"/>
              <a:gd name="connsiteY39" fmla="*/ 2826041 h 5890917"/>
              <a:gd name="connsiteX40" fmla="*/ 848508 w 4317699"/>
              <a:gd name="connsiteY40" fmla="*/ 2747369 h 5890917"/>
              <a:gd name="connsiteX41" fmla="*/ 906842 w 4317699"/>
              <a:gd name="connsiteY41" fmla="*/ 2830286 h 5890917"/>
              <a:gd name="connsiteX42" fmla="*/ 628145 w 4317699"/>
              <a:gd name="connsiteY42" fmla="*/ 2616876 h 5890917"/>
              <a:gd name="connsiteX43" fmla="*/ 689128 w 4317699"/>
              <a:gd name="connsiteY43" fmla="*/ 2757715 h 5890917"/>
              <a:gd name="connsiteX44" fmla="*/ 631070 w 4317699"/>
              <a:gd name="connsiteY44" fmla="*/ 2714172 h 5890917"/>
              <a:gd name="connsiteX45" fmla="*/ 573013 w 4317699"/>
              <a:gd name="connsiteY45" fmla="*/ 2685143 h 5890917"/>
              <a:gd name="connsiteX46" fmla="*/ 255157 w 4317699"/>
              <a:gd name="connsiteY46" fmla="*/ 2438228 h 5890917"/>
              <a:gd name="connsiteX47" fmla="*/ 769553 w 4317699"/>
              <a:gd name="connsiteY47" fmla="*/ 2644340 h 5890917"/>
              <a:gd name="connsiteX48" fmla="*/ 1095528 w 4317699"/>
              <a:gd name="connsiteY48" fmla="*/ 2685143 h 5890917"/>
              <a:gd name="connsiteX49" fmla="*/ 1211642 w 4317699"/>
              <a:gd name="connsiteY49" fmla="*/ 2714172 h 5890917"/>
              <a:gd name="connsiteX50" fmla="*/ 1313242 w 4317699"/>
              <a:gd name="connsiteY50" fmla="*/ 2801257 h 5890917"/>
              <a:gd name="connsiteX51" fmla="*/ 1186943 w 4317699"/>
              <a:gd name="connsiteY51" fmla="*/ 2556872 h 5890917"/>
              <a:gd name="connsiteX52" fmla="*/ 1138540 w 4317699"/>
              <a:gd name="connsiteY52" fmla="*/ 2390095 h 5890917"/>
              <a:gd name="connsiteX53" fmla="*/ 1198119 w 4317699"/>
              <a:gd name="connsiteY53" fmla="*/ 2428740 h 5890917"/>
              <a:gd name="connsiteX54" fmla="*/ 1385813 w 4317699"/>
              <a:gd name="connsiteY54" fmla="*/ 2873829 h 5890917"/>
              <a:gd name="connsiteX55" fmla="*/ 1429356 w 4317699"/>
              <a:gd name="connsiteY55" fmla="*/ 2917372 h 5890917"/>
              <a:gd name="connsiteX56" fmla="*/ 1516442 w 4317699"/>
              <a:gd name="connsiteY56" fmla="*/ 2960915 h 5890917"/>
              <a:gd name="connsiteX57" fmla="*/ 1792213 w 4317699"/>
              <a:gd name="connsiteY57" fmla="*/ 3004457 h 5890917"/>
              <a:gd name="connsiteX58" fmla="*/ 1908328 w 4317699"/>
              <a:gd name="connsiteY58" fmla="*/ 3033486 h 5890917"/>
              <a:gd name="connsiteX59" fmla="*/ 1980899 w 4317699"/>
              <a:gd name="connsiteY59" fmla="*/ 3062515 h 5890917"/>
              <a:gd name="connsiteX60" fmla="*/ 2024442 w 4317699"/>
              <a:gd name="connsiteY60" fmla="*/ 3077029 h 5890917"/>
              <a:gd name="connsiteX61" fmla="*/ 2126042 w 4317699"/>
              <a:gd name="connsiteY61" fmla="*/ 3135086 h 5890917"/>
              <a:gd name="connsiteX62" fmla="*/ 2169585 w 4317699"/>
              <a:gd name="connsiteY62" fmla="*/ 3207657 h 5890917"/>
              <a:gd name="connsiteX63" fmla="*/ 2213128 w 4317699"/>
              <a:gd name="connsiteY63" fmla="*/ 3251200 h 5890917"/>
              <a:gd name="connsiteX64" fmla="*/ 2271185 w 4317699"/>
              <a:gd name="connsiteY64" fmla="*/ 3323772 h 5890917"/>
              <a:gd name="connsiteX65" fmla="*/ 2242156 w 4317699"/>
              <a:gd name="connsiteY65" fmla="*/ 3236686 h 5890917"/>
              <a:gd name="connsiteX66" fmla="*/ 2198613 w 4317699"/>
              <a:gd name="connsiteY66" fmla="*/ 3106057 h 5890917"/>
              <a:gd name="connsiteX67" fmla="*/ 2169585 w 4317699"/>
              <a:gd name="connsiteY67" fmla="*/ 3048000 h 5890917"/>
              <a:gd name="connsiteX68" fmla="*/ 2097013 w 4317699"/>
              <a:gd name="connsiteY68" fmla="*/ 2989943 h 5890917"/>
              <a:gd name="connsiteX69" fmla="*/ 2053470 w 4317699"/>
              <a:gd name="connsiteY69" fmla="*/ 2931886 h 5890917"/>
              <a:gd name="connsiteX70" fmla="*/ 2009928 w 4317699"/>
              <a:gd name="connsiteY70" fmla="*/ 2888343 h 5890917"/>
              <a:gd name="connsiteX71" fmla="*/ 1995413 w 4317699"/>
              <a:gd name="connsiteY71" fmla="*/ 2830286 h 5890917"/>
              <a:gd name="connsiteX72" fmla="*/ 1966385 w 4317699"/>
              <a:gd name="connsiteY72" fmla="*/ 2772229 h 5890917"/>
              <a:gd name="connsiteX73" fmla="*/ 1556591 w 4317699"/>
              <a:gd name="connsiteY73" fmla="*/ 2469870 h 5890917"/>
              <a:gd name="connsiteX74" fmla="*/ 1922842 w 4317699"/>
              <a:gd name="connsiteY74" fmla="*/ 2540000 h 5890917"/>
              <a:gd name="connsiteX75" fmla="*/ 1850270 w 4317699"/>
              <a:gd name="connsiteY75" fmla="*/ 2438400 h 5890917"/>
              <a:gd name="connsiteX76" fmla="*/ 1806728 w 4317699"/>
              <a:gd name="connsiteY76" fmla="*/ 2365829 h 5890917"/>
              <a:gd name="connsiteX77" fmla="*/ 1647070 w 4317699"/>
              <a:gd name="connsiteY77" fmla="*/ 2206172 h 5890917"/>
              <a:gd name="connsiteX78" fmla="*/ 1589013 w 4317699"/>
              <a:gd name="connsiteY78" fmla="*/ 2148115 h 5890917"/>
              <a:gd name="connsiteX79" fmla="*/ 1545470 w 4317699"/>
              <a:gd name="connsiteY79" fmla="*/ 2104572 h 5890917"/>
              <a:gd name="connsiteX80" fmla="*/ 1501928 w 4317699"/>
              <a:gd name="connsiteY80" fmla="*/ 2046515 h 5890917"/>
              <a:gd name="connsiteX81" fmla="*/ 1458385 w 4317699"/>
              <a:gd name="connsiteY81" fmla="*/ 2032000 h 5890917"/>
              <a:gd name="connsiteX82" fmla="*/ 1313242 w 4317699"/>
              <a:gd name="connsiteY82" fmla="*/ 1988457 h 5890917"/>
              <a:gd name="connsiteX83" fmla="*/ 640112 w 4317699"/>
              <a:gd name="connsiteY83" fmla="*/ 2092388 h 5890917"/>
              <a:gd name="connsiteX84" fmla="*/ 1211642 w 4317699"/>
              <a:gd name="connsiteY84" fmla="*/ 1886857 h 5890917"/>
              <a:gd name="connsiteX85" fmla="*/ 1168099 w 4317699"/>
              <a:gd name="connsiteY85" fmla="*/ 1843315 h 5890917"/>
              <a:gd name="connsiteX86" fmla="*/ 711891 w 4317699"/>
              <a:gd name="connsiteY86" fmla="*/ 1699000 h 5890917"/>
              <a:gd name="connsiteX87" fmla="*/ 1371299 w 4317699"/>
              <a:gd name="connsiteY87" fmla="*/ 1901372 h 5890917"/>
              <a:gd name="connsiteX88" fmla="*/ 1559985 w 4317699"/>
              <a:gd name="connsiteY88" fmla="*/ 1915886 h 5890917"/>
              <a:gd name="connsiteX89" fmla="*/ 1618042 w 4317699"/>
              <a:gd name="connsiteY89" fmla="*/ 1944915 h 5890917"/>
              <a:gd name="connsiteX90" fmla="*/ 1734156 w 4317699"/>
              <a:gd name="connsiteY90" fmla="*/ 2104572 h 5890917"/>
              <a:gd name="connsiteX91" fmla="*/ 1777699 w 4317699"/>
              <a:gd name="connsiteY91" fmla="*/ 2162629 h 5890917"/>
              <a:gd name="connsiteX92" fmla="*/ 1763185 w 4317699"/>
              <a:gd name="connsiteY92" fmla="*/ 2090057 h 5890917"/>
              <a:gd name="connsiteX93" fmla="*/ 1734156 w 4317699"/>
              <a:gd name="connsiteY93" fmla="*/ 1973943 h 5890917"/>
              <a:gd name="connsiteX94" fmla="*/ 1719642 w 4317699"/>
              <a:gd name="connsiteY94" fmla="*/ 1886857 h 5890917"/>
              <a:gd name="connsiteX95" fmla="*/ 1699810 w 4317699"/>
              <a:gd name="connsiteY95" fmla="*/ 1491358 h 5890917"/>
              <a:gd name="connsiteX96" fmla="*/ 1395655 w 4317699"/>
              <a:gd name="connsiteY96" fmla="*/ 853321 h 5890917"/>
              <a:gd name="connsiteX97" fmla="*/ 1792213 w 4317699"/>
              <a:gd name="connsiteY97" fmla="*/ 1320800 h 5890917"/>
              <a:gd name="connsiteX98" fmla="*/ 1821242 w 4317699"/>
              <a:gd name="connsiteY98" fmla="*/ 1190172 h 5890917"/>
              <a:gd name="connsiteX99" fmla="*/ 1792213 w 4317699"/>
              <a:gd name="connsiteY99" fmla="*/ 653143 h 5890917"/>
              <a:gd name="connsiteX100" fmla="*/ 1748670 w 4317699"/>
              <a:gd name="connsiteY100" fmla="*/ 580572 h 5890917"/>
              <a:gd name="connsiteX101" fmla="*/ 1792213 w 4317699"/>
              <a:gd name="connsiteY101" fmla="*/ 624115 h 5890917"/>
              <a:gd name="connsiteX102" fmla="*/ 1821242 w 4317699"/>
              <a:gd name="connsiteY102" fmla="*/ 754743 h 5890917"/>
              <a:gd name="connsiteX103" fmla="*/ 1879299 w 4317699"/>
              <a:gd name="connsiteY103" fmla="*/ 870857 h 5890917"/>
              <a:gd name="connsiteX104" fmla="*/ 1893813 w 4317699"/>
              <a:gd name="connsiteY104" fmla="*/ 2061029 h 5890917"/>
              <a:gd name="connsiteX105" fmla="*/ 1922842 w 4317699"/>
              <a:gd name="connsiteY105" fmla="*/ 2148115 h 5890917"/>
              <a:gd name="connsiteX106" fmla="*/ 1937356 w 4317699"/>
              <a:gd name="connsiteY106" fmla="*/ 2235200 h 5890917"/>
              <a:gd name="connsiteX107" fmla="*/ 1980899 w 4317699"/>
              <a:gd name="connsiteY107" fmla="*/ 2365829 h 5890917"/>
              <a:gd name="connsiteX108" fmla="*/ 2009928 w 4317699"/>
              <a:gd name="connsiteY108" fmla="*/ 2409372 h 5890917"/>
              <a:gd name="connsiteX109" fmla="*/ 2053470 w 4317699"/>
              <a:gd name="connsiteY109" fmla="*/ 2525486 h 5890917"/>
              <a:gd name="connsiteX110" fmla="*/ 2097013 w 4317699"/>
              <a:gd name="connsiteY110" fmla="*/ 2583543 h 5890917"/>
              <a:gd name="connsiteX111" fmla="*/ 2169585 w 4317699"/>
              <a:gd name="connsiteY111" fmla="*/ 2757715 h 5890917"/>
              <a:gd name="connsiteX112" fmla="*/ 2198613 w 4317699"/>
              <a:gd name="connsiteY112" fmla="*/ 2801257 h 5890917"/>
              <a:gd name="connsiteX113" fmla="*/ 2285699 w 4317699"/>
              <a:gd name="connsiteY113" fmla="*/ 2888343 h 5890917"/>
              <a:gd name="connsiteX114" fmla="*/ 2314728 w 4317699"/>
              <a:gd name="connsiteY114" fmla="*/ 2989943 h 5890917"/>
              <a:gd name="connsiteX115" fmla="*/ 2343756 w 4317699"/>
              <a:gd name="connsiteY115" fmla="*/ 3033486 h 5890917"/>
              <a:gd name="connsiteX116" fmla="*/ 2372785 w 4317699"/>
              <a:gd name="connsiteY116" fmla="*/ 2989943 h 5890917"/>
              <a:gd name="connsiteX117" fmla="*/ 2285699 w 4317699"/>
              <a:gd name="connsiteY117" fmla="*/ 2380343 h 5890917"/>
              <a:gd name="connsiteX118" fmla="*/ 2271185 w 4317699"/>
              <a:gd name="connsiteY118" fmla="*/ 2322286 h 5890917"/>
              <a:gd name="connsiteX119" fmla="*/ 2170402 w 4317699"/>
              <a:gd name="connsiteY119" fmla="*/ 2179092 h 5890917"/>
              <a:gd name="connsiteX120" fmla="*/ 2074511 w 4317699"/>
              <a:gd name="connsiteY120" fmla="*/ 1914189 h 5890917"/>
              <a:gd name="connsiteX121" fmla="*/ 2271185 w 4317699"/>
              <a:gd name="connsiteY121" fmla="*/ 2177143 h 5890917"/>
              <a:gd name="connsiteX122" fmla="*/ 2110169 w 4317699"/>
              <a:gd name="connsiteY122" fmla="*/ 1733634 h 5890917"/>
              <a:gd name="connsiteX123" fmla="*/ 2159116 w 4317699"/>
              <a:gd name="connsiteY123" fmla="*/ 1422364 h 5890917"/>
              <a:gd name="connsiteX124" fmla="*/ 2401813 w 4317699"/>
              <a:gd name="connsiteY124" fmla="*/ 2075543 h 5890917"/>
              <a:gd name="connsiteX125" fmla="*/ 2503413 w 4317699"/>
              <a:gd name="connsiteY125" fmla="*/ 1959429 h 5890917"/>
              <a:gd name="connsiteX126" fmla="*/ 2459870 w 4317699"/>
              <a:gd name="connsiteY126" fmla="*/ 1756229 h 5890917"/>
              <a:gd name="connsiteX127" fmla="*/ 2445356 w 4317699"/>
              <a:gd name="connsiteY127" fmla="*/ 1625600 h 5890917"/>
              <a:gd name="connsiteX128" fmla="*/ 2401813 w 4317699"/>
              <a:gd name="connsiteY128" fmla="*/ 1494972 h 5890917"/>
              <a:gd name="connsiteX129" fmla="*/ 2343756 w 4317699"/>
              <a:gd name="connsiteY129" fmla="*/ 1320800 h 5890917"/>
              <a:gd name="connsiteX130" fmla="*/ 2358270 w 4317699"/>
              <a:gd name="connsiteY130" fmla="*/ 130629 h 5890917"/>
              <a:gd name="connsiteX131" fmla="*/ 2372785 w 4317699"/>
              <a:gd name="connsiteY131" fmla="*/ 261257 h 5890917"/>
              <a:gd name="connsiteX132" fmla="*/ 2387299 w 4317699"/>
              <a:gd name="connsiteY132" fmla="*/ 333829 h 5890917"/>
              <a:gd name="connsiteX133" fmla="*/ 2430842 w 4317699"/>
              <a:gd name="connsiteY133" fmla="*/ 638629 h 5890917"/>
              <a:gd name="connsiteX134" fmla="*/ 2459870 w 4317699"/>
              <a:gd name="connsiteY134" fmla="*/ 580572 h 5890917"/>
              <a:gd name="connsiteX135" fmla="*/ 2488899 w 4317699"/>
              <a:gd name="connsiteY135" fmla="*/ 508000 h 5890917"/>
              <a:gd name="connsiteX136" fmla="*/ 2532442 w 4317699"/>
              <a:gd name="connsiteY136" fmla="*/ 406400 h 5890917"/>
              <a:gd name="connsiteX137" fmla="*/ 2546956 w 4317699"/>
              <a:gd name="connsiteY137" fmla="*/ 159657 h 5890917"/>
              <a:gd name="connsiteX138" fmla="*/ 2532442 w 4317699"/>
              <a:gd name="connsiteY138" fmla="*/ 609600 h 5890917"/>
              <a:gd name="connsiteX139" fmla="*/ 2474385 w 4317699"/>
              <a:gd name="connsiteY139" fmla="*/ 696686 h 5890917"/>
              <a:gd name="connsiteX140" fmla="*/ 2488899 w 4317699"/>
              <a:gd name="connsiteY140" fmla="*/ 1262743 h 5890917"/>
              <a:gd name="connsiteX141" fmla="*/ 2532442 w 4317699"/>
              <a:gd name="connsiteY141" fmla="*/ 1320800 h 5890917"/>
              <a:gd name="connsiteX142" fmla="*/ 2546956 w 4317699"/>
              <a:gd name="connsiteY142" fmla="*/ 1393372 h 5890917"/>
              <a:gd name="connsiteX143" fmla="*/ 2575985 w 4317699"/>
              <a:gd name="connsiteY143" fmla="*/ 1494972 h 5890917"/>
              <a:gd name="connsiteX144" fmla="*/ 2590499 w 4317699"/>
              <a:gd name="connsiteY144" fmla="*/ 1611086 h 5890917"/>
              <a:gd name="connsiteX145" fmla="*/ 2619528 w 4317699"/>
              <a:gd name="connsiteY145" fmla="*/ 1567543 h 5890917"/>
              <a:gd name="connsiteX146" fmla="*/ 2721128 w 4317699"/>
              <a:gd name="connsiteY146" fmla="*/ 1509486 h 5890917"/>
              <a:gd name="connsiteX147" fmla="*/ 2750156 w 4317699"/>
              <a:gd name="connsiteY147" fmla="*/ 1465943 h 5890917"/>
              <a:gd name="connsiteX148" fmla="*/ 2793699 w 4317699"/>
              <a:gd name="connsiteY148" fmla="*/ 1422400 h 5890917"/>
              <a:gd name="connsiteX149" fmla="*/ 2822728 w 4317699"/>
              <a:gd name="connsiteY149" fmla="*/ 1364343 h 5890917"/>
              <a:gd name="connsiteX150" fmla="*/ 2837242 w 4317699"/>
              <a:gd name="connsiteY150" fmla="*/ 1045029 h 5890917"/>
              <a:gd name="connsiteX151" fmla="*/ 2851756 w 4317699"/>
              <a:gd name="connsiteY151" fmla="*/ 972457 h 5890917"/>
              <a:gd name="connsiteX152" fmla="*/ 2895299 w 4317699"/>
              <a:gd name="connsiteY152" fmla="*/ 609600 h 5890917"/>
              <a:gd name="connsiteX153" fmla="*/ 2938842 w 4317699"/>
              <a:gd name="connsiteY153" fmla="*/ 275772 h 5890917"/>
              <a:gd name="connsiteX154" fmla="*/ 3200099 w 4317699"/>
              <a:gd name="connsiteY154" fmla="*/ 43543 h 5890917"/>
              <a:gd name="connsiteX155" fmla="*/ 3229128 w 4317699"/>
              <a:gd name="connsiteY155" fmla="*/ 0 h 5890917"/>
              <a:gd name="connsiteX156" fmla="*/ 3200099 w 4317699"/>
              <a:gd name="connsiteY156" fmla="*/ 130629 h 5890917"/>
              <a:gd name="connsiteX157" fmla="*/ 3171070 w 4317699"/>
              <a:gd name="connsiteY157" fmla="*/ 232229 h 5890917"/>
              <a:gd name="connsiteX158" fmla="*/ 3054956 w 4317699"/>
              <a:gd name="connsiteY158" fmla="*/ 290286 h 5890917"/>
              <a:gd name="connsiteX159" fmla="*/ 3011413 w 4317699"/>
              <a:gd name="connsiteY159" fmla="*/ 522515 h 5890917"/>
              <a:gd name="connsiteX160" fmla="*/ 2967870 w 4317699"/>
              <a:gd name="connsiteY160" fmla="*/ 972457 h 5890917"/>
              <a:gd name="connsiteX161" fmla="*/ 3025928 w 4317699"/>
              <a:gd name="connsiteY161" fmla="*/ 1001486 h 5890917"/>
              <a:gd name="connsiteX162" fmla="*/ 3113013 w 4317699"/>
              <a:gd name="connsiteY162" fmla="*/ 957943 h 5890917"/>
              <a:gd name="connsiteX163" fmla="*/ 3330728 w 4317699"/>
              <a:gd name="connsiteY163" fmla="*/ 914400 h 5890917"/>
              <a:gd name="connsiteX164" fmla="*/ 3388785 w 4317699"/>
              <a:gd name="connsiteY164" fmla="*/ 885372 h 5890917"/>
              <a:gd name="connsiteX165" fmla="*/ 3822419 w 4317699"/>
              <a:gd name="connsiteY165" fmla="*/ 416941 h 5890917"/>
              <a:gd name="connsiteX166" fmla="*/ 3541953 w 4317699"/>
              <a:gd name="connsiteY166" fmla="*/ 909341 h 5890917"/>
              <a:gd name="connsiteX167" fmla="*/ 3801781 w 4317699"/>
              <a:gd name="connsiteY167" fmla="*/ 934802 h 5890917"/>
              <a:gd name="connsiteX168" fmla="*/ 3882270 w 4317699"/>
              <a:gd name="connsiteY168" fmla="*/ 1030515 h 5890917"/>
              <a:gd name="connsiteX169" fmla="*/ 3301699 w 4317699"/>
              <a:gd name="connsiteY169" fmla="*/ 1030515 h 5890917"/>
              <a:gd name="connsiteX170" fmla="*/ 3374270 w 4317699"/>
              <a:gd name="connsiteY170" fmla="*/ 1074057 h 5890917"/>
              <a:gd name="connsiteX171" fmla="*/ 3490385 w 4317699"/>
              <a:gd name="connsiteY171" fmla="*/ 1103086 h 5890917"/>
              <a:gd name="connsiteX172" fmla="*/ 3548442 w 4317699"/>
              <a:gd name="connsiteY172" fmla="*/ 1175657 h 5890917"/>
              <a:gd name="connsiteX173" fmla="*/ 3635528 w 4317699"/>
              <a:gd name="connsiteY173" fmla="*/ 1219200 h 5890917"/>
              <a:gd name="connsiteX174" fmla="*/ 3795185 w 4317699"/>
              <a:gd name="connsiteY174" fmla="*/ 1248229 h 5890917"/>
              <a:gd name="connsiteX175" fmla="*/ 4085470 w 4317699"/>
              <a:gd name="connsiteY175" fmla="*/ 1190172 h 5890917"/>
              <a:gd name="connsiteX176" fmla="*/ 4143528 w 4317699"/>
              <a:gd name="connsiteY176" fmla="*/ 1117600 h 5890917"/>
              <a:gd name="connsiteX177" fmla="*/ 4187070 w 4317699"/>
              <a:gd name="connsiteY177" fmla="*/ 1088572 h 5890917"/>
              <a:gd name="connsiteX178" fmla="*/ 4143528 w 4317699"/>
              <a:gd name="connsiteY178" fmla="*/ 1132115 h 5890917"/>
              <a:gd name="connsiteX179" fmla="*/ 4041928 w 4317699"/>
              <a:gd name="connsiteY179" fmla="*/ 1262743 h 5890917"/>
              <a:gd name="connsiteX180" fmla="*/ 4012899 w 4317699"/>
              <a:gd name="connsiteY180" fmla="*/ 1306286 h 5890917"/>
              <a:gd name="connsiteX181" fmla="*/ 3791322 w 4317699"/>
              <a:gd name="connsiteY181" fmla="*/ 1323824 h 5890917"/>
              <a:gd name="connsiteX182" fmla="*/ 3751642 w 4317699"/>
              <a:gd name="connsiteY182" fmla="*/ 1364343 h 5890917"/>
              <a:gd name="connsiteX183" fmla="*/ 3595300 w 4317699"/>
              <a:gd name="connsiteY183" fmla="*/ 1257336 h 5890917"/>
              <a:gd name="connsiteX184" fmla="*/ 3388375 w 4317699"/>
              <a:gd name="connsiteY184" fmla="*/ 1146879 h 5890917"/>
              <a:gd name="connsiteX185" fmla="*/ 3504899 w 4317699"/>
              <a:gd name="connsiteY185" fmla="*/ 1756229 h 5890917"/>
              <a:gd name="connsiteX186" fmla="*/ 3475870 w 4317699"/>
              <a:gd name="connsiteY186" fmla="*/ 1698172 h 5890917"/>
              <a:gd name="connsiteX187" fmla="*/ 3403299 w 4317699"/>
              <a:gd name="connsiteY187" fmla="*/ 1524000 h 5890917"/>
              <a:gd name="connsiteX188" fmla="*/ 3351418 w 4317699"/>
              <a:gd name="connsiteY188" fmla="*/ 1329003 h 5890917"/>
              <a:gd name="connsiteX189" fmla="*/ 3331584 w 4317699"/>
              <a:gd name="connsiteY189" fmla="*/ 1273108 h 5890917"/>
              <a:gd name="connsiteX190" fmla="*/ 3287677 w 4317699"/>
              <a:gd name="connsiteY190" fmla="*/ 1226998 h 5890917"/>
              <a:gd name="connsiteX191" fmla="*/ 3156556 w 4317699"/>
              <a:gd name="connsiteY191" fmla="*/ 1190172 h 5890917"/>
              <a:gd name="connsiteX192" fmla="*/ 3098499 w 4317699"/>
              <a:gd name="connsiteY192" fmla="*/ 1204686 h 5890917"/>
              <a:gd name="connsiteX193" fmla="*/ 2982385 w 4317699"/>
              <a:gd name="connsiteY193" fmla="*/ 1219200 h 5890917"/>
              <a:gd name="connsiteX194" fmla="*/ 2967870 w 4317699"/>
              <a:gd name="connsiteY194" fmla="*/ 1262743 h 5890917"/>
              <a:gd name="connsiteX195" fmla="*/ 2895299 w 4317699"/>
              <a:gd name="connsiteY195" fmla="*/ 1524000 h 5890917"/>
              <a:gd name="connsiteX196" fmla="*/ 2938842 w 4317699"/>
              <a:gd name="connsiteY196" fmla="*/ 1596572 h 5890917"/>
              <a:gd name="connsiteX197" fmla="*/ 2953356 w 4317699"/>
              <a:gd name="connsiteY197" fmla="*/ 1640115 h 5890917"/>
              <a:gd name="connsiteX198" fmla="*/ 2895299 w 4317699"/>
              <a:gd name="connsiteY198" fmla="*/ 1712686 h 5890917"/>
              <a:gd name="connsiteX199" fmla="*/ 2837242 w 4317699"/>
              <a:gd name="connsiteY199" fmla="*/ 1770743 h 5890917"/>
              <a:gd name="connsiteX200" fmla="*/ 2750156 w 4317699"/>
              <a:gd name="connsiteY200" fmla="*/ 1828800 h 5890917"/>
              <a:gd name="connsiteX201" fmla="*/ 2677585 w 4317699"/>
              <a:gd name="connsiteY201" fmla="*/ 1901372 h 5890917"/>
              <a:gd name="connsiteX202" fmla="*/ 2575985 w 4317699"/>
              <a:gd name="connsiteY202" fmla="*/ 2032000 h 5890917"/>
              <a:gd name="connsiteX203" fmla="*/ 2561470 w 4317699"/>
              <a:gd name="connsiteY203" fmla="*/ 2525486 h 5890917"/>
              <a:gd name="connsiteX204" fmla="*/ 2634042 w 4317699"/>
              <a:gd name="connsiteY204" fmla="*/ 2467429 h 5890917"/>
              <a:gd name="connsiteX205" fmla="*/ 2750156 w 4317699"/>
              <a:gd name="connsiteY205" fmla="*/ 2394857 h 5890917"/>
              <a:gd name="connsiteX206" fmla="*/ 2938842 w 4317699"/>
              <a:gd name="connsiteY206" fmla="*/ 2249715 h 5890917"/>
              <a:gd name="connsiteX207" fmla="*/ 2904387 w 4317699"/>
              <a:gd name="connsiteY207" fmla="*/ 2031669 h 5890917"/>
              <a:gd name="connsiteX208" fmla="*/ 3070856 w 4317699"/>
              <a:gd name="connsiteY208" fmla="*/ 2166397 h 5890917"/>
              <a:gd name="connsiteX209" fmla="*/ 3098499 w 4317699"/>
              <a:gd name="connsiteY209" fmla="*/ 1814286 h 5890917"/>
              <a:gd name="connsiteX210" fmla="*/ 3127528 w 4317699"/>
              <a:gd name="connsiteY210" fmla="*/ 1698172 h 5890917"/>
              <a:gd name="connsiteX211" fmla="*/ 3098499 w 4317699"/>
              <a:gd name="connsiteY211" fmla="*/ 2235200 h 5890917"/>
              <a:gd name="connsiteX212" fmla="*/ 3069470 w 4317699"/>
              <a:gd name="connsiteY212" fmla="*/ 2307772 h 5890917"/>
              <a:gd name="connsiteX213" fmla="*/ 2866270 w 4317699"/>
              <a:gd name="connsiteY213" fmla="*/ 2481943 h 5890917"/>
              <a:gd name="connsiteX214" fmla="*/ 2779185 w 4317699"/>
              <a:gd name="connsiteY214" fmla="*/ 2525486 h 5890917"/>
              <a:gd name="connsiteX215" fmla="*/ 2721128 w 4317699"/>
              <a:gd name="connsiteY215" fmla="*/ 2569029 h 5890917"/>
              <a:gd name="connsiteX216" fmla="*/ 2663070 w 4317699"/>
              <a:gd name="connsiteY216" fmla="*/ 2699657 h 5890917"/>
              <a:gd name="connsiteX217" fmla="*/ 2648556 w 4317699"/>
              <a:gd name="connsiteY217" fmla="*/ 2743200 h 5890917"/>
              <a:gd name="connsiteX218" fmla="*/ 2735642 w 4317699"/>
              <a:gd name="connsiteY218" fmla="*/ 2656115 h 5890917"/>
              <a:gd name="connsiteX219" fmla="*/ 2880785 w 4317699"/>
              <a:gd name="connsiteY219" fmla="*/ 2612572 h 5890917"/>
              <a:gd name="connsiteX220" fmla="*/ 3040442 w 4317699"/>
              <a:gd name="connsiteY220" fmla="*/ 2540000 h 5890917"/>
              <a:gd name="connsiteX221" fmla="*/ 3113013 w 4317699"/>
              <a:gd name="connsiteY221" fmla="*/ 2467429 h 5890917"/>
              <a:gd name="connsiteX222" fmla="*/ 3200099 w 4317699"/>
              <a:gd name="connsiteY222" fmla="*/ 2380343 h 5890917"/>
              <a:gd name="connsiteX223" fmla="*/ 3214613 w 4317699"/>
              <a:gd name="connsiteY223" fmla="*/ 1872343 h 5890917"/>
              <a:gd name="connsiteX224" fmla="*/ 3229128 w 4317699"/>
              <a:gd name="connsiteY224" fmla="*/ 2220686 h 5890917"/>
              <a:gd name="connsiteX225" fmla="*/ 3403299 w 4317699"/>
              <a:gd name="connsiteY225" fmla="*/ 2046515 h 5890917"/>
              <a:gd name="connsiteX226" fmla="*/ 3461356 w 4317699"/>
              <a:gd name="connsiteY226" fmla="*/ 2002972 h 5890917"/>
              <a:gd name="connsiteX227" fmla="*/ 3606499 w 4317699"/>
              <a:gd name="connsiteY227" fmla="*/ 1857829 h 5890917"/>
              <a:gd name="connsiteX228" fmla="*/ 3981272 w 4317699"/>
              <a:gd name="connsiteY228" fmla="*/ 1573190 h 5890917"/>
              <a:gd name="connsiteX229" fmla="*/ 4297829 w 4317699"/>
              <a:gd name="connsiteY229" fmla="*/ 1409345 h 5890917"/>
              <a:gd name="connsiteX230" fmla="*/ 3770568 w 4317699"/>
              <a:gd name="connsiteY230" fmla="*/ 1875783 h 5890917"/>
              <a:gd name="connsiteX231" fmla="*/ 4210796 w 4317699"/>
              <a:gd name="connsiteY231" fmla="*/ 1938659 h 5890917"/>
              <a:gd name="connsiteX232" fmla="*/ 3591985 w 4317699"/>
              <a:gd name="connsiteY232" fmla="*/ 2075543 h 5890917"/>
              <a:gd name="connsiteX233" fmla="*/ 3417813 w 4317699"/>
              <a:gd name="connsiteY233" fmla="*/ 2177143 h 5890917"/>
              <a:gd name="connsiteX234" fmla="*/ 3345242 w 4317699"/>
              <a:gd name="connsiteY234" fmla="*/ 2293257 h 5890917"/>
              <a:gd name="connsiteX235" fmla="*/ 3330728 w 4317699"/>
              <a:gd name="connsiteY235" fmla="*/ 2351315 h 5890917"/>
              <a:gd name="connsiteX236" fmla="*/ 3316213 w 4317699"/>
              <a:gd name="connsiteY236" fmla="*/ 2481943 h 5890917"/>
              <a:gd name="connsiteX237" fmla="*/ 3287185 w 4317699"/>
              <a:gd name="connsiteY237" fmla="*/ 2525486 h 5890917"/>
              <a:gd name="connsiteX238" fmla="*/ 3243642 w 4317699"/>
              <a:gd name="connsiteY238" fmla="*/ 2583543 h 5890917"/>
              <a:gd name="connsiteX239" fmla="*/ 3142042 w 4317699"/>
              <a:gd name="connsiteY239" fmla="*/ 2670629 h 5890917"/>
              <a:gd name="connsiteX240" fmla="*/ 3468360 w 4317699"/>
              <a:gd name="connsiteY240" fmla="*/ 2690614 h 5890917"/>
              <a:gd name="connsiteX241" fmla="*/ 2967870 w 4317699"/>
              <a:gd name="connsiteY241" fmla="*/ 2844800 h 5890917"/>
              <a:gd name="connsiteX242" fmla="*/ 2895299 w 4317699"/>
              <a:gd name="connsiteY242" fmla="*/ 2931886 h 5890917"/>
              <a:gd name="connsiteX243" fmla="*/ 2735642 w 4317699"/>
              <a:gd name="connsiteY243" fmla="*/ 3106057 h 5890917"/>
              <a:gd name="connsiteX244" fmla="*/ 2706613 w 4317699"/>
              <a:gd name="connsiteY244" fmla="*/ 3193143 h 5890917"/>
              <a:gd name="connsiteX245" fmla="*/ 2808213 w 4317699"/>
              <a:gd name="connsiteY245" fmla="*/ 3178629 h 5890917"/>
              <a:gd name="connsiteX246" fmla="*/ 3214613 w 4317699"/>
              <a:gd name="connsiteY246" fmla="*/ 3091543 h 5890917"/>
              <a:gd name="connsiteX247" fmla="*/ 3475870 w 4317699"/>
              <a:gd name="connsiteY247" fmla="*/ 2960915 h 5890917"/>
              <a:gd name="connsiteX248" fmla="*/ 3679070 w 4317699"/>
              <a:gd name="connsiteY248" fmla="*/ 2801257 h 5890917"/>
              <a:gd name="connsiteX249" fmla="*/ 3824213 w 4317699"/>
              <a:gd name="connsiteY249" fmla="*/ 2569029 h 5890917"/>
              <a:gd name="connsiteX250" fmla="*/ 3911299 w 4317699"/>
              <a:gd name="connsiteY250" fmla="*/ 2409372 h 5890917"/>
              <a:gd name="connsiteX251" fmla="*/ 4236791 w 4317699"/>
              <a:gd name="connsiteY251" fmla="*/ 2119679 h 5890917"/>
              <a:gd name="connsiteX252" fmla="*/ 3896785 w 4317699"/>
              <a:gd name="connsiteY252" fmla="*/ 2641600 h 5890917"/>
              <a:gd name="connsiteX253" fmla="*/ 3867756 w 4317699"/>
              <a:gd name="connsiteY253" fmla="*/ 2714172 h 5890917"/>
              <a:gd name="connsiteX254" fmla="*/ 3766156 w 4317699"/>
              <a:gd name="connsiteY254" fmla="*/ 2888343 h 5890917"/>
              <a:gd name="connsiteX255" fmla="*/ 3708099 w 4317699"/>
              <a:gd name="connsiteY255" fmla="*/ 2946400 h 5890917"/>
              <a:gd name="connsiteX256" fmla="*/ 3635528 w 4317699"/>
              <a:gd name="connsiteY256" fmla="*/ 3033486 h 5890917"/>
              <a:gd name="connsiteX257" fmla="*/ 3766156 w 4317699"/>
              <a:gd name="connsiteY257" fmla="*/ 2975429 h 5890917"/>
              <a:gd name="connsiteX258" fmla="*/ 3824213 w 4317699"/>
              <a:gd name="connsiteY258" fmla="*/ 2960915 h 5890917"/>
              <a:gd name="connsiteX259" fmla="*/ 4216099 w 4317699"/>
              <a:gd name="connsiteY259" fmla="*/ 3048000 h 5890917"/>
              <a:gd name="connsiteX260" fmla="*/ 4317699 w 4317699"/>
              <a:gd name="connsiteY260" fmla="*/ 3091543 h 5890917"/>
              <a:gd name="connsiteX261" fmla="*/ 4216099 w 4317699"/>
              <a:gd name="connsiteY261" fmla="*/ 3062515 h 5890917"/>
              <a:gd name="connsiteX262" fmla="*/ 4041928 w 4317699"/>
              <a:gd name="connsiteY262" fmla="*/ 3077029 h 5890917"/>
              <a:gd name="connsiteX263" fmla="*/ 3735915 w 4317699"/>
              <a:gd name="connsiteY263" fmla="*/ 3168092 h 5890917"/>
              <a:gd name="connsiteX264" fmla="*/ 3550752 w 4317699"/>
              <a:gd name="connsiteY264" fmla="*/ 3155241 h 5890917"/>
              <a:gd name="connsiteX265" fmla="*/ 3248601 w 4317699"/>
              <a:gd name="connsiteY265" fmla="*/ 3272308 h 5890917"/>
              <a:gd name="connsiteX266" fmla="*/ 3091593 w 4317699"/>
              <a:gd name="connsiteY266" fmla="*/ 3360347 h 5890917"/>
              <a:gd name="connsiteX267" fmla="*/ 2938842 w 4317699"/>
              <a:gd name="connsiteY267" fmla="*/ 3454400 h 5890917"/>
              <a:gd name="connsiteX268" fmla="*/ 2837242 w 4317699"/>
              <a:gd name="connsiteY268" fmla="*/ 3468915 h 5890917"/>
              <a:gd name="connsiteX269" fmla="*/ 2793699 w 4317699"/>
              <a:gd name="connsiteY269" fmla="*/ 3483429 h 5890917"/>
              <a:gd name="connsiteX270" fmla="*/ 2808213 w 4317699"/>
              <a:gd name="connsiteY270" fmla="*/ 3570515 h 5890917"/>
              <a:gd name="connsiteX271" fmla="*/ 2895299 w 4317699"/>
              <a:gd name="connsiteY271" fmla="*/ 3599543 h 5890917"/>
              <a:gd name="connsiteX272" fmla="*/ 3040442 w 4317699"/>
              <a:gd name="connsiteY272" fmla="*/ 3686629 h 5890917"/>
              <a:gd name="connsiteX273" fmla="*/ 3171070 w 4317699"/>
              <a:gd name="connsiteY273" fmla="*/ 3759200 h 5890917"/>
              <a:gd name="connsiteX274" fmla="*/ 3652158 w 4317699"/>
              <a:gd name="connsiteY274" fmla="*/ 3763294 h 5890917"/>
              <a:gd name="connsiteX275" fmla="*/ 3030618 w 4317699"/>
              <a:gd name="connsiteY275" fmla="*/ 3946434 h 5890917"/>
              <a:gd name="connsiteX276" fmla="*/ 3113013 w 4317699"/>
              <a:gd name="connsiteY276" fmla="*/ 3947886 h 5890917"/>
              <a:gd name="connsiteX277" fmla="*/ 3243642 w 4317699"/>
              <a:gd name="connsiteY277" fmla="*/ 4078515 h 5890917"/>
              <a:gd name="connsiteX278" fmla="*/ 3388785 w 4317699"/>
              <a:gd name="connsiteY278" fmla="*/ 4136572 h 5890917"/>
              <a:gd name="connsiteX279" fmla="*/ 3959686 w 4317699"/>
              <a:gd name="connsiteY279" fmla="*/ 4204012 h 5890917"/>
              <a:gd name="connsiteX280" fmla="*/ 3461356 w 4317699"/>
              <a:gd name="connsiteY280" fmla="*/ 4194629 h 5890917"/>
              <a:gd name="connsiteX281" fmla="*/ 3417813 w 4317699"/>
              <a:gd name="connsiteY281" fmla="*/ 4180115 h 5890917"/>
              <a:gd name="connsiteX282" fmla="*/ 3330728 w 4317699"/>
              <a:gd name="connsiteY282" fmla="*/ 4165600 h 5890917"/>
              <a:gd name="connsiteX283" fmla="*/ 3200099 w 4317699"/>
              <a:gd name="connsiteY283" fmla="*/ 4136572 h 5890917"/>
              <a:gd name="connsiteX284" fmla="*/ 3083985 w 4317699"/>
              <a:gd name="connsiteY284" fmla="*/ 4107543 h 5890917"/>
              <a:gd name="connsiteX285" fmla="*/ 2982385 w 4317699"/>
              <a:gd name="connsiteY285" fmla="*/ 4005943 h 5890917"/>
              <a:gd name="connsiteX286" fmla="*/ 2938842 w 4317699"/>
              <a:gd name="connsiteY286" fmla="*/ 3962400 h 5890917"/>
              <a:gd name="connsiteX287" fmla="*/ 2851756 w 4317699"/>
              <a:gd name="connsiteY287" fmla="*/ 3904343 h 5890917"/>
              <a:gd name="connsiteX288" fmla="*/ 2808213 w 4317699"/>
              <a:gd name="connsiteY288" fmla="*/ 3875315 h 5890917"/>
              <a:gd name="connsiteX289" fmla="*/ 2779185 w 4317699"/>
              <a:gd name="connsiteY289" fmla="*/ 3947886 h 5890917"/>
              <a:gd name="connsiteX290" fmla="*/ 2837242 w 4317699"/>
              <a:gd name="connsiteY290" fmla="*/ 4209143 h 5890917"/>
              <a:gd name="connsiteX291" fmla="*/ 2851756 w 4317699"/>
              <a:gd name="connsiteY291" fmla="*/ 4252686 h 5890917"/>
              <a:gd name="connsiteX292" fmla="*/ 2866270 w 4317699"/>
              <a:gd name="connsiteY292" fmla="*/ 4296229 h 5890917"/>
              <a:gd name="connsiteX293" fmla="*/ 2880785 w 4317699"/>
              <a:gd name="connsiteY293" fmla="*/ 4717143 h 5890917"/>
              <a:gd name="connsiteX294" fmla="*/ 2938842 w 4317699"/>
              <a:gd name="connsiteY294" fmla="*/ 4775200 h 5890917"/>
              <a:gd name="connsiteX295" fmla="*/ 2967870 w 4317699"/>
              <a:gd name="connsiteY295" fmla="*/ 4833257 h 5890917"/>
              <a:gd name="connsiteX296" fmla="*/ 3299710 w 4317699"/>
              <a:gd name="connsiteY296" fmla="*/ 5730921 h 5890917"/>
              <a:gd name="connsiteX297" fmla="*/ 2963139 w 4317699"/>
              <a:gd name="connsiteY297" fmla="*/ 5786686 h 5890917"/>
              <a:gd name="connsiteX298" fmla="*/ 2692099 w 4317699"/>
              <a:gd name="connsiteY298" fmla="*/ 5733143 h 5890917"/>
              <a:gd name="connsiteX299" fmla="*/ 2372785 w 4317699"/>
              <a:gd name="connsiteY299" fmla="*/ 5776686 h 5890917"/>
              <a:gd name="connsiteX300" fmla="*/ 2416328 w 4317699"/>
              <a:gd name="connsiteY300" fmla="*/ 5660572 h 5890917"/>
              <a:gd name="connsiteX301" fmla="*/ 2416328 w 4317699"/>
              <a:gd name="connsiteY301"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28205 w 4317699"/>
              <a:gd name="connsiteY8" fmla="*/ 3635527 h 5890917"/>
              <a:gd name="connsiteX9" fmla="*/ 1144281 w 4317699"/>
              <a:gd name="connsiteY9" fmla="*/ 3852699 h 5890917"/>
              <a:gd name="connsiteX10" fmla="*/ 1220582 w 4317699"/>
              <a:gd name="connsiteY10" fmla="*/ 3947437 h 5890917"/>
              <a:gd name="connsiteX11" fmla="*/ 1122119 w 4317699"/>
              <a:gd name="connsiteY11" fmla="*/ 4482411 h 5890917"/>
              <a:gd name="connsiteX12" fmla="*/ 1127998 w 4317699"/>
              <a:gd name="connsiteY12" fmla="*/ 4088004 h 5890917"/>
              <a:gd name="connsiteX13" fmla="*/ 979649 w 4317699"/>
              <a:gd name="connsiteY13" fmla="*/ 4103108 h 5890917"/>
              <a:gd name="connsiteX14" fmla="*/ 745829 w 4317699"/>
              <a:gd name="connsiteY14" fmla="*/ 4341850 h 5890917"/>
              <a:gd name="connsiteX15" fmla="*/ 1197128 w 4317699"/>
              <a:gd name="connsiteY15" fmla="*/ 3599543 h 5890917"/>
              <a:gd name="connsiteX16" fmla="*/ 1008442 w 4317699"/>
              <a:gd name="connsiteY16" fmla="*/ 3614057 h 5890917"/>
              <a:gd name="connsiteX17" fmla="*/ 627208 w 4317699"/>
              <a:gd name="connsiteY17" fmla="*/ 3486452 h 5890917"/>
              <a:gd name="connsiteX18" fmla="*/ 834270 w 4317699"/>
              <a:gd name="connsiteY18" fmla="*/ 3541486 h 5890917"/>
              <a:gd name="connsiteX19" fmla="*/ 575346 w 4317699"/>
              <a:gd name="connsiteY19" fmla="*/ 3287964 h 5890917"/>
              <a:gd name="connsiteX20" fmla="*/ 1037470 w 4317699"/>
              <a:gd name="connsiteY20" fmla="*/ 3512457 h 5890917"/>
              <a:gd name="connsiteX21" fmla="*/ 1124556 w 4317699"/>
              <a:gd name="connsiteY21" fmla="*/ 3468915 h 5890917"/>
              <a:gd name="connsiteX22" fmla="*/ 1168099 w 4317699"/>
              <a:gd name="connsiteY22" fmla="*/ 3454400 h 5890917"/>
              <a:gd name="connsiteX23" fmla="*/ 1226156 w 4317699"/>
              <a:gd name="connsiteY23" fmla="*/ 3425372 h 5890917"/>
              <a:gd name="connsiteX24" fmla="*/ 1922842 w 4317699"/>
              <a:gd name="connsiteY24" fmla="*/ 3454400 h 5890917"/>
              <a:gd name="connsiteX25" fmla="*/ 1966385 w 4317699"/>
              <a:gd name="connsiteY25" fmla="*/ 3468915 h 5890917"/>
              <a:gd name="connsiteX26" fmla="*/ 2024442 w 4317699"/>
              <a:gd name="connsiteY26" fmla="*/ 3512457 h 5890917"/>
              <a:gd name="connsiteX27" fmla="*/ 2067985 w 4317699"/>
              <a:gd name="connsiteY27" fmla="*/ 3585029 h 5890917"/>
              <a:gd name="connsiteX28" fmla="*/ 2097013 w 4317699"/>
              <a:gd name="connsiteY28" fmla="*/ 3643086 h 5890917"/>
              <a:gd name="connsiteX29" fmla="*/ 2169585 w 4317699"/>
              <a:gd name="connsiteY29" fmla="*/ 3759200 h 5890917"/>
              <a:gd name="connsiteX30" fmla="*/ 2213128 w 4317699"/>
              <a:gd name="connsiteY30" fmla="*/ 3744686 h 5890917"/>
              <a:gd name="connsiteX31" fmla="*/ 2198613 w 4317699"/>
              <a:gd name="connsiteY31" fmla="*/ 3657600 h 5890917"/>
              <a:gd name="connsiteX32" fmla="*/ 2155070 w 4317699"/>
              <a:gd name="connsiteY32" fmla="*/ 3483429 h 5890917"/>
              <a:gd name="connsiteX33" fmla="*/ 2082499 w 4317699"/>
              <a:gd name="connsiteY33" fmla="*/ 3425372 h 5890917"/>
              <a:gd name="connsiteX34" fmla="*/ 2038956 w 4317699"/>
              <a:gd name="connsiteY34" fmla="*/ 3367315 h 5890917"/>
              <a:gd name="connsiteX35" fmla="*/ 1908328 w 4317699"/>
              <a:gd name="connsiteY35" fmla="*/ 3280229 h 5890917"/>
              <a:gd name="connsiteX36" fmla="*/ 1777699 w 4317699"/>
              <a:gd name="connsiteY36" fmla="*/ 3222172 h 5890917"/>
              <a:gd name="connsiteX37" fmla="*/ 1479800 w 4317699"/>
              <a:gd name="connsiteY37" fmla="*/ 3072921 h 5890917"/>
              <a:gd name="connsiteX38" fmla="*/ 1158608 w 4317699"/>
              <a:gd name="connsiteY38" fmla="*/ 3051895 h 5890917"/>
              <a:gd name="connsiteX39" fmla="*/ 1264735 w 4317699"/>
              <a:gd name="connsiteY39" fmla="*/ 2942156 h 5890917"/>
              <a:gd name="connsiteX40" fmla="*/ 1105078 w 4317699"/>
              <a:gd name="connsiteY40" fmla="*/ 2826041 h 5890917"/>
              <a:gd name="connsiteX41" fmla="*/ 848508 w 4317699"/>
              <a:gd name="connsiteY41" fmla="*/ 2747369 h 5890917"/>
              <a:gd name="connsiteX42" fmla="*/ 906842 w 4317699"/>
              <a:gd name="connsiteY42" fmla="*/ 2830286 h 5890917"/>
              <a:gd name="connsiteX43" fmla="*/ 628145 w 4317699"/>
              <a:gd name="connsiteY43" fmla="*/ 2616876 h 5890917"/>
              <a:gd name="connsiteX44" fmla="*/ 689128 w 4317699"/>
              <a:gd name="connsiteY44" fmla="*/ 2757715 h 5890917"/>
              <a:gd name="connsiteX45" fmla="*/ 631070 w 4317699"/>
              <a:gd name="connsiteY45" fmla="*/ 2714172 h 5890917"/>
              <a:gd name="connsiteX46" fmla="*/ 573013 w 4317699"/>
              <a:gd name="connsiteY46" fmla="*/ 2685143 h 5890917"/>
              <a:gd name="connsiteX47" fmla="*/ 255157 w 4317699"/>
              <a:gd name="connsiteY47" fmla="*/ 2438228 h 5890917"/>
              <a:gd name="connsiteX48" fmla="*/ 769553 w 4317699"/>
              <a:gd name="connsiteY48" fmla="*/ 2644340 h 5890917"/>
              <a:gd name="connsiteX49" fmla="*/ 1095528 w 4317699"/>
              <a:gd name="connsiteY49" fmla="*/ 2685143 h 5890917"/>
              <a:gd name="connsiteX50" fmla="*/ 1211642 w 4317699"/>
              <a:gd name="connsiteY50" fmla="*/ 2714172 h 5890917"/>
              <a:gd name="connsiteX51" fmla="*/ 1313242 w 4317699"/>
              <a:gd name="connsiteY51" fmla="*/ 2801257 h 5890917"/>
              <a:gd name="connsiteX52" fmla="*/ 1186943 w 4317699"/>
              <a:gd name="connsiteY52" fmla="*/ 2556872 h 5890917"/>
              <a:gd name="connsiteX53" fmla="*/ 1138540 w 4317699"/>
              <a:gd name="connsiteY53" fmla="*/ 2390095 h 5890917"/>
              <a:gd name="connsiteX54" fmla="*/ 1198119 w 4317699"/>
              <a:gd name="connsiteY54" fmla="*/ 2428740 h 5890917"/>
              <a:gd name="connsiteX55" fmla="*/ 1385813 w 4317699"/>
              <a:gd name="connsiteY55" fmla="*/ 2873829 h 5890917"/>
              <a:gd name="connsiteX56" fmla="*/ 1429356 w 4317699"/>
              <a:gd name="connsiteY56" fmla="*/ 2917372 h 5890917"/>
              <a:gd name="connsiteX57" fmla="*/ 1516442 w 4317699"/>
              <a:gd name="connsiteY57" fmla="*/ 2960915 h 5890917"/>
              <a:gd name="connsiteX58" fmla="*/ 1792213 w 4317699"/>
              <a:gd name="connsiteY58" fmla="*/ 3004457 h 5890917"/>
              <a:gd name="connsiteX59" fmla="*/ 1908328 w 4317699"/>
              <a:gd name="connsiteY59" fmla="*/ 3033486 h 5890917"/>
              <a:gd name="connsiteX60" fmla="*/ 1980899 w 4317699"/>
              <a:gd name="connsiteY60" fmla="*/ 3062515 h 5890917"/>
              <a:gd name="connsiteX61" fmla="*/ 2024442 w 4317699"/>
              <a:gd name="connsiteY61" fmla="*/ 3077029 h 5890917"/>
              <a:gd name="connsiteX62" fmla="*/ 2126042 w 4317699"/>
              <a:gd name="connsiteY62" fmla="*/ 3135086 h 5890917"/>
              <a:gd name="connsiteX63" fmla="*/ 2169585 w 4317699"/>
              <a:gd name="connsiteY63" fmla="*/ 3207657 h 5890917"/>
              <a:gd name="connsiteX64" fmla="*/ 2213128 w 4317699"/>
              <a:gd name="connsiteY64" fmla="*/ 3251200 h 5890917"/>
              <a:gd name="connsiteX65" fmla="*/ 2271185 w 4317699"/>
              <a:gd name="connsiteY65" fmla="*/ 3323772 h 5890917"/>
              <a:gd name="connsiteX66" fmla="*/ 2242156 w 4317699"/>
              <a:gd name="connsiteY66" fmla="*/ 3236686 h 5890917"/>
              <a:gd name="connsiteX67" fmla="*/ 2198613 w 4317699"/>
              <a:gd name="connsiteY67" fmla="*/ 3106057 h 5890917"/>
              <a:gd name="connsiteX68" fmla="*/ 2169585 w 4317699"/>
              <a:gd name="connsiteY68" fmla="*/ 3048000 h 5890917"/>
              <a:gd name="connsiteX69" fmla="*/ 2097013 w 4317699"/>
              <a:gd name="connsiteY69" fmla="*/ 2989943 h 5890917"/>
              <a:gd name="connsiteX70" fmla="*/ 2053470 w 4317699"/>
              <a:gd name="connsiteY70" fmla="*/ 2931886 h 5890917"/>
              <a:gd name="connsiteX71" fmla="*/ 2009928 w 4317699"/>
              <a:gd name="connsiteY71" fmla="*/ 2888343 h 5890917"/>
              <a:gd name="connsiteX72" fmla="*/ 1995413 w 4317699"/>
              <a:gd name="connsiteY72" fmla="*/ 2830286 h 5890917"/>
              <a:gd name="connsiteX73" fmla="*/ 1966385 w 4317699"/>
              <a:gd name="connsiteY73" fmla="*/ 2772229 h 5890917"/>
              <a:gd name="connsiteX74" fmla="*/ 1556591 w 4317699"/>
              <a:gd name="connsiteY74" fmla="*/ 2469870 h 5890917"/>
              <a:gd name="connsiteX75" fmla="*/ 1922842 w 4317699"/>
              <a:gd name="connsiteY75" fmla="*/ 2540000 h 5890917"/>
              <a:gd name="connsiteX76" fmla="*/ 1850270 w 4317699"/>
              <a:gd name="connsiteY76" fmla="*/ 2438400 h 5890917"/>
              <a:gd name="connsiteX77" fmla="*/ 1806728 w 4317699"/>
              <a:gd name="connsiteY77" fmla="*/ 2365829 h 5890917"/>
              <a:gd name="connsiteX78" fmla="*/ 1647070 w 4317699"/>
              <a:gd name="connsiteY78" fmla="*/ 2206172 h 5890917"/>
              <a:gd name="connsiteX79" fmla="*/ 1589013 w 4317699"/>
              <a:gd name="connsiteY79" fmla="*/ 2148115 h 5890917"/>
              <a:gd name="connsiteX80" fmla="*/ 1545470 w 4317699"/>
              <a:gd name="connsiteY80" fmla="*/ 2104572 h 5890917"/>
              <a:gd name="connsiteX81" fmla="*/ 1501928 w 4317699"/>
              <a:gd name="connsiteY81" fmla="*/ 2046515 h 5890917"/>
              <a:gd name="connsiteX82" fmla="*/ 1458385 w 4317699"/>
              <a:gd name="connsiteY82" fmla="*/ 2032000 h 5890917"/>
              <a:gd name="connsiteX83" fmla="*/ 1313242 w 4317699"/>
              <a:gd name="connsiteY83" fmla="*/ 1988457 h 5890917"/>
              <a:gd name="connsiteX84" fmla="*/ 640112 w 4317699"/>
              <a:gd name="connsiteY84" fmla="*/ 2092388 h 5890917"/>
              <a:gd name="connsiteX85" fmla="*/ 1211642 w 4317699"/>
              <a:gd name="connsiteY85" fmla="*/ 1886857 h 5890917"/>
              <a:gd name="connsiteX86" fmla="*/ 1168099 w 4317699"/>
              <a:gd name="connsiteY86" fmla="*/ 1843315 h 5890917"/>
              <a:gd name="connsiteX87" fmla="*/ 711891 w 4317699"/>
              <a:gd name="connsiteY87" fmla="*/ 1699000 h 5890917"/>
              <a:gd name="connsiteX88" fmla="*/ 1371299 w 4317699"/>
              <a:gd name="connsiteY88" fmla="*/ 1901372 h 5890917"/>
              <a:gd name="connsiteX89" fmla="*/ 1559985 w 4317699"/>
              <a:gd name="connsiteY89" fmla="*/ 1915886 h 5890917"/>
              <a:gd name="connsiteX90" fmla="*/ 1618042 w 4317699"/>
              <a:gd name="connsiteY90" fmla="*/ 1944915 h 5890917"/>
              <a:gd name="connsiteX91" fmla="*/ 1734156 w 4317699"/>
              <a:gd name="connsiteY91" fmla="*/ 2104572 h 5890917"/>
              <a:gd name="connsiteX92" fmla="*/ 1777699 w 4317699"/>
              <a:gd name="connsiteY92" fmla="*/ 2162629 h 5890917"/>
              <a:gd name="connsiteX93" fmla="*/ 1763185 w 4317699"/>
              <a:gd name="connsiteY93" fmla="*/ 2090057 h 5890917"/>
              <a:gd name="connsiteX94" fmla="*/ 1734156 w 4317699"/>
              <a:gd name="connsiteY94" fmla="*/ 1973943 h 5890917"/>
              <a:gd name="connsiteX95" fmla="*/ 1719642 w 4317699"/>
              <a:gd name="connsiteY95" fmla="*/ 1886857 h 5890917"/>
              <a:gd name="connsiteX96" fmla="*/ 1699810 w 4317699"/>
              <a:gd name="connsiteY96" fmla="*/ 1491358 h 5890917"/>
              <a:gd name="connsiteX97" fmla="*/ 1395655 w 4317699"/>
              <a:gd name="connsiteY97" fmla="*/ 853321 h 5890917"/>
              <a:gd name="connsiteX98" fmla="*/ 1792213 w 4317699"/>
              <a:gd name="connsiteY98" fmla="*/ 1320800 h 5890917"/>
              <a:gd name="connsiteX99" fmla="*/ 1821242 w 4317699"/>
              <a:gd name="connsiteY99" fmla="*/ 1190172 h 5890917"/>
              <a:gd name="connsiteX100" fmla="*/ 1792213 w 4317699"/>
              <a:gd name="connsiteY100" fmla="*/ 653143 h 5890917"/>
              <a:gd name="connsiteX101" fmla="*/ 1748670 w 4317699"/>
              <a:gd name="connsiteY101" fmla="*/ 580572 h 5890917"/>
              <a:gd name="connsiteX102" fmla="*/ 1792213 w 4317699"/>
              <a:gd name="connsiteY102" fmla="*/ 624115 h 5890917"/>
              <a:gd name="connsiteX103" fmla="*/ 1821242 w 4317699"/>
              <a:gd name="connsiteY103" fmla="*/ 754743 h 5890917"/>
              <a:gd name="connsiteX104" fmla="*/ 1879299 w 4317699"/>
              <a:gd name="connsiteY104" fmla="*/ 870857 h 5890917"/>
              <a:gd name="connsiteX105" fmla="*/ 1893813 w 4317699"/>
              <a:gd name="connsiteY105" fmla="*/ 2061029 h 5890917"/>
              <a:gd name="connsiteX106" fmla="*/ 1922842 w 4317699"/>
              <a:gd name="connsiteY106" fmla="*/ 2148115 h 5890917"/>
              <a:gd name="connsiteX107" fmla="*/ 1937356 w 4317699"/>
              <a:gd name="connsiteY107" fmla="*/ 2235200 h 5890917"/>
              <a:gd name="connsiteX108" fmla="*/ 1980899 w 4317699"/>
              <a:gd name="connsiteY108" fmla="*/ 2365829 h 5890917"/>
              <a:gd name="connsiteX109" fmla="*/ 2009928 w 4317699"/>
              <a:gd name="connsiteY109" fmla="*/ 2409372 h 5890917"/>
              <a:gd name="connsiteX110" fmla="*/ 2053470 w 4317699"/>
              <a:gd name="connsiteY110" fmla="*/ 2525486 h 5890917"/>
              <a:gd name="connsiteX111" fmla="*/ 2097013 w 4317699"/>
              <a:gd name="connsiteY111" fmla="*/ 2583543 h 5890917"/>
              <a:gd name="connsiteX112" fmla="*/ 2169585 w 4317699"/>
              <a:gd name="connsiteY112" fmla="*/ 2757715 h 5890917"/>
              <a:gd name="connsiteX113" fmla="*/ 2198613 w 4317699"/>
              <a:gd name="connsiteY113" fmla="*/ 2801257 h 5890917"/>
              <a:gd name="connsiteX114" fmla="*/ 2285699 w 4317699"/>
              <a:gd name="connsiteY114" fmla="*/ 2888343 h 5890917"/>
              <a:gd name="connsiteX115" fmla="*/ 2314728 w 4317699"/>
              <a:gd name="connsiteY115" fmla="*/ 2989943 h 5890917"/>
              <a:gd name="connsiteX116" fmla="*/ 2343756 w 4317699"/>
              <a:gd name="connsiteY116" fmla="*/ 3033486 h 5890917"/>
              <a:gd name="connsiteX117" fmla="*/ 2372785 w 4317699"/>
              <a:gd name="connsiteY117" fmla="*/ 2989943 h 5890917"/>
              <a:gd name="connsiteX118" fmla="*/ 2285699 w 4317699"/>
              <a:gd name="connsiteY118" fmla="*/ 2380343 h 5890917"/>
              <a:gd name="connsiteX119" fmla="*/ 2271185 w 4317699"/>
              <a:gd name="connsiteY119" fmla="*/ 2322286 h 5890917"/>
              <a:gd name="connsiteX120" fmla="*/ 2170402 w 4317699"/>
              <a:gd name="connsiteY120" fmla="*/ 2179092 h 5890917"/>
              <a:gd name="connsiteX121" fmla="*/ 2074511 w 4317699"/>
              <a:gd name="connsiteY121" fmla="*/ 1914189 h 5890917"/>
              <a:gd name="connsiteX122" fmla="*/ 2271185 w 4317699"/>
              <a:gd name="connsiteY122" fmla="*/ 2177143 h 5890917"/>
              <a:gd name="connsiteX123" fmla="*/ 2110169 w 4317699"/>
              <a:gd name="connsiteY123" fmla="*/ 1733634 h 5890917"/>
              <a:gd name="connsiteX124" fmla="*/ 2159116 w 4317699"/>
              <a:gd name="connsiteY124" fmla="*/ 1422364 h 5890917"/>
              <a:gd name="connsiteX125" fmla="*/ 2401813 w 4317699"/>
              <a:gd name="connsiteY125" fmla="*/ 2075543 h 5890917"/>
              <a:gd name="connsiteX126" fmla="*/ 2503413 w 4317699"/>
              <a:gd name="connsiteY126" fmla="*/ 1959429 h 5890917"/>
              <a:gd name="connsiteX127" fmla="*/ 2459870 w 4317699"/>
              <a:gd name="connsiteY127" fmla="*/ 1756229 h 5890917"/>
              <a:gd name="connsiteX128" fmla="*/ 2445356 w 4317699"/>
              <a:gd name="connsiteY128" fmla="*/ 1625600 h 5890917"/>
              <a:gd name="connsiteX129" fmla="*/ 2401813 w 4317699"/>
              <a:gd name="connsiteY129" fmla="*/ 1494972 h 5890917"/>
              <a:gd name="connsiteX130" fmla="*/ 2343756 w 4317699"/>
              <a:gd name="connsiteY130" fmla="*/ 1320800 h 5890917"/>
              <a:gd name="connsiteX131" fmla="*/ 2358270 w 4317699"/>
              <a:gd name="connsiteY131" fmla="*/ 130629 h 5890917"/>
              <a:gd name="connsiteX132" fmla="*/ 2372785 w 4317699"/>
              <a:gd name="connsiteY132" fmla="*/ 261257 h 5890917"/>
              <a:gd name="connsiteX133" fmla="*/ 2387299 w 4317699"/>
              <a:gd name="connsiteY133" fmla="*/ 333829 h 5890917"/>
              <a:gd name="connsiteX134" fmla="*/ 2430842 w 4317699"/>
              <a:gd name="connsiteY134" fmla="*/ 638629 h 5890917"/>
              <a:gd name="connsiteX135" fmla="*/ 2459870 w 4317699"/>
              <a:gd name="connsiteY135" fmla="*/ 580572 h 5890917"/>
              <a:gd name="connsiteX136" fmla="*/ 2488899 w 4317699"/>
              <a:gd name="connsiteY136" fmla="*/ 508000 h 5890917"/>
              <a:gd name="connsiteX137" fmla="*/ 2532442 w 4317699"/>
              <a:gd name="connsiteY137" fmla="*/ 406400 h 5890917"/>
              <a:gd name="connsiteX138" fmla="*/ 2546956 w 4317699"/>
              <a:gd name="connsiteY138" fmla="*/ 159657 h 5890917"/>
              <a:gd name="connsiteX139" fmla="*/ 2532442 w 4317699"/>
              <a:gd name="connsiteY139" fmla="*/ 609600 h 5890917"/>
              <a:gd name="connsiteX140" fmla="*/ 2474385 w 4317699"/>
              <a:gd name="connsiteY140" fmla="*/ 696686 h 5890917"/>
              <a:gd name="connsiteX141" fmla="*/ 2488899 w 4317699"/>
              <a:gd name="connsiteY141" fmla="*/ 1262743 h 5890917"/>
              <a:gd name="connsiteX142" fmla="*/ 2532442 w 4317699"/>
              <a:gd name="connsiteY142" fmla="*/ 1320800 h 5890917"/>
              <a:gd name="connsiteX143" fmla="*/ 2546956 w 4317699"/>
              <a:gd name="connsiteY143" fmla="*/ 1393372 h 5890917"/>
              <a:gd name="connsiteX144" fmla="*/ 2575985 w 4317699"/>
              <a:gd name="connsiteY144" fmla="*/ 1494972 h 5890917"/>
              <a:gd name="connsiteX145" fmla="*/ 2590499 w 4317699"/>
              <a:gd name="connsiteY145" fmla="*/ 1611086 h 5890917"/>
              <a:gd name="connsiteX146" fmla="*/ 2619528 w 4317699"/>
              <a:gd name="connsiteY146" fmla="*/ 1567543 h 5890917"/>
              <a:gd name="connsiteX147" fmla="*/ 2721128 w 4317699"/>
              <a:gd name="connsiteY147" fmla="*/ 1509486 h 5890917"/>
              <a:gd name="connsiteX148" fmla="*/ 2750156 w 4317699"/>
              <a:gd name="connsiteY148" fmla="*/ 1465943 h 5890917"/>
              <a:gd name="connsiteX149" fmla="*/ 2793699 w 4317699"/>
              <a:gd name="connsiteY149" fmla="*/ 1422400 h 5890917"/>
              <a:gd name="connsiteX150" fmla="*/ 2822728 w 4317699"/>
              <a:gd name="connsiteY150" fmla="*/ 1364343 h 5890917"/>
              <a:gd name="connsiteX151" fmla="*/ 2837242 w 4317699"/>
              <a:gd name="connsiteY151" fmla="*/ 1045029 h 5890917"/>
              <a:gd name="connsiteX152" fmla="*/ 2851756 w 4317699"/>
              <a:gd name="connsiteY152" fmla="*/ 972457 h 5890917"/>
              <a:gd name="connsiteX153" fmla="*/ 2895299 w 4317699"/>
              <a:gd name="connsiteY153" fmla="*/ 609600 h 5890917"/>
              <a:gd name="connsiteX154" fmla="*/ 2938842 w 4317699"/>
              <a:gd name="connsiteY154" fmla="*/ 275772 h 5890917"/>
              <a:gd name="connsiteX155" fmla="*/ 3200099 w 4317699"/>
              <a:gd name="connsiteY155" fmla="*/ 43543 h 5890917"/>
              <a:gd name="connsiteX156" fmla="*/ 3229128 w 4317699"/>
              <a:gd name="connsiteY156" fmla="*/ 0 h 5890917"/>
              <a:gd name="connsiteX157" fmla="*/ 3200099 w 4317699"/>
              <a:gd name="connsiteY157" fmla="*/ 130629 h 5890917"/>
              <a:gd name="connsiteX158" fmla="*/ 3171070 w 4317699"/>
              <a:gd name="connsiteY158" fmla="*/ 232229 h 5890917"/>
              <a:gd name="connsiteX159" fmla="*/ 3054956 w 4317699"/>
              <a:gd name="connsiteY159" fmla="*/ 290286 h 5890917"/>
              <a:gd name="connsiteX160" fmla="*/ 3011413 w 4317699"/>
              <a:gd name="connsiteY160" fmla="*/ 522515 h 5890917"/>
              <a:gd name="connsiteX161" fmla="*/ 2967870 w 4317699"/>
              <a:gd name="connsiteY161" fmla="*/ 972457 h 5890917"/>
              <a:gd name="connsiteX162" fmla="*/ 3025928 w 4317699"/>
              <a:gd name="connsiteY162" fmla="*/ 1001486 h 5890917"/>
              <a:gd name="connsiteX163" fmla="*/ 3113013 w 4317699"/>
              <a:gd name="connsiteY163" fmla="*/ 957943 h 5890917"/>
              <a:gd name="connsiteX164" fmla="*/ 3330728 w 4317699"/>
              <a:gd name="connsiteY164" fmla="*/ 914400 h 5890917"/>
              <a:gd name="connsiteX165" fmla="*/ 3388785 w 4317699"/>
              <a:gd name="connsiteY165" fmla="*/ 885372 h 5890917"/>
              <a:gd name="connsiteX166" fmla="*/ 3822419 w 4317699"/>
              <a:gd name="connsiteY166" fmla="*/ 416941 h 5890917"/>
              <a:gd name="connsiteX167" fmla="*/ 3541953 w 4317699"/>
              <a:gd name="connsiteY167" fmla="*/ 909341 h 5890917"/>
              <a:gd name="connsiteX168" fmla="*/ 3801781 w 4317699"/>
              <a:gd name="connsiteY168" fmla="*/ 934802 h 5890917"/>
              <a:gd name="connsiteX169" fmla="*/ 3882270 w 4317699"/>
              <a:gd name="connsiteY169" fmla="*/ 1030515 h 5890917"/>
              <a:gd name="connsiteX170" fmla="*/ 3301699 w 4317699"/>
              <a:gd name="connsiteY170" fmla="*/ 1030515 h 5890917"/>
              <a:gd name="connsiteX171" fmla="*/ 3374270 w 4317699"/>
              <a:gd name="connsiteY171" fmla="*/ 1074057 h 5890917"/>
              <a:gd name="connsiteX172" fmla="*/ 3490385 w 4317699"/>
              <a:gd name="connsiteY172" fmla="*/ 1103086 h 5890917"/>
              <a:gd name="connsiteX173" fmla="*/ 3548442 w 4317699"/>
              <a:gd name="connsiteY173" fmla="*/ 1175657 h 5890917"/>
              <a:gd name="connsiteX174" fmla="*/ 3635528 w 4317699"/>
              <a:gd name="connsiteY174" fmla="*/ 1219200 h 5890917"/>
              <a:gd name="connsiteX175" fmla="*/ 3795185 w 4317699"/>
              <a:gd name="connsiteY175" fmla="*/ 1248229 h 5890917"/>
              <a:gd name="connsiteX176" fmla="*/ 4085470 w 4317699"/>
              <a:gd name="connsiteY176" fmla="*/ 1190172 h 5890917"/>
              <a:gd name="connsiteX177" fmla="*/ 4143528 w 4317699"/>
              <a:gd name="connsiteY177" fmla="*/ 1117600 h 5890917"/>
              <a:gd name="connsiteX178" fmla="*/ 4187070 w 4317699"/>
              <a:gd name="connsiteY178" fmla="*/ 1088572 h 5890917"/>
              <a:gd name="connsiteX179" fmla="*/ 4143528 w 4317699"/>
              <a:gd name="connsiteY179" fmla="*/ 1132115 h 5890917"/>
              <a:gd name="connsiteX180" fmla="*/ 4041928 w 4317699"/>
              <a:gd name="connsiteY180" fmla="*/ 1262743 h 5890917"/>
              <a:gd name="connsiteX181" fmla="*/ 4012899 w 4317699"/>
              <a:gd name="connsiteY181" fmla="*/ 1306286 h 5890917"/>
              <a:gd name="connsiteX182" fmla="*/ 3791322 w 4317699"/>
              <a:gd name="connsiteY182" fmla="*/ 1323824 h 5890917"/>
              <a:gd name="connsiteX183" fmla="*/ 3751642 w 4317699"/>
              <a:gd name="connsiteY183" fmla="*/ 1364343 h 5890917"/>
              <a:gd name="connsiteX184" fmla="*/ 3595300 w 4317699"/>
              <a:gd name="connsiteY184" fmla="*/ 1257336 h 5890917"/>
              <a:gd name="connsiteX185" fmla="*/ 3388375 w 4317699"/>
              <a:gd name="connsiteY185" fmla="*/ 1146879 h 5890917"/>
              <a:gd name="connsiteX186" fmla="*/ 3504899 w 4317699"/>
              <a:gd name="connsiteY186" fmla="*/ 1756229 h 5890917"/>
              <a:gd name="connsiteX187" fmla="*/ 3475870 w 4317699"/>
              <a:gd name="connsiteY187" fmla="*/ 1698172 h 5890917"/>
              <a:gd name="connsiteX188" fmla="*/ 3403299 w 4317699"/>
              <a:gd name="connsiteY188" fmla="*/ 1524000 h 5890917"/>
              <a:gd name="connsiteX189" fmla="*/ 3351418 w 4317699"/>
              <a:gd name="connsiteY189" fmla="*/ 1329003 h 5890917"/>
              <a:gd name="connsiteX190" fmla="*/ 3331584 w 4317699"/>
              <a:gd name="connsiteY190" fmla="*/ 1273108 h 5890917"/>
              <a:gd name="connsiteX191" fmla="*/ 3287677 w 4317699"/>
              <a:gd name="connsiteY191" fmla="*/ 1226998 h 5890917"/>
              <a:gd name="connsiteX192" fmla="*/ 3156556 w 4317699"/>
              <a:gd name="connsiteY192" fmla="*/ 1190172 h 5890917"/>
              <a:gd name="connsiteX193" fmla="*/ 3098499 w 4317699"/>
              <a:gd name="connsiteY193" fmla="*/ 1204686 h 5890917"/>
              <a:gd name="connsiteX194" fmla="*/ 2982385 w 4317699"/>
              <a:gd name="connsiteY194" fmla="*/ 1219200 h 5890917"/>
              <a:gd name="connsiteX195" fmla="*/ 2967870 w 4317699"/>
              <a:gd name="connsiteY195" fmla="*/ 1262743 h 5890917"/>
              <a:gd name="connsiteX196" fmla="*/ 2895299 w 4317699"/>
              <a:gd name="connsiteY196" fmla="*/ 1524000 h 5890917"/>
              <a:gd name="connsiteX197" fmla="*/ 2938842 w 4317699"/>
              <a:gd name="connsiteY197" fmla="*/ 1596572 h 5890917"/>
              <a:gd name="connsiteX198" fmla="*/ 2953356 w 4317699"/>
              <a:gd name="connsiteY198" fmla="*/ 1640115 h 5890917"/>
              <a:gd name="connsiteX199" fmla="*/ 2895299 w 4317699"/>
              <a:gd name="connsiteY199" fmla="*/ 1712686 h 5890917"/>
              <a:gd name="connsiteX200" fmla="*/ 2837242 w 4317699"/>
              <a:gd name="connsiteY200" fmla="*/ 1770743 h 5890917"/>
              <a:gd name="connsiteX201" fmla="*/ 2750156 w 4317699"/>
              <a:gd name="connsiteY201" fmla="*/ 1828800 h 5890917"/>
              <a:gd name="connsiteX202" fmla="*/ 2677585 w 4317699"/>
              <a:gd name="connsiteY202" fmla="*/ 1901372 h 5890917"/>
              <a:gd name="connsiteX203" fmla="*/ 2575985 w 4317699"/>
              <a:gd name="connsiteY203" fmla="*/ 2032000 h 5890917"/>
              <a:gd name="connsiteX204" fmla="*/ 2561470 w 4317699"/>
              <a:gd name="connsiteY204" fmla="*/ 2525486 h 5890917"/>
              <a:gd name="connsiteX205" fmla="*/ 2634042 w 4317699"/>
              <a:gd name="connsiteY205" fmla="*/ 2467429 h 5890917"/>
              <a:gd name="connsiteX206" fmla="*/ 2750156 w 4317699"/>
              <a:gd name="connsiteY206" fmla="*/ 2394857 h 5890917"/>
              <a:gd name="connsiteX207" fmla="*/ 2938842 w 4317699"/>
              <a:gd name="connsiteY207" fmla="*/ 2249715 h 5890917"/>
              <a:gd name="connsiteX208" fmla="*/ 2904387 w 4317699"/>
              <a:gd name="connsiteY208" fmla="*/ 2031669 h 5890917"/>
              <a:gd name="connsiteX209" fmla="*/ 3070856 w 4317699"/>
              <a:gd name="connsiteY209" fmla="*/ 2166397 h 5890917"/>
              <a:gd name="connsiteX210" fmla="*/ 3098499 w 4317699"/>
              <a:gd name="connsiteY210" fmla="*/ 1814286 h 5890917"/>
              <a:gd name="connsiteX211" fmla="*/ 3127528 w 4317699"/>
              <a:gd name="connsiteY211" fmla="*/ 1698172 h 5890917"/>
              <a:gd name="connsiteX212" fmla="*/ 3098499 w 4317699"/>
              <a:gd name="connsiteY212" fmla="*/ 2235200 h 5890917"/>
              <a:gd name="connsiteX213" fmla="*/ 3069470 w 4317699"/>
              <a:gd name="connsiteY213" fmla="*/ 2307772 h 5890917"/>
              <a:gd name="connsiteX214" fmla="*/ 2866270 w 4317699"/>
              <a:gd name="connsiteY214" fmla="*/ 2481943 h 5890917"/>
              <a:gd name="connsiteX215" fmla="*/ 2779185 w 4317699"/>
              <a:gd name="connsiteY215" fmla="*/ 2525486 h 5890917"/>
              <a:gd name="connsiteX216" fmla="*/ 2721128 w 4317699"/>
              <a:gd name="connsiteY216" fmla="*/ 2569029 h 5890917"/>
              <a:gd name="connsiteX217" fmla="*/ 2663070 w 4317699"/>
              <a:gd name="connsiteY217" fmla="*/ 2699657 h 5890917"/>
              <a:gd name="connsiteX218" fmla="*/ 2648556 w 4317699"/>
              <a:gd name="connsiteY218" fmla="*/ 2743200 h 5890917"/>
              <a:gd name="connsiteX219" fmla="*/ 2735642 w 4317699"/>
              <a:gd name="connsiteY219" fmla="*/ 2656115 h 5890917"/>
              <a:gd name="connsiteX220" fmla="*/ 2880785 w 4317699"/>
              <a:gd name="connsiteY220" fmla="*/ 2612572 h 5890917"/>
              <a:gd name="connsiteX221" fmla="*/ 3040442 w 4317699"/>
              <a:gd name="connsiteY221" fmla="*/ 2540000 h 5890917"/>
              <a:gd name="connsiteX222" fmla="*/ 3113013 w 4317699"/>
              <a:gd name="connsiteY222" fmla="*/ 2467429 h 5890917"/>
              <a:gd name="connsiteX223" fmla="*/ 3200099 w 4317699"/>
              <a:gd name="connsiteY223" fmla="*/ 2380343 h 5890917"/>
              <a:gd name="connsiteX224" fmla="*/ 3214613 w 4317699"/>
              <a:gd name="connsiteY224" fmla="*/ 1872343 h 5890917"/>
              <a:gd name="connsiteX225" fmla="*/ 3229128 w 4317699"/>
              <a:gd name="connsiteY225" fmla="*/ 2220686 h 5890917"/>
              <a:gd name="connsiteX226" fmla="*/ 3403299 w 4317699"/>
              <a:gd name="connsiteY226" fmla="*/ 2046515 h 5890917"/>
              <a:gd name="connsiteX227" fmla="*/ 3461356 w 4317699"/>
              <a:gd name="connsiteY227" fmla="*/ 2002972 h 5890917"/>
              <a:gd name="connsiteX228" fmla="*/ 3606499 w 4317699"/>
              <a:gd name="connsiteY228" fmla="*/ 1857829 h 5890917"/>
              <a:gd name="connsiteX229" fmla="*/ 3981272 w 4317699"/>
              <a:gd name="connsiteY229" fmla="*/ 1573190 h 5890917"/>
              <a:gd name="connsiteX230" fmla="*/ 4297829 w 4317699"/>
              <a:gd name="connsiteY230" fmla="*/ 1409345 h 5890917"/>
              <a:gd name="connsiteX231" fmla="*/ 3770568 w 4317699"/>
              <a:gd name="connsiteY231" fmla="*/ 1875783 h 5890917"/>
              <a:gd name="connsiteX232" fmla="*/ 4210796 w 4317699"/>
              <a:gd name="connsiteY232" fmla="*/ 1938659 h 5890917"/>
              <a:gd name="connsiteX233" fmla="*/ 3591985 w 4317699"/>
              <a:gd name="connsiteY233" fmla="*/ 2075543 h 5890917"/>
              <a:gd name="connsiteX234" fmla="*/ 3417813 w 4317699"/>
              <a:gd name="connsiteY234" fmla="*/ 2177143 h 5890917"/>
              <a:gd name="connsiteX235" fmla="*/ 3345242 w 4317699"/>
              <a:gd name="connsiteY235" fmla="*/ 2293257 h 5890917"/>
              <a:gd name="connsiteX236" fmla="*/ 3330728 w 4317699"/>
              <a:gd name="connsiteY236" fmla="*/ 2351315 h 5890917"/>
              <a:gd name="connsiteX237" fmla="*/ 3316213 w 4317699"/>
              <a:gd name="connsiteY237" fmla="*/ 2481943 h 5890917"/>
              <a:gd name="connsiteX238" fmla="*/ 3287185 w 4317699"/>
              <a:gd name="connsiteY238" fmla="*/ 2525486 h 5890917"/>
              <a:gd name="connsiteX239" fmla="*/ 3243642 w 4317699"/>
              <a:gd name="connsiteY239" fmla="*/ 2583543 h 5890917"/>
              <a:gd name="connsiteX240" fmla="*/ 3142042 w 4317699"/>
              <a:gd name="connsiteY240" fmla="*/ 2670629 h 5890917"/>
              <a:gd name="connsiteX241" fmla="*/ 3468360 w 4317699"/>
              <a:gd name="connsiteY241" fmla="*/ 2690614 h 5890917"/>
              <a:gd name="connsiteX242" fmla="*/ 2967870 w 4317699"/>
              <a:gd name="connsiteY242" fmla="*/ 2844800 h 5890917"/>
              <a:gd name="connsiteX243" fmla="*/ 2895299 w 4317699"/>
              <a:gd name="connsiteY243" fmla="*/ 2931886 h 5890917"/>
              <a:gd name="connsiteX244" fmla="*/ 2735642 w 4317699"/>
              <a:gd name="connsiteY244" fmla="*/ 3106057 h 5890917"/>
              <a:gd name="connsiteX245" fmla="*/ 2706613 w 4317699"/>
              <a:gd name="connsiteY245" fmla="*/ 3193143 h 5890917"/>
              <a:gd name="connsiteX246" fmla="*/ 2808213 w 4317699"/>
              <a:gd name="connsiteY246" fmla="*/ 3178629 h 5890917"/>
              <a:gd name="connsiteX247" fmla="*/ 3214613 w 4317699"/>
              <a:gd name="connsiteY247" fmla="*/ 3091543 h 5890917"/>
              <a:gd name="connsiteX248" fmla="*/ 3475870 w 4317699"/>
              <a:gd name="connsiteY248" fmla="*/ 2960915 h 5890917"/>
              <a:gd name="connsiteX249" fmla="*/ 3679070 w 4317699"/>
              <a:gd name="connsiteY249" fmla="*/ 2801257 h 5890917"/>
              <a:gd name="connsiteX250" fmla="*/ 3824213 w 4317699"/>
              <a:gd name="connsiteY250" fmla="*/ 2569029 h 5890917"/>
              <a:gd name="connsiteX251" fmla="*/ 3911299 w 4317699"/>
              <a:gd name="connsiteY251" fmla="*/ 2409372 h 5890917"/>
              <a:gd name="connsiteX252" fmla="*/ 4236791 w 4317699"/>
              <a:gd name="connsiteY252" fmla="*/ 2119679 h 5890917"/>
              <a:gd name="connsiteX253" fmla="*/ 3896785 w 4317699"/>
              <a:gd name="connsiteY253" fmla="*/ 2641600 h 5890917"/>
              <a:gd name="connsiteX254" fmla="*/ 3867756 w 4317699"/>
              <a:gd name="connsiteY254" fmla="*/ 2714172 h 5890917"/>
              <a:gd name="connsiteX255" fmla="*/ 3766156 w 4317699"/>
              <a:gd name="connsiteY255" fmla="*/ 2888343 h 5890917"/>
              <a:gd name="connsiteX256" fmla="*/ 3708099 w 4317699"/>
              <a:gd name="connsiteY256" fmla="*/ 2946400 h 5890917"/>
              <a:gd name="connsiteX257" fmla="*/ 3635528 w 4317699"/>
              <a:gd name="connsiteY257" fmla="*/ 3033486 h 5890917"/>
              <a:gd name="connsiteX258" fmla="*/ 3766156 w 4317699"/>
              <a:gd name="connsiteY258" fmla="*/ 2975429 h 5890917"/>
              <a:gd name="connsiteX259" fmla="*/ 3824213 w 4317699"/>
              <a:gd name="connsiteY259" fmla="*/ 2960915 h 5890917"/>
              <a:gd name="connsiteX260" fmla="*/ 4216099 w 4317699"/>
              <a:gd name="connsiteY260" fmla="*/ 3048000 h 5890917"/>
              <a:gd name="connsiteX261" fmla="*/ 4317699 w 4317699"/>
              <a:gd name="connsiteY261" fmla="*/ 3091543 h 5890917"/>
              <a:gd name="connsiteX262" fmla="*/ 4216099 w 4317699"/>
              <a:gd name="connsiteY262" fmla="*/ 3062515 h 5890917"/>
              <a:gd name="connsiteX263" fmla="*/ 4041928 w 4317699"/>
              <a:gd name="connsiteY263" fmla="*/ 3077029 h 5890917"/>
              <a:gd name="connsiteX264" fmla="*/ 3735915 w 4317699"/>
              <a:gd name="connsiteY264" fmla="*/ 3168092 h 5890917"/>
              <a:gd name="connsiteX265" fmla="*/ 3550752 w 4317699"/>
              <a:gd name="connsiteY265" fmla="*/ 3155241 h 5890917"/>
              <a:gd name="connsiteX266" fmla="*/ 3248601 w 4317699"/>
              <a:gd name="connsiteY266" fmla="*/ 3272308 h 5890917"/>
              <a:gd name="connsiteX267" fmla="*/ 3091593 w 4317699"/>
              <a:gd name="connsiteY267" fmla="*/ 3360347 h 5890917"/>
              <a:gd name="connsiteX268" fmla="*/ 2938842 w 4317699"/>
              <a:gd name="connsiteY268" fmla="*/ 3454400 h 5890917"/>
              <a:gd name="connsiteX269" fmla="*/ 2837242 w 4317699"/>
              <a:gd name="connsiteY269" fmla="*/ 3468915 h 5890917"/>
              <a:gd name="connsiteX270" fmla="*/ 2793699 w 4317699"/>
              <a:gd name="connsiteY270" fmla="*/ 3483429 h 5890917"/>
              <a:gd name="connsiteX271" fmla="*/ 2808213 w 4317699"/>
              <a:gd name="connsiteY271" fmla="*/ 3570515 h 5890917"/>
              <a:gd name="connsiteX272" fmla="*/ 2895299 w 4317699"/>
              <a:gd name="connsiteY272" fmla="*/ 3599543 h 5890917"/>
              <a:gd name="connsiteX273" fmla="*/ 3040442 w 4317699"/>
              <a:gd name="connsiteY273" fmla="*/ 3686629 h 5890917"/>
              <a:gd name="connsiteX274" fmla="*/ 3171070 w 4317699"/>
              <a:gd name="connsiteY274" fmla="*/ 3759200 h 5890917"/>
              <a:gd name="connsiteX275" fmla="*/ 3652158 w 4317699"/>
              <a:gd name="connsiteY275" fmla="*/ 3763294 h 5890917"/>
              <a:gd name="connsiteX276" fmla="*/ 3030618 w 4317699"/>
              <a:gd name="connsiteY276" fmla="*/ 3946434 h 5890917"/>
              <a:gd name="connsiteX277" fmla="*/ 3113013 w 4317699"/>
              <a:gd name="connsiteY277" fmla="*/ 3947886 h 5890917"/>
              <a:gd name="connsiteX278" fmla="*/ 3243642 w 4317699"/>
              <a:gd name="connsiteY278" fmla="*/ 4078515 h 5890917"/>
              <a:gd name="connsiteX279" fmla="*/ 3388785 w 4317699"/>
              <a:gd name="connsiteY279" fmla="*/ 4136572 h 5890917"/>
              <a:gd name="connsiteX280" fmla="*/ 3959686 w 4317699"/>
              <a:gd name="connsiteY280" fmla="*/ 4204012 h 5890917"/>
              <a:gd name="connsiteX281" fmla="*/ 3461356 w 4317699"/>
              <a:gd name="connsiteY281" fmla="*/ 4194629 h 5890917"/>
              <a:gd name="connsiteX282" fmla="*/ 3417813 w 4317699"/>
              <a:gd name="connsiteY282" fmla="*/ 4180115 h 5890917"/>
              <a:gd name="connsiteX283" fmla="*/ 3330728 w 4317699"/>
              <a:gd name="connsiteY283" fmla="*/ 4165600 h 5890917"/>
              <a:gd name="connsiteX284" fmla="*/ 3200099 w 4317699"/>
              <a:gd name="connsiteY284" fmla="*/ 4136572 h 5890917"/>
              <a:gd name="connsiteX285" fmla="*/ 3083985 w 4317699"/>
              <a:gd name="connsiteY285" fmla="*/ 4107543 h 5890917"/>
              <a:gd name="connsiteX286" fmla="*/ 2982385 w 4317699"/>
              <a:gd name="connsiteY286" fmla="*/ 4005943 h 5890917"/>
              <a:gd name="connsiteX287" fmla="*/ 2938842 w 4317699"/>
              <a:gd name="connsiteY287" fmla="*/ 3962400 h 5890917"/>
              <a:gd name="connsiteX288" fmla="*/ 2851756 w 4317699"/>
              <a:gd name="connsiteY288" fmla="*/ 3904343 h 5890917"/>
              <a:gd name="connsiteX289" fmla="*/ 2808213 w 4317699"/>
              <a:gd name="connsiteY289" fmla="*/ 3875315 h 5890917"/>
              <a:gd name="connsiteX290" fmla="*/ 2779185 w 4317699"/>
              <a:gd name="connsiteY290" fmla="*/ 3947886 h 5890917"/>
              <a:gd name="connsiteX291" fmla="*/ 2837242 w 4317699"/>
              <a:gd name="connsiteY291" fmla="*/ 4209143 h 5890917"/>
              <a:gd name="connsiteX292" fmla="*/ 2851756 w 4317699"/>
              <a:gd name="connsiteY292" fmla="*/ 4252686 h 5890917"/>
              <a:gd name="connsiteX293" fmla="*/ 2866270 w 4317699"/>
              <a:gd name="connsiteY293" fmla="*/ 4296229 h 5890917"/>
              <a:gd name="connsiteX294" fmla="*/ 2880785 w 4317699"/>
              <a:gd name="connsiteY294" fmla="*/ 4717143 h 5890917"/>
              <a:gd name="connsiteX295" fmla="*/ 2938842 w 4317699"/>
              <a:gd name="connsiteY295" fmla="*/ 4775200 h 5890917"/>
              <a:gd name="connsiteX296" fmla="*/ 2967870 w 4317699"/>
              <a:gd name="connsiteY296" fmla="*/ 4833257 h 5890917"/>
              <a:gd name="connsiteX297" fmla="*/ 3299710 w 4317699"/>
              <a:gd name="connsiteY297" fmla="*/ 5730921 h 5890917"/>
              <a:gd name="connsiteX298" fmla="*/ 2963139 w 4317699"/>
              <a:gd name="connsiteY298" fmla="*/ 5786686 h 5890917"/>
              <a:gd name="connsiteX299" fmla="*/ 2692099 w 4317699"/>
              <a:gd name="connsiteY299" fmla="*/ 5733143 h 5890917"/>
              <a:gd name="connsiteX300" fmla="*/ 2372785 w 4317699"/>
              <a:gd name="connsiteY300" fmla="*/ 5776686 h 5890917"/>
              <a:gd name="connsiteX301" fmla="*/ 2416328 w 4317699"/>
              <a:gd name="connsiteY301" fmla="*/ 5660572 h 5890917"/>
              <a:gd name="connsiteX302" fmla="*/ 2416328 w 4317699"/>
              <a:gd name="connsiteY302"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28205 w 4317699"/>
              <a:gd name="connsiteY8" fmla="*/ 3635527 h 5890917"/>
              <a:gd name="connsiteX9" fmla="*/ 1144281 w 4317699"/>
              <a:gd name="connsiteY9" fmla="*/ 3852699 h 5890917"/>
              <a:gd name="connsiteX10" fmla="*/ 1220582 w 4317699"/>
              <a:gd name="connsiteY10" fmla="*/ 3947437 h 5890917"/>
              <a:gd name="connsiteX11" fmla="*/ 1122119 w 4317699"/>
              <a:gd name="connsiteY11" fmla="*/ 4482411 h 5890917"/>
              <a:gd name="connsiteX12" fmla="*/ 1127998 w 4317699"/>
              <a:gd name="connsiteY12" fmla="*/ 4088004 h 5890917"/>
              <a:gd name="connsiteX13" fmla="*/ 979649 w 4317699"/>
              <a:gd name="connsiteY13" fmla="*/ 4103108 h 5890917"/>
              <a:gd name="connsiteX14" fmla="*/ 745829 w 4317699"/>
              <a:gd name="connsiteY14" fmla="*/ 4341850 h 5890917"/>
              <a:gd name="connsiteX15" fmla="*/ 1197128 w 4317699"/>
              <a:gd name="connsiteY15" fmla="*/ 3599543 h 5890917"/>
              <a:gd name="connsiteX16" fmla="*/ 1008442 w 4317699"/>
              <a:gd name="connsiteY16" fmla="*/ 3614057 h 5890917"/>
              <a:gd name="connsiteX17" fmla="*/ 627208 w 4317699"/>
              <a:gd name="connsiteY17" fmla="*/ 3486452 h 5890917"/>
              <a:gd name="connsiteX18" fmla="*/ 834270 w 4317699"/>
              <a:gd name="connsiteY18" fmla="*/ 3541486 h 5890917"/>
              <a:gd name="connsiteX19" fmla="*/ 575346 w 4317699"/>
              <a:gd name="connsiteY19" fmla="*/ 3287964 h 5890917"/>
              <a:gd name="connsiteX20" fmla="*/ 1037470 w 4317699"/>
              <a:gd name="connsiteY20" fmla="*/ 3512457 h 5890917"/>
              <a:gd name="connsiteX21" fmla="*/ 1124556 w 4317699"/>
              <a:gd name="connsiteY21" fmla="*/ 3468915 h 5890917"/>
              <a:gd name="connsiteX22" fmla="*/ 1168099 w 4317699"/>
              <a:gd name="connsiteY22" fmla="*/ 3454400 h 5890917"/>
              <a:gd name="connsiteX23" fmla="*/ 1226156 w 4317699"/>
              <a:gd name="connsiteY23" fmla="*/ 3425372 h 5890917"/>
              <a:gd name="connsiteX24" fmla="*/ 1922842 w 4317699"/>
              <a:gd name="connsiteY24" fmla="*/ 3454400 h 5890917"/>
              <a:gd name="connsiteX25" fmla="*/ 1966385 w 4317699"/>
              <a:gd name="connsiteY25" fmla="*/ 3468915 h 5890917"/>
              <a:gd name="connsiteX26" fmla="*/ 2024442 w 4317699"/>
              <a:gd name="connsiteY26" fmla="*/ 3512457 h 5890917"/>
              <a:gd name="connsiteX27" fmla="*/ 2067985 w 4317699"/>
              <a:gd name="connsiteY27" fmla="*/ 3585029 h 5890917"/>
              <a:gd name="connsiteX28" fmla="*/ 2097013 w 4317699"/>
              <a:gd name="connsiteY28" fmla="*/ 3643086 h 5890917"/>
              <a:gd name="connsiteX29" fmla="*/ 2169585 w 4317699"/>
              <a:gd name="connsiteY29" fmla="*/ 3759200 h 5890917"/>
              <a:gd name="connsiteX30" fmla="*/ 2213128 w 4317699"/>
              <a:gd name="connsiteY30" fmla="*/ 3744686 h 5890917"/>
              <a:gd name="connsiteX31" fmla="*/ 2198613 w 4317699"/>
              <a:gd name="connsiteY31" fmla="*/ 3657600 h 5890917"/>
              <a:gd name="connsiteX32" fmla="*/ 2155070 w 4317699"/>
              <a:gd name="connsiteY32" fmla="*/ 3483429 h 5890917"/>
              <a:gd name="connsiteX33" fmla="*/ 2082499 w 4317699"/>
              <a:gd name="connsiteY33" fmla="*/ 3425372 h 5890917"/>
              <a:gd name="connsiteX34" fmla="*/ 2038956 w 4317699"/>
              <a:gd name="connsiteY34" fmla="*/ 3367315 h 5890917"/>
              <a:gd name="connsiteX35" fmla="*/ 1908328 w 4317699"/>
              <a:gd name="connsiteY35" fmla="*/ 3280229 h 5890917"/>
              <a:gd name="connsiteX36" fmla="*/ 1777699 w 4317699"/>
              <a:gd name="connsiteY36" fmla="*/ 3222172 h 5890917"/>
              <a:gd name="connsiteX37" fmla="*/ 1479800 w 4317699"/>
              <a:gd name="connsiteY37" fmla="*/ 3072921 h 5890917"/>
              <a:gd name="connsiteX38" fmla="*/ 1158608 w 4317699"/>
              <a:gd name="connsiteY38" fmla="*/ 3051895 h 5890917"/>
              <a:gd name="connsiteX39" fmla="*/ 1264735 w 4317699"/>
              <a:gd name="connsiteY39" fmla="*/ 2942156 h 5890917"/>
              <a:gd name="connsiteX40" fmla="*/ 1105078 w 4317699"/>
              <a:gd name="connsiteY40" fmla="*/ 2826041 h 5890917"/>
              <a:gd name="connsiteX41" fmla="*/ 848508 w 4317699"/>
              <a:gd name="connsiteY41" fmla="*/ 2747369 h 5890917"/>
              <a:gd name="connsiteX42" fmla="*/ 906842 w 4317699"/>
              <a:gd name="connsiteY42" fmla="*/ 2830286 h 5890917"/>
              <a:gd name="connsiteX43" fmla="*/ 628145 w 4317699"/>
              <a:gd name="connsiteY43" fmla="*/ 2616876 h 5890917"/>
              <a:gd name="connsiteX44" fmla="*/ 689128 w 4317699"/>
              <a:gd name="connsiteY44" fmla="*/ 2757715 h 5890917"/>
              <a:gd name="connsiteX45" fmla="*/ 631070 w 4317699"/>
              <a:gd name="connsiteY45" fmla="*/ 2714172 h 5890917"/>
              <a:gd name="connsiteX46" fmla="*/ 573013 w 4317699"/>
              <a:gd name="connsiteY46" fmla="*/ 2685143 h 5890917"/>
              <a:gd name="connsiteX47" fmla="*/ 255157 w 4317699"/>
              <a:gd name="connsiteY47" fmla="*/ 2438228 h 5890917"/>
              <a:gd name="connsiteX48" fmla="*/ 769553 w 4317699"/>
              <a:gd name="connsiteY48" fmla="*/ 2644340 h 5890917"/>
              <a:gd name="connsiteX49" fmla="*/ 1095528 w 4317699"/>
              <a:gd name="connsiteY49" fmla="*/ 2685143 h 5890917"/>
              <a:gd name="connsiteX50" fmla="*/ 1211642 w 4317699"/>
              <a:gd name="connsiteY50" fmla="*/ 2714172 h 5890917"/>
              <a:gd name="connsiteX51" fmla="*/ 1313242 w 4317699"/>
              <a:gd name="connsiteY51" fmla="*/ 2801257 h 5890917"/>
              <a:gd name="connsiteX52" fmla="*/ 1186943 w 4317699"/>
              <a:gd name="connsiteY52" fmla="*/ 2556872 h 5890917"/>
              <a:gd name="connsiteX53" fmla="*/ 1138540 w 4317699"/>
              <a:gd name="connsiteY53" fmla="*/ 2390095 h 5890917"/>
              <a:gd name="connsiteX54" fmla="*/ 1198119 w 4317699"/>
              <a:gd name="connsiteY54" fmla="*/ 2428740 h 5890917"/>
              <a:gd name="connsiteX55" fmla="*/ 1385813 w 4317699"/>
              <a:gd name="connsiteY55" fmla="*/ 2873829 h 5890917"/>
              <a:gd name="connsiteX56" fmla="*/ 1429356 w 4317699"/>
              <a:gd name="connsiteY56" fmla="*/ 2917372 h 5890917"/>
              <a:gd name="connsiteX57" fmla="*/ 1516442 w 4317699"/>
              <a:gd name="connsiteY57" fmla="*/ 2960915 h 5890917"/>
              <a:gd name="connsiteX58" fmla="*/ 1792213 w 4317699"/>
              <a:gd name="connsiteY58" fmla="*/ 3004457 h 5890917"/>
              <a:gd name="connsiteX59" fmla="*/ 1908328 w 4317699"/>
              <a:gd name="connsiteY59" fmla="*/ 3033486 h 5890917"/>
              <a:gd name="connsiteX60" fmla="*/ 1980899 w 4317699"/>
              <a:gd name="connsiteY60" fmla="*/ 3062515 h 5890917"/>
              <a:gd name="connsiteX61" fmla="*/ 2024442 w 4317699"/>
              <a:gd name="connsiteY61" fmla="*/ 3077029 h 5890917"/>
              <a:gd name="connsiteX62" fmla="*/ 2126042 w 4317699"/>
              <a:gd name="connsiteY62" fmla="*/ 3135086 h 5890917"/>
              <a:gd name="connsiteX63" fmla="*/ 2169585 w 4317699"/>
              <a:gd name="connsiteY63" fmla="*/ 3207657 h 5890917"/>
              <a:gd name="connsiteX64" fmla="*/ 2213128 w 4317699"/>
              <a:gd name="connsiteY64" fmla="*/ 3251200 h 5890917"/>
              <a:gd name="connsiteX65" fmla="*/ 2271185 w 4317699"/>
              <a:gd name="connsiteY65" fmla="*/ 3323772 h 5890917"/>
              <a:gd name="connsiteX66" fmla="*/ 2242156 w 4317699"/>
              <a:gd name="connsiteY66" fmla="*/ 3236686 h 5890917"/>
              <a:gd name="connsiteX67" fmla="*/ 2198613 w 4317699"/>
              <a:gd name="connsiteY67" fmla="*/ 3106057 h 5890917"/>
              <a:gd name="connsiteX68" fmla="*/ 2169585 w 4317699"/>
              <a:gd name="connsiteY68" fmla="*/ 3048000 h 5890917"/>
              <a:gd name="connsiteX69" fmla="*/ 2097013 w 4317699"/>
              <a:gd name="connsiteY69" fmla="*/ 2989943 h 5890917"/>
              <a:gd name="connsiteX70" fmla="*/ 2053470 w 4317699"/>
              <a:gd name="connsiteY70" fmla="*/ 2931886 h 5890917"/>
              <a:gd name="connsiteX71" fmla="*/ 2009928 w 4317699"/>
              <a:gd name="connsiteY71" fmla="*/ 2888343 h 5890917"/>
              <a:gd name="connsiteX72" fmla="*/ 1995413 w 4317699"/>
              <a:gd name="connsiteY72" fmla="*/ 2830286 h 5890917"/>
              <a:gd name="connsiteX73" fmla="*/ 1966385 w 4317699"/>
              <a:gd name="connsiteY73" fmla="*/ 2772229 h 5890917"/>
              <a:gd name="connsiteX74" fmla="*/ 1556591 w 4317699"/>
              <a:gd name="connsiteY74" fmla="*/ 2469870 h 5890917"/>
              <a:gd name="connsiteX75" fmla="*/ 1922842 w 4317699"/>
              <a:gd name="connsiteY75" fmla="*/ 2540000 h 5890917"/>
              <a:gd name="connsiteX76" fmla="*/ 1850270 w 4317699"/>
              <a:gd name="connsiteY76" fmla="*/ 2438400 h 5890917"/>
              <a:gd name="connsiteX77" fmla="*/ 1806728 w 4317699"/>
              <a:gd name="connsiteY77" fmla="*/ 2365829 h 5890917"/>
              <a:gd name="connsiteX78" fmla="*/ 1647070 w 4317699"/>
              <a:gd name="connsiteY78" fmla="*/ 2206172 h 5890917"/>
              <a:gd name="connsiteX79" fmla="*/ 1589013 w 4317699"/>
              <a:gd name="connsiteY79" fmla="*/ 2148115 h 5890917"/>
              <a:gd name="connsiteX80" fmla="*/ 1545470 w 4317699"/>
              <a:gd name="connsiteY80" fmla="*/ 2104572 h 5890917"/>
              <a:gd name="connsiteX81" fmla="*/ 1501928 w 4317699"/>
              <a:gd name="connsiteY81" fmla="*/ 2046515 h 5890917"/>
              <a:gd name="connsiteX82" fmla="*/ 1458385 w 4317699"/>
              <a:gd name="connsiteY82" fmla="*/ 2032000 h 5890917"/>
              <a:gd name="connsiteX83" fmla="*/ 1313242 w 4317699"/>
              <a:gd name="connsiteY83" fmla="*/ 1988457 h 5890917"/>
              <a:gd name="connsiteX84" fmla="*/ 640112 w 4317699"/>
              <a:gd name="connsiteY84" fmla="*/ 2092388 h 5890917"/>
              <a:gd name="connsiteX85" fmla="*/ 1211642 w 4317699"/>
              <a:gd name="connsiteY85" fmla="*/ 1886857 h 5890917"/>
              <a:gd name="connsiteX86" fmla="*/ 1168099 w 4317699"/>
              <a:gd name="connsiteY86" fmla="*/ 1843315 h 5890917"/>
              <a:gd name="connsiteX87" fmla="*/ 711891 w 4317699"/>
              <a:gd name="connsiteY87" fmla="*/ 1699000 h 5890917"/>
              <a:gd name="connsiteX88" fmla="*/ 1371299 w 4317699"/>
              <a:gd name="connsiteY88" fmla="*/ 1901372 h 5890917"/>
              <a:gd name="connsiteX89" fmla="*/ 1559985 w 4317699"/>
              <a:gd name="connsiteY89" fmla="*/ 1915886 h 5890917"/>
              <a:gd name="connsiteX90" fmla="*/ 1618042 w 4317699"/>
              <a:gd name="connsiteY90" fmla="*/ 1944915 h 5890917"/>
              <a:gd name="connsiteX91" fmla="*/ 1734156 w 4317699"/>
              <a:gd name="connsiteY91" fmla="*/ 2104572 h 5890917"/>
              <a:gd name="connsiteX92" fmla="*/ 1777699 w 4317699"/>
              <a:gd name="connsiteY92" fmla="*/ 2162629 h 5890917"/>
              <a:gd name="connsiteX93" fmla="*/ 1763185 w 4317699"/>
              <a:gd name="connsiteY93" fmla="*/ 2090057 h 5890917"/>
              <a:gd name="connsiteX94" fmla="*/ 1734156 w 4317699"/>
              <a:gd name="connsiteY94" fmla="*/ 1973943 h 5890917"/>
              <a:gd name="connsiteX95" fmla="*/ 1719642 w 4317699"/>
              <a:gd name="connsiteY95" fmla="*/ 1886857 h 5890917"/>
              <a:gd name="connsiteX96" fmla="*/ 1699810 w 4317699"/>
              <a:gd name="connsiteY96" fmla="*/ 1491358 h 5890917"/>
              <a:gd name="connsiteX97" fmla="*/ 1395655 w 4317699"/>
              <a:gd name="connsiteY97" fmla="*/ 853321 h 5890917"/>
              <a:gd name="connsiteX98" fmla="*/ 1792213 w 4317699"/>
              <a:gd name="connsiteY98" fmla="*/ 1320800 h 5890917"/>
              <a:gd name="connsiteX99" fmla="*/ 1821242 w 4317699"/>
              <a:gd name="connsiteY99" fmla="*/ 1190172 h 5890917"/>
              <a:gd name="connsiteX100" fmla="*/ 1792213 w 4317699"/>
              <a:gd name="connsiteY100" fmla="*/ 653143 h 5890917"/>
              <a:gd name="connsiteX101" fmla="*/ 1748670 w 4317699"/>
              <a:gd name="connsiteY101" fmla="*/ 580572 h 5890917"/>
              <a:gd name="connsiteX102" fmla="*/ 1792213 w 4317699"/>
              <a:gd name="connsiteY102" fmla="*/ 624115 h 5890917"/>
              <a:gd name="connsiteX103" fmla="*/ 1821242 w 4317699"/>
              <a:gd name="connsiteY103" fmla="*/ 754743 h 5890917"/>
              <a:gd name="connsiteX104" fmla="*/ 1879299 w 4317699"/>
              <a:gd name="connsiteY104" fmla="*/ 870857 h 5890917"/>
              <a:gd name="connsiteX105" fmla="*/ 1893813 w 4317699"/>
              <a:gd name="connsiteY105" fmla="*/ 2061029 h 5890917"/>
              <a:gd name="connsiteX106" fmla="*/ 1922842 w 4317699"/>
              <a:gd name="connsiteY106" fmla="*/ 2148115 h 5890917"/>
              <a:gd name="connsiteX107" fmla="*/ 1937356 w 4317699"/>
              <a:gd name="connsiteY107" fmla="*/ 2235200 h 5890917"/>
              <a:gd name="connsiteX108" fmla="*/ 1980899 w 4317699"/>
              <a:gd name="connsiteY108" fmla="*/ 2365829 h 5890917"/>
              <a:gd name="connsiteX109" fmla="*/ 2009928 w 4317699"/>
              <a:gd name="connsiteY109" fmla="*/ 2409372 h 5890917"/>
              <a:gd name="connsiteX110" fmla="*/ 2053470 w 4317699"/>
              <a:gd name="connsiteY110" fmla="*/ 2525486 h 5890917"/>
              <a:gd name="connsiteX111" fmla="*/ 2097013 w 4317699"/>
              <a:gd name="connsiteY111" fmla="*/ 2583543 h 5890917"/>
              <a:gd name="connsiteX112" fmla="*/ 2169585 w 4317699"/>
              <a:gd name="connsiteY112" fmla="*/ 2757715 h 5890917"/>
              <a:gd name="connsiteX113" fmla="*/ 2198613 w 4317699"/>
              <a:gd name="connsiteY113" fmla="*/ 2801257 h 5890917"/>
              <a:gd name="connsiteX114" fmla="*/ 2285699 w 4317699"/>
              <a:gd name="connsiteY114" fmla="*/ 2888343 h 5890917"/>
              <a:gd name="connsiteX115" fmla="*/ 2314728 w 4317699"/>
              <a:gd name="connsiteY115" fmla="*/ 2989943 h 5890917"/>
              <a:gd name="connsiteX116" fmla="*/ 2343756 w 4317699"/>
              <a:gd name="connsiteY116" fmla="*/ 3033486 h 5890917"/>
              <a:gd name="connsiteX117" fmla="*/ 2372785 w 4317699"/>
              <a:gd name="connsiteY117" fmla="*/ 2989943 h 5890917"/>
              <a:gd name="connsiteX118" fmla="*/ 2285699 w 4317699"/>
              <a:gd name="connsiteY118" fmla="*/ 2380343 h 5890917"/>
              <a:gd name="connsiteX119" fmla="*/ 2271185 w 4317699"/>
              <a:gd name="connsiteY119" fmla="*/ 2322286 h 5890917"/>
              <a:gd name="connsiteX120" fmla="*/ 2170402 w 4317699"/>
              <a:gd name="connsiteY120" fmla="*/ 2179092 h 5890917"/>
              <a:gd name="connsiteX121" fmla="*/ 2074511 w 4317699"/>
              <a:gd name="connsiteY121" fmla="*/ 1914189 h 5890917"/>
              <a:gd name="connsiteX122" fmla="*/ 2271185 w 4317699"/>
              <a:gd name="connsiteY122" fmla="*/ 2177143 h 5890917"/>
              <a:gd name="connsiteX123" fmla="*/ 2110169 w 4317699"/>
              <a:gd name="connsiteY123" fmla="*/ 1733634 h 5890917"/>
              <a:gd name="connsiteX124" fmla="*/ 2159116 w 4317699"/>
              <a:gd name="connsiteY124" fmla="*/ 1422364 h 5890917"/>
              <a:gd name="connsiteX125" fmla="*/ 2401813 w 4317699"/>
              <a:gd name="connsiteY125" fmla="*/ 2075543 h 5890917"/>
              <a:gd name="connsiteX126" fmla="*/ 2503413 w 4317699"/>
              <a:gd name="connsiteY126" fmla="*/ 1959429 h 5890917"/>
              <a:gd name="connsiteX127" fmla="*/ 2459870 w 4317699"/>
              <a:gd name="connsiteY127" fmla="*/ 1756229 h 5890917"/>
              <a:gd name="connsiteX128" fmla="*/ 2445356 w 4317699"/>
              <a:gd name="connsiteY128" fmla="*/ 1625600 h 5890917"/>
              <a:gd name="connsiteX129" fmla="*/ 2401813 w 4317699"/>
              <a:gd name="connsiteY129" fmla="*/ 1494972 h 5890917"/>
              <a:gd name="connsiteX130" fmla="*/ 2343756 w 4317699"/>
              <a:gd name="connsiteY130" fmla="*/ 1320800 h 5890917"/>
              <a:gd name="connsiteX131" fmla="*/ 2358270 w 4317699"/>
              <a:gd name="connsiteY131" fmla="*/ 130629 h 5890917"/>
              <a:gd name="connsiteX132" fmla="*/ 2372785 w 4317699"/>
              <a:gd name="connsiteY132" fmla="*/ 261257 h 5890917"/>
              <a:gd name="connsiteX133" fmla="*/ 2387299 w 4317699"/>
              <a:gd name="connsiteY133" fmla="*/ 333829 h 5890917"/>
              <a:gd name="connsiteX134" fmla="*/ 2430842 w 4317699"/>
              <a:gd name="connsiteY134" fmla="*/ 638629 h 5890917"/>
              <a:gd name="connsiteX135" fmla="*/ 2459870 w 4317699"/>
              <a:gd name="connsiteY135" fmla="*/ 580572 h 5890917"/>
              <a:gd name="connsiteX136" fmla="*/ 2488899 w 4317699"/>
              <a:gd name="connsiteY136" fmla="*/ 508000 h 5890917"/>
              <a:gd name="connsiteX137" fmla="*/ 2532442 w 4317699"/>
              <a:gd name="connsiteY137" fmla="*/ 406400 h 5890917"/>
              <a:gd name="connsiteX138" fmla="*/ 2546956 w 4317699"/>
              <a:gd name="connsiteY138" fmla="*/ 159657 h 5890917"/>
              <a:gd name="connsiteX139" fmla="*/ 2532442 w 4317699"/>
              <a:gd name="connsiteY139" fmla="*/ 609600 h 5890917"/>
              <a:gd name="connsiteX140" fmla="*/ 2474385 w 4317699"/>
              <a:gd name="connsiteY140" fmla="*/ 696686 h 5890917"/>
              <a:gd name="connsiteX141" fmla="*/ 2488899 w 4317699"/>
              <a:gd name="connsiteY141" fmla="*/ 1262743 h 5890917"/>
              <a:gd name="connsiteX142" fmla="*/ 2532442 w 4317699"/>
              <a:gd name="connsiteY142" fmla="*/ 1320800 h 5890917"/>
              <a:gd name="connsiteX143" fmla="*/ 2546956 w 4317699"/>
              <a:gd name="connsiteY143" fmla="*/ 1393372 h 5890917"/>
              <a:gd name="connsiteX144" fmla="*/ 2575985 w 4317699"/>
              <a:gd name="connsiteY144" fmla="*/ 1494972 h 5890917"/>
              <a:gd name="connsiteX145" fmla="*/ 2590499 w 4317699"/>
              <a:gd name="connsiteY145" fmla="*/ 1611086 h 5890917"/>
              <a:gd name="connsiteX146" fmla="*/ 2619528 w 4317699"/>
              <a:gd name="connsiteY146" fmla="*/ 1567543 h 5890917"/>
              <a:gd name="connsiteX147" fmla="*/ 2721128 w 4317699"/>
              <a:gd name="connsiteY147" fmla="*/ 1509486 h 5890917"/>
              <a:gd name="connsiteX148" fmla="*/ 2750156 w 4317699"/>
              <a:gd name="connsiteY148" fmla="*/ 1465943 h 5890917"/>
              <a:gd name="connsiteX149" fmla="*/ 2793699 w 4317699"/>
              <a:gd name="connsiteY149" fmla="*/ 1422400 h 5890917"/>
              <a:gd name="connsiteX150" fmla="*/ 2822728 w 4317699"/>
              <a:gd name="connsiteY150" fmla="*/ 1364343 h 5890917"/>
              <a:gd name="connsiteX151" fmla="*/ 2837242 w 4317699"/>
              <a:gd name="connsiteY151" fmla="*/ 1045029 h 5890917"/>
              <a:gd name="connsiteX152" fmla="*/ 2851756 w 4317699"/>
              <a:gd name="connsiteY152" fmla="*/ 972457 h 5890917"/>
              <a:gd name="connsiteX153" fmla="*/ 2895299 w 4317699"/>
              <a:gd name="connsiteY153" fmla="*/ 609600 h 5890917"/>
              <a:gd name="connsiteX154" fmla="*/ 2938842 w 4317699"/>
              <a:gd name="connsiteY154" fmla="*/ 275772 h 5890917"/>
              <a:gd name="connsiteX155" fmla="*/ 3200099 w 4317699"/>
              <a:gd name="connsiteY155" fmla="*/ 43543 h 5890917"/>
              <a:gd name="connsiteX156" fmla="*/ 3229128 w 4317699"/>
              <a:gd name="connsiteY156" fmla="*/ 0 h 5890917"/>
              <a:gd name="connsiteX157" fmla="*/ 3200099 w 4317699"/>
              <a:gd name="connsiteY157" fmla="*/ 130629 h 5890917"/>
              <a:gd name="connsiteX158" fmla="*/ 3171070 w 4317699"/>
              <a:gd name="connsiteY158" fmla="*/ 232229 h 5890917"/>
              <a:gd name="connsiteX159" fmla="*/ 3054956 w 4317699"/>
              <a:gd name="connsiteY159" fmla="*/ 290286 h 5890917"/>
              <a:gd name="connsiteX160" fmla="*/ 3011413 w 4317699"/>
              <a:gd name="connsiteY160" fmla="*/ 522515 h 5890917"/>
              <a:gd name="connsiteX161" fmla="*/ 2967870 w 4317699"/>
              <a:gd name="connsiteY161" fmla="*/ 972457 h 5890917"/>
              <a:gd name="connsiteX162" fmla="*/ 3025928 w 4317699"/>
              <a:gd name="connsiteY162" fmla="*/ 1001486 h 5890917"/>
              <a:gd name="connsiteX163" fmla="*/ 3113013 w 4317699"/>
              <a:gd name="connsiteY163" fmla="*/ 957943 h 5890917"/>
              <a:gd name="connsiteX164" fmla="*/ 3330728 w 4317699"/>
              <a:gd name="connsiteY164" fmla="*/ 914400 h 5890917"/>
              <a:gd name="connsiteX165" fmla="*/ 3388785 w 4317699"/>
              <a:gd name="connsiteY165" fmla="*/ 885372 h 5890917"/>
              <a:gd name="connsiteX166" fmla="*/ 3822419 w 4317699"/>
              <a:gd name="connsiteY166" fmla="*/ 416941 h 5890917"/>
              <a:gd name="connsiteX167" fmla="*/ 3541953 w 4317699"/>
              <a:gd name="connsiteY167" fmla="*/ 909341 h 5890917"/>
              <a:gd name="connsiteX168" fmla="*/ 3801781 w 4317699"/>
              <a:gd name="connsiteY168" fmla="*/ 934802 h 5890917"/>
              <a:gd name="connsiteX169" fmla="*/ 3882270 w 4317699"/>
              <a:gd name="connsiteY169" fmla="*/ 1030515 h 5890917"/>
              <a:gd name="connsiteX170" fmla="*/ 3301699 w 4317699"/>
              <a:gd name="connsiteY170" fmla="*/ 1030515 h 5890917"/>
              <a:gd name="connsiteX171" fmla="*/ 3374270 w 4317699"/>
              <a:gd name="connsiteY171" fmla="*/ 1074057 h 5890917"/>
              <a:gd name="connsiteX172" fmla="*/ 3490385 w 4317699"/>
              <a:gd name="connsiteY172" fmla="*/ 1103086 h 5890917"/>
              <a:gd name="connsiteX173" fmla="*/ 3548442 w 4317699"/>
              <a:gd name="connsiteY173" fmla="*/ 1175657 h 5890917"/>
              <a:gd name="connsiteX174" fmla="*/ 3635528 w 4317699"/>
              <a:gd name="connsiteY174" fmla="*/ 1219200 h 5890917"/>
              <a:gd name="connsiteX175" fmla="*/ 3795185 w 4317699"/>
              <a:gd name="connsiteY175" fmla="*/ 1248229 h 5890917"/>
              <a:gd name="connsiteX176" fmla="*/ 4085470 w 4317699"/>
              <a:gd name="connsiteY176" fmla="*/ 1190172 h 5890917"/>
              <a:gd name="connsiteX177" fmla="*/ 4143528 w 4317699"/>
              <a:gd name="connsiteY177" fmla="*/ 1117600 h 5890917"/>
              <a:gd name="connsiteX178" fmla="*/ 4187070 w 4317699"/>
              <a:gd name="connsiteY178" fmla="*/ 1088572 h 5890917"/>
              <a:gd name="connsiteX179" fmla="*/ 4143528 w 4317699"/>
              <a:gd name="connsiteY179" fmla="*/ 1132115 h 5890917"/>
              <a:gd name="connsiteX180" fmla="*/ 4041928 w 4317699"/>
              <a:gd name="connsiteY180" fmla="*/ 1262743 h 5890917"/>
              <a:gd name="connsiteX181" fmla="*/ 4012899 w 4317699"/>
              <a:gd name="connsiteY181" fmla="*/ 1306286 h 5890917"/>
              <a:gd name="connsiteX182" fmla="*/ 3791322 w 4317699"/>
              <a:gd name="connsiteY182" fmla="*/ 1323824 h 5890917"/>
              <a:gd name="connsiteX183" fmla="*/ 3751642 w 4317699"/>
              <a:gd name="connsiteY183" fmla="*/ 1364343 h 5890917"/>
              <a:gd name="connsiteX184" fmla="*/ 3595300 w 4317699"/>
              <a:gd name="connsiteY184" fmla="*/ 1257336 h 5890917"/>
              <a:gd name="connsiteX185" fmla="*/ 3388375 w 4317699"/>
              <a:gd name="connsiteY185" fmla="*/ 1146879 h 5890917"/>
              <a:gd name="connsiteX186" fmla="*/ 3504899 w 4317699"/>
              <a:gd name="connsiteY186" fmla="*/ 1756229 h 5890917"/>
              <a:gd name="connsiteX187" fmla="*/ 3475870 w 4317699"/>
              <a:gd name="connsiteY187" fmla="*/ 1698172 h 5890917"/>
              <a:gd name="connsiteX188" fmla="*/ 3403299 w 4317699"/>
              <a:gd name="connsiteY188" fmla="*/ 1524000 h 5890917"/>
              <a:gd name="connsiteX189" fmla="*/ 3351418 w 4317699"/>
              <a:gd name="connsiteY189" fmla="*/ 1329003 h 5890917"/>
              <a:gd name="connsiteX190" fmla="*/ 3331584 w 4317699"/>
              <a:gd name="connsiteY190" fmla="*/ 1273108 h 5890917"/>
              <a:gd name="connsiteX191" fmla="*/ 3287677 w 4317699"/>
              <a:gd name="connsiteY191" fmla="*/ 1226998 h 5890917"/>
              <a:gd name="connsiteX192" fmla="*/ 3156556 w 4317699"/>
              <a:gd name="connsiteY192" fmla="*/ 1190172 h 5890917"/>
              <a:gd name="connsiteX193" fmla="*/ 2972757 w 4317699"/>
              <a:gd name="connsiteY193" fmla="*/ 1086625 h 5890917"/>
              <a:gd name="connsiteX194" fmla="*/ 2982385 w 4317699"/>
              <a:gd name="connsiteY194" fmla="*/ 1219200 h 5890917"/>
              <a:gd name="connsiteX195" fmla="*/ 2967870 w 4317699"/>
              <a:gd name="connsiteY195" fmla="*/ 1262743 h 5890917"/>
              <a:gd name="connsiteX196" fmla="*/ 2895299 w 4317699"/>
              <a:gd name="connsiteY196" fmla="*/ 1524000 h 5890917"/>
              <a:gd name="connsiteX197" fmla="*/ 2938842 w 4317699"/>
              <a:gd name="connsiteY197" fmla="*/ 1596572 h 5890917"/>
              <a:gd name="connsiteX198" fmla="*/ 2953356 w 4317699"/>
              <a:gd name="connsiteY198" fmla="*/ 1640115 h 5890917"/>
              <a:gd name="connsiteX199" fmla="*/ 2895299 w 4317699"/>
              <a:gd name="connsiteY199" fmla="*/ 1712686 h 5890917"/>
              <a:gd name="connsiteX200" fmla="*/ 2837242 w 4317699"/>
              <a:gd name="connsiteY200" fmla="*/ 1770743 h 5890917"/>
              <a:gd name="connsiteX201" fmla="*/ 2750156 w 4317699"/>
              <a:gd name="connsiteY201" fmla="*/ 1828800 h 5890917"/>
              <a:gd name="connsiteX202" fmla="*/ 2677585 w 4317699"/>
              <a:gd name="connsiteY202" fmla="*/ 1901372 h 5890917"/>
              <a:gd name="connsiteX203" fmla="*/ 2575985 w 4317699"/>
              <a:gd name="connsiteY203" fmla="*/ 2032000 h 5890917"/>
              <a:gd name="connsiteX204" fmla="*/ 2561470 w 4317699"/>
              <a:gd name="connsiteY204" fmla="*/ 2525486 h 5890917"/>
              <a:gd name="connsiteX205" fmla="*/ 2634042 w 4317699"/>
              <a:gd name="connsiteY205" fmla="*/ 2467429 h 5890917"/>
              <a:gd name="connsiteX206" fmla="*/ 2750156 w 4317699"/>
              <a:gd name="connsiteY206" fmla="*/ 2394857 h 5890917"/>
              <a:gd name="connsiteX207" fmla="*/ 2938842 w 4317699"/>
              <a:gd name="connsiteY207" fmla="*/ 2249715 h 5890917"/>
              <a:gd name="connsiteX208" fmla="*/ 2904387 w 4317699"/>
              <a:gd name="connsiteY208" fmla="*/ 2031669 h 5890917"/>
              <a:gd name="connsiteX209" fmla="*/ 3070856 w 4317699"/>
              <a:gd name="connsiteY209" fmla="*/ 2166397 h 5890917"/>
              <a:gd name="connsiteX210" fmla="*/ 3098499 w 4317699"/>
              <a:gd name="connsiteY210" fmla="*/ 1814286 h 5890917"/>
              <a:gd name="connsiteX211" fmla="*/ 3127528 w 4317699"/>
              <a:gd name="connsiteY211" fmla="*/ 1698172 h 5890917"/>
              <a:gd name="connsiteX212" fmla="*/ 3098499 w 4317699"/>
              <a:gd name="connsiteY212" fmla="*/ 2235200 h 5890917"/>
              <a:gd name="connsiteX213" fmla="*/ 3069470 w 4317699"/>
              <a:gd name="connsiteY213" fmla="*/ 2307772 h 5890917"/>
              <a:gd name="connsiteX214" fmla="*/ 2866270 w 4317699"/>
              <a:gd name="connsiteY214" fmla="*/ 2481943 h 5890917"/>
              <a:gd name="connsiteX215" fmla="*/ 2779185 w 4317699"/>
              <a:gd name="connsiteY215" fmla="*/ 2525486 h 5890917"/>
              <a:gd name="connsiteX216" fmla="*/ 2721128 w 4317699"/>
              <a:gd name="connsiteY216" fmla="*/ 2569029 h 5890917"/>
              <a:gd name="connsiteX217" fmla="*/ 2663070 w 4317699"/>
              <a:gd name="connsiteY217" fmla="*/ 2699657 h 5890917"/>
              <a:gd name="connsiteX218" fmla="*/ 2648556 w 4317699"/>
              <a:gd name="connsiteY218" fmla="*/ 2743200 h 5890917"/>
              <a:gd name="connsiteX219" fmla="*/ 2735642 w 4317699"/>
              <a:gd name="connsiteY219" fmla="*/ 2656115 h 5890917"/>
              <a:gd name="connsiteX220" fmla="*/ 2880785 w 4317699"/>
              <a:gd name="connsiteY220" fmla="*/ 2612572 h 5890917"/>
              <a:gd name="connsiteX221" fmla="*/ 3040442 w 4317699"/>
              <a:gd name="connsiteY221" fmla="*/ 2540000 h 5890917"/>
              <a:gd name="connsiteX222" fmla="*/ 3113013 w 4317699"/>
              <a:gd name="connsiteY222" fmla="*/ 2467429 h 5890917"/>
              <a:gd name="connsiteX223" fmla="*/ 3200099 w 4317699"/>
              <a:gd name="connsiteY223" fmla="*/ 2380343 h 5890917"/>
              <a:gd name="connsiteX224" fmla="*/ 3214613 w 4317699"/>
              <a:gd name="connsiteY224" fmla="*/ 1872343 h 5890917"/>
              <a:gd name="connsiteX225" fmla="*/ 3229128 w 4317699"/>
              <a:gd name="connsiteY225" fmla="*/ 2220686 h 5890917"/>
              <a:gd name="connsiteX226" fmla="*/ 3403299 w 4317699"/>
              <a:gd name="connsiteY226" fmla="*/ 2046515 h 5890917"/>
              <a:gd name="connsiteX227" fmla="*/ 3461356 w 4317699"/>
              <a:gd name="connsiteY227" fmla="*/ 2002972 h 5890917"/>
              <a:gd name="connsiteX228" fmla="*/ 3606499 w 4317699"/>
              <a:gd name="connsiteY228" fmla="*/ 1857829 h 5890917"/>
              <a:gd name="connsiteX229" fmla="*/ 3981272 w 4317699"/>
              <a:gd name="connsiteY229" fmla="*/ 1573190 h 5890917"/>
              <a:gd name="connsiteX230" fmla="*/ 4297829 w 4317699"/>
              <a:gd name="connsiteY230" fmla="*/ 1409345 h 5890917"/>
              <a:gd name="connsiteX231" fmla="*/ 3770568 w 4317699"/>
              <a:gd name="connsiteY231" fmla="*/ 1875783 h 5890917"/>
              <a:gd name="connsiteX232" fmla="*/ 4210796 w 4317699"/>
              <a:gd name="connsiteY232" fmla="*/ 1938659 h 5890917"/>
              <a:gd name="connsiteX233" fmla="*/ 3591985 w 4317699"/>
              <a:gd name="connsiteY233" fmla="*/ 2075543 h 5890917"/>
              <a:gd name="connsiteX234" fmla="*/ 3417813 w 4317699"/>
              <a:gd name="connsiteY234" fmla="*/ 2177143 h 5890917"/>
              <a:gd name="connsiteX235" fmla="*/ 3345242 w 4317699"/>
              <a:gd name="connsiteY235" fmla="*/ 2293257 h 5890917"/>
              <a:gd name="connsiteX236" fmla="*/ 3330728 w 4317699"/>
              <a:gd name="connsiteY236" fmla="*/ 2351315 h 5890917"/>
              <a:gd name="connsiteX237" fmla="*/ 3316213 w 4317699"/>
              <a:gd name="connsiteY237" fmla="*/ 2481943 h 5890917"/>
              <a:gd name="connsiteX238" fmla="*/ 3287185 w 4317699"/>
              <a:gd name="connsiteY238" fmla="*/ 2525486 h 5890917"/>
              <a:gd name="connsiteX239" fmla="*/ 3243642 w 4317699"/>
              <a:gd name="connsiteY239" fmla="*/ 2583543 h 5890917"/>
              <a:gd name="connsiteX240" fmla="*/ 3142042 w 4317699"/>
              <a:gd name="connsiteY240" fmla="*/ 2670629 h 5890917"/>
              <a:gd name="connsiteX241" fmla="*/ 3468360 w 4317699"/>
              <a:gd name="connsiteY241" fmla="*/ 2690614 h 5890917"/>
              <a:gd name="connsiteX242" fmla="*/ 2967870 w 4317699"/>
              <a:gd name="connsiteY242" fmla="*/ 2844800 h 5890917"/>
              <a:gd name="connsiteX243" fmla="*/ 2895299 w 4317699"/>
              <a:gd name="connsiteY243" fmla="*/ 2931886 h 5890917"/>
              <a:gd name="connsiteX244" fmla="*/ 2735642 w 4317699"/>
              <a:gd name="connsiteY244" fmla="*/ 3106057 h 5890917"/>
              <a:gd name="connsiteX245" fmla="*/ 2706613 w 4317699"/>
              <a:gd name="connsiteY245" fmla="*/ 3193143 h 5890917"/>
              <a:gd name="connsiteX246" fmla="*/ 2808213 w 4317699"/>
              <a:gd name="connsiteY246" fmla="*/ 3178629 h 5890917"/>
              <a:gd name="connsiteX247" fmla="*/ 3214613 w 4317699"/>
              <a:gd name="connsiteY247" fmla="*/ 3091543 h 5890917"/>
              <a:gd name="connsiteX248" fmla="*/ 3475870 w 4317699"/>
              <a:gd name="connsiteY248" fmla="*/ 2960915 h 5890917"/>
              <a:gd name="connsiteX249" fmla="*/ 3679070 w 4317699"/>
              <a:gd name="connsiteY249" fmla="*/ 2801257 h 5890917"/>
              <a:gd name="connsiteX250" fmla="*/ 3824213 w 4317699"/>
              <a:gd name="connsiteY250" fmla="*/ 2569029 h 5890917"/>
              <a:gd name="connsiteX251" fmla="*/ 3911299 w 4317699"/>
              <a:gd name="connsiteY251" fmla="*/ 2409372 h 5890917"/>
              <a:gd name="connsiteX252" fmla="*/ 4236791 w 4317699"/>
              <a:gd name="connsiteY252" fmla="*/ 2119679 h 5890917"/>
              <a:gd name="connsiteX253" fmla="*/ 3896785 w 4317699"/>
              <a:gd name="connsiteY253" fmla="*/ 2641600 h 5890917"/>
              <a:gd name="connsiteX254" fmla="*/ 3867756 w 4317699"/>
              <a:gd name="connsiteY254" fmla="*/ 2714172 h 5890917"/>
              <a:gd name="connsiteX255" fmla="*/ 3766156 w 4317699"/>
              <a:gd name="connsiteY255" fmla="*/ 2888343 h 5890917"/>
              <a:gd name="connsiteX256" fmla="*/ 3708099 w 4317699"/>
              <a:gd name="connsiteY256" fmla="*/ 2946400 h 5890917"/>
              <a:gd name="connsiteX257" fmla="*/ 3635528 w 4317699"/>
              <a:gd name="connsiteY257" fmla="*/ 3033486 h 5890917"/>
              <a:gd name="connsiteX258" fmla="*/ 3766156 w 4317699"/>
              <a:gd name="connsiteY258" fmla="*/ 2975429 h 5890917"/>
              <a:gd name="connsiteX259" fmla="*/ 3824213 w 4317699"/>
              <a:gd name="connsiteY259" fmla="*/ 2960915 h 5890917"/>
              <a:gd name="connsiteX260" fmla="*/ 4216099 w 4317699"/>
              <a:gd name="connsiteY260" fmla="*/ 3048000 h 5890917"/>
              <a:gd name="connsiteX261" fmla="*/ 4317699 w 4317699"/>
              <a:gd name="connsiteY261" fmla="*/ 3091543 h 5890917"/>
              <a:gd name="connsiteX262" fmla="*/ 4216099 w 4317699"/>
              <a:gd name="connsiteY262" fmla="*/ 3062515 h 5890917"/>
              <a:gd name="connsiteX263" fmla="*/ 4041928 w 4317699"/>
              <a:gd name="connsiteY263" fmla="*/ 3077029 h 5890917"/>
              <a:gd name="connsiteX264" fmla="*/ 3735915 w 4317699"/>
              <a:gd name="connsiteY264" fmla="*/ 3168092 h 5890917"/>
              <a:gd name="connsiteX265" fmla="*/ 3550752 w 4317699"/>
              <a:gd name="connsiteY265" fmla="*/ 3155241 h 5890917"/>
              <a:gd name="connsiteX266" fmla="*/ 3248601 w 4317699"/>
              <a:gd name="connsiteY266" fmla="*/ 3272308 h 5890917"/>
              <a:gd name="connsiteX267" fmla="*/ 3091593 w 4317699"/>
              <a:gd name="connsiteY267" fmla="*/ 3360347 h 5890917"/>
              <a:gd name="connsiteX268" fmla="*/ 2938842 w 4317699"/>
              <a:gd name="connsiteY268" fmla="*/ 3454400 h 5890917"/>
              <a:gd name="connsiteX269" fmla="*/ 2837242 w 4317699"/>
              <a:gd name="connsiteY269" fmla="*/ 3468915 h 5890917"/>
              <a:gd name="connsiteX270" fmla="*/ 2793699 w 4317699"/>
              <a:gd name="connsiteY270" fmla="*/ 3483429 h 5890917"/>
              <a:gd name="connsiteX271" fmla="*/ 2808213 w 4317699"/>
              <a:gd name="connsiteY271" fmla="*/ 3570515 h 5890917"/>
              <a:gd name="connsiteX272" fmla="*/ 2895299 w 4317699"/>
              <a:gd name="connsiteY272" fmla="*/ 3599543 h 5890917"/>
              <a:gd name="connsiteX273" fmla="*/ 3040442 w 4317699"/>
              <a:gd name="connsiteY273" fmla="*/ 3686629 h 5890917"/>
              <a:gd name="connsiteX274" fmla="*/ 3171070 w 4317699"/>
              <a:gd name="connsiteY274" fmla="*/ 3759200 h 5890917"/>
              <a:gd name="connsiteX275" fmla="*/ 3652158 w 4317699"/>
              <a:gd name="connsiteY275" fmla="*/ 3763294 h 5890917"/>
              <a:gd name="connsiteX276" fmla="*/ 3030618 w 4317699"/>
              <a:gd name="connsiteY276" fmla="*/ 3946434 h 5890917"/>
              <a:gd name="connsiteX277" fmla="*/ 3113013 w 4317699"/>
              <a:gd name="connsiteY277" fmla="*/ 3947886 h 5890917"/>
              <a:gd name="connsiteX278" fmla="*/ 3243642 w 4317699"/>
              <a:gd name="connsiteY278" fmla="*/ 4078515 h 5890917"/>
              <a:gd name="connsiteX279" fmla="*/ 3388785 w 4317699"/>
              <a:gd name="connsiteY279" fmla="*/ 4136572 h 5890917"/>
              <a:gd name="connsiteX280" fmla="*/ 3959686 w 4317699"/>
              <a:gd name="connsiteY280" fmla="*/ 4204012 h 5890917"/>
              <a:gd name="connsiteX281" fmla="*/ 3461356 w 4317699"/>
              <a:gd name="connsiteY281" fmla="*/ 4194629 h 5890917"/>
              <a:gd name="connsiteX282" fmla="*/ 3417813 w 4317699"/>
              <a:gd name="connsiteY282" fmla="*/ 4180115 h 5890917"/>
              <a:gd name="connsiteX283" fmla="*/ 3330728 w 4317699"/>
              <a:gd name="connsiteY283" fmla="*/ 4165600 h 5890917"/>
              <a:gd name="connsiteX284" fmla="*/ 3200099 w 4317699"/>
              <a:gd name="connsiteY284" fmla="*/ 4136572 h 5890917"/>
              <a:gd name="connsiteX285" fmla="*/ 3083985 w 4317699"/>
              <a:gd name="connsiteY285" fmla="*/ 4107543 h 5890917"/>
              <a:gd name="connsiteX286" fmla="*/ 2982385 w 4317699"/>
              <a:gd name="connsiteY286" fmla="*/ 4005943 h 5890917"/>
              <a:gd name="connsiteX287" fmla="*/ 2938842 w 4317699"/>
              <a:gd name="connsiteY287" fmla="*/ 3962400 h 5890917"/>
              <a:gd name="connsiteX288" fmla="*/ 2851756 w 4317699"/>
              <a:gd name="connsiteY288" fmla="*/ 3904343 h 5890917"/>
              <a:gd name="connsiteX289" fmla="*/ 2808213 w 4317699"/>
              <a:gd name="connsiteY289" fmla="*/ 3875315 h 5890917"/>
              <a:gd name="connsiteX290" fmla="*/ 2779185 w 4317699"/>
              <a:gd name="connsiteY290" fmla="*/ 3947886 h 5890917"/>
              <a:gd name="connsiteX291" fmla="*/ 2837242 w 4317699"/>
              <a:gd name="connsiteY291" fmla="*/ 4209143 h 5890917"/>
              <a:gd name="connsiteX292" fmla="*/ 2851756 w 4317699"/>
              <a:gd name="connsiteY292" fmla="*/ 4252686 h 5890917"/>
              <a:gd name="connsiteX293" fmla="*/ 2866270 w 4317699"/>
              <a:gd name="connsiteY293" fmla="*/ 4296229 h 5890917"/>
              <a:gd name="connsiteX294" fmla="*/ 2880785 w 4317699"/>
              <a:gd name="connsiteY294" fmla="*/ 4717143 h 5890917"/>
              <a:gd name="connsiteX295" fmla="*/ 2938842 w 4317699"/>
              <a:gd name="connsiteY295" fmla="*/ 4775200 h 5890917"/>
              <a:gd name="connsiteX296" fmla="*/ 2967870 w 4317699"/>
              <a:gd name="connsiteY296" fmla="*/ 4833257 h 5890917"/>
              <a:gd name="connsiteX297" fmla="*/ 3299710 w 4317699"/>
              <a:gd name="connsiteY297" fmla="*/ 5730921 h 5890917"/>
              <a:gd name="connsiteX298" fmla="*/ 2963139 w 4317699"/>
              <a:gd name="connsiteY298" fmla="*/ 5786686 h 5890917"/>
              <a:gd name="connsiteX299" fmla="*/ 2692099 w 4317699"/>
              <a:gd name="connsiteY299" fmla="*/ 5733143 h 5890917"/>
              <a:gd name="connsiteX300" fmla="*/ 2372785 w 4317699"/>
              <a:gd name="connsiteY300" fmla="*/ 5776686 h 5890917"/>
              <a:gd name="connsiteX301" fmla="*/ 2416328 w 4317699"/>
              <a:gd name="connsiteY301" fmla="*/ 5660572 h 5890917"/>
              <a:gd name="connsiteX302" fmla="*/ 2416328 w 4317699"/>
              <a:gd name="connsiteY302"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28205 w 4317699"/>
              <a:gd name="connsiteY8" fmla="*/ 3635527 h 5890917"/>
              <a:gd name="connsiteX9" fmla="*/ 1144281 w 4317699"/>
              <a:gd name="connsiteY9" fmla="*/ 3852699 h 5890917"/>
              <a:gd name="connsiteX10" fmla="*/ 1220582 w 4317699"/>
              <a:gd name="connsiteY10" fmla="*/ 3947437 h 5890917"/>
              <a:gd name="connsiteX11" fmla="*/ 1122119 w 4317699"/>
              <a:gd name="connsiteY11" fmla="*/ 4482411 h 5890917"/>
              <a:gd name="connsiteX12" fmla="*/ 1127998 w 4317699"/>
              <a:gd name="connsiteY12" fmla="*/ 4088004 h 5890917"/>
              <a:gd name="connsiteX13" fmla="*/ 979649 w 4317699"/>
              <a:gd name="connsiteY13" fmla="*/ 4103108 h 5890917"/>
              <a:gd name="connsiteX14" fmla="*/ 745829 w 4317699"/>
              <a:gd name="connsiteY14" fmla="*/ 4341850 h 5890917"/>
              <a:gd name="connsiteX15" fmla="*/ 1197128 w 4317699"/>
              <a:gd name="connsiteY15" fmla="*/ 3599543 h 5890917"/>
              <a:gd name="connsiteX16" fmla="*/ 1008442 w 4317699"/>
              <a:gd name="connsiteY16" fmla="*/ 3614057 h 5890917"/>
              <a:gd name="connsiteX17" fmla="*/ 627208 w 4317699"/>
              <a:gd name="connsiteY17" fmla="*/ 3486452 h 5890917"/>
              <a:gd name="connsiteX18" fmla="*/ 834270 w 4317699"/>
              <a:gd name="connsiteY18" fmla="*/ 3541486 h 5890917"/>
              <a:gd name="connsiteX19" fmla="*/ 575346 w 4317699"/>
              <a:gd name="connsiteY19" fmla="*/ 3287964 h 5890917"/>
              <a:gd name="connsiteX20" fmla="*/ 1037470 w 4317699"/>
              <a:gd name="connsiteY20" fmla="*/ 3512457 h 5890917"/>
              <a:gd name="connsiteX21" fmla="*/ 1124556 w 4317699"/>
              <a:gd name="connsiteY21" fmla="*/ 3468915 h 5890917"/>
              <a:gd name="connsiteX22" fmla="*/ 1168099 w 4317699"/>
              <a:gd name="connsiteY22" fmla="*/ 3454400 h 5890917"/>
              <a:gd name="connsiteX23" fmla="*/ 1226156 w 4317699"/>
              <a:gd name="connsiteY23" fmla="*/ 3425372 h 5890917"/>
              <a:gd name="connsiteX24" fmla="*/ 1922842 w 4317699"/>
              <a:gd name="connsiteY24" fmla="*/ 3454400 h 5890917"/>
              <a:gd name="connsiteX25" fmla="*/ 1966385 w 4317699"/>
              <a:gd name="connsiteY25" fmla="*/ 3468915 h 5890917"/>
              <a:gd name="connsiteX26" fmla="*/ 2024442 w 4317699"/>
              <a:gd name="connsiteY26" fmla="*/ 3512457 h 5890917"/>
              <a:gd name="connsiteX27" fmla="*/ 2067985 w 4317699"/>
              <a:gd name="connsiteY27" fmla="*/ 3585029 h 5890917"/>
              <a:gd name="connsiteX28" fmla="*/ 2097013 w 4317699"/>
              <a:gd name="connsiteY28" fmla="*/ 3643086 h 5890917"/>
              <a:gd name="connsiteX29" fmla="*/ 2169585 w 4317699"/>
              <a:gd name="connsiteY29" fmla="*/ 3759200 h 5890917"/>
              <a:gd name="connsiteX30" fmla="*/ 2213128 w 4317699"/>
              <a:gd name="connsiteY30" fmla="*/ 3744686 h 5890917"/>
              <a:gd name="connsiteX31" fmla="*/ 2198613 w 4317699"/>
              <a:gd name="connsiteY31" fmla="*/ 3657600 h 5890917"/>
              <a:gd name="connsiteX32" fmla="*/ 2155070 w 4317699"/>
              <a:gd name="connsiteY32" fmla="*/ 3483429 h 5890917"/>
              <a:gd name="connsiteX33" fmla="*/ 2082499 w 4317699"/>
              <a:gd name="connsiteY33" fmla="*/ 3425372 h 5890917"/>
              <a:gd name="connsiteX34" fmla="*/ 2038956 w 4317699"/>
              <a:gd name="connsiteY34" fmla="*/ 3367315 h 5890917"/>
              <a:gd name="connsiteX35" fmla="*/ 1908328 w 4317699"/>
              <a:gd name="connsiteY35" fmla="*/ 3280229 h 5890917"/>
              <a:gd name="connsiteX36" fmla="*/ 1777699 w 4317699"/>
              <a:gd name="connsiteY36" fmla="*/ 3222172 h 5890917"/>
              <a:gd name="connsiteX37" fmla="*/ 1479800 w 4317699"/>
              <a:gd name="connsiteY37" fmla="*/ 3072921 h 5890917"/>
              <a:gd name="connsiteX38" fmla="*/ 1158608 w 4317699"/>
              <a:gd name="connsiteY38" fmla="*/ 3051895 h 5890917"/>
              <a:gd name="connsiteX39" fmla="*/ 1264735 w 4317699"/>
              <a:gd name="connsiteY39" fmla="*/ 2942156 h 5890917"/>
              <a:gd name="connsiteX40" fmla="*/ 1105078 w 4317699"/>
              <a:gd name="connsiteY40" fmla="*/ 2826041 h 5890917"/>
              <a:gd name="connsiteX41" fmla="*/ 848508 w 4317699"/>
              <a:gd name="connsiteY41" fmla="*/ 2747369 h 5890917"/>
              <a:gd name="connsiteX42" fmla="*/ 906842 w 4317699"/>
              <a:gd name="connsiteY42" fmla="*/ 2830286 h 5890917"/>
              <a:gd name="connsiteX43" fmla="*/ 628145 w 4317699"/>
              <a:gd name="connsiteY43" fmla="*/ 2616876 h 5890917"/>
              <a:gd name="connsiteX44" fmla="*/ 689128 w 4317699"/>
              <a:gd name="connsiteY44" fmla="*/ 2757715 h 5890917"/>
              <a:gd name="connsiteX45" fmla="*/ 631070 w 4317699"/>
              <a:gd name="connsiteY45" fmla="*/ 2714172 h 5890917"/>
              <a:gd name="connsiteX46" fmla="*/ 573013 w 4317699"/>
              <a:gd name="connsiteY46" fmla="*/ 2685143 h 5890917"/>
              <a:gd name="connsiteX47" fmla="*/ 255157 w 4317699"/>
              <a:gd name="connsiteY47" fmla="*/ 2438228 h 5890917"/>
              <a:gd name="connsiteX48" fmla="*/ 769553 w 4317699"/>
              <a:gd name="connsiteY48" fmla="*/ 2644340 h 5890917"/>
              <a:gd name="connsiteX49" fmla="*/ 1095528 w 4317699"/>
              <a:gd name="connsiteY49" fmla="*/ 2685143 h 5890917"/>
              <a:gd name="connsiteX50" fmla="*/ 1211642 w 4317699"/>
              <a:gd name="connsiteY50" fmla="*/ 2714172 h 5890917"/>
              <a:gd name="connsiteX51" fmla="*/ 1313242 w 4317699"/>
              <a:gd name="connsiteY51" fmla="*/ 2801257 h 5890917"/>
              <a:gd name="connsiteX52" fmla="*/ 1186943 w 4317699"/>
              <a:gd name="connsiteY52" fmla="*/ 2556872 h 5890917"/>
              <a:gd name="connsiteX53" fmla="*/ 1138540 w 4317699"/>
              <a:gd name="connsiteY53" fmla="*/ 2390095 h 5890917"/>
              <a:gd name="connsiteX54" fmla="*/ 1198119 w 4317699"/>
              <a:gd name="connsiteY54" fmla="*/ 2428740 h 5890917"/>
              <a:gd name="connsiteX55" fmla="*/ 1385813 w 4317699"/>
              <a:gd name="connsiteY55" fmla="*/ 2873829 h 5890917"/>
              <a:gd name="connsiteX56" fmla="*/ 1429356 w 4317699"/>
              <a:gd name="connsiteY56" fmla="*/ 2917372 h 5890917"/>
              <a:gd name="connsiteX57" fmla="*/ 1516442 w 4317699"/>
              <a:gd name="connsiteY57" fmla="*/ 2960915 h 5890917"/>
              <a:gd name="connsiteX58" fmla="*/ 1792213 w 4317699"/>
              <a:gd name="connsiteY58" fmla="*/ 3004457 h 5890917"/>
              <a:gd name="connsiteX59" fmla="*/ 1908328 w 4317699"/>
              <a:gd name="connsiteY59" fmla="*/ 3033486 h 5890917"/>
              <a:gd name="connsiteX60" fmla="*/ 1980899 w 4317699"/>
              <a:gd name="connsiteY60" fmla="*/ 3062515 h 5890917"/>
              <a:gd name="connsiteX61" fmla="*/ 2024442 w 4317699"/>
              <a:gd name="connsiteY61" fmla="*/ 3077029 h 5890917"/>
              <a:gd name="connsiteX62" fmla="*/ 2126042 w 4317699"/>
              <a:gd name="connsiteY62" fmla="*/ 3135086 h 5890917"/>
              <a:gd name="connsiteX63" fmla="*/ 2169585 w 4317699"/>
              <a:gd name="connsiteY63" fmla="*/ 3207657 h 5890917"/>
              <a:gd name="connsiteX64" fmla="*/ 2213128 w 4317699"/>
              <a:gd name="connsiteY64" fmla="*/ 3251200 h 5890917"/>
              <a:gd name="connsiteX65" fmla="*/ 2271185 w 4317699"/>
              <a:gd name="connsiteY65" fmla="*/ 3323772 h 5890917"/>
              <a:gd name="connsiteX66" fmla="*/ 2242156 w 4317699"/>
              <a:gd name="connsiteY66" fmla="*/ 3236686 h 5890917"/>
              <a:gd name="connsiteX67" fmla="*/ 2198613 w 4317699"/>
              <a:gd name="connsiteY67" fmla="*/ 3106057 h 5890917"/>
              <a:gd name="connsiteX68" fmla="*/ 2169585 w 4317699"/>
              <a:gd name="connsiteY68" fmla="*/ 3048000 h 5890917"/>
              <a:gd name="connsiteX69" fmla="*/ 2097013 w 4317699"/>
              <a:gd name="connsiteY69" fmla="*/ 2989943 h 5890917"/>
              <a:gd name="connsiteX70" fmla="*/ 2053470 w 4317699"/>
              <a:gd name="connsiteY70" fmla="*/ 2931886 h 5890917"/>
              <a:gd name="connsiteX71" fmla="*/ 2009928 w 4317699"/>
              <a:gd name="connsiteY71" fmla="*/ 2888343 h 5890917"/>
              <a:gd name="connsiteX72" fmla="*/ 1995413 w 4317699"/>
              <a:gd name="connsiteY72" fmla="*/ 2830286 h 5890917"/>
              <a:gd name="connsiteX73" fmla="*/ 1966385 w 4317699"/>
              <a:gd name="connsiteY73" fmla="*/ 2772229 h 5890917"/>
              <a:gd name="connsiteX74" fmla="*/ 1556591 w 4317699"/>
              <a:gd name="connsiteY74" fmla="*/ 2469870 h 5890917"/>
              <a:gd name="connsiteX75" fmla="*/ 1922842 w 4317699"/>
              <a:gd name="connsiteY75" fmla="*/ 2540000 h 5890917"/>
              <a:gd name="connsiteX76" fmla="*/ 1850270 w 4317699"/>
              <a:gd name="connsiteY76" fmla="*/ 2438400 h 5890917"/>
              <a:gd name="connsiteX77" fmla="*/ 1806728 w 4317699"/>
              <a:gd name="connsiteY77" fmla="*/ 2365829 h 5890917"/>
              <a:gd name="connsiteX78" fmla="*/ 1647070 w 4317699"/>
              <a:gd name="connsiteY78" fmla="*/ 2206172 h 5890917"/>
              <a:gd name="connsiteX79" fmla="*/ 1589013 w 4317699"/>
              <a:gd name="connsiteY79" fmla="*/ 2148115 h 5890917"/>
              <a:gd name="connsiteX80" fmla="*/ 1545470 w 4317699"/>
              <a:gd name="connsiteY80" fmla="*/ 2104572 h 5890917"/>
              <a:gd name="connsiteX81" fmla="*/ 1501928 w 4317699"/>
              <a:gd name="connsiteY81" fmla="*/ 2046515 h 5890917"/>
              <a:gd name="connsiteX82" fmla="*/ 1458385 w 4317699"/>
              <a:gd name="connsiteY82" fmla="*/ 2032000 h 5890917"/>
              <a:gd name="connsiteX83" fmla="*/ 1313242 w 4317699"/>
              <a:gd name="connsiteY83" fmla="*/ 1988457 h 5890917"/>
              <a:gd name="connsiteX84" fmla="*/ 640112 w 4317699"/>
              <a:gd name="connsiteY84" fmla="*/ 2092388 h 5890917"/>
              <a:gd name="connsiteX85" fmla="*/ 1211642 w 4317699"/>
              <a:gd name="connsiteY85" fmla="*/ 1886857 h 5890917"/>
              <a:gd name="connsiteX86" fmla="*/ 1168099 w 4317699"/>
              <a:gd name="connsiteY86" fmla="*/ 1843315 h 5890917"/>
              <a:gd name="connsiteX87" fmla="*/ 711891 w 4317699"/>
              <a:gd name="connsiteY87" fmla="*/ 1699000 h 5890917"/>
              <a:gd name="connsiteX88" fmla="*/ 1371299 w 4317699"/>
              <a:gd name="connsiteY88" fmla="*/ 1901372 h 5890917"/>
              <a:gd name="connsiteX89" fmla="*/ 1559985 w 4317699"/>
              <a:gd name="connsiteY89" fmla="*/ 1915886 h 5890917"/>
              <a:gd name="connsiteX90" fmla="*/ 1618042 w 4317699"/>
              <a:gd name="connsiteY90" fmla="*/ 1944915 h 5890917"/>
              <a:gd name="connsiteX91" fmla="*/ 1734156 w 4317699"/>
              <a:gd name="connsiteY91" fmla="*/ 2104572 h 5890917"/>
              <a:gd name="connsiteX92" fmla="*/ 1777699 w 4317699"/>
              <a:gd name="connsiteY92" fmla="*/ 2162629 h 5890917"/>
              <a:gd name="connsiteX93" fmla="*/ 1763185 w 4317699"/>
              <a:gd name="connsiteY93" fmla="*/ 2090057 h 5890917"/>
              <a:gd name="connsiteX94" fmla="*/ 1734156 w 4317699"/>
              <a:gd name="connsiteY94" fmla="*/ 1973943 h 5890917"/>
              <a:gd name="connsiteX95" fmla="*/ 1719642 w 4317699"/>
              <a:gd name="connsiteY95" fmla="*/ 1886857 h 5890917"/>
              <a:gd name="connsiteX96" fmla="*/ 1699810 w 4317699"/>
              <a:gd name="connsiteY96" fmla="*/ 1491358 h 5890917"/>
              <a:gd name="connsiteX97" fmla="*/ 1395655 w 4317699"/>
              <a:gd name="connsiteY97" fmla="*/ 853321 h 5890917"/>
              <a:gd name="connsiteX98" fmla="*/ 1792213 w 4317699"/>
              <a:gd name="connsiteY98" fmla="*/ 1320800 h 5890917"/>
              <a:gd name="connsiteX99" fmla="*/ 1821242 w 4317699"/>
              <a:gd name="connsiteY99" fmla="*/ 1190172 h 5890917"/>
              <a:gd name="connsiteX100" fmla="*/ 1792213 w 4317699"/>
              <a:gd name="connsiteY100" fmla="*/ 653143 h 5890917"/>
              <a:gd name="connsiteX101" fmla="*/ 1748670 w 4317699"/>
              <a:gd name="connsiteY101" fmla="*/ 580572 h 5890917"/>
              <a:gd name="connsiteX102" fmla="*/ 1792213 w 4317699"/>
              <a:gd name="connsiteY102" fmla="*/ 624115 h 5890917"/>
              <a:gd name="connsiteX103" fmla="*/ 1821242 w 4317699"/>
              <a:gd name="connsiteY103" fmla="*/ 754743 h 5890917"/>
              <a:gd name="connsiteX104" fmla="*/ 1879299 w 4317699"/>
              <a:gd name="connsiteY104" fmla="*/ 870857 h 5890917"/>
              <a:gd name="connsiteX105" fmla="*/ 1893813 w 4317699"/>
              <a:gd name="connsiteY105" fmla="*/ 2061029 h 5890917"/>
              <a:gd name="connsiteX106" fmla="*/ 1922842 w 4317699"/>
              <a:gd name="connsiteY106" fmla="*/ 2148115 h 5890917"/>
              <a:gd name="connsiteX107" fmla="*/ 1937356 w 4317699"/>
              <a:gd name="connsiteY107" fmla="*/ 2235200 h 5890917"/>
              <a:gd name="connsiteX108" fmla="*/ 1980899 w 4317699"/>
              <a:gd name="connsiteY108" fmla="*/ 2365829 h 5890917"/>
              <a:gd name="connsiteX109" fmla="*/ 2009928 w 4317699"/>
              <a:gd name="connsiteY109" fmla="*/ 2409372 h 5890917"/>
              <a:gd name="connsiteX110" fmla="*/ 2053470 w 4317699"/>
              <a:gd name="connsiteY110" fmla="*/ 2525486 h 5890917"/>
              <a:gd name="connsiteX111" fmla="*/ 2097013 w 4317699"/>
              <a:gd name="connsiteY111" fmla="*/ 2583543 h 5890917"/>
              <a:gd name="connsiteX112" fmla="*/ 2169585 w 4317699"/>
              <a:gd name="connsiteY112" fmla="*/ 2757715 h 5890917"/>
              <a:gd name="connsiteX113" fmla="*/ 2198613 w 4317699"/>
              <a:gd name="connsiteY113" fmla="*/ 2801257 h 5890917"/>
              <a:gd name="connsiteX114" fmla="*/ 2285699 w 4317699"/>
              <a:gd name="connsiteY114" fmla="*/ 2888343 h 5890917"/>
              <a:gd name="connsiteX115" fmla="*/ 2314728 w 4317699"/>
              <a:gd name="connsiteY115" fmla="*/ 2989943 h 5890917"/>
              <a:gd name="connsiteX116" fmla="*/ 2343756 w 4317699"/>
              <a:gd name="connsiteY116" fmla="*/ 3033486 h 5890917"/>
              <a:gd name="connsiteX117" fmla="*/ 2372785 w 4317699"/>
              <a:gd name="connsiteY117" fmla="*/ 2989943 h 5890917"/>
              <a:gd name="connsiteX118" fmla="*/ 2285699 w 4317699"/>
              <a:gd name="connsiteY118" fmla="*/ 2380343 h 5890917"/>
              <a:gd name="connsiteX119" fmla="*/ 2271185 w 4317699"/>
              <a:gd name="connsiteY119" fmla="*/ 2322286 h 5890917"/>
              <a:gd name="connsiteX120" fmla="*/ 2170402 w 4317699"/>
              <a:gd name="connsiteY120" fmla="*/ 2179092 h 5890917"/>
              <a:gd name="connsiteX121" fmla="*/ 2074511 w 4317699"/>
              <a:gd name="connsiteY121" fmla="*/ 1914189 h 5890917"/>
              <a:gd name="connsiteX122" fmla="*/ 2271185 w 4317699"/>
              <a:gd name="connsiteY122" fmla="*/ 2177143 h 5890917"/>
              <a:gd name="connsiteX123" fmla="*/ 2110169 w 4317699"/>
              <a:gd name="connsiteY123" fmla="*/ 1733634 h 5890917"/>
              <a:gd name="connsiteX124" fmla="*/ 2159116 w 4317699"/>
              <a:gd name="connsiteY124" fmla="*/ 1422364 h 5890917"/>
              <a:gd name="connsiteX125" fmla="*/ 2401813 w 4317699"/>
              <a:gd name="connsiteY125" fmla="*/ 2075543 h 5890917"/>
              <a:gd name="connsiteX126" fmla="*/ 2503413 w 4317699"/>
              <a:gd name="connsiteY126" fmla="*/ 1959429 h 5890917"/>
              <a:gd name="connsiteX127" fmla="*/ 2459870 w 4317699"/>
              <a:gd name="connsiteY127" fmla="*/ 1756229 h 5890917"/>
              <a:gd name="connsiteX128" fmla="*/ 2445356 w 4317699"/>
              <a:gd name="connsiteY128" fmla="*/ 1625600 h 5890917"/>
              <a:gd name="connsiteX129" fmla="*/ 2401813 w 4317699"/>
              <a:gd name="connsiteY129" fmla="*/ 1494972 h 5890917"/>
              <a:gd name="connsiteX130" fmla="*/ 2343756 w 4317699"/>
              <a:gd name="connsiteY130" fmla="*/ 1320800 h 5890917"/>
              <a:gd name="connsiteX131" fmla="*/ 2358270 w 4317699"/>
              <a:gd name="connsiteY131" fmla="*/ 130629 h 5890917"/>
              <a:gd name="connsiteX132" fmla="*/ 2372785 w 4317699"/>
              <a:gd name="connsiteY132" fmla="*/ 261257 h 5890917"/>
              <a:gd name="connsiteX133" fmla="*/ 2387299 w 4317699"/>
              <a:gd name="connsiteY133" fmla="*/ 333829 h 5890917"/>
              <a:gd name="connsiteX134" fmla="*/ 2430842 w 4317699"/>
              <a:gd name="connsiteY134" fmla="*/ 638629 h 5890917"/>
              <a:gd name="connsiteX135" fmla="*/ 2459870 w 4317699"/>
              <a:gd name="connsiteY135" fmla="*/ 580572 h 5890917"/>
              <a:gd name="connsiteX136" fmla="*/ 2488899 w 4317699"/>
              <a:gd name="connsiteY136" fmla="*/ 508000 h 5890917"/>
              <a:gd name="connsiteX137" fmla="*/ 2532442 w 4317699"/>
              <a:gd name="connsiteY137" fmla="*/ 406400 h 5890917"/>
              <a:gd name="connsiteX138" fmla="*/ 2546956 w 4317699"/>
              <a:gd name="connsiteY138" fmla="*/ 159657 h 5890917"/>
              <a:gd name="connsiteX139" fmla="*/ 2532442 w 4317699"/>
              <a:gd name="connsiteY139" fmla="*/ 609600 h 5890917"/>
              <a:gd name="connsiteX140" fmla="*/ 2474385 w 4317699"/>
              <a:gd name="connsiteY140" fmla="*/ 696686 h 5890917"/>
              <a:gd name="connsiteX141" fmla="*/ 2488899 w 4317699"/>
              <a:gd name="connsiteY141" fmla="*/ 1262743 h 5890917"/>
              <a:gd name="connsiteX142" fmla="*/ 2532442 w 4317699"/>
              <a:gd name="connsiteY142" fmla="*/ 1320800 h 5890917"/>
              <a:gd name="connsiteX143" fmla="*/ 2546956 w 4317699"/>
              <a:gd name="connsiteY143" fmla="*/ 1393372 h 5890917"/>
              <a:gd name="connsiteX144" fmla="*/ 2575985 w 4317699"/>
              <a:gd name="connsiteY144" fmla="*/ 1494972 h 5890917"/>
              <a:gd name="connsiteX145" fmla="*/ 2590499 w 4317699"/>
              <a:gd name="connsiteY145" fmla="*/ 1611086 h 5890917"/>
              <a:gd name="connsiteX146" fmla="*/ 2619528 w 4317699"/>
              <a:gd name="connsiteY146" fmla="*/ 1567543 h 5890917"/>
              <a:gd name="connsiteX147" fmla="*/ 2721128 w 4317699"/>
              <a:gd name="connsiteY147" fmla="*/ 1509486 h 5890917"/>
              <a:gd name="connsiteX148" fmla="*/ 2750156 w 4317699"/>
              <a:gd name="connsiteY148" fmla="*/ 1465943 h 5890917"/>
              <a:gd name="connsiteX149" fmla="*/ 2793699 w 4317699"/>
              <a:gd name="connsiteY149" fmla="*/ 1422400 h 5890917"/>
              <a:gd name="connsiteX150" fmla="*/ 2822728 w 4317699"/>
              <a:gd name="connsiteY150" fmla="*/ 1364343 h 5890917"/>
              <a:gd name="connsiteX151" fmla="*/ 2837242 w 4317699"/>
              <a:gd name="connsiteY151" fmla="*/ 1045029 h 5890917"/>
              <a:gd name="connsiteX152" fmla="*/ 2851756 w 4317699"/>
              <a:gd name="connsiteY152" fmla="*/ 972457 h 5890917"/>
              <a:gd name="connsiteX153" fmla="*/ 2895299 w 4317699"/>
              <a:gd name="connsiteY153" fmla="*/ 609600 h 5890917"/>
              <a:gd name="connsiteX154" fmla="*/ 2938842 w 4317699"/>
              <a:gd name="connsiteY154" fmla="*/ 275772 h 5890917"/>
              <a:gd name="connsiteX155" fmla="*/ 3200099 w 4317699"/>
              <a:gd name="connsiteY155" fmla="*/ 43543 h 5890917"/>
              <a:gd name="connsiteX156" fmla="*/ 3229128 w 4317699"/>
              <a:gd name="connsiteY156" fmla="*/ 0 h 5890917"/>
              <a:gd name="connsiteX157" fmla="*/ 3200099 w 4317699"/>
              <a:gd name="connsiteY157" fmla="*/ 130629 h 5890917"/>
              <a:gd name="connsiteX158" fmla="*/ 3171070 w 4317699"/>
              <a:gd name="connsiteY158" fmla="*/ 232229 h 5890917"/>
              <a:gd name="connsiteX159" fmla="*/ 3054956 w 4317699"/>
              <a:gd name="connsiteY159" fmla="*/ 290286 h 5890917"/>
              <a:gd name="connsiteX160" fmla="*/ 3011413 w 4317699"/>
              <a:gd name="connsiteY160" fmla="*/ 522515 h 5890917"/>
              <a:gd name="connsiteX161" fmla="*/ 2967870 w 4317699"/>
              <a:gd name="connsiteY161" fmla="*/ 972457 h 5890917"/>
              <a:gd name="connsiteX162" fmla="*/ 3025928 w 4317699"/>
              <a:gd name="connsiteY162" fmla="*/ 1001486 h 5890917"/>
              <a:gd name="connsiteX163" fmla="*/ 3113013 w 4317699"/>
              <a:gd name="connsiteY163" fmla="*/ 957943 h 5890917"/>
              <a:gd name="connsiteX164" fmla="*/ 3330728 w 4317699"/>
              <a:gd name="connsiteY164" fmla="*/ 914400 h 5890917"/>
              <a:gd name="connsiteX165" fmla="*/ 3388785 w 4317699"/>
              <a:gd name="connsiteY165" fmla="*/ 885372 h 5890917"/>
              <a:gd name="connsiteX166" fmla="*/ 3822419 w 4317699"/>
              <a:gd name="connsiteY166" fmla="*/ 416941 h 5890917"/>
              <a:gd name="connsiteX167" fmla="*/ 3541953 w 4317699"/>
              <a:gd name="connsiteY167" fmla="*/ 909341 h 5890917"/>
              <a:gd name="connsiteX168" fmla="*/ 3801781 w 4317699"/>
              <a:gd name="connsiteY168" fmla="*/ 934802 h 5890917"/>
              <a:gd name="connsiteX169" fmla="*/ 3882270 w 4317699"/>
              <a:gd name="connsiteY169" fmla="*/ 1030515 h 5890917"/>
              <a:gd name="connsiteX170" fmla="*/ 3301699 w 4317699"/>
              <a:gd name="connsiteY170" fmla="*/ 1030515 h 5890917"/>
              <a:gd name="connsiteX171" fmla="*/ 3374270 w 4317699"/>
              <a:gd name="connsiteY171" fmla="*/ 1074057 h 5890917"/>
              <a:gd name="connsiteX172" fmla="*/ 3490385 w 4317699"/>
              <a:gd name="connsiteY172" fmla="*/ 1103086 h 5890917"/>
              <a:gd name="connsiteX173" fmla="*/ 3548442 w 4317699"/>
              <a:gd name="connsiteY173" fmla="*/ 1175657 h 5890917"/>
              <a:gd name="connsiteX174" fmla="*/ 3635528 w 4317699"/>
              <a:gd name="connsiteY174" fmla="*/ 1219200 h 5890917"/>
              <a:gd name="connsiteX175" fmla="*/ 3795185 w 4317699"/>
              <a:gd name="connsiteY175" fmla="*/ 1248229 h 5890917"/>
              <a:gd name="connsiteX176" fmla="*/ 4085470 w 4317699"/>
              <a:gd name="connsiteY176" fmla="*/ 1190172 h 5890917"/>
              <a:gd name="connsiteX177" fmla="*/ 4143528 w 4317699"/>
              <a:gd name="connsiteY177" fmla="*/ 1117600 h 5890917"/>
              <a:gd name="connsiteX178" fmla="*/ 4187070 w 4317699"/>
              <a:gd name="connsiteY178" fmla="*/ 1088572 h 5890917"/>
              <a:gd name="connsiteX179" fmla="*/ 4143528 w 4317699"/>
              <a:gd name="connsiteY179" fmla="*/ 1132115 h 5890917"/>
              <a:gd name="connsiteX180" fmla="*/ 4041928 w 4317699"/>
              <a:gd name="connsiteY180" fmla="*/ 1262743 h 5890917"/>
              <a:gd name="connsiteX181" fmla="*/ 4012899 w 4317699"/>
              <a:gd name="connsiteY181" fmla="*/ 1306286 h 5890917"/>
              <a:gd name="connsiteX182" fmla="*/ 3791322 w 4317699"/>
              <a:gd name="connsiteY182" fmla="*/ 1323824 h 5890917"/>
              <a:gd name="connsiteX183" fmla="*/ 3751642 w 4317699"/>
              <a:gd name="connsiteY183" fmla="*/ 1364343 h 5890917"/>
              <a:gd name="connsiteX184" fmla="*/ 3595300 w 4317699"/>
              <a:gd name="connsiteY184" fmla="*/ 1257336 h 5890917"/>
              <a:gd name="connsiteX185" fmla="*/ 3388375 w 4317699"/>
              <a:gd name="connsiteY185" fmla="*/ 1146879 h 5890917"/>
              <a:gd name="connsiteX186" fmla="*/ 3504899 w 4317699"/>
              <a:gd name="connsiteY186" fmla="*/ 1756229 h 5890917"/>
              <a:gd name="connsiteX187" fmla="*/ 3475870 w 4317699"/>
              <a:gd name="connsiteY187" fmla="*/ 1698172 h 5890917"/>
              <a:gd name="connsiteX188" fmla="*/ 3403299 w 4317699"/>
              <a:gd name="connsiteY188" fmla="*/ 1524000 h 5890917"/>
              <a:gd name="connsiteX189" fmla="*/ 3351418 w 4317699"/>
              <a:gd name="connsiteY189" fmla="*/ 1329003 h 5890917"/>
              <a:gd name="connsiteX190" fmla="*/ 3331584 w 4317699"/>
              <a:gd name="connsiteY190" fmla="*/ 1273108 h 5890917"/>
              <a:gd name="connsiteX191" fmla="*/ 3287677 w 4317699"/>
              <a:gd name="connsiteY191" fmla="*/ 1226998 h 5890917"/>
              <a:gd name="connsiteX192" fmla="*/ 3197648 w 4317699"/>
              <a:gd name="connsiteY192" fmla="*/ 1063836 h 5890917"/>
              <a:gd name="connsiteX193" fmla="*/ 2972757 w 4317699"/>
              <a:gd name="connsiteY193" fmla="*/ 1086625 h 5890917"/>
              <a:gd name="connsiteX194" fmla="*/ 2982385 w 4317699"/>
              <a:gd name="connsiteY194" fmla="*/ 1219200 h 5890917"/>
              <a:gd name="connsiteX195" fmla="*/ 2967870 w 4317699"/>
              <a:gd name="connsiteY195" fmla="*/ 1262743 h 5890917"/>
              <a:gd name="connsiteX196" fmla="*/ 2895299 w 4317699"/>
              <a:gd name="connsiteY196" fmla="*/ 1524000 h 5890917"/>
              <a:gd name="connsiteX197" fmla="*/ 2938842 w 4317699"/>
              <a:gd name="connsiteY197" fmla="*/ 1596572 h 5890917"/>
              <a:gd name="connsiteX198" fmla="*/ 2953356 w 4317699"/>
              <a:gd name="connsiteY198" fmla="*/ 1640115 h 5890917"/>
              <a:gd name="connsiteX199" fmla="*/ 2895299 w 4317699"/>
              <a:gd name="connsiteY199" fmla="*/ 1712686 h 5890917"/>
              <a:gd name="connsiteX200" fmla="*/ 2837242 w 4317699"/>
              <a:gd name="connsiteY200" fmla="*/ 1770743 h 5890917"/>
              <a:gd name="connsiteX201" fmla="*/ 2750156 w 4317699"/>
              <a:gd name="connsiteY201" fmla="*/ 1828800 h 5890917"/>
              <a:gd name="connsiteX202" fmla="*/ 2677585 w 4317699"/>
              <a:gd name="connsiteY202" fmla="*/ 1901372 h 5890917"/>
              <a:gd name="connsiteX203" fmla="*/ 2575985 w 4317699"/>
              <a:gd name="connsiteY203" fmla="*/ 2032000 h 5890917"/>
              <a:gd name="connsiteX204" fmla="*/ 2561470 w 4317699"/>
              <a:gd name="connsiteY204" fmla="*/ 2525486 h 5890917"/>
              <a:gd name="connsiteX205" fmla="*/ 2634042 w 4317699"/>
              <a:gd name="connsiteY205" fmla="*/ 2467429 h 5890917"/>
              <a:gd name="connsiteX206" fmla="*/ 2750156 w 4317699"/>
              <a:gd name="connsiteY206" fmla="*/ 2394857 h 5890917"/>
              <a:gd name="connsiteX207" fmla="*/ 2938842 w 4317699"/>
              <a:gd name="connsiteY207" fmla="*/ 2249715 h 5890917"/>
              <a:gd name="connsiteX208" fmla="*/ 2904387 w 4317699"/>
              <a:gd name="connsiteY208" fmla="*/ 2031669 h 5890917"/>
              <a:gd name="connsiteX209" fmla="*/ 3070856 w 4317699"/>
              <a:gd name="connsiteY209" fmla="*/ 2166397 h 5890917"/>
              <a:gd name="connsiteX210" fmla="*/ 3098499 w 4317699"/>
              <a:gd name="connsiteY210" fmla="*/ 1814286 h 5890917"/>
              <a:gd name="connsiteX211" fmla="*/ 3127528 w 4317699"/>
              <a:gd name="connsiteY211" fmla="*/ 1698172 h 5890917"/>
              <a:gd name="connsiteX212" fmla="*/ 3098499 w 4317699"/>
              <a:gd name="connsiteY212" fmla="*/ 2235200 h 5890917"/>
              <a:gd name="connsiteX213" fmla="*/ 3069470 w 4317699"/>
              <a:gd name="connsiteY213" fmla="*/ 2307772 h 5890917"/>
              <a:gd name="connsiteX214" fmla="*/ 2866270 w 4317699"/>
              <a:gd name="connsiteY214" fmla="*/ 2481943 h 5890917"/>
              <a:gd name="connsiteX215" fmla="*/ 2779185 w 4317699"/>
              <a:gd name="connsiteY215" fmla="*/ 2525486 h 5890917"/>
              <a:gd name="connsiteX216" fmla="*/ 2721128 w 4317699"/>
              <a:gd name="connsiteY216" fmla="*/ 2569029 h 5890917"/>
              <a:gd name="connsiteX217" fmla="*/ 2663070 w 4317699"/>
              <a:gd name="connsiteY217" fmla="*/ 2699657 h 5890917"/>
              <a:gd name="connsiteX218" fmla="*/ 2648556 w 4317699"/>
              <a:gd name="connsiteY218" fmla="*/ 2743200 h 5890917"/>
              <a:gd name="connsiteX219" fmla="*/ 2735642 w 4317699"/>
              <a:gd name="connsiteY219" fmla="*/ 2656115 h 5890917"/>
              <a:gd name="connsiteX220" fmla="*/ 2880785 w 4317699"/>
              <a:gd name="connsiteY220" fmla="*/ 2612572 h 5890917"/>
              <a:gd name="connsiteX221" fmla="*/ 3040442 w 4317699"/>
              <a:gd name="connsiteY221" fmla="*/ 2540000 h 5890917"/>
              <a:gd name="connsiteX222" fmla="*/ 3113013 w 4317699"/>
              <a:gd name="connsiteY222" fmla="*/ 2467429 h 5890917"/>
              <a:gd name="connsiteX223" fmla="*/ 3200099 w 4317699"/>
              <a:gd name="connsiteY223" fmla="*/ 2380343 h 5890917"/>
              <a:gd name="connsiteX224" fmla="*/ 3214613 w 4317699"/>
              <a:gd name="connsiteY224" fmla="*/ 1872343 h 5890917"/>
              <a:gd name="connsiteX225" fmla="*/ 3229128 w 4317699"/>
              <a:gd name="connsiteY225" fmla="*/ 2220686 h 5890917"/>
              <a:gd name="connsiteX226" fmla="*/ 3403299 w 4317699"/>
              <a:gd name="connsiteY226" fmla="*/ 2046515 h 5890917"/>
              <a:gd name="connsiteX227" fmla="*/ 3461356 w 4317699"/>
              <a:gd name="connsiteY227" fmla="*/ 2002972 h 5890917"/>
              <a:gd name="connsiteX228" fmla="*/ 3606499 w 4317699"/>
              <a:gd name="connsiteY228" fmla="*/ 1857829 h 5890917"/>
              <a:gd name="connsiteX229" fmla="*/ 3981272 w 4317699"/>
              <a:gd name="connsiteY229" fmla="*/ 1573190 h 5890917"/>
              <a:gd name="connsiteX230" fmla="*/ 4297829 w 4317699"/>
              <a:gd name="connsiteY230" fmla="*/ 1409345 h 5890917"/>
              <a:gd name="connsiteX231" fmla="*/ 3770568 w 4317699"/>
              <a:gd name="connsiteY231" fmla="*/ 1875783 h 5890917"/>
              <a:gd name="connsiteX232" fmla="*/ 4210796 w 4317699"/>
              <a:gd name="connsiteY232" fmla="*/ 1938659 h 5890917"/>
              <a:gd name="connsiteX233" fmla="*/ 3591985 w 4317699"/>
              <a:gd name="connsiteY233" fmla="*/ 2075543 h 5890917"/>
              <a:gd name="connsiteX234" fmla="*/ 3417813 w 4317699"/>
              <a:gd name="connsiteY234" fmla="*/ 2177143 h 5890917"/>
              <a:gd name="connsiteX235" fmla="*/ 3345242 w 4317699"/>
              <a:gd name="connsiteY235" fmla="*/ 2293257 h 5890917"/>
              <a:gd name="connsiteX236" fmla="*/ 3330728 w 4317699"/>
              <a:gd name="connsiteY236" fmla="*/ 2351315 h 5890917"/>
              <a:gd name="connsiteX237" fmla="*/ 3316213 w 4317699"/>
              <a:gd name="connsiteY237" fmla="*/ 2481943 h 5890917"/>
              <a:gd name="connsiteX238" fmla="*/ 3287185 w 4317699"/>
              <a:gd name="connsiteY238" fmla="*/ 2525486 h 5890917"/>
              <a:gd name="connsiteX239" fmla="*/ 3243642 w 4317699"/>
              <a:gd name="connsiteY239" fmla="*/ 2583543 h 5890917"/>
              <a:gd name="connsiteX240" fmla="*/ 3142042 w 4317699"/>
              <a:gd name="connsiteY240" fmla="*/ 2670629 h 5890917"/>
              <a:gd name="connsiteX241" fmla="*/ 3468360 w 4317699"/>
              <a:gd name="connsiteY241" fmla="*/ 2690614 h 5890917"/>
              <a:gd name="connsiteX242" fmla="*/ 2967870 w 4317699"/>
              <a:gd name="connsiteY242" fmla="*/ 2844800 h 5890917"/>
              <a:gd name="connsiteX243" fmla="*/ 2895299 w 4317699"/>
              <a:gd name="connsiteY243" fmla="*/ 2931886 h 5890917"/>
              <a:gd name="connsiteX244" fmla="*/ 2735642 w 4317699"/>
              <a:gd name="connsiteY244" fmla="*/ 3106057 h 5890917"/>
              <a:gd name="connsiteX245" fmla="*/ 2706613 w 4317699"/>
              <a:gd name="connsiteY245" fmla="*/ 3193143 h 5890917"/>
              <a:gd name="connsiteX246" fmla="*/ 2808213 w 4317699"/>
              <a:gd name="connsiteY246" fmla="*/ 3178629 h 5890917"/>
              <a:gd name="connsiteX247" fmla="*/ 3214613 w 4317699"/>
              <a:gd name="connsiteY247" fmla="*/ 3091543 h 5890917"/>
              <a:gd name="connsiteX248" fmla="*/ 3475870 w 4317699"/>
              <a:gd name="connsiteY248" fmla="*/ 2960915 h 5890917"/>
              <a:gd name="connsiteX249" fmla="*/ 3679070 w 4317699"/>
              <a:gd name="connsiteY249" fmla="*/ 2801257 h 5890917"/>
              <a:gd name="connsiteX250" fmla="*/ 3824213 w 4317699"/>
              <a:gd name="connsiteY250" fmla="*/ 2569029 h 5890917"/>
              <a:gd name="connsiteX251" fmla="*/ 3911299 w 4317699"/>
              <a:gd name="connsiteY251" fmla="*/ 2409372 h 5890917"/>
              <a:gd name="connsiteX252" fmla="*/ 4236791 w 4317699"/>
              <a:gd name="connsiteY252" fmla="*/ 2119679 h 5890917"/>
              <a:gd name="connsiteX253" fmla="*/ 3896785 w 4317699"/>
              <a:gd name="connsiteY253" fmla="*/ 2641600 h 5890917"/>
              <a:gd name="connsiteX254" fmla="*/ 3867756 w 4317699"/>
              <a:gd name="connsiteY254" fmla="*/ 2714172 h 5890917"/>
              <a:gd name="connsiteX255" fmla="*/ 3766156 w 4317699"/>
              <a:gd name="connsiteY255" fmla="*/ 2888343 h 5890917"/>
              <a:gd name="connsiteX256" fmla="*/ 3708099 w 4317699"/>
              <a:gd name="connsiteY256" fmla="*/ 2946400 h 5890917"/>
              <a:gd name="connsiteX257" fmla="*/ 3635528 w 4317699"/>
              <a:gd name="connsiteY257" fmla="*/ 3033486 h 5890917"/>
              <a:gd name="connsiteX258" fmla="*/ 3766156 w 4317699"/>
              <a:gd name="connsiteY258" fmla="*/ 2975429 h 5890917"/>
              <a:gd name="connsiteX259" fmla="*/ 3824213 w 4317699"/>
              <a:gd name="connsiteY259" fmla="*/ 2960915 h 5890917"/>
              <a:gd name="connsiteX260" fmla="*/ 4216099 w 4317699"/>
              <a:gd name="connsiteY260" fmla="*/ 3048000 h 5890917"/>
              <a:gd name="connsiteX261" fmla="*/ 4317699 w 4317699"/>
              <a:gd name="connsiteY261" fmla="*/ 3091543 h 5890917"/>
              <a:gd name="connsiteX262" fmla="*/ 4216099 w 4317699"/>
              <a:gd name="connsiteY262" fmla="*/ 3062515 h 5890917"/>
              <a:gd name="connsiteX263" fmla="*/ 4041928 w 4317699"/>
              <a:gd name="connsiteY263" fmla="*/ 3077029 h 5890917"/>
              <a:gd name="connsiteX264" fmla="*/ 3735915 w 4317699"/>
              <a:gd name="connsiteY264" fmla="*/ 3168092 h 5890917"/>
              <a:gd name="connsiteX265" fmla="*/ 3550752 w 4317699"/>
              <a:gd name="connsiteY265" fmla="*/ 3155241 h 5890917"/>
              <a:gd name="connsiteX266" fmla="*/ 3248601 w 4317699"/>
              <a:gd name="connsiteY266" fmla="*/ 3272308 h 5890917"/>
              <a:gd name="connsiteX267" fmla="*/ 3091593 w 4317699"/>
              <a:gd name="connsiteY267" fmla="*/ 3360347 h 5890917"/>
              <a:gd name="connsiteX268" fmla="*/ 2938842 w 4317699"/>
              <a:gd name="connsiteY268" fmla="*/ 3454400 h 5890917"/>
              <a:gd name="connsiteX269" fmla="*/ 2837242 w 4317699"/>
              <a:gd name="connsiteY269" fmla="*/ 3468915 h 5890917"/>
              <a:gd name="connsiteX270" fmla="*/ 2793699 w 4317699"/>
              <a:gd name="connsiteY270" fmla="*/ 3483429 h 5890917"/>
              <a:gd name="connsiteX271" fmla="*/ 2808213 w 4317699"/>
              <a:gd name="connsiteY271" fmla="*/ 3570515 h 5890917"/>
              <a:gd name="connsiteX272" fmla="*/ 2895299 w 4317699"/>
              <a:gd name="connsiteY272" fmla="*/ 3599543 h 5890917"/>
              <a:gd name="connsiteX273" fmla="*/ 3040442 w 4317699"/>
              <a:gd name="connsiteY273" fmla="*/ 3686629 h 5890917"/>
              <a:gd name="connsiteX274" fmla="*/ 3171070 w 4317699"/>
              <a:gd name="connsiteY274" fmla="*/ 3759200 h 5890917"/>
              <a:gd name="connsiteX275" fmla="*/ 3652158 w 4317699"/>
              <a:gd name="connsiteY275" fmla="*/ 3763294 h 5890917"/>
              <a:gd name="connsiteX276" fmla="*/ 3030618 w 4317699"/>
              <a:gd name="connsiteY276" fmla="*/ 3946434 h 5890917"/>
              <a:gd name="connsiteX277" fmla="*/ 3113013 w 4317699"/>
              <a:gd name="connsiteY277" fmla="*/ 3947886 h 5890917"/>
              <a:gd name="connsiteX278" fmla="*/ 3243642 w 4317699"/>
              <a:gd name="connsiteY278" fmla="*/ 4078515 h 5890917"/>
              <a:gd name="connsiteX279" fmla="*/ 3388785 w 4317699"/>
              <a:gd name="connsiteY279" fmla="*/ 4136572 h 5890917"/>
              <a:gd name="connsiteX280" fmla="*/ 3959686 w 4317699"/>
              <a:gd name="connsiteY280" fmla="*/ 4204012 h 5890917"/>
              <a:gd name="connsiteX281" fmla="*/ 3461356 w 4317699"/>
              <a:gd name="connsiteY281" fmla="*/ 4194629 h 5890917"/>
              <a:gd name="connsiteX282" fmla="*/ 3417813 w 4317699"/>
              <a:gd name="connsiteY282" fmla="*/ 4180115 h 5890917"/>
              <a:gd name="connsiteX283" fmla="*/ 3330728 w 4317699"/>
              <a:gd name="connsiteY283" fmla="*/ 4165600 h 5890917"/>
              <a:gd name="connsiteX284" fmla="*/ 3200099 w 4317699"/>
              <a:gd name="connsiteY284" fmla="*/ 4136572 h 5890917"/>
              <a:gd name="connsiteX285" fmla="*/ 3083985 w 4317699"/>
              <a:gd name="connsiteY285" fmla="*/ 4107543 h 5890917"/>
              <a:gd name="connsiteX286" fmla="*/ 2982385 w 4317699"/>
              <a:gd name="connsiteY286" fmla="*/ 4005943 h 5890917"/>
              <a:gd name="connsiteX287" fmla="*/ 2938842 w 4317699"/>
              <a:gd name="connsiteY287" fmla="*/ 3962400 h 5890917"/>
              <a:gd name="connsiteX288" fmla="*/ 2851756 w 4317699"/>
              <a:gd name="connsiteY288" fmla="*/ 3904343 h 5890917"/>
              <a:gd name="connsiteX289" fmla="*/ 2808213 w 4317699"/>
              <a:gd name="connsiteY289" fmla="*/ 3875315 h 5890917"/>
              <a:gd name="connsiteX290" fmla="*/ 2779185 w 4317699"/>
              <a:gd name="connsiteY290" fmla="*/ 3947886 h 5890917"/>
              <a:gd name="connsiteX291" fmla="*/ 2837242 w 4317699"/>
              <a:gd name="connsiteY291" fmla="*/ 4209143 h 5890917"/>
              <a:gd name="connsiteX292" fmla="*/ 2851756 w 4317699"/>
              <a:gd name="connsiteY292" fmla="*/ 4252686 h 5890917"/>
              <a:gd name="connsiteX293" fmla="*/ 2866270 w 4317699"/>
              <a:gd name="connsiteY293" fmla="*/ 4296229 h 5890917"/>
              <a:gd name="connsiteX294" fmla="*/ 2880785 w 4317699"/>
              <a:gd name="connsiteY294" fmla="*/ 4717143 h 5890917"/>
              <a:gd name="connsiteX295" fmla="*/ 2938842 w 4317699"/>
              <a:gd name="connsiteY295" fmla="*/ 4775200 h 5890917"/>
              <a:gd name="connsiteX296" fmla="*/ 2967870 w 4317699"/>
              <a:gd name="connsiteY296" fmla="*/ 4833257 h 5890917"/>
              <a:gd name="connsiteX297" fmla="*/ 3299710 w 4317699"/>
              <a:gd name="connsiteY297" fmla="*/ 5730921 h 5890917"/>
              <a:gd name="connsiteX298" fmla="*/ 2963139 w 4317699"/>
              <a:gd name="connsiteY298" fmla="*/ 5786686 h 5890917"/>
              <a:gd name="connsiteX299" fmla="*/ 2692099 w 4317699"/>
              <a:gd name="connsiteY299" fmla="*/ 5733143 h 5890917"/>
              <a:gd name="connsiteX300" fmla="*/ 2372785 w 4317699"/>
              <a:gd name="connsiteY300" fmla="*/ 5776686 h 5890917"/>
              <a:gd name="connsiteX301" fmla="*/ 2416328 w 4317699"/>
              <a:gd name="connsiteY301" fmla="*/ 5660572 h 5890917"/>
              <a:gd name="connsiteX302" fmla="*/ 2416328 w 4317699"/>
              <a:gd name="connsiteY302"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28205 w 4317699"/>
              <a:gd name="connsiteY8" fmla="*/ 3635527 h 5890917"/>
              <a:gd name="connsiteX9" fmla="*/ 1144281 w 4317699"/>
              <a:gd name="connsiteY9" fmla="*/ 3852699 h 5890917"/>
              <a:gd name="connsiteX10" fmla="*/ 1220582 w 4317699"/>
              <a:gd name="connsiteY10" fmla="*/ 3947437 h 5890917"/>
              <a:gd name="connsiteX11" fmla="*/ 1122119 w 4317699"/>
              <a:gd name="connsiteY11" fmla="*/ 4482411 h 5890917"/>
              <a:gd name="connsiteX12" fmla="*/ 1127998 w 4317699"/>
              <a:gd name="connsiteY12" fmla="*/ 4088004 h 5890917"/>
              <a:gd name="connsiteX13" fmla="*/ 979649 w 4317699"/>
              <a:gd name="connsiteY13" fmla="*/ 4103108 h 5890917"/>
              <a:gd name="connsiteX14" fmla="*/ 745829 w 4317699"/>
              <a:gd name="connsiteY14" fmla="*/ 4341850 h 5890917"/>
              <a:gd name="connsiteX15" fmla="*/ 1197128 w 4317699"/>
              <a:gd name="connsiteY15" fmla="*/ 3599543 h 5890917"/>
              <a:gd name="connsiteX16" fmla="*/ 1008442 w 4317699"/>
              <a:gd name="connsiteY16" fmla="*/ 3614057 h 5890917"/>
              <a:gd name="connsiteX17" fmla="*/ 627208 w 4317699"/>
              <a:gd name="connsiteY17" fmla="*/ 3486452 h 5890917"/>
              <a:gd name="connsiteX18" fmla="*/ 834270 w 4317699"/>
              <a:gd name="connsiteY18" fmla="*/ 3541486 h 5890917"/>
              <a:gd name="connsiteX19" fmla="*/ 575346 w 4317699"/>
              <a:gd name="connsiteY19" fmla="*/ 3287964 h 5890917"/>
              <a:gd name="connsiteX20" fmla="*/ 1037470 w 4317699"/>
              <a:gd name="connsiteY20" fmla="*/ 3512457 h 5890917"/>
              <a:gd name="connsiteX21" fmla="*/ 1124556 w 4317699"/>
              <a:gd name="connsiteY21" fmla="*/ 3468915 h 5890917"/>
              <a:gd name="connsiteX22" fmla="*/ 1168099 w 4317699"/>
              <a:gd name="connsiteY22" fmla="*/ 3454400 h 5890917"/>
              <a:gd name="connsiteX23" fmla="*/ 1226156 w 4317699"/>
              <a:gd name="connsiteY23" fmla="*/ 3425372 h 5890917"/>
              <a:gd name="connsiteX24" fmla="*/ 1922842 w 4317699"/>
              <a:gd name="connsiteY24" fmla="*/ 3454400 h 5890917"/>
              <a:gd name="connsiteX25" fmla="*/ 1966385 w 4317699"/>
              <a:gd name="connsiteY25" fmla="*/ 3468915 h 5890917"/>
              <a:gd name="connsiteX26" fmla="*/ 2024442 w 4317699"/>
              <a:gd name="connsiteY26" fmla="*/ 3512457 h 5890917"/>
              <a:gd name="connsiteX27" fmla="*/ 2067985 w 4317699"/>
              <a:gd name="connsiteY27" fmla="*/ 3585029 h 5890917"/>
              <a:gd name="connsiteX28" fmla="*/ 2097013 w 4317699"/>
              <a:gd name="connsiteY28" fmla="*/ 3643086 h 5890917"/>
              <a:gd name="connsiteX29" fmla="*/ 2169585 w 4317699"/>
              <a:gd name="connsiteY29" fmla="*/ 3759200 h 5890917"/>
              <a:gd name="connsiteX30" fmla="*/ 2213128 w 4317699"/>
              <a:gd name="connsiteY30" fmla="*/ 3744686 h 5890917"/>
              <a:gd name="connsiteX31" fmla="*/ 2198613 w 4317699"/>
              <a:gd name="connsiteY31" fmla="*/ 3657600 h 5890917"/>
              <a:gd name="connsiteX32" fmla="*/ 2155070 w 4317699"/>
              <a:gd name="connsiteY32" fmla="*/ 3483429 h 5890917"/>
              <a:gd name="connsiteX33" fmla="*/ 2082499 w 4317699"/>
              <a:gd name="connsiteY33" fmla="*/ 3425372 h 5890917"/>
              <a:gd name="connsiteX34" fmla="*/ 2038956 w 4317699"/>
              <a:gd name="connsiteY34" fmla="*/ 3367315 h 5890917"/>
              <a:gd name="connsiteX35" fmla="*/ 1908328 w 4317699"/>
              <a:gd name="connsiteY35" fmla="*/ 3280229 h 5890917"/>
              <a:gd name="connsiteX36" fmla="*/ 1777699 w 4317699"/>
              <a:gd name="connsiteY36" fmla="*/ 3222172 h 5890917"/>
              <a:gd name="connsiteX37" fmla="*/ 1479800 w 4317699"/>
              <a:gd name="connsiteY37" fmla="*/ 3072921 h 5890917"/>
              <a:gd name="connsiteX38" fmla="*/ 1158608 w 4317699"/>
              <a:gd name="connsiteY38" fmla="*/ 3051895 h 5890917"/>
              <a:gd name="connsiteX39" fmla="*/ 1264735 w 4317699"/>
              <a:gd name="connsiteY39" fmla="*/ 2942156 h 5890917"/>
              <a:gd name="connsiteX40" fmla="*/ 1105078 w 4317699"/>
              <a:gd name="connsiteY40" fmla="*/ 2826041 h 5890917"/>
              <a:gd name="connsiteX41" fmla="*/ 848508 w 4317699"/>
              <a:gd name="connsiteY41" fmla="*/ 2747369 h 5890917"/>
              <a:gd name="connsiteX42" fmla="*/ 906842 w 4317699"/>
              <a:gd name="connsiteY42" fmla="*/ 2830286 h 5890917"/>
              <a:gd name="connsiteX43" fmla="*/ 628145 w 4317699"/>
              <a:gd name="connsiteY43" fmla="*/ 2616876 h 5890917"/>
              <a:gd name="connsiteX44" fmla="*/ 689128 w 4317699"/>
              <a:gd name="connsiteY44" fmla="*/ 2757715 h 5890917"/>
              <a:gd name="connsiteX45" fmla="*/ 631070 w 4317699"/>
              <a:gd name="connsiteY45" fmla="*/ 2714172 h 5890917"/>
              <a:gd name="connsiteX46" fmla="*/ 573013 w 4317699"/>
              <a:gd name="connsiteY46" fmla="*/ 2685143 h 5890917"/>
              <a:gd name="connsiteX47" fmla="*/ 255157 w 4317699"/>
              <a:gd name="connsiteY47" fmla="*/ 2438228 h 5890917"/>
              <a:gd name="connsiteX48" fmla="*/ 769553 w 4317699"/>
              <a:gd name="connsiteY48" fmla="*/ 2644340 h 5890917"/>
              <a:gd name="connsiteX49" fmla="*/ 1095528 w 4317699"/>
              <a:gd name="connsiteY49" fmla="*/ 2685143 h 5890917"/>
              <a:gd name="connsiteX50" fmla="*/ 1211642 w 4317699"/>
              <a:gd name="connsiteY50" fmla="*/ 2714172 h 5890917"/>
              <a:gd name="connsiteX51" fmla="*/ 1313242 w 4317699"/>
              <a:gd name="connsiteY51" fmla="*/ 2801257 h 5890917"/>
              <a:gd name="connsiteX52" fmla="*/ 1186943 w 4317699"/>
              <a:gd name="connsiteY52" fmla="*/ 2556872 h 5890917"/>
              <a:gd name="connsiteX53" fmla="*/ 1138540 w 4317699"/>
              <a:gd name="connsiteY53" fmla="*/ 2390095 h 5890917"/>
              <a:gd name="connsiteX54" fmla="*/ 1198119 w 4317699"/>
              <a:gd name="connsiteY54" fmla="*/ 2428740 h 5890917"/>
              <a:gd name="connsiteX55" fmla="*/ 1385813 w 4317699"/>
              <a:gd name="connsiteY55" fmla="*/ 2873829 h 5890917"/>
              <a:gd name="connsiteX56" fmla="*/ 1429356 w 4317699"/>
              <a:gd name="connsiteY56" fmla="*/ 2917372 h 5890917"/>
              <a:gd name="connsiteX57" fmla="*/ 1516442 w 4317699"/>
              <a:gd name="connsiteY57" fmla="*/ 2960915 h 5890917"/>
              <a:gd name="connsiteX58" fmla="*/ 1792213 w 4317699"/>
              <a:gd name="connsiteY58" fmla="*/ 3004457 h 5890917"/>
              <a:gd name="connsiteX59" fmla="*/ 1908328 w 4317699"/>
              <a:gd name="connsiteY59" fmla="*/ 3033486 h 5890917"/>
              <a:gd name="connsiteX60" fmla="*/ 1980899 w 4317699"/>
              <a:gd name="connsiteY60" fmla="*/ 3062515 h 5890917"/>
              <a:gd name="connsiteX61" fmla="*/ 2024442 w 4317699"/>
              <a:gd name="connsiteY61" fmla="*/ 3077029 h 5890917"/>
              <a:gd name="connsiteX62" fmla="*/ 2126042 w 4317699"/>
              <a:gd name="connsiteY62" fmla="*/ 3135086 h 5890917"/>
              <a:gd name="connsiteX63" fmla="*/ 2169585 w 4317699"/>
              <a:gd name="connsiteY63" fmla="*/ 3207657 h 5890917"/>
              <a:gd name="connsiteX64" fmla="*/ 2213128 w 4317699"/>
              <a:gd name="connsiteY64" fmla="*/ 3251200 h 5890917"/>
              <a:gd name="connsiteX65" fmla="*/ 2271185 w 4317699"/>
              <a:gd name="connsiteY65" fmla="*/ 3323772 h 5890917"/>
              <a:gd name="connsiteX66" fmla="*/ 2242156 w 4317699"/>
              <a:gd name="connsiteY66" fmla="*/ 3236686 h 5890917"/>
              <a:gd name="connsiteX67" fmla="*/ 2198613 w 4317699"/>
              <a:gd name="connsiteY67" fmla="*/ 3106057 h 5890917"/>
              <a:gd name="connsiteX68" fmla="*/ 2169585 w 4317699"/>
              <a:gd name="connsiteY68" fmla="*/ 3048000 h 5890917"/>
              <a:gd name="connsiteX69" fmla="*/ 2097013 w 4317699"/>
              <a:gd name="connsiteY69" fmla="*/ 2989943 h 5890917"/>
              <a:gd name="connsiteX70" fmla="*/ 2053470 w 4317699"/>
              <a:gd name="connsiteY70" fmla="*/ 2931886 h 5890917"/>
              <a:gd name="connsiteX71" fmla="*/ 2009928 w 4317699"/>
              <a:gd name="connsiteY71" fmla="*/ 2888343 h 5890917"/>
              <a:gd name="connsiteX72" fmla="*/ 1995413 w 4317699"/>
              <a:gd name="connsiteY72" fmla="*/ 2830286 h 5890917"/>
              <a:gd name="connsiteX73" fmla="*/ 1966385 w 4317699"/>
              <a:gd name="connsiteY73" fmla="*/ 2772229 h 5890917"/>
              <a:gd name="connsiteX74" fmla="*/ 1556591 w 4317699"/>
              <a:gd name="connsiteY74" fmla="*/ 2469870 h 5890917"/>
              <a:gd name="connsiteX75" fmla="*/ 1922842 w 4317699"/>
              <a:gd name="connsiteY75" fmla="*/ 2540000 h 5890917"/>
              <a:gd name="connsiteX76" fmla="*/ 1850270 w 4317699"/>
              <a:gd name="connsiteY76" fmla="*/ 2438400 h 5890917"/>
              <a:gd name="connsiteX77" fmla="*/ 1806728 w 4317699"/>
              <a:gd name="connsiteY77" fmla="*/ 2365829 h 5890917"/>
              <a:gd name="connsiteX78" fmla="*/ 1647070 w 4317699"/>
              <a:gd name="connsiteY78" fmla="*/ 2206172 h 5890917"/>
              <a:gd name="connsiteX79" fmla="*/ 1589013 w 4317699"/>
              <a:gd name="connsiteY79" fmla="*/ 2148115 h 5890917"/>
              <a:gd name="connsiteX80" fmla="*/ 1545470 w 4317699"/>
              <a:gd name="connsiteY80" fmla="*/ 2104572 h 5890917"/>
              <a:gd name="connsiteX81" fmla="*/ 1501928 w 4317699"/>
              <a:gd name="connsiteY81" fmla="*/ 2046515 h 5890917"/>
              <a:gd name="connsiteX82" fmla="*/ 1458385 w 4317699"/>
              <a:gd name="connsiteY82" fmla="*/ 2032000 h 5890917"/>
              <a:gd name="connsiteX83" fmla="*/ 1313242 w 4317699"/>
              <a:gd name="connsiteY83" fmla="*/ 1988457 h 5890917"/>
              <a:gd name="connsiteX84" fmla="*/ 640112 w 4317699"/>
              <a:gd name="connsiteY84" fmla="*/ 2092388 h 5890917"/>
              <a:gd name="connsiteX85" fmla="*/ 1211642 w 4317699"/>
              <a:gd name="connsiteY85" fmla="*/ 1886857 h 5890917"/>
              <a:gd name="connsiteX86" fmla="*/ 1168099 w 4317699"/>
              <a:gd name="connsiteY86" fmla="*/ 1843315 h 5890917"/>
              <a:gd name="connsiteX87" fmla="*/ 711891 w 4317699"/>
              <a:gd name="connsiteY87" fmla="*/ 1699000 h 5890917"/>
              <a:gd name="connsiteX88" fmla="*/ 1371299 w 4317699"/>
              <a:gd name="connsiteY88" fmla="*/ 1901372 h 5890917"/>
              <a:gd name="connsiteX89" fmla="*/ 1559985 w 4317699"/>
              <a:gd name="connsiteY89" fmla="*/ 1915886 h 5890917"/>
              <a:gd name="connsiteX90" fmla="*/ 1618042 w 4317699"/>
              <a:gd name="connsiteY90" fmla="*/ 1944915 h 5890917"/>
              <a:gd name="connsiteX91" fmla="*/ 1734156 w 4317699"/>
              <a:gd name="connsiteY91" fmla="*/ 2104572 h 5890917"/>
              <a:gd name="connsiteX92" fmla="*/ 1777699 w 4317699"/>
              <a:gd name="connsiteY92" fmla="*/ 2162629 h 5890917"/>
              <a:gd name="connsiteX93" fmla="*/ 1763185 w 4317699"/>
              <a:gd name="connsiteY93" fmla="*/ 2090057 h 5890917"/>
              <a:gd name="connsiteX94" fmla="*/ 1734156 w 4317699"/>
              <a:gd name="connsiteY94" fmla="*/ 1973943 h 5890917"/>
              <a:gd name="connsiteX95" fmla="*/ 1719642 w 4317699"/>
              <a:gd name="connsiteY95" fmla="*/ 1886857 h 5890917"/>
              <a:gd name="connsiteX96" fmla="*/ 1699810 w 4317699"/>
              <a:gd name="connsiteY96" fmla="*/ 1491358 h 5890917"/>
              <a:gd name="connsiteX97" fmla="*/ 1395655 w 4317699"/>
              <a:gd name="connsiteY97" fmla="*/ 853321 h 5890917"/>
              <a:gd name="connsiteX98" fmla="*/ 1792213 w 4317699"/>
              <a:gd name="connsiteY98" fmla="*/ 1320800 h 5890917"/>
              <a:gd name="connsiteX99" fmla="*/ 1821242 w 4317699"/>
              <a:gd name="connsiteY99" fmla="*/ 1190172 h 5890917"/>
              <a:gd name="connsiteX100" fmla="*/ 1792213 w 4317699"/>
              <a:gd name="connsiteY100" fmla="*/ 653143 h 5890917"/>
              <a:gd name="connsiteX101" fmla="*/ 1748670 w 4317699"/>
              <a:gd name="connsiteY101" fmla="*/ 580572 h 5890917"/>
              <a:gd name="connsiteX102" fmla="*/ 1792213 w 4317699"/>
              <a:gd name="connsiteY102" fmla="*/ 624115 h 5890917"/>
              <a:gd name="connsiteX103" fmla="*/ 1821242 w 4317699"/>
              <a:gd name="connsiteY103" fmla="*/ 754743 h 5890917"/>
              <a:gd name="connsiteX104" fmla="*/ 1879299 w 4317699"/>
              <a:gd name="connsiteY104" fmla="*/ 870857 h 5890917"/>
              <a:gd name="connsiteX105" fmla="*/ 1893813 w 4317699"/>
              <a:gd name="connsiteY105" fmla="*/ 2061029 h 5890917"/>
              <a:gd name="connsiteX106" fmla="*/ 1922842 w 4317699"/>
              <a:gd name="connsiteY106" fmla="*/ 2148115 h 5890917"/>
              <a:gd name="connsiteX107" fmla="*/ 1937356 w 4317699"/>
              <a:gd name="connsiteY107" fmla="*/ 2235200 h 5890917"/>
              <a:gd name="connsiteX108" fmla="*/ 1980899 w 4317699"/>
              <a:gd name="connsiteY108" fmla="*/ 2365829 h 5890917"/>
              <a:gd name="connsiteX109" fmla="*/ 2009928 w 4317699"/>
              <a:gd name="connsiteY109" fmla="*/ 2409372 h 5890917"/>
              <a:gd name="connsiteX110" fmla="*/ 2053470 w 4317699"/>
              <a:gd name="connsiteY110" fmla="*/ 2525486 h 5890917"/>
              <a:gd name="connsiteX111" fmla="*/ 2097013 w 4317699"/>
              <a:gd name="connsiteY111" fmla="*/ 2583543 h 5890917"/>
              <a:gd name="connsiteX112" fmla="*/ 2169585 w 4317699"/>
              <a:gd name="connsiteY112" fmla="*/ 2757715 h 5890917"/>
              <a:gd name="connsiteX113" fmla="*/ 2198613 w 4317699"/>
              <a:gd name="connsiteY113" fmla="*/ 2801257 h 5890917"/>
              <a:gd name="connsiteX114" fmla="*/ 2285699 w 4317699"/>
              <a:gd name="connsiteY114" fmla="*/ 2888343 h 5890917"/>
              <a:gd name="connsiteX115" fmla="*/ 2314728 w 4317699"/>
              <a:gd name="connsiteY115" fmla="*/ 2989943 h 5890917"/>
              <a:gd name="connsiteX116" fmla="*/ 2343756 w 4317699"/>
              <a:gd name="connsiteY116" fmla="*/ 3033486 h 5890917"/>
              <a:gd name="connsiteX117" fmla="*/ 2372785 w 4317699"/>
              <a:gd name="connsiteY117" fmla="*/ 2989943 h 5890917"/>
              <a:gd name="connsiteX118" fmla="*/ 2285699 w 4317699"/>
              <a:gd name="connsiteY118" fmla="*/ 2380343 h 5890917"/>
              <a:gd name="connsiteX119" fmla="*/ 2271185 w 4317699"/>
              <a:gd name="connsiteY119" fmla="*/ 2322286 h 5890917"/>
              <a:gd name="connsiteX120" fmla="*/ 2170402 w 4317699"/>
              <a:gd name="connsiteY120" fmla="*/ 2179092 h 5890917"/>
              <a:gd name="connsiteX121" fmla="*/ 2074511 w 4317699"/>
              <a:gd name="connsiteY121" fmla="*/ 1914189 h 5890917"/>
              <a:gd name="connsiteX122" fmla="*/ 2271185 w 4317699"/>
              <a:gd name="connsiteY122" fmla="*/ 2177143 h 5890917"/>
              <a:gd name="connsiteX123" fmla="*/ 2110169 w 4317699"/>
              <a:gd name="connsiteY123" fmla="*/ 1733634 h 5890917"/>
              <a:gd name="connsiteX124" fmla="*/ 2159116 w 4317699"/>
              <a:gd name="connsiteY124" fmla="*/ 1422364 h 5890917"/>
              <a:gd name="connsiteX125" fmla="*/ 2401813 w 4317699"/>
              <a:gd name="connsiteY125" fmla="*/ 2075543 h 5890917"/>
              <a:gd name="connsiteX126" fmla="*/ 2503413 w 4317699"/>
              <a:gd name="connsiteY126" fmla="*/ 1959429 h 5890917"/>
              <a:gd name="connsiteX127" fmla="*/ 2459870 w 4317699"/>
              <a:gd name="connsiteY127" fmla="*/ 1756229 h 5890917"/>
              <a:gd name="connsiteX128" fmla="*/ 2445356 w 4317699"/>
              <a:gd name="connsiteY128" fmla="*/ 1625600 h 5890917"/>
              <a:gd name="connsiteX129" fmla="*/ 2401813 w 4317699"/>
              <a:gd name="connsiteY129" fmla="*/ 1494972 h 5890917"/>
              <a:gd name="connsiteX130" fmla="*/ 2343756 w 4317699"/>
              <a:gd name="connsiteY130" fmla="*/ 1320800 h 5890917"/>
              <a:gd name="connsiteX131" fmla="*/ 2358270 w 4317699"/>
              <a:gd name="connsiteY131" fmla="*/ 130629 h 5890917"/>
              <a:gd name="connsiteX132" fmla="*/ 2372785 w 4317699"/>
              <a:gd name="connsiteY132" fmla="*/ 261257 h 5890917"/>
              <a:gd name="connsiteX133" fmla="*/ 2387299 w 4317699"/>
              <a:gd name="connsiteY133" fmla="*/ 333829 h 5890917"/>
              <a:gd name="connsiteX134" fmla="*/ 2430842 w 4317699"/>
              <a:gd name="connsiteY134" fmla="*/ 638629 h 5890917"/>
              <a:gd name="connsiteX135" fmla="*/ 2459870 w 4317699"/>
              <a:gd name="connsiteY135" fmla="*/ 580572 h 5890917"/>
              <a:gd name="connsiteX136" fmla="*/ 2488899 w 4317699"/>
              <a:gd name="connsiteY136" fmla="*/ 508000 h 5890917"/>
              <a:gd name="connsiteX137" fmla="*/ 2532442 w 4317699"/>
              <a:gd name="connsiteY137" fmla="*/ 406400 h 5890917"/>
              <a:gd name="connsiteX138" fmla="*/ 2546956 w 4317699"/>
              <a:gd name="connsiteY138" fmla="*/ 159657 h 5890917"/>
              <a:gd name="connsiteX139" fmla="*/ 2532442 w 4317699"/>
              <a:gd name="connsiteY139" fmla="*/ 609600 h 5890917"/>
              <a:gd name="connsiteX140" fmla="*/ 2474385 w 4317699"/>
              <a:gd name="connsiteY140" fmla="*/ 696686 h 5890917"/>
              <a:gd name="connsiteX141" fmla="*/ 2488899 w 4317699"/>
              <a:gd name="connsiteY141" fmla="*/ 1262743 h 5890917"/>
              <a:gd name="connsiteX142" fmla="*/ 2532442 w 4317699"/>
              <a:gd name="connsiteY142" fmla="*/ 1320800 h 5890917"/>
              <a:gd name="connsiteX143" fmla="*/ 2546956 w 4317699"/>
              <a:gd name="connsiteY143" fmla="*/ 1393372 h 5890917"/>
              <a:gd name="connsiteX144" fmla="*/ 2575985 w 4317699"/>
              <a:gd name="connsiteY144" fmla="*/ 1494972 h 5890917"/>
              <a:gd name="connsiteX145" fmla="*/ 2590499 w 4317699"/>
              <a:gd name="connsiteY145" fmla="*/ 1611086 h 5890917"/>
              <a:gd name="connsiteX146" fmla="*/ 2619528 w 4317699"/>
              <a:gd name="connsiteY146" fmla="*/ 1567543 h 5890917"/>
              <a:gd name="connsiteX147" fmla="*/ 2721128 w 4317699"/>
              <a:gd name="connsiteY147" fmla="*/ 1509486 h 5890917"/>
              <a:gd name="connsiteX148" fmla="*/ 2750156 w 4317699"/>
              <a:gd name="connsiteY148" fmla="*/ 1465943 h 5890917"/>
              <a:gd name="connsiteX149" fmla="*/ 2793699 w 4317699"/>
              <a:gd name="connsiteY149" fmla="*/ 1422400 h 5890917"/>
              <a:gd name="connsiteX150" fmla="*/ 2822728 w 4317699"/>
              <a:gd name="connsiteY150" fmla="*/ 1364343 h 5890917"/>
              <a:gd name="connsiteX151" fmla="*/ 2837242 w 4317699"/>
              <a:gd name="connsiteY151" fmla="*/ 1045029 h 5890917"/>
              <a:gd name="connsiteX152" fmla="*/ 2851756 w 4317699"/>
              <a:gd name="connsiteY152" fmla="*/ 972457 h 5890917"/>
              <a:gd name="connsiteX153" fmla="*/ 2895299 w 4317699"/>
              <a:gd name="connsiteY153" fmla="*/ 609600 h 5890917"/>
              <a:gd name="connsiteX154" fmla="*/ 2938842 w 4317699"/>
              <a:gd name="connsiteY154" fmla="*/ 275772 h 5890917"/>
              <a:gd name="connsiteX155" fmla="*/ 3200099 w 4317699"/>
              <a:gd name="connsiteY155" fmla="*/ 43543 h 5890917"/>
              <a:gd name="connsiteX156" fmla="*/ 3229128 w 4317699"/>
              <a:gd name="connsiteY156" fmla="*/ 0 h 5890917"/>
              <a:gd name="connsiteX157" fmla="*/ 3200099 w 4317699"/>
              <a:gd name="connsiteY157" fmla="*/ 130629 h 5890917"/>
              <a:gd name="connsiteX158" fmla="*/ 3171070 w 4317699"/>
              <a:gd name="connsiteY158" fmla="*/ 232229 h 5890917"/>
              <a:gd name="connsiteX159" fmla="*/ 3054956 w 4317699"/>
              <a:gd name="connsiteY159" fmla="*/ 290286 h 5890917"/>
              <a:gd name="connsiteX160" fmla="*/ 3011413 w 4317699"/>
              <a:gd name="connsiteY160" fmla="*/ 522515 h 5890917"/>
              <a:gd name="connsiteX161" fmla="*/ 2967870 w 4317699"/>
              <a:gd name="connsiteY161" fmla="*/ 972457 h 5890917"/>
              <a:gd name="connsiteX162" fmla="*/ 3025928 w 4317699"/>
              <a:gd name="connsiteY162" fmla="*/ 1001486 h 5890917"/>
              <a:gd name="connsiteX163" fmla="*/ 3113013 w 4317699"/>
              <a:gd name="connsiteY163" fmla="*/ 957943 h 5890917"/>
              <a:gd name="connsiteX164" fmla="*/ 3330728 w 4317699"/>
              <a:gd name="connsiteY164" fmla="*/ 914400 h 5890917"/>
              <a:gd name="connsiteX165" fmla="*/ 3388785 w 4317699"/>
              <a:gd name="connsiteY165" fmla="*/ 885372 h 5890917"/>
              <a:gd name="connsiteX166" fmla="*/ 3822419 w 4317699"/>
              <a:gd name="connsiteY166" fmla="*/ 416941 h 5890917"/>
              <a:gd name="connsiteX167" fmla="*/ 3541953 w 4317699"/>
              <a:gd name="connsiteY167" fmla="*/ 909341 h 5890917"/>
              <a:gd name="connsiteX168" fmla="*/ 3801781 w 4317699"/>
              <a:gd name="connsiteY168" fmla="*/ 934802 h 5890917"/>
              <a:gd name="connsiteX169" fmla="*/ 3882270 w 4317699"/>
              <a:gd name="connsiteY169" fmla="*/ 1030515 h 5890917"/>
              <a:gd name="connsiteX170" fmla="*/ 3301699 w 4317699"/>
              <a:gd name="connsiteY170" fmla="*/ 1030515 h 5890917"/>
              <a:gd name="connsiteX171" fmla="*/ 3374270 w 4317699"/>
              <a:gd name="connsiteY171" fmla="*/ 1074057 h 5890917"/>
              <a:gd name="connsiteX172" fmla="*/ 3490385 w 4317699"/>
              <a:gd name="connsiteY172" fmla="*/ 1103086 h 5890917"/>
              <a:gd name="connsiteX173" fmla="*/ 3548442 w 4317699"/>
              <a:gd name="connsiteY173" fmla="*/ 1175657 h 5890917"/>
              <a:gd name="connsiteX174" fmla="*/ 3635528 w 4317699"/>
              <a:gd name="connsiteY174" fmla="*/ 1219200 h 5890917"/>
              <a:gd name="connsiteX175" fmla="*/ 3795185 w 4317699"/>
              <a:gd name="connsiteY175" fmla="*/ 1248229 h 5890917"/>
              <a:gd name="connsiteX176" fmla="*/ 4085470 w 4317699"/>
              <a:gd name="connsiteY176" fmla="*/ 1190172 h 5890917"/>
              <a:gd name="connsiteX177" fmla="*/ 4143528 w 4317699"/>
              <a:gd name="connsiteY177" fmla="*/ 1117600 h 5890917"/>
              <a:gd name="connsiteX178" fmla="*/ 4187070 w 4317699"/>
              <a:gd name="connsiteY178" fmla="*/ 1088572 h 5890917"/>
              <a:gd name="connsiteX179" fmla="*/ 4143528 w 4317699"/>
              <a:gd name="connsiteY179" fmla="*/ 1132115 h 5890917"/>
              <a:gd name="connsiteX180" fmla="*/ 4041928 w 4317699"/>
              <a:gd name="connsiteY180" fmla="*/ 1262743 h 5890917"/>
              <a:gd name="connsiteX181" fmla="*/ 3889806 w 4317699"/>
              <a:gd name="connsiteY181" fmla="*/ 1246146 h 5890917"/>
              <a:gd name="connsiteX182" fmla="*/ 3791322 w 4317699"/>
              <a:gd name="connsiteY182" fmla="*/ 1323824 h 5890917"/>
              <a:gd name="connsiteX183" fmla="*/ 3751642 w 4317699"/>
              <a:gd name="connsiteY183" fmla="*/ 1364343 h 5890917"/>
              <a:gd name="connsiteX184" fmla="*/ 3595300 w 4317699"/>
              <a:gd name="connsiteY184" fmla="*/ 1257336 h 5890917"/>
              <a:gd name="connsiteX185" fmla="*/ 3388375 w 4317699"/>
              <a:gd name="connsiteY185" fmla="*/ 1146879 h 5890917"/>
              <a:gd name="connsiteX186" fmla="*/ 3504899 w 4317699"/>
              <a:gd name="connsiteY186" fmla="*/ 1756229 h 5890917"/>
              <a:gd name="connsiteX187" fmla="*/ 3475870 w 4317699"/>
              <a:gd name="connsiteY187" fmla="*/ 1698172 h 5890917"/>
              <a:gd name="connsiteX188" fmla="*/ 3403299 w 4317699"/>
              <a:gd name="connsiteY188" fmla="*/ 1524000 h 5890917"/>
              <a:gd name="connsiteX189" fmla="*/ 3351418 w 4317699"/>
              <a:gd name="connsiteY189" fmla="*/ 1329003 h 5890917"/>
              <a:gd name="connsiteX190" fmla="*/ 3331584 w 4317699"/>
              <a:gd name="connsiteY190" fmla="*/ 1273108 h 5890917"/>
              <a:gd name="connsiteX191" fmla="*/ 3287677 w 4317699"/>
              <a:gd name="connsiteY191" fmla="*/ 1226998 h 5890917"/>
              <a:gd name="connsiteX192" fmla="*/ 3197648 w 4317699"/>
              <a:gd name="connsiteY192" fmla="*/ 1063836 h 5890917"/>
              <a:gd name="connsiteX193" fmla="*/ 2972757 w 4317699"/>
              <a:gd name="connsiteY193" fmla="*/ 1086625 h 5890917"/>
              <a:gd name="connsiteX194" fmla="*/ 2982385 w 4317699"/>
              <a:gd name="connsiteY194" fmla="*/ 1219200 h 5890917"/>
              <a:gd name="connsiteX195" fmla="*/ 2967870 w 4317699"/>
              <a:gd name="connsiteY195" fmla="*/ 1262743 h 5890917"/>
              <a:gd name="connsiteX196" fmla="*/ 2895299 w 4317699"/>
              <a:gd name="connsiteY196" fmla="*/ 1524000 h 5890917"/>
              <a:gd name="connsiteX197" fmla="*/ 2938842 w 4317699"/>
              <a:gd name="connsiteY197" fmla="*/ 1596572 h 5890917"/>
              <a:gd name="connsiteX198" fmla="*/ 2953356 w 4317699"/>
              <a:gd name="connsiteY198" fmla="*/ 1640115 h 5890917"/>
              <a:gd name="connsiteX199" fmla="*/ 2895299 w 4317699"/>
              <a:gd name="connsiteY199" fmla="*/ 1712686 h 5890917"/>
              <a:gd name="connsiteX200" fmla="*/ 2837242 w 4317699"/>
              <a:gd name="connsiteY200" fmla="*/ 1770743 h 5890917"/>
              <a:gd name="connsiteX201" fmla="*/ 2750156 w 4317699"/>
              <a:gd name="connsiteY201" fmla="*/ 1828800 h 5890917"/>
              <a:gd name="connsiteX202" fmla="*/ 2677585 w 4317699"/>
              <a:gd name="connsiteY202" fmla="*/ 1901372 h 5890917"/>
              <a:gd name="connsiteX203" fmla="*/ 2575985 w 4317699"/>
              <a:gd name="connsiteY203" fmla="*/ 2032000 h 5890917"/>
              <a:gd name="connsiteX204" fmla="*/ 2561470 w 4317699"/>
              <a:gd name="connsiteY204" fmla="*/ 2525486 h 5890917"/>
              <a:gd name="connsiteX205" fmla="*/ 2634042 w 4317699"/>
              <a:gd name="connsiteY205" fmla="*/ 2467429 h 5890917"/>
              <a:gd name="connsiteX206" fmla="*/ 2750156 w 4317699"/>
              <a:gd name="connsiteY206" fmla="*/ 2394857 h 5890917"/>
              <a:gd name="connsiteX207" fmla="*/ 2938842 w 4317699"/>
              <a:gd name="connsiteY207" fmla="*/ 2249715 h 5890917"/>
              <a:gd name="connsiteX208" fmla="*/ 2904387 w 4317699"/>
              <a:gd name="connsiteY208" fmla="*/ 2031669 h 5890917"/>
              <a:gd name="connsiteX209" fmla="*/ 3070856 w 4317699"/>
              <a:gd name="connsiteY209" fmla="*/ 2166397 h 5890917"/>
              <a:gd name="connsiteX210" fmla="*/ 3098499 w 4317699"/>
              <a:gd name="connsiteY210" fmla="*/ 1814286 h 5890917"/>
              <a:gd name="connsiteX211" fmla="*/ 3127528 w 4317699"/>
              <a:gd name="connsiteY211" fmla="*/ 1698172 h 5890917"/>
              <a:gd name="connsiteX212" fmla="*/ 3098499 w 4317699"/>
              <a:gd name="connsiteY212" fmla="*/ 2235200 h 5890917"/>
              <a:gd name="connsiteX213" fmla="*/ 3069470 w 4317699"/>
              <a:gd name="connsiteY213" fmla="*/ 2307772 h 5890917"/>
              <a:gd name="connsiteX214" fmla="*/ 2866270 w 4317699"/>
              <a:gd name="connsiteY214" fmla="*/ 2481943 h 5890917"/>
              <a:gd name="connsiteX215" fmla="*/ 2779185 w 4317699"/>
              <a:gd name="connsiteY215" fmla="*/ 2525486 h 5890917"/>
              <a:gd name="connsiteX216" fmla="*/ 2721128 w 4317699"/>
              <a:gd name="connsiteY216" fmla="*/ 2569029 h 5890917"/>
              <a:gd name="connsiteX217" fmla="*/ 2663070 w 4317699"/>
              <a:gd name="connsiteY217" fmla="*/ 2699657 h 5890917"/>
              <a:gd name="connsiteX218" fmla="*/ 2648556 w 4317699"/>
              <a:gd name="connsiteY218" fmla="*/ 2743200 h 5890917"/>
              <a:gd name="connsiteX219" fmla="*/ 2735642 w 4317699"/>
              <a:gd name="connsiteY219" fmla="*/ 2656115 h 5890917"/>
              <a:gd name="connsiteX220" fmla="*/ 2880785 w 4317699"/>
              <a:gd name="connsiteY220" fmla="*/ 2612572 h 5890917"/>
              <a:gd name="connsiteX221" fmla="*/ 3040442 w 4317699"/>
              <a:gd name="connsiteY221" fmla="*/ 2540000 h 5890917"/>
              <a:gd name="connsiteX222" fmla="*/ 3113013 w 4317699"/>
              <a:gd name="connsiteY222" fmla="*/ 2467429 h 5890917"/>
              <a:gd name="connsiteX223" fmla="*/ 3200099 w 4317699"/>
              <a:gd name="connsiteY223" fmla="*/ 2380343 h 5890917"/>
              <a:gd name="connsiteX224" fmla="*/ 3214613 w 4317699"/>
              <a:gd name="connsiteY224" fmla="*/ 1872343 h 5890917"/>
              <a:gd name="connsiteX225" fmla="*/ 3229128 w 4317699"/>
              <a:gd name="connsiteY225" fmla="*/ 2220686 h 5890917"/>
              <a:gd name="connsiteX226" fmla="*/ 3403299 w 4317699"/>
              <a:gd name="connsiteY226" fmla="*/ 2046515 h 5890917"/>
              <a:gd name="connsiteX227" fmla="*/ 3461356 w 4317699"/>
              <a:gd name="connsiteY227" fmla="*/ 2002972 h 5890917"/>
              <a:gd name="connsiteX228" fmla="*/ 3606499 w 4317699"/>
              <a:gd name="connsiteY228" fmla="*/ 1857829 h 5890917"/>
              <a:gd name="connsiteX229" fmla="*/ 3981272 w 4317699"/>
              <a:gd name="connsiteY229" fmla="*/ 1573190 h 5890917"/>
              <a:gd name="connsiteX230" fmla="*/ 4297829 w 4317699"/>
              <a:gd name="connsiteY230" fmla="*/ 1409345 h 5890917"/>
              <a:gd name="connsiteX231" fmla="*/ 3770568 w 4317699"/>
              <a:gd name="connsiteY231" fmla="*/ 1875783 h 5890917"/>
              <a:gd name="connsiteX232" fmla="*/ 4210796 w 4317699"/>
              <a:gd name="connsiteY232" fmla="*/ 1938659 h 5890917"/>
              <a:gd name="connsiteX233" fmla="*/ 3591985 w 4317699"/>
              <a:gd name="connsiteY233" fmla="*/ 2075543 h 5890917"/>
              <a:gd name="connsiteX234" fmla="*/ 3417813 w 4317699"/>
              <a:gd name="connsiteY234" fmla="*/ 2177143 h 5890917"/>
              <a:gd name="connsiteX235" fmla="*/ 3345242 w 4317699"/>
              <a:gd name="connsiteY235" fmla="*/ 2293257 h 5890917"/>
              <a:gd name="connsiteX236" fmla="*/ 3330728 w 4317699"/>
              <a:gd name="connsiteY236" fmla="*/ 2351315 h 5890917"/>
              <a:gd name="connsiteX237" fmla="*/ 3316213 w 4317699"/>
              <a:gd name="connsiteY237" fmla="*/ 2481943 h 5890917"/>
              <a:gd name="connsiteX238" fmla="*/ 3287185 w 4317699"/>
              <a:gd name="connsiteY238" fmla="*/ 2525486 h 5890917"/>
              <a:gd name="connsiteX239" fmla="*/ 3243642 w 4317699"/>
              <a:gd name="connsiteY239" fmla="*/ 2583543 h 5890917"/>
              <a:gd name="connsiteX240" fmla="*/ 3142042 w 4317699"/>
              <a:gd name="connsiteY240" fmla="*/ 2670629 h 5890917"/>
              <a:gd name="connsiteX241" fmla="*/ 3468360 w 4317699"/>
              <a:gd name="connsiteY241" fmla="*/ 2690614 h 5890917"/>
              <a:gd name="connsiteX242" fmla="*/ 2967870 w 4317699"/>
              <a:gd name="connsiteY242" fmla="*/ 2844800 h 5890917"/>
              <a:gd name="connsiteX243" fmla="*/ 2895299 w 4317699"/>
              <a:gd name="connsiteY243" fmla="*/ 2931886 h 5890917"/>
              <a:gd name="connsiteX244" fmla="*/ 2735642 w 4317699"/>
              <a:gd name="connsiteY244" fmla="*/ 3106057 h 5890917"/>
              <a:gd name="connsiteX245" fmla="*/ 2706613 w 4317699"/>
              <a:gd name="connsiteY245" fmla="*/ 3193143 h 5890917"/>
              <a:gd name="connsiteX246" fmla="*/ 2808213 w 4317699"/>
              <a:gd name="connsiteY246" fmla="*/ 3178629 h 5890917"/>
              <a:gd name="connsiteX247" fmla="*/ 3214613 w 4317699"/>
              <a:gd name="connsiteY247" fmla="*/ 3091543 h 5890917"/>
              <a:gd name="connsiteX248" fmla="*/ 3475870 w 4317699"/>
              <a:gd name="connsiteY248" fmla="*/ 2960915 h 5890917"/>
              <a:gd name="connsiteX249" fmla="*/ 3679070 w 4317699"/>
              <a:gd name="connsiteY249" fmla="*/ 2801257 h 5890917"/>
              <a:gd name="connsiteX250" fmla="*/ 3824213 w 4317699"/>
              <a:gd name="connsiteY250" fmla="*/ 2569029 h 5890917"/>
              <a:gd name="connsiteX251" fmla="*/ 3911299 w 4317699"/>
              <a:gd name="connsiteY251" fmla="*/ 2409372 h 5890917"/>
              <a:gd name="connsiteX252" fmla="*/ 4236791 w 4317699"/>
              <a:gd name="connsiteY252" fmla="*/ 2119679 h 5890917"/>
              <a:gd name="connsiteX253" fmla="*/ 3896785 w 4317699"/>
              <a:gd name="connsiteY253" fmla="*/ 2641600 h 5890917"/>
              <a:gd name="connsiteX254" fmla="*/ 3867756 w 4317699"/>
              <a:gd name="connsiteY254" fmla="*/ 2714172 h 5890917"/>
              <a:gd name="connsiteX255" fmla="*/ 3766156 w 4317699"/>
              <a:gd name="connsiteY255" fmla="*/ 2888343 h 5890917"/>
              <a:gd name="connsiteX256" fmla="*/ 3708099 w 4317699"/>
              <a:gd name="connsiteY256" fmla="*/ 2946400 h 5890917"/>
              <a:gd name="connsiteX257" fmla="*/ 3635528 w 4317699"/>
              <a:gd name="connsiteY257" fmla="*/ 3033486 h 5890917"/>
              <a:gd name="connsiteX258" fmla="*/ 3766156 w 4317699"/>
              <a:gd name="connsiteY258" fmla="*/ 2975429 h 5890917"/>
              <a:gd name="connsiteX259" fmla="*/ 3824213 w 4317699"/>
              <a:gd name="connsiteY259" fmla="*/ 2960915 h 5890917"/>
              <a:gd name="connsiteX260" fmla="*/ 4216099 w 4317699"/>
              <a:gd name="connsiteY260" fmla="*/ 3048000 h 5890917"/>
              <a:gd name="connsiteX261" fmla="*/ 4317699 w 4317699"/>
              <a:gd name="connsiteY261" fmla="*/ 3091543 h 5890917"/>
              <a:gd name="connsiteX262" fmla="*/ 4216099 w 4317699"/>
              <a:gd name="connsiteY262" fmla="*/ 3062515 h 5890917"/>
              <a:gd name="connsiteX263" fmla="*/ 4041928 w 4317699"/>
              <a:gd name="connsiteY263" fmla="*/ 3077029 h 5890917"/>
              <a:gd name="connsiteX264" fmla="*/ 3735915 w 4317699"/>
              <a:gd name="connsiteY264" fmla="*/ 3168092 h 5890917"/>
              <a:gd name="connsiteX265" fmla="*/ 3550752 w 4317699"/>
              <a:gd name="connsiteY265" fmla="*/ 3155241 h 5890917"/>
              <a:gd name="connsiteX266" fmla="*/ 3248601 w 4317699"/>
              <a:gd name="connsiteY266" fmla="*/ 3272308 h 5890917"/>
              <a:gd name="connsiteX267" fmla="*/ 3091593 w 4317699"/>
              <a:gd name="connsiteY267" fmla="*/ 3360347 h 5890917"/>
              <a:gd name="connsiteX268" fmla="*/ 2938842 w 4317699"/>
              <a:gd name="connsiteY268" fmla="*/ 3454400 h 5890917"/>
              <a:gd name="connsiteX269" fmla="*/ 2837242 w 4317699"/>
              <a:gd name="connsiteY269" fmla="*/ 3468915 h 5890917"/>
              <a:gd name="connsiteX270" fmla="*/ 2793699 w 4317699"/>
              <a:gd name="connsiteY270" fmla="*/ 3483429 h 5890917"/>
              <a:gd name="connsiteX271" fmla="*/ 2808213 w 4317699"/>
              <a:gd name="connsiteY271" fmla="*/ 3570515 h 5890917"/>
              <a:gd name="connsiteX272" fmla="*/ 2895299 w 4317699"/>
              <a:gd name="connsiteY272" fmla="*/ 3599543 h 5890917"/>
              <a:gd name="connsiteX273" fmla="*/ 3040442 w 4317699"/>
              <a:gd name="connsiteY273" fmla="*/ 3686629 h 5890917"/>
              <a:gd name="connsiteX274" fmla="*/ 3171070 w 4317699"/>
              <a:gd name="connsiteY274" fmla="*/ 3759200 h 5890917"/>
              <a:gd name="connsiteX275" fmla="*/ 3652158 w 4317699"/>
              <a:gd name="connsiteY275" fmla="*/ 3763294 h 5890917"/>
              <a:gd name="connsiteX276" fmla="*/ 3030618 w 4317699"/>
              <a:gd name="connsiteY276" fmla="*/ 3946434 h 5890917"/>
              <a:gd name="connsiteX277" fmla="*/ 3113013 w 4317699"/>
              <a:gd name="connsiteY277" fmla="*/ 3947886 h 5890917"/>
              <a:gd name="connsiteX278" fmla="*/ 3243642 w 4317699"/>
              <a:gd name="connsiteY278" fmla="*/ 4078515 h 5890917"/>
              <a:gd name="connsiteX279" fmla="*/ 3388785 w 4317699"/>
              <a:gd name="connsiteY279" fmla="*/ 4136572 h 5890917"/>
              <a:gd name="connsiteX280" fmla="*/ 3959686 w 4317699"/>
              <a:gd name="connsiteY280" fmla="*/ 4204012 h 5890917"/>
              <a:gd name="connsiteX281" fmla="*/ 3461356 w 4317699"/>
              <a:gd name="connsiteY281" fmla="*/ 4194629 h 5890917"/>
              <a:gd name="connsiteX282" fmla="*/ 3417813 w 4317699"/>
              <a:gd name="connsiteY282" fmla="*/ 4180115 h 5890917"/>
              <a:gd name="connsiteX283" fmla="*/ 3330728 w 4317699"/>
              <a:gd name="connsiteY283" fmla="*/ 4165600 h 5890917"/>
              <a:gd name="connsiteX284" fmla="*/ 3200099 w 4317699"/>
              <a:gd name="connsiteY284" fmla="*/ 4136572 h 5890917"/>
              <a:gd name="connsiteX285" fmla="*/ 3083985 w 4317699"/>
              <a:gd name="connsiteY285" fmla="*/ 4107543 h 5890917"/>
              <a:gd name="connsiteX286" fmla="*/ 2982385 w 4317699"/>
              <a:gd name="connsiteY286" fmla="*/ 4005943 h 5890917"/>
              <a:gd name="connsiteX287" fmla="*/ 2938842 w 4317699"/>
              <a:gd name="connsiteY287" fmla="*/ 3962400 h 5890917"/>
              <a:gd name="connsiteX288" fmla="*/ 2851756 w 4317699"/>
              <a:gd name="connsiteY288" fmla="*/ 3904343 h 5890917"/>
              <a:gd name="connsiteX289" fmla="*/ 2808213 w 4317699"/>
              <a:gd name="connsiteY289" fmla="*/ 3875315 h 5890917"/>
              <a:gd name="connsiteX290" fmla="*/ 2779185 w 4317699"/>
              <a:gd name="connsiteY290" fmla="*/ 3947886 h 5890917"/>
              <a:gd name="connsiteX291" fmla="*/ 2837242 w 4317699"/>
              <a:gd name="connsiteY291" fmla="*/ 4209143 h 5890917"/>
              <a:gd name="connsiteX292" fmla="*/ 2851756 w 4317699"/>
              <a:gd name="connsiteY292" fmla="*/ 4252686 h 5890917"/>
              <a:gd name="connsiteX293" fmla="*/ 2866270 w 4317699"/>
              <a:gd name="connsiteY293" fmla="*/ 4296229 h 5890917"/>
              <a:gd name="connsiteX294" fmla="*/ 2880785 w 4317699"/>
              <a:gd name="connsiteY294" fmla="*/ 4717143 h 5890917"/>
              <a:gd name="connsiteX295" fmla="*/ 2938842 w 4317699"/>
              <a:gd name="connsiteY295" fmla="*/ 4775200 h 5890917"/>
              <a:gd name="connsiteX296" fmla="*/ 2967870 w 4317699"/>
              <a:gd name="connsiteY296" fmla="*/ 4833257 h 5890917"/>
              <a:gd name="connsiteX297" fmla="*/ 3299710 w 4317699"/>
              <a:gd name="connsiteY297" fmla="*/ 5730921 h 5890917"/>
              <a:gd name="connsiteX298" fmla="*/ 2963139 w 4317699"/>
              <a:gd name="connsiteY298" fmla="*/ 5786686 h 5890917"/>
              <a:gd name="connsiteX299" fmla="*/ 2692099 w 4317699"/>
              <a:gd name="connsiteY299" fmla="*/ 5733143 h 5890917"/>
              <a:gd name="connsiteX300" fmla="*/ 2372785 w 4317699"/>
              <a:gd name="connsiteY300" fmla="*/ 5776686 h 5890917"/>
              <a:gd name="connsiteX301" fmla="*/ 2416328 w 4317699"/>
              <a:gd name="connsiteY301" fmla="*/ 5660572 h 5890917"/>
              <a:gd name="connsiteX302" fmla="*/ 2416328 w 4317699"/>
              <a:gd name="connsiteY302"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28205 w 4317699"/>
              <a:gd name="connsiteY8" fmla="*/ 3635527 h 5890917"/>
              <a:gd name="connsiteX9" fmla="*/ 1144281 w 4317699"/>
              <a:gd name="connsiteY9" fmla="*/ 3852699 h 5890917"/>
              <a:gd name="connsiteX10" fmla="*/ 1220582 w 4317699"/>
              <a:gd name="connsiteY10" fmla="*/ 3947437 h 5890917"/>
              <a:gd name="connsiteX11" fmla="*/ 1122119 w 4317699"/>
              <a:gd name="connsiteY11" fmla="*/ 4482411 h 5890917"/>
              <a:gd name="connsiteX12" fmla="*/ 1127998 w 4317699"/>
              <a:gd name="connsiteY12" fmla="*/ 4088004 h 5890917"/>
              <a:gd name="connsiteX13" fmla="*/ 979649 w 4317699"/>
              <a:gd name="connsiteY13" fmla="*/ 4103108 h 5890917"/>
              <a:gd name="connsiteX14" fmla="*/ 745829 w 4317699"/>
              <a:gd name="connsiteY14" fmla="*/ 4341850 h 5890917"/>
              <a:gd name="connsiteX15" fmla="*/ 1197128 w 4317699"/>
              <a:gd name="connsiteY15" fmla="*/ 3599543 h 5890917"/>
              <a:gd name="connsiteX16" fmla="*/ 1008442 w 4317699"/>
              <a:gd name="connsiteY16" fmla="*/ 3614057 h 5890917"/>
              <a:gd name="connsiteX17" fmla="*/ 627208 w 4317699"/>
              <a:gd name="connsiteY17" fmla="*/ 3486452 h 5890917"/>
              <a:gd name="connsiteX18" fmla="*/ 834270 w 4317699"/>
              <a:gd name="connsiteY18" fmla="*/ 3541486 h 5890917"/>
              <a:gd name="connsiteX19" fmla="*/ 575346 w 4317699"/>
              <a:gd name="connsiteY19" fmla="*/ 3287964 h 5890917"/>
              <a:gd name="connsiteX20" fmla="*/ 1037470 w 4317699"/>
              <a:gd name="connsiteY20" fmla="*/ 3512457 h 5890917"/>
              <a:gd name="connsiteX21" fmla="*/ 1124556 w 4317699"/>
              <a:gd name="connsiteY21" fmla="*/ 3468915 h 5890917"/>
              <a:gd name="connsiteX22" fmla="*/ 1168099 w 4317699"/>
              <a:gd name="connsiteY22" fmla="*/ 3454400 h 5890917"/>
              <a:gd name="connsiteX23" fmla="*/ 1226156 w 4317699"/>
              <a:gd name="connsiteY23" fmla="*/ 3425372 h 5890917"/>
              <a:gd name="connsiteX24" fmla="*/ 1922842 w 4317699"/>
              <a:gd name="connsiteY24" fmla="*/ 3454400 h 5890917"/>
              <a:gd name="connsiteX25" fmla="*/ 1966385 w 4317699"/>
              <a:gd name="connsiteY25" fmla="*/ 3468915 h 5890917"/>
              <a:gd name="connsiteX26" fmla="*/ 2024442 w 4317699"/>
              <a:gd name="connsiteY26" fmla="*/ 3512457 h 5890917"/>
              <a:gd name="connsiteX27" fmla="*/ 2067985 w 4317699"/>
              <a:gd name="connsiteY27" fmla="*/ 3585029 h 5890917"/>
              <a:gd name="connsiteX28" fmla="*/ 2097013 w 4317699"/>
              <a:gd name="connsiteY28" fmla="*/ 3643086 h 5890917"/>
              <a:gd name="connsiteX29" fmla="*/ 2169585 w 4317699"/>
              <a:gd name="connsiteY29" fmla="*/ 3759200 h 5890917"/>
              <a:gd name="connsiteX30" fmla="*/ 2213128 w 4317699"/>
              <a:gd name="connsiteY30" fmla="*/ 3744686 h 5890917"/>
              <a:gd name="connsiteX31" fmla="*/ 2198613 w 4317699"/>
              <a:gd name="connsiteY31" fmla="*/ 3657600 h 5890917"/>
              <a:gd name="connsiteX32" fmla="*/ 2155070 w 4317699"/>
              <a:gd name="connsiteY32" fmla="*/ 3483429 h 5890917"/>
              <a:gd name="connsiteX33" fmla="*/ 2082499 w 4317699"/>
              <a:gd name="connsiteY33" fmla="*/ 3425372 h 5890917"/>
              <a:gd name="connsiteX34" fmla="*/ 2038956 w 4317699"/>
              <a:gd name="connsiteY34" fmla="*/ 3367315 h 5890917"/>
              <a:gd name="connsiteX35" fmla="*/ 1908328 w 4317699"/>
              <a:gd name="connsiteY35" fmla="*/ 3280229 h 5890917"/>
              <a:gd name="connsiteX36" fmla="*/ 1777699 w 4317699"/>
              <a:gd name="connsiteY36" fmla="*/ 3222172 h 5890917"/>
              <a:gd name="connsiteX37" fmla="*/ 1479800 w 4317699"/>
              <a:gd name="connsiteY37" fmla="*/ 3072921 h 5890917"/>
              <a:gd name="connsiteX38" fmla="*/ 1158608 w 4317699"/>
              <a:gd name="connsiteY38" fmla="*/ 3051895 h 5890917"/>
              <a:gd name="connsiteX39" fmla="*/ 1264735 w 4317699"/>
              <a:gd name="connsiteY39" fmla="*/ 2942156 h 5890917"/>
              <a:gd name="connsiteX40" fmla="*/ 1105078 w 4317699"/>
              <a:gd name="connsiteY40" fmla="*/ 2826041 h 5890917"/>
              <a:gd name="connsiteX41" fmla="*/ 848508 w 4317699"/>
              <a:gd name="connsiteY41" fmla="*/ 2747369 h 5890917"/>
              <a:gd name="connsiteX42" fmla="*/ 906842 w 4317699"/>
              <a:gd name="connsiteY42" fmla="*/ 2830286 h 5890917"/>
              <a:gd name="connsiteX43" fmla="*/ 628145 w 4317699"/>
              <a:gd name="connsiteY43" fmla="*/ 2616876 h 5890917"/>
              <a:gd name="connsiteX44" fmla="*/ 689128 w 4317699"/>
              <a:gd name="connsiteY44" fmla="*/ 2757715 h 5890917"/>
              <a:gd name="connsiteX45" fmla="*/ 631070 w 4317699"/>
              <a:gd name="connsiteY45" fmla="*/ 2714172 h 5890917"/>
              <a:gd name="connsiteX46" fmla="*/ 573013 w 4317699"/>
              <a:gd name="connsiteY46" fmla="*/ 2685143 h 5890917"/>
              <a:gd name="connsiteX47" fmla="*/ 255157 w 4317699"/>
              <a:gd name="connsiteY47" fmla="*/ 2438228 h 5890917"/>
              <a:gd name="connsiteX48" fmla="*/ 769553 w 4317699"/>
              <a:gd name="connsiteY48" fmla="*/ 2644340 h 5890917"/>
              <a:gd name="connsiteX49" fmla="*/ 1095528 w 4317699"/>
              <a:gd name="connsiteY49" fmla="*/ 2685143 h 5890917"/>
              <a:gd name="connsiteX50" fmla="*/ 1211642 w 4317699"/>
              <a:gd name="connsiteY50" fmla="*/ 2714172 h 5890917"/>
              <a:gd name="connsiteX51" fmla="*/ 1313242 w 4317699"/>
              <a:gd name="connsiteY51" fmla="*/ 2801257 h 5890917"/>
              <a:gd name="connsiteX52" fmla="*/ 1186943 w 4317699"/>
              <a:gd name="connsiteY52" fmla="*/ 2556872 h 5890917"/>
              <a:gd name="connsiteX53" fmla="*/ 1138540 w 4317699"/>
              <a:gd name="connsiteY53" fmla="*/ 2390095 h 5890917"/>
              <a:gd name="connsiteX54" fmla="*/ 1198119 w 4317699"/>
              <a:gd name="connsiteY54" fmla="*/ 2428740 h 5890917"/>
              <a:gd name="connsiteX55" fmla="*/ 1385813 w 4317699"/>
              <a:gd name="connsiteY55" fmla="*/ 2873829 h 5890917"/>
              <a:gd name="connsiteX56" fmla="*/ 1429356 w 4317699"/>
              <a:gd name="connsiteY56" fmla="*/ 2917372 h 5890917"/>
              <a:gd name="connsiteX57" fmla="*/ 1516442 w 4317699"/>
              <a:gd name="connsiteY57" fmla="*/ 2960915 h 5890917"/>
              <a:gd name="connsiteX58" fmla="*/ 1792213 w 4317699"/>
              <a:gd name="connsiteY58" fmla="*/ 3004457 h 5890917"/>
              <a:gd name="connsiteX59" fmla="*/ 1908328 w 4317699"/>
              <a:gd name="connsiteY59" fmla="*/ 3033486 h 5890917"/>
              <a:gd name="connsiteX60" fmla="*/ 1980899 w 4317699"/>
              <a:gd name="connsiteY60" fmla="*/ 3062515 h 5890917"/>
              <a:gd name="connsiteX61" fmla="*/ 2024442 w 4317699"/>
              <a:gd name="connsiteY61" fmla="*/ 3077029 h 5890917"/>
              <a:gd name="connsiteX62" fmla="*/ 2126042 w 4317699"/>
              <a:gd name="connsiteY62" fmla="*/ 3135086 h 5890917"/>
              <a:gd name="connsiteX63" fmla="*/ 2169585 w 4317699"/>
              <a:gd name="connsiteY63" fmla="*/ 3207657 h 5890917"/>
              <a:gd name="connsiteX64" fmla="*/ 2213128 w 4317699"/>
              <a:gd name="connsiteY64" fmla="*/ 3251200 h 5890917"/>
              <a:gd name="connsiteX65" fmla="*/ 2271185 w 4317699"/>
              <a:gd name="connsiteY65" fmla="*/ 3323772 h 5890917"/>
              <a:gd name="connsiteX66" fmla="*/ 2242156 w 4317699"/>
              <a:gd name="connsiteY66" fmla="*/ 3236686 h 5890917"/>
              <a:gd name="connsiteX67" fmla="*/ 2198613 w 4317699"/>
              <a:gd name="connsiteY67" fmla="*/ 3106057 h 5890917"/>
              <a:gd name="connsiteX68" fmla="*/ 2169585 w 4317699"/>
              <a:gd name="connsiteY68" fmla="*/ 3048000 h 5890917"/>
              <a:gd name="connsiteX69" fmla="*/ 2097013 w 4317699"/>
              <a:gd name="connsiteY69" fmla="*/ 2989943 h 5890917"/>
              <a:gd name="connsiteX70" fmla="*/ 2053470 w 4317699"/>
              <a:gd name="connsiteY70" fmla="*/ 2931886 h 5890917"/>
              <a:gd name="connsiteX71" fmla="*/ 2009928 w 4317699"/>
              <a:gd name="connsiteY71" fmla="*/ 2888343 h 5890917"/>
              <a:gd name="connsiteX72" fmla="*/ 1995413 w 4317699"/>
              <a:gd name="connsiteY72" fmla="*/ 2830286 h 5890917"/>
              <a:gd name="connsiteX73" fmla="*/ 1966385 w 4317699"/>
              <a:gd name="connsiteY73" fmla="*/ 2772229 h 5890917"/>
              <a:gd name="connsiteX74" fmla="*/ 1556591 w 4317699"/>
              <a:gd name="connsiteY74" fmla="*/ 2469870 h 5890917"/>
              <a:gd name="connsiteX75" fmla="*/ 1922842 w 4317699"/>
              <a:gd name="connsiteY75" fmla="*/ 2540000 h 5890917"/>
              <a:gd name="connsiteX76" fmla="*/ 1850270 w 4317699"/>
              <a:gd name="connsiteY76" fmla="*/ 2438400 h 5890917"/>
              <a:gd name="connsiteX77" fmla="*/ 1806728 w 4317699"/>
              <a:gd name="connsiteY77" fmla="*/ 2365829 h 5890917"/>
              <a:gd name="connsiteX78" fmla="*/ 1647070 w 4317699"/>
              <a:gd name="connsiteY78" fmla="*/ 2206172 h 5890917"/>
              <a:gd name="connsiteX79" fmla="*/ 1589013 w 4317699"/>
              <a:gd name="connsiteY79" fmla="*/ 2148115 h 5890917"/>
              <a:gd name="connsiteX80" fmla="*/ 1545470 w 4317699"/>
              <a:gd name="connsiteY80" fmla="*/ 2104572 h 5890917"/>
              <a:gd name="connsiteX81" fmla="*/ 1501928 w 4317699"/>
              <a:gd name="connsiteY81" fmla="*/ 2046515 h 5890917"/>
              <a:gd name="connsiteX82" fmla="*/ 1458385 w 4317699"/>
              <a:gd name="connsiteY82" fmla="*/ 2032000 h 5890917"/>
              <a:gd name="connsiteX83" fmla="*/ 1313242 w 4317699"/>
              <a:gd name="connsiteY83" fmla="*/ 1988457 h 5890917"/>
              <a:gd name="connsiteX84" fmla="*/ 640112 w 4317699"/>
              <a:gd name="connsiteY84" fmla="*/ 2092388 h 5890917"/>
              <a:gd name="connsiteX85" fmla="*/ 1211642 w 4317699"/>
              <a:gd name="connsiteY85" fmla="*/ 1886857 h 5890917"/>
              <a:gd name="connsiteX86" fmla="*/ 1168099 w 4317699"/>
              <a:gd name="connsiteY86" fmla="*/ 1843315 h 5890917"/>
              <a:gd name="connsiteX87" fmla="*/ 711891 w 4317699"/>
              <a:gd name="connsiteY87" fmla="*/ 1699000 h 5890917"/>
              <a:gd name="connsiteX88" fmla="*/ 1371299 w 4317699"/>
              <a:gd name="connsiteY88" fmla="*/ 1901372 h 5890917"/>
              <a:gd name="connsiteX89" fmla="*/ 1559985 w 4317699"/>
              <a:gd name="connsiteY89" fmla="*/ 1915886 h 5890917"/>
              <a:gd name="connsiteX90" fmla="*/ 1618042 w 4317699"/>
              <a:gd name="connsiteY90" fmla="*/ 1944915 h 5890917"/>
              <a:gd name="connsiteX91" fmla="*/ 1734156 w 4317699"/>
              <a:gd name="connsiteY91" fmla="*/ 2104572 h 5890917"/>
              <a:gd name="connsiteX92" fmla="*/ 1777699 w 4317699"/>
              <a:gd name="connsiteY92" fmla="*/ 2162629 h 5890917"/>
              <a:gd name="connsiteX93" fmla="*/ 1763185 w 4317699"/>
              <a:gd name="connsiteY93" fmla="*/ 2090057 h 5890917"/>
              <a:gd name="connsiteX94" fmla="*/ 1734156 w 4317699"/>
              <a:gd name="connsiteY94" fmla="*/ 1973943 h 5890917"/>
              <a:gd name="connsiteX95" fmla="*/ 1719642 w 4317699"/>
              <a:gd name="connsiteY95" fmla="*/ 1886857 h 5890917"/>
              <a:gd name="connsiteX96" fmla="*/ 1699810 w 4317699"/>
              <a:gd name="connsiteY96" fmla="*/ 1491358 h 5890917"/>
              <a:gd name="connsiteX97" fmla="*/ 1395655 w 4317699"/>
              <a:gd name="connsiteY97" fmla="*/ 853321 h 5890917"/>
              <a:gd name="connsiteX98" fmla="*/ 1792213 w 4317699"/>
              <a:gd name="connsiteY98" fmla="*/ 1320800 h 5890917"/>
              <a:gd name="connsiteX99" fmla="*/ 1821242 w 4317699"/>
              <a:gd name="connsiteY99" fmla="*/ 1190172 h 5890917"/>
              <a:gd name="connsiteX100" fmla="*/ 1792213 w 4317699"/>
              <a:gd name="connsiteY100" fmla="*/ 653143 h 5890917"/>
              <a:gd name="connsiteX101" fmla="*/ 1748670 w 4317699"/>
              <a:gd name="connsiteY101" fmla="*/ 580572 h 5890917"/>
              <a:gd name="connsiteX102" fmla="*/ 1792213 w 4317699"/>
              <a:gd name="connsiteY102" fmla="*/ 624115 h 5890917"/>
              <a:gd name="connsiteX103" fmla="*/ 1821242 w 4317699"/>
              <a:gd name="connsiteY103" fmla="*/ 754743 h 5890917"/>
              <a:gd name="connsiteX104" fmla="*/ 1879299 w 4317699"/>
              <a:gd name="connsiteY104" fmla="*/ 870857 h 5890917"/>
              <a:gd name="connsiteX105" fmla="*/ 1893813 w 4317699"/>
              <a:gd name="connsiteY105" fmla="*/ 2061029 h 5890917"/>
              <a:gd name="connsiteX106" fmla="*/ 1922842 w 4317699"/>
              <a:gd name="connsiteY106" fmla="*/ 2148115 h 5890917"/>
              <a:gd name="connsiteX107" fmla="*/ 1937356 w 4317699"/>
              <a:gd name="connsiteY107" fmla="*/ 2235200 h 5890917"/>
              <a:gd name="connsiteX108" fmla="*/ 1980899 w 4317699"/>
              <a:gd name="connsiteY108" fmla="*/ 2365829 h 5890917"/>
              <a:gd name="connsiteX109" fmla="*/ 2009928 w 4317699"/>
              <a:gd name="connsiteY109" fmla="*/ 2409372 h 5890917"/>
              <a:gd name="connsiteX110" fmla="*/ 2053470 w 4317699"/>
              <a:gd name="connsiteY110" fmla="*/ 2525486 h 5890917"/>
              <a:gd name="connsiteX111" fmla="*/ 2097013 w 4317699"/>
              <a:gd name="connsiteY111" fmla="*/ 2583543 h 5890917"/>
              <a:gd name="connsiteX112" fmla="*/ 2169585 w 4317699"/>
              <a:gd name="connsiteY112" fmla="*/ 2757715 h 5890917"/>
              <a:gd name="connsiteX113" fmla="*/ 2198613 w 4317699"/>
              <a:gd name="connsiteY113" fmla="*/ 2801257 h 5890917"/>
              <a:gd name="connsiteX114" fmla="*/ 2285699 w 4317699"/>
              <a:gd name="connsiteY114" fmla="*/ 2888343 h 5890917"/>
              <a:gd name="connsiteX115" fmla="*/ 2314728 w 4317699"/>
              <a:gd name="connsiteY115" fmla="*/ 2989943 h 5890917"/>
              <a:gd name="connsiteX116" fmla="*/ 2343756 w 4317699"/>
              <a:gd name="connsiteY116" fmla="*/ 3033486 h 5890917"/>
              <a:gd name="connsiteX117" fmla="*/ 2372785 w 4317699"/>
              <a:gd name="connsiteY117" fmla="*/ 2989943 h 5890917"/>
              <a:gd name="connsiteX118" fmla="*/ 2285699 w 4317699"/>
              <a:gd name="connsiteY118" fmla="*/ 2380343 h 5890917"/>
              <a:gd name="connsiteX119" fmla="*/ 2271185 w 4317699"/>
              <a:gd name="connsiteY119" fmla="*/ 2322286 h 5890917"/>
              <a:gd name="connsiteX120" fmla="*/ 2170402 w 4317699"/>
              <a:gd name="connsiteY120" fmla="*/ 2179092 h 5890917"/>
              <a:gd name="connsiteX121" fmla="*/ 2074511 w 4317699"/>
              <a:gd name="connsiteY121" fmla="*/ 1914189 h 5890917"/>
              <a:gd name="connsiteX122" fmla="*/ 2271185 w 4317699"/>
              <a:gd name="connsiteY122" fmla="*/ 2177143 h 5890917"/>
              <a:gd name="connsiteX123" fmla="*/ 2110169 w 4317699"/>
              <a:gd name="connsiteY123" fmla="*/ 1733634 h 5890917"/>
              <a:gd name="connsiteX124" fmla="*/ 2159116 w 4317699"/>
              <a:gd name="connsiteY124" fmla="*/ 1422364 h 5890917"/>
              <a:gd name="connsiteX125" fmla="*/ 2401813 w 4317699"/>
              <a:gd name="connsiteY125" fmla="*/ 2075543 h 5890917"/>
              <a:gd name="connsiteX126" fmla="*/ 2503413 w 4317699"/>
              <a:gd name="connsiteY126" fmla="*/ 1959429 h 5890917"/>
              <a:gd name="connsiteX127" fmla="*/ 2459870 w 4317699"/>
              <a:gd name="connsiteY127" fmla="*/ 1756229 h 5890917"/>
              <a:gd name="connsiteX128" fmla="*/ 2445356 w 4317699"/>
              <a:gd name="connsiteY128" fmla="*/ 1625600 h 5890917"/>
              <a:gd name="connsiteX129" fmla="*/ 2401813 w 4317699"/>
              <a:gd name="connsiteY129" fmla="*/ 1494972 h 5890917"/>
              <a:gd name="connsiteX130" fmla="*/ 2343756 w 4317699"/>
              <a:gd name="connsiteY130" fmla="*/ 1320800 h 5890917"/>
              <a:gd name="connsiteX131" fmla="*/ 2358270 w 4317699"/>
              <a:gd name="connsiteY131" fmla="*/ 130629 h 5890917"/>
              <a:gd name="connsiteX132" fmla="*/ 2372785 w 4317699"/>
              <a:gd name="connsiteY132" fmla="*/ 261257 h 5890917"/>
              <a:gd name="connsiteX133" fmla="*/ 2387299 w 4317699"/>
              <a:gd name="connsiteY133" fmla="*/ 333829 h 5890917"/>
              <a:gd name="connsiteX134" fmla="*/ 2430842 w 4317699"/>
              <a:gd name="connsiteY134" fmla="*/ 638629 h 5890917"/>
              <a:gd name="connsiteX135" fmla="*/ 2459870 w 4317699"/>
              <a:gd name="connsiteY135" fmla="*/ 580572 h 5890917"/>
              <a:gd name="connsiteX136" fmla="*/ 2488899 w 4317699"/>
              <a:gd name="connsiteY136" fmla="*/ 508000 h 5890917"/>
              <a:gd name="connsiteX137" fmla="*/ 2532442 w 4317699"/>
              <a:gd name="connsiteY137" fmla="*/ 406400 h 5890917"/>
              <a:gd name="connsiteX138" fmla="*/ 2546956 w 4317699"/>
              <a:gd name="connsiteY138" fmla="*/ 159657 h 5890917"/>
              <a:gd name="connsiteX139" fmla="*/ 2532442 w 4317699"/>
              <a:gd name="connsiteY139" fmla="*/ 609600 h 5890917"/>
              <a:gd name="connsiteX140" fmla="*/ 2474385 w 4317699"/>
              <a:gd name="connsiteY140" fmla="*/ 696686 h 5890917"/>
              <a:gd name="connsiteX141" fmla="*/ 2488899 w 4317699"/>
              <a:gd name="connsiteY141" fmla="*/ 1262743 h 5890917"/>
              <a:gd name="connsiteX142" fmla="*/ 2532442 w 4317699"/>
              <a:gd name="connsiteY142" fmla="*/ 1320800 h 5890917"/>
              <a:gd name="connsiteX143" fmla="*/ 2546956 w 4317699"/>
              <a:gd name="connsiteY143" fmla="*/ 1393372 h 5890917"/>
              <a:gd name="connsiteX144" fmla="*/ 2575985 w 4317699"/>
              <a:gd name="connsiteY144" fmla="*/ 1494972 h 5890917"/>
              <a:gd name="connsiteX145" fmla="*/ 2590499 w 4317699"/>
              <a:gd name="connsiteY145" fmla="*/ 1611086 h 5890917"/>
              <a:gd name="connsiteX146" fmla="*/ 2619528 w 4317699"/>
              <a:gd name="connsiteY146" fmla="*/ 1567543 h 5890917"/>
              <a:gd name="connsiteX147" fmla="*/ 2721128 w 4317699"/>
              <a:gd name="connsiteY147" fmla="*/ 1509486 h 5890917"/>
              <a:gd name="connsiteX148" fmla="*/ 2750156 w 4317699"/>
              <a:gd name="connsiteY148" fmla="*/ 1465943 h 5890917"/>
              <a:gd name="connsiteX149" fmla="*/ 2793699 w 4317699"/>
              <a:gd name="connsiteY149" fmla="*/ 1422400 h 5890917"/>
              <a:gd name="connsiteX150" fmla="*/ 2822728 w 4317699"/>
              <a:gd name="connsiteY150" fmla="*/ 1364343 h 5890917"/>
              <a:gd name="connsiteX151" fmla="*/ 2837242 w 4317699"/>
              <a:gd name="connsiteY151" fmla="*/ 1045029 h 5890917"/>
              <a:gd name="connsiteX152" fmla="*/ 2851756 w 4317699"/>
              <a:gd name="connsiteY152" fmla="*/ 972457 h 5890917"/>
              <a:gd name="connsiteX153" fmla="*/ 2895299 w 4317699"/>
              <a:gd name="connsiteY153" fmla="*/ 609600 h 5890917"/>
              <a:gd name="connsiteX154" fmla="*/ 2938842 w 4317699"/>
              <a:gd name="connsiteY154" fmla="*/ 275772 h 5890917"/>
              <a:gd name="connsiteX155" fmla="*/ 3200099 w 4317699"/>
              <a:gd name="connsiteY155" fmla="*/ 43543 h 5890917"/>
              <a:gd name="connsiteX156" fmla="*/ 3229128 w 4317699"/>
              <a:gd name="connsiteY156" fmla="*/ 0 h 5890917"/>
              <a:gd name="connsiteX157" fmla="*/ 3200099 w 4317699"/>
              <a:gd name="connsiteY157" fmla="*/ 130629 h 5890917"/>
              <a:gd name="connsiteX158" fmla="*/ 3171070 w 4317699"/>
              <a:gd name="connsiteY158" fmla="*/ 232229 h 5890917"/>
              <a:gd name="connsiteX159" fmla="*/ 3054956 w 4317699"/>
              <a:gd name="connsiteY159" fmla="*/ 290286 h 5890917"/>
              <a:gd name="connsiteX160" fmla="*/ 3011413 w 4317699"/>
              <a:gd name="connsiteY160" fmla="*/ 522515 h 5890917"/>
              <a:gd name="connsiteX161" fmla="*/ 2967870 w 4317699"/>
              <a:gd name="connsiteY161" fmla="*/ 972457 h 5890917"/>
              <a:gd name="connsiteX162" fmla="*/ 3025928 w 4317699"/>
              <a:gd name="connsiteY162" fmla="*/ 1001486 h 5890917"/>
              <a:gd name="connsiteX163" fmla="*/ 3113013 w 4317699"/>
              <a:gd name="connsiteY163" fmla="*/ 957943 h 5890917"/>
              <a:gd name="connsiteX164" fmla="*/ 3330728 w 4317699"/>
              <a:gd name="connsiteY164" fmla="*/ 914400 h 5890917"/>
              <a:gd name="connsiteX165" fmla="*/ 3388785 w 4317699"/>
              <a:gd name="connsiteY165" fmla="*/ 885372 h 5890917"/>
              <a:gd name="connsiteX166" fmla="*/ 3822419 w 4317699"/>
              <a:gd name="connsiteY166" fmla="*/ 416941 h 5890917"/>
              <a:gd name="connsiteX167" fmla="*/ 3541953 w 4317699"/>
              <a:gd name="connsiteY167" fmla="*/ 909341 h 5890917"/>
              <a:gd name="connsiteX168" fmla="*/ 3801781 w 4317699"/>
              <a:gd name="connsiteY168" fmla="*/ 934802 h 5890917"/>
              <a:gd name="connsiteX169" fmla="*/ 3882270 w 4317699"/>
              <a:gd name="connsiteY169" fmla="*/ 1030515 h 5890917"/>
              <a:gd name="connsiteX170" fmla="*/ 3301699 w 4317699"/>
              <a:gd name="connsiteY170" fmla="*/ 1030515 h 5890917"/>
              <a:gd name="connsiteX171" fmla="*/ 3374270 w 4317699"/>
              <a:gd name="connsiteY171" fmla="*/ 1074057 h 5890917"/>
              <a:gd name="connsiteX172" fmla="*/ 3490385 w 4317699"/>
              <a:gd name="connsiteY172" fmla="*/ 1103086 h 5890917"/>
              <a:gd name="connsiteX173" fmla="*/ 3548442 w 4317699"/>
              <a:gd name="connsiteY173" fmla="*/ 1175657 h 5890917"/>
              <a:gd name="connsiteX174" fmla="*/ 3635528 w 4317699"/>
              <a:gd name="connsiteY174" fmla="*/ 1219200 h 5890917"/>
              <a:gd name="connsiteX175" fmla="*/ 3795185 w 4317699"/>
              <a:gd name="connsiteY175" fmla="*/ 1248229 h 5890917"/>
              <a:gd name="connsiteX176" fmla="*/ 4085470 w 4317699"/>
              <a:gd name="connsiteY176" fmla="*/ 1190172 h 5890917"/>
              <a:gd name="connsiteX177" fmla="*/ 4143528 w 4317699"/>
              <a:gd name="connsiteY177" fmla="*/ 1117600 h 5890917"/>
              <a:gd name="connsiteX178" fmla="*/ 4187070 w 4317699"/>
              <a:gd name="connsiteY178" fmla="*/ 1088572 h 5890917"/>
              <a:gd name="connsiteX179" fmla="*/ 4143528 w 4317699"/>
              <a:gd name="connsiteY179" fmla="*/ 1132115 h 5890917"/>
              <a:gd name="connsiteX180" fmla="*/ 4041928 w 4317699"/>
              <a:gd name="connsiteY180" fmla="*/ 1262743 h 5890917"/>
              <a:gd name="connsiteX181" fmla="*/ 3889806 w 4317699"/>
              <a:gd name="connsiteY181" fmla="*/ 1246146 h 5890917"/>
              <a:gd name="connsiteX182" fmla="*/ 3791322 w 4317699"/>
              <a:gd name="connsiteY182" fmla="*/ 1323824 h 5890917"/>
              <a:gd name="connsiteX183" fmla="*/ 3751642 w 4317699"/>
              <a:gd name="connsiteY183" fmla="*/ 1364343 h 5890917"/>
              <a:gd name="connsiteX184" fmla="*/ 3595300 w 4317699"/>
              <a:gd name="connsiteY184" fmla="*/ 1257336 h 5890917"/>
              <a:gd name="connsiteX185" fmla="*/ 3388375 w 4317699"/>
              <a:gd name="connsiteY185" fmla="*/ 1146879 h 5890917"/>
              <a:gd name="connsiteX186" fmla="*/ 3504899 w 4317699"/>
              <a:gd name="connsiteY186" fmla="*/ 1756229 h 5890917"/>
              <a:gd name="connsiteX187" fmla="*/ 3475870 w 4317699"/>
              <a:gd name="connsiteY187" fmla="*/ 1698172 h 5890917"/>
              <a:gd name="connsiteX188" fmla="*/ 3403299 w 4317699"/>
              <a:gd name="connsiteY188" fmla="*/ 1524000 h 5890917"/>
              <a:gd name="connsiteX189" fmla="*/ 3351418 w 4317699"/>
              <a:gd name="connsiteY189" fmla="*/ 1329003 h 5890917"/>
              <a:gd name="connsiteX190" fmla="*/ 3331584 w 4317699"/>
              <a:gd name="connsiteY190" fmla="*/ 1273108 h 5890917"/>
              <a:gd name="connsiteX191" fmla="*/ 3287677 w 4317699"/>
              <a:gd name="connsiteY191" fmla="*/ 1226998 h 5890917"/>
              <a:gd name="connsiteX192" fmla="*/ 3197648 w 4317699"/>
              <a:gd name="connsiteY192" fmla="*/ 1063836 h 5890917"/>
              <a:gd name="connsiteX193" fmla="*/ 2972757 w 4317699"/>
              <a:gd name="connsiteY193" fmla="*/ 1086625 h 5890917"/>
              <a:gd name="connsiteX194" fmla="*/ 2982385 w 4317699"/>
              <a:gd name="connsiteY194" fmla="*/ 1219200 h 5890917"/>
              <a:gd name="connsiteX195" fmla="*/ 2967870 w 4317699"/>
              <a:gd name="connsiteY195" fmla="*/ 1262743 h 5890917"/>
              <a:gd name="connsiteX196" fmla="*/ 2895299 w 4317699"/>
              <a:gd name="connsiteY196" fmla="*/ 1524000 h 5890917"/>
              <a:gd name="connsiteX197" fmla="*/ 2938842 w 4317699"/>
              <a:gd name="connsiteY197" fmla="*/ 1596572 h 5890917"/>
              <a:gd name="connsiteX198" fmla="*/ 2953356 w 4317699"/>
              <a:gd name="connsiteY198" fmla="*/ 1640115 h 5890917"/>
              <a:gd name="connsiteX199" fmla="*/ 2895299 w 4317699"/>
              <a:gd name="connsiteY199" fmla="*/ 1712686 h 5890917"/>
              <a:gd name="connsiteX200" fmla="*/ 2837242 w 4317699"/>
              <a:gd name="connsiteY200" fmla="*/ 1770743 h 5890917"/>
              <a:gd name="connsiteX201" fmla="*/ 2750156 w 4317699"/>
              <a:gd name="connsiteY201" fmla="*/ 1828800 h 5890917"/>
              <a:gd name="connsiteX202" fmla="*/ 2677585 w 4317699"/>
              <a:gd name="connsiteY202" fmla="*/ 1901372 h 5890917"/>
              <a:gd name="connsiteX203" fmla="*/ 2575985 w 4317699"/>
              <a:gd name="connsiteY203" fmla="*/ 2032000 h 5890917"/>
              <a:gd name="connsiteX204" fmla="*/ 2561470 w 4317699"/>
              <a:gd name="connsiteY204" fmla="*/ 2525486 h 5890917"/>
              <a:gd name="connsiteX205" fmla="*/ 2634042 w 4317699"/>
              <a:gd name="connsiteY205" fmla="*/ 2467429 h 5890917"/>
              <a:gd name="connsiteX206" fmla="*/ 2750156 w 4317699"/>
              <a:gd name="connsiteY206" fmla="*/ 2394857 h 5890917"/>
              <a:gd name="connsiteX207" fmla="*/ 2938842 w 4317699"/>
              <a:gd name="connsiteY207" fmla="*/ 2249715 h 5890917"/>
              <a:gd name="connsiteX208" fmla="*/ 2904387 w 4317699"/>
              <a:gd name="connsiteY208" fmla="*/ 2031669 h 5890917"/>
              <a:gd name="connsiteX209" fmla="*/ 3070856 w 4317699"/>
              <a:gd name="connsiteY209" fmla="*/ 2166397 h 5890917"/>
              <a:gd name="connsiteX210" fmla="*/ 3098499 w 4317699"/>
              <a:gd name="connsiteY210" fmla="*/ 1814286 h 5890917"/>
              <a:gd name="connsiteX211" fmla="*/ 3127528 w 4317699"/>
              <a:gd name="connsiteY211" fmla="*/ 1698172 h 5890917"/>
              <a:gd name="connsiteX212" fmla="*/ 3098499 w 4317699"/>
              <a:gd name="connsiteY212" fmla="*/ 2235200 h 5890917"/>
              <a:gd name="connsiteX213" fmla="*/ 3069470 w 4317699"/>
              <a:gd name="connsiteY213" fmla="*/ 2307772 h 5890917"/>
              <a:gd name="connsiteX214" fmla="*/ 2866270 w 4317699"/>
              <a:gd name="connsiteY214" fmla="*/ 2481943 h 5890917"/>
              <a:gd name="connsiteX215" fmla="*/ 2779185 w 4317699"/>
              <a:gd name="connsiteY215" fmla="*/ 2525486 h 5890917"/>
              <a:gd name="connsiteX216" fmla="*/ 2721128 w 4317699"/>
              <a:gd name="connsiteY216" fmla="*/ 2569029 h 5890917"/>
              <a:gd name="connsiteX217" fmla="*/ 2663070 w 4317699"/>
              <a:gd name="connsiteY217" fmla="*/ 2699657 h 5890917"/>
              <a:gd name="connsiteX218" fmla="*/ 2648556 w 4317699"/>
              <a:gd name="connsiteY218" fmla="*/ 2743200 h 5890917"/>
              <a:gd name="connsiteX219" fmla="*/ 2735642 w 4317699"/>
              <a:gd name="connsiteY219" fmla="*/ 2656115 h 5890917"/>
              <a:gd name="connsiteX220" fmla="*/ 2880785 w 4317699"/>
              <a:gd name="connsiteY220" fmla="*/ 2612572 h 5890917"/>
              <a:gd name="connsiteX221" fmla="*/ 3040442 w 4317699"/>
              <a:gd name="connsiteY221" fmla="*/ 2540000 h 5890917"/>
              <a:gd name="connsiteX222" fmla="*/ 3113013 w 4317699"/>
              <a:gd name="connsiteY222" fmla="*/ 2467429 h 5890917"/>
              <a:gd name="connsiteX223" fmla="*/ 3200099 w 4317699"/>
              <a:gd name="connsiteY223" fmla="*/ 2380343 h 5890917"/>
              <a:gd name="connsiteX224" fmla="*/ 3214613 w 4317699"/>
              <a:gd name="connsiteY224" fmla="*/ 1872343 h 5890917"/>
              <a:gd name="connsiteX225" fmla="*/ 3229128 w 4317699"/>
              <a:gd name="connsiteY225" fmla="*/ 2220686 h 5890917"/>
              <a:gd name="connsiteX226" fmla="*/ 3403299 w 4317699"/>
              <a:gd name="connsiteY226" fmla="*/ 2046515 h 5890917"/>
              <a:gd name="connsiteX227" fmla="*/ 3461356 w 4317699"/>
              <a:gd name="connsiteY227" fmla="*/ 2002972 h 5890917"/>
              <a:gd name="connsiteX228" fmla="*/ 3606499 w 4317699"/>
              <a:gd name="connsiteY228" fmla="*/ 1857829 h 5890917"/>
              <a:gd name="connsiteX229" fmla="*/ 3981272 w 4317699"/>
              <a:gd name="connsiteY229" fmla="*/ 1573190 h 5890917"/>
              <a:gd name="connsiteX230" fmla="*/ 4297829 w 4317699"/>
              <a:gd name="connsiteY230" fmla="*/ 1409345 h 5890917"/>
              <a:gd name="connsiteX231" fmla="*/ 3770568 w 4317699"/>
              <a:gd name="connsiteY231" fmla="*/ 1875783 h 5890917"/>
              <a:gd name="connsiteX232" fmla="*/ 4210796 w 4317699"/>
              <a:gd name="connsiteY232" fmla="*/ 1938659 h 5890917"/>
              <a:gd name="connsiteX233" fmla="*/ 3591985 w 4317699"/>
              <a:gd name="connsiteY233" fmla="*/ 2075543 h 5890917"/>
              <a:gd name="connsiteX234" fmla="*/ 3417813 w 4317699"/>
              <a:gd name="connsiteY234" fmla="*/ 2177143 h 5890917"/>
              <a:gd name="connsiteX235" fmla="*/ 3345242 w 4317699"/>
              <a:gd name="connsiteY235" fmla="*/ 2293257 h 5890917"/>
              <a:gd name="connsiteX236" fmla="*/ 3330728 w 4317699"/>
              <a:gd name="connsiteY236" fmla="*/ 2351315 h 5890917"/>
              <a:gd name="connsiteX237" fmla="*/ 3316213 w 4317699"/>
              <a:gd name="connsiteY237" fmla="*/ 2481943 h 5890917"/>
              <a:gd name="connsiteX238" fmla="*/ 3287185 w 4317699"/>
              <a:gd name="connsiteY238" fmla="*/ 2525486 h 5890917"/>
              <a:gd name="connsiteX239" fmla="*/ 3243642 w 4317699"/>
              <a:gd name="connsiteY239" fmla="*/ 2583543 h 5890917"/>
              <a:gd name="connsiteX240" fmla="*/ 3142042 w 4317699"/>
              <a:gd name="connsiteY240" fmla="*/ 2670629 h 5890917"/>
              <a:gd name="connsiteX241" fmla="*/ 3468360 w 4317699"/>
              <a:gd name="connsiteY241" fmla="*/ 2690614 h 5890917"/>
              <a:gd name="connsiteX242" fmla="*/ 2967870 w 4317699"/>
              <a:gd name="connsiteY242" fmla="*/ 2844800 h 5890917"/>
              <a:gd name="connsiteX243" fmla="*/ 2895299 w 4317699"/>
              <a:gd name="connsiteY243" fmla="*/ 2931886 h 5890917"/>
              <a:gd name="connsiteX244" fmla="*/ 2735642 w 4317699"/>
              <a:gd name="connsiteY244" fmla="*/ 3106057 h 5890917"/>
              <a:gd name="connsiteX245" fmla="*/ 2706613 w 4317699"/>
              <a:gd name="connsiteY245" fmla="*/ 3193143 h 5890917"/>
              <a:gd name="connsiteX246" fmla="*/ 2808213 w 4317699"/>
              <a:gd name="connsiteY246" fmla="*/ 3178629 h 5890917"/>
              <a:gd name="connsiteX247" fmla="*/ 3214613 w 4317699"/>
              <a:gd name="connsiteY247" fmla="*/ 3091543 h 5890917"/>
              <a:gd name="connsiteX248" fmla="*/ 3475870 w 4317699"/>
              <a:gd name="connsiteY248" fmla="*/ 2960915 h 5890917"/>
              <a:gd name="connsiteX249" fmla="*/ 3679070 w 4317699"/>
              <a:gd name="connsiteY249" fmla="*/ 2801257 h 5890917"/>
              <a:gd name="connsiteX250" fmla="*/ 3824213 w 4317699"/>
              <a:gd name="connsiteY250" fmla="*/ 2569029 h 5890917"/>
              <a:gd name="connsiteX251" fmla="*/ 3911299 w 4317699"/>
              <a:gd name="connsiteY251" fmla="*/ 2409372 h 5890917"/>
              <a:gd name="connsiteX252" fmla="*/ 4236791 w 4317699"/>
              <a:gd name="connsiteY252" fmla="*/ 2119679 h 5890917"/>
              <a:gd name="connsiteX253" fmla="*/ 3896785 w 4317699"/>
              <a:gd name="connsiteY253" fmla="*/ 2641600 h 5890917"/>
              <a:gd name="connsiteX254" fmla="*/ 3867756 w 4317699"/>
              <a:gd name="connsiteY254" fmla="*/ 2714172 h 5890917"/>
              <a:gd name="connsiteX255" fmla="*/ 3766156 w 4317699"/>
              <a:gd name="connsiteY255" fmla="*/ 2888343 h 5890917"/>
              <a:gd name="connsiteX256" fmla="*/ 3708099 w 4317699"/>
              <a:gd name="connsiteY256" fmla="*/ 2946400 h 5890917"/>
              <a:gd name="connsiteX257" fmla="*/ 3635528 w 4317699"/>
              <a:gd name="connsiteY257" fmla="*/ 3033486 h 5890917"/>
              <a:gd name="connsiteX258" fmla="*/ 3766156 w 4317699"/>
              <a:gd name="connsiteY258" fmla="*/ 2975429 h 5890917"/>
              <a:gd name="connsiteX259" fmla="*/ 3824213 w 4317699"/>
              <a:gd name="connsiteY259" fmla="*/ 2960915 h 5890917"/>
              <a:gd name="connsiteX260" fmla="*/ 4216099 w 4317699"/>
              <a:gd name="connsiteY260" fmla="*/ 3048000 h 5890917"/>
              <a:gd name="connsiteX261" fmla="*/ 4317699 w 4317699"/>
              <a:gd name="connsiteY261" fmla="*/ 3091543 h 5890917"/>
              <a:gd name="connsiteX262" fmla="*/ 4216099 w 4317699"/>
              <a:gd name="connsiteY262" fmla="*/ 3062515 h 5890917"/>
              <a:gd name="connsiteX263" fmla="*/ 4041928 w 4317699"/>
              <a:gd name="connsiteY263" fmla="*/ 3077029 h 5890917"/>
              <a:gd name="connsiteX264" fmla="*/ 3735915 w 4317699"/>
              <a:gd name="connsiteY264" fmla="*/ 3168092 h 5890917"/>
              <a:gd name="connsiteX265" fmla="*/ 3550752 w 4317699"/>
              <a:gd name="connsiteY265" fmla="*/ 3155241 h 5890917"/>
              <a:gd name="connsiteX266" fmla="*/ 3248601 w 4317699"/>
              <a:gd name="connsiteY266" fmla="*/ 3272308 h 5890917"/>
              <a:gd name="connsiteX267" fmla="*/ 3091593 w 4317699"/>
              <a:gd name="connsiteY267" fmla="*/ 3360347 h 5890917"/>
              <a:gd name="connsiteX268" fmla="*/ 2938842 w 4317699"/>
              <a:gd name="connsiteY268" fmla="*/ 3454400 h 5890917"/>
              <a:gd name="connsiteX269" fmla="*/ 2837242 w 4317699"/>
              <a:gd name="connsiteY269" fmla="*/ 3468915 h 5890917"/>
              <a:gd name="connsiteX270" fmla="*/ 2793699 w 4317699"/>
              <a:gd name="connsiteY270" fmla="*/ 3483429 h 5890917"/>
              <a:gd name="connsiteX271" fmla="*/ 2808213 w 4317699"/>
              <a:gd name="connsiteY271" fmla="*/ 3570515 h 5890917"/>
              <a:gd name="connsiteX272" fmla="*/ 2895299 w 4317699"/>
              <a:gd name="connsiteY272" fmla="*/ 3599543 h 5890917"/>
              <a:gd name="connsiteX273" fmla="*/ 3040442 w 4317699"/>
              <a:gd name="connsiteY273" fmla="*/ 3686629 h 5890917"/>
              <a:gd name="connsiteX274" fmla="*/ 3171070 w 4317699"/>
              <a:gd name="connsiteY274" fmla="*/ 3759200 h 5890917"/>
              <a:gd name="connsiteX275" fmla="*/ 3652158 w 4317699"/>
              <a:gd name="connsiteY275" fmla="*/ 3763294 h 5890917"/>
              <a:gd name="connsiteX276" fmla="*/ 3030618 w 4317699"/>
              <a:gd name="connsiteY276" fmla="*/ 3946434 h 5890917"/>
              <a:gd name="connsiteX277" fmla="*/ 3113013 w 4317699"/>
              <a:gd name="connsiteY277" fmla="*/ 3947886 h 5890917"/>
              <a:gd name="connsiteX278" fmla="*/ 3243642 w 4317699"/>
              <a:gd name="connsiteY278" fmla="*/ 4078515 h 5890917"/>
              <a:gd name="connsiteX279" fmla="*/ 3388785 w 4317699"/>
              <a:gd name="connsiteY279" fmla="*/ 4136572 h 5890917"/>
              <a:gd name="connsiteX280" fmla="*/ 3959686 w 4317699"/>
              <a:gd name="connsiteY280" fmla="*/ 4204012 h 5890917"/>
              <a:gd name="connsiteX281" fmla="*/ 3461356 w 4317699"/>
              <a:gd name="connsiteY281" fmla="*/ 4194629 h 5890917"/>
              <a:gd name="connsiteX282" fmla="*/ 3417813 w 4317699"/>
              <a:gd name="connsiteY282" fmla="*/ 4180115 h 5890917"/>
              <a:gd name="connsiteX283" fmla="*/ 3330728 w 4317699"/>
              <a:gd name="connsiteY283" fmla="*/ 4165600 h 5890917"/>
              <a:gd name="connsiteX284" fmla="*/ 3200099 w 4317699"/>
              <a:gd name="connsiteY284" fmla="*/ 4136572 h 5890917"/>
              <a:gd name="connsiteX285" fmla="*/ 3083985 w 4317699"/>
              <a:gd name="connsiteY285" fmla="*/ 4107543 h 5890917"/>
              <a:gd name="connsiteX286" fmla="*/ 2982385 w 4317699"/>
              <a:gd name="connsiteY286" fmla="*/ 4005943 h 5890917"/>
              <a:gd name="connsiteX287" fmla="*/ 2938842 w 4317699"/>
              <a:gd name="connsiteY287" fmla="*/ 3962400 h 5890917"/>
              <a:gd name="connsiteX288" fmla="*/ 2851756 w 4317699"/>
              <a:gd name="connsiteY288" fmla="*/ 3904343 h 5890917"/>
              <a:gd name="connsiteX289" fmla="*/ 2808213 w 4317699"/>
              <a:gd name="connsiteY289" fmla="*/ 3875315 h 5890917"/>
              <a:gd name="connsiteX290" fmla="*/ 2779185 w 4317699"/>
              <a:gd name="connsiteY290" fmla="*/ 3947886 h 5890917"/>
              <a:gd name="connsiteX291" fmla="*/ 2837242 w 4317699"/>
              <a:gd name="connsiteY291" fmla="*/ 4209143 h 5890917"/>
              <a:gd name="connsiteX292" fmla="*/ 2851756 w 4317699"/>
              <a:gd name="connsiteY292" fmla="*/ 4252686 h 5890917"/>
              <a:gd name="connsiteX293" fmla="*/ 2866270 w 4317699"/>
              <a:gd name="connsiteY293" fmla="*/ 4296229 h 5890917"/>
              <a:gd name="connsiteX294" fmla="*/ 2880785 w 4317699"/>
              <a:gd name="connsiteY294" fmla="*/ 4717143 h 5890917"/>
              <a:gd name="connsiteX295" fmla="*/ 2938842 w 4317699"/>
              <a:gd name="connsiteY295" fmla="*/ 4775200 h 5890917"/>
              <a:gd name="connsiteX296" fmla="*/ 2967870 w 4317699"/>
              <a:gd name="connsiteY296" fmla="*/ 4833257 h 5890917"/>
              <a:gd name="connsiteX297" fmla="*/ 3299710 w 4317699"/>
              <a:gd name="connsiteY297" fmla="*/ 5730921 h 5890917"/>
              <a:gd name="connsiteX298" fmla="*/ 2963139 w 4317699"/>
              <a:gd name="connsiteY298" fmla="*/ 5786686 h 5890917"/>
              <a:gd name="connsiteX299" fmla="*/ 2692099 w 4317699"/>
              <a:gd name="connsiteY299" fmla="*/ 5733143 h 5890917"/>
              <a:gd name="connsiteX300" fmla="*/ 2372785 w 4317699"/>
              <a:gd name="connsiteY300" fmla="*/ 5776686 h 5890917"/>
              <a:gd name="connsiteX301" fmla="*/ 2416328 w 4317699"/>
              <a:gd name="connsiteY301" fmla="*/ 5660572 h 5890917"/>
              <a:gd name="connsiteX302" fmla="*/ 2416328 w 4317699"/>
              <a:gd name="connsiteY302"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28205 w 4317699"/>
              <a:gd name="connsiteY8" fmla="*/ 3635527 h 5890917"/>
              <a:gd name="connsiteX9" fmla="*/ 1144281 w 4317699"/>
              <a:gd name="connsiteY9" fmla="*/ 3852699 h 5890917"/>
              <a:gd name="connsiteX10" fmla="*/ 1220582 w 4317699"/>
              <a:gd name="connsiteY10" fmla="*/ 3947437 h 5890917"/>
              <a:gd name="connsiteX11" fmla="*/ 1122119 w 4317699"/>
              <a:gd name="connsiteY11" fmla="*/ 4482411 h 5890917"/>
              <a:gd name="connsiteX12" fmla="*/ 1127998 w 4317699"/>
              <a:gd name="connsiteY12" fmla="*/ 4088004 h 5890917"/>
              <a:gd name="connsiteX13" fmla="*/ 979649 w 4317699"/>
              <a:gd name="connsiteY13" fmla="*/ 4103108 h 5890917"/>
              <a:gd name="connsiteX14" fmla="*/ 745829 w 4317699"/>
              <a:gd name="connsiteY14" fmla="*/ 4341850 h 5890917"/>
              <a:gd name="connsiteX15" fmla="*/ 1197128 w 4317699"/>
              <a:gd name="connsiteY15" fmla="*/ 3599543 h 5890917"/>
              <a:gd name="connsiteX16" fmla="*/ 1008442 w 4317699"/>
              <a:gd name="connsiteY16" fmla="*/ 3614057 h 5890917"/>
              <a:gd name="connsiteX17" fmla="*/ 627208 w 4317699"/>
              <a:gd name="connsiteY17" fmla="*/ 3486452 h 5890917"/>
              <a:gd name="connsiteX18" fmla="*/ 834270 w 4317699"/>
              <a:gd name="connsiteY18" fmla="*/ 3541486 h 5890917"/>
              <a:gd name="connsiteX19" fmla="*/ 575346 w 4317699"/>
              <a:gd name="connsiteY19" fmla="*/ 3287964 h 5890917"/>
              <a:gd name="connsiteX20" fmla="*/ 1037470 w 4317699"/>
              <a:gd name="connsiteY20" fmla="*/ 3512457 h 5890917"/>
              <a:gd name="connsiteX21" fmla="*/ 1124556 w 4317699"/>
              <a:gd name="connsiteY21" fmla="*/ 3468915 h 5890917"/>
              <a:gd name="connsiteX22" fmla="*/ 1168099 w 4317699"/>
              <a:gd name="connsiteY22" fmla="*/ 3454400 h 5890917"/>
              <a:gd name="connsiteX23" fmla="*/ 1226156 w 4317699"/>
              <a:gd name="connsiteY23" fmla="*/ 3425372 h 5890917"/>
              <a:gd name="connsiteX24" fmla="*/ 1922842 w 4317699"/>
              <a:gd name="connsiteY24" fmla="*/ 3454400 h 5890917"/>
              <a:gd name="connsiteX25" fmla="*/ 1966385 w 4317699"/>
              <a:gd name="connsiteY25" fmla="*/ 3468915 h 5890917"/>
              <a:gd name="connsiteX26" fmla="*/ 2024442 w 4317699"/>
              <a:gd name="connsiteY26" fmla="*/ 3512457 h 5890917"/>
              <a:gd name="connsiteX27" fmla="*/ 2067985 w 4317699"/>
              <a:gd name="connsiteY27" fmla="*/ 3585029 h 5890917"/>
              <a:gd name="connsiteX28" fmla="*/ 2097013 w 4317699"/>
              <a:gd name="connsiteY28" fmla="*/ 3643086 h 5890917"/>
              <a:gd name="connsiteX29" fmla="*/ 2169585 w 4317699"/>
              <a:gd name="connsiteY29" fmla="*/ 3759200 h 5890917"/>
              <a:gd name="connsiteX30" fmla="*/ 2213128 w 4317699"/>
              <a:gd name="connsiteY30" fmla="*/ 3744686 h 5890917"/>
              <a:gd name="connsiteX31" fmla="*/ 2198613 w 4317699"/>
              <a:gd name="connsiteY31" fmla="*/ 3657600 h 5890917"/>
              <a:gd name="connsiteX32" fmla="*/ 2155070 w 4317699"/>
              <a:gd name="connsiteY32" fmla="*/ 3483429 h 5890917"/>
              <a:gd name="connsiteX33" fmla="*/ 2082499 w 4317699"/>
              <a:gd name="connsiteY33" fmla="*/ 3425372 h 5890917"/>
              <a:gd name="connsiteX34" fmla="*/ 2038956 w 4317699"/>
              <a:gd name="connsiteY34" fmla="*/ 3367315 h 5890917"/>
              <a:gd name="connsiteX35" fmla="*/ 1908328 w 4317699"/>
              <a:gd name="connsiteY35" fmla="*/ 3280229 h 5890917"/>
              <a:gd name="connsiteX36" fmla="*/ 1777699 w 4317699"/>
              <a:gd name="connsiteY36" fmla="*/ 3222172 h 5890917"/>
              <a:gd name="connsiteX37" fmla="*/ 1479800 w 4317699"/>
              <a:gd name="connsiteY37" fmla="*/ 3072921 h 5890917"/>
              <a:gd name="connsiteX38" fmla="*/ 1158608 w 4317699"/>
              <a:gd name="connsiteY38" fmla="*/ 3051895 h 5890917"/>
              <a:gd name="connsiteX39" fmla="*/ 1264735 w 4317699"/>
              <a:gd name="connsiteY39" fmla="*/ 2942156 h 5890917"/>
              <a:gd name="connsiteX40" fmla="*/ 1105078 w 4317699"/>
              <a:gd name="connsiteY40" fmla="*/ 2826041 h 5890917"/>
              <a:gd name="connsiteX41" fmla="*/ 848508 w 4317699"/>
              <a:gd name="connsiteY41" fmla="*/ 2747369 h 5890917"/>
              <a:gd name="connsiteX42" fmla="*/ 906842 w 4317699"/>
              <a:gd name="connsiteY42" fmla="*/ 2830286 h 5890917"/>
              <a:gd name="connsiteX43" fmla="*/ 628145 w 4317699"/>
              <a:gd name="connsiteY43" fmla="*/ 2616876 h 5890917"/>
              <a:gd name="connsiteX44" fmla="*/ 689128 w 4317699"/>
              <a:gd name="connsiteY44" fmla="*/ 2757715 h 5890917"/>
              <a:gd name="connsiteX45" fmla="*/ 631070 w 4317699"/>
              <a:gd name="connsiteY45" fmla="*/ 2714172 h 5890917"/>
              <a:gd name="connsiteX46" fmla="*/ 573013 w 4317699"/>
              <a:gd name="connsiteY46" fmla="*/ 2685143 h 5890917"/>
              <a:gd name="connsiteX47" fmla="*/ 255157 w 4317699"/>
              <a:gd name="connsiteY47" fmla="*/ 2438228 h 5890917"/>
              <a:gd name="connsiteX48" fmla="*/ 769553 w 4317699"/>
              <a:gd name="connsiteY48" fmla="*/ 2644340 h 5890917"/>
              <a:gd name="connsiteX49" fmla="*/ 1095528 w 4317699"/>
              <a:gd name="connsiteY49" fmla="*/ 2685143 h 5890917"/>
              <a:gd name="connsiteX50" fmla="*/ 1211642 w 4317699"/>
              <a:gd name="connsiteY50" fmla="*/ 2714172 h 5890917"/>
              <a:gd name="connsiteX51" fmla="*/ 1313242 w 4317699"/>
              <a:gd name="connsiteY51" fmla="*/ 2801257 h 5890917"/>
              <a:gd name="connsiteX52" fmla="*/ 1186943 w 4317699"/>
              <a:gd name="connsiteY52" fmla="*/ 2556872 h 5890917"/>
              <a:gd name="connsiteX53" fmla="*/ 1138540 w 4317699"/>
              <a:gd name="connsiteY53" fmla="*/ 2390095 h 5890917"/>
              <a:gd name="connsiteX54" fmla="*/ 1198119 w 4317699"/>
              <a:gd name="connsiteY54" fmla="*/ 2428740 h 5890917"/>
              <a:gd name="connsiteX55" fmla="*/ 1385813 w 4317699"/>
              <a:gd name="connsiteY55" fmla="*/ 2873829 h 5890917"/>
              <a:gd name="connsiteX56" fmla="*/ 1429356 w 4317699"/>
              <a:gd name="connsiteY56" fmla="*/ 2917372 h 5890917"/>
              <a:gd name="connsiteX57" fmla="*/ 1516442 w 4317699"/>
              <a:gd name="connsiteY57" fmla="*/ 2960915 h 5890917"/>
              <a:gd name="connsiteX58" fmla="*/ 1792213 w 4317699"/>
              <a:gd name="connsiteY58" fmla="*/ 3004457 h 5890917"/>
              <a:gd name="connsiteX59" fmla="*/ 1908328 w 4317699"/>
              <a:gd name="connsiteY59" fmla="*/ 3033486 h 5890917"/>
              <a:gd name="connsiteX60" fmla="*/ 1980899 w 4317699"/>
              <a:gd name="connsiteY60" fmla="*/ 3062515 h 5890917"/>
              <a:gd name="connsiteX61" fmla="*/ 2024442 w 4317699"/>
              <a:gd name="connsiteY61" fmla="*/ 3077029 h 5890917"/>
              <a:gd name="connsiteX62" fmla="*/ 2126042 w 4317699"/>
              <a:gd name="connsiteY62" fmla="*/ 3135086 h 5890917"/>
              <a:gd name="connsiteX63" fmla="*/ 2169585 w 4317699"/>
              <a:gd name="connsiteY63" fmla="*/ 3207657 h 5890917"/>
              <a:gd name="connsiteX64" fmla="*/ 2213128 w 4317699"/>
              <a:gd name="connsiteY64" fmla="*/ 3251200 h 5890917"/>
              <a:gd name="connsiteX65" fmla="*/ 2271185 w 4317699"/>
              <a:gd name="connsiteY65" fmla="*/ 3323772 h 5890917"/>
              <a:gd name="connsiteX66" fmla="*/ 2242156 w 4317699"/>
              <a:gd name="connsiteY66" fmla="*/ 3236686 h 5890917"/>
              <a:gd name="connsiteX67" fmla="*/ 2198613 w 4317699"/>
              <a:gd name="connsiteY67" fmla="*/ 3106057 h 5890917"/>
              <a:gd name="connsiteX68" fmla="*/ 2169585 w 4317699"/>
              <a:gd name="connsiteY68" fmla="*/ 3048000 h 5890917"/>
              <a:gd name="connsiteX69" fmla="*/ 2097013 w 4317699"/>
              <a:gd name="connsiteY69" fmla="*/ 2989943 h 5890917"/>
              <a:gd name="connsiteX70" fmla="*/ 2053470 w 4317699"/>
              <a:gd name="connsiteY70" fmla="*/ 2931886 h 5890917"/>
              <a:gd name="connsiteX71" fmla="*/ 2009928 w 4317699"/>
              <a:gd name="connsiteY71" fmla="*/ 2888343 h 5890917"/>
              <a:gd name="connsiteX72" fmla="*/ 1995413 w 4317699"/>
              <a:gd name="connsiteY72" fmla="*/ 2830286 h 5890917"/>
              <a:gd name="connsiteX73" fmla="*/ 1966385 w 4317699"/>
              <a:gd name="connsiteY73" fmla="*/ 2772229 h 5890917"/>
              <a:gd name="connsiteX74" fmla="*/ 1556591 w 4317699"/>
              <a:gd name="connsiteY74" fmla="*/ 2469870 h 5890917"/>
              <a:gd name="connsiteX75" fmla="*/ 1922842 w 4317699"/>
              <a:gd name="connsiteY75" fmla="*/ 2540000 h 5890917"/>
              <a:gd name="connsiteX76" fmla="*/ 1850270 w 4317699"/>
              <a:gd name="connsiteY76" fmla="*/ 2438400 h 5890917"/>
              <a:gd name="connsiteX77" fmla="*/ 1806728 w 4317699"/>
              <a:gd name="connsiteY77" fmla="*/ 2365829 h 5890917"/>
              <a:gd name="connsiteX78" fmla="*/ 1647070 w 4317699"/>
              <a:gd name="connsiteY78" fmla="*/ 2206172 h 5890917"/>
              <a:gd name="connsiteX79" fmla="*/ 1589013 w 4317699"/>
              <a:gd name="connsiteY79" fmla="*/ 2148115 h 5890917"/>
              <a:gd name="connsiteX80" fmla="*/ 1545470 w 4317699"/>
              <a:gd name="connsiteY80" fmla="*/ 2104572 h 5890917"/>
              <a:gd name="connsiteX81" fmla="*/ 1501928 w 4317699"/>
              <a:gd name="connsiteY81" fmla="*/ 2046515 h 5890917"/>
              <a:gd name="connsiteX82" fmla="*/ 1458385 w 4317699"/>
              <a:gd name="connsiteY82" fmla="*/ 2032000 h 5890917"/>
              <a:gd name="connsiteX83" fmla="*/ 1313242 w 4317699"/>
              <a:gd name="connsiteY83" fmla="*/ 1988457 h 5890917"/>
              <a:gd name="connsiteX84" fmla="*/ 640112 w 4317699"/>
              <a:gd name="connsiteY84" fmla="*/ 2092388 h 5890917"/>
              <a:gd name="connsiteX85" fmla="*/ 1211642 w 4317699"/>
              <a:gd name="connsiteY85" fmla="*/ 1886857 h 5890917"/>
              <a:gd name="connsiteX86" fmla="*/ 1168099 w 4317699"/>
              <a:gd name="connsiteY86" fmla="*/ 1843315 h 5890917"/>
              <a:gd name="connsiteX87" fmla="*/ 711891 w 4317699"/>
              <a:gd name="connsiteY87" fmla="*/ 1699000 h 5890917"/>
              <a:gd name="connsiteX88" fmla="*/ 1371299 w 4317699"/>
              <a:gd name="connsiteY88" fmla="*/ 1901372 h 5890917"/>
              <a:gd name="connsiteX89" fmla="*/ 1559985 w 4317699"/>
              <a:gd name="connsiteY89" fmla="*/ 1915886 h 5890917"/>
              <a:gd name="connsiteX90" fmla="*/ 1618042 w 4317699"/>
              <a:gd name="connsiteY90" fmla="*/ 1944915 h 5890917"/>
              <a:gd name="connsiteX91" fmla="*/ 1734156 w 4317699"/>
              <a:gd name="connsiteY91" fmla="*/ 2104572 h 5890917"/>
              <a:gd name="connsiteX92" fmla="*/ 1777699 w 4317699"/>
              <a:gd name="connsiteY92" fmla="*/ 2162629 h 5890917"/>
              <a:gd name="connsiteX93" fmla="*/ 1763185 w 4317699"/>
              <a:gd name="connsiteY93" fmla="*/ 2090057 h 5890917"/>
              <a:gd name="connsiteX94" fmla="*/ 1734156 w 4317699"/>
              <a:gd name="connsiteY94" fmla="*/ 1973943 h 5890917"/>
              <a:gd name="connsiteX95" fmla="*/ 1719642 w 4317699"/>
              <a:gd name="connsiteY95" fmla="*/ 1886857 h 5890917"/>
              <a:gd name="connsiteX96" fmla="*/ 1699810 w 4317699"/>
              <a:gd name="connsiteY96" fmla="*/ 1491358 h 5890917"/>
              <a:gd name="connsiteX97" fmla="*/ 1395655 w 4317699"/>
              <a:gd name="connsiteY97" fmla="*/ 853321 h 5890917"/>
              <a:gd name="connsiteX98" fmla="*/ 1792213 w 4317699"/>
              <a:gd name="connsiteY98" fmla="*/ 1320800 h 5890917"/>
              <a:gd name="connsiteX99" fmla="*/ 1821242 w 4317699"/>
              <a:gd name="connsiteY99" fmla="*/ 1190172 h 5890917"/>
              <a:gd name="connsiteX100" fmla="*/ 1792213 w 4317699"/>
              <a:gd name="connsiteY100" fmla="*/ 653143 h 5890917"/>
              <a:gd name="connsiteX101" fmla="*/ 1748670 w 4317699"/>
              <a:gd name="connsiteY101" fmla="*/ 580572 h 5890917"/>
              <a:gd name="connsiteX102" fmla="*/ 1792213 w 4317699"/>
              <a:gd name="connsiteY102" fmla="*/ 624115 h 5890917"/>
              <a:gd name="connsiteX103" fmla="*/ 1821242 w 4317699"/>
              <a:gd name="connsiteY103" fmla="*/ 754743 h 5890917"/>
              <a:gd name="connsiteX104" fmla="*/ 1879299 w 4317699"/>
              <a:gd name="connsiteY104" fmla="*/ 870857 h 5890917"/>
              <a:gd name="connsiteX105" fmla="*/ 1893813 w 4317699"/>
              <a:gd name="connsiteY105" fmla="*/ 2061029 h 5890917"/>
              <a:gd name="connsiteX106" fmla="*/ 1922842 w 4317699"/>
              <a:gd name="connsiteY106" fmla="*/ 2148115 h 5890917"/>
              <a:gd name="connsiteX107" fmla="*/ 1937356 w 4317699"/>
              <a:gd name="connsiteY107" fmla="*/ 2235200 h 5890917"/>
              <a:gd name="connsiteX108" fmla="*/ 1980899 w 4317699"/>
              <a:gd name="connsiteY108" fmla="*/ 2365829 h 5890917"/>
              <a:gd name="connsiteX109" fmla="*/ 2009928 w 4317699"/>
              <a:gd name="connsiteY109" fmla="*/ 2409372 h 5890917"/>
              <a:gd name="connsiteX110" fmla="*/ 2053470 w 4317699"/>
              <a:gd name="connsiteY110" fmla="*/ 2525486 h 5890917"/>
              <a:gd name="connsiteX111" fmla="*/ 2097013 w 4317699"/>
              <a:gd name="connsiteY111" fmla="*/ 2583543 h 5890917"/>
              <a:gd name="connsiteX112" fmla="*/ 2169585 w 4317699"/>
              <a:gd name="connsiteY112" fmla="*/ 2757715 h 5890917"/>
              <a:gd name="connsiteX113" fmla="*/ 2198613 w 4317699"/>
              <a:gd name="connsiteY113" fmla="*/ 2801257 h 5890917"/>
              <a:gd name="connsiteX114" fmla="*/ 2285699 w 4317699"/>
              <a:gd name="connsiteY114" fmla="*/ 2888343 h 5890917"/>
              <a:gd name="connsiteX115" fmla="*/ 2314728 w 4317699"/>
              <a:gd name="connsiteY115" fmla="*/ 2989943 h 5890917"/>
              <a:gd name="connsiteX116" fmla="*/ 2343756 w 4317699"/>
              <a:gd name="connsiteY116" fmla="*/ 3033486 h 5890917"/>
              <a:gd name="connsiteX117" fmla="*/ 2372785 w 4317699"/>
              <a:gd name="connsiteY117" fmla="*/ 2989943 h 5890917"/>
              <a:gd name="connsiteX118" fmla="*/ 2285699 w 4317699"/>
              <a:gd name="connsiteY118" fmla="*/ 2380343 h 5890917"/>
              <a:gd name="connsiteX119" fmla="*/ 2271185 w 4317699"/>
              <a:gd name="connsiteY119" fmla="*/ 2322286 h 5890917"/>
              <a:gd name="connsiteX120" fmla="*/ 2170402 w 4317699"/>
              <a:gd name="connsiteY120" fmla="*/ 2179092 h 5890917"/>
              <a:gd name="connsiteX121" fmla="*/ 2074511 w 4317699"/>
              <a:gd name="connsiteY121" fmla="*/ 1914189 h 5890917"/>
              <a:gd name="connsiteX122" fmla="*/ 2271185 w 4317699"/>
              <a:gd name="connsiteY122" fmla="*/ 2177143 h 5890917"/>
              <a:gd name="connsiteX123" fmla="*/ 2110169 w 4317699"/>
              <a:gd name="connsiteY123" fmla="*/ 1733634 h 5890917"/>
              <a:gd name="connsiteX124" fmla="*/ 2159116 w 4317699"/>
              <a:gd name="connsiteY124" fmla="*/ 1422364 h 5890917"/>
              <a:gd name="connsiteX125" fmla="*/ 2401813 w 4317699"/>
              <a:gd name="connsiteY125" fmla="*/ 2075543 h 5890917"/>
              <a:gd name="connsiteX126" fmla="*/ 2503413 w 4317699"/>
              <a:gd name="connsiteY126" fmla="*/ 1959429 h 5890917"/>
              <a:gd name="connsiteX127" fmla="*/ 2459870 w 4317699"/>
              <a:gd name="connsiteY127" fmla="*/ 1756229 h 5890917"/>
              <a:gd name="connsiteX128" fmla="*/ 2445356 w 4317699"/>
              <a:gd name="connsiteY128" fmla="*/ 1625600 h 5890917"/>
              <a:gd name="connsiteX129" fmla="*/ 2401813 w 4317699"/>
              <a:gd name="connsiteY129" fmla="*/ 1494972 h 5890917"/>
              <a:gd name="connsiteX130" fmla="*/ 2343756 w 4317699"/>
              <a:gd name="connsiteY130" fmla="*/ 1320800 h 5890917"/>
              <a:gd name="connsiteX131" fmla="*/ 2358270 w 4317699"/>
              <a:gd name="connsiteY131" fmla="*/ 130629 h 5890917"/>
              <a:gd name="connsiteX132" fmla="*/ 2372785 w 4317699"/>
              <a:gd name="connsiteY132" fmla="*/ 261257 h 5890917"/>
              <a:gd name="connsiteX133" fmla="*/ 2387299 w 4317699"/>
              <a:gd name="connsiteY133" fmla="*/ 333829 h 5890917"/>
              <a:gd name="connsiteX134" fmla="*/ 2430842 w 4317699"/>
              <a:gd name="connsiteY134" fmla="*/ 638629 h 5890917"/>
              <a:gd name="connsiteX135" fmla="*/ 2459870 w 4317699"/>
              <a:gd name="connsiteY135" fmla="*/ 580572 h 5890917"/>
              <a:gd name="connsiteX136" fmla="*/ 2488899 w 4317699"/>
              <a:gd name="connsiteY136" fmla="*/ 508000 h 5890917"/>
              <a:gd name="connsiteX137" fmla="*/ 2532442 w 4317699"/>
              <a:gd name="connsiteY137" fmla="*/ 406400 h 5890917"/>
              <a:gd name="connsiteX138" fmla="*/ 2546956 w 4317699"/>
              <a:gd name="connsiteY138" fmla="*/ 159657 h 5890917"/>
              <a:gd name="connsiteX139" fmla="*/ 2532442 w 4317699"/>
              <a:gd name="connsiteY139" fmla="*/ 609600 h 5890917"/>
              <a:gd name="connsiteX140" fmla="*/ 2474385 w 4317699"/>
              <a:gd name="connsiteY140" fmla="*/ 696686 h 5890917"/>
              <a:gd name="connsiteX141" fmla="*/ 2488899 w 4317699"/>
              <a:gd name="connsiteY141" fmla="*/ 1262743 h 5890917"/>
              <a:gd name="connsiteX142" fmla="*/ 2532442 w 4317699"/>
              <a:gd name="connsiteY142" fmla="*/ 1320800 h 5890917"/>
              <a:gd name="connsiteX143" fmla="*/ 2546956 w 4317699"/>
              <a:gd name="connsiteY143" fmla="*/ 1393372 h 5890917"/>
              <a:gd name="connsiteX144" fmla="*/ 2575985 w 4317699"/>
              <a:gd name="connsiteY144" fmla="*/ 1494972 h 5890917"/>
              <a:gd name="connsiteX145" fmla="*/ 2590499 w 4317699"/>
              <a:gd name="connsiteY145" fmla="*/ 1611086 h 5890917"/>
              <a:gd name="connsiteX146" fmla="*/ 2619528 w 4317699"/>
              <a:gd name="connsiteY146" fmla="*/ 1567543 h 5890917"/>
              <a:gd name="connsiteX147" fmla="*/ 2721128 w 4317699"/>
              <a:gd name="connsiteY147" fmla="*/ 1509486 h 5890917"/>
              <a:gd name="connsiteX148" fmla="*/ 2750156 w 4317699"/>
              <a:gd name="connsiteY148" fmla="*/ 1465943 h 5890917"/>
              <a:gd name="connsiteX149" fmla="*/ 2793699 w 4317699"/>
              <a:gd name="connsiteY149" fmla="*/ 1422400 h 5890917"/>
              <a:gd name="connsiteX150" fmla="*/ 2822728 w 4317699"/>
              <a:gd name="connsiteY150" fmla="*/ 1364343 h 5890917"/>
              <a:gd name="connsiteX151" fmla="*/ 2837242 w 4317699"/>
              <a:gd name="connsiteY151" fmla="*/ 1045029 h 5890917"/>
              <a:gd name="connsiteX152" fmla="*/ 2851756 w 4317699"/>
              <a:gd name="connsiteY152" fmla="*/ 972457 h 5890917"/>
              <a:gd name="connsiteX153" fmla="*/ 2895299 w 4317699"/>
              <a:gd name="connsiteY153" fmla="*/ 609600 h 5890917"/>
              <a:gd name="connsiteX154" fmla="*/ 2938842 w 4317699"/>
              <a:gd name="connsiteY154" fmla="*/ 275772 h 5890917"/>
              <a:gd name="connsiteX155" fmla="*/ 3200099 w 4317699"/>
              <a:gd name="connsiteY155" fmla="*/ 43543 h 5890917"/>
              <a:gd name="connsiteX156" fmla="*/ 3229128 w 4317699"/>
              <a:gd name="connsiteY156" fmla="*/ 0 h 5890917"/>
              <a:gd name="connsiteX157" fmla="*/ 3200099 w 4317699"/>
              <a:gd name="connsiteY157" fmla="*/ 130629 h 5890917"/>
              <a:gd name="connsiteX158" fmla="*/ 3171070 w 4317699"/>
              <a:gd name="connsiteY158" fmla="*/ 232229 h 5890917"/>
              <a:gd name="connsiteX159" fmla="*/ 3054956 w 4317699"/>
              <a:gd name="connsiteY159" fmla="*/ 290286 h 5890917"/>
              <a:gd name="connsiteX160" fmla="*/ 3011413 w 4317699"/>
              <a:gd name="connsiteY160" fmla="*/ 522515 h 5890917"/>
              <a:gd name="connsiteX161" fmla="*/ 2967870 w 4317699"/>
              <a:gd name="connsiteY161" fmla="*/ 972457 h 5890917"/>
              <a:gd name="connsiteX162" fmla="*/ 3025928 w 4317699"/>
              <a:gd name="connsiteY162" fmla="*/ 1001486 h 5890917"/>
              <a:gd name="connsiteX163" fmla="*/ 3113013 w 4317699"/>
              <a:gd name="connsiteY163" fmla="*/ 957943 h 5890917"/>
              <a:gd name="connsiteX164" fmla="*/ 3330728 w 4317699"/>
              <a:gd name="connsiteY164" fmla="*/ 914400 h 5890917"/>
              <a:gd name="connsiteX165" fmla="*/ 3388785 w 4317699"/>
              <a:gd name="connsiteY165" fmla="*/ 885372 h 5890917"/>
              <a:gd name="connsiteX166" fmla="*/ 3822419 w 4317699"/>
              <a:gd name="connsiteY166" fmla="*/ 416941 h 5890917"/>
              <a:gd name="connsiteX167" fmla="*/ 3541953 w 4317699"/>
              <a:gd name="connsiteY167" fmla="*/ 909341 h 5890917"/>
              <a:gd name="connsiteX168" fmla="*/ 3801781 w 4317699"/>
              <a:gd name="connsiteY168" fmla="*/ 934802 h 5890917"/>
              <a:gd name="connsiteX169" fmla="*/ 3882270 w 4317699"/>
              <a:gd name="connsiteY169" fmla="*/ 1030515 h 5890917"/>
              <a:gd name="connsiteX170" fmla="*/ 3301699 w 4317699"/>
              <a:gd name="connsiteY170" fmla="*/ 1030515 h 5890917"/>
              <a:gd name="connsiteX171" fmla="*/ 3374270 w 4317699"/>
              <a:gd name="connsiteY171" fmla="*/ 1074057 h 5890917"/>
              <a:gd name="connsiteX172" fmla="*/ 3490385 w 4317699"/>
              <a:gd name="connsiteY172" fmla="*/ 1103086 h 5890917"/>
              <a:gd name="connsiteX173" fmla="*/ 3548442 w 4317699"/>
              <a:gd name="connsiteY173" fmla="*/ 1175657 h 5890917"/>
              <a:gd name="connsiteX174" fmla="*/ 3635528 w 4317699"/>
              <a:gd name="connsiteY174" fmla="*/ 1219200 h 5890917"/>
              <a:gd name="connsiteX175" fmla="*/ 3795185 w 4317699"/>
              <a:gd name="connsiteY175" fmla="*/ 1248229 h 5890917"/>
              <a:gd name="connsiteX176" fmla="*/ 4085470 w 4317699"/>
              <a:gd name="connsiteY176" fmla="*/ 1190172 h 5890917"/>
              <a:gd name="connsiteX177" fmla="*/ 4143528 w 4317699"/>
              <a:gd name="connsiteY177" fmla="*/ 1117600 h 5890917"/>
              <a:gd name="connsiteX178" fmla="*/ 4187070 w 4317699"/>
              <a:gd name="connsiteY178" fmla="*/ 1088572 h 5890917"/>
              <a:gd name="connsiteX179" fmla="*/ 4143528 w 4317699"/>
              <a:gd name="connsiteY179" fmla="*/ 1132115 h 5890917"/>
              <a:gd name="connsiteX180" fmla="*/ 4041928 w 4317699"/>
              <a:gd name="connsiteY180" fmla="*/ 1262743 h 5890917"/>
              <a:gd name="connsiteX181" fmla="*/ 3889806 w 4317699"/>
              <a:gd name="connsiteY181" fmla="*/ 1246146 h 5890917"/>
              <a:gd name="connsiteX182" fmla="*/ 3791322 w 4317699"/>
              <a:gd name="connsiteY182" fmla="*/ 1323824 h 5890917"/>
              <a:gd name="connsiteX183" fmla="*/ 3628550 w 4317699"/>
              <a:gd name="connsiteY183" fmla="*/ 1304203 h 5890917"/>
              <a:gd name="connsiteX184" fmla="*/ 3595300 w 4317699"/>
              <a:gd name="connsiteY184" fmla="*/ 1257336 h 5890917"/>
              <a:gd name="connsiteX185" fmla="*/ 3388375 w 4317699"/>
              <a:gd name="connsiteY185" fmla="*/ 1146879 h 5890917"/>
              <a:gd name="connsiteX186" fmla="*/ 3504899 w 4317699"/>
              <a:gd name="connsiteY186" fmla="*/ 1756229 h 5890917"/>
              <a:gd name="connsiteX187" fmla="*/ 3475870 w 4317699"/>
              <a:gd name="connsiteY187" fmla="*/ 1698172 h 5890917"/>
              <a:gd name="connsiteX188" fmla="*/ 3403299 w 4317699"/>
              <a:gd name="connsiteY188" fmla="*/ 1524000 h 5890917"/>
              <a:gd name="connsiteX189" fmla="*/ 3351418 w 4317699"/>
              <a:gd name="connsiteY189" fmla="*/ 1329003 h 5890917"/>
              <a:gd name="connsiteX190" fmla="*/ 3331584 w 4317699"/>
              <a:gd name="connsiteY190" fmla="*/ 1273108 h 5890917"/>
              <a:gd name="connsiteX191" fmla="*/ 3287677 w 4317699"/>
              <a:gd name="connsiteY191" fmla="*/ 1226998 h 5890917"/>
              <a:gd name="connsiteX192" fmla="*/ 3197648 w 4317699"/>
              <a:gd name="connsiteY192" fmla="*/ 1063836 h 5890917"/>
              <a:gd name="connsiteX193" fmla="*/ 2972757 w 4317699"/>
              <a:gd name="connsiteY193" fmla="*/ 1086625 h 5890917"/>
              <a:gd name="connsiteX194" fmla="*/ 2982385 w 4317699"/>
              <a:gd name="connsiteY194" fmla="*/ 1219200 h 5890917"/>
              <a:gd name="connsiteX195" fmla="*/ 2967870 w 4317699"/>
              <a:gd name="connsiteY195" fmla="*/ 1262743 h 5890917"/>
              <a:gd name="connsiteX196" fmla="*/ 2895299 w 4317699"/>
              <a:gd name="connsiteY196" fmla="*/ 1524000 h 5890917"/>
              <a:gd name="connsiteX197" fmla="*/ 2938842 w 4317699"/>
              <a:gd name="connsiteY197" fmla="*/ 1596572 h 5890917"/>
              <a:gd name="connsiteX198" fmla="*/ 2953356 w 4317699"/>
              <a:gd name="connsiteY198" fmla="*/ 1640115 h 5890917"/>
              <a:gd name="connsiteX199" fmla="*/ 2895299 w 4317699"/>
              <a:gd name="connsiteY199" fmla="*/ 1712686 h 5890917"/>
              <a:gd name="connsiteX200" fmla="*/ 2837242 w 4317699"/>
              <a:gd name="connsiteY200" fmla="*/ 1770743 h 5890917"/>
              <a:gd name="connsiteX201" fmla="*/ 2750156 w 4317699"/>
              <a:gd name="connsiteY201" fmla="*/ 1828800 h 5890917"/>
              <a:gd name="connsiteX202" fmla="*/ 2677585 w 4317699"/>
              <a:gd name="connsiteY202" fmla="*/ 1901372 h 5890917"/>
              <a:gd name="connsiteX203" fmla="*/ 2575985 w 4317699"/>
              <a:gd name="connsiteY203" fmla="*/ 2032000 h 5890917"/>
              <a:gd name="connsiteX204" fmla="*/ 2561470 w 4317699"/>
              <a:gd name="connsiteY204" fmla="*/ 2525486 h 5890917"/>
              <a:gd name="connsiteX205" fmla="*/ 2634042 w 4317699"/>
              <a:gd name="connsiteY205" fmla="*/ 2467429 h 5890917"/>
              <a:gd name="connsiteX206" fmla="*/ 2750156 w 4317699"/>
              <a:gd name="connsiteY206" fmla="*/ 2394857 h 5890917"/>
              <a:gd name="connsiteX207" fmla="*/ 2938842 w 4317699"/>
              <a:gd name="connsiteY207" fmla="*/ 2249715 h 5890917"/>
              <a:gd name="connsiteX208" fmla="*/ 2904387 w 4317699"/>
              <a:gd name="connsiteY208" fmla="*/ 2031669 h 5890917"/>
              <a:gd name="connsiteX209" fmla="*/ 3070856 w 4317699"/>
              <a:gd name="connsiteY209" fmla="*/ 2166397 h 5890917"/>
              <a:gd name="connsiteX210" fmla="*/ 3098499 w 4317699"/>
              <a:gd name="connsiteY210" fmla="*/ 1814286 h 5890917"/>
              <a:gd name="connsiteX211" fmla="*/ 3127528 w 4317699"/>
              <a:gd name="connsiteY211" fmla="*/ 1698172 h 5890917"/>
              <a:gd name="connsiteX212" fmla="*/ 3098499 w 4317699"/>
              <a:gd name="connsiteY212" fmla="*/ 2235200 h 5890917"/>
              <a:gd name="connsiteX213" fmla="*/ 3069470 w 4317699"/>
              <a:gd name="connsiteY213" fmla="*/ 2307772 h 5890917"/>
              <a:gd name="connsiteX214" fmla="*/ 2866270 w 4317699"/>
              <a:gd name="connsiteY214" fmla="*/ 2481943 h 5890917"/>
              <a:gd name="connsiteX215" fmla="*/ 2779185 w 4317699"/>
              <a:gd name="connsiteY215" fmla="*/ 2525486 h 5890917"/>
              <a:gd name="connsiteX216" fmla="*/ 2721128 w 4317699"/>
              <a:gd name="connsiteY216" fmla="*/ 2569029 h 5890917"/>
              <a:gd name="connsiteX217" fmla="*/ 2663070 w 4317699"/>
              <a:gd name="connsiteY217" fmla="*/ 2699657 h 5890917"/>
              <a:gd name="connsiteX218" fmla="*/ 2648556 w 4317699"/>
              <a:gd name="connsiteY218" fmla="*/ 2743200 h 5890917"/>
              <a:gd name="connsiteX219" fmla="*/ 2735642 w 4317699"/>
              <a:gd name="connsiteY219" fmla="*/ 2656115 h 5890917"/>
              <a:gd name="connsiteX220" fmla="*/ 2880785 w 4317699"/>
              <a:gd name="connsiteY220" fmla="*/ 2612572 h 5890917"/>
              <a:gd name="connsiteX221" fmla="*/ 3040442 w 4317699"/>
              <a:gd name="connsiteY221" fmla="*/ 2540000 h 5890917"/>
              <a:gd name="connsiteX222" fmla="*/ 3113013 w 4317699"/>
              <a:gd name="connsiteY222" fmla="*/ 2467429 h 5890917"/>
              <a:gd name="connsiteX223" fmla="*/ 3200099 w 4317699"/>
              <a:gd name="connsiteY223" fmla="*/ 2380343 h 5890917"/>
              <a:gd name="connsiteX224" fmla="*/ 3214613 w 4317699"/>
              <a:gd name="connsiteY224" fmla="*/ 1872343 h 5890917"/>
              <a:gd name="connsiteX225" fmla="*/ 3229128 w 4317699"/>
              <a:gd name="connsiteY225" fmla="*/ 2220686 h 5890917"/>
              <a:gd name="connsiteX226" fmla="*/ 3403299 w 4317699"/>
              <a:gd name="connsiteY226" fmla="*/ 2046515 h 5890917"/>
              <a:gd name="connsiteX227" fmla="*/ 3461356 w 4317699"/>
              <a:gd name="connsiteY227" fmla="*/ 2002972 h 5890917"/>
              <a:gd name="connsiteX228" fmla="*/ 3606499 w 4317699"/>
              <a:gd name="connsiteY228" fmla="*/ 1857829 h 5890917"/>
              <a:gd name="connsiteX229" fmla="*/ 3981272 w 4317699"/>
              <a:gd name="connsiteY229" fmla="*/ 1573190 h 5890917"/>
              <a:gd name="connsiteX230" fmla="*/ 4297829 w 4317699"/>
              <a:gd name="connsiteY230" fmla="*/ 1409345 h 5890917"/>
              <a:gd name="connsiteX231" fmla="*/ 3770568 w 4317699"/>
              <a:gd name="connsiteY231" fmla="*/ 1875783 h 5890917"/>
              <a:gd name="connsiteX232" fmla="*/ 4210796 w 4317699"/>
              <a:gd name="connsiteY232" fmla="*/ 1938659 h 5890917"/>
              <a:gd name="connsiteX233" fmla="*/ 3591985 w 4317699"/>
              <a:gd name="connsiteY233" fmla="*/ 2075543 h 5890917"/>
              <a:gd name="connsiteX234" fmla="*/ 3417813 w 4317699"/>
              <a:gd name="connsiteY234" fmla="*/ 2177143 h 5890917"/>
              <a:gd name="connsiteX235" fmla="*/ 3345242 w 4317699"/>
              <a:gd name="connsiteY235" fmla="*/ 2293257 h 5890917"/>
              <a:gd name="connsiteX236" fmla="*/ 3330728 w 4317699"/>
              <a:gd name="connsiteY236" fmla="*/ 2351315 h 5890917"/>
              <a:gd name="connsiteX237" fmla="*/ 3316213 w 4317699"/>
              <a:gd name="connsiteY237" fmla="*/ 2481943 h 5890917"/>
              <a:gd name="connsiteX238" fmla="*/ 3287185 w 4317699"/>
              <a:gd name="connsiteY238" fmla="*/ 2525486 h 5890917"/>
              <a:gd name="connsiteX239" fmla="*/ 3243642 w 4317699"/>
              <a:gd name="connsiteY239" fmla="*/ 2583543 h 5890917"/>
              <a:gd name="connsiteX240" fmla="*/ 3142042 w 4317699"/>
              <a:gd name="connsiteY240" fmla="*/ 2670629 h 5890917"/>
              <a:gd name="connsiteX241" fmla="*/ 3468360 w 4317699"/>
              <a:gd name="connsiteY241" fmla="*/ 2690614 h 5890917"/>
              <a:gd name="connsiteX242" fmla="*/ 2967870 w 4317699"/>
              <a:gd name="connsiteY242" fmla="*/ 2844800 h 5890917"/>
              <a:gd name="connsiteX243" fmla="*/ 2895299 w 4317699"/>
              <a:gd name="connsiteY243" fmla="*/ 2931886 h 5890917"/>
              <a:gd name="connsiteX244" fmla="*/ 2735642 w 4317699"/>
              <a:gd name="connsiteY244" fmla="*/ 3106057 h 5890917"/>
              <a:gd name="connsiteX245" fmla="*/ 2706613 w 4317699"/>
              <a:gd name="connsiteY245" fmla="*/ 3193143 h 5890917"/>
              <a:gd name="connsiteX246" fmla="*/ 2808213 w 4317699"/>
              <a:gd name="connsiteY246" fmla="*/ 3178629 h 5890917"/>
              <a:gd name="connsiteX247" fmla="*/ 3214613 w 4317699"/>
              <a:gd name="connsiteY247" fmla="*/ 3091543 h 5890917"/>
              <a:gd name="connsiteX248" fmla="*/ 3475870 w 4317699"/>
              <a:gd name="connsiteY248" fmla="*/ 2960915 h 5890917"/>
              <a:gd name="connsiteX249" fmla="*/ 3679070 w 4317699"/>
              <a:gd name="connsiteY249" fmla="*/ 2801257 h 5890917"/>
              <a:gd name="connsiteX250" fmla="*/ 3824213 w 4317699"/>
              <a:gd name="connsiteY250" fmla="*/ 2569029 h 5890917"/>
              <a:gd name="connsiteX251" fmla="*/ 3911299 w 4317699"/>
              <a:gd name="connsiteY251" fmla="*/ 2409372 h 5890917"/>
              <a:gd name="connsiteX252" fmla="*/ 4236791 w 4317699"/>
              <a:gd name="connsiteY252" fmla="*/ 2119679 h 5890917"/>
              <a:gd name="connsiteX253" fmla="*/ 3896785 w 4317699"/>
              <a:gd name="connsiteY253" fmla="*/ 2641600 h 5890917"/>
              <a:gd name="connsiteX254" fmla="*/ 3867756 w 4317699"/>
              <a:gd name="connsiteY254" fmla="*/ 2714172 h 5890917"/>
              <a:gd name="connsiteX255" fmla="*/ 3766156 w 4317699"/>
              <a:gd name="connsiteY255" fmla="*/ 2888343 h 5890917"/>
              <a:gd name="connsiteX256" fmla="*/ 3708099 w 4317699"/>
              <a:gd name="connsiteY256" fmla="*/ 2946400 h 5890917"/>
              <a:gd name="connsiteX257" fmla="*/ 3635528 w 4317699"/>
              <a:gd name="connsiteY257" fmla="*/ 3033486 h 5890917"/>
              <a:gd name="connsiteX258" fmla="*/ 3766156 w 4317699"/>
              <a:gd name="connsiteY258" fmla="*/ 2975429 h 5890917"/>
              <a:gd name="connsiteX259" fmla="*/ 3824213 w 4317699"/>
              <a:gd name="connsiteY259" fmla="*/ 2960915 h 5890917"/>
              <a:gd name="connsiteX260" fmla="*/ 4216099 w 4317699"/>
              <a:gd name="connsiteY260" fmla="*/ 3048000 h 5890917"/>
              <a:gd name="connsiteX261" fmla="*/ 4317699 w 4317699"/>
              <a:gd name="connsiteY261" fmla="*/ 3091543 h 5890917"/>
              <a:gd name="connsiteX262" fmla="*/ 4216099 w 4317699"/>
              <a:gd name="connsiteY262" fmla="*/ 3062515 h 5890917"/>
              <a:gd name="connsiteX263" fmla="*/ 4041928 w 4317699"/>
              <a:gd name="connsiteY263" fmla="*/ 3077029 h 5890917"/>
              <a:gd name="connsiteX264" fmla="*/ 3735915 w 4317699"/>
              <a:gd name="connsiteY264" fmla="*/ 3168092 h 5890917"/>
              <a:gd name="connsiteX265" fmla="*/ 3550752 w 4317699"/>
              <a:gd name="connsiteY265" fmla="*/ 3155241 h 5890917"/>
              <a:gd name="connsiteX266" fmla="*/ 3248601 w 4317699"/>
              <a:gd name="connsiteY266" fmla="*/ 3272308 h 5890917"/>
              <a:gd name="connsiteX267" fmla="*/ 3091593 w 4317699"/>
              <a:gd name="connsiteY267" fmla="*/ 3360347 h 5890917"/>
              <a:gd name="connsiteX268" fmla="*/ 2938842 w 4317699"/>
              <a:gd name="connsiteY268" fmla="*/ 3454400 h 5890917"/>
              <a:gd name="connsiteX269" fmla="*/ 2837242 w 4317699"/>
              <a:gd name="connsiteY269" fmla="*/ 3468915 h 5890917"/>
              <a:gd name="connsiteX270" fmla="*/ 2793699 w 4317699"/>
              <a:gd name="connsiteY270" fmla="*/ 3483429 h 5890917"/>
              <a:gd name="connsiteX271" fmla="*/ 2808213 w 4317699"/>
              <a:gd name="connsiteY271" fmla="*/ 3570515 h 5890917"/>
              <a:gd name="connsiteX272" fmla="*/ 2895299 w 4317699"/>
              <a:gd name="connsiteY272" fmla="*/ 3599543 h 5890917"/>
              <a:gd name="connsiteX273" fmla="*/ 3040442 w 4317699"/>
              <a:gd name="connsiteY273" fmla="*/ 3686629 h 5890917"/>
              <a:gd name="connsiteX274" fmla="*/ 3171070 w 4317699"/>
              <a:gd name="connsiteY274" fmla="*/ 3759200 h 5890917"/>
              <a:gd name="connsiteX275" fmla="*/ 3652158 w 4317699"/>
              <a:gd name="connsiteY275" fmla="*/ 3763294 h 5890917"/>
              <a:gd name="connsiteX276" fmla="*/ 3030618 w 4317699"/>
              <a:gd name="connsiteY276" fmla="*/ 3946434 h 5890917"/>
              <a:gd name="connsiteX277" fmla="*/ 3113013 w 4317699"/>
              <a:gd name="connsiteY277" fmla="*/ 3947886 h 5890917"/>
              <a:gd name="connsiteX278" fmla="*/ 3243642 w 4317699"/>
              <a:gd name="connsiteY278" fmla="*/ 4078515 h 5890917"/>
              <a:gd name="connsiteX279" fmla="*/ 3388785 w 4317699"/>
              <a:gd name="connsiteY279" fmla="*/ 4136572 h 5890917"/>
              <a:gd name="connsiteX280" fmla="*/ 3959686 w 4317699"/>
              <a:gd name="connsiteY280" fmla="*/ 4204012 h 5890917"/>
              <a:gd name="connsiteX281" fmla="*/ 3461356 w 4317699"/>
              <a:gd name="connsiteY281" fmla="*/ 4194629 h 5890917"/>
              <a:gd name="connsiteX282" fmla="*/ 3417813 w 4317699"/>
              <a:gd name="connsiteY282" fmla="*/ 4180115 h 5890917"/>
              <a:gd name="connsiteX283" fmla="*/ 3330728 w 4317699"/>
              <a:gd name="connsiteY283" fmla="*/ 4165600 h 5890917"/>
              <a:gd name="connsiteX284" fmla="*/ 3200099 w 4317699"/>
              <a:gd name="connsiteY284" fmla="*/ 4136572 h 5890917"/>
              <a:gd name="connsiteX285" fmla="*/ 3083985 w 4317699"/>
              <a:gd name="connsiteY285" fmla="*/ 4107543 h 5890917"/>
              <a:gd name="connsiteX286" fmla="*/ 2982385 w 4317699"/>
              <a:gd name="connsiteY286" fmla="*/ 4005943 h 5890917"/>
              <a:gd name="connsiteX287" fmla="*/ 2938842 w 4317699"/>
              <a:gd name="connsiteY287" fmla="*/ 3962400 h 5890917"/>
              <a:gd name="connsiteX288" fmla="*/ 2851756 w 4317699"/>
              <a:gd name="connsiteY288" fmla="*/ 3904343 h 5890917"/>
              <a:gd name="connsiteX289" fmla="*/ 2808213 w 4317699"/>
              <a:gd name="connsiteY289" fmla="*/ 3875315 h 5890917"/>
              <a:gd name="connsiteX290" fmla="*/ 2779185 w 4317699"/>
              <a:gd name="connsiteY290" fmla="*/ 3947886 h 5890917"/>
              <a:gd name="connsiteX291" fmla="*/ 2837242 w 4317699"/>
              <a:gd name="connsiteY291" fmla="*/ 4209143 h 5890917"/>
              <a:gd name="connsiteX292" fmla="*/ 2851756 w 4317699"/>
              <a:gd name="connsiteY292" fmla="*/ 4252686 h 5890917"/>
              <a:gd name="connsiteX293" fmla="*/ 2866270 w 4317699"/>
              <a:gd name="connsiteY293" fmla="*/ 4296229 h 5890917"/>
              <a:gd name="connsiteX294" fmla="*/ 2880785 w 4317699"/>
              <a:gd name="connsiteY294" fmla="*/ 4717143 h 5890917"/>
              <a:gd name="connsiteX295" fmla="*/ 2938842 w 4317699"/>
              <a:gd name="connsiteY295" fmla="*/ 4775200 h 5890917"/>
              <a:gd name="connsiteX296" fmla="*/ 2967870 w 4317699"/>
              <a:gd name="connsiteY296" fmla="*/ 4833257 h 5890917"/>
              <a:gd name="connsiteX297" fmla="*/ 3299710 w 4317699"/>
              <a:gd name="connsiteY297" fmla="*/ 5730921 h 5890917"/>
              <a:gd name="connsiteX298" fmla="*/ 2963139 w 4317699"/>
              <a:gd name="connsiteY298" fmla="*/ 5786686 h 5890917"/>
              <a:gd name="connsiteX299" fmla="*/ 2692099 w 4317699"/>
              <a:gd name="connsiteY299" fmla="*/ 5733143 h 5890917"/>
              <a:gd name="connsiteX300" fmla="*/ 2372785 w 4317699"/>
              <a:gd name="connsiteY300" fmla="*/ 5776686 h 5890917"/>
              <a:gd name="connsiteX301" fmla="*/ 2416328 w 4317699"/>
              <a:gd name="connsiteY301" fmla="*/ 5660572 h 5890917"/>
              <a:gd name="connsiteX302" fmla="*/ 2416328 w 4317699"/>
              <a:gd name="connsiteY302"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28205 w 4317699"/>
              <a:gd name="connsiteY8" fmla="*/ 3635527 h 5890917"/>
              <a:gd name="connsiteX9" fmla="*/ 1144281 w 4317699"/>
              <a:gd name="connsiteY9" fmla="*/ 3852699 h 5890917"/>
              <a:gd name="connsiteX10" fmla="*/ 1220582 w 4317699"/>
              <a:gd name="connsiteY10" fmla="*/ 3947437 h 5890917"/>
              <a:gd name="connsiteX11" fmla="*/ 1122119 w 4317699"/>
              <a:gd name="connsiteY11" fmla="*/ 4482411 h 5890917"/>
              <a:gd name="connsiteX12" fmla="*/ 1127998 w 4317699"/>
              <a:gd name="connsiteY12" fmla="*/ 4088004 h 5890917"/>
              <a:gd name="connsiteX13" fmla="*/ 979649 w 4317699"/>
              <a:gd name="connsiteY13" fmla="*/ 4103108 h 5890917"/>
              <a:gd name="connsiteX14" fmla="*/ 745829 w 4317699"/>
              <a:gd name="connsiteY14" fmla="*/ 4341850 h 5890917"/>
              <a:gd name="connsiteX15" fmla="*/ 1197128 w 4317699"/>
              <a:gd name="connsiteY15" fmla="*/ 3599543 h 5890917"/>
              <a:gd name="connsiteX16" fmla="*/ 1008442 w 4317699"/>
              <a:gd name="connsiteY16" fmla="*/ 3614057 h 5890917"/>
              <a:gd name="connsiteX17" fmla="*/ 627208 w 4317699"/>
              <a:gd name="connsiteY17" fmla="*/ 3486452 h 5890917"/>
              <a:gd name="connsiteX18" fmla="*/ 834270 w 4317699"/>
              <a:gd name="connsiteY18" fmla="*/ 3541486 h 5890917"/>
              <a:gd name="connsiteX19" fmla="*/ 575346 w 4317699"/>
              <a:gd name="connsiteY19" fmla="*/ 3287964 h 5890917"/>
              <a:gd name="connsiteX20" fmla="*/ 1037470 w 4317699"/>
              <a:gd name="connsiteY20" fmla="*/ 3512457 h 5890917"/>
              <a:gd name="connsiteX21" fmla="*/ 1124556 w 4317699"/>
              <a:gd name="connsiteY21" fmla="*/ 3468915 h 5890917"/>
              <a:gd name="connsiteX22" fmla="*/ 1168099 w 4317699"/>
              <a:gd name="connsiteY22" fmla="*/ 3454400 h 5890917"/>
              <a:gd name="connsiteX23" fmla="*/ 1226156 w 4317699"/>
              <a:gd name="connsiteY23" fmla="*/ 3425372 h 5890917"/>
              <a:gd name="connsiteX24" fmla="*/ 1922842 w 4317699"/>
              <a:gd name="connsiteY24" fmla="*/ 3454400 h 5890917"/>
              <a:gd name="connsiteX25" fmla="*/ 1966385 w 4317699"/>
              <a:gd name="connsiteY25" fmla="*/ 3468915 h 5890917"/>
              <a:gd name="connsiteX26" fmla="*/ 2024442 w 4317699"/>
              <a:gd name="connsiteY26" fmla="*/ 3512457 h 5890917"/>
              <a:gd name="connsiteX27" fmla="*/ 2067985 w 4317699"/>
              <a:gd name="connsiteY27" fmla="*/ 3585029 h 5890917"/>
              <a:gd name="connsiteX28" fmla="*/ 2097013 w 4317699"/>
              <a:gd name="connsiteY28" fmla="*/ 3643086 h 5890917"/>
              <a:gd name="connsiteX29" fmla="*/ 2169585 w 4317699"/>
              <a:gd name="connsiteY29" fmla="*/ 3759200 h 5890917"/>
              <a:gd name="connsiteX30" fmla="*/ 2213128 w 4317699"/>
              <a:gd name="connsiteY30" fmla="*/ 3744686 h 5890917"/>
              <a:gd name="connsiteX31" fmla="*/ 2198613 w 4317699"/>
              <a:gd name="connsiteY31" fmla="*/ 3657600 h 5890917"/>
              <a:gd name="connsiteX32" fmla="*/ 2155070 w 4317699"/>
              <a:gd name="connsiteY32" fmla="*/ 3483429 h 5890917"/>
              <a:gd name="connsiteX33" fmla="*/ 2082499 w 4317699"/>
              <a:gd name="connsiteY33" fmla="*/ 3425372 h 5890917"/>
              <a:gd name="connsiteX34" fmla="*/ 2038956 w 4317699"/>
              <a:gd name="connsiteY34" fmla="*/ 3367315 h 5890917"/>
              <a:gd name="connsiteX35" fmla="*/ 1908328 w 4317699"/>
              <a:gd name="connsiteY35" fmla="*/ 3280229 h 5890917"/>
              <a:gd name="connsiteX36" fmla="*/ 1777699 w 4317699"/>
              <a:gd name="connsiteY36" fmla="*/ 3222172 h 5890917"/>
              <a:gd name="connsiteX37" fmla="*/ 1479800 w 4317699"/>
              <a:gd name="connsiteY37" fmla="*/ 3072921 h 5890917"/>
              <a:gd name="connsiteX38" fmla="*/ 1158608 w 4317699"/>
              <a:gd name="connsiteY38" fmla="*/ 3051895 h 5890917"/>
              <a:gd name="connsiteX39" fmla="*/ 1264735 w 4317699"/>
              <a:gd name="connsiteY39" fmla="*/ 2942156 h 5890917"/>
              <a:gd name="connsiteX40" fmla="*/ 1105078 w 4317699"/>
              <a:gd name="connsiteY40" fmla="*/ 2826041 h 5890917"/>
              <a:gd name="connsiteX41" fmla="*/ 848508 w 4317699"/>
              <a:gd name="connsiteY41" fmla="*/ 2747369 h 5890917"/>
              <a:gd name="connsiteX42" fmla="*/ 906842 w 4317699"/>
              <a:gd name="connsiteY42" fmla="*/ 2830286 h 5890917"/>
              <a:gd name="connsiteX43" fmla="*/ 628145 w 4317699"/>
              <a:gd name="connsiteY43" fmla="*/ 2616876 h 5890917"/>
              <a:gd name="connsiteX44" fmla="*/ 689128 w 4317699"/>
              <a:gd name="connsiteY44" fmla="*/ 2757715 h 5890917"/>
              <a:gd name="connsiteX45" fmla="*/ 631070 w 4317699"/>
              <a:gd name="connsiteY45" fmla="*/ 2714172 h 5890917"/>
              <a:gd name="connsiteX46" fmla="*/ 573013 w 4317699"/>
              <a:gd name="connsiteY46" fmla="*/ 2685143 h 5890917"/>
              <a:gd name="connsiteX47" fmla="*/ 255157 w 4317699"/>
              <a:gd name="connsiteY47" fmla="*/ 2438228 h 5890917"/>
              <a:gd name="connsiteX48" fmla="*/ 769553 w 4317699"/>
              <a:gd name="connsiteY48" fmla="*/ 2644340 h 5890917"/>
              <a:gd name="connsiteX49" fmla="*/ 1095528 w 4317699"/>
              <a:gd name="connsiteY49" fmla="*/ 2685143 h 5890917"/>
              <a:gd name="connsiteX50" fmla="*/ 1211642 w 4317699"/>
              <a:gd name="connsiteY50" fmla="*/ 2714172 h 5890917"/>
              <a:gd name="connsiteX51" fmla="*/ 1313242 w 4317699"/>
              <a:gd name="connsiteY51" fmla="*/ 2801257 h 5890917"/>
              <a:gd name="connsiteX52" fmla="*/ 1186943 w 4317699"/>
              <a:gd name="connsiteY52" fmla="*/ 2556872 h 5890917"/>
              <a:gd name="connsiteX53" fmla="*/ 1138540 w 4317699"/>
              <a:gd name="connsiteY53" fmla="*/ 2390095 h 5890917"/>
              <a:gd name="connsiteX54" fmla="*/ 1198119 w 4317699"/>
              <a:gd name="connsiteY54" fmla="*/ 2428740 h 5890917"/>
              <a:gd name="connsiteX55" fmla="*/ 1385813 w 4317699"/>
              <a:gd name="connsiteY55" fmla="*/ 2873829 h 5890917"/>
              <a:gd name="connsiteX56" fmla="*/ 1429356 w 4317699"/>
              <a:gd name="connsiteY56" fmla="*/ 2917372 h 5890917"/>
              <a:gd name="connsiteX57" fmla="*/ 1516442 w 4317699"/>
              <a:gd name="connsiteY57" fmla="*/ 2960915 h 5890917"/>
              <a:gd name="connsiteX58" fmla="*/ 1792213 w 4317699"/>
              <a:gd name="connsiteY58" fmla="*/ 3004457 h 5890917"/>
              <a:gd name="connsiteX59" fmla="*/ 1908328 w 4317699"/>
              <a:gd name="connsiteY59" fmla="*/ 3033486 h 5890917"/>
              <a:gd name="connsiteX60" fmla="*/ 1980899 w 4317699"/>
              <a:gd name="connsiteY60" fmla="*/ 3062515 h 5890917"/>
              <a:gd name="connsiteX61" fmla="*/ 2024442 w 4317699"/>
              <a:gd name="connsiteY61" fmla="*/ 3077029 h 5890917"/>
              <a:gd name="connsiteX62" fmla="*/ 2126042 w 4317699"/>
              <a:gd name="connsiteY62" fmla="*/ 3135086 h 5890917"/>
              <a:gd name="connsiteX63" fmla="*/ 2169585 w 4317699"/>
              <a:gd name="connsiteY63" fmla="*/ 3207657 h 5890917"/>
              <a:gd name="connsiteX64" fmla="*/ 2213128 w 4317699"/>
              <a:gd name="connsiteY64" fmla="*/ 3251200 h 5890917"/>
              <a:gd name="connsiteX65" fmla="*/ 2271185 w 4317699"/>
              <a:gd name="connsiteY65" fmla="*/ 3323772 h 5890917"/>
              <a:gd name="connsiteX66" fmla="*/ 2242156 w 4317699"/>
              <a:gd name="connsiteY66" fmla="*/ 3236686 h 5890917"/>
              <a:gd name="connsiteX67" fmla="*/ 2198613 w 4317699"/>
              <a:gd name="connsiteY67" fmla="*/ 3106057 h 5890917"/>
              <a:gd name="connsiteX68" fmla="*/ 2169585 w 4317699"/>
              <a:gd name="connsiteY68" fmla="*/ 3048000 h 5890917"/>
              <a:gd name="connsiteX69" fmla="*/ 2097013 w 4317699"/>
              <a:gd name="connsiteY69" fmla="*/ 2989943 h 5890917"/>
              <a:gd name="connsiteX70" fmla="*/ 2053470 w 4317699"/>
              <a:gd name="connsiteY70" fmla="*/ 2931886 h 5890917"/>
              <a:gd name="connsiteX71" fmla="*/ 2009928 w 4317699"/>
              <a:gd name="connsiteY71" fmla="*/ 2888343 h 5890917"/>
              <a:gd name="connsiteX72" fmla="*/ 1995413 w 4317699"/>
              <a:gd name="connsiteY72" fmla="*/ 2830286 h 5890917"/>
              <a:gd name="connsiteX73" fmla="*/ 1966385 w 4317699"/>
              <a:gd name="connsiteY73" fmla="*/ 2772229 h 5890917"/>
              <a:gd name="connsiteX74" fmla="*/ 1556591 w 4317699"/>
              <a:gd name="connsiteY74" fmla="*/ 2469870 h 5890917"/>
              <a:gd name="connsiteX75" fmla="*/ 1922842 w 4317699"/>
              <a:gd name="connsiteY75" fmla="*/ 2540000 h 5890917"/>
              <a:gd name="connsiteX76" fmla="*/ 1850270 w 4317699"/>
              <a:gd name="connsiteY76" fmla="*/ 2438400 h 5890917"/>
              <a:gd name="connsiteX77" fmla="*/ 1806728 w 4317699"/>
              <a:gd name="connsiteY77" fmla="*/ 2365829 h 5890917"/>
              <a:gd name="connsiteX78" fmla="*/ 1647070 w 4317699"/>
              <a:gd name="connsiteY78" fmla="*/ 2206172 h 5890917"/>
              <a:gd name="connsiteX79" fmla="*/ 1589013 w 4317699"/>
              <a:gd name="connsiteY79" fmla="*/ 2148115 h 5890917"/>
              <a:gd name="connsiteX80" fmla="*/ 1545470 w 4317699"/>
              <a:gd name="connsiteY80" fmla="*/ 2104572 h 5890917"/>
              <a:gd name="connsiteX81" fmla="*/ 1501928 w 4317699"/>
              <a:gd name="connsiteY81" fmla="*/ 2046515 h 5890917"/>
              <a:gd name="connsiteX82" fmla="*/ 1458385 w 4317699"/>
              <a:gd name="connsiteY82" fmla="*/ 2032000 h 5890917"/>
              <a:gd name="connsiteX83" fmla="*/ 1313242 w 4317699"/>
              <a:gd name="connsiteY83" fmla="*/ 1988457 h 5890917"/>
              <a:gd name="connsiteX84" fmla="*/ 640112 w 4317699"/>
              <a:gd name="connsiteY84" fmla="*/ 2092388 h 5890917"/>
              <a:gd name="connsiteX85" fmla="*/ 1211642 w 4317699"/>
              <a:gd name="connsiteY85" fmla="*/ 1886857 h 5890917"/>
              <a:gd name="connsiteX86" fmla="*/ 1168099 w 4317699"/>
              <a:gd name="connsiteY86" fmla="*/ 1843315 h 5890917"/>
              <a:gd name="connsiteX87" fmla="*/ 711891 w 4317699"/>
              <a:gd name="connsiteY87" fmla="*/ 1699000 h 5890917"/>
              <a:gd name="connsiteX88" fmla="*/ 1371299 w 4317699"/>
              <a:gd name="connsiteY88" fmla="*/ 1901372 h 5890917"/>
              <a:gd name="connsiteX89" fmla="*/ 1559985 w 4317699"/>
              <a:gd name="connsiteY89" fmla="*/ 1915886 h 5890917"/>
              <a:gd name="connsiteX90" fmla="*/ 1618042 w 4317699"/>
              <a:gd name="connsiteY90" fmla="*/ 1944915 h 5890917"/>
              <a:gd name="connsiteX91" fmla="*/ 1734156 w 4317699"/>
              <a:gd name="connsiteY91" fmla="*/ 2104572 h 5890917"/>
              <a:gd name="connsiteX92" fmla="*/ 1777699 w 4317699"/>
              <a:gd name="connsiteY92" fmla="*/ 2162629 h 5890917"/>
              <a:gd name="connsiteX93" fmla="*/ 1763185 w 4317699"/>
              <a:gd name="connsiteY93" fmla="*/ 2090057 h 5890917"/>
              <a:gd name="connsiteX94" fmla="*/ 1734156 w 4317699"/>
              <a:gd name="connsiteY94" fmla="*/ 1973943 h 5890917"/>
              <a:gd name="connsiteX95" fmla="*/ 1719642 w 4317699"/>
              <a:gd name="connsiteY95" fmla="*/ 1886857 h 5890917"/>
              <a:gd name="connsiteX96" fmla="*/ 1699810 w 4317699"/>
              <a:gd name="connsiteY96" fmla="*/ 1491358 h 5890917"/>
              <a:gd name="connsiteX97" fmla="*/ 1395655 w 4317699"/>
              <a:gd name="connsiteY97" fmla="*/ 853321 h 5890917"/>
              <a:gd name="connsiteX98" fmla="*/ 1792213 w 4317699"/>
              <a:gd name="connsiteY98" fmla="*/ 1320800 h 5890917"/>
              <a:gd name="connsiteX99" fmla="*/ 1821242 w 4317699"/>
              <a:gd name="connsiteY99" fmla="*/ 1190172 h 5890917"/>
              <a:gd name="connsiteX100" fmla="*/ 1792213 w 4317699"/>
              <a:gd name="connsiteY100" fmla="*/ 653143 h 5890917"/>
              <a:gd name="connsiteX101" fmla="*/ 1748670 w 4317699"/>
              <a:gd name="connsiteY101" fmla="*/ 580572 h 5890917"/>
              <a:gd name="connsiteX102" fmla="*/ 1792213 w 4317699"/>
              <a:gd name="connsiteY102" fmla="*/ 624115 h 5890917"/>
              <a:gd name="connsiteX103" fmla="*/ 1821242 w 4317699"/>
              <a:gd name="connsiteY103" fmla="*/ 754743 h 5890917"/>
              <a:gd name="connsiteX104" fmla="*/ 1879299 w 4317699"/>
              <a:gd name="connsiteY104" fmla="*/ 870857 h 5890917"/>
              <a:gd name="connsiteX105" fmla="*/ 1893813 w 4317699"/>
              <a:gd name="connsiteY105" fmla="*/ 2061029 h 5890917"/>
              <a:gd name="connsiteX106" fmla="*/ 1922842 w 4317699"/>
              <a:gd name="connsiteY106" fmla="*/ 2148115 h 5890917"/>
              <a:gd name="connsiteX107" fmla="*/ 1937356 w 4317699"/>
              <a:gd name="connsiteY107" fmla="*/ 2235200 h 5890917"/>
              <a:gd name="connsiteX108" fmla="*/ 1980899 w 4317699"/>
              <a:gd name="connsiteY108" fmla="*/ 2365829 h 5890917"/>
              <a:gd name="connsiteX109" fmla="*/ 2009928 w 4317699"/>
              <a:gd name="connsiteY109" fmla="*/ 2409372 h 5890917"/>
              <a:gd name="connsiteX110" fmla="*/ 2053470 w 4317699"/>
              <a:gd name="connsiteY110" fmla="*/ 2525486 h 5890917"/>
              <a:gd name="connsiteX111" fmla="*/ 2097013 w 4317699"/>
              <a:gd name="connsiteY111" fmla="*/ 2583543 h 5890917"/>
              <a:gd name="connsiteX112" fmla="*/ 2169585 w 4317699"/>
              <a:gd name="connsiteY112" fmla="*/ 2757715 h 5890917"/>
              <a:gd name="connsiteX113" fmla="*/ 2198613 w 4317699"/>
              <a:gd name="connsiteY113" fmla="*/ 2801257 h 5890917"/>
              <a:gd name="connsiteX114" fmla="*/ 2285699 w 4317699"/>
              <a:gd name="connsiteY114" fmla="*/ 2888343 h 5890917"/>
              <a:gd name="connsiteX115" fmla="*/ 2314728 w 4317699"/>
              <a:gd name="connsiteY115" fmla="*/ 2989943 h 5890917"/>
              <a:gd name="connsiteX116" fmla="*/ 2343756 w 4317699"/>
              <a:gd name="connsiteY116" fmla="*/ 3033486 h 5890917"/>
              <a:gd name="connsiteX117" fmla="*/ 2372785 w 4317699"/>
              <a:gd name="connsiteY117" fmla="*/ 2989943 h 5890917"/>
              <a:gd name="connsiteX118" fmla="*/ 2285699 w 4317699"/>
              <a:gd name="connsiteY118" fmla="*/ 2380343 h 5890917"/>
              <a:gd name="connsiteX119" fmla="*/ 2271185 w 4317699"/>
              <a:gd name="connsiteY119" fmla="*/ 2322286 h 5890917"/>
              <a:gd name="connsiteX120" fmla="*/ 2170402 w 4317699"/>
              <a:gd name="connsiteY120" fmla="*/ 2179092 h 5890917"/>
              <a:gd name="connsiteX121" fmla="*/ 2074511 w 4317699"/>
              <a:gd name="connsiteY121" fmla="*/ 1914189 h 5890917"/>
              <a:gd name="connsiteX122" fmla="*/ 2271185 w 4317699"/>
              <a:gd name="connsiteY122" fmla="*/ 2177143 h 5890917"/>
              <a:gd name="connsiteX123" fmla="*/ 2110169 w 4317699"/>
              <a:gd name="connsiteY123" fmla="*/ 1733634 h 5890917"/>
              <a:gd name="connsiteX124" fmla="*/ 2159116 w 4317699"/>
              <a:gd name="connsiteY124" fmla="*/ 1422364 h 5890917"/>
              <a:gd name="connsiteX125" fmla="*/ 2401813 w 4317699"/>
              <a:gd name="connsiteY125" fmla="*/ 2075543 h 5890917"/>
              <a:gd name="connsiteX126" fmla="*/ 2503413 w 4317699"/>
              <a:gd name="connsiteY126" fmla="*/ 1959429 h 5890917"/>
              <a:gd name="connsiteX127" fmla="*/ 2459870 w 4317699"/>
              <a:gd name="connsiteY127" fmla="*/ 1756229 h 5890917"/>
              <a:gd name="connsiteX128" fmla="*/ 2445356 w 4317699"/>
              <a:gd name="connsiteY128" fmla="*/ 1625600 h 5890917"/>
              <a:gd name="connsiteX129" fmla="*/ 2401813 w 4317699"/>
              <a:gd name="connsiteY129" fmla="*/ 1494972 h 5890917"/>
              <a:gd name="connsiteX130" fmla="*/ 2343756 w 4317699"/>
              <a:gd name="connsiteY130" fmla="*/ 1320800 h 5890917"/>
              <a:gd name="connsiteX131" fmla="*/ 2358270 w 4317699"/>
              <a:gd name="connsiteY131" fmla="*/ 130629 h 5890917"/>
              <a:gd name="connsiteX132" fmla="*/ 2372785 w 4317699"/>
              <a:gd name="connsiteY132" fmla="*/ 261257 h 5890917"/>
              <a:gd name="connsiteX133" fmla="*/ 2387299 w 4317699"/>
              <a:gd name="connsiteY133" fmla="*/ 333829 h 5890917"/>
              <a:gd name="connsiteX134" fmla="*/ 2430842 w 4317699"/>
              <a:gd name="connsiteY134" fmla="*/ 638629 h 5890917"/>
              <a:gd name="connsiteX135" fmla="*/ 2459870 w 4317699"/>
              <a:gd name="connsiteY135" fmla="*/ 580572 h 5890917"/>
              <a:gd name="connsiteX136" fmla="*/ 2488899 w 4317699"/>
              <a:gd name="connsiteY136" fmla="*/ 508000 h 5890917"/>
              <a:gd name="connsiteX137" fmla="*/ 2532442 w 4317699"/>
              <a:gd name="connsiteY137" fmla="*/ 406400 h 5890917"/>
              <a:gd name="connsiteX138" fmla="*/ 2546956 w 4317699"/>
              <a:gd name="connsiteY138" fmla="*/ 159657 h 5890917"/>
              <a:gd name="connsiteX139" fmla="*/ 2532442 w 4317699"/>
              <a:gd name="connsiteY139" fmla="*/ 609600 h 5890917"/>
              <a:gd name="connsiteX140" fmla="*/ 2474385 w 4317699"/>
              <a:gd name="connsiteY140" fmla="*/ 696686 h 5890917"/>
              <a:gd name="connsiteX141" fmla="*/ 2488899 w 4317699"/>
              <a:gd name="connsiteY141" fmla="*/ 1262743 h 5890917"/>
              <a:gd name="connsiteX142" fmla="*/ 2532442 w 4317699"/>
              <a:gd name="connsiteY142" fmla="*/ 1320800 h 5890917"/>
              <a:gd name="connsiteX143" fmla="*/ 2546956 w 4317699"/>
              <a:gd name="connsiteY143" fmla="*/ 1393372 h 5890917"/>
              <a:gd name="connsiteX144" fmla="*/ 2575985 w 4317699"/>
              <a:gd name="connsiteY144" fmla="*/ 1494972 h 5890917"/>
              <a:gd name="connsiteX145" fmla="*/ 2590499 w 4317699"/>
              <a:gd name="connsiteY145" fmla="*/ 1611086 h 5890917"/>
              <a:gd name="connsiteX146" fmla="*/ 2619528 w 4317699"/>
              <a:gd name="connsiteY146" fmla="*/ 1567543 h 5890917"/>
              <a:gd name="connsiteX147" fmla="*/ 2721128 w 4317699"/>
              <a:gd name="connsiteY147" fmla="*/ 1509486 h 5890917"/>
              <a:gd name="connsiteX148" fmla="*/ 2750156 w 4317699"/>
              <a:gd name="connsiteY148" fmla="*/ 1465943 h 5890917"/>
              <a:gd name="connsiteX149" fmla="*/ 2793699 w 4317699"/>
              <a:gd name="connsiteY149" fmla="*/ 1422400 h 5890917"/>
              <a:gd name="connsiteX150" fmla="*/ 2822728 w 4317699"/>
              <a:gd name="connsiteY150" fmla="*/ 1364343 h 5890917"/>
              <a:gd name="connsiteX151" fmla="*/ 2837242 w 4317699"/>
              <a:gd name="connsiteY151" fmla="*/ 1045029 h 5890917"/>
              <a:gd name="connsiteX152" fmla="*/ 2851756 w 4317699"/>
              <a:gd name="connsiteY152" fmla="*/ 972457 h 5890917"/>
              <a:gd name="connsiteX153" fmla="*/ 2895299 w 4317699"/>
              <a:gd name="connsiteY153" fmla="*/ 609600 h 5890917"/>
              <a:gd name="connsiteX154" fmla="*/ 2938842 w 4317699"/>
              <a:gd name="connsiteY154" fmla="*/ 275772 h 5890917"/>
              <a:gd name="connsiteX155" fmla="*/ 3200099 w 4317699"/>
              <a:gd name="connsiteY155" fmla="*/ 43543 h 5890917"/>
              <a:gd name="connsiteX156" fmla="*/ 3229128 w 4317699"/>
              <a:gd name="connsiteY156" fmla="*/ 0 h 5890917"/>
              <a:gd name="connsiteX157" fmla="*/ 3200099 w 4317699"/>
              <a:gd name="connsiteY157" fmla="*/ 130629 h 5890917"/>
              <a:gd name="connsiteX158" fmla="*/ 3171070 w 4317699"/>
              <a:gd name="connsiteY158" fmla="*/ 232229 h 5890917"/>
              <a:gd name="connsiteX159" fmla="*/ 3054956 w 4317699"/>
              <a:gd name="connsiteY159" fmla="*/ 290286 h 5890917"/>
              <a:gd name="connsiteX160" fmla="*/ 3011413 w 4317699"/>
              <a:gd name="connsiteY160" fmla="*/ 522515 h 5890917"/>
              <a:gd name="connsiteX161" fmla="*/ 2967870 w 4317699"/>
              <a:gd name="connsiteY161" fmla="*/ 972457 h 5890917"/>
              <a:gd name="connsiteX162" fmla="*/ 3025928 w 4317699"/>
              <a:gd name="connsiteY162" fmla="*/ 1001486 h 5890917"/>
              <a:gd name="connsiteX163" fmla="*/ 3113013 w 4317699"/>
              <a:gd name="connsiteY163" fmla="*/ 957943 h 5890917"/>
              <a:gd name="connsiteX164" fmla="*/ 3330728 w 4317699"/>
              <a:gd name="connsiteY164" fmla="*/ 914400 h 5890917"/>
              <a:gd name="connsiteX165" fmla="*/ 3388785 w 4317699"/>
              <a:gd name="connsiteY165" fmla="*/ 885372 h 5890917"/>
              <a:gd name="connsiteX166" fmla="*/ 3822419 w 4317699"/>
              <a:gd name="connsiteY166" fmla="*/ 416941 h 5890917"/>
              <a:gd name="connsiteX167" fmla="*/ 3541953 w 4317699"/>
              <a:gd name="connsiteY167" fmla="*/ 909341 h 5890917"/>
              <a:gd name="connsiteX168" fmla="*/ 3801781 w 4317699"/>
              <a:gd name="connsiteY168" fmla="*/ 934802 h 5890917"/>
              <a:gd name="connsiteX169" fmla="*/ 3882270 w 4317699"/>
              <a:gd name="connsiteY169" fmla="*/ 1030515 h 5890917"/>
              <a:gd name="connsiteX170" fmla="*/ 3301699 w 4317699"/>
              <a:gd name="connsiteY170" fmla="*/ 1030515 h 5890917"/>
              <a:gd name="connsiteX171" fmla="*/ 3374270 w 4317699"/>
              <a:gd name="connsiteY171" fmla="*/ 1074057 h 5890917"/>
              <a:gd name="connsiteX172" fmla="*/ 3490385 w 4317699"/>
              <a:gd name="connsiteY172" fmla="*/ 1103086 h 5890917"/>
              <a:gd name="connsiteX173" fmla="*/ 3548442 w 4317699"/>
              <a:gd name="connsiteY173" fmla="*/ 1175657 h 5890917"/>
              <a:gd name="connsiteX174" fmla="*/ 3635528 w 4317699"/>
              <a:gd name="connsiteY174" fmla="*/ 1219200 h 5890917"/>
              <a:gd name="connsiteX175" fmla="*/ 3795185 w 4317699"/>
              <a:gd name="connsiteY175" fmla="*/ 1248229 h 5890917"/>
              <a:gd name="connsiteX176" fmla="*/ 4085470 w 4317699"/>
              <a:gd name="connsiteY176" fmla="*/ 1190172 h 5890917"/>
              <a:gd name="connsiteX177" fmla="*/ 4143528 w 4317699"/>
              <a:gd name="connsiteY177" fmla="*/ 1117600 h 5890917"/>
              <a:gd name="connsiteX178" fmla="*/ 4187070 w 4317699"/>
              <a:gd name="connsiteY178" fmla="*/ 1088572 h 5890917"/>
              <a:gd name="connsiteX179" fmla="*/ 4143528 w 4317699"/>
              <a:gd name="connsiteY179" fmla="*/ 1132115 h 5890917"/>
              <a:gd name="connsiteX180" fmla="*/ 4041928 w 4317699"/>
              <a:gd name="connsiteY180" fmla="*/ 1262743 h 5890917"/>
              <a:gd name="connsiteX181" fmla="*/ 3889806 w 4317699"/>
              <a:gd name="connsiteY181" fmla="*/ 1246146 h 5890917"/>
              <a:gd name="connsiteX182" fmla="*/ 3791322 w 4317699"/>
              <a:gd name="connsiteY182" fmla="*/ 1323824 h 5890917"/>
              <a:gd name="connsiteX183" fmla="*/ 3628550 w 4317699"/>
              <a:gd name="connsiteY183" fmla="*/ 1304203 h 5890917"/>
              <a:gd name="connsiteX184" fmla="*/ 3595300 w 4317699"/>
              <a:gd name="connsiteY184" fmla="*/ 1257336 h 5890917"/>
              <a:gd name="connsiteX185" fmla="*/ 3388375 w 4317699"/>
              <a:gd name="connsiteY185" fmla="*/ 1146879 h 5890917"/>
              <a:gd name="connsiteX186" fmla="*/ 3504899 w 4317699"/>
              <a:gd name="connsiteY186" fmla="*/ 1756229 h 5890917"/>
              <a:gd name="connsiteX187" fmla="*/ 3475870 w 4317699"/>
              <a:gd name="connsiteY187" fmla="*/ 1698172 h 5890917"/>
              <a:gd name="connsiteX188" fmla="*/ 3403299 w 4317699"/>
              <a:gd name="connsiteY188" fmla="*/ 1524000 h 5890917"/>
              <a:gd name="connsiteX189" fmla="*/ 3351418 w 4317699"/>
              <a:gd name="connsiteY189" fmla="*/ 1329003 h 5890917"/>
              <a:gd name="connsiteX190" fmla="*/ 3331584 w 4317699"/>
              <a:gd name="connsiteY190" fmla="*/ 1273108 h 5890917"/>
              <a:gd name="connsiteX191" fmla="*/ 3287677 w 4317699"/>
              <a:gd name="connsiteY191" fmla="*/ 1226998 h 5890917"/>
              <a:gd name="connsiteX192" fmla="*/ 3197648 w 4317699"/>
              <a:gd name="connsiteY192" fmla="*/ 1063836 h 5890917"/>
              <a:gd name="connsiteX193" fmla="*/ 2972757 w 4317699"/>
              <a:gd name="connsiteY193" fmla="*/ 1086625 h 5890917"/>
              <a:gd name="connsiteX194" fmla="*/ 2982385 w 4317699"/>
              <a:gd name="connsiteY194" fmla="*/ 1219200 h 5890917"/>
              <a:gd name="connsiteX195" fmla="*/ 2967870 w 4317699"/>
              <a:gd name="connsiteY195" fmla="*/ 1262743 h 5890917"/>
              <a:gd name="connsiteX196" fmla="*/ 2895299 w 4317699"/>
              <a:gd name="connsiteY196" fmla="*/ 1524000 h 5890917"/>
              <a:gd name="connsiteX197" fmla="*/ 2938842 w 4317699"/>
              <a:gd name="connsiteY197" fmla="*/ 1596572 h 5890917"/>
              <a:gd name="connsiteX198" fmla="*/ 2953356 w 4317699"/>
              <a:gd name="connsiteY198" fmla="*/ 1640115 h 5890917"/>
              <a:gd name="connsiteX199" fmla="*/ 2895299 w 4317699"/>
              <a:gd name="connsiteY199" fmla="*/ 1712686 h 5890917"/>
              <a:gd name="connsiteX200" fmla="*/ 2837242 w 4317699"/>
              <a:gd name="connsiteY200" fmla="*/ 1770743 h 5890917"/>
              <a:gd name="connsiteX201" fmla="*/ 2750156 w 4317699"/>
              <a:gd name="connsiteY201" fmla="*/ 1828800 h 5890917"/>
              <a:gd name="connsiteX202" fmla="*/ 2677585 w 4317699"/>
              <a:gd name="connsiteY202" fmla="*/ 1901372 h 5890917"/>
              <a:gd name="connsiteX203" fmla="*/ 2575985 w 4317699"/>
              <a:gd name="connsiteY203" fmla="*/ 2032000 h 5890917"/>
              <a:gd name="connsiteX204" fmla="*/ 2561470 w 4317699"/>
              <a:gd name="connsiteY204" fmla="*/ 2525486 h 5890917"/>
              <a:gd name="connsiteX205" fmla="*/ 2634042 w 4317699"/>
              <a:gd name="connsiteY205" fmla="*/ 2467429 h 5890917"/>
              <a:gd name="connsiteX206" fmla="*/ 2750156 w 4317699"/>
              <a:gd name="connsiteY206" fmla="*/ 2394857 h 5890917"/>
              <a:gd name="connsiteX207" fmla="*/ 2938842 w 4317699"/>
              <a:gd name="connsiteY207" fmla="*/ 2249715 h 5890917"/>
              <a:gd name="connsiteX208" fmla="*/ 2904387 w 4317699"/>
              <a:gd name="connsiteY208" fmla="*/ 2031669 h 5890917"/>
              <a:gd name="connsiteX209" fmla="*/ 3070856 w 4317699"/>
              <a:gd name="connsiteY209" fmla="*/ 2166397 h 5890917"/>
              <a:gd name="connsiteX210" fmla="*/ 3098499 w 4317699"/>
              <a:gd name="connsiteY210" fmla="*/ 1814286 h 5890917"/>
              <a:gd name="connsiteX211" fmla="*/ 3127528 w 4317699"/>
              <a:gd name="connsiteY211" fmla="*/ 1698172 h 5890917"/>
              <a:gd name="connsiteX212" fmla="*/ 3098499 w 4317699"/>
              <a:gd name="connsiteY212" fmla="*/ 2235200 h 5890917"/>
              <a:gd name="connsiteX213" fmla="*/ 3069470 w 4317699"/>
              <a:gd name="connsiteY213" fmla="*/ 2307772 h 5890917"/>
              <a:gd name="connsiteX214" fmla="*/ 2866270 w 4317699"/>
              <a:gd name="connsiteY214" fmla="*/ 2481943 h 5890917"/>
              <a:gd name="connsiteX215" fmla="*/ 2779185 w 4317699"/>
              <a:gd name="connsiteY215" fmla="*/ 2525486 h 5890917"/>
              <a:gd name="connsiteX216" fmla="*/ 2721128 w 4317699"/>
              <a:gd name="connsiteY216" fmla="*/ 2569029 h 5890917"/>
              <a:gd name="connsiteX217" fmla="*/ 2663070 w 4317699"/>
              <a:gd name="connsiteY217" fmla="*/ 2699657 h 5890917"/>
              <a:gd name="connsiteX218" fmla="*/ 2648556 w 4317699"/>
              <a:gd name="connsiteY218" fmla="*/ 2743200 h 5890917"/>
              <a:gd name="connsiteX219" fmla="*/ 2735642 w 4317699"/>
              <a:gd name="connsiteY219" fmla="*/ 2656115 h 5890917"/>
              <a:gd name="connsiteX220" fmla="*/ 2880785 w 4317699"/>
              <a:gd name="connsiteY220" fmla="*/ 2612572 h 5890917"/>
              <a:gd name="connsiteX221" fmla="*/ 3040442 w 4317699"/>
              <a:gd name="connsiteY221" fmla="*/ 2540000 h 5890917"/>
              <a:gd name="connsiteX222" fmla="*/ 3113013 w 4317699"/>
              <a:gd name="connsiteY222" fmla="*/ 2467429 h 5890917"/>
              <a:gd name="connsiteX223" fmla="*/ 3200099 w 4317699"/>
              <a:gd name="connsiteY223" fmla="*/ 2380343 h 5890917"/>
              <a:gd name="connsiteX224" fmla="*/ 3214613 w 4317699"/>
              <a:gd name="connsiteY224" fmla="*/ 1872343 h 5890917"/>
              <a:gd name="connsiteX225" fmla="*/ 3229128 w 4317699"/>
              <a:gd name="connsiteY225" fmla="*/ 2220686 h 5890917"/>
              <a:gd name="connsiteX226" fmla="*/ 3403299 w 4317699"/>
              <a:gd name="connsiteY226" fmla="*/ 2046515 h 5890917"/>
              <a:gd name="connsiteX227" fmla="*/ 3461356 w 4317699"/>
              <a:gd name="connsiteY227" fmla="*/ 2002972 h 5890917"/>
              <a:gd name="connsiteX228" fmla="*/ 3606499 w 4317699"/>
              <a:gd name="connsiteY228" fmla="*/ 1857829 h 5890917"/>
              <a:gd name="connsiteX229" fmla="*/ 3981272 w 4317699"/>
              <a:gd name="connsiteY229" fmla="*/ 1573190 h 5890917"/>
              <a:gd name="connsiteX230" fmla="*/ 4297829 w 4317699"/>
              <a:gd name="connsiteY230" fmla="*/ 1409345 h 5890917"/>
              <a:gd name="connsiteX231" fmla="*/ 3770568 w 4317699"/>
              <a:gd name="connsiteY231" fmla="*/ 1875783 h 5890917"/>
              <a:gd name="connsiteX232" fmla="*/ 4210796 w 4317699"/>
              <a:gd name="connsiteY232" fmla="*/ 1938659 h 5890917"/>
              <a:gd name="connsiteX233" fmla="*/ 3591985 w 4317699"/>
              <a:gd name="connsiteY233" fmla="*/ 2075543 h 5890917"/>
              <a:gd name="connsiteX234" fmla="*/ 3417813 w 4317699"/>
              <a:gd name="connsiteY234" fmla="*/ 2177143 h 5890917"/>
              <a:gd name="connsiteX235" fmla="*/ 3345242 w 4317699"/>
              <a:gd name="connsiteY235" fmla="*/ 2293257 h 5890917"/>
              <a:gd name="connsiteX236" fmla="*/ 3330728 w 4317699"/>
              <a:gd name="connsiteY236" fmla="*/ 2351315 h 5890917"/>
              <a:gd name="connsiteX237" fmla="*/ 3316213 w 4317699"/>
              <a:gd name="connsiteY237" fmla="*/ 2481943 h 5890917"/>
              <a:gd name="connsiteX238" fmla="*/ 3287185 w 4317699"/>
              <a:gd name="connsiteY238" fmla="*/ 2525486 h 5890917"/>
              <a:gd name="connsiteX239" fmla="*/ 3243642 w 4317699"/>
              <a:gd name="connsiteY239" fmla="*/ 2583543 h 5890917"/>
              <a:gd name="connsiteX240" fmla="*/ 3142042 w 4317699"/>
              <a:gd name="connsiteY240" fmla="*/ 2670629 h 5890917"/>
              <a:gd name="connsiteX241" fmla="*/ 3468360 w 4317699"/>
              <a:gd name="connsiteY241" fmla="*/ 2690614 h 5890917"/>
              <a:gd name="connsiteX242" fmla="*/ 2967870 w 4317699"/>
              <a:gd name="connsiteY242" fmla="*/ 2844800 h 5890917"/>
              <a:gd name="connsiteX243" fmla="*/ 2895299 w 4317699"/>
              <a:gd name="connsiteY243" fmla="*/ 2931886 h 5890917"/>
              <a:gd name="connsiteX244" fmla="*/ 2735642 w 4317699"/>
              <a:gd name="connsiteY244" fmla="*/ 3106057 h 5890917"/>
              <a:gd name="connsiteX245" fmla="*/ 2706613 w 4317699"/>
              <a:gd name="connsiteY245" fmla="*/ 3193143 h 5890917"/>
              <a:gd name="connsiteX246" fmla="*/ 2808213 w 4317699"/>
              <a:gd name="connsiteY246" fmla="*/ 3178629 h 5890917"/>
              <a:gd name="connsiteX247" fmla="*/ 3214613 w 4317699"/>
              <a:gd name="connsiteY247" fmla="*/ 3091543 h 5890917"/>
              <a:gd name="connsiteX248" fmla="*/ 3475870 w 4317699"/>
              <a:gd name="connsiteY248" fmla="*/ 2960915 h 5890917"/>
              <a:gd name="connsiteX249" fmla="*/ 3679070 w 4317699"/>
              <a:gd name="connsiteY249" fmla="*/ 2801257 h 5890917"/>
              <a:gd name="connsiteX250" fmla="*/ 3824213 w 4317699"/>
              <a:gd name="connsiteY250" fmla="*/ 2569029 h 5890917"/>
              <a:gd name="connsiteX251" fmla="*/ 3911299 w 4317699"/>
              <a:gd name="connsiteY251" fmla="*/ 2409372 h 5890917"/>
              <a:gd name="connsiteX252" fmla="*/ 4236791 w 4317699"/>
              <a:gd name="connsiteY252" fmla="*/ 2119679 h 5890917"/>
              <a:gd name="connsiteX253" fmla="*/ 3896785 w 4317699"/>
              <a:gd name="connsiteY253" fmla="*/ 2641600 h 5890917"/>
              <a:gd name="connsiteX254" fmla="*/ 3867756 w 4317699"/>
              <a:gd name="connsiteY254" fmla="*/ 2714172 h 5890917"/>
              <a:gd name="connsiteX255" fmla="*/ 3766156 w 4317699"/>
              <a:gd name="connsiteY255" fmla="*/ 2888343 h 5890917"/>
              <a:gd name="connsiteX256" fmla="*/ 3708099 w 4317699"/>
              <a:gd name="connsiteY256" fmla="*/ 2946400 h 5890917"/>
              <a:gd name="connsiteX257" fmla="*/ 3635528 w 4317699"/>
              <a:gd name="connsiteY257" fmla="*/ 3033486 h 5890917"/>
              <a:gd name="connsiteX258" fmla="*/ 3766156 w 4317699"/>
              <a:gd name="connsiteY258" fmla="*/ 2975429 h 5890917"/>
              <a:gd name="connsiteX259" fmla="*/ 3824213 w 4317699"/>
              <a:gd name="connsiteY259" fmla="*/ 2960915 h 5890917"/>
              <a:gd name="connsiteX260" fmla="*/ 4216099 w 4317699"/>
              <a:gd name="connsiteY260" fmla="*/ 3048000 h 5890917"/>
              <a:gd name="connsiteX261" fmla="*/ 4317699 w 4317699"/>
              <a:gd name="connsiteY261" fmla="*/ 3091543 h 5890917"/>
              <a:gd name="connsiteX262" fmla="*/ 4216099 w 4317699"/>
              <a:gd name="connsiteY262" fmla="*/ 3062515 h 5890917"/>
              <a:gd name="connsiteX263" fmla="*/ 4041928 w 4317699"/>
              <a:gd name="connsiteY263" fmla="*/ 3077029 h 5890917"/>
              <a:gd name="connsiteX264" fmla="*/ 3704140 w 4317699"/>
              <a:gd name="connsiteY264" fmla="*/ 3084580 h 5890917"/>
              <a:gd name="connsiteX265" fmla="*/ 3735915 w 4317699"/>
              <a:gd name="connsiteY265" fmla="*/ 3168092 h 5890917"/>
              <a:gd name="connsiteX266" fmla="*/ 3550752 w 4317699"/>
              <a:gd name="connsiteY266" fmla="*/ 3155241 h 5890917"/>
              <a:gd name="connsiteX267" fmla="*/ 3248601 w 4317699"/>
              <a:gd name="connsiteY267" fmla="*/ 3272308 h 5890917"/>
              <a:gd name="connsiteX268" fmla="*/ 3091593 w 4317699"/>
              <a:gd name="connsiteY268" fmla="*/ 3360347 h 5890917"/>
              <a:gd name="connsiteX269" fmla="*/ 2938842 w 4317699"/>
              <a:gd name="connsiteY269" fmla="*/ 3454400 h 5890917"/>
              <a:gd name="connsiteX270" fmla="*/ 2837242 w 4317699"/>
              <a:gd name="connsiteY270" fmla="*/ 3468915 h 5890917"/>
              <a:gd name="connsiteX271" fmla="*/ 2793699 w 4317699"/>
              <a:gd name="connsiteY271" fmla="*/ 3483429 h 5890917"/>
              <a:gd name="connsiteX272" fmla="*/ 2808213 w 4317699"/>
              <a:gd name="connsiteY272" fmla="*/ 3570515 h 5890917"/>
              <a:gd name="connsiteX273" fmla="*/ 2895299 w 4317699"/>
              <a:gd name="connsiteY273" fmla="*/ 3599543 h 5890917"/>
              <a:gd name="connsiteX274" fmla="*/ 3040442 w 4317699"/>
              <a:gd name="connsiteY274" fmla="*/ 3686629 h 5890917"/>
              <a:gd name="connsiteX275" fmla="*/ 3171070 w 4317699"/>
              <a:gd name="connsiteY275" fmla="*/ 3759200 h 5890917"/>
              <a:gd name="connsiteX276" fmla="*/ 3652158 w 4317699"/>
              <a:gd name="connsiteY276" fmla="*/ 3763294 h 5890917"/>
              <a:gd name="connsiteX277" fmla="*/ 3030618 w 4317699"/>
              <a:gd name="connsiteY277" fmla="*/ 3946434 h 5890917"/>
              <a:gd name="connsiteX278" fmla="*/ 3113013 w 4317699"/>
              <a:gd name="connsiteY278" fmla="*/ 3947886 h 5890917"/>
              <a:gd name="connsiteX279" fmla="*/ 3243642 w 4317699"/>
              <a:gd name="connsiteY279" fmla="*/ 4078515 h 5890917"/>
              <a:gd name="connsiteX280" fmla="*/ 3388785 w 4317699"/>
              <a:gd name="connsiteY280" fmla="*/ 4136572 h 5890917"/>
              <a:gd name="connsiteX281" fmla="*/ 3959686 w 4317699"/>
              <a:gd name="connsiteY281" fmla="*/ 4204012 h 5890917"/>
              <a:gd name="connsiteX282" fmla="*/ 3461356 w 4317699"/>
              <a:gd name="connsiteY282" fmla="*/ 4194629 h 5890917"/>
              <a:gd name="connsiteX283" fmla="*/ 3417813 w 4317699"/>
              <a:gd name="connsiteY283" fmla="*/ 4180115 h 5890917"/>
              <a:gd name="connsiteX284" fmla="*/ 3330728 w 4317699"/>
              <a:gd name="connsiteY284" fmla="*/ 4165600 h 5890917"/>
              <a:gd name="connsiteX285" fmla="*/ 3200099 w 4317699"/>
              <a:gd name="connsiteY285" fmla="*/ 4136572 h 5890917"/>
              <a:gd name="connsiteX286" fmla="*/ 3083985 w 4317699"/>
              <a:gd name="connsiteY286" fmla="*/ 4107543 h 5890917"/>
              <a:gd name="connsiteX287" fmla="*/ 2982385 w 4317699"/>
              <a:gd name="connsiteY287" fmla="*/ 4005943 h 5890917"/>
              <a:gd name="connsiteX288" fmla="*/ 2938842 w 4317699"/>
              <a:gd name="connsiteY288" fmla="*/ 3962400 h 5890917"/>
              <a:gd name="connsiteX289" fmla="*/ 2851756 w 4317699"/>
              <a:gd name="connsiteY289" fmla="*/ 3904343 h 5890917"/>
              <a:gd name="connsiteX290" fmla="*/ 2808213 w 4317699"/>
              <a:gd name="connsiteY290" fmla="*/ 3875315 h 5890917"/>
              <a:gd name="connsiteX291" fmla="*/ 2779185 w 4317699"/>
              <a:gd name="connsiteY291" fmla="*/ 3947886 h 5890917"/>
              <a:gd name="connsiteX292" fmla="*/ 2837242 w 4317699"/>
              <a:gd name="connsiteY292" fmla="*/ 4209143 h 5890917"/>
              <a:gd name="connsiteX293" fmla="*/ 2851756 w 4317699"/>
              <a:gd name="connsiteY293" fmla="*/ 4252686 h 5890917"/>
              <a:gd name="connsiteX294" fmla="*/ 2866270 w 4317699"/>
              <a:gd name="connsiteY294" fmla="*/ 4296229 h 5890917"/>
              <a:gd name="connsiteX295" fmla="*/ 2880785 w 4317699"/>
              <a:gd name="connsiteY295" fmla="*/ 4717143 h 5890917"/>
              <a:gd name="connsiteX296" fmla="*/ 2938842 w 4317699"/>
              <a:gd name="connsiteY296" fmla="*/ 4775200 h 5890917"/>
              <a:gd name="connsiteX297" fmla="*/ 2967870 w 4317699"/>
              <a:gd name="connsiteY297" fmla="*/ 4833257 h 5890917"/>
              <a:gd name="connsiteX298" fmla="*/ 3299710 w 4317699"/>
              <a:gd name="connsiteY298" fmla="*/ 5730921 h 5890917"/>
              <a:gd name="connsiteX299" fmla="*/ 2963139 w 4317699"/>
              <a:gd name="connsiteY299" fmla="*/ 5786686 h 5890917"/>
              <a:gd name="connsiteX300" fmla="*/ 2692099 w 4317699"/>
              <a:gd name="connsiteY300" fmla="*/ 5733143 h 5890917"/>
              <a:gd name="connsiteX301" fmla="*/ 2372785 w 4317699"/>
              <a:gd name="connsiteY301" fmla="*/ 5776686 h 5890917"/>
              <a:gd name="connsiteX302" fmla="*/ 2416328 w 4317699"/>
              <a:gd name="connsiteY302" fmla="*/ 5660572 h 5890917"/>
              <a:gd name="connsiteX303" fmla="*/ 2416328 w 4317699"/>
              <a:gd name="connsiteY303" fmla="*/ 5442857 h 5890917"/>
              <a:gd name="connsiteX0" fmla="*/ 2430842 w 4317699"/>
              <a:gd name="connsiteY0" fmla="*/ 5529943 h 5890917"/>
              <a:gd name="connsiteX1" fmla="*/ 2261442 w 4317699"/>
              <a:gd name="connsiteY1" fmla="*/ 4312317 h 5890917"/>
              <a:gd name="connsiteX2" fmla="*/ 2256670 w 4317699"/>
              <a:gd name="connsiteY2" fmla="*/ 4020457 h 5890917"/>
              <a:gd name="connsiteX3" fmla="*/ 2155070 w 4317699"/>
              <a:gd name="connsiteY3" fmla="*/ 3918857 h 5890917"/>
              <a:gd name="connsiteX4" fmla="*/ 2053470 w 4317699"/>
              <a:gd name="connsiteY4" fmla="*/ 3831772 h 5890917"/>
              <a:gd name="connsiteX5" fmla="*/ 2009928 w 4317699"/>
              <a:gd name="connsiteY5" fmla="*/ 3773715 h 5890917"/>
              <a:gd name="connsiteX6" fmla="*/ 1850270 w 4317699"/>
              <a:gd name="connsiteY6" fmla="*/ 3628572 h 5890917"/>
              <a:gd name="connsiteX7" fmla="*/ 1719642 w 4317699"/>
              <a:gd name="connsiteY7" fmla="*/ 3570515 h 5890917"/>
              <a:gd name="connsiteX8" fmla="*/ 1428205 w 4317699"/>
              <a:gd name="connsiteY8" fmla="*/ 3635527 h 5890917"/>
              <a:gd name="connsiteX9" fmla="*/ 1144281 w 4317699"/>
              <a:gd name="connsiteY9" fmla="*/ 3852699 h 5890917"/>
              <a:gd name="connsiteX10" fmla="*/ 1220582 w 4317699"/>
              <a:gd name="connsiteY10" fmla="*/ 3947437 h 5890917"/>
              <a:gd name="connsiteX11" fmla="*/ 1122119 w 4317699"/>
              <a:gd name="connsiteY11" fmla="*/ 4482411 h 5890917"/>
              <a:gd name="connsiteX12" fmla="*/ 1127998 w 4317699"/>
              <a:gd name="connsiteY12" fmla="*/ 4088004 h 5890917"/>
              <a:gd name="connsiteX13" fmla="*/ 979649 w 4317699"/>
              <a:gd name="connsiteY13" fmla="*/ 4103108 h 5890917"/>
              <a:gd name="connsiteX14" fmla="*/ 745829 w 4317699"/>
              <a:gd name="connsiteY14" fmla="*/ 4341850 h 5890917"/>
              <a:gd name="connsiteX15" fmla="*/ 1197128 w 4317699"/>
              <a:gd name="connsiteY15" fmla="*/ 3599543 h 5890917"/>
              <a:gd name="connsiteX16" fmla="*/ 1008442 w 4317699"/>
              <a:gd name="connsiteY16" fmla="*/ 3614057 h 5890917"/>
              <a:gd name="connsiteX17" fmla="*/ 627208 w 4317699"/>
              <a:gd name="connsiteY17" fmla="*/ 3486452 h 5890917"/>
              <a:gd name="connsiteX18" fmla="*/ 834270 w 4317699"/>
              <a:gd name="connsiteY18" fmla="*/ 3541486 h 5890917"/>
              <a:gd name="connsiteX19" fmla="*/ 575346 w 4317699"/>
              <a:gd name="connsiteY19" fmla="*/ 3287964 h 5890917"/>
              <a:gd name="connsiteX20" fmla="*/ 1037470 w 4317699"/>
              <a:gd name="connsiteY20" fmla="*/ 3512457 h 5890917"/>
              <a:gd name="connsiteX21" fmla="*/ 1124556 w 4317699"/>
              <a:gd name="connsiteY21" fmla="*/ 3468915 h 5890917"/>
              <a:gd name="connsiteX22" fmla="*/ 1168099 w 4317699"/>
              <a:gd name="connsiteY22" fmla="*/ 3454400 h 5890917"/>
              <a:gd name="connsiteX23" fmla="*/ 1226156 w 4317699"/>
              <a:gd name="connsiteY23" fmla="*/ 3425372 h 5890917"/>
              <a:gd name="connsiteX24" fmla="*/ 1922842 w 4317699"/>
              <a:gd name="connsiteY24" fmla="*/ 3454400 h 5890917"/>
              <a:gd name="connsiteX25" fmla="*/ 1966385 w 4317699"/>
              <a:gd name="connsiteY25" fmla="*/ 3468915 h 5890917"/>
              <a:gd name="connsiteX26" fmla="*/ 2024442 w 4317699"/>
              <a:gd name="connsiteY26" fmla="*/ 3512457 h 5890917"/>
              <a:gd name="connsiteX27" fmla="*/ 2067985 w 4317699"/>
              <a:gd name="connsiteY27" fmla="*/ 3585029 h 5890917"/>
              <a:gd name="connsiteX28" fmla="*/ 2097013 w 4317699"/>
              <a:gd name="connsiteY28" fmla="*/ 3643086 h 5890917"/>
              <a:gd name="connsiteX29" fmla="*/ 2169585 w 4317699"/>
              <a:gd name="connsiteY29" fmla="*/ 3759200 h 5890917"/>
              <a:gd name="connsiteX30" fmla="*/ 2213128 w 4317699"/>
              <a:gd name="connsiteY30" fmla="*/ 3744686 h 5890917"/>
              <a:gd name="connsiteX31" fmla="*/ 2198613 w 4317699"/>
              <a:gd name="connsiteY31" fmla="*/ 3657600 h 5890917"/>
              <a:gd name="connsiteX32" fmla="*/ 2155070 w 4317699"/>
              <a:gd name="connsiteY32" fmla="*/ 3483429 h 5890917"/>
              <a:gd name="connsiteX33" fmla="*/ 2082499 w 4317699"/>
              <a:gd name="connsiteY33" fmla="*/ 3425372 h 5890917"/>
              <a:gd name="connsiteX34" fmla="*/ 2038956 w 4317699"/>
              <a:gd name="connsiteY34" fmla="*/ 3367315 h 5890917"/>
              <a:gd name="connsiteX35" fmla="*/ 1908328 w 4317699"/>
              <a:gd name="connsiteY35" fmla="*/ 3280229 h 5890917"/>
              <a:gd name="connsiteX36" fmla="*/ 1777699 w 4317699"/>
              <a:gd name="connsiteY36" fmla="*/ 3222172 h 5890917"/>
              <a:gd name="connsiteX37" fmla="*/ 1479800 w 4317699"/>
              <a:gd name="connsiteY37" fmla="*/ 3072921 h 5890917"/>
              <a:gd name="connsiteX38" fmla="*/ 1158608 w 4317699"/>
              <a:gd name="connsiteY38" fmla="*/ 3051895 h 5890917"/>
              <a:gd name="connsiteX39" fmla="*/ 1264735 w 4317699"/>
              <a:gd name="connsiteY39" fmla="*/ 2942156 h 5890917"/>
              <a:gd name="connsiteX40" fmla="*/ 1105078 w 4317699"/>
              <a:gd name="connsiteY40" fmla="*/ 2826041 h 5890917"/>
              <a:gd name="connsiteX41" fmla="*/ 848508 w 4317699"/>
              <a:gd name="connsiteY41" fmla="*/ 2747369 h 5890917"/>
              <a:gd name="connsiteX42" fmla="*/ 906842 w 4317699"/>
              <a:gd name="connsiteY42" fmla="*/ 2830286 h 5890917"/>
              <a:gd name="connsiteX43" fmla="*/ 628145 w 4317699"/>
              <a:gd name="connsiteY43" fmla="*/ 2616876 h 5890917"/>
              <a:gd name="connsiteX44" fmla="*/ 689128 w 4317699"/>
              <a:gd name="connsiteY44" fmla="*/ 2757715 h 5890917"/>
              <a:gd name="connsiteX45" fmla="*/ 631070 w 4317699"/>
              <a:gd name="connsiteY45" fmla="*/ 2714172 h 5890917"/>
              <a:gd name="connsiteX46" fmla="*/ 573013 w 4317699"/>
              <a:gd name="connsiteY46" fmla="*/ 2685143 h 5890917"/>
              <a:gd name="connsiteX47" fmla="*/ 255157 w 4317699"/>
              <a:gd name="connsiteY47" fmla="*/ 2438228 h 5890917"/>
              <a:gd name="connsiteX48" fmla="*/ 769553 w 4317699"/>
              <a:gd name="connsiteY48" fmla="*/ 2644340 h 5890917"/>
              <a:gd name="connsiteX49" fmla="*/ 1095528 w 4317699"/>
              <a:gd name="connsiteY49" fmla="*/ 2685143 h 5890917"/>
              <a:gd name="connsiteX50" fmla="*/ 1211642 w 4317699"/>
              <a:gd name="connsiteY50" fmla="*/ 2714172 h 5890917"/>
              <a:gd name="connsiteX51" fmla="*/ 1313242 w 4317699"/>
              <a:gd name="connsiteY51" fmla="*/ 2801257 h 5890917"/>
              <a:gd name="connsiteX52" fmla="*/ 1186943 w 4317699"/>
              <a:gd name="connsiteY52" fmla="*/ 2556872 h 5890917"/>
              <a:gd name="connsiteX53" fmla="*/ 1138540 w 4317699"/>
              <a:gd name="connsiteY53" fmla="*/ 2390095 h 5890917"/>
              <a:gd name="connsiteX54" fmla="*/ 1198119 w 4317699"/>
              <a:gd name="connsiteY54" fmla="*/ 2428740 h 5890917"/>
              <a:gd name="connsiteX55" fmla="*/ 1385813 w 4317699"/>
              <a:gd name="connsiteY55" fmla="*/ 2873829 h 5890917"/>
              <a:gd name="connsiteX56" fmla="*/ 1429356 w 4317699"/>
              <a:gd name="connsiteY56" fmla="*/ 2917372 h 5890917"/>
              <a:gd name="connsiteX57" fmla="*/ 1516442 w 4317699"/>
              <a:gd name="connsiteY57" fmla="*/ 2960915 h 5890917"/>
              <a:gd name="connsiteX58" fmla="*/ 1792213 w 4317699"/>
              <a:gd name="connsiteY58" fmla="*/ 3004457 h 5890917"/>
              <a:gd name="connsiteX59" fmla="*/ 1908328 w 4317699"/>
              <a:gd name="connsiteY59" fmla="*/ 3033486 h 5890917"/>
              <a:gd name="connsiteX60" fmla="*/ 1980899 w 4317699"/>
              <a:gd name="connsiteY60" fmla="*/ 3062515 h 5890917"/>
              <a:gd name="connsiteX61" fmla="*/ 2024442 w 4317699"/>
              <a:gd name="connsiteY61" fmla="*/ 3077029 h 5890917"/>
              <a:gd name="connsiteX62" fmla="*/ 2126042 w 4317699"/>
              <a:gd name="connsiteY62" fmla="*/ 3135086 h 5890917"/>
              <a:gd name="connsiteX63" fmla="*/ 2169585 w 4317699"/>
              <a:gd name="connsiteY63" fmla="*/ 3207657 h 5890917"/>
              <a:gd name="connsiteX64" fmla="*/ 2213128 w 4317699"/>
              <a:gd name="connsiteY64" fmla="*/ 3251200 h 5890917"/>
              <a:gd name="connsiteX65" fmla="*/ 2271185 w 4317699"/>
              <a:gd name="connsiteY65" fmla="*/ 3323772 h 5890917"/>
              <a:gd name="connsiteX66" fmla="*/ 2242156 w 4317699"/>
              <a:gd name="connsiteY66" fmla="*/ 3236686 h 5890917"/>
              <a:gd name="connsiteX67" fmla="*/ 2198613 w 4317699"/>
              <a:gd name="connsiteY67" fmla="*/ 3106057 h 5890917"/>
              <a:gd name="connsiteX68" fmla="*/ 2169585 w 4317699"/>
              <a:gd name="connsiteY68" fmla="*/ 3048000 h 5890917"/>
              <a:gd name="connsiteX69" fmla="*/ 2097013 w 4317699"/>
              <a:gd name="connsiteY69" fmla="*/ 2989943 h 5890917"/>
              <a:gd name="connsiteX70" fmla="*/ 2053470 w 4317699"/>
              <a:gd name="connsiteY70" fmla="*/ 2931886 h 5890917"/>
              <a:gd name="connsiteX71" fmla="*/ 2009928 w 4317699"/>
              <a:gd name="connsiteY71" fmla="*/ 2888343 h 5890917"/>
              <a:gd name="connsiteX72" fmla="*/ 1995413 w 4317699"/>
              <a:gd name="connsiteY72" fmla="*/ 2830286 h 5890917"/>
              <a:gd name="connsiteX73" fmla="*/ 1966385 w 4317699"/>
              <a:gd name="connsiteY73" fmla="*/ 2772229 h 5890917"/>
              <a:gd name="connsiteX74" fmla="*/ 1556591 w 4317699"/>
              <a:gd name="connsiteY74" fmla="*/ 2469870 h 5890917"/>
              <a:gd name="connsiteX75" fmla="*/ 1922842 w 4317699"/>
              <a:gd name="connsiteY75" fmla="*/ 2540000 h 5890917"/>
              <a:gd name="connsiteX76" fmla="*/ 1850270 w 4317699"/>
              <a:gd name="connsiteY76" fmla="*/ 2438400 h 5890917"/>
              <a:gd name="connsiteX77" fmla="*/ 1806728 w 4317699"/>
              <a:gd name="connsiteY77" fmla="*/ 2365829 h 5890917"/>
              <a:gd name="connsiteX78" fmla="*/ 1647070 w 4317699"/>
              <a:gd name="connsiteY78" fmla="*/ 2206172 h 5890917"/>
              <a:gd name="connsiteX79" fmla="*/ 1589013 w 4317699"/>
              <a:gd name="connsiteY79" fmla="*/ 2148115 h 5890917"/>
              <a:gd name="connsiteX80" fmla="*/ 1545470 w 4317699"/>
              <a:gd name="connsiteY80" fmla="*/ 2104572 h 5890917"/>
              <a:gd name="connsiteX81" fmla="*/ 1501928 w 4317699"/>
              <a:gd name="connsiteY81" fmla="*/ 2046515 h 5890917"/>
              <a:gd name="connsiteX82" fmla="*/ 1458385 w 4317699"/>
              <a:gd name="connsiteY82" fmla="*/ 2032000 h 5890917"/>
              <a:gd name="connsiteX83" fmla="*/ 1313242 w 4317699"/>
              <a:gd name="connsiteY83" fmla="*/ 1988457 h 5890917"/>
              <a:gd name="connsiteX84" fmla="*/ 640112 w 4317699"/>
              <a:gd name="connsiteY84" fmla="*/ 2092388 h 5890917"/>
              <a:gd name="connsiteX85" fmla="*/ 1211642 w 4317699"/>
              <a:gd name="connsiteY85" fmla="*/ 1886857 h 5890917"/>
              <a:gd name="connsiteX86" fmla="*/ 1168099 w 4317699"/>
              <a:gd name="connsiteY86" fmla="*/ 1843315 h 5890917"/>
              <a:gd name="connsiteX87" fmla="*/ 711891 w 4317699"/>
              <a:gd name="connsiteY87" fmla="*/ 1699000 h 5890917"/>
              <a:gd name="connsiteX88" fmla="*/ 1371299 w 4317699"/>
              <a:gd name="connsiteY88" fmla="*/ 1901372 h 5890917"/>
              <a:gd name="connsiteX89" fmla="*/ 1559985 w 4317699"/>
              <a:gd name="connsiteY89" fmla="*/ 1915886 h 5890917"/>
              <a:gd name="connsiteX90" fmla="*/ 1618042 w 4317699"/>
              <a:gd name="connsiteY90" fmla="*/ 1944915 h 5890917"/>
              <a:gd name="connsiteX91" fmla="*/ 1734156 w 4317699"/>
              <a:gd name="connsiteY91" fmla="*/ 2104572 h 5890917"/>
              <a:gd name="connsiteX92" fmla="*/ 1777699 w 4317699"/>
              <a:gd name="connsiteY92" fmla="*/ 2162629 h 5890917"/>
              <a:gd name="connsiteX93" fmla="*/ 1763185 w 4317699"/>
              <a:gd name="connsiteY93" fmla="*/ 2090057 h 5890917"/>
              <a:gd name="connsiteX94" fmla="*/ 1734156 w 4317699"/>
              <a:gd name="connsiteY94" fmla="*/ 1973943 h 5890917"/>
              <a:gd name="connsiteX95" fmla="*/ 1719642 w 4317699"/>
              <a:gd name="connsiteY95" fmla="*/ 1886857 h 5890917"/>
              <a:gd name="connsiteX96" fmla="*/ 1699810 w 4317699"/>
              <a:gd name="connsiteY96" fmla="*/ 1491358 h 5890917"/>
              <a:gd name="connsiteX97" fmla="*/ 1395655 w 4317699"/>
              <a:gd name="connsiteY97" fmla="*/ 853321 h 5890917"/>
              <a:gd name="connsiteX98" fmla="*/ 1792213 w 4317699"/>
              <a:gd name="connsiteY98" fmla="*/ 1320800 h 5890917"/>
              <a:gd name="connsiteX99" fmla="*/ 1821242 w 4317699"/>
              <a:gd name="connsiteY99" fmla="*/ 1190172 h 5890917"/>
              <a:gd name="connsiteX100" fmla="*/ 1792213 w 4317699"/>
              <a:gd name="connsiteY100" fmla="*/ 653143 h 5890917"/>
              <a:gd name="connsiteX101" fmla="*/ 1748670 w 4317699"/>
              <a:gd name="connsiteY101" fmla="*/ 580572 h 5890917"/>
              <a:gd name="connsiteX102" fmla="*/ 1792213 w 4317699"/>
              <a:gd name="connsiteY102" fmla="*/ 624115 h 5890917"/>
              <a:gd name="connsiteX103" fmla="*/ 1821242 w 4317699"/>
              <a:gd name="connsiteY103" fmla="*/ 754743 h 5890917"/>
              <a:gd name="connsiteX104" fmla="*/ 1879299 w 4317699"/>
              <a:gd name="connsiteY104" fmla="*/ 870857 h 5890917"/>
              <a:gd name="connsiteX105" fmla="*/ 1893813 w 4317699"/>
              <a:gd name="connsiteY105" fmla="*/ 2061029 h 5890917"/>
              <a:gd name="connsiteX106" fmla="*/ 1922842 w 4317699"/>
              <a:gd name="connsiteY106" fmla="*/ 2148115 h 5890917"/>
              <a:gd name="connsiteX107" fmla="*/ 1937356 w 4317699"/>
              <a:gd name="connsiteY107" fmla="*/ 2235200 h 5890917"/>
              <a:gd name="connsiteX108" fmla="*/ 1980899 w 4317699"/>
              <a:gd name="connsiteY108" fmla="*/ 2365829 h 5890917"/>
              <a:gd name="connsiteX109" fmla="*/ 2009928 w 4317699"/>
              <a:gd name="connsiteY109" fmla="*/ 2409372 h 5890917"/>
              <a:gd name="connsiteX110" fmla="*/ 2053470 w 4317699"/>
              <a:gd name="connsiteY110" fmla="*/ 2525486 h 5890917"/>
              <a:gd name="connsiteX111" fmla="*/ 2097013 w 4317699"/>
              <a:gd name="connsiteY111" fmla="*/ 2583543 h 5890917"/>
              <a:gd name="connsiteX112" fmla="*/ 2169585 w 4317699"/>
              <a:gd name="connsiteY112" fmla="*/ 2757715 h 5890917"/>
              <a:gd name="connsiteX113" fmla="*/ 2198613 w 4317699"/>
              <a:gd name="connsiteY113" fmla="*/ 2801257 h 5890917"/>
              <a:gd name="connsiteX114" fmla="*/ 2285699 w 4317699"/>
              <a:gd name="connsiteY114" fmla="*/ 2888343 h 5890917"/>
              <a:gd name="connsiteX115" fmla="*/ 2314728 w 4317699"/>
              <a:gd name="connsiteY115" fmla="*/ 2989943 h 5890917"/>
              <a:gd name="connsiteX116" fmla="*/ 2343756 w 4317699"/>
              <a:gd name="connsiteY116" fmla="*/ 3033486 h 5890917"/>
              <a:gd name="connsiteX117" fmla="*/ 2372785 w 4317699"/>
              <a:gd name="connsiteY117" fmla="*/ 2989943 h 5890917"/>
              <a:gd name="connsiteX118" fmla="*/ 2285699 w 4317699"/>
              <a:gd name="connsiteY118" fmla="*/ 2380343 h 5890917"/>
              <a:gd name="connsiteX119" fmla="*/ 2271185 w 4317699"/>
              <a:gd name="connsiteY119" fmla="*/ 2322286 h 5890917"/>
              <a:gd name="connsiteX120" fmla="*/ 2170402 w 4317699"/>
              <a:gd name="connsiteY120" fmla="*/ 2179092 h 5890917"/>
              <a:gd name="connsiteX121" fmla="*/ 2074511 w 4317699"/>
              <a:gd name="connsiteY121" fmla="*/ 1914189 h 5890917"/>
              <a:gd name="connsiteX122" fmla="*/ 2271185 w 4317699"/>
              <a:gd name="connsiteY122" fmla="*/ 2177143 h 5890917"/>
              <a:gd name="connsiteX123" fmla="*/ 2110169 w 4317699"/>
              <a:gd name="connsiteY123" fmla="*/ 1733634 h 5890917"/>
              <a:gd name="connsiteX124" fmla="*/ 2159116 w 4317699"/>
              <a:gd name="connsiteY124" fmla="*/ 1422364 h 5890917"/>
              <a:gd name="connsiteX125" fmla="*/ 2401813 w 4317699"/>
              <a:gd name="connsiteY125" fmla="*/ 2075543 h 5890917"/>
              <a:gd name="connsiteX126" fmla="*/ 2503413 w 4317699"/>
              <a:gd name="connsiteY126" fmla="*/ 1959429 h 5890917"/>
              <a:gd name="connsiteX127" fmla="*/ 2459870 w 4317699"/>
              <a:gd name="connsiteY127" fmla="*/ 1756229 h 5890917"/>
              <a:gd name="connsiteX128" fmla="*/ 2445356 w 4317699"/>
              <a:gd name="connsiteY128" fmla="*/ 1625600 h 5890917"/>
              <a:gd name="connsiteX129" fmla="*/ 2401813 w 4317699"/>
              <a:gd name="connsiteY129" fmla="*/ 1494972 h 5890917"/>
              <a:gd name="connsiteX130" fmla="*/ 2343756 w 4317699"/>
              <a:gd name="connsiteY130" fmla="*/ 1320800 h 5890917"/>
              <a:gd name="connsiteX131" fmla="*/ 2358270 w 4317699"/>
              <a:gd name="connsiteY131" fmla="*/ 130629 h 5890917"/>
              <a:gd name="connsiteX132" fmla="*/ 2372785 w 4317699"/>
              <a:gd name="connsiteY132" fmla="*/ 261257 h 5890917"/>
              <a:gd name="connsiteX133" fmla="*/ 2387299 w 4317699"/>
              <a:gd name="connsiteY133" fmla="*/ 333829 h 5890917"/>
              <a:gd name="connsiteX134" fmla="*/ 2430842 w 4317699"/>
              <a:gd name="connsiteY134" fmla="*/ 638629 h 5890917"/>
              <a:gd name="connsiteX135" fmla="*/ 2459870 w 4317699"/>
              <a:gd name="connsiteY135" fmla="*/ 580572 h 5890917"/>
              <a:gd name="connsiteX136" fmla="*/ 2488899 w 4317699"/>
              <a:gd name="connsiteY136" fmla="*/ 508000 h 5890917"/>
              <a:gd name="connsiteX137" fmla="*/ 2532442 w 4317699"/>
              <a:gd name="connsiteY137" fmla="*/ 406400 h 5890917"/>
              <a:gd name="connsiteX138" fmla="*/ 2546956 w 4317699"/>
              <a:gd name="connsiteY138" fmla="*/ 159657 h 5890917"/>
              <a:gd name="connsiteX139" fmla="*/ 2532442 w 4317699"/>
              <a:gd name="connsiteY139" fmla="*/ 609600 h 5890917"/>
              <a:gd name="connsiteX140" fmla="*/ 2474385 w 4317699"/>
              <a:gd name="connsiteY140" fmla="*/ 696686 h 5890917"/>
              <a:gd name="connsiteX141" fmla="*/ 2488899 w 4317699"/>
              <a:gd name="connsiteY141" fmla="*/ 1262743 h 5890917"/>
              <a:gd name="connsiteX142" fmla="*/ 2532442 w 4317699"/>
              <a:gd name="connsiteY142" fmla="*/ 1320800 h 5890917"/>
              <a:gd name="connsiteX143" fmla="*/ 2546956 w 4317699"/>
              <a:gd name="connsiteY143" fmla="*/ 1393372 h 5890917"/>
              <a:gd name="connsiteX144" fmla="*/ 2575985 w 4317699"/>
              <a:gd name="connsiteY144" fmla="*/ 1494972 h 5890917"/>
              <a:gd name="connsiteX145" fmla="*/ 2590499 w 4317699"/>
              <a:gd name="connsiteY145" fmla="*/ 1611086 h 5890917"/>
              <a:gd name="connsiteX146" fmla="*/ 2619528 w 4317699"/>
              <a:gd name="connsiteY146" fmla="*/ 1567543 h 5890917"/>
              <a:gd name="connsiteX147" fmla="*/ 2721128 w 4317699"/>
              <a:gd name="connsiteY147" fmla="*/ 1509486 h 5890917"/>
              <a:gd name="connsiteX148" fmla="*/ 2750156 w 4317699"/>
              <a:gd name="connsiteY148" fmla="*/ 1465943 h 5890917"/>
              <a:gd name="connsiteX149" fmla="*/ 2793699 w 4317699"/>
              <a:gd name="connsiteY149" fmla="*/ 1422400 h 5890917"/>
              <a:gd name="connsiteX150" fmla="*/ 2822728 w 4317699"/>
              <a:gd name="connsiteY150" fmla="*/ 1364343 h 5890917"/>
              <a:gd name="connsiteX151" fmla="*/ 2837242 w 4317699"/>
              <a:gd name="connsiteY151" fmla="*/ 1045029 h 5890917"/>
              <a:gd name="connsiteX152" fmla="*/ 2851756 w 4317699"/>
              <a:gd name="connsiteY152" fmla="*/ 972457 h 5890917"/>
              <a:gd name="connsiteX153" fmla="*/ 2895299 w 4317699"/>
              <a:gd name="connsiteY153" fmla="*/ 609600 h 5890917"/>
              <a:gd name="connsiteX154" fmla="*/ 2938842 w 4317699"/>
              <a:gd name="connsiteY154" fmla="*/ 275772 h 5890917"/>
              <a:gd name="connsiteX155" fmla="*/ 3200099 w 4317699"/>
              <a:gd name="connsiteY155" fmla="*/ 43543 h 5890917"/>
              <a:gd name="connsiteX156" fmla="*/ 3229128 w 4317699"/>
              <a:gd name="connsiteY156" fmla="*/ 0 h 5890917"/>
              <a:gd name="connsiteX157" fmla="*/ 3200099 w 4317699"/>
              <a:gd name="connsiteY157" fmla="*/ 130629 h 5890917"/>
              <a:gd name="connsiteX158" fmla="*/ 3171070 w 4317699"/>
              <a:gd name="connsiteY158" fmla="*/ 232229 h 5890917"/>
              <a:gd name="connsiteX159" fmla="*/ 3054956 w 4317699"/>
              <a:gd name="connsiteY159" fmla="*/ 290286 h 5890917"/>
              <a:gd name="connsiteX160" fmla="*/ 3011413 w 4317699"/>
              <a:gd name="connsiteY160" fmla="*/ 522515 h 5890917"/>
              <a:gd name="connsiteX161" fmla="*/ 2967870 w 4317699"/>
              <a:gd name="connsiteY161" fmla="*/ 972457 h 5890917"/>
              <a:gd name="connsiteX162" fmla="*/ 3025928 w 4317699"/>
              <a:gd name="connsiteY162" fmla="*/ 1001486 h 5890917"/>
              <a:gd name="connsiteX163" fmla="*/ 3113013 w 4317699"/>
              <a:gd name="connsiteY163" fmla="*/ 957943 h 5890917"/>
              <a:gd name="connsiteX164" fmla="*/ 3330728 w 4317699"/>
              <a:gd name="connsiteY164" fmla="*/ 914400 h 5890917"/>
              <a:gd name="connsiteX165" fmla="*/ 3388785 w 4317699"/>
              <a:gd name="connsiteY165" fmla="*/ 885372 h 5890917"/>
              <a:gd name="connsiteX166" fmla="*/ 3822419 w 4317699"/>
              <a:gd name="connsiteY166" fmla="*/ 416941 h 5890917"/>
              <a:gd name="connsiteX167" fmla="*/ 3541953 w 4317699"/>
              <a:gd name="connsiteY167" fmla="*/ 909341 h 5890917"/>
              <a:gd name="connsiteX168" fmla="*/ 3801781 w 4317699"/>
              <a:gd name="connsiteY168" fmla="*/ 934802 h 5890917"/>
              <a:gd name="connsiteX169" fmla="*/ 3882270 w 4317699"/>
              <a:gd name="connsiteY169" fmla="*/ 1030515 h 5890917"/>
              <a:gd name="connsiteX170" fmla="*/ 3301699 w 4317699"/>
              <a:gd name="connsiteY170" fmla="*/ 1030515 h 5890917"/>
              <a:gd name="connsiteX171" fmla="*/ 3374270 w 4317699"/>
              <a:gd name="connsiteY171" fmla="*/ 1074057 h 5890917"/>
              <a:gd name="connsiteX172" fmla="*/ 3490385 w 4317699"/>
              <a:gd name="connsiteY172" fmla="*/ 1103086 h 5890917"/>
              <a:gd name="connsiteX173" fmla="*/ 3548442 w 4317699"/>
              <a:gd name="connsiteY173" fmla="*/ 1175657 h 5890917"/>
              <a:gd name="connsiteX174" fmla="*/ 3635528 w 4317699"/>
              <a:gd name="connsiteY174" fmla="*/ 1219200 h 5890917"/>
              <a:gd name="connsiteX175" fmla="*/ 3795185 w 4317699"/>
              <a:gd name="connsiteY175" fmla="*/ 1248229 h 5890917"/>
              <a:gd name="connsiteX176" fmla="*/ 4085470 w 4317699"/>
              <a:gd name="connsiteY176" fmla="*/ 1190172 h 5890917"/>
              <a:gd name="connsiteX177" fmla="*/ 4143528 w 4317699"/>
              <a:gd name="connsiteY177" fmla="*/ 1117600 h 5890917"/>
              <a:gd name="connsiteX178" fmla="*/ 4187070 w 4317699"/>
              <a:gd name="connsiteY178" fmla="*/ 1088572 h 5890917"/>
              <a:gd name="connsiteX179" fmla="*/ 4143528 w 4317699"/>
              <a:gd name="connsiteY179" fmla="*/ 1132115 h 5890917"/>
              <a:gd name="connsiteX180" fmla="*/ 4041928 w 4317699"/>
              <a:gd name="connsiteY180" fmla="*/ 1262743 h 5890917"/>
              <a:gd name="connsiteX181" fmla="*/ 3889806 w 4317699"/>
              <a:gd name="connsiteY181" fmla="*/ 1246146 h 5890917"/>
              <a:gd name="connsiteX182" fmla="*/ 4060193 w 4317699"/>
              <a:gd name="connsiteY182" fmla="*/ 1302292 h 5890917"/>
              <a:gd name="connsiteX183" fmla="*/ 3628550 w 4317699"/>
              <a:gd name="connsiteY183" fmla="*/ 1304203 h 5890917"/>
              <a:gd name="connsiteX184" fmla="*/ 3595300 w 4317699"/>
              <a:gd name="connsiteY184" fmla="*/ 1257336 h 5890917"/>
              <a:gd name="connsiteX185" fmla="*/ 3388375 w 4317699"/>
              <a:gd name="connsiteY185" fmla="*/ 1146879 h 5890917"/>
              <a:gd name="connsiteX186" fmla="*/ 3504899 w 4317699"/>
              <a:gd name="connsiteY186" fmla="*/ 1756229 h 5890917"/>
              <a:gd name="connsiteX187" fmla="*/ 3475870 w 4317699"/>
              <a:gd name="connsiteY187" fmla="*/ 1698172 h 5890917"/>
              <a:gd name="connsiteX188" fmla="*/ 3403299 w 4317699"/>
              <a:gd name="connsiteY188" fmla="*/ 1524000 h 5890917"/>
              <a:gd name="connsiteX189" fmla="*/ 3351418 w 4317699"/>
              <a:gd name="connsiteY189" fmla="*/ 1329003 h 5890917"/>
              <a:gd name="connsiteX190" fmla="*/ 3331584 w 4317699"/>
              <a:gd name="connsiteY190" fmla="*/ 1273108 h 5890917"/>
              <a:gd name="connsiteX191" fmla="*/ 3287677 w 4317699"/>
              <a:gd name="connsiteY191" fmla="*/ 1226998 h 5890917"/>
              <a:gd name="connsiteX192" fmla="*/ 3197648 w 4317699"/>
              <a:gd name="connsiteY192" fmla="*/ 1063836 h 5890917"/>
              <a:gd name="connsiteX193" fmla="*/ 2972757 w 4317699"/>
              <a:gd name="connsiteY193" fmla="*/ 1086625 h 5890917"/>
              <a:gd name="connsiteX194" fmla="*/ 2982385 w 4317699"/>
              <a:gd name="connsiteY194" fmla="*/ 1219200 h 5890917"/>
              <a:gd name="connsiteX195" fmla="*/ 2967870 w 4317699"/>
              <a:gd name="connsiteY195" fmla="*/ 1262743 h 5890917"/>
              <a:gd name="connsiteX196" fmla="*/ 2895299 w 4317699"/>
              <a:gd name="connsiteY196" fmla="*/ 1524000 h 5890917"/>
              <a:gd name="connsiteX197" fmla="*/ 2938842 w 4317699"/>
              <a:gd name="connsiteY197" fmla="*/ 1596572 h 5890917"/>
              <a:gd name="connsiteX198" fmla="*/ 2953356 w 4317699"/>
              <a:gd name="connsiteY198" fmla="*/ 1640115 h 5890917"/>
              <a:gd name="connsiteX199" fmla="*/ 2895299 w 4317699"/>
              <a:gd name="connsiteY199" fmla="*/ 1712686 h 5890917"/>
              <a:gd name="connsiteX200" fmla="*/ 2837242 w 4317699"/>
              <a:gd name="connsiteY200" fmla="*/ 1770743 h 5890917"/>
              <a:gd name="connsiteX201" fmla="*/ 2750156 w 4317699"/>
              <a:gd name="connsiteY201" fmla="*/ 1828800 h 5890917"/>
              <a:gd name="connsiteX202" fmla="*/ 2677585 w 4317699"/>
              <a:gd name="connsiteY202" fmla="*/ 1901372 h 5890917"/>
              <a:gd name="connsiteX203" fmla="*/ 2575985 w 4317699"/>
              <a:gd name="connsiteY203" fmla="*/ 2032000 h 5890917"/>
              <a:gd name="connsiteX204" fmla="*/ 2561470 w 4317699"/>
              <a:gd name="connsiteY204" fmla="*/ 2525486 h 5890917"/>
              <a:gd name="connsiteX205" fmla="*/ 2634042 w 4317699"/>
              <a:gd name="connsiteY205" fmla="*/ 2467429 h 5890917"/>
              <a:gd name="connsiteX206" fmla="*/ 2750156 w 4317699"/>
              <a:gd name="connsiteY206" fmla="*/ 2394857 h 5890917"/>
              <a:gd name="connsiteX207" fmla="*/ 2938842 w 4317699"/>
              <a:gd name="connsiteY207" fmla="*/ 2249715 h 5890917"/>
              <a:gd name="connsiteX208" fmla="*/ 2904387 w 4317699"/>
              <a:gd name="connsiteY208" fmla="*/ 2031669 h 5890917"/>
              <a:gd name="connsiteX209" fmla="*/ 3070856 w 4317699"/>
              <a:gd name="connsiteY209" fmla="*/ 2166397 h 5890917"/>
              <a:gd name="connsiteX210" fmla="*/ 3098499 w 4317699"/>
              <a:gd name="connsiteY210" fmla="*/ 1814286 h 5890917"/>
              <a:gd name="connsiteX211" fmla="*/ 3127528 w 4317699"/>
              <a:gd name="connsiteY211" fmla="*/ 1698172 h 5890917"/>
              <a:gd name="connsiteX212" fmla="*/ 3098499 w 4317699"/>
              <a:gd name="connsiteY212" fmla="*/ 2235200 h 5890917"/>
              <a:gd name="connsiteX213" fmla="*/ 3069470 w 4317699"/>
              <a:gd name="connsiteY213" fmla="*/ 2307772 h 5890917"/>
              <a:gd name="connsiteX214" fmla="*/ 2866270 w 4317699"/>
              <a:gd name="connsiteY214" fmla="*/ 2481943 h 5890917"/>
              <a:gd name="connsiteX215" fmla="*/ 2779185 w 4317699"/>
              <a:gd name="connsiteY215" fmla="*/ 2525486 h 5890917"/>
              <a:gd name="connsiteX216" fmla="*/ 2721128 w 4317699"/>
              <a:gd name="connsiteY216" fmla="*/ 2569029 h 5890917"/>
              <a:gd name="connsiteX217" fmla="*/ 2663070 w 4317699"/>
              <a:gd name="connsiteY217" fmla="*/ 2699657 h 5890917"/>
              <a:gd name="connsiteX218" fmla="*/ 2648556 w 4317699"/>
              <a:gd name="connsiteY218" fmla="*/ 2743200 h 5890917"/>
              <a:gd name="connsiteX219" fmla="*/ 2735642 w 4317699"/>
              <a:gd name="connsiteY219" fmla="*/ 2656115 h 5890917"/>
              <a:gd name="connsiteX220" fmla="*/ 2880785 w 4317699"/>
              <a:gd name="connsiteY220" fmla="*/ 2612572 h 5890917"/>
              <a:gd name="connsiteX221" fmla="*/ 3040442 w 4317699"/>
              <a:gd name="connsiteY221" fmla="*/ 2540000 h 5890917"/>
              <a:gd name="connsiteX222" fmla="*/ 3113013 w 4317699"/>
              <a:gd name="connsiteY222" fmla="*/ 2467429 h 5890917"/>
              <a:gd name="connsiteX223" fmla="*/ 3200099 w 4317699"/>
              <a:gd name="connsiteY223" fmla="*/ 2380343 h 5890917"/>
              <a:gd name="connsiteX224" fmla="*/ 3214613 w 4317699"/>
              <a:gd name="connsiteY224" fmla="*/ 1872343 h 5890917"/>
              <a:gd name="connsiteX225" fmla="*/ 3229128 w 4317699"/>
              <a:gd name="connsiteY225" fmla="*/ 2220686 h 5890917"/>
              <a:gd name="connsiteX226" fmla="*/ 3403299 w 4317699"/>
              <a:gd name="connsiteY226" fmla="*/ 2046515 h 5890917"/>
              <a:gd name="connsiteX227" fmla="*/ 3461356 w 4317699"/>
              <a:gd name="connsiteY227" fmla="*/ 2002972 h 5890917"/>
              <a:gd name="connsiteX228" fmla="*/ 3606499 w 4317699"/>
              <a:gd name="connsiteY228" fmla="*/ 1857829 h 5890917"/>
              <a:gd name="connsiteX229" fmla="*/ 3981272 w 4317699"/>
              <a:gd name="connsiteY229" fmla="*/ 1573190 h 5890917"/>
              <a:gd name="connsiteX230" fmla="*/ 4297829 w 4317699"/>
              <a:gd name="connsiteY230" fmla="*/ 1409345 h 5890917"/>
              <a:gd name="connsiteX231" fmla="*/ 3770568 w 4317699"/>
              <a:gd name="connsiteY231" fmla="*/ 1875783 h 5890917"/>
              <a:gd name="connsiteX232" fmla="*/ 4210796 w 4317699"/>
              <a:gd name="connsiteY232" fmla="*/ 1938659 h 5890917"/>
              <a:gd name="connsiteX233" fmla="*/ 3591985 w 4317699"/>
              <a:gd name="connsiteY233" fmla="*/ 2075543 h 5890917"/>
              <a:gd name="connsiteX234" fmla="*/ 3417813 w 4317699"/>
              <a:gd name="connsiteY234" fmla="*/ 2177143 h 5890917"/>
              <a:gd name="connsiteX235" fmla="*/ 3345242 w 4317699"/>
              <a:gd name="connsiteY235" fmla="*/ 2293257 h 5890917"/>
              <a:gd name="connsiteX236" fmla="*/ 3330728 w 4317699"/>
              <a:gd name="connsiteY236" fmla="*/ 2351315 h 5890917"/>
              <a:gd name="connsiteX237" fmla="*/ 3316213 w 4317699"/>
              <a:gd name="connsiteY237" fmla="*/ 2481943 h 5890917"/>
              <a:gd name="connsiteX238" fmla="*/ 3287185 w 4317699"/>
              <a:gd name="connsiteY238" fmla="*/ 2525486 h 5890917"/>
              <a:gd name="connsiteX239" fmla="*/ 3243642 w 4317699"/>
              <a:gd name="connsiteY239" fmla="*/ 2583543 h 5890917"/>
              <a:gd name="connsiteX240" fmla="*/ 3142042 w 4317699"/>
              <a:gd name="connsiteY240" fmla="*/ 2670629 h 5890917"/>
              <a:gd name="connsiteX241" fmla="*/ 3468360 w 4317699"/>
              <a:gd name="connsiteY241" fmla="*/ 2690614 h 5890917"/>
              <a:gd name="connsiteX242" fmla="*/ 2967870 w 4317699"/>
              <a:gd name="connsiteY242" fmla="*/ 2844800 h 5890917"/>
              <a:gd name="connsiteX243" fmla="*/ 2895299 w 4317699"/>
              <a:gd name="connsiteY243" fmla="*/ 2931886 h 5890917"/>
              <a:gd name="connsiteX244" fmla="*/ 2735642 w 4317699"/>
              <a:gd name="connsiteY244" fmla="*/ 3106057 h 5890917"/>
              <a:gd name="connsiteX245" fmla="*/ 2706613 w 4317699"/>
              <a:gd name="connsiteY245" fmla="*/ 3193143 h 5890917"/>
              <a:gd name="connsiteX246" fmla="*/ 2808213 w 4317699"/>
              <a:gd name="connsiteY246" fmla="*/ 3178629 h 5890917"/>
              <a:gd name="connsiteX247" fmla="*/ 3214613 w 4317699"/>
              <a:gd name="connsiteY247" fmla="*/ 3091543 h 5890917"/>
              <a:gd name="connsiteX248" fmla="*/ 3475870 w 4317699"/>
              <a:gd name="connsiteY248" fmla="*/ 2960915 h 5890917"/>
              <a:gd name="connsiteX249" fmla="*/ 3679070 w 4317699"/>
              <a:gd name="connsiteY249" fmla="*/ 2801257 h 5890917"/>
              <a:gd name="connsiteX250" fmla="*/ 3824213 w 4317699"/>
              <a:gd name="connsiteY250" fmla="*/ 2569029 h 5890917"/>
              <a:gd name="connsiteX251" fmla="*/ 3911299 w 4317699"/>
              <a:gd name="connsiteY251" fmla="*/ 2409372 h 5890917"/>
              <a:gd name="connsiteX252" fmla="*/ 4236791 w 4317699"/>
              <a:gd name="connsiteY252" fmla="*/ 2119679 h 5890917"/>
              <a:gd name="connsiteX253" fmla="*/ 3896785 w 4317699"/>
              <a:gd name="connsiteY253" fmla="*/ 2641600 h 5890917"/>
              <a:gd name="connsiteX254" fmla="*/ 3867756 w 4317699"/>
              <a:gd name="connsiteY254" fmla="*/ 2714172 h 5890917"/>
              <a:gd name="connsiteX255" fmla="*/ 3766156 w 4317699"/>
              <a:gd name="connsiteY255" fmla="*/ 2888343 h 5890917"/>
              <a:gd name="connsiteX256" fmla="*/ 3708099 w 4317699"/>
              <a:gd name="connsiteY256" fmla="*/ 2946400 h 5890917"/>
              <a:gd name="connsiteX257" fmla="*/ 3635528 w 4317699"/>
              <a:gd name="connsiteY257" fmla="*/ 3033486 h 5890917"/>
              <a:gd name="connsiteX258" fmla="*/ 3766156 w 4317699"/>
              <a:gd name="connsiteY258" fmla="*/ 2975429 h 5890917"/>
              <a:gd name="connsiteX259" fmla="*/ 3824213 w 4317699"/>
              <a:gd name="connsiteY259" fmla="*/ 2960915 h 5890917"/>
              <a:gd name="connsiteX260" fmla="*/ 4216099 w 4317699"/>
              <a:gd name="connsiteY260" fmla="*/ 3048000 h 5890917"/>
              <a:gd name="connsiteX261" fmla="*/ 4317699 w 4317699"/>
              <a:gd name="connsiteY261" fmla="*/ 3091543 h 5890917"/>
              <a:gd name="connsiteX262" fmla="*/ 4216099 w 4317699"/>
              <a:gd name="connsiteY262" fmla="*/ 3062515 h 5890917"/>
              <a:gd name="connsiteX263" fmla="*/ 4041928 w 4317699"/>
              <a:gd name="connsiteY263" fmla="*/ 3077029 h 5890917"/>
              <a:gd name="connsiteX264" fmla="*/ 3704140 w 4317699"/>
              <a:gd name="connsiteY264" fmla="*/ 3084580 h 5890917"/>
              <a:gd name="connsiteX265" fmla="*/ 3735915 w 4317699"/>
              <a:gd name="connsiteY265" fmla="*/ 3168092 h 5890917"/>
              <a:gd name="connsiteX266" fmla="*/ 3550752 w 4317699"/>
              <a:gd name="connsiteY266" fmla="*/ 3155241 h 5890917"/>
              <a:gd name="connsiteX267" fmla="*/ 3248601 w 4317699"/>
              <a:gd name="connsiteY267" fmla="*/ 3272308 h 5890917"/>
              <a:gd name="connsiteX268" fmla="*/ 3091593 w 4317699"/>
              <a:gd name="connsiteY268" fmla="*/ 3360347 h 5890917"/>
              <a:gd name="connsiteX269" fmla="*/ 2938842 w 4317699"/>
              <a:gd name="connsiteY269" fmla="*/ 3454400 h 5890917"/>
              <a:gd name="connsiteX270" fmla="*/ 2837242 w 4317699"/>
              <a:gd name="connsiteY270" fmla="*/ 3468915 h 5890917"/>
              <a:gd name="connsiteX271" fmla="*/ 2793699 w 4317699"/>
              <a:gd name="connsiteY271" fmla="*/ 3483429 h 5890917"/>
              <a:gd name="connsiteX272" fmla="*/ 2808213 w 4317699"/>
              <a:gd name="connsiteY272" fmla="*/ 3570515 h 5890917"/>
              <a:gd name="connsiteX273" fmla="*/ 2895299 w 4317699"/>
              <a:gd name="connsiteY273" fmla="*/ 3599543 h 5890917"/>
              <a:gd name="connsiteX274" fmla="*/ 3040442 w 4317699"/>
              <a:gd name="connsiteY274" fmla="*/ 3686629 h 5890917"/>
              <a:gd name="connsiteX275" fmla="*/ 3171070 w 4317699"/>
              <a:gd name="connsiteY275" fmla="*/ 3759200 h 5890917"/>
              <a:gd name="connsiteX276" fmla="*/ 3652158 w 4317699"/>
              <a:gd name="connsiteY276" fmla="*/ 3763294 h 5890917"/>
              <a:gd name="connsiteX277" fmla="*/ 3030618 w 4317699"/>
              <a:gd name="connsiteY277" fmla="*/ 3946434 h 5890917"/>
              <a:gd name="connsiteX278" fmla="*/ 3113013 w 4317699"/>
              <a:gd name="connsiteY278" fmla="*/ 3947886 h 5890917"/>
              <a:gd name="connsiteX279" fmla="*/ 3243642 w 4317699"/>
              <a:gd name="connsiteY279" fmla="*/ 4078515 h 5890917"/>
              <a:gd name="connsiteX280" fmla="*/ 3388785 w 4317699"/>
              <a:gd name="connsiteY280" fmla="*/ 4136572 h 5890917"/>
              <a:gd name="connsiteX281" fmla="*/ 3959686 w 4317699"/>
              <a:gd name="connsiteY281" fmla="*/ 4204012 h 5890917"/>
              <a:gd name="connsiteX282" fmla="*/ 3461356 w 4317699"/>
              <a:gd name="connsiteY282" fmla="*/ 4194629 h 5890917"/>
              <a:gd name="connsiteX283" fmla="*/ 3417813 w 4317699"/>
              <a:gd name="connsiteY283" fmla="*/ 4180115 h 5890917"/>
              <a:gd name="connsiteX284" fmla="*/ 3330728 w 4317699"/>
              <a:gd name="connsiteY284" fmla="*/ 4165600 h 5890917"/>
              <a:gd name="connsiteX285" fmla="*/ 3200099 w 4317699"/>
              <a:gd name="connsiteY285" fmla="*/ 4136572 h 5890917"/>
              <a:gd name="connsiteX286" fmla="*/ 3083985 w 4317699"/>
              <a:gd name="connsiteY286" fmla="*/ 4107543 h 5890917"/>
              <a:gd name="connsiteX287" fmla="*/ 2982385 w 4317699"/>
              <a:gd name="connsiteY287" fmla="*/ 4005943 h 5890917"/>
              <a:gd name="connsiteX288" fmla="*/ 2938842 w 4317699"/>
              <a:gd name="connsiteY288" fmla="*/ 3962400 h 5890917"/>
              <a:gd name="connsiteX289" fmla="*/ 2851756 w 4317699"/>
              <a:gd name="connsiteY289" fmla="*/ 3904343 h 5890917"/>
              <a:gd name="connsiteX290" fmla="*/ 2808213 w 4317699"/>
              <a:gd name="connsiteY290" fmla="*/ 3875315 h 5890917"/>
              <a:gd name="connsiteX291" fmla="*/ 2779185 w 4317699"/>
              <a:gd name="connsiteY291" fmla="*/ 3947886 h 5890917"/>
              <a:gd name="connsiteX292" fmla="*/ 2837242 w 4317699"/>
              <a:gd name="connsiteY292" fmla="*/ 4209143 h 5890917"/>
              <a:gd name="connsiteX293" fmla="*/ 2851756 w 4317699"/>
              <a:gd name="connsiteY293" fmla="*/ 4252686 h 5890917"/>
              <a:gd name="connsiteX294" fmla="*/ 2866270 w 4317699"/>
              <a:gd name="connsiteY294" fmla="*/ 4296229 h 5890917"/>
              <a:gd name="connsiteX295" fmla="*/ 2880785 w 4317699"/>
              <a:gd name="connsiteY295" fmla="*/ 4717143 h 5890917"/>
              <a:gd name="connsiteX296" fmla="*/ 2938842 w 4317699"/>
              <a:gd name="connsiteY296" fmla="*/ 4775200 h 5890917"/>
              <a:gd name="connsiteX297" fmla="*/ 2967870 w 4317699"/>
              <a:gd name="connsiteY297" fmla="*/ 4833257 h 5890917"/>
              <a:gd name="connsiteX298" fmla="*/ 3299710 w 4317699"/>
              <a:gd name="connsiteY298" fmla="*/ 5730921 h 5890917"/>
              <a:gd name="connsiteX299" fmla="*/ 2963139 w 4317699"/>
              <a:gd name="connsiteY299" fmla="*/ 5786686 h 5890917"/>
              <a:gd name="connsiteX300" fmla="*/ 2692099 w 4317699"/>
              <a:gd name="connsiteY300" fmla="*/ 5733143 h 5890917"/>
              <a:gd name="connsiteX301" fmla="*/ 2372785 w 4317699"/>
              <a:gd name="connsiteY301" fmla="*/ 5776686 h 5890917"/>
              <a:gd name="connsiteX302" fmla="*/ 2416328 w 4317699"/>
              <a:gd name="connsiteY302" fmla="*/ 5660572 h 5890917"/>
              <a:gd name="connsiteX303" fmla="*/ 2416328 w 4317699"/>
              <a:gd name="connsiteY303" fmla="*/ 5442857 h 5890917"/>
              <a:gd name="connsiteX0" fmla="*/ 2189830 w 4076687"/>
              <a:gd name="connsiteY0" fmla="*/ 5529943 h 5836553"/>
              <a:gd name="connsiteX1" fmla="*/ 2020430 w 4076687"/>
              <a:gd name="connsiteY1" fmla="*/ 4312317 h 5836553"/>
              <a:gd name="connsiteX2" fmla="*/ 2015658 w 4076687"/>
              <a:gd name="connsiteY2" fmla="*/ 4020457 h 5836553"/>
              <a:gd name="connsiteX3" fmla="*/ 1914058 w 4076687"/>
              <a:gd name="connsiteY3" fmla="*/ 3918857 h 5836553"/>
              <a:gd name="connsiteX4" fmla="*/ 1812458 w 4076687"/>
              <a:gd name="connsiteY4" fmla="*/ 3831772 h 5836553"/>
              <a:gd name="connsiteX5" fmla="*/ 1768916 w 4076687"/>
              <a:gd name="connsiteY5" fmla="*/ 3773715 h 5836553"/>
              <a:gd name="connsiteX6" fmla="*/ 1609258 w 4076687"/>
              <a:gd name="connsiteY6" fmla="*/ 3628572 h 5836553"/>
              <a:gd name="connsiteX7" fmla="*/ 1478630 w 4076687"/>
              <a:gd name="connsiteY7" fmla="*/ 3570515 h 5836553"/>
              <a:gd name="connsiteX8" fmla="*/ 1187193 w 4076687"/>
              <a:gd name="connsiteY8" fmla="*/ 3635527 h 5836553"/>
              <a:gd name="connsiteX9" fmla="*/ 903269 w 4076687"/>
              <a:gd name="connsiteY9" fmla="*/ 3852699 h 5836553"/>
              <a:gd name="connsiteX10" fmla="*/ 979570 w 4076687"/>
              <a:gd name="connsiteY10" fmla="*/ 3947437 h 5836553"/>
              <a:gd name="connsiteX11" fmla="*/ 881107 w 4076687"/>
              <a:gd name="connsiteY11" fmla="*/ 4482411 h 5836553"/>
              <a:gd name="connsiteX12" fmla="*/ 886986 w 4076687"/>
              <a:gd name="connsiteY12" fmla="*/ 4088004 h 5836553"/>
              <a:gd name="connsiteX13" fmla="*/ 738637 w 4076687"/>
              <a:gd name="connsiteY13" fmla="*/ 4103108 h 5836553"/>
              <a:gd name="connsiteX14" fmla="*/ 504817 w 4076687"/>
              <a:gd name="connsiteY14" fmla="*/ 4341850 h 5836553"/>
              <a:gd name="connsiteX15" fmla="*/ 956116 w 4076687"/>
              <a:gd name="connsiteY15" fmla="*/ 3599543 h 5836553"/>
              <a:gd name="connsiteX16" fmla="*/ 767430 w 4076687"/>
              <a:gd name="connsiteY16" fmla="*/ 3614057 h 5836553"/>
              <a:gd name="connsiteX17" fmla="*/ 386196 w 4076687"/>
              <a:gd name="connsiteY17" fmla="*/ 3486452 h 5836553"/>
              <a:gd name="connsiteX18" fmla="*/ 593258 w 4076687"/>
              <a:gd name="connsiteY18" fmla="*/ 3541486 h 5836553"/>
              <a:gd name="connsiteX19" fmla="*/ 334334 w 4076687"/>
              <a:gd name="connsiteY19" fmla="*/ 3287964 h 5836553"/>
              <a:gd name="connsiteX20" fmla="*/ 796458 w 4076687"/>
              <a:gd name="connsiteY20" fmla="*/ 3512457 h 5836553"/>
              <a:gd name="connsiteX21" fmla="*/ 883544 w 4076687"/>
              <a:gd name="connsiteY21" fmla="*/ 3468915 h 5836553"/>
              <a:gd name="connsiteX22" fmla="*/ 927087 w 4076687"/>
              <a:gd name="connsiteY22" fmla="*/ 3454400 h 5836553"/>
              <a:gd name="connsiteX23" fmla="*/ 985144 w 4076687"/>
              <a:gd name="connsiteY23" fmla="*/ 3425372 h 5836553"/>
              <a:gd name="connsiteX24" fmla="*/ 1681830 w 4076687"/>
              <a:gd name="connsiteY24" fmla="*/ 3454400 h 5836553"/>
              <a:gd name="connsiteX25" fmla="*/ 1725373 w 4076687"/>
              <a:gd name="connsiteY25" fmla="*/ 3468915 h 5836553"/>
              <a:gd name="connsiteX26" fmla="*/ 1783430 w 4076687"/>
              <a:gd name="connsiteY26" fmla="*/ 3512457 h 5836553"/>
              <a:gd name="connsiteX27" fmla="*/ 1826973 w 4076687"/>
              <a:gd name="connsiteY27" fmla="*/ 3585029 h 5836553"/>
              <a:gd name="connsiteX28" fmla="*/ 1856001 w 4076687"/>
              <a:gd name="connsiteY28" fmla="*/ 3643086 h 5836553"/>
              <a:gd name="connsiteX29" fmla="*/ 1928573 w 4076687"/>
              <a:gd name="connsiteY29" fmla="*/ 3759200 h 5836553"/>
              <a:gd name="connsiteX30" fmla="*/ 1972116 w 4076687"/>
              <a:gd name="connsiteY30" fmla="*/ 3744686 h 5836553"/>
              <a:gd name="connsiteX31" fmla="*/ 1957601 w 4076687"/>
              <a:gd name="connsiteY31" fmla="*/ 3657600 h 5836553"/>
              <a:gd name="connsiteX32" fmla="*/ 1914058 w 4076687"/>
              <a:gd name="connsiteY32" fmla="*/ 3483429 h 5836553"/>
              <a:gd name="connsiteX33" fmla="*/ 1841487 w 4076687"/>
              <a:gd name="connsiteY33" fmla="*/ 3425372 h 5836553"/>
              <a:gd name="connsiteX34" fmla="*/ 1797944 w 4076687"/>
              <a:gd name="connsiteY34" fmla="*/ 3367315 h 5836553"/>
              <a:gd name="connsiteX35" fmla="*/ 1667316 w 4076687"/>
              <a:gd name="connsiteY35" fmla="*/ 3280229 h 5836553"/>
              <a:gd name="connsiteX36" fmla="*/ 1536687 w 4076687"/>
              <a:gd name="connsiteY36" fmla="*/ 3222172 h 5836553"/>
              <a:gd name="connsiteX37" fmla="*/ 1238788 w 4076687"/>
              <a:gd name="connsiteY37" fmla="*/ 3072921 h 5836553"/>
              <a:gd name="connsiteX38" fmla="*/ 917596 w 4076687"/>
              <a:gd name="connsiteY38" fmla="*/ 3051895 h 5836553"/>
              <a:gd name="connsiteX39" fmla="*/ 1023723 w 4076687"/>
              <a:gd name="connsiteY39" fmla="*/ 2942156 h 5836553"/>
              <a:gd name="connsiteX40" fmla="*/ 864066 w 4076687"/>
              <a:gd name="connsiteY40" fmla="*/ 2826041 h 5836553"/>
              <a:gd name="connsiteX41" fmla="*/ 607496 w 4076687"/>
              <a:gd name="connsiteY41" fmla="*/ 2747369 h 5836553"/>
              <a:gd name="connsiteX42" fmla="*/ 665830 w 4076687"/>
              <a:gd name="connsiteY42" fmla="*/ 2830286 h 5836553"/>
              <a:gd name="connsiteX43" fmla="*/ 387133 w 4076687"/>
              <a:gd name="connsiteY43" fmla="*/ 2616876 h 5836553"/>
              <a:gd name="connsiteX44" fmla="*/ 448116 w 4076687"/>
              <a:gd name="connsiteY44" fmla="*/ 2757715 h 5836553"/>
              <a:gd name="connsiteX45" fmla="*/ 390058 w 4076687"/>
              <a:gd name="connsiteY45" fmla="*/ 2714172 h 5836553"/>
              <a:gd name="connsiteX46" fmla="*/ 332001 w 4076687"/>
              <a:gd name="connsiteY46" fmla="*/ 2685143 h 5836553"/>
              <a:gd name="connsiteX47" fmla="*/ 14145 w 4076687"/>
              <a:gd name="connsiteY47" fmla="*/ 2438228 h 5836553"/>
              <a:gd name="connsiteX48" fmla="*/ 528541 w 4076687"/>
              <a:gd name="connsiteY48" fmla="*/ 2644340 h 5836553"/>
              <a:gd name="connsiteX49" fmla="*/ 854516 w 4076687"/>
              <a:gd name="connsiteY49" fmla="*/ 2685143 h 5836553"/>
              <a:gd name="connsiteX50" fmla="*/ 970630 w 4076687"/>
              <a:gd name="connsiteY50" fmla="*/ 2714172 h 5836553"/>
              <a:gd name="connsiteX51" fmla="*/ 1072230 w 4076687"/>
              <a:gd name="connsiteY51" fmla="*/ 2801257 h 5836553"/>
              <a:gd name="connsiteX52" fmla="*/ 945931 w 4076687"/>
              <a:gd name="connsiteY52" fmla="*/ 2556872 h 5836553"/>
              <a:gd name="connsiteX53" fmla="*/ 897528 w 4076687"/>
              <a:gd name="connsiteY53" fmla="*/ 2390095 h 5836553"/>
              <a:gd name="connsiteX54" fmla="*/ 957107 w 4076687"/>
              <a:gd name="connsiteY54" fmla="*/ 2428740 h 5836553"/>
              <a:gd name="connsiteX55" fmla="*/ 1144801 w 4076687"/>
              <a:gd name="connsiteY55" fmla="*/ 2873829 h 5836553"/>
              <a:gd name="connsiteX56" fmla="*/ 1188344 w 4076687"/>
              <a:gd name="connsiteY56" fmla="*/ 2917372 h 5836553"/>
              <a:gd name="connsiteX57" fmla="*/ 1275430 w 4076687"/>
              <a:gd name="connsiteY57" fmla="*/ 2960915 h 5836553"/>
              <a:gd name="connsiteX58" fmla="*/ 1551201 w 4076687"/>
              <a:gd name="connsiteY58" fmla="*/ 3004457 h 5836553"/>
              <a:gd name="connsiteX59" fmla="*/ 1667316 w 4076687"/>
              <a:gd name="connsiteY59" fmla="*/ 3033486 h 5836553"/>
              <a:gd name="connsiteX60" fmla="*/ 1739887 w 4076687"/>
              <a:gd name="connsiteY60" fmla="*/ 3062515 h 5836553"/>
              <a:gd name="connsiteX61" fmla="*/ 1783430 w 4076687"/>
              <a:gd name="connsiteY61" fmla="*/ 3077029 h 5836553"/>
              <a:gd name="connsiteX62" fmla="*/ 1885030 w 4076687"/>
              <a:gd name="connsiteY62" fmla="*/ 3135086 h 5836553"/>
              <a:gd name="connsiteX63" fmla="*/ 1928573 w 4076687"/>
              <a:gd name="connsiteY63" fmla="*/ 3207657 h 5836553"/>
              <a:gd name="connsiteX64" fmla="*/ 1972116 w 4076687"/>
              <a:gd name="connsiteY64" fmla="*/ 3251200 h 5836553"/>
              <a:gd name="connsiteX65" fmla="*/ 2030173 w 4076687"/>
              <a:gd name="connsiteY65" fmla="*/ 3323772 h 5836553"/>
              <a:gd name="connsiteX66" fmla="*/ 2001144 w 4076687"/>
              <a:gd name="connsiteY66" fmla="*/ 3236686 h 5836553"/>
              <a:gd name="connsiteX67" fmla="*/ 1957601 w 4076687"/>
              <a:gd name="connsiteY67" fmla="*/ 3106057 h 5836553"/>
              <a:gd name="connsiteX68" fmla="*/ 1928573 w 4076687"/>
              <a:gd name="connsiteY68" fmla="*/ 3048000 h 5836553"/>
              <a:gd name="connsiteX69" fmla="*/ 1856001 w 4076687"/>
              <a:gd name="connsiteY69" fmla="*/ 2989943 h 5836553"/>
              <a:gd name="connsiteX70" fmla="*/ 1812458 w 4076687"/>
              <a:gd name="connsiteY70" fmla="*/ 2931886 h 5836553"/>
              <a:gd name="connsiteX71" fmla="*/ 1768916 w 4076687"/>
              <a:gd name="connsiteY71" fmla="*/ 2888343 h 5836553"/>
              <a:gd name="connsiteX72" fmla="*/ 1754401 w 4076687"/>
              <a:gd name="connsiteY72" fmla="*/ 2830286 h 5836553"/>
              <a:gd name="connsiteX73" fmla="*/ 1725373 w 4076687"/>
              <a:gd name="connsiteY73" fmla="*/ 2772229 h 5836553"/>
              <a:gd name="connsiteX74" fmla="*/ 1315579 w 4076687"/>
              <a:gd name="connsiteY74" fmla="*/ 2469870 h 5836553"/>
              <a:gd name="connsiteX75" fmla="*/ 1681830 w 4076687"/>
              <a:gd name="connsiteY75" fmla="*/ 2540000 h 5836553"/>
              <a:gd name="connsiteX76" fmla="*/ 1609258 w 4076687"/>
              <a:gd name="connsiteY76" fmla="*/ 2438400 h 5836553"/>
              <a:gd name="connsiteX77" fmla="*/ 1565716 w 4076687"/>
              <a:gd name="connsiteY77" fmla="*/ 2365829 h 5836553"/>
              <a:gd name="connsiteX78" fmla="*/ 1406058 w 4076687"/>
              <a:gd name="connsiteY78" fmla="*/ 2206172 h 5836553"/>
              <a:gd name="connsiteX79" fmla="*/ 1348001 w 4076687"/>
              <a:gd name="connsiteY79" fmla="*/ 2148115 h 5836553"/>
              <a:gd name="connsiteX80" fmla="*/ 1304458 w 4076687"/>
              <a:gd name="connsiteY80" fmla="*/ 2104572 h 5836553"/>
              <a:gd name="connsiteX81" fmla="*/ 1260916 w 4076687"/>
              <a:gd name="connsiteY81" fmla="*/ 2046515 h 5836553"/>
              <a:gd name="connsiteX82" fmla="*/ 1217373 w 4076687"/>
              <a:gd name="connsiteY82" fmla="*/ 2032000 h 5836553"/>
              <a:gd name="connsiteX83" fmla="*/ 1072230 w 4076687"/>
              <a:gd name="connsiteY83" fmla="*/ 1988457 h 5836553"/>
              <a:gd name="connsiteX84" fmla="*/ 399100 w 4076687"/>
              <a:gd name="connsiteY84" fmla="*/ 2092388 h 5836553"/>
              <a:gd name="connsiteX85" fmla="*/ 970630 w 4076687"/>
              <a:gd name="connsiteY85" fmla="*/ 1886857 h 5836553"/>
              <a:gd name="connsiteX86" fmla="*/ 927087 w 4076687"/>
              <a:gd name="connsiteY86" fmla="*/ 1843315 h 5836553"/>
              <a:gd name="connsiteX87" fmla="*/ 470879 w 4076687"/>
              <a:gd name="connsiteY87" fmla="*/ 1699000 h 5836553"/>
              <a:gd name="connsiteX88" fmla="*/ 946231 w 4076687"/>
              <a:gd name="connsiteY88" fmla="*/ 1888330 h 5836553"/>
              <a:gd name="connsiteX89" fmla="*/ 1318973 w 4076687"/>
              <a:gd name="connsiteY89" fmla="*/ 1915886 h 5836553"/>
              <a:gd name="connsiteX90" fmla="*/ 1377030 w 4076687"/>
              <a:gd name="connsiteY90" fmla="*/ 1944915 h 5836553"/>
              <a:gd name="connsiteX91" fmla="*/ 1493144 w 4076687"/>
              <a:gd name="connsiteY91" fmla="*/ 2104572 h 5836553"/>
              <a:gd name="connsiteX92" fmla="*/ 1536687 w 4076687"/>
              <a:gd name="connsiteY92" fmla="*/ 2162629 h 5836553"/>
              <a:gd name="connsiteX93" fmla="*/ 1522173 w 4076687"/>
              <a:gd name="connsiteY93" fmla="*/ 2090057 h 5836553"/>
              <a:gd name="connsiteX94" fmla="*/ 1493144 w 4076687"/>
              <a:gd name="connsiteY94" fmla="*/ 1973943 h 5836553"/>
              <a:gd name="connsiteX95" fmla="*/ 1478630 w 4076687"/>
              <a:gd name="connsiteY95" fmla="*/ 1886857 h 5836553"/>
              <a:gd name="connsiteX96" fmla="*/ 1458798 w 4076687"/>
              <a:gd name="connsiteY96" fmla="*/ 1491358 h 5836553"/>
              <a:gd name="connsiteX97" fmla="*/ 1154643 w 4076687"/>
              <a:gd name="connsiteY97" fmla="*/ 853321 h 5836553"/>
              <a:gd name="connsiteX98" fmla="*/ 1551201 w 4076687"/>
              <a:gd name="connsiteY98" fmla="*/ 1320800 h 5836553"/>
              <a:gd name="connsiteX99" fmla="*/ 1580230 w 4076687"/>
              <a:gd name="connsiteY99" fmla="*/ 1190172 h 5836553"/>
              <a:gd name="connsiteX100" fmla="*/ 1551201 w 4076687"/>
              <a:gd name="connsiteY100" fmla="*/ 653143 h 5836553"/>
              <a:gd name="connsiteX101" fmla="*/ 1507658 w 4076687"/>
              <a:gd name="connsiteY101" fmla="*/ 580572 h 5836553"/>
              <a:gd name="connsiteX102" fmla="*/ 1551201 w 4076687"/>
              <a:gd name="connsiteY102" fmla="*/ 624115 h 5836553"/>
              <a:gd name="connsiteX103" fmla="*/ 1580230 w 4076687"/>
              <a:gd name="connsiteY103" fmla="*/ 754743 h 5836553"/>
              <a:gd name="connsiteX104" fmla="*/ 1638287 w 4076687"/>
              <a:gd name="connsiteY104" fmla="*/ 870857 h 5836553"/>
              <a:gd name="connsiteX105" fmla="*/ 1652801 w 4076687"/>
              <a:gd name="connsiteY105" fmla="*/ 2061029 h 5836553"/>
              <a:gd name="connsiteX106" fmla="*/ 1681830 w 4076687"/>
              <a:gd name="connsiteY106" fmla="*/ 2148115 h 5836553"/>
              <a:gd name="connsiteX107" fmla="*/ 1696344 w 4076687"/>
              <a:gd name="connsiteY107" fmla="*/ 2235200 h 5836553"/>
              <a:gd name="connsiteX108" fmla="*/ 1739887 w 4076687"/>
              <a:gd name="connsiteY108" fmla="*/ 2365829 h 5836553"/>
              <a:gd name="connsiteX109" fmla="*/ 1768916 w 4076687"/>
              <a:gd name="connsiteY109" fmla="*/ 2409372 h 5836553"/>
              <a:gd name="connsiteX110" fmla="*/ 1812458 w 4076687"/>
              <a:gd name="connsiteY110" fmla="*/ 2525486 h 5836553"/>
              <a:gd name="connsiteX111" fmla="*/ 1856001 w 4076687"/>
              <a:gd name="connsiteY111" fmla="*/ 2583543 h 5836553"/>
              <a:gd name="connsiteX112" fmla="*/ 1928573 w 4076687"/>
              <a:gd name="connsiteY112" fmla="*/ 2757715 h 5836553"/>
              <a:gd name="connsiteX113" fmla="*/ 1957601 w 4076687"/>
              <a:gd name="connsiteY113" fmla="*/ 2801257 h 5836553"/>
              <a:gd name="connsiteX114" fmla="*/ 2044687 w 4076687"/>
              <a:gd name="connsiteY114" fmla="*/ 2888343 h 5836553"/>
              <a:gd name="connsiteX115" fmla="*/ 2073716 w 4076687"/>
              <a:gd name="connsiteY115" fmla="*/ 2989943 h 5836553"/>
              <a:gd name="connsiteX116" fmla="*/ 2102744 w 4076687"/>
              <a:gd name="connsiteY116" fmla="*/ 3033486 h 5836553"/>
              <a:gd name="connsiteX117" fmla="*/ 2131773 w 4076687"/>
              <a:gd name="connsiteY117" fmla="*/ 2989943 h 5836553"/>
              <a:gd name="connsiteX118" fmla="*/ 2044687 w 4076687"/>
              <a:gd name="connsiteY118" fmla="*/ 2380343 h 5836553"/>
              <a:gd name="connsiteX119" fmla="*/ 2030173 w 4076687"/>
              <a:gd name="connsiteY119" fmla="*/ 2322286 h 5836553"/>
              <a:gd name="connsiteX120" fmla="*/ 1929390 w 4076687"/>
              <a:gd name="connsiteY120" fmla="*/ 2179092 h 5836553"/>
              <a:gd name="connsiteX121" fmla="*/ 1833499 w 4076687"/>
              <a:gd name="connsiteY121" fmla="*/ 1914189 h 5836553"/>
              <a:gd name="connsiteX122" fmla="*/ 2030173 w 4076687"/>
              <a:gd name="connsiteY122" fmla="*/ 2177143 h 5836553"/>
              <a:gd name="connsiteX123" fmla="*/ 1869157 w 4076687"/>
              <a:gd name="connsiteY123" fmla="*/ 1733634 h 5836553"/>
              <a:gd name="connsiteX124" fmla="*/ 1918104 w 4076687"/>
              <a:gd name="connsiteY124" fmla="*/ 1422364 h 5836553"/>
              <a:gd name="connsiteX125" fmla="*/ 2160801 w 4076687"/>
              <a:gd name="connsiteY125" fmla="*/ 2075543 h 5836553"/>
              <a:gd name="connsiteX126" fmla="*/ 2262401 w 4076687"/>
              <a:gd name="connsiteY126" fmla="*/ 1959429 h 5836553"/>
              <a:gd name="connsiteX127" fmla="*/ 2218858 w 4076687"/>
              <a:gd name="connsiteY127" fmla="*/ 1756229 h 5836553"/>
              <a:gd name="connsiteX128" fmla="*/ 2204344 w 4076687"/>
              <a:gd name="connsiteY128" fmla="*/ 1625600 h 5836553"/>
              <a:gd name="connsiteX129" fmla="*/ 2160801 w 4076687"/>
              <a:gd name="connsiteY129" fmla="*/ 1494972 h 5836553"/>
              <a:gd name="connsiteX130" fmla="*/ 2102744 w 4076687"/>
              <a:gd name="connsiteY130" fmla="*/ 1320800 h 5836553"/>
              <a:gd name="connsiteX131" fmla="*/ 2117258 w 4076687"/>
              <a:gd name="connsiteY131" fmla="*/ 130629 h 5836553"/>
              <a:gd name="connsiteX132" fmla="*/ 2131773 w 4076687"/>
              <a:gd name="connsiteY132" fmla="*/ 261257 h 5836553"/>
              <a:gd name="connsiteX133" fmla="*/ 2146287 w 4076687"/>
              <a:gd name="connsiteY133" fmla="*/ 333829 h 5836553"/>
              <a:gd name="connsiteX134" fmla="*/ 2189830 w 4076687"/>
              <a:gd name="connsiteY134" fmla="*/ 638629 h 5836553"/>
              <a:gd name="connsiteX135" fmla="*/ 2218858 w 4076687"/>
              <a:gd name="connsiteY135" fmla="*/ 580572 h 5836553"/>
              <a:gd name="connsiteX136" fmla="*/ 2247887 w 4076687"/>
              <a:gd name="connsiteY136" fmla="*/ 508000 h 5836553"/>
              <a:gd name="connsiteX137" fmla="*/ 2291430 w 4076687"/>
              <a:gd name="connsiteY137" fmla="*/ 406400 h 5836553"/>
              <a:gd name="connsiteX138" fmla="*/ 2305944 w 4076687"/>
              <a:gd name="connsiteY138" fmla="*/ 159657 h 5836553"/>
              <a:gd name="connsiteX139" fmla="*/ 2291430 w 4076687"/>
              <a:gd name="connsiteY139" fmla="*/ 609600 h 5836553"/>
              <a:gd name="connsiteX140" fmla="*/ 2233373 w 4076687"/>
              <a:gd name="connsiteY140" fmla="*/ 696686 h 5836553"/>
              <a:gd name="connsiteX141" fmla="*/ 2247887 w 4076687"/>
              <a:gd name="connsiteY141" fmla="*/ 1262743 h 5836553"/>
              <a:gd name="connsiteX142" fmla="*/ 2291430 w 4076687"/>
              <a:gd name="connsiteY142" fmla="*/ 1320800 h 5836553"/>
              <a:gd name="connsiteX143" fmla="*/ 2305944 w 4076687"/>
              <a:gd name="connsiteY143" fmla="*/ 1393372 h 5836553"/>
              <a:gd name="connsiteX144" fmla="*/ 2334973 w 4076687"/>
              <a:gd name="connsiteY144" fmla="*/ 1494972 h 5836553"/>
              <a:gd name="connsiteX145" fmla="*/ 2349487 w 4076687"/>
              <a:gd name="connsiteY145" fmla="*/ 1611086 h 5836553"/>
              <a:gd name="connsiteX146" fmla="*/ 2378516 w 4076687"/>
              <a:gd name="connsiteY146" fmla="*/ 1567543 h 5836553"/>
              <a:gd name="connsiteX147" fmla="*/ 2480116 w 4076687"/>
              <a:gd name="connsiteY147" fmla="*/ 1509486 h 5836553"/>
              <a:gd name="connsiteX148" fmla="*/ 2509144 w 4076687"/>
              <a:gd name="connsiteY148" fmla="*/ 1465943 h 5836553"/>
              <a:gd name="connsiteX149" fmla="*/ 2552687 w 4076687"/>
              <a:gd name="connsiteY149" fmla="*/ 1422400 h 5836553"/>
              <a:gd name="connsiteX150" fmla="*/ 2581716 w 4076687"/>
              <a:gd name="connsiteY150" fmla="*/ 1364343 h 5836553"/>
              <a:gd name="connsiteX151" fmla="*/ 2596230 w 4076687"/>
              <a:gd name="connsiteY151" fmla="*/ 1045029 h 5836553"/>
              <a:gd name="connsiteX152" fmla="*/ 2610744 w 4076687"/>
              <a:gd name="connsiteY152" fmla="*/ 972457 h 5836553"/>
              <a:gd name="connsiteX153" fmla="*/ 2654287 w 4076687"/>
              <a:gd name="connsiteY153" fmla="*/ 609600 h 5836553"/>
              <a:gd name="connsiteX154" fmla="*/ 2697830 w 4076687"/>
              <a:gd name="connsiteY154" fmla="*/ 275772 h 5836553"/>
              <a:gd name="connsiteX155" fmla="*/ 2959087 w 4076687"/>
              <a:gd name="connsiteY155" fmla="*/ 43543 h 5836553"/>
              <a:gd name="connsiteX156" fmla="*/ 2988116 w 4076687"/>
              <a:gd name="connsiteY156" fmla="*/ 0 h 5836553"/>
              <a:gd name="connsiteX157" fmla="*/ 2959087 w 4076687"/>
              <a:gd name="connsiteY157" fmla="*/ 130629 h 5836553"/>
              <a:gd name="connsiteX158" fmla="*/ 2930058 w 4076687"/>
              <a:gd name="connsiteY158" fmla="*/ 232229 h 5836553"/>
              <a:gd name="connsiteX159" fmla="*/ 2813944 w 4076687"/>
              <a:gd name="connsiteY159" fmla="*/ 290286 h 5836553"/>
              <a:gd name="connsiteX160" fmla="*/ 2770401 w 4076687"/>
              <a:gd name="connsiteY160" fmla="*/ 522515 h 5836553"/>
              <a:gd name="connsiteX161" fmla="*/ 2726858 w 4076687"/>
              <a:gd name="connsiteY161" fmla="*/ 972457 h 5836553"/>
              <a:gd name="connsiteX162" fmla="*/ 2784916 w 4076687"/>
              <a:gd name="connsiteY162" fmla="*/ 1001486 h 5836553"/>
              <a:gd name="connsiteX163" fmla="*/ 2872001 w 4076687"/>
              <a:gd name="connsiteY163" fmla="*/ 957943 h 5836553"/>
              <a:gd name="connsiteX164" fmla="*/ 3089716 w 4076687"/>
              <a:gd name="connsiteY164" fmla="*/ 914400 h 5836553"/>
              <a:gd name="connsiteX165" fmla="*/ 3147773 w 4076687"/>
              <a:gd name="connsiteY165" fmla="*/ 885372 h 5836553"/>
              <a:gd name="connsiteX166" fmla="*/ 3581407 w 4076687"/>
              <a:gd name="connsiteY166" fmla="*/ 416941 h 5836553"/>
              <a:gd name="connsiteX167" fmla="*/ 3300941 w 4076687"/>
              <a:gd name="connsiteY167" fmla="*/ 909341 h 5836553"/>
              <a:gd name="connsiteX168" fmla="*/ 3560769 w 4076687"/>
              <a:gd name="connsiteY168" fmla="*/ 934802 h 5836553"/>
              <a:gd name="connsiteX169" fmla="*/ 3641258 w 4076687"/>
              <a:gd name="connsiteY169" fmla="*/ 1030515 h 5836553"/>
              <a:gd name="connsiteX170" fmla="*/ 3060687 w 4076687"/>
              <a:gd name="connsiteY170" fmla="*/ 1030515 h 5836553"/>
              <a:gd name="connsiteX171" fmla="*/ 3133258 w 4076687"/>
              <a:gd name="connsiteY171" fmla="*/ 1074057 h 5836553"/>
              <a:gd name="connsiteX172" fmla="*/ 3249373 w 4076687"/>
              <a:gd name="connsiteY172" fmla="*/ 1103086 h 5836553"/>
              <a:gd name="connsiteX173" fmla="*/ 3307430 w 4076687"/>
              <a:gd name="connsiteY173" fmla="*/ 1175657 h 5836553"/>
              <a:gd name="connsiteX174" fmla="*/ 3394516 w 4076687"/>
              <a:gd name="connsiteY174" fmla="*/ 1219200 h 5836553"/>
              <a:gd name="connsiteX175" fmla="*/ 3554173 w 4076687"/>
              <a:gd name="connsiteY175" fmla="*/ 1248229 h 5836553"/>
              <a:gd name="connsiteX176" fmla="*/ 3844458 w 4076687"/>
              <a:gd name="connsiteY176" fmla="*/ 1190172 h 5836553"/>
              <a:gd name="connsiteX177" fmla="*/ 3902516 w 4076687"/>
              <a:gd name="connsiteY177" fmla="*/ 1117600 h 5836553"/>
              <a:gd name="connsiteX178" fmla="*/ 3946058 w 4076687"/>
              <a:gd name="connsiteY178" fmla="*/ 1088572 h 5836553"/>
              <a:gd name="connsiteX179" fmla="*/ 3902516 w 4076687"/>
              <a:gd name="connsiteY179" fmla="*/ 1132115 h 5836553"/>
              <a:gd name="connsiteX180" fmla="*/ 3800916 w 4076687"/>
              <a:gd name="connsiteY180" fmla="*/ 1262743 h 5836553"/>
              <a:gd name="connsiteX181" fmla="*/ 3648794 w 4076687"/>
              <a:gd name="connsiteY181" fmla="*/ 1246146 h 5836553"/>
              <a:gd name="connsiteX182" fmla="*/ 3819181 w 4076687"/>
              <a:gd name="connsiteY182" fmla="*/ 1302292 h 5836553"/>
              <a:gd name="connsiteX183" fmla="*/ 3387538 w 4076687"/>
              <a:gd name="connsiteY183" fmla="*/ 1304203 h 5836553"/>
              <a:gd name="connsiteX184" fmla="*/ 3354288 w 4076687"/>
              <a:gd name="connsiteY184" fmla="*/ 1257336 h 5836553"/>
              <a:gd name="connsiteX185" fmla="*/ 3147363 w 4076687"/>
              <a:gd name="connsiteY185" fmla="*/ 1146879 h 5836553"/>
              <a:gd name="connsiteX186" fmla="*/ 3263887 w 4076687"/>
              <a:gd name="connsiteY186" fmla="*/ 1756229 h 5836553"/>
              <a:gd name="connsiteX187" fmla="*/ 3234858 w 4076687"/>
              <a:gd name="connsiteY187" fmla="*/ 1698172 h 5836553"/>
              <a:gd name="connsiteX188" fmla="*/ 3162287 w 4076687"/>
              <a:gd name="connsiteY188" fmla="*/ 1524000 h 5836553"/>
              <a:gd name="connsiteX189" fmla="*/ 3110406 w 4076687"/>
              <a:gd name="connsiteY189" fmla="*/ 1329003 h 5836553"/>
              <a:gd name="connsiteX190" fmla="*/ 3090572 w 4076687"/>
              <a:gd name="connsiteY190" fmla="*/ 1273108 h 5836553"/>
              <a:gd name="connsiteX191" fmla="*/ 3046665 w 4076687"/>
              <a:gd name="connsiteY191" fmla="*/ 1226998 h 5836553"/>
              <a:gd name="connsiteX192" fmla="*/ 2956636 w 4076687"/>
              <a:gd name="connsiteY192" fmla="*/ 1063836 h 5836553"/>
              <a:gd name="connsiteX193" fmla="*/ 2731745 w 4076687"/>
              <a:gd name="connsiteY193" fmla="*/ 1086625 h 5836553"/>
              <a:gd name="connsiteX194" fmla="*/ 2741373 w 4076687"/>
              <a:gd name="connsiteY194" fmla="*/ 1219200 h 5836553"/>
              <a:gd name="connsiteX195" fmla="*/ 2726858 w 4076687"/>
              <a:gd name="connsiteY195" fmla="*/ 1262743 h 5836553"/>
              <a:gd name="connsiteX196" fmla="*/ 2654287 w 4076687"/>
              <a:gd name="connsiteY196" fmla="*/ 1524000 h 5836553"/>
              <a:gd name="connsiteX197" fmla="*/ 2697830 w 4076687"/>
              <a:gd name="connsiteY197" fmla="*/ 1596572 h 5836553"/>
              <a:gd name="connsiteX198" fmla="*/ 2712344 w 4076687"/>
              <a:gd name="connsiteY198" fmla="*/ 1640115 h 5836553"/>
              <a:gd name="connsiteX199" fmla="*/ 2654287 w 4076687"/>
              <a:gd name="connsiteY199" fmla="*/ 1712686 h 5836553"/>
              <a:gd name="connsiteX200" fmla="*/ 2596230 w 4076687"/>
              <a:gd name="connsiteY200" fmla="*/ 1770743 h 5836553"/>
              <a:gd name="connsiteX201" fmla="*/ 2509144 w 4076687"/>
              <a:gd name="connsiteY201" fmla="*/ 1828800 h 5836553"/>
              <a:gd name="connsiteX202" fmla="*/ 2436573 w 4076687"/>
              <a:gd name="connsiteY202" fmla="*/ 1901372 h 5836553"/>
              <a:gd name="connsiteX203" fmla="*/ 2334973 w 4076687"/>
              <a:gd name="connsiteY203" fmla="*/ 2032000 h 5836553"/>
              <a:gd name="connsiteX204" fmla="*/ 2320458 w 4076687"/>
              <a:gd name="connsiteY204" fmla="*/ 2525486 h 5836553"/>
              <a:gd name="connsiteX205" fmla="*/ 2393030 w 4076687"/>
              <a:gd name="connsiteY205" fmla="*/ 2467429 h 5836553"/>
              <a:gd name="connsiteX206" fmla="*/ 2509144 w 4076687"/>
              <a:gd name="connsiteY206" fmla="*/ 2394857 h 5836553"/>
              <a:gd name="connsiteX207" fmla="*/ 2697830 w 4076687"/>
              <a:gd name="connsiteY207" fmla="*/ 2249715 h 5836553"/>
              <a:gd name="connsiteX208" fmla="*/ 2663375 w 4076687"/>
              <a:gd name="connsiteY208" fmla="*/ 2031669 h 5836553"/>
              <a:gd name="connsiteX209" fmla="*/ 2829844 w 4076687"/>
              <a:gd name="connsiteY209" fmla="*/ 2166397 h 5836553"/>
              <a:gd name="connsiteX210" fmla="*/ 2857487 w 4076687"/>
              <a:gd name="connsiteY210" fmla="*/ 1814286 h 5836553"/>
              <a:gd name="connsiteX211" fmla="*/ 2886516 w 4076687"/>
              <a:gd name="connsiteY211" fmla="*/ 1698172 h 5836553"/>
              <a:gd name="connsiteX212" fmla="*/ 2857487 w 4076687"/>
              <a:gd name="connsiteY212" fmla="*/ 2235200 h 5836553"/>
              <a:gd name="connsiteX213" fmla="*/ 2828458 w 4076687"/>
              <a:gd name="connsiteY213" fmla="*/ 2307772 h 5836553"/>
              <a:gd name="connsiteX214" fmla="*/ 2625258 w 4076687"/>
              <a:gd name="connsiteY214" fmla="*/ 2481943 h 5836553"/>
              <a:gd name="connsiteX215" fmla="*/ 2538173 w 4076687"/>
              <a:gd name="connsiteY215" fmla="*/ 2525486 h 5836553"/>
              <a:gd name="connsiteX216" fmla="*/ 2480116 w 4076687"/>
              <a:gd name="connsiteY216" fmla="*/ 2569029 h 5836553"/>
              <a:gd name="connsiteX217" fmla="*/ 2422058 w 4076687"/>
              <a:gd name="connsiteY217" fmla="*/ 2699657 h 5836553"/>
              <a:gd name="connsiteX218" fmla="*/ 2407544 w 4076687"/>
              <a:gd name="connsiteY218" fmla="*/ 2743200 h 5836553"/>
              <a:gd name="connsiteX219" fmla="*/ 2494630 w 4076687"/>
              <a:gd name="connsiteY219" fmla="*/ 2656115 h 5836553"/>
              <a:gd name="connsiteX220" fmla="*/ 2639773 w 4076687"/>
              <a:gd name="connsiteY220" fmla="*/ 2612572 h 5836553"/>
              <a:gd name="connsiteX221" fmla="*/ 2799430 w 4076687"/>
              <a:gd name="connsiteY221" fmla="*/ 2540000 h 5836553"/>
              <a:gd name="connsiteX222" fmla="*/ 2872001 w 4076687"/>
              <a:gd name="connsiteY222" fmla="*/ 2467429 h 5836553"/>
              <a:gd name="connsiteX223" fmla="*/ 2959087 w 4076687"/>
              <a:gd name="connsiteY223" fmla="*/ 2380343 h 5836553"/>
              <a:gd name="connsiteX224" fmla="*/ 2973601 w 4076687"/>
              <a:gd name="connsiteY224" fmla="*/ 1872343 h 5836553"/>
              <a:gd name="connsiteX225" fmla="*/ 2988116 w 4076687"/>
              <a:gd name="connsiteY225" fmla="*/ 2220686 h 5836553"/>
              <a:gd name="connsiteX226" fmla="*/ 3162287 w 4076687"/>
              <a:gd name="connsiteY226" fmla="*/ 2046515 h 5836553"/>
              <a:gd name="connsiteX227" fmla="*/ 3220344 w 4076687"/>
              <a:gd name="connsiteY227" fmla="*/ 2002972 h 5836553"/>
              <a:gd name="connsiteX228" fmla="*/ 3365487 w 4076687"/>
              <a:gd name="connsiteY228" fmla="*/ 1857829 h 5836553"/>
              <a:gd name="connsiteX229" fmla="*/ 3740260 w 4076687"/>
              <a:gd name="connsiteY229" fmla="*/ 1573190 h 5836553"/>
              <a:gd name="connsiteX230" fmla="*/ 4056817 w 4076687"/>
              <a:gd name="connsiteY230" fmla="*/ 1409345 h 5836553"/>
              <a:gd name="connsiteX231" fmla="*/ 3529556 w 4076687"/>
              <a:gd name="connsiteY231" fmla="*/ 1875783 h 5836553"/>
              <a:gd name="connsiteX232" fmla="*/ 3969784 w 4076687"/>
              <a:gd name="connsiteY232" fmla="*/ 1938659 h 5836553"/>
              <a:gd name="connsiteX233" fmla="*/ 3350973 w 4076687"/>
              <a:gd name="connsiteY233" fmla="*/ 2075543 h 5836553"/>
              <a:gd name="connsiteX234" fmla="*/ 3176801 w 4076687"/>
              <a:gd name="connsiteY234" fmla="*/ 2177143 h 5836553"/>
              <a:gd name="connsiteX235" fmla="*/ 3104230 w 4076687"/>
              <a:gd name="connsiteY235" fmla="*/ 2293257 h 5836553"/>
              <a:gd name="connsiteX236" fmla="*/ 3089716 w 4076687"/>
              <a:gd name="connsiteY236" fmla="*/ 2351315 h 5836553"/>
              <a:gd name="connsiteX237" fmla="*/ 3075201 w 4076687"/>
              <a:gd name="connsiteY237" fmla="*/ 2481943 h 5836553"/>
              <a:gd name="connsiteX238" fmla="*/ 3046173 w 4076687"/>
              <a:gd name="connsiteY238" fmla="*/ 2525486 h 5836553"/>
              <a:gd name="connsiteX239" fmla="*/ 3002630 w 4076687"/>
              <a:gd name="connsiteY239" fmla="*/ 2583543 h 5836553"/>
              <a:gd name="connsiteX240" fmla="*/ 2901030 w 4076687"/>
              <a:gd name="connsiteY240" fmla="*/ 2670629 h 5836553"/>
              <a:gd name="connsiteX241" fmla="*/ 3227348 w 4076687"/>
              <a:gd name="connsiteY241" fmla="*/ 2690614 h 5836553"/>
              <a:gd name="connsiteX242" fmla="*/ 2726858 w 4076687"/>
              <a:gd name="connsiteY242" fmla="*/ 2844800 h 5836553"/>
              <a:gd name="connsiteX243" fmla="*/ 2654287 w 4076687"/>
              <a:gd name="connsiteY243" fmla="*/ 2931886 h 5836553"/>
              <a:gd name="connsiteX244" fmla="*/ 2494630 w 4076687"/>
              <a:gd name="connsiteY244" fmla="*/ 3106057 h 5836553"/>
              <a:gd name="connsiteX245" fmla="*/ 2465601 w 4076687"/>
              <a:gd name="connsiteY245" fmla="*/ 3193143 h 5836553"/>
              <a:gd name="connsiteX246" fmla="*/ 2567201 w 4076687"/>
              <a:gd name="connsiteY246" fmla="*/ 3178629 h 5836553"/>
              <a:gd name="connsiteX247" fmla="*/ 2973601 w 4076687"/>
              <a:gd name="connsiteY247" fmla="*/ 3091543 h 5836553"/>
              <a:gd name="connsiteX248" fmla="*/ 3234858 w 4076687"/>
              <a:gd name="connsiteY248" fmla="*/ 2960915 h 5836553"/>
              <a:gd name="connsiteX249" fmla="*/ 3438058 w 4076687"/>
              <a:gd name="connsiteY249" fmla="*/ 2801257 h 5836553"/>
              <a:gd name="connsiteX250" fmla="*/ 3583201 w 4076687"/>
              <a:gd name="connsiteY250" fmla="*/ 2569029 h 5836553"/>
              <a:gd name="connsiteX251" fmla="*/ 3670287 w 4076687"/>
              <a:gd name="connsiteY251" fmla="*/ 2409372 h 5836553"/>
              <a:gd name="connsiteX252" fmla="*/ 3995779 w 4076687"/>
              <a:gd name="connsiteY252" fmla="*/ 2119679 h 5836553"/>
              <a:gd name="connsiteX253" fmla="*/ 3655773 w 4076687"/>
              <a:gd name="connsiteY253" fmla="*/ 2641600 h 5836553"/>
              <a:gd name="connsiteX254" fmla="*/ 3626744 w 4076687"/>
              <a:gd name="connsiteY254" fmla="*/ 2714172 h 5836553"/>
              <a:gd name="connsiteX255" fmla="*/ 3525144 w 4076687"/>
              <a:gd name="connsiteY255" fmla="*/ 2888343 h 5836553"/>
              <a:gd name="connsiteX256" fmla="*/ 3467087 w 4076687"/>
              <a:gd name="connsiteY256" fmla="*/ 2946400 h 5836553"/>
              <a:gd name="connsiteX257" fmla="*/ 3394516 w 4076687"/>
              <a:gd name="connsiteY257" fmla="*/ 3033486 h 5836553"/>
              <a:gd name="connsiteX258" fmla="*/ 3525144 w 4076687"/>
              <a:gd name="connsiteY258" fmla="*/ 2975429 h 5836553"/>
              <a:gd name="connsiteX259" fmla="*/ 3583201 w 4076687"/>
              <a:gd name="connsiteY259" fmla="*/ 2960915 h 5836553"/>
              <a:gd name="connsiteX260" fmla="*/ 3975087 w 4076687"/>
              <a:gd name="connsiteY260" fmla="*/ 3048000 h 5836553"/>
              <a:gd name="connsiteX261" fmla="*/ 4076687 w 4076687"/>
              <a:gd name="connsiteY261" fmla="*/ 3091543 h 5836553"/>
              <a:gd name="connsiteX262" fmla="*/ 3975087 w 4076687"/>
              <a:gd name="connsiteY262" fmla="*/ 3062515 h 5836553"/>
              <a:gd name="connsiteX263" fmla="*/ 3800916 w 4076687"/>
              <a:gd name="connsiteY263" fmla="*/ 3077029 h 5836553"/>
              <a:gd name="connsiteX264" fmla="*/ 3463128 w 4076687"/>
              <a:gd name="connsiteY264" fmla="*/ 3084580 h 5836553"/>
              <a:gd name="connsiteX265" fmla="*/ 3494903 w 4076687"/>
              <a:gd name="connsiteY265" fmla="*/ 3168092 h 5836553"/>
              <a:gd name="connsiteX266" fmla="*/ 3309740 w 4076687"/>
              <a:gd name="connsiteY266" fmla="*/ 3155241 h 5836553"/>
              <a:gd name="connsiteX267" fmla="*/ 3007589 w 4076687"/>
              <a:gd name="connsiteY267" fmla="*/ 3272308 h 5836553"/>
              <a:gd name="connsiteX268" fmla="*/ 2850581 w 4076687"/>
              <a:gd name="connsiteY268" fmla="*/ 3360347 h 5836553"/>
              <a:gd name="connsiteX269" fmla="*/ 2697830 w 4076687"/>
              <a:gd name="connsiteY269" fmla="*/ 3454400 h 5836553"/>
              <a:gd name="connsiteX270" fmla="*/ 2596230 w 4076687"/>
              <a:gd name="connsiteY270" fmla="*/ 3468915 h 5836553"/>
              <a:gd name="connsiteX271" fmla="*/ 2552687 w 4076687"/>
              <a:gd name="connsiteY271" fmla="*/ 3483429 h 5836553"/>
              <a:gd name="connsiteX272" fmla="*/ 2567201 w 4076687"/>
              <a:gd name="connsiteY272" fmla="*/ 3570515 h 5836553"/>
              <a:gd name="connsiteX273" fmla="*/ 2654287 w 4076687"/>
              <a:gd name="connsiteY273" fmla="*/ 3599543 h 5836553"/>
              <a:gd name="connsiteX274" fmla="*/ 2799430 w 4076687"/>
              <a:gd name="connsiteY274" fmla="*/ 3686629 h 5836553"/>
              <a:gd name="connsiteX275" fmla="*/ 2930058 w 4076687"/>
              <a:gd name="connsiteY275" fmla="*/ 3759200 h 5836553"/>
              <a:gd name="connsiteX276" fmla="*/ 3411146 w 4076687"/>
              <a:gd name="connsiteY276" fmla="*/ 3763294 h 5836553"/>
              <a:gd name="connsiteX277" fmla="*/ 2789606 w 4076687"/>
              <a:gd name="connsiteY277" fmla="*/ 3946434 h 5836553"/>
              <a:gd name="connsiteX278" fmla="*/ 2872001 w 4076687"/>
              <a:gd name="connsiteY278" fmla="*/ 3947886 h 5836553"/>
              <a:gd name="connsiteX279" fmla="*/ 3002630 w 4076687"/>
              <a:gd name="connsiteY279" fmla="*/ 4078515 h 5836553"/>
              <a:gd name="connsiteX280" fmla="*/ 3147773 w 4076687"/>
              <a:gd name="connsiteY280" fmla="*/ 4136572 h 5836553"/>
              <a:gd name="connsiteX281" fmla="*/ 3718674 w 4076687"/>
              <a:gd name="connsiteY281" fmla="*/ 4204012 h 5836553"/>
              <a:gd name="connsiteX282" fmla="*/ 3220344 w 4076687"/>
              <a:gd name="connsiteY282" fmla="*/ 4194629 h 5836553"/>
              <a:gd name="connsiteX283" fmla="*/ 3176801 w 4076687"/>
              <a:gd name="connsiteY283" fmla="*/ 4180115 h 5836553"/>
              <a:gd name="connsiteX284" fmla="*/ 3089716 w 4076687"/>
              <a:gd name="connsiteY284" fmla="*/ 4165600 h 5836553"/>
              <a:gd name="connsiteX285" fmla="*/ 2959087 w 4076687"/>
              <a:gd name="connsiteY285" fmla="*/ 4136572 h 5836553"/>
              <a:gd name="connsiteX286" fmla="*/ 2842973 w 4076687"/>
              <a:gd name="connsiteY286" fmla="*/ 4107543 h 5836553"/>
              <a:gd name="connsiteX287" fmla="*/ 2741373 w 4076687"/>
              <a:gd name="connsiteY287" fmla="*/ 4005943 h 5836553"/>
              <a:gd name="connsiteX288" fmla="*/ 2697830 w 4076687"/>
              <a:gd name="connsiteY288" fmla="*/ 3962400 h 5836553"/>
              <a:gd name="connsiteX289" fmla="*/ 2610744 w 4076687"/>
              <a:gd name="connsiteY289" fmla="*/ 3904343 h 5836553"/>
              <a:gd name="connsiteX290" fmla="*/ 2567201 w 4076687"/>
              <a:gd name="connsiteY290" fmla="*/ 3875315 h 5836553"/>
              <a:gd name="connsiteX291" fmla="*/ 2538173 w 4076687"/>
              <a:gd name="connsiteY291" fmla="*/ 3947886 h 5836553"/>
              <a:gd name="connsiteX292" fmla="*/ 2596230 w 4076687"/>
              <a:gd name="connsiteY292" fmla="*/ 4209143 h 5836553"/>
              <a:gd name="connsiteX293" fmla="*/ 2610744 w 4076687"/>
              <a:gd name="connsiteY293" fmla="*/ 4252686 h 5836553"/>
              <a:gd name="connsiteX294" fmla="*/ 2625258 w 4076687"/>
              <a:gd name="connsiteY294" fmla="*/ 4296229 h 5836553"/>
              <a:gd name="connsiteX295" fmla="*/ 2639773 w 4076687"/>
              <a:gd name="connsiteY295" fmla="*/ 4717143 h 5836553"/>
              <a:gd name="connsiteX296" fmla="*/ 2697830 w 4076687"/>
              <a:gd name="connsiteY296" fmla="*/ 4775200 h 5836553"/>
              <a:gd name="connsiteX297" fmla="*/ 2726858 w 4076687"/>
              <a:gd name="connsiteY297" fmla="*/ 4833257 h 5836553"/>
              <a:gd name="connsiteX298" fmla="*/ 3058698 w 4076687"/>
              <a:gd name="connsiteY298" fmla="*/ 5730921 h 5836553"/>
              <a:gd name="connsiteX299" fmla="*/ 2722127 w 4076687"/>
              <a:gd name="connsiteY299" fmla="*/ 5786686 h 5836553"/>
              <a:gd name="connsiteX300" fmla="*/ 2451087 w 4076687"/>
              <a:gd name="connsiteY300" fmla="*/ 5733143 h 5836553"/>
              <a:gd name="connsiteX301" fmla="*/ 2131773 w 4076687"/>
              <a:gd name="connsiteY301" fmla="*/ 5776686 h 5836553"/>
              <a:gd name="connsiteX302" fmla="*/ 2175316 w 4076687"/>
              <a:gd name="connsiteY302" fmla="*/ 5660572 h 5836553"/>
              <a:gd name="connsiteX303" fmla="*/ 2175316 w 4076687"/>
              <a:gd name="connsiteY303" fmla="*/ 5442857 h 5836553"/>
              <a:gd name="connsiteX0" fmla="*/ 2189830 w 4076687"/>
              <a:gd name="connsiteY0" fmla="*/ 5529943 h 5836553"/>
              <a:gd name="connsiteX1" fmla="*/ 2020430 w 4076687"/>
              <a:gd name="connsiteY1" fmla="*/ 4312317 h 5836553"/>
              <a:gd name="connsiteX2" fmla="*/ 2015658 w 4076687"/>
              <a:gd name="connsiteY2" fmla="*/ 4020457 h 5836553"/>
              <a:gd name="connsiteX3" fmla="*/ 1914058 w 4076687"/>
              <a:gd name="connsiteY3" fmla="*/ 3918857 h 5836553"/>
              <a:gd name="connsiteX4" fmla="*/ 1812458 w 4076687"/>
              <a:gd name="connsiteY4" fmla="*/ 3831772 h 5836553"/>
              <a:gd name="connsiteX5" fmla="*/ 1768916 w 4076687"/>
              <a:gd name="connsiteY5" fmla="*/ 3773715 h 5836553"/>
              <a:gd name="connsiteX6" fmla="*/ 1609258 w 4076687"/>
              <a:gd name="connsiteY6" fmla="*/ 3628572 h 5836553"/>
              <a:gd name="connsiteX7" fmla="*/ 1478630 w 4076687"/>
              <a:gd name="connsiteY7" fmla="*/ 3570515 h 5836553"/>
              <a:gd name="connsiteX8" fmla="*/ 1187193 w 4076687"/>
              <a:gd name="connsiteY8" fmla="*/ 3635527 h 5836553"/>
              <a:gd name="connsiteX9" fmla="*/ 903269 w 4076687"/>
              <a:gd name="connsiteY9" fmla="*/ 3852699 h 5836553"/>
              <a:gd name="connsiteX10" fmla="*/ 979570 w 4076687"/>
              <a:gd name="connsiteY10" fmla="*/ 3947437 h 5836553"/>
              <a:gd name="connsiteX11" fmla="*/ 881107 w 4076687"/>
              <a:gd name="connsiteY11" fmla="*/ 4482411 h 5836553"/>
              <a:gd name="connsiteX12" fmla="*/ 886986 w 4076687"/>
              <a:gd name="connsiteY12" fmla="*/ 4088004 h 5836553"/>
              <a:gd name="connsiteX13" fmla="*/ 738637 w 4076687"/>
              <a:gd name="connsiteY13" fmla="*/ 4103108 h 5836553"/>
              <a:gd name="connsiteX14" fmla="*/ 504817 w 4076687"/>
              <a:gd name="connsiteY14" fmla="*/ 4341850 h 5836553"/>
              <a:gd name="connsiteX15" fmla="*/ 956116 w 4076687"/>
              <a:gd name="connsiteY15" fmla="*/ 3599543 h 5836553"/>
              <a:gd name="connsiteX16" fmla="*/ 767430 w 4076687"/>
              <a:gd name="connsiteY16" fmla="*/ 3614057 h 5836553"/>
              <a:gd name="connsiteX17" fmla="*/ 386196 w 4076687"/>
              <a:gd name="connsiteY17" fmla="*/ 3486452 h 5836553"/>
              <a:gd name="connsiteX18" fmla="*/ 593258 w 4076687"/>
              <a:gd name="connsiteY18" fmla="*/ 3541486 h 5836553"/>
              <a:gd name="connsiteX19" fmla="*/ 334334 w 4076687"/>
              <a:gd name="connsiteY19" fmla="*/ 3287964 h 5836553"/>
              <a:gd name="connsiteX20" fmla="*/ 796458 w 4076687"/>
              <a:gd name="connsiteY20" fmla="*/ 3512457 h 5836553"/>
              <a:gd name="connsiteX21" fmla="*/ 883544 w 4076687"/>
              <a:gd name="connsiteY21" fmla="*/ 3468915 h 5836553"/>
              <a:gd name="connsiteX22" fmla="*/ 927087 w 4076687"/>
              <a:gd name="connsiteY22" fmla="*/ 3454400 h 5836553"/>
              <a:gd name="connsiteX23" fmla="*/ 985144 w 4076687"/>
              <a:gd name="connsiteY23" fmla="*/ 3425372 h 5836553"/>
              <a:gd name="connsiteX24" fmla="*/ 1681830 w 4076687"/>
              <a:gd name="connsiteY24" fmla="*/ 3454400 h 5836553"/>
              <a:gd name="connsiteX25" fmla="*/ 1725373 w 4076687"/>
              <a:gd name="connsiteY25" fmla="*/ 3468915 h 5836553"/>
              <a:gd name="connsiteX26" fmla="*/ 1783430 w 4076687"/>
              <a:gd name="connsiteY26" fmla="*/ 3512457 h 5836553"/>
              <a:gd name="connsiteX27" fmla="*/ 1826973 w 4076687"/>
              <a:gd name="connsiteY27" fmla="*/ 3585029 h 5836553"/>
              <a:gd name="connsiteX28" fmla="*/ 1856001 w 4076687"/>
              <a:gd name="connsiteY28" fmla="*/ 3643086 h 5836553"/>
              <a:gd name="connsiteX29" fmla="*/ 1928573 w 4076687"/>
              <a:gd name="connsiteY29" fmla="*/ 3759200 h 5836553"/>
              <a:gd name="connsiteX30" fmla="*/ 1972116 w 4076687"/>
              <a:gd name="connsiteY30" fmla="*/ 3744686 h 5836553"/>
              <a:gd name="connsiteX31" fmla="*/ 1957601 w 4076687"/>
              <a:gd name="connsiteY31" fmla="*/ 3657600 h 5836553"/>
              <a:gd name="connsiteX32" fmla="*/ 1914058 w 4076687"/>
              <a:gd name="connsiteY32" fmla="*/ 3483429 h 5836553"/>
              <a:gd name="connsiteX33" fmla="*/ 1841487 w 4076687"/>
              <a:gd name="connsiteY33" fmla="*/ 3425372 h 5836553"/>
              <a:gd name="connsiteX34" fmla="*/ 1797944 w 4076687"/>
              <a:gd name="connsiteY34" fmla="*/ 3367315 h 5836553"/>
              <a:gd name="connsiteX35" fmla="*/ 1667316 w 4076687"/>
              <a:gd name="connsiteY35" fmla="*/ 3280229 h 5836553"/>
              <a:gd name="connsiteX36" fmla="*/ 1536687 w 4076687"/>
              <a:gd name="connsiteY36" fmla="*/ 3222172 h 5836553"/>
              <a:gd name="connsiteX37" fmla="*/ 1238788 w 4076687"/>
              <a:gd name="connsiteY37" fmla="*/ 3072921 h 5836553"/>
              <a:gd name="connsiteX38" fmla="*/ 917596 w 4076687"/>
              <a:gd name="connsiteY38" fmla="*/ 3051895 h 5836553"/>
              <a:gd name="connsiteX39" fmla="*/ 1023723 w 4076687"/>
              <a:gd name="connsiteY39" fmla="*/ 2942156 h 5836553"/>
              <a:gd name="connsiteX40" fmla="*/ 864066 w 4076687"/>
              <a:gd name="connsiteY40" fmla="*/ 2826041 h 5836553"/>
              <a:gd name="connsiteX41" fmla="*/ 607496 w 4076687"/>
              <a:gd name="connsiteY41" fmla="*/ 2747369 h 5836553"/>
              <a:gd name="connsiteX42" fmla="*/ 665830 w 4076687"/>
              <a:gd name="connsiteY42" fmla="*/ 2830286 h 5836553"/>
              <a:gd name="connsiteX43" fmla="*/ 387133 w 4076687"/>
              <a:gd name="connsiteY43" fmla="*/ 2616876 h 5836553"/>
              <a:gd name="connsiteX44" fmla="*/ 448116 w 4076687"/>
              <a:gd name="connsiteY44" fmla="*/ 2757715 h 5836553"/>
              <a:gd name="connsiteX45" fmla="*/ 390058 w 4076687"/>
              <a:gd name="connsiteY45" fmla="*/ 2714172 h 5836553"/>
              <a:gd name="connsiteX46" fmla="*/ 332001 w 4076687"/>
              <a:gd name="connsiteY46" fmla="*/ 2685143 h 5836553"/>
              <a:gd name="connsiteX47" fmla="*/ 14145 w 4076687"/>
              <a:gd name="connsiteY47" fmla="*/ 2438228 h 5836553"/>
              <a:gd name="connsiteX48" fmla="*/ 528541 w 4076687"/>
              <a:gd name="connsiteY48" fmla="*/ 2644340 h 5836553"/>
              <a:gd name="connsiteX49" fmla="*/ 854516 w 4076687"/>
              <a:gd name="connsiteY49" fmla="*/ 2685143 h 5836553"/>
              <a:gd name="connsiteX50" fmla="*/ 970630 w 4076687"/>
              <a:gd name="connsiteY50" fmla="*/ 2714172 h 5836553"/>
              <a:gd name="connsiteX51" fmla="*/ 1072230 w 4076687"/>
              <a:gd name="connsiteY51" fmla="*/ 2801257 h 5836553"/>
              <a:gd name="connsiteX52" fmla="*/ 945931 w 4076687"/>
              <a:gd name="connsiteY52" fmla="*/ 2556872 h 5836553"/>
              <a:gd name="connsiteX53" fmla="*/ 897528 w 4076687"/>
              <a:gd name="connsiteY53" fmla="*/ 2390095 h 5836553"/>
              <a:gd name="connsiteX54" fmla="*/ 957107 w 4076687"/>
              <a:gd name="connsiteY54" fmla="*/ 2428740 h 5836553"/>
              <a:gd name="connsiteX55" fmla="*/ 1144801 w 4076687"/>
              <a:gd name="connsiteY55" fmla="*/ 2873829 h 5836553"/>
              <a:gd name="connsiteX56" fmla="*/ 1188344 w 4076687"/>
              <a:gd name="connsiteY56" fmla="*/ 2917372 h 5836553"/>
              <a:gd name="connsiteX57" fmla="*/ 1275430 w 4076687"/>
              <a:gd name="connsiteY57" fmla="*/ 2960915 h 5836553"/>
              <a:gd name="connsiteX58" fmla="*/ 1551201 w 4076687"/>
              <a:gd name="connsiteY58" fmla="*/ 3004457 h 5836553"/>
              <a:gd name="connsiteX59" fmla="*/ 1667316 w 4076687"/>
              <a:gd name="connsiteY59" fmla="*/ 3033486 h 5836553"/>
              <a:gd name="connsiteX60" fmla="*/ 1739887 w 4076687"/>
              <a:gd name="connsiteY60" fmla="*/ 3062515 h 5836553"/>
              <a:gd name="connsiteX61" fmla="*/ 1783430 w 4076687"/>
              <a:gd name="connsiteY61" fmla="*/ 3077029 h 5836553"/>
              <a:gd name="connsiteX62" fmla="*/ 1885030 w 4076687"/>
              <a:gd name="connsiteY62" fmla="*/ 3135086 h 5836553"/>
              <a:gd name="connsiteX63" fmla="*/ 1928573 w 4076687"/>
              <a:gd name="connsiteY63" fmla="*/ 3207657 h 5836553"/>
              <a:gd name="connsiteX64" fmla="*/ 1972116 w 4076687"/>
              <a:gd name="connsiteY64" fmla="*/ 3251200 h 5836553"/>
              <a:gd name="connsiteX65" fmla="*/ 2030173 w 4076687"/>
              <a:gd name="connsiteY65" fmla="*/ 3323772 h 5836553"/>
              <a:gd name="connsiteX66" fmla="*/ 2001144 w 4076687"/>
              <a:gd name="connsiteY66" fmla="*/ 3236686 h 5836553"/>
              <a:gd name="connsiteX67" fmla="*/ 1957601 w 4076687"/>
              <a:gd name="connsiteY67" fmla="*/ 3106057 h 5836553"/>
              <a:gd name="connsiteX68" fmla="*/ 1928573 w 4076687"/>
              <a:gd name="connsiteY68" fmla="*/ 3048000 h 5836553"/>
              <a:gd name="connsiteX69" fmla="*/ 1856001 w 4076687"/>
              <a:gd name="connsiteY69" fmla="*/ 2989943 h 5836553"/>
              <a:gd name="connsiteX70" fmla="*/ 1812458 w 4076687"/>
              <a:gd name="connsiteY70" fmla="*/ 2931886 h 5836553"/>
              <a:gd name="connsiteX71" fmla="*/ 1768916 w 4076687"/>
              <a:gd name="connsiteY71" fmla="*/ 2888343 h 5836553"/>
              <a:gd name="connsiteX72" fmla="*/ 1754401 w 4076687"/>
              <a:gd name="connsiteY72" fmla="*/ 2830286 h 5836553"/>
              <a:gd name="connsiteX73" fmla="*/ 1725373 w 4076687"/>
              <a:gd name="connsiteY73" fmla="*/ 2772229 h 5836553"/>
              <a:gd name="connsiteX74" fmla="*/ 1146311 w 4076687"/>
              <a:gd name="connsiteY74" fmla="*/ 2363017 h 5836553"/>
              <a:gd name="connsiteX75" fmla="*/ 1315579 w 4076687"/>
              <a:gd name="connsiteY75" fmla="*/ 2469870 h 5836553"/>
              <a:gd name="connsiteX76" fmla="*/ 1681830 w 4076687"/>
              <a:gd name="connsiteY76" fmla="*/ 2540000 h 5836553"/>
              <a:gd name="connsiteX77" fmla="*/ 1609258 w 4076687"/>
              <a:gd name="connsiteY77" fmla="*/ 2438400 h 5836553"/>
              <a:gd name="connsiteX78" fmla="*/ 1565716 w 4076687"/>
              <a:gd name="connsiteY78" fmla="*/ 2365829 h 5836553"/>
              <a:gd name="connsiteX79" fmla="*/ 1406058 w 4076687"/>
              <a:gd name="connsiteY79" fmla="*/ 2206172 h 5836553"/>
              <a:gd name="connsiteX80" fmla="*/ 1348001 w 4076687"/>
              <a:gd name="connsiteY80" fmla="*/ 2148115 h 5836553"/>
              <a:gd name="connsiteX81" fmla="*/ 1304458 w 4076687"/>
              <a:gd name="connsiteY81" fmla="*/ 2104572 h 5836553"/>
              <a:gd name="connsiteX82" fmla="*/ 1260916 w 4076687"/>
              <a:gd name="connsiteY82" fmla="*/ 2046515 h 5836553"/>
              <a:gd name="connsiteX83" fmla="*/ 1217373 w 4076687"/>
              <a:gd name="connsiteY83" fmla="*/ 2032000 h 5836553"/>
              <a:gd name="connsiteX84" fmla="*/ 1072230 w 4076687"/>
              <a:gd name="connsiteY84" fmla="*/ 1988457 h 5836553"/>
              <a:gd name="connsiteX85" fmla="*/ 399100 w 4076687"/>
              <a:gd name="connsiteY85" fmla="*/ 2092388 h 5836553"/>
              <a:gd name="connsiteX86" fmla="*/ 970630 w 4076687"/>
              <a:gd name="connsiteY86" fmla="*/ 1886857 h 5836553"/>
              <a:gd name="connsiteX87" fmla="*/ 927087 w 4076687"/>
              <a:gd name="connsiteY87" fmla="*/ 1843315 h 5836553"/>
              <a:gd name="connsiteX88" fmla="*/ 470879 w 4076687"/>
              <a:gd name="connsiteY88" fmla="*/ 1699000 h 5836553"/>
              <a:gd name="connsiteX89" fmla="*/ 946231 w 4076687"/>
              <a:gd name="connsiteY89" fmla="*/ 1888330 h 5836553"/>
              <a:gd name="connsiteX90" fmla="*/ 1318973 w 4076687"/>
              <a:gd name="connsiteY90" fmla="*/ 1915886 h 5836553"/>
              <a:gd name="connsiteX91" fmla="*/ 1377030 w 4076687"/>
              <a:gd name="connsiteY91" fmla="*/ 1944915 h 5836553"/>
              <a:gd name="connsiteX92" fmla="*/ 1493144 w 4076687"/>
              <a:gd name="connsiteY92" fmla="*/ 2104572 h 5836553"/>
              <a:gd name="connsiteX93" fmla="*/ 1536687 w 4076687"/>
              <a:gd name="connsiteY93" fmla="*/ 2162629 h 5836553"/>
              <a:gd name="connsiteX94" fmla="*/ 1522173 w 4076687"/>
              <a:gd name="connsiteY94" fmla="*/ 2090057 h 5836553"/>
              <a:gd name="connsiteX95" fmla="*/ 1493144 w 4076687"/>
              <a:gd name="connsiteY95" fmla="*/ 1973943 h 5836553"/>
              <a:gd name="connsiteX96" fmla="*/ 1478630 w 4076687"/>
              <a:gd name="connsiteY96" fmla="*/ 1886857 h 5836553"/>
              <a:gd name="connsiteX97" fmla="*/ 1458798 w 4076687"/>
              <a:gd name="connsiteY97" fmla="*/ 1491358 h 5836553"/>
              <a:gd name="connsiteX98" fmla="*/ 1154643 w 4076687"/>
              <a:gd name="connsiteY98" fmla="*/ 853321 h 5836553"/>
              <a:gd name="connsiteX99" fmla="*/ 1551201 w 4076687"/>
              <a:gd name="connsiteY99" fmla="*/ 1320800 h 5836553"/>
              <a:gd name="connsiteX100" fmla="*/ 1580230 w 4076687"/>
              <a:gd name="connsiteY100" fmla="*/ 1190172 h 5836553"/>
              <a:gd name="connsiteX101" fmla="*/ 1551201 w 4076687"/>
              <a:gd name="connsiteY101" fmla="*/ 653143 h 5836553"/>
              <a:gd name="connsiteX102" fmla="*/ 1507658 w 4076687"/>
              <a:gd name="connsiteY102" fmla="*/ 580572 h 5836553"/>
              <a:gd name="connsiteX103" fmla="*/ 1551201 w 4076687"/>
              <a:gd name="connsiteY103" fmla="*/ 624115 h 5836553"/>
              <a:gd name="connsiteX104" fmla="*/ 1580230 w 4076687"/>
              <a:gd name="connsiteY104" fmla="*/ 754743 h 5836553"/>
              <a:gd name="connsiteX105" fmla="*/ 1638287 w 4076687"/>
              <a:gd name="connsiteY105" fmla="*/ 870857 h 5836553"/>
              <a:gd name="connsiteX106" fmla="*/ 1652801 w 4076687"/>
              <a:gd name="connsiteY106" fmla="*/ 2061029 h 5836553"/>
              <a:gd name="connsiteX107" fmla="*/ 1681830 w 4076687"/>
              <a:gd name="connsiteY107" fmla="*/ 2148115 h 5836553"/>
              <a:gd name="connsiteX108" fmla="*/ 1696344 w 4076687"/>
              <a:gd name="connsiteY108" fmla="*/ 2235200 h 5836553"/>
              <a:gd name="connsiteX109" fmla="*/ 1739887 w 4076687"/>
              <a:gd name="connsiteY109" fmla="*/ 2365829 h 5836553"/>
              <a:gd name="connsiteX110" fmla="*/ 1768916 w 4076687"/>
              <a:gd name="connsiteY110" fmla="*/ 2409372 h 5836553"/>
              <a:gd name="connsiteX111" fmla="*/ 1812458 w 4076687"/>
              <a:gd name="connsiteY111" fmla="*/ 2525486 h 5836553"/>
              <a:gd name="connsiteX112" fmla="*/ 1856001 w 4076687"/>
              <a:gd name="connsiteY112" fmla="*/ 2583543 h 5836553"/>
              <a:gd name="connsiteX113" fmla="*/ 1928573 w 4076687"/>
              <a:gd name="connsiteY113" fmla="*/ 2757715 h 5836553"/>
              <a:gd name="connsiteX114" fmla="*/ 1957601 w 4076687"/>
              <a:gd name="connsiteY114" fmla="*/ 2801257 h 5836553"/>
              <a:gd name="connsiteX115" fmla="*/ 2044687 w 4076687"/>
              <a:gd name="connsiteY115" fmla="*/ 2888343 h 5836553"/>
              <a:gd name="connsiteX116" fmla="*/ 2073716 w 4076687"/>
              <a:gd name="connsiteY116" fmla="*/ 2989943 h 5836553"/>
              <a:gd name="connsiteX117" fmla="*/ 2102744 w 4076687"/>
              <a:gd name="connsiteY117" fmla="*/ 3033486 h 5836553"/>
              <a:gd name="connsiteX118" fmla="*/ 2131773 w 4076687"/>
              <a:gd name="connsiteY118" fmla="*/ 2989943 h 5836553"/>
              <a:gd name="connsiteX119" fmla="*/ 2044687 w 4076687"/>
              <a:gd name="connsiteY119" fmla="*/ 2380343 h 5836553"/>
              <a:gd name="connsiteX120" fmla="*/ 2030173 w 4076687"/>
              <a:gd name="connsiteY120" fmla="*/ 2322286 h 5836553"/>
              <a:gd name="connsiteX121" fmla="*/ 1929390 w 4076687"/>
              <a:gd name="connsiteY121" fmla="*/ 2179092 h 5836553"/>
              <a:gd name="connsiteX122" fmla="*/ 1833499 w 4076687"/>
              <a:gd name="connsiteY122" fmla="*/ 1914189 h 5836553"/>
              <a:gd name="connsiteX123" fmla="*/ 2030173 w 4076687"/>
              <a:gd name="connsiteY123" fmla="*/ 2177143 h 5836553"/>
              <a:gd name="connsiteX124" fmla="*/ 1869157 w 4076687"/>
              <a:gd name="connsiteY124" fmla="*/ 1733634 h 5836553"/>
              <a:gd name="connsiteX125" fmla="*/ 1918104 w 4076687"/>
              <a:gd name="connsiteY125" fmla="*/ 1422364 h 5836553"/>
              <a:gd name="connsiteX126" fmla="*/ 2160801 w 4076687"/>
              <a:gd name="connsiteY126" fmla="*/ 2075543 h 5836553"/>
              <a:gd name="connsiteX127" fmla="*/ 2262401 w 4076687"/>
              <a:gd name="connsiteY127" fmla="*/ 1959429 h 5836553"/>
              <a:gd name="connsiteX128" fmla="*/ 2218858 w 4076687"/>
              <a:gd name="connsiteY128" fmla="*/ 1756229 h 5836553"/>
              <a:gd name="connsiteX129" fmla="*/ 2204344 w 4076687"/>
              <a:gd name="connsiteY129" fmla="*/ 1625600 h 5836553"/>
              <a:gd name="connsiteX130" fmla="*/ 2160801 w 4076687"/>
              <a:gd name="connsiteY130" fmla="*/ 1494972 h 5836553"/>
              <a:gd name="connsiteX131" fmla="*/ 2102744 w 4076687"/>
              <a:gd name="connsiteY131" fmla="*/ 1320800 h 5836553"/>
              <a:gd name="connsiteX132" fmla="*/ 2117258 w 4076687"/>
              <a:gd name="connsiteY132" fmla="*/ 130629 h 5836553"/>
              <a:gd name="connsiteX133" fmla="*/ 2131773 w 4076687"/>
              <a:gd name="connsiteY133" fmla="*/ 261257 h 5836553"/>
              <a:gd name="connsiteX134" fmla="*/ 2146287 w 4076687"/>
              <a:gd name="connsiteY134" fmla="*/ 333829 h 5836553"/>
              <a:gd name="connsiteX135" fmla="*/ 2189830 w 4076687"/>
              <a:gd name="connsiteY135" fmla="*/ 638629 h 5836553"/>
              <a:gd name="connsiteX136" fmla="*/ 2218858 w 4076687"/>
              <a:gd name="connsiteY136" fmla="*/ 580572 h 5836553"/>
              <a:gd name="connsiteX137" fmla="*/ 2247887 w 4076687"/>
              <a:gd name="connsiteY137" fmla="*/ 508000 h 5836553"/>
              <a:gd name="connsiteX138" fmla="*/ 2291430 w 4076687"/>
              <a:gd name="connsiteY138" fmla="*/ 406400 h 5836553"/>
              <a:gd name="connsiteX139" fmla="*/ 2305944 w 4076687"/>
              <a:gd name="connsiteY139" fmla="*/ 159657 h 5836553"/>
              <a:gd name="connsiteX140" fmla="*/ 2291430 w 4076687"/>
              <a:gd name="connsiteY140" fmla="*/ 609600 h 5836553"/>
              <a:gd name="connsiteX141" fmla="*/ 2233373 w 4076687"/>
              <a:gd name="connsiteY141" fmla="*/ 696686 h 5836553"/>
              <a:gd name="connsiteX142" fmla="*/ 2247887 w 4076687"/>
              <a:gd name="connsiteY142" fmla="*/ 1262743 h 5836553"/>
              <a:gd name="connsiteX143" fmla="*/ 2291430 w 4076687"/>
              <a:gd name="connsiteY143" fmla="*/ 1320800 h 5836553"/>
              <a:gd name="connsiteX144" fmla="*/ 2305944 w 4076687"/>
              <a:gd name="connsiteY144" fmla="*/ 1393372 h 5836553"/>
              <a:gd name="connsiteX145" fmla="*/ 2334973 w 4076687"/>
              <a:gd name="connsiteY145" fmla="*/ 1494972 h 5836553"/>
              <a:gd name="connsiteX146" fmla="*/ 2349487 w 4076687"/>
              <a:gd name="connsiteY146" fmla="*/ 1611086 h 5836553"/>
              <a:gd name="connsiteX147" fmla="*/ 2378516 w 4076687"/>
              <a:gd name="connsiteY147" fmla="*/ 1567543 h 5836553"/>
              <a:gd name="connsiteX148" fmla="*/ 2480116 w 4076687"/>
              <a:gd name="connsiteY148" fmla="*/ 1509486 h 5836553"/>
              <a:gd name="connsiteX149" fmla="*/ 2509144 w 4076687"/>
              <a:gd name="connsiteY149" fmla="*/ 1465943 h 5836553"/>
              <a:gd name="connsiteX150" fmla="*/ 2552687 w 4076687"/>
              <a:gd name="connsiteY150" fmla="*/ 1422400 h 5836553"/>
              <a:gd name="connsiteX151" fmla="*/ 2581716 w 4076687"/>
              <a:gd name="connsiteY151" fmla="*/ 1364343 h 5836553"/>
              <a:gd name="connsiteX152" fmla="*/ 2596230 w 4076687"/>
              <a:gd name="connsiteY152" fmla="*/ 1045029 h 5836553"/>
              <a:gd name="connsiteX153" fmla="*/ 2610744 w 4076687"/>
              <a:gd name="connsiteY153" fmla="*/ 972457 h 5836553"/>
              <a:gd name="connsiteX154" fmla="*/ 2654287 w 4076687"/>
              <a:gd name="connsiteY154" fmla="*/ 609600 h 5836553"/>
              <a:gd name="connsiteX155" fmla="*/ 2697830 w 4076687"/>
              <a:gd name="connsiteY155" fmla="*/ 275772 h 5836553"/>
              <a:gd name="connsiteX156" fmla="*/ 2959087 w 4076687"/>
              <a:gd name="connsiteY156" fmla="*/ 43543 h 5836553"/>
              <a:gd name="connsiteX157" fmla="*/ 2988116 w 4076687"/>
              <a:gd name="connsiteY157" fmla="*/ 0 h 5836553"/>
              <a:gd name="connsiteX158" fmla="*/ 2959087 w 4076687"/>
              <a:gd name="connsiteY158" fmla="*/ 130629 h 5836553"/>
              <a:gd name="connsiteX159" fmla="*/ 2930058 w 4076687"/>
              <a:gd name="connsiteY159" fmla="*/ 232229 h 5836553"/>
              <a:gd name="connsiteX160" fmla="*/ 2813944 w 4076687"/>
              <a:gd name="connsiteY160" fmla="*/ 290286 h 5836553"/>
              <a:gd name="connsiteX161" fmla="*/ 2770401 w 4076687"/>
              <a:gd name="connsiteY161" fmla="*/ 522515 h 5836553"/>
              <a:gd name="connsiteX162" fmla="*/ 2726858 w 4076687"/>
              <a:gd name="connsiteY162" fmla="*/ 972457 h 5836553"/>
              <a:gd name="connsiteX163" fmla="*/ 2784916 w 4076687"/>
              <a:gd name="connsiteY163" fmla="*/ 1001486 h 5836553"/>
              <a:gd name="connsiteX164" fmla="*/ 2872001 w 4076687"/>
              <a:gd name="connsiteY164" fmla="*/ 957943 h 5836553"/>
              <a:gd name="connsiteX165" fmla="*/ 3089716 w 4076687"/>
              <a:gd name="connsiteY165" fmla="*/ 914400 h 5836553"/>
              <a:gd name="connsiteX166" fmla="*/ 3147773 w 4076687"/>
              <a:gd name="connsiteY166" fmla="*/ 885372 h 5836553"/>
              <a:gd name="connsiteX167" fmla="*/ 3581407 w 4076687"/>
              <a:gd name="connsiteY167" fmla="*/ 416941 h 5836553"/>
              <a:gd name="connsiteX168" fmla="*/ 3300941 w 4076687"/>
              <a:gd name="connsiteY168" fmla="*/ 909341 h 5836553"/>
              <a:gd name="connsiteX169" fmla="*/ 3560769 w 4076687"/>
              <a:gd name="connsiteY169" fmla="*/ 934802 h 5836553"/>
              <a:gd name="connsiteX170" fmla="*/ 3641258 w 4076687"/>
              <a:gd name="connsiteY170" fmla="*/ 1030515 h 5836553"/>
              <a:gd name="connsiteX171" fmla="*/ 3060687 w 4076687"/>
              <a:gd name="connsiteY171" fmla="*/ 1030515 h 5836553"/>
              <a:gd name="connsiteX172" fmla="*/ 3133258 w 4076687"/>
              <a:gd name="connsiteY172" fmla="*/ 1074057 h 5836553"/>
              <a:gd name="connsiteX173" fmla="*/ 3249373 w 4076687"/>
              <a:gd name="connsiteY173" fmla="*/ 1103086 h 5836553"/>
              <a:gd name="connsiteX174" fmla="*/ 3307430 w 4076687"/>
              <a:gd name="connsiteY174" fmla="*/ 1175657 h 5836553"/>
              <a:gd name="connsiteX175" fmla="*/ 3394516 w 4076687"/>
              <a:gd name="connsiteY175" fmla="*/ 1219200 h 5836553"/>
              <a:gd name="connsiteX176" fmla="*/ 3554173 w 4076687"/>
              <a:gd name="connsiteY176" fmla="*/ 1248229 h 5836553"/>
              <a:gd name="connsiteX177" fmla="*/ 3844458 w 4076687"/>
              <a:gd name="connsiteY177" fmla="*/ 1190172 h 5836553"/>
              <a:gd name="connsiteX178" fmla="*/ 3902516 w 4076687"/>
              <a:gd name="connsiteY178" fmla="*/ 1117600 h 5836553"/>
              <a:gd name="connsiteX179" fmla="*/ 3946058 w 4076687"/>
              <a:gd name="connsiteY179" fmla="*/ 1088572 h 5836553"/>
              <a:gd name="connsiteX180" fmla="*/ 3902516 w 4076687"/>
              <a:gd name="connsiteY180" fmla="*/ 1132115 h 5836553"/>
              <a:gd name="connsiteX181" fmla="*/ 3800916 w 4076687"/>
              <a:gd name="connsiteY181" fmla="*/ 1262743 h 5836553"/>
              <a:gd name="connsiteX182" fmla="*/ 3648794 w 4076687"/>
              <a:gd name="connsiteY182" fmla="*/ 1246146 h 5836553"/>
              <a:gd name="connsiteX183" fmla="*/ 3819181 w 4076687"/>
              <a:gd name="connsiteY183" fmla="*/ 1302292 h 5836553"/>
              <a:gd name="connsiteX184" fmla="*/ 3387538 w 4076687"/>
              <a:gd name="connsiteY184" fmla="*/ 1304203 h 5836553"/>
              <a:gd name="connsiteX185" fmla="*/ 3354288 w 4076687"/>
              <a:gd name="connsiteY185" fmla="*/ 1257336 h 5836553"/>
              <a:gd name="connsiteX186" fmla="*/ 3147363 w 4076687"/>
              <a:gd name="connsiteY186" fmla="*/ 1146879 h 5836553"/>
              <a:gd name="connsiteX187" fmla="*/ 3263887 w 4076687"/>
              <a:gd name="connsiteY187" fmla="*/ 1756229 h 5836553"/>
              <a:gd name="connsiteX188" fmla="*/ 3234858 w 4076687"/>
              <a:gd name="connsiteY188" fmla="*/ 1698172 h 5836553"/>
              <a:gd name="connsiteX189" fmla="*/ 3162287 w 4076687"/>
              <a:gd name="connsiteY189" fmla="*/ 1524000 h 5836553"/>
              <a:gd name="connsiteX190" fmla="*/ 3110406 w 4076687"/>
              <a:gd name="connsiteY190" fmla="*/ 1329003 h 5836553"/>
              <a:gd name="connsiteX191" fmla="*/ 3090572 w 4076687"/>
              <a:gd name="connsiteY191" fmla="*/ 1273108 h 5836553"/>
              <a:gd name="connsiteX192" fmla="*/ 3046665 w 4076687"/>
              <a:gd name="connsiteY192" fmla="*/ 1226998 h 5836553"/>
              <a:gd name="connsiteX193" fmla="*/ 2956636 w 4076687"/>
              <a:gd name="connsiteY193" fmla="*/ 1063836 h 5836553"/>
              <a:gd name="connsiteX194" fmla="*/ 2731745 w 4076687"/>
              <a:gd name="connsiteY194" fmla="*/ 1086625 h 5836553"/>
              <a:gd name="connsiteX195" fmla="*/ 2741373 w 4076687"/>
              <a:gd name="connsiteY195" fmla="*/ 1219200 h 5836553"/>
              <a:gd name="connsiteX196" fmla="*/ 2726858 w 4076687"/>
              <a:gd name="connsiteY196" fmla="*/ 1262743 h 5836553"/>
              <a:gd name="connsiteX197" fmla="*/ 2654287 w 4076687"/>
              <a:gd name="connsiteY197" fmla="*/ 1524000 h 5836553"/>
              <a:gd name="connsiteX198" fmla="*/ 2697830 w 4076687"/>
              <a:gd name="connsiteY198" fmla="*/ 1596572 h 5836553"/>
              <a:gd name="connsiteX199" fmla="*/ 2712344 w 4076687"/>
              <a:gd name="connsiteY199" fmla="*/ 1640115 h 5836553"/>
              <a:gd name="connsiteX200" fmla="*/ 2654287 w 4076687"/>
              <a:gd name="connsiteY200" fmla="*/ 1712686 h 5836553"/>
              <a:gd name="connsiteX201" fmla="*/ 2596230 w 4076687"/>
              <a:gd name="connsiteY201" fmla="*/ 1770743 h 5836553"/>
              <a:gd name="connsiteX202" fmla="*/ 2509144 w 4076687"/>
              <a:gd name="connsiteY202" fmla="*/ 1828800 h 5836553"/>
              <a:gd name="connsiteX203" fmla="*/ 2436573 w 4076687"/>
              <a:gd name="connsiteY203" fmla="*/ 1901372 h 5836553"/>
              <a:gd name="connsiteX204" fmla="*/ 2334973 w 4076687"/>
              <a:gd name="connsiteY204" fmla="*/ 2032000 h 5836553"/>
              <a:gd name="connsiteX205" fmla="*/ 2320458 w 4076687"/>
              <a:gd name="connsiteY205" fmla="*/ 2525486 h 5836553"/>
              <a:gd name="connsiteX206" fmla="*/ 2393030 w 4076687"/>
              <a:gd name="connsiteY206" fmla="*/ 2467429 h 5836553"/>
              <a:gd name="connsiteX207" fmla="*/ 2509144 w 4076687"/>
              <a:gd name="connsiteY207" fmla="*/ 2394857 h 5836553"/>
              <a:gd name="connsiteX208" fmla="*/ 2697830 w 4076687"/>
              <a:gd name="connsiteY208" fmla="*/ 2249715 h 5836553"/>
              <a:gd name="connsiteX209" fmla="*/ 2663375 w 4076687"/>
              <a:gd name="connsiteY209" fmla="*/ 2031669 h 5836553"/>
              <a:gd name="connsiteX210" fmla="*/ 2829844 w 4076687"/>
              <a:gd name="connsiteY210" fmla="*/ 2166397 h 5836553"/>
              <a:gd name="connsiteX211" fmla="*/ 2857487 w 4076687"/>
              <a:gd name="connsiteY211" fmla="*/ 1814286 h 5836553"/>
              <a:gd name="connsiteX212" fmla="*/ 2886516 w 4076687"/>
              <a:gd name="connsiteY212" fmla="*/ 1698172 h 5836553"/>
              <a:gd name="connsiteX213" fmla="*/ 2857487 w 4076687"/>
              <a:gd name="connsiteY213" fmla="*/ 2235200 h 5836553"/>
              <a:gd name="connsiteX214" fmla="*/ 2828458 w 4076687"/>
              <a:gd name="connsiteY214" fmla="*/ 2307772 h 5836553"/>
              <a:gd name="connsiteX215" fmla="*/ 2625258 w 4076687"/>
              <a:gd name="connsiteY215" fmla="*/ 2481943 h 5836553"/>
              <a:gd name="connsiteX216" fmla="*/ 2538173 w 4076687"/>
              <a:gd name="connsiteY216" fmla="*/ 2525486 h 5836553"/>
              <a:gd name="connsiteX217" fmla="*/ 2480116 w 4076687"/>
              <a:gd name="connsiteY217" fmla="*/ 2569029 h 5836553"/>
              <a:gd name="connsiteX218" fmla="*/ 2422058 w 4076687"/>
              <a:gd name="connsiteY218" fmla="*/ 2699657 h 5836553"/>
              <a:gd name="connsiteX219" fmla="*/ 2407544 w 4076687"/>
              <a:gd name="connsiteY219" fmla="*/ 2743200 h 5836553"/>
              <a:gd name="connsiteX220" fmla="*/ 2494630 w 4076687"/>
              <a:gd name="connsiteY220" fmla="*/ 2656115 h 5836553"/>
              <a:gd name="connsiteX221" fmla="*/ 2639773 w 4076687"/>
              <a:gd name="connsiteY221" fmla="*/ 2612572 h 5836553"/>
              <a:gd name="connsiteX222" fmla="*/ 2799430 w 4076687"/>
              <a:gd name="connsiteY222" fmla="*/ 2540000 h 5836553"/>
              <a:gd name="connsiteX223" fmla="*/ 2872001 w 4076687"/>
              <a:gd name="connsiteY223" fmla="*/ 2467429 h 5836553"/>
              <a:gd name="connsiteX224" fmla="*/ 2959087 w 4076687"/>
              <a:gd name="connsiteY224" fmla="*/ 2380343 h 5836553"/>
              <a:gd name="connsiteX225" fmla="*/ 2973601 w 4076687"/>
              <a:gd name="connsiteY225" fmla="*/ 1872343 h 5836553"/>
              <a:gd name="connsiteX226" fmla="*/ 2988116 w 4076687"/>
              <a:gd name="connsiteY226" fmla="*/ 2220686 h 5836553"/>
              <a:gd name="connsiteX227" fmla="*/ 3162287 w 4076687"/>
              <a:gd name="connsiteY227" fmla="*/ 2046515 h 5836553"/>
              <a:gd name="connsiteX228" fmla="*/ 3220344 w 4076687"/>
              <a:gd name="connsiteY228" fmla="*/ 2002972 h 5836553"/>
              <a:gd name="connsiteX229" fmla="*/ 3365487 w 4076687"/>
              <a:gd name="connsiteY229" fmla="*/ 1857829 h 5836553"/>
              <a:gd name="connsiteX230" fmla="*/ 3740260 w 4076687"/>
              <a:gd name="connsiteY230" fmla="*/ 1573190 h 5836553"/>
              <a:gd name="connsiteX231" fmla="*/ 4056817 w 4076687"/>
              <a:gd name="connsiteY231" fmla="*/ 1409345 h 5836553"/>
              <a:gd name="connsiteX232" fmla="*/ 3529556 w 4076687"/>
              <a:gd name="connsiteY232" fmla="*/ 1875783 h 5836553"/>
              <a:gd name="connsiteX233" fmla="*/ 3969784 w 4076687"/>
              <a:gd name="connsiteY233" fmla="*/ 1938659 h 5836553"/>
              <a:gd name="connsiteX234" fmla="*/ 3350973 w 4076687"/>
              <a:gd name="connsiteY234" fmla="*/ 2075543 h 5836553"/>
              <a:gd name="connsiteX235" fmla="*/ 3176801 w 4076687"/>
              <a:gd name="connsiteY235" fmla="*/ 2177143 h 5836553"/>
              <a:gd name="connsiteX236" fmla="*/ 3104230 w 4076687"/>
              <a:gd name="connsiteY236" fmla="*/ 2293257 h 5836553"/>
              <a:gd name="connsiteX237" fmla="*/ 3089716 w 4076687"/>
              <a:gd name="connsiteY237" fmla="*/ 2351315 h 5836553"/>
              <a:gd name="connsiteX238" fmla="*/ 3075201 w 4076687"/>
              <a:gd name="connsiteY238" fmla="*/ 2481943 h 5836553"/>
              <a:gd name="connsiteX239" fmla="*/ 3046173 w 4076687"/>
              <a:gd name="connsiteY239" fmla="*/ 2525486 h 5836553"/>
              <a:gd name="connsiteX240" fmla="*/ 3002630 w 4076687"/>
              <a:gd name="connsiteY240" fmla="*/ 2583543 h 5836553"/>
              <a:gd name="connsiteX241" fmla="*/ 2901030 w 4076687"/>
              <a:gd name="connsiteY241" fmla="*/ 2670629 h 5836553"/>
              <a:gd name="connsiteX242" fmla="*/ 3227348 w 4076687"/>
              <a:gd name="connsiteY242" fmla="*/ 2690614 h 5836553"/>
              <a:gd name="connsiteX243" fmla="*/ 2726858 w 4076687"/>
              <a:gd name="connsiteY243" fmla="*/ 2844800 h 5836553"/>
              <a:gd name="connsiteX244" fmla="*/ 2654287 w 4076687"/>
              <a:gd name="connsiteY244" fmla="*/ 2931886 h 5836553"/>
              <a:gd name="connsiteX245" fmla="*/ 2494630 w 4076687"/>
              <a:gd name="connsiteY245" fmla="*/ 3106057 h 5836553"/>
              <a:gd name="connsiteX246" fmla="*/ 2465601 w 4076687"/>
              <a:gd name="connsiteY246" fmla="*/ 3193143 h 5836553"/>
              <a:gd name="connsiteX247" fmla="*/ 2567201 w 4076687"/>
              <a:gd name="connsiteY247" fmla="*/ 3178629 h 5836553"/>
              <a:gd name="connsiteX248" fmla="*/ 2973601 w 4076687"/>
              <a:gd name="connsiteY248" fmla="*/ 3091543 h 5836553"/>
              <a:gd name="connsiteX249" fmla="*/ 3234858 w 4076687"/>
              <a:gd name="connsiteY249" fmla="*/ 2960915 h 5836553"/>
              <a:gd name="connsiteX250" fmla="*/ 3438058 w 4076687"/>
              <a:gd name="connsiteY250" fmla="*/ 2801257 h 5836553"/>
              <a:gd name="connsiteX251" fmla="*/ 3583201 w 4076687"/>
              <a:gd name="connsiteY251" fmla="*/ 2569029 h 5836553"/>
              <a:gd name="connsiteX252" fmla="*/ 3670287 w 4076687"/>
              <a:gd name="connsiteY252" fmla="*/ 2409372 h 5836553"/>
              <a:gd name="connsiteX253" fmla="*/ 3995779 w 4076687"/>
              <a:gd name="connsiteY253" fmla="*/ 2119679 h 5836553"/>
              <a:gd name="connsiteX254" fmla="*/ 3655773 w 4076687"/>
              <a:gd name="connsiteY254" fmla="*/ 2641600 h 5836553"/>
              <a:gd name="connsiteX255" fmla="*/ 3626744 w 4076687"/>
              <a:gd name="connsiteY255" fmla="*/ 2714172 h 5836553"/>
              <a:gd name="connsiteX256" fmla="*/ 3525144 w 4076687"/>
              <a:gd name="connsiteY256" fmla="*/ 2888343 h 5836553"/>
              <a:gd name="connsiteX257" fmla="*/ 3467087 w 4076687"/>
              <a:gd name="connsiteY257" fmla="*/ 2946400 h 5836553"/>
              <a:gd name="connsiteX258" fmla="*/ 3394516 w 4076687"/>
              <a:gd name="connsiteY258" fmla="*/ 3033486 h 5836553"/>
              <a:gd name="connsiteX259" fmla="*/ 3525144 w 4076687"/>
              <a:gd name="connsiteY259" fmla="*/ 2975429 h 5836553"/>
              <a:gd name="connsiteX260" fmla="*/ 3583201 w 4076687"/>
              <a:gd name="connsiteY260" fmla="*/ 2960915 h 5836553"/>
              <a:gd name="connsiteX261" fmla="*/ 3975087 w 4076687"/>
              <a:gd name="connsiteY261" fmla="*/ 3048000 h 5836553"/>
              <a:gd name="connsiteX262" fmla="*/ 4076687 w 4076687"/>
              <a:gd name="connsiteY262" fmla="*/ 3091543 h 5836553"/>
              <a:gd name="connsiteX263" fmla="*/ 3975087 w 4076687"/>
              <a:gd name="connsiteY263" fmla="*/ 3062515 h 5836553"/>
              <a:gd name="connsiteX264" fmla="*/ 3800916 w 4076687"/>
              <a:gd name="connsiteY264" fmla="*/ 3077029 h 5836553"/>
              <a:gd name="connsiteX265" fmla="*/ 3463128 w 4076687"/>
              <a:gd name="connsiteY265" fmla="*/ 3084580 h 5836553"/>
              <a:gd name="connsiteX266" fmla="*/ 3494903 w 4076687"/>
              <a:gd name="connsiteY266" fmla="*/ 3168092 h 5836553"/>
              <a:gd name="connsiteX267" fmla="*/ 3309740 w 4076687"/>
              <a:gd name="connsiteY267" fmla="*/ 3155241 h 5836553"/>
              <a:gd name="connsiteX268" fmla="*/ 3007589 w 4076687"/>
              <a:gd name="connsiteY268" fmla="*/ 3272308 h 5836553"/>
              <a:gd name="connsiteX269" fmla="*/ 2850581 w 4076687"/>
              <a:gd name="connsiteY269" fmla="*/ 3360347 h 5836553"/>
              <a:gd name="connsiteX270" fmla="*/ 2697830 w 4076687"/>
              <a:gd name="connsiteY270" fmla="*/ 3454400 h 5836553"/>
              <a:gd name="connsiteX271" fmla="*/ 2596230 w 4076687"/>
              <a:gd name="connsiteY271" fmla="*/ 3468915 h 5836553"/>
              <a:gd name="connsiteX272" fmla="*/ 2552687 w 4076687"/>
              <a:gd name="connsiteY272" fmla="*/ 3483429 h 5836553"/>
              <a:gd name="connsiteX273" fmla="*/ 2567201 w 4076687"/>
              <a:gd name="connsiteY273" fmla="*/ 3570515 h 5836553"/>
              <a:gd name="connsiteX274" fmla="*/ 2654287 w 4076687"/>
              <a:gd name="connsiteY274" fmla="*/ 3599543 h 5836553"/>
              <a:gd name="connsiteX275" fmla="*/ 2799430 w 4076687"/>
              <a:gd name="connsiteY275" fmla="*/ 3686629 h 5836553"/>
              <a:gd name="connsiteX276" fmla="*/ 2930058 w 4076687"/>
              <a:gd name="connsiteY276" fmla="*/ 3759200 h 5836553"/>
              <a:gd name="connsiteX277" fmla="*/ 3411146 w 4076687"/>
              <a:gd name="connsiteY277" fmla="*/ 3763294 h 5836553"/>
              <a:gd name="connsiteX278" fmla="*/ 2789606 w 4076687"/>
              <a:gd name="connsiteY278" fmla="*/ 3946434 h 5836553"/>
              <a:gd name="connsiteX279" fmla="*/ 2872001 w 4076687"/>
              <a:gd name="connsiteY279" fmla="*/ 3947886 h 5836553"/>
              <a:gd name="connsiteX280" fmla="*/ 3002630 w 4076687"/>
              <a:gd name="connsiteY280" fmla="*/ 4078515 h 5836553"/>
              <a:gd name="connsiteX281" fmla="*/ 3147773 w 4076687"/>
              <a:gd name="connsiteY281" fmla="*/ 4136572 h 5836553"/>
              <a:gd name="connsiteX282" fmla="*/ 3718674 w 4076687"/>
              <a:gd name="connsiteY282" fmla="*/ 4204012 h 5836553"/>
              <a:gd name="connsiteX283" fmla="*/ 3220344 w 4076687"/>
              <a:gd name="connsiteY283" fmla="*/ 4194629 h 5836553"/>
              <a:gd name="connsiteX284" fmla="*/ 3176801 w 4076687"/>
              <a:gd name="connsiteY284" fmla="*/ 4180115 h 5836553"/>
              <a:gd name="connsiteX285" fmla="*/ 3089716 w 4076687"/>
              <a:gd name="connsiteY285" fmla="*/ 4165600 h 5836553"/>
              <a:gd name="connsiteX286" fmla="*/ 2959087 w 4076687"/>
              <a:gd name="connsiteY286" fmla="*/ 4136572 h 5836553"/>
              <a:gd name="connsiteX287" fmla="*/ 2842973 w 4076687"/>
              <a:gd name="connsiteY287" fmla="*/ 4107543 h 5836553"/>
              <a:gd name="connsiteX288" fmla="*/ 2741373 w 4076687"/>
              <a:gd name="connsiteY288" fmla="*/ 4005943 h 5836553"/>
              <a:gd name="connsiteX289" fmla="*/ 2697830 w 4076687"/>
              <a:gd name="connsiteY289" fmla="*/ 3962400 h 5836553"/>
              <a:gd name="connsiteX290" fmla="*/ 2610744 w 4076687"/>
              <a:gd name="connsiteY290" fmla="*/ 3904343 h 5836553"/>
              <a:gd name="connsiteX291" fmla="*/ 2567201 w 4076687"/>
              <a:gd name="connsiteY291" fmla="*/ 3875315 h 5836553"/>
              <a:gd name="connsiteX292" fmla="*/ 2538173 w 4076687"/>
              <a:gd name="connsiteY292" fmla="*/ 3947886 h 5836553"/>
              <a:gd name="connsiteX293" fmla="*/ 2596230 w 4076687"/>
              <a:gd name="connsiteY293" fmla="*/ 4209143 h 5836553"/>
              <a:gd name="connsiteX294" fmla="*/ 2610744 w 4076687"/>
              <a:gd name="connsiteY294" fmla="*/ 4252686 h 5836553"/>
              <a:gd name="connsiteX295" fmla="*/ 2625258 w 4076687"/>
              <a:gd name="connsiteY295" fmla="*/ 4296229 h 5836553"/>
              <a:gd name="connsiteX296" fmla="*/ 2639773 w 4076687"/>
              <a:gd name="connsiteY296" fmla="*/ 4717143 h 5836553"/>
              <a:gd name="connsiteX297" fmla="*/ 2697830 w 4076687"/>
              <a:gd name="connsiteY297" fmla="*/ 4775200 h 5836553"/>
              <a:gd name="connsiteX298" fmla="*/ 2726858 w 4076687"/>
              <a:gd name="connsiteY298" fmla="*/ 4833257 h 5836553"/>
              <a:gd name="connsiteX299" fmla="*/ 3058698 w 4076687"/>
              <a:gd name="connsiteY299" fmla="*/ 5730921 h 5836553"/>
              <a:gd name="connsiteX300" fmla="*/ 2722127 w 4076687"/>
              <a:gd name="connsiteY300" fmla="*/ 5786686 h 5836553"/>
              <a:gd name="connsiteX301" fmla="*/ 2451087 w 4076687"/>
              <a:gd name="connsiteY301" fmla="*/ 5733143 h 5836553"/>
              <a:gd name="connsiteX302" fmla="*/ 2131773 w 4076687"/>
              <a:gd name="connsiteY302" fmla="*/ 5776686 h 5836553"/>
              <a:gd name="connsiteX303" fmla="*/ 2175316 w 4076687"/>
              <a:gd name="connsiteY303" fmla="*/ 5660572 h 5836553"/>
              <a:gd name="connsiteX304" fmla="*/ 2175316 w 4076687"/>
              <a:gd name="connsiteY304" fmla="*/ 5442857 h 5836553"/>
              <a:gd name="connsiteX0" fmla="*/ 2189830 w 4076687"/>
              <a:gd name="connsiteY0" fmla="*/ 5529943 h 5836553"/>
              <a:gd name="connsiteX1" fmla="*/ 2020430 w 4076687"/>
              <a:gd name="connsiteY1" fmla="*/ 4312317 h 5836553"/>
              <a:gd name="connsiteX2" fmla="*/ 2015658 w 4076687"/>
              <a:gd name="connsiteY2" fmla="*/ 4020457 h 5836553"/>
              <a:gd name="connsiteX3" fmla="*/ 1914058 w 4076687"/>
              <a:gd name="connsiteY3" fmla="*/ 3918857 h 5836553"/>
              <a:gd name="connsiteX4" fmla="*/ 1812458 w 4076687"/>
              <a:gd name="connsiteY4" fmla="*/ 3831772 h 5836553"/>
              <a:gd name="connsiteX5" fmla="*/ 1768916 w 4076687"/>
              <a:gd name="connsiteY5" fmla="*/ 3773715 h 5836553"/>
              <a:gd name="connsiteX6" fmla="*/ 1609258 w 4076687"/>
              <a:gd name="connsiteY6" fmla="*/ 3628572 h 5836553"/>
              <a:gd name="connsiteX7" fmla="*/ 1478630 w 4076687"/>
              <a:gd name="connsiteY7" fmla="*/ 3570515 h 5836553"/>
              <a:gd name="connsiteX8" fmla="*/ 1187193 w 4076687"/>
              <a:gd name="connsiteY8" fmla="*/ 3635527 h 5836553"/>
              <a:gd name="connsiteX9" fmla="*/ 903269 w 4076687"/>
              <a:gd name="connsiteY9" fmla="*/ 3852699 h 5836553"/>
              <a:gd name="connsiteX10" fmla="*/ 979570 w 4076687"/>
              <a:gd name="connsiteY10" fmla="*/ 3947437 h 5836553"/>
              <a:gd name="connsiteX11" fmla="*/ 881107 w 4076687"/>
              <a:gd name="connsiteY11" fmla="*/ 4482411 h 5836553"/>
              <a:gd name="connsiteX12" fmla="*/ 886986 w 4076687"/>
              <a:gd name="connsiteY12" fmla="*/ 4088004 h 5836553"/>
              <a:gd name="connsiteX13" fmla="*/ 738637 w 4076687"/>
              <a:gd name="connsiteY13" fmla="*/ 4103108 h 5836553"/>
              <a:gd name="connsiteX14" fmla="*/ 504817 w 4076687"/>
              <a:gd name="connsiteY14" fmla="*/ 4341850 h 5836553"/>
              <a:gd name="connsiteX15" fmla="*/ 956116 w 4076687"/>
              <a:gd name="connsiteY15" fmla="*/ 3599543 h 5836553"/>
              <a:gd name="connsiteX16" fmla="*/ 767430 w 4076687"/>
              <a:gd name="connsiteY16" fmla="*/ 3614057 h 5836553"/>
              <a:gd name="connsiteX17" fmla="*/ 386196 w 4076687"/>
              <a:gd name="connsiteY17" fmla="*/ 3486452 h 5836553"/>
              <a:gd name="connsiteX18" fmla="*/ 593258 w 4076687"/>
              <a:gd name="connsiteY18" fmla="*/ 3541486 h 5836553"/>
              <a:gd name="connsiteX19" fmla="*/ 334334 w 4076687"/>
              <a:gd name="connsiteY19" fmla="*/ 3287964 h 5836553"/>
              <a:gd name="connsiteX20" fmla="*/ 796458 w 4076687"/>
              <a:gd name="connsiteY20" fmla="*/ 3512457 h 5836553"/>
              <a:gd name="connsiteX21" fmla="*/ 883544 w 4076687"/>
              <a:gd name="connsiteY21" fmla="*/ 3468915 h 5836553"/>
              <a:gd name="connsiteX22" fmla="*/ 927087 w 4076687"/>
              <a:gd name="connsiteY22" fmla="*/ 3454400 h 5836553"/>
              <a:gd name="connsiteX23" fmla="*/ 985144 w 4076687"/>
              <a:gd name="connsiteY23" fmla="*/ 3425372 h 5836553"/>
              <a:gd name="connsiteX24" fmla="*/ 1681830 w 4076687"/>
              <a:gd name="connsiteY24" fmla="*/ 3454400 h 5836553"/>
              <a:gd name="connsiteX25" fmla="*/ 1725373 w 4076687"/>
              <a:gd name="connsiteY25" fmla="*/ 3468915 h 5836553"/>
              <a:gd name="connsiteX26" fmla="*/ 1783430 w 4076687"/>
              <a:gd name="connsiteY26" fmla="*/ 3512457 h 5836553"/>
              <a:gd name="connsiteX27" fmla="*/ 1826973 w 4076687"/>
              <a:gd name="connsiteY27" fmla="*/ 3585029 h 5836553"/>
              <a:gd name="connsiteX28" fmla="*/ 1856001 w 4076687"/>
              <a:gd name="connsiteY28" fmla="*/ 3643086 h 5836553"/>
              <a:gd name="connsiteX29" fmla="*/ 1928573 w 4076687"/>
              <a:gd name="connsiteY29" fmla="*/ 3759200 h 5836553"/>
              <a:gd name="connsiteX30" fmla="*/ 1972116 w 4076687"/>
              <a:gd name="connsiteY30" fmla="*/ 3744686 h 5836553"/>
              <a:gd name="connsiteX31" fmla="*/ 1957601 w 4076687"/>
              <a:gd name="connsiteY31" fmla="*/ 3657600 h 5836553"/>
              <a:gd name="connsiteX32" fmla="*/ 1914058 w 4076687"/>
              <a:gd name="connsiteY32" fmla="*/ 3483429 h 5836553"/>
              <a:gd name="connsiteX33" fmla="*/ 1841487 w 4076687"/>
              <a:gd name="connsiteY33" fmla="*/ 3425372 h 5836553"/>
              <a:gd name="connsiteX34" fmla="*/ 1797944 w 4076687"/>
              <a:gd name="connsiteY34" fmla="*/ 3367315 h 5836553"/>
              <a:gd name="connsiteX35" fmla="*/ 1667316 w 4076687"/>
              <a:gd name="connsiteY35" fmla="*/ 3280229 h 5836553"/>
              <a:gd name="connsiteX36" fmla="*/ 1536687 w 4076687"/>
              <a:gd name="connsiteY36" fmla="*/ 3222172 h 5836553"/>
              <a:gd name="connsiteX37" fmla="*/ 1238788 w 4076687"/>
              <a:gd name="connsiteY37" fmla="*/ 3072921 h 5836553"/>
              <a:gd name="connsiteX38" fmla="*/ 917596 w 4076687"/>
              <a:gd name="connsiteY38" fmla="*/ 3051895 h 5836553"/>
              <a:gd name="connsiteX39" fmla="*/ 1023723 w 4076687"/>
              <a:gd name="connsiteY39" fmla="*/ 2942156 h 5836553"/>
              <a:gd name="connsiteX40" fmla="*/ 864066 w 4076687"/>
              <a:gd name="connsiteY40" fmla="*/ 2826041 h 5836553"/>
              <a:gd name="connsiteX41" fmla="*/ 607496 w 4076687"/>
              <a:gd name="connsiteY41" fmla="*/ 2747369 h 5836553"/>
              <a:gd name="connsiteX42" fmla="*/ 665830 w 4076687"/>
              <a:gd name="connsiteY42" fmla="*/ 2830286 h 5836553"/>
              <a:gd name="connsiteX43" fmla="*/ 387133 w 4076687"/>
              <a:gd name="connsiteY43" fmla="*/ 2616876 h 5836553"/>
              <a:gd name="connsiteX44" fmla="*/ 448116 w 4076687"/>
              <a:gd name="connsiteY44" fmla="*/ 2757715 h 5836553"/>
              <a:gd name="connsiteX45" fmla="*/ 390058 w 4076687"/>
              <a:gd name="connsiteY45" fmla="*/ 2714172 h 5836553"/>
              <a:gd name="connsiteX46" fmla="*/ 332001 w 4076687"/>
              <a:gd name="connsiteY46" fmla="*/ 2685143 h 5836553"/>
              <a:gd name="connsiteX47" fmla="*/ 14145 w 4076687"/>
              <a:gd name="connsiteY47" fmla="*/ 2438228 h 5836553"/>
              <a:gd name="connsiteX48" fmla="*/ 528541 w 4076687"/>
              <a:gd name="connsiteY48" fmla="*/ 2644340 h 5836553"/>
              <a:gd name="connsiteX49" fmla="*/ 854516 w 4076687"/>
              <a:gd name="connsiteY49" fmla="*/ 2685143 h 5836553"/>
              <a:gd name="connsiteX50" fmla="*/ 970630 w 4076687"/>
              <a:gd name="connsiteY50" fmla="*/ 2714172 h 5836553"/>
              <a:gd name="connsiteX51" fmla="*/ 1072230 w 4076687"/>
              <a:gd name="connsiteY51" fmla="*/ 2801257 h 5836553"/>
              <a:gd name="connsiteX52" fmla="*/ 945931 w 4076687"/>
              <a:gd name="connsiteY52" fmla="*/ 2556872 h 5836553"/>
              <a:gd name="connsiteX53" fmla="*/ 897528 w 4076687"/>
              <a:gd name="connsiteY53" fmla="*/ 2390095 h 5836553"/>
              <a:gd name="connsiteX54" fmla="*/ 957107 w 4076687"/>
              <a:gd name="connsiteY54" fmla="*/ 2428740 h 5836553"/>
              <a:gd name="connsiteX55" fmla="*/ 1144801 w 4076687"/>
              <a:gd name="connsiteY55" fmla="*/ 2873829 h 5836553"/>
              <a:gd name="connsiteX56" fmla="*/ 1188344 w 4076687"/>
              <a:gd name="connsiteY56" fmla="*/ 2917372 h 5836553"/>
              <a:gd name="connsiteX57" fmla="*/ 1275430 w 4076687"/>
              <a:gd name="connsiteY57" fmla="*/ 2960915 h 5836553"/>
              <a:gd name="connsiteX58" fmla="*/ 1551201 w 4076687"/>
              <a:gd name="connsiteY58" fmla="*/ 3004457 h 5836553"/>
              <a:gd name="connsiteX59" fmla="*/ 1667316 w 4076687"/>
              <a:gd name="connsiteY59" fmla="*/ 3033486 h 5836553"/>
              <a:gd name="connsiteX60" fmla="*/ 1739887 w 4076687"/>
              <a:gd name="connsiteY60" fmla="*/ 3062515 h 5836553"/>
              <a:gd name="connsiteX61" fmla="*/ 1783430 w 4076687"/>
              <a:gd name="connsiteY61" fmla="*/ 3077029 h 5836553"/>
              <a:gd name="connsiteX62" fmla="*/ 1885030 w 4076687"/>
              <a:gd name="connsiteY62" fmla="*/ 3135086 h 5836553"/>
              <a:gd name="connsiteX63" fmla="*/ 1928573 w 4076687"/>
              <a:gd name="connsiteY63" fmla="*/ 3207657 h 5836553"/>
              <a:gd name="connsiteX64" fmla="*/ 1972116 w 4076687"/>
              <a:gd name="connsiteY64" fmla="*/ 3251200 h 5836553"/>
              <a:gd name="connsiteX65" fmla="*/ 2030173 w 4076687"/>
              <a:gd name="connsiteY65" fmla="*/ 3323772 h 5836553"/>
              <a:gd name="connsiteX66" fmla="*/ 2001144 w 4076687"/>
              <a:gd name="connsiteY66" fmla="*/ 3236686 h 5836553"/>
              <a:gd name="connsiteX67" fmla="*/ 1957601 w 4076687"/>
              <a:gd name="connsiteY67" fmla="*/ 3106057 h 5836553"/>
              <a:gd name="connsiteX68" fmla="*/ 1928573 w 4076687"/>
              <a:gd name="connsiteY68" fmla="*/ 3048000 h 5836553"/>
              <a:gd name="connsiteX69" fmla="*/ 1856001 w 4076687"/>
              <a:gd name="connsiteY69" fmla="*/ 2989943 h 5836553"/>
              <a:gd name="connsiteX70" fmla="*/ 1812458 w 4076687"/>
              <a:gd name="connsiteY70" fmla="*/ 2931886 h 5836553"/>
              <a:gd name="connsiteX71" fmla="*/ 1768916 w 4076687"/>
              <a:gd name="connsiteY71" fmla="*/ 2888343 h 5836553"/>
              <a:gd name="connsiteX72" fmla="*/ 1754401 w 4076687"/>
              <a:gd name="connsiteY72" fmla="*/ 2830286 h 5836553"/>
              <a:gd name="connsiteX73" fmla="*/ 1725373 w 4076687"/>
              <a:gd name="connsiteY73" fmla="*/ 2772229 h 5836553"/>
              <a:gd name="connsiteX74" fmla="*/ 1146311 w 4076687"/>
              <a:gd name="connsiteY74" fmla="*/ 2363017 h 5836553"/>
              <a:gd name="connsiteX75" fmla="*/ 1315579 w 4076687"/>
              <a:gd name="connsiteY75" fmla="*/ 2469870 h 5836553"/>
              <a:gd name="connsiteX76" fmla="*/ 1681830 w 4076687"/>
              <a:gd name="connsiteY76" fmla="*/ 2540000 h 5836553"/>
              <a:gd name="connsiteX77" fmla="*/ 1609258 w 4076687"/>
              <a:gd name="connsiteY77" fmla="*/ 2438400 h 5836553"/>
              <a:gd name="connsiteX78" fmla="*/ 1565716 w 4076687"/>
              <a:gd name="connsiteY78" fmla="*/ 2365829 h 5836553"/>
              <a:gd name="connsiteX79" fmla="*/ 1406058 w 4076687"/>
              <a:gd name="connsiteY79" fmla="*/ 2206172 h 5836553"/>
              <a:gd name="connsiteX80" fmla="*/ 1348001 w 4076687"/>
              <a:gd name="connsiteY80" fmla="*/ 2148115 h 5836553"/>
              <a:gd name="connsiteX81" fmla="*/ 1304458 w 4076687"/>
              <a:gd name="connsiteY81" fmla="*/ 2104572 h 5836553"/>
              <a:gd name="connsiteX82" fmla="*/ 1260916 w 4076687"/>
              <a:gd name="connsiteY82" fmla="*/ 2046515 h 5836553"/>
              <a:gd name="connsiteX83" fmla="*/ 1217373 w 4076687"/>
              <a:gd name="connsiteY83" fmla="*/ 2032000 h 5836553"/>
              <a:gd name="connsiteX84" fmla="*/ 1072230 w 4076687"/>
              <a:gd name="connsiteY84" fmla="*/ 1988457 h 5836553"/>
              <a:gd name="connsiteX85" fmla="*/ 399100 w 4076687"/>
              <a:gd name="connsiteY85" fmla="*/ 2092388 h 5836553"/>
              <a:gd name="connsiteX86" fmla="*/ 970630 w 4076687"/>
              <a:gd name="connsiteY86" fmla="*/ 1886857 h 5836553"/>
              <a:gd name="connsiteX87" fmla="*/ 927087 w 4076687"/>
              <a:gd name="connsiteY87" fmla="*/ 1843315 h 5836553"/>
              <a:gd name="connsiteX88" fmla="*/ 470879 w 4076687"/>
              <a:gd name="connsiteY88" fmla="*/ 1699000 h 5836553"/>
              <a:gd name="connsiteX89" fmla="*/ 946231 w 4076687"/>
              <a:gd name="connsiteY89" fmla="*/ 1888330 h 5836553"/>
              <a:gd name="connsiteX90" fmla="*/ 1318973 w 4076687"/>
              <a:gd name="connsiteY90" fmla="*/ 1915886 h 5836553"/>
              <a:gd name="connsiteX91" fmla="*/ 1377030 w 4076687"/>
              <a:gd name="connsiteY91" fmla="*/ 1944915 h 5836553"/>
              <a:gd name="connsiteX92" fmla="*/ 1493144 w 4076687"/>
              <a:gd name="connsiteY92" fmla="*/ 2104572 h 5836553"/>
              <a:gd name="connsiteX93" fmla="*/ 1536687 w 4076687"/>
              <a:gd name="connsiteY93" fmla="*/ 2162629 h 5836553"/>
              <a:gd name="connsiteX94" fmla="*/ 1522173 w 4076687"/>
              <a:gd name="connsiteY94" fmla="*/ 2090057 h 5836553"/>
              <a:gd name="connsiteX95" fmla="*/ 1493144 w 4076687"/>
              <a:gd name="connsiteY95" fmla="*/ 1973943 h 5836553"/>
              <a:gd name="connsiteX96" fmla="*/ 1478630 w 4076687"/>
              <a:gd name="connsiteY96" fmla="*/ 1886857 h 5836553"/>
              <a:gd name="connsiteX97" fmla="*/ 1458798 w 4076687"/>
              <a:gd name="connsiteY97" fmla="*/ 1491358 h 5836553"/>
              <a:gd name="connsiteX98" fmla="*/ 1154643 w 4076687"/>
              <a:gd name="connsiteY98" fmla="*/ 853321 h 5836553"/>
              <a:gd name="connsiteX99" fmla="*/ 1551201 w 4076687"/>
              <a:gd name="connsiteY99" fmla="*/ 1320800 h 5836553"/>
              <a:gd name="connsiteX100" fmla="*/ 1580230 w 4076687"/>
              <a:gd name="connsiteY100" fmla="*/ 1190172 h 5836553"/>
              <a:gd name="connsiteX101" fmla="*/ 1551201 w 4076687"/>
              <a:gd name="connsiteY101" fmla="*/ 653143 h 5836553"/>
              <a:gd name="connsiteX102" fmla="*/ 1507658 w 4076687"/>
              <a:gd name="connsiteY102" fmla="*/ 580572 h 5836553"/>
              <a:gd name="connsiteX103" fmla="*/ 1551201 w 4076687"/>
              <a:gd name="connsiteY103" fmla="*/ 624115 h 5836553"/>
              <a:gd name="connsiteX104" fmla="*/ 1580230 w 4076687"/>
              <a:gd name="connsiteY104" fmla="*/ 754743 h 5836553"/>
              <a:gd name="connsiteX105" fmla="*/ 1638287 w 4076687"/>
              <a:gd name="connsiteY105" fmla="*/ 870857 h 5836553"/>
              <a:gd name="connsiteX106" fmla="*/ 1652801 w 4076687"/>
              <a:gd name="connsiteY106" fmla="*/ 2061029 h 5836553"/>
              <a:gd name="connsiteX107" fmla="*/ 1681830 w 4076687"/>
              <a:gd name="connsiteY107" fmla="*/ 2148115 h 5836553"/>
              <a:gd name="connsiteX108" fmla="*/ 1696344 w 4076687"/>
              <a:gd name="connsiteY108" fmla="*/ 2235200 h 5836553"/>
              <a:gd name="connsiteX109" fmla="*/ 1739887 w 4076687"/>
              <a:gd name="connsiteY109" fmla="*/ 2365829 h 5836553"/>
              <a:gd name="connsiteX110" fmla="*/ 1768916 w 4076687"/>
              <a:gd name="connsiteY110" fmla="*/ 2409372 h 5836553"/>
              <a:gd name="connsiteX111" fmla="*/ 1812458 w 4076687"/>
              <a:gd name="connsiteY111" fmla="*/ 2525486 h 5836553"/>
              <a:gd name="connsiteX112" fmla="*/ 1856001 w 4076687"/>
              <a:gd name="connsiteY112" fmla="*/ 2583543 h 5836553"/>
              <a:gd name="connsiteX113" fmla="*/ 1928573 w 4076687"/>
              <a:gd name="connsiteY113" fmla="*/ 2757715 h 5836553"/>
              <a:gd name="connsiteX114" fmla="*/ 1957601 w 4076687"/>
              <a:gd name="connsiteY114" fmla="*/ 2801257 h 5836553"/>
              <a:gd name="connsiteX115" fmla="*/ 2044687 w 4076687"/>
              <a:gd name="connsiteY115" fmla="*/ 2888343 h 5836553"/>
              <a:gd name="connsiteX116" fmla="*/ 2073716 w 4076687"/>
              <a:gd name="connsiteY116" fmla="*/ 2989943 h 5836553"/>
              <a:gd name="connsiteX117" fmla="*/ 2102744 w 4076687"/>
              <a:gd name="connsiteY117" fmla="*/ 3033486 h 5836553"/>
              <a:gd name="connsiteX118" fmla="*/ 2131773 w 4076687"/>
              <a:gd name="connsiteY118" fmla="*/ 2989943 h 5836553"/>
              <a:gd name="connsiteX119" fmla="*/ 2044687 w 4076687"/>
              <a:gd name="connsiteY119" fmla="*/ 2380343 h 5836553"/>
              <a:gd name="connsiteX120" fmla="*/ 2030173 w 4076687"/>
              <a:gd name="connsiteY120" fmla="*/ 2322286 h 5836553"/>
              <a:gd name="connsiteX121" fmla="*/ 1929390 w 4076687"/>
              <a:gd name="connsiteY121" fmla="*/ 2179092 h 5836553"/>
              <a:gd name="connsiteX122" fmla="*/ 1833499 w 4076687"/>
              <a:gd name="connsiteY122" fmla="*/ 1914189 h 5836553"/>
              <a:gd name="connsiteX123" fmla="*/ 2030173 w 4076687"/>
              <a:gd name="connsiteY123" fmla="*/ 2177143 h 5836553"/>
              <a:gd name="connsiteX124" fmla="*/ 1951983 w 4076687"/>
              <a:gd name="connsiteY124" fmla="*/ 1763526 h 5836553"/>
              <a:gd name="connsiteX125" fmla="*/ 1918104 w 4076687"/>
              <a:gd name="connsiteY125" fmla="*/ 1422364 h 5836553"/>
              <a:gd name="connsiteX126" fmla="*/ 2160801 w 4076687"/>
              <a:gd name="connsiteY126" fmla="*/ 2075543 h 5836553"/>
              <a:gd name="connsiteX127" fmla="*/ 2262401 w 4076687"/>
              <a:gd name="connsiteY127" fmla="*/ 1959429 h 5836553"/>
              <a:gd name="connsiteX128" fmla="*/ 2218858 w 4076687"/>
              <a:gd name="connsiteY128" fmla="*/ 1756229 h 5836553"/>
              <a:gd name="connsiteX129" fmla="*/ 2204344 w 4076687"/>
              <a:gd name="connsiteY129" fmla="*/ 1625600 h 5836553"/>
              <a:gd name="connsiteX130" fmla="*/ 2160801 w 4076687"/>
              <a:gd name="connsiteY130" fmla="*/ 1494972 h 5836553"/>
              <a:gd name="connsiteX131" fmla="*/ 2102744 w 4076687"/>
              <a:gd name="connsiteY131" fmla="*/ 1320800 h 5836553"/>
              <a:gd name="connsiteX132" fmla="*/ 2117258 w 4076687"/>
              <a:gd name="connsiteY132" fmla="*/ 130629 h 5836553"/>
              <a:gd name="connsiteX133" fmla="*/ 2131773 w 4076687"/>
              <a:gd name="connsiteY133" fmla="*/ 261257 h 5836553"/>
              <a:gd name="connsiteX134" fmla="*/ 2146287 w 4076687"/>
              <a:gd name="connsiteY134" fmla="*/ 333829 h 5836553"/>
              <a:gd name="connsiteX135" fmla="*/ 2189830 w 4076687"/>
              <a:gd name="connsiteY135" fmla="*/ 638629 h 5836553"/>
              <a:gd name="connsiteX136" fmla="*/ 2218858 w 4076687"/>
              <a:gd name="connsiteY136" fmla="*/ 580572 h 5836553"/>
              <a:gd name="connsiteX137" fmla="*/ 2247887 w 4076687"/>
              <a:gd name="connsiteY137" fmla="*/ 508000 h 5836553"/>
              <a:gd name="connsiteX138" fmla="*/ 2291430 w 4076687"/>
              <a:gd name="connsiteY138" fmla="*/ 406400 h 5836553"/>
              <a:gd name="connsiteX139" fmla="*/ 2305944 w 4076687"/>
              <a:gd name="connsiteY139" fmla="*/ 159657 h 5836553"/>
              <a:gd name="connsiteX140" fmla="*/ 2291430 w 4076687"/>
              <a:gd name="connsiteY140" fmla="*/ 609600 h 5836553"/>
              <a:gd name="connsiteX141" fmla="*/ 2233373 w 4076687"/>
              <a:gd name="connsiteY141" fmla="*/ 696686 h 5836553"/>
              <a:gd name="connsiteX142" fmla="*/ 2247887 w 4076687"/>
              <a:gd name="connsiteY142" fmla="*/ 1262743 h 5836553"/>
              <a:gd name="connsiteX143" fmla="*/ 2291430 w 4076687"/>
              <a:gd name="connsiteY143" fmla="*/ 1320800 h 5836553"/>
              <a:gd name="connsiteX144" fmla="*/ 2305944 w 4076687"/>
              <a:gd name="connsiteY144" fmla="*/ 1393372 h 5836553"/>
              <a:gd name="connsiteX145" fmla="*/ 2334973 w 4076687"/>
              <a:gd name="connsiteY145" fmla="*/ 1494972 h 5836553"/>
              <a:gd name="connsiteX146" fmla="*/ 2349487 w 4076687"/>
              <a:gd name="connsiteY146" fmla="*/ 1611086 h 5836553"/>
              <a:gd name="connsiteX147" fmla="*/ 2378516 w 4076687"/>
              <a:gd name="connsiteY147" fmla="*/ 1567543 h 5836553"/>
              <a:gd name="connsiteX148" fmla="*/ 2480116 w 4076687"/>
              <a:gd name="connsiteY148" fmla="*/ 1509486 h 5836553"/>
              <a:gd name="connsiteX149" fmla="*/ 2509144 w 4076687"/>
              <a:gd name="connsiteY149" fmla="*/ 1465943 h 5836553"/>
              <a:gd name="connsiteX150" fmla="*/ 2552687 w 4076687"/>
              <a:gd name="connsiteY150" fmla="*/ 1422400 h 5836553"/>
              <a:gd name="connsiteX151" fmla="*/ 2581716 w 4076687"/>
              <a:gd name="connsiteY151" fmla="*/ 1364343 h 5836553"/>
              <a:gd name="connsiteX152" fmla="*/ 2596230 w 4076687"/>
              <a:gd name="connsiteY152" fmla="*/ 1045029 h 5836553"/>
              <a:gd name="connsiteX153" fmla="*/ 2610744 w 4076687"/>
              <a:gd name="connsiteY153" fmla="*/ 972457 h 5836553"/>
              <a:gd name="connsiteX154" fmla="*/ 2654287 w 4076687"/>
              <a:gd name="connsiteY154" fmla="*/ 609600 h 5836553"/>
              <a:gd name="connsiteX155" fmla="*/ 2697830 w 4076687"/>
              <a:gd name="connsiteY155" fmla="*/ 275772 h 5836553"/>
              <a:gd name="connsiteX156" fmla="*/ 2959087 w 4076687"/>
              <a:gd name="connsiteY156" fmla="*/ 43543 h 5836553"/>
              <a:gd name="connsiteX157" fmla="*/ 2988116 w 4076687"/>
              <a:gd name="connsiteY157" fmla="*/ 0 h 5836553"/>
              <a:gd name="connsiteX158" fmla="*/ 2959087 w 4076687"/>
              <a:gd name="connsiteY158" fmla="*/ 130629 h 5836553"/>
              <a:gd name="connsiteX159" fmla="*/ 2930058 w 4076687"/>
              <a:gd name="connsiteY159" fmla="*/ 232229 h 5836553"/>
              <a:gd name="connsiteX160" fmla="*/ 2813944 w 4076687"/>
              <a:gd name="connsiteY160" fmla="*/ 290286 h 5836553"/>
              <a:gd name="connsiteX161" fmla="*/ 2770401 w 4076687"/>
              <a:gd name="connsiteY161" fmla="*/ 522515 h 5836553"/>
              <a:gd name="connsiteX162" fmla="*/ 2726858 w 4076687"/>
              <a:gd name="connsiteY162" fmla="*/ 972457 h 5836553"/>
              <a:gd name="connsiteX163" fmla="*/ 2784916 w 4076687"/>
              <a:gd name="connsiteY163" fmla="*/ 1001486 h 5836553"/>
              <a:gd name="connsiteX164" fmla="*/ 2872001 w 4076687"/>
              <a:gd name="connsiteY164" fmla="*/ 957943 h 5836553"/>
              <a:gd name="connsiteX165" fmla="*/ 3089716 w 4076687"/>
              <a:gd name="connsiteY165" fmla="*/ 914400 h 5836553"/>
              <a:gd name="connsiteX166" fmla="*/ 3147773 w 4076687"/>
              <a:gd name="connsiteY166" fmla="*/ 885372 h 5836553"/>
              <a:gd name="connsiteX167" fmla="*/ 3581407 w 4076687"/>
              <a:gd name="connsiteY167" fmla="*/ 416941 h 5836553"/>
              <a:gd name="connsiteX168" fmla="*/ 3300941 w 4076687"/>
              <a:gd name="connsiteY168" fmla="*/ 909341 h 5836553"/>
              <a:gd name="connsiteX169" fmla="*/ 3560769 w 4076687"/>
              <a:gd name="connsiteY169" fmla="*/ 934802 h 5836553"/>
              <a:gd name="connsiteX170" fmla="*/ 3641258 w 4076687"/>
              <a:gd name="connsiteY170" fmla="*/ 1030515 h 5836553"/>
              <a:gd name="connsiteX171" fmla="*/ 3060687 w 4076687"/>
              <a:gd name="connsiteY171" fmla="*/ 1030515 h 5836553"/>
              <a:gd name="connsiteX172" fmla="*/ 3133258 w 4076687"/>
              <a:gd name="connsiteY172" fmla="*/ 1074057 h 5836553"/>
              <a:gd name="connsiteX173" fmla="*/ 3249373 w 4076687"/>
              <a:gd name="connsiteY173" fmla="*/ 1103086 h 5836553"/>
              <a:gd name="connsiteX174" fmla="*/ 3307430 w 4076687"/>
              <a:gd name="connsiteY174" fmla="*/ 1175657 h 5836553"/>
              <a:gd name="connsiteX175" fmla="*/ 3394516 w 4076687"/>
              <a:gd name="connsiteY175" fmla="*/ 1219200 h 5836553"/>
              <a:gd name="connsiteX176" fmla="*/ 3554173 w 4076687"/>
              <a:gd name="connsiteY176" fmla="*/ 1248229 h 5836553"/>
              <a:gd name="connsiteX177" fmla="*/ 3844458 w 4076687"/>
              <a:gd name="connsiteY177" fmla="*/ 1190172 h 5836553"/>
              <a:gd name="connsiteX178" fmla="*/ 3902516 w 4076687"/>
              <a:gd name="connsiteY178" fmla="*/ 1117600 h 5836553"/>
              <a:gd name="connsiteX179" fmla="*/ 3946058 w 4076687"/>
              <a:gd name="connsiteY179" fmla="*/ 1088572 h 5836553"/>
              <a:gd name="connsiteX180" fmla="*/ 3902516 w 4076687"/>
              <a:gd name="connsiteY180" fmla="*/ 1132115 h 5836553"/>
              <a:gd name="connsiteX181" fmla="*/ 3800916 w 4076687"/>
              <a:gd name="connsiteY181" fmla="*/ 1262743 h 5836553"/>
              <a:gd name="connsiteX182" fmla="*/ 3648794 w 4076687"/>
              <a:gd name="connsiteY182" fmla="*/ 1246146 h 5836553"/>
              <a:gd name="connsiteX183" fmla="*/ 3819181 w 4076687"/>
              <a:gd name="connsiteY183" fmla="*/ 1302292 h 5836553"/>
              <a:gd name="connsiteX184" fmla="*/ 3387538 w 4076687"/>
              <a:gd name="connsiteY184" fmla="*/ 1304203 h 5836553"/>
              <a:gd name="connsiteX185" fmla="*/ 3354288 w 4076687"/>
              <a:gd name="connsiteY185" fmla="*/ 1257336 h 5836553"/>
              <a:gd name="connsiteX186" fmla="*/ 3147363 w 4076687"/>
              <a:gd name="connsiteY186" fmla="*/ 1146879 h 5836553"/>
              <a:gd name="connsiteX187" fmla="*/ 3263887 w 4076687"/>
              <a:gd name="connsiteY187" fmla="*/ 1756229 h 5836553"/>
              <a:gd name="connsiteX188" fmla="*/ 3234858 w 4076687"/>
              <a:gd name="connsiteY188" fmla="*/ 1698172 h 5836553"/>
              <a:gd name="connsiteX189" fmla="*/ 3162287 w 4076687"/>
              <a:gd name="connsiteY189" fmla="*/ 1524000 h 5836553"/>
              <a:gd name="connsiteX190" fmla="*/ 3110406 w 4076687"/>
              <a:gd name="connsiteY190" fmla="*/ 1329003 h 5836553"/>
              <a:gd name="connsiteX191" fmla="*/ 3090572 w 4076687"/>
              <a:gd name="connsiteY191" fmla="*/ 1273108 h 5836553"/>
              <a:gd name="connsiteX192" fmla="*/ 3046665 w 4076687"/>
              <a:gd name="connsiteY192" fmla="*/ 1226998 h 5836553"/>
              <a:gd name="connsiteX193" fmla="*/ 2956636 w 4076687"/>
              <a:gd name="connsiteY193" fmla="*/ 1063836 h 5836553"/>
              <a:gd name="connsiteX194" fmla="*/ 2731745 w 4076687"/>
              <a:gd name="connsiteY194" fmla="*/ 1086625 h 5836553"/>
              <a:gd name="connsiteX195" fmla="*/ 2741373 w 4076687"/>
              <a:gd name="connsiteY195" fmla="*/ 1219200 h 5836553"/>
              <a:gd name="connsiteX196" fmla="*/ 2726858 w 4076687"/>
              <a:gd name="connsiteY196" fmla="*/ 1262743 h 5836553"/>
              <a:gd name="connsiteX197" fmla="*/ 2654287 w 4076687"/>
              <a:gd name="connsiteY197" fmla="*/ 1524000 h 5836553"/>
              <a:gd name="connsiteX198" fmla="*/ 2697830 w 4076687"/>
              <a:gd name="connsiteY198" fmla="*/ 1596572 h 5836553"/>
              <a:gd name="connsiteX199" fmla="*/ 2712344 w 4076687"/>
              <a:gd name="connsiteY199" fmla="*/ 1640115 h 5836553"/>
              <a:gd name="connsiteX200" fmla="*/ 2654287 w 4076687"/>
              <a:gd name="connsiteY200" fmla="*/ 1712686 h 5836553"/>
              <a:gd name="connsiteX201" fmla="*/ 2596230 w 4076687"/>
              <a:gd name="connsiteY201" fmla="*/ 1770743 h 5836553"/>
              <a:gd name="connsiteX202" fmla="*/ 2509144 w 4076687"/>
              <a:gd name="connsiteY202" fmla="*/ 1828800 h 5836553"/>
              <a:gd name="connsiteX203" fmla="*/ 2436573 w 4076687"/>
              <a:gd name="connsiteY203" fmla="*/ 1901372 h 5836553"/>
              <a:gd name="connsiteX204" fmla="*/ 2334973 w 4076687"/>
              <a:gd name="connsiteY204" fmla="*/ 2032000 h 5836553"/>
              <a:gd name="connsiteX205" fmla="*/ 2320458 w 4076687"/>
              <a:gd name="connsiteY205" fmla="*/ 2525486 h 5836553"/>
              <a:gd name="connsiteX206" fmla="*/ 2393030 w 4076687"/>
              <a:gd name="connsiteY206" fmla="*/ 2467429 h 5836553"/>
              <a:gd name="connsiteX207" fmla="*/ 2509144 w 4076687"/>
              <a:gd name="connsiteY207" fmla="*/ 2394857 h 5836553"/>
              <a:gd name="connsiteX208" fmla="*/ 2697830 w 4076687"/>
              <a:gd name="connsiteY208" fmla="*/ 2249715 h 5836553"/>
              <a:gd name="connsiteX209" fmla="*/ 2663375 w 4076687"/>
              <a:gd name="connsiteY209" fmla="*/ 2031669 h 5836553"/>
              <a:gd name="connsiteX210" fmla="*/ 2829844 w 4076687"/>
              <a:gd name="connsiteY210" fmla="*/ 2166397 h 5836553"/>
              <a:gd name="connsiteX211" fmla="*/ 2857487 w 4076687"/>
              <a:gd name="connsiteY211" fmla="*/ 1814286 h 5836553"/>
              <a:gd name="connsiteX212" fmla="*/ 2886516 w 4076687"/>
              <a:gd name="connsiteY212" fmla="*/ 1698172 h 5836553"/>
              <a:gd name="connsiteX213" fmla="*/ 2857487 w 4076687"/>
              <a:gd name="connsiteY213" fmla="*/ 2235200 h 5836553"/>
              <a:gd name="connsiteX214" fmla="*/ 2828458 w 4076687"/>
              <a:gd name="connsiteY214" fmla="*/ 2307772 h 5836553"/>
              <a:gd name="connsiteX215" fmla="*/ 2625258 w 4076687"/>
              <a:gd name="connsiteY215" fmla="*/ 2481943 h 5836553"/>
              <a:gd name="connsiteX216" fmla="*/ 2538173 w 4076687"/>
              <a:gd name="connsiteY216" fmla="*/ 2525486 h 5836553"/>
              <a:gd name="connsiteX217" fmla="*/ 2480116 w 4076687"/>
              <a:gd name="connsiteY217" fmla="*/ 2569029 h 5836553"/>
              <a:gd name="connsiteX218" fmla="*/ 2422058 w 4076687"/>
              <a:gd name="connsiteY218" fmla="*/ 2699657 h 5836553"/>
              <a:gd name="connsiteX219" fmla="*/ 2407544 w 4076687"/>
              <a:gd name="connsiteY219" fmla="*/ 2743200 h 5836553"/>
              <a:gd name="connsiteX220" fmla="*/ 2494630 w 4076687"/>
              <a:gd name="connsiteY220" fmla="*/ 2656115 h 5836553"/>
              <a:gd name="connsiteX221" fmla="*/ 2639773 w 4076687"/>
              <a:gd name="connsiteY221" fmla="*/ 2612572 h 5836553"/>
              <a:gd name="connsiteX222" fmla="*/ 2799430 w 4076687"/>
              <a:gd name="connsiteY222" fmla="*/ 2540000 h 5836553"/>
              <a:gd name="connsiteX223" fmla="*/ 2872001 w 4076687"/>
              <a:gd name="connsiteY223" fmla="*/ 2467429 h 5836553"/>
              <a:gd name="connsiteX224" fmla="*/ 2959087 w 4076687"/>
              <a:gd name="connsiteY224" fmla="*/ 2380343 h 5836553"/>
              <a:gd name="connsiteX225" fmla="*/ 2973601 w 4076687"/>
              <a:gd name="connsiteY225" fmla="*/ 1872343 h 5836553"/>
              <a:gd name="connsiteX226" fmla="*/ 2988116 w 4076687"/>
              <a:gd name="connsiteY226" fmla="*/ 2220686 h 5836553"/>
              <a:gd name="connsiteX227" fmla="*/ 3162287 w 4076687"/>
              <a:gd name="connsiteY227" fmla="*/ 2046515 h 5836553"/>
              <a:gd name="connsiteX228" fmla="*/ 3220344 w 4076687"/>
              <a:gd name="connsiteY228" fmla="*/ 2002972 h 5836553"/>
              <a:gd name="connsiteX229" fmla="*/ 3365487 w 4076687"/>
              <a:gd name="connsiteY229" fmla="*/ 1857829 h 5836553"/>
              <a:gd name="connsiteX230" fmla="*/ 3740260 w 4076687"/>
              <a:gd name="connsiteY230" fmla="*/ 1573190 h 5836553"/>
              <a:gd name="connsiteX231" fmla="*/ 4056817 w 4076687"/>
              <a:gd name="connsiteY231" fmla="*/ 1409345 h 5836553"/>
              <a:gd name="connsiteX232" fmla="*/ 3529556 w 4076687"/>
              <a:gd name="connsiteY232" fmla="*/ 1875783 h 5836553"/>
              <a:gd name="connsiteX233" fmla="*/ 3969784 w 4076687"/>
              <a:gd name="connsiteY233" fmla="*/ 1938659 h 5836553"/>
              <a:gd name="connsiteX234" fmla="*/ 3350973 w 4076687"/>
              <a:gd name="connsiteY234" fmla="*/ 2075543 h 5836553"/>
              <a:gd name="connsiteX235" fmla="*/ 3176801 w 4076687"/>
              <a:gd name="connsiteY235" fmla="*/ 2177143 h 5836553"/>
              <a:gd name="connsiteX236" fmla="*/ 3104230 w 4076687"/>
              <a:gd name="connsiteY236" fmla="*/ 2293257 h 5836553"/>
              <a:gd name="connsiteX237" fmla="*/ 3089716 w 4076687"/>
              <a:gd name="connsiteY237" fmla="*/ 2351315 h 5836553"/>
              <a:gd name="connsiteX238" fmla="*/ 3075201 w 4076687"/>
              <a:gd name="connsiteY238" fmla="*/ 2481943 h 5836553"/>
              <a:gd name="connsiteX239" fmla="*/ 3046173 w 4076687"/>
              <a:gd name="connsiteY239" fmla="*/ 2525486 h 5836553"/>
              <a:gd name="connsiteX240" fmla="*/ 3002630 w 4076687"/>
              <a:gd name="connsiteY240" fmla="*/ 2583543 h 5836553"/>
              <a:gd name="connsiteX241" fmla="*/ 2901030 w 4076687"/>
              <a:gd name="connsiteY241" fmla="*/ 2670629 h 5836553"/>
              <a:gd name="connsiteX242" fmla="*/ 3227348 w 4076687"/>
              <a:gd name="connsiteY242" fmla="*/ 2690614 h 5836553"/>
              <a:gd name="connsiteX243" fmla="*/ 2726858 w 4076687"/>
              <a:gd name="connsiteY243" fmla="*/ 2844800 h 5836553"/>
              <a:gd name="connsiteX244" fmla="*/ 2654287 w 4076687"/>
              <a:gd name="connsiteY244" fmla="*/ 2931886 h 5836553"/>
              <a:gd name="connsiteX245" fmla="*/ 2494630 w 4076687"/>
              <a:gd name="connsiteY245" fmla="*/ 3106057 h 5836553"/>
              <a:gd name="connsiteX246" fmla="*/ 2465601 w 4076687"/>
              <a:gd name="connsiteY246" fmla="*/ 3193143 h 5836553"/>
              <a:gd name="connsiteX247" fmla="*/ 2567201 w 4076687"/>
              <a:gd name="connsiteY247" fmla="*/ 3178629 h 5836553"/>
              <a:gd name="connsiteX248" fmla="*/ 2973601 w 4076687"/>
              <a:gd name="connsiteY248" fmla="*/ 3091543 h 5836553"/>
              <a:gd name="connsiteX249" fmla="*/ 3234858 w 4076687"/>
              <a:gd name="connsiteY249" fmla="*/ 2960915 h 5836553"/>
              <a:gd name="connsiteX250" fmla="*/ 3438058 w 4076687"/>
              <a:gd name="connsiteY250" fmla="*/ 2801257 h 5836553"/>
              <a:gd name="connsiteX251" fmla="*/ 3583201 w 4076687"/>
              <a:gd name="connsiteY251" fmla="*/ 2569029 h 5836553"/>
              <a:gd name="connsiteX252" fmla="*/ 3670287 w 4076687"/>
              <a:gd name="connsiteY252" fmla="*/ 2409372 h 5836553"/>
              <a:gd name="connsiteX253" fmla="*/ 3995779 w 4076687"/>
              <a:gd name="connsiteY253" fmla="*/ 2119679 h 5836553"/>
              <a:gd name="connsiteX254" fmla="*/ 3655773 w 4076687"/>
              <a:gd name="connsiteY254" fmla="*/ 2641600 h 5836553"/>
              <a:gd name="connsiteX255" fmla="*/ 3626744 w 4076687"/>
              <a:gd name="connsiteY255" fmla="*/ 2714172 h 5836553"/>
              <a:gd name="connsiteX256" fmla="*/ 3525144 w 4076687"/>
              <a:gd name="connsiteY256" fmla="*/ 2888343 h 5836553"/>
              <a:gd name="connsiteX257" fmla="*/ 3467087 w 4076687"/>
              <a:gd name="connsiteY257" fmla="*/ 2946400 h 5836553"/>
              <a:gd name="connsiteX258" fmla="*/ 3394516 w 4076687"/>
              <a:gd name="connsiteY258" fmla="*/ 3033486 h 5836553"/>
              <a:gd name="connsiteX259" fmla="*/ 3525144 w 4076687"/>
              <a:gd name="connsiteY259" fmla="*/ 2975429 h 5836553"/>
              <a:gd name="connsiteX260" fmla="*/ 3583201 w 4076687"/>
              <a:gd name="connsiteY260" fmla="*/ 2960915 h 5836553"/>
              <a:gd name="connsiteX261" fmla="*/ 3975087 w 4076687"/>
              <a:gd name="connsiteY261" fmla="*/ 3048000 h 5836553"/>
              <a:gd name="connsiteX262" fmla="*/ 4076687 w 4076687"/>
              <a:gd name="connsiteY262" fmla="*/ 3091543 h 5836553"/>
              <a:gd name="connsiteX263" fmla="*/ 3975087 w 4076687"/>
              <a:gd name="connsiteY263" fmla="*/ 3062515 h 5836553"/>
              <a:gd name="connsiteX264" fmla="*/ 3800916 w 4076687"/>
              <a:gd name="connsiteY264" fmla="*/ 3077029 h 5836553"/>
              <a:gd name="connsiteX265" fmla="*/ 3463128 w 4076687"/>
              <a:gd name="connsiteY265" fmla="*/ 3084580 h 5836553"/>
              <a:gd name="connsiteX266" fmla="*/ 3494903 w 4076687"/>
              <a:gd name="connsiteY266" fmla="*/ 3168092 h 5836553"/>
              <a:gd name="connsiteX267" fmla="*/ 3309740 w 4076687"/>
              <a:gd name="connsiteY267" fmla="*/ 3155241 h 5836553"/>
              <a:gd name="connsiteX268" fmla="*/ 3007589 w 4076687"/>
              <a:gd name="connsiteY268" fmla="*/ 3272308 h 5836553"/>
              <a:gd name="connsiteX269" fmla="*/ 2850581 w 4076687"/>
              <a:gd name="connsiteY269" fmla="*/ 3360347 h 5836553"/>
              <a:gd name="connsiteX270" fmla="*/ 2697830 w 4076687"/>
              <a:gd name="connsiteY270" fmla="*/ 3454400 h 5836553"/>
              <a:gd name="connsiteX271" fmla="*/ 2596230 w 4076687"/>
              <a:gd name="connsiteY271" fmla="*/ 3468915 h 5836553"/>
              <a:gd name="connsiteX272" fmla="*/ 2552687 w 4076687"/>
              <a:gd name="connsiteY272" fmla="*/ 3483429 h 5836553"/>
              <a:gd name="connsiteX273" fmla="*/ 2567201 w 4076687"/>
              <a:gd name="connsiteY273" fmla="*/ 3570515 h 5836553"/>
              <a:gd name="connsiteX274" fmla="*/ 2654287 w 4076687"/>
              <a:gd name="connsiteY274" fmla="*/ 3599543 h 5836553"/>
              <a:gd name="connsiteX275" fmla="*/ 2799430 w 4076687"/>
              <a:gd name="connsiteY275" fmla="*/ 3686629 h 5836553"/>
              <a:gd name="connsiteX276" fmla="*/ 2930058 w 4076687"/>
              <a:gd name="connsiteY276" fmla="*/ 3759200 h 5836553"/>
              <a:gd name="connsiteX277" fmla="*/ 3411146 w 4076687"/>
              <a:gd name="connsiteY277" fmla="*/ 3763294 h 5836553"/>
              <a:gd name="connsiteX278" fmla="*/ 2789606 w 4076687"/>
              <a:gd name="connsiteY278" fmla="*/ 3946434 h 5836553"/>
              <a:gd name="connsiteX279" fmla="*/ 2872001 w 4076687"/>
              <a:gd name="connsiteY279" fmla="*/ 3947886 h 5836553"/>
              <a:gd name="connsiteX280" fmla="*/ 3002630 w 4076687"/>
              <a:gd name="connsiteY280" fmla="*/ 4078515 h 5836553"/>
              <a:gd name="connsiteX281" fmla="*/ 3147773 w 4076687"/>
              <a:gd name="connsiteY281" fmla="*/ 4136572 h 5836553"/>
              <a:gd name="connsiteX282" fmla="*/ 3718674 w 4076687"/>
              <a:gd name="connsiteY282" fmla="*/ 4204012 h 5836553"/>
              <a:gd name="connsiteX283" fmla="*/ 3220344 w 4076687"/>
              <a:gd name="connsiteY283" fmla="*/ 4194629 h 5836553"/>
              <a:gd name="connsiteX284" fmla="*/ 3176801 w 4076687"/>
              <a:gd name="connsiteY284" fmla="*/ 4180115 h 5836553"/>
              <a:gd name="connsiteX285" fmla="*/ 3089716 w 4076687"/>
              <a:gd name="connsiteY285" fmla="*/ 4165600 h 5836553"/>
              <a:gd name="connsiteX286" fmla="*/ 2959087 w 4076687"/>
              <a:gd name="connsiteY286" fmla="*/ 4136572 h 5836553"/>
              <a:gd name="connsiteX287" fmla="*/ 2842973 w 4076687"/>
              <a:gd name="connsiteY287" fmla="*/ 4107543 h 5836553"/>
              <a:gd name="connsiteX288" fmla="*/ 2741373 w 4076687"/>
              <a:gd name="connsiteY288" fmla="*/ 4005943 h 5836553"/>
              <a:gd name="connsiteX289" fmla="*/ 2697830 w 4076687"/>
              <a:gd name="connsiteY289" fmla="*/ 3962400 h 5836553"/>
              <a:gd name="connsiteX290" fmla="*/ 2610744 w 4076687"/>
              <a:gd name="connsiteY290" fmla="*/ 3904343 h 5836553"/>
              <a:gd name="connsiteX291" fmla="*/ 2567201 w 4076687"/>
              <a:gd name="connsiteY291" fmla="*/ 3875315 h 5836553"/>
              <a:gd name="connsiteX292" fmla="*/ 2538173 w 4076687"/>
              <a:gd name="connsiteY292" fmla="*/ 3947886 h 5836553"/>
              <a:gd name="connsiteX293" fmla="*/ 2596230 w 4076687"/>
              <a:gd name="connsiteY293" fmla="*/ 4209143 h 5836553"/>
              <a:gd name="connsiteX294" fmla="*/ 2610744 w 4076687"/>
              <a:gd name="connsiteY294" fmla="*/ 4252686 h 5836553"/>
              <a:gd name="connsiteX295" fmla="*/ 2625258 w 4076687"/>
              <a:gd name="connsiteY295" fmla="*/ 4296229 h 5836553"/>
              <a:gd name="connsiteX296" fmla="*/ 2639773 w 4076687"/>
              <a:gd name="connsiteY296" fmla="*/ 4717143 h 5836553"/>
              <a:gd name="connsiteX297" fmla="*/ 2697830 w 4076687"/>
              <a:gd name="connsiteY297" fmla="*/ 4775200 h 5836553"/>
              <a:gd name="connsiteX298" fmla="*/ 2726858 w 4076687"/>
              <a:gd name="connsiteY298" fmla="*/ 4833257 h 5836553"/>
              <a:gd name="connsiteX299" fmla="*/ 3058698 w 4076687"/>
              <a:gd name="connsiteY299" fmla="*/ 5730921 h 5836553"/>
              <a:gd name="connsiteX300" fmla="*/ 2722127 w 4076687"/>
              <a:gd name="connsiteY300" fmla="*/ 5786686 h 5836553"/>
              <a:gd name="connsiteX301" fmla="*/ 2451087 w 4076687"/>
              <a:gd name="connsiteY301" fmla="*/ 5733143 h 5836553"/>
              <a:gd name="connsiteX302" fmla="*/ 2131773 w 4076687"/>
              <a:gd name="connsiteY302" fmla="*/ 5776686 h 5836553"/>
              <a:gd name="connsiteX303" fmla="*/ 2175316 w 4076687"/>
              <a:gd name="connsiteY303" fmla="*/ 5660572 h 5836553"/>
              <a:gd name="connsiteX304" fmla="*/ 2175316 w 4076687"/>
              <a:gd name="connsiteY304" fmla="*/ 5442857 h 583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Lst>
            <a:rect l="l" t="t" r="r" b="b"/>
            <a:pathLst>
              <a:path w="4076687" h="5836553">
                <a:moveTo>
                  <a:pt x="2189830" y="5529943"/>
                </a:moveTo>
                <a:cubicBezTo>
                  <a:pt x="2184992" y="5075162"/>
                  <a:pt x="2056342" y="4765704"/>
                  <a:pt x="2020430" y="4312317"/>
                </a:cubicBezTo>
                <a:cubicBezTo>
                  <a:pt x="2016918" y="4267975"/>
                  <a:pt x="2053850" y="4055177"/>
                  <a:pt x="2015658" y="4020457"/>
                </a:cubicBezTo>
                <a:cubicBezTo>
                  <a:pt x="1980219" y="3988240"/>
                  <a:pt x="1952374" y="3947594"/>
                  <a:pt x="1914058" y="3918857"/>
                </a:cubicBezTo>
                <a:cubicBezTo>
                  <a:pt x="1868169" y="3884441"/>
                  <a:pt x="1848847" y="3874226"/>
                  <a:pt x="1812458" y="3831772"/>
                </a:cubicBezTo>
                <a:cubicBezTo>
                  <a:pt x="1796715" y="3813405"/>
                  <a:pt x="1785098" y="3791696"/>
                  <a:pt x="1768916" y="3773715"/>
                </a:cubicBezTo>
                <a:cubicBezTo>
                  <a:pt x="1728766" y="3729104"/>
                  <a:pt x="1661938" y="3663692"/>
                  <a:pt x="1609258" y="3628572"/>
                </a:cubicBezTo>
                <a:cubicBezTo>
                  <a:pt x="1578744" y="3608230"/>
                  <a:pt x="1510064" y="3583088"/>
                  <a:pt x="1478630" y="3570515"/>
                </a:cubicBezTo>
                <a:lnTo>
                  <a:pt x="1187193" y="3635527"/>
                </a:lnTo>
                <a:cubicBezTo>
                  <a:pt x="1112234" y="3684328"/>
                  <a:pt x="937873" y="3800714"/>
                  <a:pt x="903269" y="3852699"/>
                </a:cubicBezTo>
                <a:cubicBezTo>
                  <a:pt x="868665" y="3904684"/>
                  <a:pt x="983264" y="3842485"/>
                  <a:pt x="979570" y="3947437"/>
                </a:cubicBezTo>
                <a:cubicBezTo>
                  <a:pt x="975876" y="4052389"/>
                  <a:pt x="896538" y="4458983"/>
                  <a:pt x="881107" y="4482411"/>
                </a:cubicBezTo>
                <a:cubicBezTo>
                  <a:pt x="865676" y="4505839"/>
                  <a:pt x="910731" y="4151221"/>
                  <a:pt x="886986" y="4088004"/>
                </a:cubicBezTo>
                <a:cubicBezTo>
                  <a:pt x="863241" y="4024787"/>
                  <a:pt x="802332" y="4060800"/>
                  <a:pt x="738637" y="4103108"/>
                </a:cubicBezTo>
                <a:cubicBezTo>
                  <a:pt x="674942" y="4145416"/>
                  <a:pt x="468571" y="4425778"/>
                  <a:pt x="504817" y="4341850"/>
                </a:cubicBezTo>
                <a:cubicBezTo>
                  <a:pt x="541064" y="4257923"/>
                  <a:pt x="994201" y="3632513"/>
                  <a:pt x="956116" y="3599543"/>
                </a:cubicBezTo>
                <a:cubicBezTo>
                  <a:pt x="893097" y="3602344"/>
                  <a:pt x="830325" y="3609219"/>
                  <a:pt x="767430" y="3614057"/>
                </a:cubicBezTo>
                <a:cubicBezTo>
                  <a:pt x="-241012" y="3548290"/>
                  <a:pt x="-131279" y="3516892"/>
                  <a:pt x="386196" y="3486452"/>
                </a:cubicBezTo>
                <a:cubicBezTo>
                  <a:pt x="410823" y="3485003"/>
                  <a:pt x="568875" y="3545237"/>
                  <a:pt x="593258" y="3541486"/>
                </a:cubicBezTo>
                <a:cubicBezTo>
                  <a:pt x="615217" y="3535387"/>
                  <a:pt x="300467" y="3292802"/>
                  <a:pt x="334334" y="3287964"/>
                </a:cubicBezTo>
                <a:cubicBezTo>
                  <a:pt x="368201" y="3283126"/>
                  <a:pt x="757941" y="3520872"/>
                  <a:pt x="796458" y="3512457"/>
                </a:cubicBezTo>
                <a:cubicBezTo>
                  <a:pt x="825487" y="3497943"/>
                  <a:pt x="853886" y="3482096"/>
                  <a:pt x="883544" y="3468915"/>
                </a:cubicBezTo>
                <a:cubicBezTo>
                  <a:pt x="897525" y="3462701"/>
                  <a:pt x="913025" y="3460427"/>
                  <a:pt x="927087" y="3454400"/>
                </a:cubicBezTo>
                <a:cubicBezTo>
                  <a:pt x="946974" y="3445877"/>
                  <a:pt x="965792" y="3435048"/>
                  <a:pt x="985144" y="3425372"/>
                </a:cubicBezTo>
                <a:lnTo>
                  <a:pt x="1681830" y="3454400"/>
                </a:lnTo>
                <a:cubicBezTo>
                  <a:pt x="1697103" y="3455298"/>
                  <a:pt x="1712089" y="3461324"/>
                  <a:pt x="1725373" y="3468915"/>
                </a:cubicBezTo>
                <a:cubicBezTo>
                  <a:pt x="1746376" y="3480917"/>
                  <a:pt x="1764078" y="3497943"/>
                  <a:pt x="1783430" y="3512457"/>
                </a:cubicBezTo>
                <a:cubicBezTo>
                  <a:pt x="1797944" y="3536648"/>
                  <a:pt x="1813273" y="3560368"/>
                  <a:pt x="1826973" y="3585029"/>
                </a:cubicBezTo>
                <a:cubicBezTo>
                  <a:pt x="1837481" y="3603943"/>
                  <a:pt x="1844534" y="3624738"/>
                  <a:pt x="1856001" y="3643086"/>
                </a:cubicBezTo>
                <a:cubicBezTo>
                  <a:pt x="1950215" y="3793829"/>
                  <a:pt x="1855015" y="3612087"/>
                  <a:pt x="1928573" y="3759200"/>
                </a:cubicBezTo>
                <a:cubicBezTo>
                  <a:pt x="1943087" y="3754362"/>
                  <a:pt x="1967913" y="3759397"/>
                  <a:pt x="1972116" y="3744686"/>
                </a:cubicBezTo>
                <a:cubicBezTo>
                  <a:pt x="1980201" y="3716389"/>
                  <a:pt x="1961491" y="3686771"/>
                  <a:pt x="1957601" y="3657600"/>
                </a:cubicBezTo>
                <a:cubicBezTo>
                  <a:pt x="1947669" y="3583110"/>
                  <a:pt x="1964798" y="3534169"/>
                  <a:pt x="1914058" y="3483429"/>
                </a:cubicBezTo>
                <a:cubicBezTo>
                  <a:pt x="1892153" y="3461524"/>
                  <a:pt x="1863392" y="3447277"/>
                  <a:pt x="1841487" y="3425372"/>
                </a:cubicBezTo>
                <a:cubicBezTo>
                  <a:pt x="1824382" y="3408267"/>
                  <a:pt x="1815049" y="3384420"/>
                  <a:pt x="1797944" y="3367315"/>
                </a:cubicBezTo>
                <a:cubicBezTo>
                  <a:pt x="1733384" y="3302755"/>
                  <a:pt x="1735686" y="3318212"/>
                  <a:pt x="1667316" y="3280229"/>
                </a:cubicBezTo>
                <a:cubicBezTo>
                  <a:pt x="1613502" y="3250333"/>
                  <a:pt x="1596754" y="3226621"/>
                  <a:pt x="1536687" y="3222172"/>
                </a:cubicBezTo>
                <a:cubicBezTo>
                  <a:pt x="1425610" y="3213944"/>
                  <a:pt x="1350064" y="3077759"/>
                  <a:pt x="1238788" y="3072921"/>
                </a:cubicBezTo>
                <a:cubicBezTo>
                  <a:pt x="1051913" y="2923421"/>
                  <a:pt x="541683" y="3071208"/>
                  <a:pt x="917596" y="3051895"/>
                </a:cubicBezTo>
                <a:cubicBezTo>
                  <a:pt x="899615" y="3035712"/>
                  <a:pt x="1042445" y="2957474"/>
                  <a:pt x="1023723" y="2942156"/>
                </a:cubicBezTo>
                <a:cubicBezTo>
                  <a:pt x="942992" y="2876103"/>
                  <a:pt x="943927" y="2857985"/>
                  <a:pt x="864066" y="2826041"/>
                </a:cubicBezTo>
                <a:cubicBezTo>
                  <a:pt x="835656" y="2814677"/>
                  <a:pt x="635352" y="2760031"/>
                  <a:pt x="607496" y="2747369"/>
                </a:cubicBezTo>
                <a:cubicBezTo>
                  <a:pt x="581814" y="2735695"/>
                  <a:pt x="692593" y="2839207"/>
                  <a:pt x="665830" y="2830286"/>
                </a:cubicBezTo>
                <a:cubicBezTo>
                  <a:pt x="619023" y="2814683"/>
                  <a:pt x="387133" y="2616876"/>
                  <a:pt x="387133" y="2616876"/>
                </a:cubicBezTo>
                <a:cubicBezTo>
                  <a:pt x="362943" y="2602362"/>
                  <a:pt x="471589" y="2773363"/>
                  <a:pt x="448116" y="2757715"/>
                </a:cubicBezTo>
                <a:cubicBezTo>
                  <a:pt x="427988" y="2744297"/>
                  <a:pt x="410572" y="2726993"/>
                  <a:pt x="390058" y="2714172"/>
                </a:cubicBezTo>
                <a:cubicBezTo>
                  <a:pt x="371710" y="2702705"/>
                  <a:pt x="351353" y="2694819"/>
                  <a:pt x="332001" y="2685143"/>
                </a:cubicBezTo>
                <a:cubicBezTo>
                  <a:pt x="328692" y="2668043"/>
                  <a:pt x="-18612" y="2445028"/>
                  <a:pt x="14145" y="2438228"/>
                </a:cubicBezTo>
                <a:cubicBezTo>
                  <a:pt x="46902" y="2431428"/>
                  <a:pt x="388479" y="2603188"/>
                  <a:pt x="528541" y="2644340"/>
                </a:cubicBezTo>
                <a:cubicBezTo>
                  <a:pt x="668603" y="2685493"/>
                  <a:pt x="804167" y="2677961"/>
                  <a:pt x="854516" y="2685143"/>
                </a:cubicBezTo>
                <a:cubicBezTo>
                  <a:pt x="894294" y="2688203"/>
                  <a:pt x="931925" y="2704496"/>
                  <a:pt x="970630" y="2714172"/>
                </a:cubicBezTo>
                <a:cubicBezTo>
                  <a:pt x="1021990" y="2748411"/>
                  <a:pt x="1025302" y="2746508"/>
                  <a:pt x="1072230" y="2801257"/>
                </a:cubicBezTo>
                <a:cubicBezTo>
                  <a:pt x="1090814" y="2815424"/>
                  <a:pt x="975048" y="2625399"/>
                  <a:pt x="945931" y="2556872"/>
                </a:cubicBezTo>
                <a:cubicBezTo>
                  <a:pt x="916814" y="2488345"/>
                  <a:pt x="895665" y="2411450"/>
                  <a:pt x="897528" y="2390095"/>
                </a:cubicBezTo>
                <a:cubicBezTo>
                  <a:pt x="899391" y="2368740"/>
                  <a:pt x="915895" y="2348118"/>
                  <a:pt x="957107" y="2428740"/>
                </a:cubicBezTo>
                <a:cubicBezTo>
                  <a:pt x="998319" y="2509362"/>
                  <a:pt x="1131400" y="2862662"/>
                  <a:pt x="1144801" y="2873829"/>
                </a:cubicBezTo>
                <a:cubicBezTo>
                  <a:pt x="1160570" y="2886970"/>
                  <a:pt x="1171265" y="2905986"/>
                  <a:pt x="1188344" y="2917372"/>
                </a:cubicBezTo>
                <a:cubicBezTo>
                  <a:pt x="1215348" y="2935375"/>
                  <a:pt x="1244452" y="2951235"/>
                  <a:pt x="1275430" y="2960915"/>
                </a:cubicBezTo>
                <a:cubicBezTo>
                  <a:pt x="1358453" y="2986859"/>
                  <a:pt x="1464842" y="2994862"/>
                  <a:pt x="1551201" y="3004457"/>
                </a:cubicBezTo>
                <a:cubicBezTo>
                  <a:pt x="1589906" y="3014133"/>
                  <a:pt x="1630273" y="3018669"/>
                  <a:pt x="1667316" y="3033486"/>
                </a:cubicBezTo>
                <a:cubicBezTo>
                  <a:pt x="1691506" y="3043162"/>
                  <a:pt x="1715492" y="3053367"/>
                  <a:pt x="1739887" y="3062515"/>
                </a:cubicBezTo>
                <a:cubicBezTo>
                  <a:pt x="1754212" y="3067887"/>
                  <a:pt x="1769368" y="3071002"/>
                  <a:pt x="1783430" y="3077029"/>
                </a:cubicBezTo>
                <a:cubicBezTo>
                  <a:pt x="1834993" y="3099127"/>
                  <a:pt x="1841299" y="3105932"/>
                  <a:pt x="1885030" y="3135086"/>
                </a:cubicBezTo>
                <a:cubicBezTo>
                  <a:pt x="1899544" y="3159276"/>
                  <a:pt x="1911647" y="3185089"/>
                  <a:pt x="1928573" y="3207657"/>
                </a:cubicBezTo>
                <a:cubicBezTo>
                  <a:pt x="1940889" y="3224078"/>
                  <a:pt x="1960730" y="3234121"/>
                  <a:pt x="1972116" y="3251200"/>
                </a:cubicBezTo>
                <a:cubicBezTo>
                  <a:pt x="2028202" y="3335329"/>
                  <a:pt x="1932790" y="3258849"/>
                  <a:pt x="2030173" y="3323772"/>
                </a:cubicBezTo>
                <a:cubicBezTo>
                  <a:pt x="2020497" y="3294743"/>
                  <a:pt x="2008565" y="3266371"/>
                  <a:pt x="2001144" y="3236686"/>
                </a:cubicBezTo>
                <a:cubicBezTo>
                  <a:pt x="1984296" y="3169292"/>
                  <a:pt x="1988834" y="3176332"/>
                  <a:pt x="1957601" y="3106057"/>
                </a:cubicBezTo>
                <a:cubicBezTo>
                  <a:pt x="1948814" y="3086285"/>
                  <a:pt x="1942821" y="3064283"/>
                  <a:pt x="1928573" y="3048000"/>
                </a:cubicBezTo>
                <a:cubicBezTo>
                  <a:pt x="1908173" y="3024686"/>
                  <a:pt x="1877907" y="3011848"/>
                  <a:pt x="1856001" y="2989943"/>
                </a:cubicBezTo>
                <a:cubicBezTo>
                  <a:pt x="1838896" y="2972838"/>
                  <a:pt x="1828201" y="2950253"/>
                  <a:pt x="1812458" y="2931886"/>
                </a:cubicBezTo>
                <a:cubicBezTo>
                  <a:pt x="1799100" y="2916301"/>
                  <a:pt x="1783430" y="2902857"/>
                  <a:pt x="1768916" y="2888343"/>
                </a:cubicBezTo>
                <a:cubicBezTo>
                  <a:pt x="1764078" y="2868991"/>
                  <a:pt x="1761405" y="2848964"/>
                  <a:pt x="1754401" y="2830286"/>
                </a:cubicBezTo>
                <a:cubicBezTo>
                  <a:pt x="1746804" y="2810027"/>
                  <a:pt x="1729616" y="2793445"/>
                  <a:pt x="1725373" y="2772229"/>
                </a:cubicBezTo>
                <a:cubicBezTo>
                  <a:pt x="1659060" y="2719172"/>
                  <a:pt x="1214610" y="2413410"/>
                  <a:pt x="1146311" y="2363017"/>
                </a:cubicBezTo>
                <a:cubicBezTo>
                  <a:pt x="1078012" y="2312624"/>
                  <a:pt x="1226326" y="2440373"/>
                  <a:pt x="1315579" y="2469870"/>
                </a:cubicBezTo>
                <a:cubicBezTo>
                  <a:pt x="1404832" y="2499367"/>
                  <a:pt x="1702380" y="2592982"/>
                  <a:pt x="1681830" y="2540000"/>
                </a:cubicBezTo>
                <a:cubicBezTo>
                  <a:pt x="1631489" y="2426731"/>
                  <a:pt x="1679610" y="2532204"/>
                  <a:pt x="1609258" y="2438400"/>
                </a:cubicBezTo>
                <a:cubicBezTo>
                  <a:pt x="1592332" y="2415832"/>
                  <a:pt x="1584293" y="2387059"/>
                  <a:pt x="1565716" y="2365829"/>
                </a:cubicBezTo>
                <a:cubicBezTo>
                  <a:pt x="1516155" y="2309188"/>
                  <a:pt x="1459277" y="2259391"/>
                  <a:pt x="1406058" y="2206172"/>
                </a:cubicBezTo>
                <a:lnTo>
                  <a:pt x="1348001" y="2148115"/>
                </a:lnTo>
                <a:cubicBezTo>
                  <a:pt x="1333487" y="2133601"/>
                  <a:pt x="1316774" y="2120993"/>
                  <a:pt x="1304458" y="2104572"/>
                </a:cubicBezTo>
                <a:cubicBezTo>
                  <a:pt x="1289944" y="2085220"/>
                  <a:pt x="1279499" y="2062001"/>
                  <a:pt x="1260916" y="2046515"/>
                </a:cubicBezTo>
                <a:cubicBezTo>
                  <a:pt x="1249163" y="2036720"/>
                  <a:pt x="1231996" y="2036499"/>
                  <a:pt x="1217373" y="2032000"/>
                </a:cubicBezTo>
                <a:lnTo>
                  <a:pt x="1072230" y="1988457"/>
                </a:lnTo>
                <a:lnTo>
                  <a:pt x="399100" y="2092388"/>
                </a:lnTo>
                <a:lnTo>
                  <a:pt x="970630" y="1886857"/>
                </a:lnTo>
                <a:cubicBezTo>
                  <a:pt x="956116" y="1872343"/>
                  <a:pt x="906959" y="1839290"/>
                  <a:pt x="927087" y="1843315"/>
                </a:cubicBezTo>
                <a:cubicBezTo>
                  <a:pt x="951277" y="1848153"/>
                  <a:pt x="467688" y="1691498"/>
                  <a:pt x="470879" y="1699000"/>
                </a:cubicBezTo>
                <a:cubicBezTo>
                  <a:pt x="474070" y="1706502"/>
                  <a:pt x="885143" y="1881143"/>
                  <a:pt x="946231" y="1888330"/>
                </a:cubicBezTo>
                <a:cubicBezTo>
                  <a:pt x="1008880" y="1895701"/>
                  <a:pt x="1256078" y="1911048"/>
                  <a:pt x="1318973" y="1915886"/>
                </a:cubicBezTo>
                <a:cubicBezTo>
                  <a:pt x="1338325" y="1925562"/>
                  <a:pt x="1359424" y="1932339"/>
                  <a:pt x="1377030" y="1944915"/>
                </a:cubicBezTo>
                <a:cubicBezTo>
                  <a:pt x="1434025" y="1985625"/>
                  <a:pt x="1451549" y="2049113"/>
                  <a:pt x="1493144" y="2104572"/>
                </a:cubicBezTo>
                <a:lnTo>
                  <a:pt x="1536687" y="2162629"/>
                </a:lnTo>
                <a:cubicBezTo>
                  <a:pt x="1531849" y="2138438"/>
                  <a:pt x="1527720" y="2114095"/>
                  <a:pt x="1522173" y="2090057"/>
                </a:cubicBezTo>
                <a:cubicBezTo>
                  <a:pt x="1513202" y="2051183"/>
                  <a:pt x="1501503" y="2012953"/>
                  <a:pt x="1493144" y="1973943"/>
                </a:cubicBezTo>
                <a:cubicBezTo>
                  <a:pt x="1486978" y="1945167"/>
                  <a:pt x="1483468" y="1915886"/>
                  <a:pt x="1478630" y="1886857"/>
                </a:cubicBezTo>
                <a:cubicBezTo>
                  <a:pt x="1452300" y="1805672"/>
                  <a:pt x="1512796" y="1663614"/>
                  <a:pt x="1458798" y="1491358"/>
                </a:cubicBezTo>
                <a:cubicBezTo>
                  <a:pt x="1404800" y="1319102"/>
                  <a:pt x="1118637" y="880993"/>
                  <a:pt x="1154643" y="853321"/>
                </a:cubicBezTo>
                <a:cubicBezTo>
                  <a:pt x="1161269" y="801636"/>
                  <a:pt x="1538562" y="1371352"/>
                  <a:pt x="1551201" y="1320800"/>
                </a:cubicBezTo>
                <a:cubicBezTo>
                  <a:pt x="1571699" y="1238810"/>
                  <a:pt x="1561804" y="1282304"/>
                  <a:pt x="1580230" y="1190172"/>
                </a:cubicBezTo>
                <a:cubicBezTo>
                  <a:pt x="1570554" y="1011162"/>
                  <a:pt x="1572393" y="831157"/>
                  <a:pt x="1551201" y="653143"/>
                </a:cubicBezTo>
                <a:cubicBezTo>
                  <a:pt x="1547866" y="625130"/>
                  <a:pt x="1507658" y="608783"/>
                  <a:pt x="1507658" y="580572"/>
                </a:cubicBezTo>
                <a:lnTo>
                  <a:pt x="1551201" y="624115"/>
                </a:lnTo>
                <a:cubicBezTo>
                  <a:pt x="1554027" y="638243"/>
                  <a:pt x="1572348" y="735827"/>
                  <a:pt x="1580230" y="754743"/>
                </a:cubicBezTo>
                <a:cubicBezTo>
                  <a:pt x="1596873" y="794687"/>
                  <a:pt x="1638287" y="870857"/>
                  <a:pt x="1638287" y="870857"/>
                </a:cubicBezTo>
                <a:cubicBezTo>
                  <a:pt x="1643125" y="1267581"/>
                  <a:pt x="1639283" y="1664506"/>
                  <a:pt x="1652801" y="2061029"/>
                </a:cubicBezTo>
                <a:cubicBezTo>
                  <a:pt x="1653844" y="2091610"/>
                  <a:pt x="1674409" y="2118430"/>
                  <a:pt x="1681830" y="2148115"/>
                </a:cubicBezTo>
                <a:cubicBezTo>
                  <a:pt x="1688968" y="2176665"/>
                  <a:pt x="1690573" y="2206343"/>
                  <a:pt x="1696344" y="2235200"/>
                </a:cubicBezTo>
                <a:cubicBezTo>
                  <a:pt x="1705583" y="2281397"/>
                  <a:pt x="1718592" y="2323239"/>
                  <a:pt x="1739887" y="2365829"/>
                </a:cubicBezTo>
                <a:cubicBezTo>
                  <a:pt x="1747688" y="2381431"/>
                  <a:pt x="1759240" y="2394858"/>
                  <a:pt x="1768916" y="2409372"/>
                </a:cubicBezTo>
                <a:cubicBezTo>
                  <a:pt x="1779779" y="2441962"/>
                  <a:pt x="1797995" y="2499453"/>
                  <a:pt x="1812458" y="2525486"/>
                </a:cubicBezTo>
                <a:cubicBezTo>
                  <a:pt x="1824206" y="2546632"/>
                  <a:pt x="1841487" y="2564191"/>
                  <a:pt x="1856001" y="2583543"/>
                </a:cubicBezTo>
                <a:cubicBezTo>
                  <a:pt x="1886301" y="2674441"/>
                  <a:pt x="1880884" y="2671874"/>
                  <a:pt x="1928573" y="2757715"/>
                </a:cubicBezTo>
                <a:cubicBezTo>
                  <a:pt x="1937044" y="2772964"/>
                  <a:pt x="1946012" y="2788219"/>
                  <a:pt x="1957601" y="2801257"/>
                </a:cubicBezTo>
                <a:cubicBezTo>
                  <a:pt x="1984875" y="2831940"/>
                  <a:pt x="2044687" y="2888343"/>
                  <a:pt x="2044687" y="2888343"/>
                </a:cubicBezTo>
                <a:cubicBezTo>
                  <a:pt x="2049339" y="2906951"/>
                  <a:pt x="2063303" y="2969116"/>
                  <a:pt x="2073716" y="2989943"/>
                </a:cubicBezTo>
                <a:cubicBezTo>
                  <a:pt x="2081517" y="3005545"/>
                  <a:pt x="2093068" y="3018972"/>
                  <a:pt x="2102744" y="3033486"/>
                </a:cubicBezTo>
                <a:cubicBezTo>
                  <a:pt x="2112420" y="3018972"/>
                  <a:pt x="2132644" y="3007365"/>
                  <a:pt x="2131773" y="2989943"/>
                </a:cubicBezTo>
                <a:cubicBezTo>
                  <a:pt x="2089907" y="2152610"/>
                  <a:pt x="2137838" y="2659796"/>
                  <a:pt x="2044687" y="2380343"/>
                </a:cubicBezTo>
                <a:cubicBezTo>
                  <a:pt x="2038379" y="2361419"/>
                  <a:pt x="2035653" y="2341466"/>
                  <a:pt x="2030173" y="2322286"/>
                </a:cubicBezTo>
                <a:cubicBezTo>
                  <a:pt x="2014124" y="2286477"/>
                  <a:pt x="1962169" y="2247108"/>
                  <a:pt x="1929390" y="2179092"/>
                </a:cubicBezTo>
                <a:cubicBezTo>
                  <a:pt x="1896611" y="2111076"/>
                  <a:pt x="1819869" y="1912246"/>
                  <a:pt x="1833499" y="1914189"/>
                </a:cubicBezTo>
                <a:cubicBezTo>
                  <a:pt x="1838337" y="1880322"/>
                  <a:pt x="2010426" y="2202253"/>
                  <a:pt x="2030173" y="2177143"/>
                </a:cubicBezTo>
                <a:cubicBezTo>
                  <a:pt x="2049920" y="2152033"/>
                  <a:pt x="1938582" y="1774693"/>
                  <a:pt x="1951983" y="1763526"/>
                </a:cubicBezTo>
                <a:cubicBezTo>
                  <a:pt x="1967752" y="1750385"/>
                  <a:pt x="1883301" y="1370361"/>
                  <a:pt x="1918104" y="1422364"/>
                </a:cubicBezTo>
                <a:cubicBezTo>
                  <a:pt x="1952907" y="1474367"/>
                  <a:pt x="2147556" y="2086896"/>
                  <a:pt x="2160801" y="2075543"/>
                </a:cubicBezTo>
                <a:cubicBezTo>
                  <a:pt x="2213415" y="2030446"/>
                  <a:pt x="2222367" y="2012807"/>
                  <a:pt x="2262401" y="1959429"/>
                </a:cubicBezTo>
                <a:cubicBezTo>
                  <a:pt x="2238482" y="1863750"/>
                  <a:pt x="2230899" y="1846534"/>
                  <a:pt x="2218858" y="1756229"/>
                </a:cubicBezTo>
                <a:cubicBezTo>
                  <a:pt x="2213068" y="1712802"/>
                  <a:pt x="2213848" y="1668368"/>
                  <a:pt x="2204344" y="1625600"/>
                </a:cubicBezTo>
                <a:cubicBezTo>
                  <a:pt x="2194387" y="1580795"/>
                  <a:pt x="2173410" y="1539104"/>
                  <a:pt x="2160801" y="1494972"/>
                </a:cubicBezTo>
                <a:cubicBezTo>
                  <a:pt x="2111108" y="1321046"/>
                  <a:pt x="2197755" y="1542492"/>
                  <a:pt x="2102744" y="1320800"/>
                </a:cubicBezTo>
                <a:cubicBezTo>
                  <a:pt x="2065177" y="832423"/>
                  <a:pt x="2072844" y="1018907"/>
                  <a:pt x="2117258" y="130629"/>
                </a:cubicBezTo>
                <a:cubicBezTo>
                  <a:pt x="2119446" y="86873"/>
                  <a:pt x="2125577" y="217887"/>
                  <a:pt x="2131773" y="261257"/>
                </a:cubicBezTo>
                <a:cubicBezTo>
                  <a:pt x="2135262" y="285679"/>
                  <a:pt x="2141449" y="309638"/>
                  <a:pt x="2146287" y="333829"/>
                </a:cubicBezTo>
                <a:cubicBezTo>
                  <a:pt x="2149503" y="369207"/>
                  <a:pt x="2164876" y="601198"/>
                  <a:pt x="2189830" y="638629"/>
                </a:cubicBezTo>
                <a:cubicBezTo>
                  <a:pt x="2201832" y="656632"/>
                  <a:pt x="2210071" y="600344"/>
                  <a:pt x="2218858" y="580572"/>
                </a:cubicBezTo>
                <a:cubicBezTo>
                  <a:pt x="2229440" y="556763"/>
                  <a:pt x="2237305" y="531809"/>
                  <a:pt x="2247887" y="508000"/>
                </a:cubicBezTo>
                <a:cubicBezTo>
                  <a:pt x="2295714" y="400390"/>
                  <a:pt x="2261620" y="495832"/>
                  <a:pt x="2291430" y="406400"/>
                </a:cubicBezTo>
                <a:cubicBezTo>
                  <a:pt x="2296268" y="324152"/>
                  <a:pt x="2305944" y="77267"/>
                  <a:pt x="2305944" y="159657"/>
                </a:cubicBezTo>
                <a:cubicBezTo>
                  <a:pt x="2305944" y="309716"/>
                  <a:pt x="2311525" y="460893"/>
                  <a:pt x="2291430" y="609600"/>
                </a:cubicBezTo>
                <a:cubicBezTo>
                  <a:pt x="2286758" y="644174"/>
                  <a:pt x="2233373" y="696686"/>
                  <a:pt x="2233373" y="696686"/>
                </a:cubicBezTo>
                <a:cubicBezTo>
                  <a:pt x="2238211" y="885372"/>
                  <a:pt x="2230405" y="1074807"/>
                  <a:pt x="2247887" y="1262743"/>
                </a:cubicBezTo>
                <a:cubicBezTo>
                  <a:pt x="2250128" y="1286829"/>
                  <a:pt x="2281605" y="1298694"/>
                  <a:pt x="2291430" y="1320800"/>
                </a:cubicBezTo>
                <a:cubicBezTo>
                  <a:pt x="2301449" y="1343343"/>
                  <a:pt x="2299961" y="1369439"/>
                  <a:pt x="2305944" y="1393372"/>
                </a:cubicBezTo>
                <a:cubicBezTo>
                  <a:pt x="2314487" y="1427542"/>
                  <a:pt x="2325297" y="1461105"/>
                  <a:pt x="2334973" y="1494972"/>
                </a:cubicBezTo>
                <a:cubicBezTo>
                  <a:pt x="2339811" y="1533677"/>
                  <a:pt x="2329419" y="1577639"/>
                  <a:pt x="2349487" y="1611086"/>
                </a:cubicBezTo>
                <a:cubicBezTo>
                  <a:pt x="2358462" y="1626044"/>
                  <a:pt x="2366181" y="1579878"/>
                  <a:pt x="2378516" y="1567543"/>
                </a:cubicBezTo>
                <a:cubicBezTo>
                  <a:pt x="2422452" y="1523607"/>
                  <a:pt x="2430296" y="1526092"/>
                  <a:pt x="2480116" y="1509486"/>
                </a:cubicBezTo>
                <a:cubicBezTo>
                  <a:pt x="2489792" y="1494972"/>
                  <a:pt x="2497977" y="1479344"/>
                  <a:pt x="2509144" y="1465943"/>
                </a:cubicBezTo>
                <a:cubicBezTo>
                  <a:pt x="2522285" y="1450174"/>
                  <a:pt x="2540756" y="1439103"/>
                  <a:pt x="2552687" y="1422400"/>
                </a:cubicBezTo>
                <a:cubicBezTo>
                  <a:pt x="2565263" y="1404794"/>
                  <a:pt x="2572040" y="1383695"/>
                  <a:pt x="2581716" y="1364343"/>
                </a:cubicBezTo>
                <a:cubicBezTo>
                  <a:pt x="2586554" y="1257905"/>
                  <a:pt x="2588359" y="1151286"/>
                  <a:pt x="2596230" y="1045029"/>
                </a:cubicBezTo>
                <a:cubicBezTo>
                  <a:pt x="2598052" y="1020427"/>
                  <a:pt x="2607484" y="996910"/>
                  <a:pt x="2610744" y="972457"/>
                </a:cubicBezTo>
                <a:cubicBezTo>
                  <a:pt x="2626844" y="851706"/>
                  <a:pt x="2639177" y="730479"/>
                  <a:pt x="2654287" y="609600"/>
                </a:cubicBezTo>
                <a:cubicBezTo>
                  <a:pt x="2668206" y="498248"/>
                  <a:pt x="2610202" y="345875"/>
                  <a:pt x="2697830" y="275772"/>
                </a:cubicBezTo>
                <a:cubicBezTo>
                  <a:pt x="2756413" y="228905"/>
                  <a:pt x="2913394" y="112082"/>
                  <a:pt x="2959087" y="43543"/>
                </a:cubicBezTo>
                <a:lnTo>
                  <a:pt x="2988116" y="0"/>
                </a:lnTo>
                <a:cubicBezTo>
                  <a:pt x="2976029" y="60435"/>
                  <a:pt x="2974458" y="74269"/>
                  <a:pt x="2959087" y="130629"/>
                </a:cubicBezTo>
                <a:cubicBezTo>
                  <a:pt x="2949819" y="164610"/>
                  <a:pt x="2950256" y="203374"/>
                  <a:pt x="2930058" y="232229"/>
                </a:cubicBezTo>
                <a:cubicBezTo>
                  <a:pt x="2909193" y="262036"/>
                  <a:pt x="2849093" y="278570"/>
                  <a:pt x="2813944" y="290286"/>
                </a:cubicBezTo>
                <a:cubicBezTo>
                  <a:pt x="2751344" y="384188"/>
                  <a:pt x="2781125" y="324131"/>
                  <a:pt x="2770401" y="522515"/>
                </a:cubicBezTo>
                <a:cubicBezTo>
                  <a:pt x="2748560" y="926559"/>
                  <a:pt x="2789590" y="752898"/>
                  <a:pt x="2726858" y="972457"/>
                </a:cubicBezTo>
                <a:cubicBezTo>
                  <a:pt x="2746211" y="982133"/>
                  <a:pt x="2763386" y="1003639"/>
                  <a:pt x="2784916" y="1001486"/>
                </a:cubicBezTo>
                <a:cubicBezTo>
                  <a:pt x="2817210" y="998257"/>
                  <a:pt x="2841710" y="969594"/>
                  <a:pt x="2872001" y="957943"/>
                </a:cubicBezTo>
                <a:cubicBezTo>
                  <a:pt x="2958110" y="924824"/>
                  <a:pt x="2997342" y="925947"/>
                  <a:pt x="3089716" y="914400"/>
                </a:cubicBezTo>
                <a:cubicBezTo>
                  <a:pt x="3109068" y="904724"/>
                  <a:pt x="3126161" y="886401"/>
                  <a:pt x="3147773" y="885372"/>
                </a:cubicBezTo>
                <a:cubicBezTo>
                  <a:pt x="3184068" y="879505"/>
                  <a:pt x="3512574" y="408703"/>
                  <a:pt x="3581407" y="416941"/>
                </a:cubicBezTo>
                <a:cubicBezTo>
                  <a:pt x="3649999" y="404778"/>
                  <a:pt x="3223048" y="863656"/>
                  <a:pt x="3300941" y="909341"/>
                </a:cubicBezTo>
                <a:cubicBezTo>
                  <a:pt x="3297501" y="995651"/>
                  <a:pt x="3547114" y="898449"/>
                  <a:pt x="3560769" y="934802"/>
                </a:cubicBezTo>
                <a:lnTo>
                  <a:pt x="3641258" y="1030515"/>
                </a:lnTo>
                <a:cubicBezTo>
                  <a:pt x="3437918" y="962730"/>
                  <a:pt x="3494954" y="976232"/>
                  <a:pt x="3060687" y="1030515"/>
                </a:cubicBezTo>
                <a:cubicBezTo>
                  <a:pt x="3032694" y="1034014"/>
                  <a:pt x="3106928" y="1063930"/>
                  <a:pt x="3133258" y="1074057"/>
                </a:cubicBezTo>
                <a:cubicBezTo>
                  <a:pt x="3170495" y="1088379"/>
                  <a:pt x="3249373" y="1103086"/>
                  <a:pt x="3249373" y="1103086"/>
                </a:cubicBezTo>
                <a:cubicBezTo>
                  <a:pt x="3268725" y="1127276"/>
                  <a:pt x="3285525" y="1153752"/>
                  <a:pt x="3307430" y="1175657"/>
                </a:cubicBezTo>
                <a:cubicBezTo>
                  <a:pt x="3331081" y="1199308"/>
                  <a:pt x="3363035" y="1211330"/>
                  <a:pt x="3394516" y="1219200"/>
                </a:cubicBezTo>
                <a:cubicBezTo>
                  <a:pt x="3435102" y="1229347"/>
                  <a:pt x="3515335" y="1241756"/>
                  <a:pt x="3554173" y="1248229"/>
                </a:cubicBezTo>
                <a:cubicBezTo>
                  <a:pt x="3650935" y="1228877"/>
                  <a:pt x="3752063" y="1224820"/>
                  <a:pt x="3844458" y="1190172"/>
                </a:cubicBezTo>
                <a:cubicBezTo>
                  <a:pt x="3873465" y="1179294"/>
                  <a:pt x="3880610" y="1139506"/>
                  <a:pt x="3902516" y="1117600"/>
                </a:cubicBezTo>
                <a:cubicBezTo>
                  <a:pt x="3914851" y="1105265"/>
                  <a:pt x="3946058" y="1071128"/>
                  <a:pt x="3946058" y="1088572"/>
                </a:cubicBezTo>
                <a:cubicBezTo>
                  <a:pt x="3946058" y="1109098"/>
                  <a:pt x="3915656" y="1116346"/>
                  <a:pt x="3902516" y="1132115"/>
                </a:cubicBezTo>
                <a:cubicBezTo>
                  <a:pt x="3867202" y="1174492"/>
                  <a:pt x="3831515" y="1216845"/>
                  <a:pt x="3800916" y="1262743"/>
                </a:cubicBezTo>
                <a:cubicBezTo>
                  <a:pt x="3791240" y="1277257"/>
                  <a:pt x="3660383" y="1233108"/>
                  <a:pt x="3648794" y="1246146"/>
                </a:cubicBezTo>
                <a:cubicBezTo>
                  <a:pt x="3547250" y="1206552"/>
                  <a:pt x="3819181" y="1302292"/>
                  <a:pt x="3819181" y="1302292"/>
                </a:cubicBezTo>
                <a:cubicBezTo>
                  <a:pt x="3487046" y="1254842"/>
                  <a:pt x="3642285" y="1346660"/>
                  <a:pt x="3387538" y="1304203"/>
                </a:cubicBezTo>
                <a:cubicBezTo>
                  <a:pt x="3324769" y="1293742"/>
                  <a:pt x="3417183" y="1267012"/>
                  <a:pt x="3354288" y="1257336"/>
                </a:cubicBezTo>
                <a:cubicBezTo>
                  <a:pt x="3317042" y="1252353"/>
                  <a:pt x="3162430" y="1063730"/>
                  <a:pt x="3147363" y="1146879"/>
                </a:cubicBezTo>
                <a:cubicBezTo>
                  <a:pt x="3132296" y="1230028"/>
                  <a:pt x="3272603" y="1695608"/>
                  <a:pt x="3263887" y="1756229"/>
                </a:cubicBezTo>
                <a:cubicBezTo>
                  <a:pt x="3261089" y="1777684"/>
                  <a:pt x="3242894" y="1718261"/>
                  <a:pt x="3234858" y="1698172"/>
                </a:cubicBezTo>
                <a:cubicBezTo>
                  <a:pt x="3184964" y="1573436"/>
                  <a:pt x="3230760" y="1645730"/>
                  <a:pt x="3162287" y="1524000"/>
                </a:cubicBezTo>
                <a:cubicBezTo>
                  <a:pt x="3159051" y="1518248"/>
                  <a:pt x="3136813" y="1358344"/>
                  <a:pt x="3110406" y="1329003"/>
                </a:cubicBezTo>
                <a:cubicBezTo>
                  <a:pt x="3083351" y="1290818"/>
                  <a:pt x="3101195" y="1290109"/>
                  <a:pt x="3090572" y="1273108"/>
                </a:cubicBezTo>
                <a:cubicBezTo>
                  <a:pt x="3079949" y="1256107"/>
                  <a:pt x="3068988" y="1261877"/>
                  <a:pt x="3046665" y="1226998"/>
                </a:cubicBezTo>
                <a:cubicBezTo>
                  <a:pt x="3024342" y="1192119"/>
                  <a:pt x="2978439" y="1079174"/>
                  <a:pt x="2956636" y="1063836"/>
                </a:cubicBezTo>
                <a:cubicBezTo>
                  <a:pt x="2937284" y="1068674"/>
                  <a:pt x="2751422" y="1083346"/>
                  <a:pt x="2731745" y="1086625"/>
                </a:cubicBezTo>
                <a:cubicBezTo>
                  <a:pt x="2693270" y="1093037"/>
                  <a:pt x="2777017" y="1203358"/>
                  <a:pt x="2741373" y="1219200"/>
                </a:cubicBezTo>
                <a:cubicBezTo>
                  <a:pt x="2727392" y="1225414"/>
                  <a:pt x="2730177" y="1247808"/>
                  <a:pt x="2726858" y="1262743"/>
                </a:cubicBezTo>
                <a:cubicBezTo>
                  <a:pt x="2672067" y="1509305"/>
                  <a:pt x="2726214" y="1416111"/>
                  <a:pt x="2654287" y="1524000"/>
                </a:cubicBezTo>
                <a:cubicBezTo>
                  <a:pt x="2668801" y="1548191"/>
                  <a:pt x="2685214" y="1571339"/>
                  <a:pt x="2697830" y="1596572"/>
                </a:cubicBezTo>
                <a:cubicBezTo>
                  <a:pt x="2704672" y="1610256"/>
                  <a:pt x="2717716" y="1625790"/>
                  <a:pt x="2712344" y="1640115"/>
                </a:cubicBezTo>
                <a:cubicBezTo>
                  <a:pt x="2701467" y="1669121"/>
                  <a:pt x="2674868" y="1689532"/>
                  <a:pt x="2654287" y="1712686"/>
                </a:cubicBezTo>
                <a:cubicBezTo>
                  <a:pt x="2636104" y="1733141"/>
                  <a:pt x="2617601" y="1753646"/>
                  <a:pt x="2596230" y="1770743"/>
                </a:cubicBezTo>
                <a:cubicBezTo>
                  <a:pt x="2568987" y="1792537"/>
                  <a:pt x="2533813" y="1804130"/>
                  <a:pt x="2509144" y="1828800"/>
                </a:cubicBezTo>
                <a:cubicBezTo>
                  <a:pt x="2484954" y="1852991"/>
                  <a:pt x="2458837" y="1875397"/>
                  <a:pt x="2436573" y="1901372"/>
                </a:cubicBezTo>
                <a:cubicBezTo>
                  <a:pt x="2400674" y="1943255"/>
                  <a:pt x="2334973" y="2032000"/>
                  <a:pt x="2334973" y="2032000"/>
                </a:cubicBezTo>
                <a:cubicBezTo>
                  <a:pt x="2263078" y="2247683"/>
                  <a:pt x="2304852" y="2088507"/>
                  <a:pt x="2320458" y="2525486"/>
                </a:cubicBezTo>
                <a:cubicBezTo>
                  <a:pt x="2344649" y="2506134"/>
                  <a:pt x="2367559" y="2485063"/>
                  <a:pt x="2393030" y="2467429"/>
                </a:cubicBezTo>
                <a:cubicBezTo>
                  <a:pt x="2430557" y="2441449"/>
                  <a:pt x="2471167" y="2420175"/>
                  <a:pt x="2509144" y="2394857"/>
                </a:cubicBezTo>
                <a:cubicBezTo>
                  <a:pt x="2557018" y="2362941"/>
                  <a:pt x="2655468" y="2292077"/>
                  <a:pt x="2697830" y="2249715"/>
                </a:cubicBezTo>
                <a:cubicBezTo>
                  <a:pt x="2754772" y="2192773"/>
                  <a:pt x="2619409" y="2097618"/>
                  <a:pt x="2663375" y="2031669"/>
                </a:cubicBezTo>
                <a:cubicBezTo>
                  <a:pt x="2674385" y="1973662"/>
                  <a:pt x="2797492" y="2202628"/>
                  <a:pt x="2829844" y="2166397"/>
                </a:cubicBezTo>
                <a:cubicBezTo>
                  <a:pt x="2801691" y="1979921"/>
                  <a:pt x="2837050" y="1848203"/>
                  <a:pt x="2857487" y="1814286"/>
                </a:cubicBezTo>
                <a:cubicBezTo>
                  <a:pt x="2875060" y="1644414"/>
                  <a:pt x="2854622" y="1602495"/>
                  <a:pt x="2886516" y="1698172"/>
                </a:cubicBezTo>
                <a:cubicBezTo>
                  <a:pt x="2876840" y="1877181"/>
                  <a:pt x="2874484" y="2056737"/>
                  <a:pt x="2857487" y="2235200"/>
                </a:cubicBezTo>
                <a:cubicBezTo>
                  <a:pt x="2855017" y="2261137"/>
                  <a:pt x="2844555" y="2287285"/>
                  <a:pt x="2828458" y="2307772"/>
                </a:cubicBezTo>
                <a:cubicBezTo>
                  <a:pt x="2754872" y="2401428"/>
                  <a:pt x="2715362" y="2432795"/>
                  <a:pt x="2625258" y="2481943"/>
                </a:cubicBezTo>
                <a:cubicBezTo>
                  <a:pt x="2596766" y="2497484"/>
                  <a:pt x="2566003" y="2508788"/>
                  <a:pt x="2538173" y="2525486"/>
                </a:cubicBezTo>
                <a:cubicBezTo>
                  <a:pt x="2517430" y="2537932"/>
                  <a:pt x="2499468" y="2554515"/>
                  <a:pt x="2480116" y="2569029"/>
                </a:cubicBezTo>
                <a:cubicBezTo>
                  <a:pt x="2405220" y="2793713"/>
                  <a:pt x="2491064" y="2561647"/>
                  <a:pt x="2422058" y="2699657"/>
                </a:cubicBezTo>
                <a:cubicBezTo>
                  <a:pt x="2415216" y="2713341"/>
                  <a:pt x="2394425" y="2751071"/>
                  <a:pt x="2407544" y="2743200"/>
                </a:cubicBezTo>
                <a:cubicBezTo>
                  <a:pt x="2442746" y="2722079"/>
                  <a:pt x="2461429" y="2680261"/>
                  <a:pt x="2494630" y="2656115"/>
                </a:cubicBezTo>
                <a:cubicBezTo>
                  <a:pt x="2530847" y="2629775"/>
                  <a:pt x="2597764" y="2620974"/>
                  <a:pt x="2639773" y="2612572"/>
                </a:cubicBezTo>
                <a:cubicBezTo>
                  <a:pt x="2680937" y="2596106"/>
                  <a:pt x="2765702" y="2564530"/>
                  <a:pt x="2799430" y="2540000"/>
                </a:cubicBezTo>
                <a:cubicBezTo>
                  <a:pt x="2827097" y="2519878"/>
                  <a:pt x="2846432" y="2490157"/>
                  <a:pt x="2872001" y="2467429"/>
                </a:cubicBezTo>
                <a:cubicBezTo>
                  <a:pt x="2960380" y="2388870"/>
                  <a:pt x="2904837" y="2461717"/>
                  <a:pt x="2959087" y="2380343"/>
                </a:cubicBezTo>
                <a:cubicBezTo>
                  <a:pt x="2963925" y="2211010"/>
                  <a:pt x="2943297" y="2039013"/>
                  <a:pt x="2973601" y="1872343"/>
                </a:cubicBezTo>
                <a:cubicBezTo>
                  <a:pt x="2994391" y="1758003"/>
                  <a:pt x="2938632" y="2115533"/>
                  <a:pt x="2988116" y="2220686"/>
                </a:cubicBezTo>
                <a:cubicBezTo>
                  <a:pt x="2990135" y="2224977"/>
                  <a:pt x="3144257" y="2060038"/>
                  <a:pt x="3162287" y="2046515"/>
                </a:cubicBezTo>
                <a:cubicBezTo>
                  <a:pt x="3181639" y="2032001"/>
                  <a:pt x="3202617" y="2019432"/>
                  <a:pt x="3220344" y="2002972"/>
                </a:cubicBezTo>
                <a:cubicBezTo>
                  <a:pt x="3270482" y="1956415"/>
                  <a:pt x="3304289" y="1888428"/>
                  <a:pt x="3365487" y="1857829"/>
                </a:cubicBezTo>
                <a:cubicBezTo>
                  <a:pt x="3526780" y="1777183"/>
                  <a:pt x="3553669" y="1629167"/>
                  <a:pt x="3740260" y="1573190"/>
                </a:cubicBezTo>
                <a:cubicBezTo>
                  <a:pt x="3754774" y="1587704"/>
                  <a:pt x="4059363" y="1388977"/>
                  <a:pt x="4056817" y="1409345"/>
                </a:cubicBezTo>
                <a:cubicBezTo>
                  <a:pt x="4054450" y="1428285"/>
                  <a:pt x="3545215" y="1862081"/>
                  <a:pt x="3529556" y="1875783"/>
                </a:cubicBezTo>
                <a:cubicBezTo>
                  <a:pt x="3460794" y="1935950"/>
                  <a:pt x="4049264" y="1883023"/>
                  <a:pt x="3969784" y="1938659"/>
                </a:cubicBezTo>
                <a:cubicBezTo>
                  <a:pt x="3944405" y="1956424"/>
                  <a:pt x="3377732" y="2059934"/>
                  <a:pt x="3350973" y="2075543"/>
                </a:cubicBezTo>
                <a:cubicBezTo>
                  <a:pt x="3230443" y="2145852"/>
                  <a:pt x="3270120" y="2083825"/>
                  <a:pt x="3176801" y="2177143"/>
                </a:cubicBezTo>
                <a:cubicBezTo>
                  <a:pt x="3139117" y="2214827"/>
                  <a:pt x="3127224" y="2247267"/>
                  <a:pt x="3104230" y="2293257"/>
                </a:cubicBezTo>
                <a:cubicBezTo>
                  <a:pt x="3099392" y="2312610"/>
                  <a:pt x="3092749" y="2331599"/>
                  <a:pt x="3089716" y="2351315"/>
                </a:cubicBezTo>
                <a:cubicBezTo>
                  <a:pt x="3083054" y="2394616"/>
                  <a:pt x="3085827" y="2439440"/>
                  <a:pt x="3075201" y="2481943"/>
                </a:cubicBezTo>
                <a:cubicBezTo>
                  <a:pt x="3070970" y="2498866"/>
                  <a:pt x="3056312" y="2511291"/>
                  <a:pt x="3046173" y="2525486"/>
                </a:cubicBezTo>
                <a:cubicBezTo>
                  <a:pt x="3032113" y="2545171"/>
                  <a:pt x="3019735" y="2566438"/>
                  <a:pt x="3002630" y="2583543"/>
                </a:cubicBezTo>
                <a:cubicBezTo>
                  <a:pt x="2887909" y="2698264"/>
                  <a:pt x="2995826" y="2560034"/>
                  <a:pt x="2901030" y="2670629"/>
                </a:cubicBezTo>
                <a:cubicBezTo>
                  <a:pt x="2831664" y="2751556"/>
                  <a:pt x="3313148" y="2614348"/>
                  <a:pt x="3227348" y="2690614"/>
                </a:cubicBezTo>
                <a:cubicBezTo>
                  <a:pt x="3204194" y="2711195"/>
                  <a:pt x="2748763" y="2822895"/>
                  <a:pt x="2726858" y="2844800"/>
                </a:cubicBezTo>
                <a:cubicBezTo>
                  <a:pt x="2700139" y="2871519"/>
                  <a:pt x="2679820" y="2904031"/>
                  <a:pt x="2654287" y="2931886"/>
                </a:cubicBezTo>
                <a:cubicBezTo>
                  <a:pt x="2445633" y="3159509"/>
                  <a:pt x="2680785" y="2882672"/>
                  <a:pt x="2494630" y="3106057"/>
                </a:cubicBezTo>
                <a:cubicBezTo>
                  <a:pt x="2484954" y="3135086"/>
                  <a:pt x="2443964" y="3171506"/>
                  <a:pt x="2465601" y="3193143"/>
                </a:cubicBezTo>
                <a:cubicBezTo>
                  <a:pt x="2489791" y="3217334"/>
                  <a:pt x="2533655" y="3185338"/>
                  <a:pt x="2567201" y="3178629"/>
                </a:cubicBezTo>
                <a:cubicBezTo>
                  <a:pt x="2703053" y="3151459"/>
                  <a:pt x="2973601" y="3091543"/>
                  <a:pt x="2973601" y="3091543"/>
                </a:cubicBezTo>
                <a:cubicBezTo>
                  <a:pt x="3057836" y="3054105"/>
                  <a:pt x="3158657" y="3013925"/>
                  <a:pt x="3234858" y="2960915"/>
                </a:cubicBezTo>
                <a:cubicBezTo>
                  <a:pt x="3305571" y="2911723"/>
                  <a:pt x="3390276" y="2872930"/>
                  <a:pt x="3438058" y="2801257"/>
                </a:cubicBezTo>
                <a:cubicBezTo>
                  <a:pt x="3659488" y="2469114"/>
                  <a:pt x="3415173" y="2842076"/>
                  <a:pt x="3583201" y="2569029"/>
                </a:cubicBezTo>
                <a:cubicBezTo>
                  <a:pt x="3666069" y="2434368"/>
                  <a:pt x="3620565" y="2533675"/>
                  <a:pt x="3670287" y="2409372"/>
                </a:cubicBezTo>
                <a:cubicBezTo>
                  <a:pt x="3685955" y="2388459"/>
                  <a:pt x="3998198" y="2080974"/>
                  <a:pt x="3995779" y="2119679"/>
                </a:cubicBezTo>
                <a:cubicBezTo>
                  <a:pt x="3993360" y="2158384"/>
                  <a:pt x="3664183" y="2596497"/>
                  <a:pt x="3655773" y="2641600"/>
                </a:cubicBezTo>
                <a:cubicBezTo>
                  <a:pt x="3652088" y="2667392"/>
                  <a:pt x="3637525" y="2690453"/>
                  <a:pt x="3626744" y="2714172"/>
                </a:cubicBezTo>
                <a:cubicBezTo>
                  <a:pt x="3598671" y="2775932"/>
                  <a:pt x="3567801" y="2835021"/>
                  <a:pt x="3525144" y="2888343"/>
                </a:cubicBezTo>
                <a:cubicBezTo>
                  <a:pt x="3508047" y="2909714"/>
                  <a:pt x="3483508" y="2924505"/>
                  <a:pt x="3467087" y="2946400"/>
                </a:cubicBezTo>
                <a:cubicBezTo>
                  <a:pt x="3393426" y="3044614"/>
                  <a:pt x="3485754" y="2972659"/>
                  <a:pt x="3394516" y="3033486"/>
                </a:cubicBezTo>
                <a:cubicBezTo>
                  <a:pt x="3315591" y="3151872"/>
                  <a:pt x="3404669" y="3005547"/>
                  <a:pt x="3525144" y="2975429"/>
                </a:cubicBezTo>
                <a:lnTo>
                  <a:pt x="3583201" y="2960915"/>
                </a:lnTo>
                <a:cubicBezTo>
                  <a:pt x="3723538" y="2978457"/>
                  <a:pt x="3832414" y="2986854"/>
                  <a:pt x="3975087" y="3048000"/>
                </a:cubicBezTo>
                <a:cubicBezTo>
                  <a:pt x="4008954" y="3062514"/>
                  <a:pt x="4076687" y="3054697"/>
                  <a:pt x="4076687" y="3091543"/>
                </a:cubicBezTo>
                <a:cubicBezTo>
                  <a:pt x="4076687" y="3126765"/>
                  <a:pt x="4008954" y="3072191"/>
                  <a:pt x="3975087" y="3062515"/>
                </a:cubicBezTo>
                <a:cubicBezTo>
                  <a:pt x="3917030" y="3067353"/>
                  <a:pt x="3857787" y="3064391"/>
                  <a:pt x="3800916" y="3077029"/>
                </a:cubicBezTo>
                <a:cubicBezTo>
                  <a:pt x="3736105" y="3090730"/>
                  <a:pt x="3514130" y="3069403"/>
                  <a:pt x="3463128" y="3084580"/>
                </a:cubicBezTo>
                <a:cubicBezTo>
                  <a:pt x="3412126" y="3099757"/>
                  <a:pt x="3540983" y="3166339"/>
                  <a:pt x="3494903" y="3168092"/>
                </a:cubicBezTo>
                <a:cubicBezTo>
                  <a:pt x="3413691" y="3240280"/>
                  <a:pt x="3469888" y="3107196"/>
                  <a:pt x="3309740" y="3155241"/>
                </a:cubicBezTo>
                <a:cubicBezTo>
                  <a:pt x="3113412" y="3214139"/>
                  <a:pt x="3217550" y="3253221"/>
                  <a:pt x="3007589" y="3272308"/>
                </a:cubicBezTo>
                <a:cubicBezTo>
                  <a:pt x="2954370" y="3281984"/>
                  <a:pt x="2904228" y="3353425"/>
                  <a:pt x="2850581" y="3360347"/>
                </a:cubicBezTo>
                <a:cubicBezTo>
                  <a:pt x="2754136" y="3372791"/>
                  <a:pt x="2794097" y="3440647"/>
                  <a:pt x="2697830" y="3454400"/>
                </a:cubicBezTo>
                <a:lnTo>
                  <a:pt x="2596230" y="3468915"/>
                </a:lnTo>
                <a:cubicBezTo>
                  <a:pt x="2581716" y="3473753"/>
                  <a:pt x="2563505" y="3472611"/>
                  <a:pt x="2552687" y="3483429"/>
                </a:cubicBezTo>
                <a:cubicBezTo>
                  <a:pt x="2525721" y="3510395"/>
                  <a:pt x="2537595" y="3552011"/>
                  <a:pt x="2567201" y="3570515"/>
                </a:cubicBezTo>
                <a:cubicBezTo>
                  <a:pt x="2593149" y="3586732"/>
                  <a:pt x="2626042" y="3587774"/>
                  <a:pt x="2654287" y="3599543"/>
                </a:cubicBezTo>
                <a:cubicBezTo>
                  <a:pt x="2855592" y="3683419"/>
                  <a:pt x="2646402" y="3601614"/>
                  <a:pt x="2799430" y="3686629"/>
                </a:cubicBezTo>
                <a:cubicBezTo>
                  <a:pt x="2970487" y="3781660"/>
                  <a:pt x="2780570" y="3647083"/>
                  <a:pt x="2930058" y="3759200"/>
                </a:cubicBezTo>
                <a:cubicBezTo>
                  <a:pt x="2951928" y="3773241"/>
                  <a:pt x="3434555" y="3732088"/>
                  <a:pt x="3411146" y="3763294"/>
                </a:cubicBezTo>
                <a:cubicBezTo>
                  <a:pt x="3387737" y="3794500"/>
                  <a:pt x="2799381" y="3916932"/>
                  <a:pt x="2789606" y="3946434"/>
                </a:cubicBezTo>
                <a:cubicBezTo>
                  <a:pt x="2779976" y="4042732"/>
                  <a:pt x="2925858" y="3894029"/>
                  <a:pt x="2872001" y="3947886"/>
                </a:cubicBezTo>
                <a:cubicBezTo>
                  <a:pt x="3002697" y="4013235"/>
                  <a:pt x="2849362" y="3925248"/>
                  <a:pt x="3002630" y="4078515"/>
                </a:cubicBezTo>
                <a:cubicBezTo>
                  <a:pt x="3047985" y="4123870"/>
                  <a:pt x="3089837" y="4126038"/>
                  <a:pt x="3147773" y="4136572"/>
                </a:cubicBezTo>
                <a:cubicBezTo>
                  <a:pt x="3176727" y="4141836"/>
                  <a:pt x="3689646" y="4199174"/>
                  <a:pt x="3718674" y="4204012"/>
                </a:cubicBezTo>
                <a:cubicBezTo>
                  <a:pt x="3713836" y="4218526"/>
                  <a:pt x="3310656" y="4198612"/>
                  <a:pt x="3220344" y="4194629"/>
                </a:cubicBezTo>
                <a:cubicBezTo>
                  <a:pt x="3130032" y="4190646"/>
                  <a:pt x="3191736" y="4183434"/>
                  <a:pt x="3176801" y="4180115"/>
                </a:cubicBezTo>
                <a:cubicBezTo>
                  <a:pt x="3148073" y="4173731"/>
                  <a:pt x="3118670" y="4170864"/>
                  <a:pt x="3089716" y="4165600"/>
                </a:cubicBezTo>
                <a:cubicBezTo>
                  <a:pt x="2969336" y="4143712"/>
                  <a:pt x="3063918" y="4159868"/>
                  <a:pt x="2959087" y="4136572"/>
                </a:cubicBezTo>
                <a:cubicBezTo>
                  <a:pt x="2854003" y="4113219"/>
                  <a:pt x="2920780" y="4133478"/>
                  <a:pt x="2842973" y="4107543"/>
                </a:cubicBezTo>
                <a:lnTo>
                  <a:pt x="2741373" y="4005943"/>
                </a:lnTo>
                <a:cubicBezTo>
                  <a:pt x="2726859" y="3991429"/>
                  <a:pt x="2714909" y="3973786"/>
                  <a:pt x="2697830" y="3962400"/>
                </a:cubicBezTo>
                <a:lnTo>
                  <a:pt x="2610744" y="3904343"/>
                </a:lnTo>
                <a:lnTo>
                  <a:pt x="2567201" y="3875315"/>
                </a:lnTo>
                <a:cubicBezTo>
                  <a:pt x="2557525" y="3899505"/>
                  <a:pt x="2540029" y="3921898"/>
                  <a:pt x="2538173" y="3947886"/>
                </a:cubicBezTo>
                <a:cubicBezTo>
                  <a:pt x="2531261" y="4044651"/>
                  <a:pt x="2566589" y="4120220"/>
                  <a:pt x="2596230" y="4209143"/>
                </a:cubicBezTo>
                <a:lnTo>
                  <a:pt x="2610744" y="4252686"/>
                </a:lnTo>
                <a:lnTo>
                  <a:pt x="2625258" y="4296229"/>
                </a:lnTo>
                <a:cubicBezTo>
                  <a:pt x="2630096" y="4436534"/>
                  <a:pt x="2618742" y="4578339"/>
                  <a:pt x="2639773" y="4717143"/>
                </a:cubicBezTo>
                <a:cubicBezTo>
                  <a:pt x="2643873" y="4744202"/>
                  <a:pt x="2681409" y="4753305"/>
                  <a:pt x="2697830" y="4775200"/>
                </a:cubicBezTo>
                <a:cubicBezTo>
                  <a:pt x="2710812" y="4792509"/>
                  <a:pt x="2717182" y="4813905"/>
                  <a:pt x="2726858" y="4833257"/>
                </a:cubicBezTo>
                <a:cubicBezTo>
                  <a:pt x="2753358" y="4970613"/>
                  <a:pt x="3059486" y="5572016"/>
                  <a:pt x="3058698" y="5730921"/>
                </a:cubicBezTo>
                <a:cubicBezTo>
                  <a:pt x="3057910" y="5889826"/>
                  <a:pt x="2789751" y="5764385"/>
                  <a:pt x="2722127" y="5786686"/>
                </a:cubicBezTo>
                <a:cubicBezTo>
                  <a:pt x="2697608" y="5789410"/>
                  <a:pt x="2475277" y="5728305"/>
                  <a:pt x="2451087" y="5733143"/>
                </a:cubicBezTo>
                <a:cubicBezTo>
                  <a:pt x="2362169" y="5822061"/>
                  <a:pt x="2322158" y="5890917"/>
                  <a:pt x="2131773" y="5776686"/>
                </a:cubicBezTo>
                <a:cubicBezTo>
                  <a:pt x="2096327" y="5755419"/>
                  <a:pt x="2169970" y="5701561"/>
                  <a:pt x="2175316" y="5660572"/>
                </a:cubicBezTo>
                <a:cubicBezTo>
                  <a:pt x="2184702" y="5588610"/>
                  <a:pt x="2175316" y="5515429"/>
                  <a:pt x="2175316" y="5442857"/>
                </a:cubicBezTo>
              </a:path>
            </a:pathLst>
          </a:custGeom>
          <a:blipFill>
            <a:blip r:embed="rId4"/>
            <a:tile tx="0" ty="0" sx="100000" sy="100000" flip="none" algn="tl"/>
          </a:blipFill>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dirty="0"/>
          </a:p>
        </p:txBody>
      </p:sp>
      <p:pic>
        <p:nvPicPr>
          <p:cNvPr id="11" name="Рисунок 10" descr="63269547_8be10d3d5fb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71625" y="3857625"/>
            <a:ext cx="2271713"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Рисунок 12" descr="bda98446fed0.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4240595">
            <a:off x="6134100" y="1003301"/>
            <a:ext cx="17557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Рисунок 13" descr="0_8937b_eb03c77a_XL.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2439893">
            <a:off x="207963" y="5467350"/>
            <a:ext cx="1682750"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Рисунок 14" descr="0_8937b_eb03c77a_XL.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19570537" flipV="1">
            <a:off x="295275" y="3509963"/>
            <a:ext cx="935038" cy="125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Рисунок 9" descr="0_6ac16_a45e53a8_L.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rot="463388">
            <a:off x="2468563" y="439738"/>
            <a:ext cx="2493962" cy="288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979946311"/>
      </p:ext>
    </p:extLst>
  </p:cSld>
  <p:clrMapOvr>
    <a:masterClrMapping/>
  </p:clrMapOvr>
  <mc:AlternateContent xmlns:mc="http://schemas.openxmlformats.org/markup-compatibility/2006" xmlns:p14="http://schemas.microsoft.com/office/powerpoint/2010/main">
    <mc:Choice Requires="p14">
      <p:transition spd="slow" p14:dur="2000" advTm="13982"/>
    </mc:Choice>
    <mc:Fallback xmlns="">
      <p:transition spd="slow" advTm="13982"/>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7"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900" decel="100000" fill="hold"/>
                                        <p:tgtEl>
                                          <p:spTgt spid="1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15"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1000" fill="hold"/>
                                        <p:tgtEl>
                                          <p:spTgt spid="13"/>
                                        </p:tgtEl>
                                        <p:attrNameLst>
                                          <p:attrName>ppt_w</p:attrName>
                                        </p:attrNameLst>
                                      </p:cBhvr>
                                      <p:tavLst>
                                        <p:tav tm="0">
                                          <p:val>
                                            <p:fltVal val="0"/>
                                          </p:val>
                                        </p:tav>
                                        <p:tav tm="100000">
                                          <p:val>
                                            <p:strVal val="#ppt_w"/>
                                          </p:val>
                                        </p:tav>
                                      </p:tavLst>
                                    </p:anim>
                                    <p:anim calcmode="lin" valueType="num">
                                      <p:cBhvr>
                                        <p:cTn id="34" dur="1000" fill="hold"/>
                                        <p:tgtEl>
                                          <p:spTgt spid="13"/>
                                        </p:tgtEl>
                                        <p:attrNameLst>
                                          <p:attrName>ppt_h</p:attrName>
                                        </p:attrNameLst>
                                      </p:cBhvr>
                                      <p:tavLst>
                                        <p:tav tm="0">
                                          <p:val>
                                            <p:fltVal val="0"/>
                                          </p:val>
                                        </p:tav>
                                        <p:tav tm="100000">
                                          <p:val>
                                            <p:strVal val="#ppt_h"/>
                                          </p:val>
                                        </p:tav>
                                      </p:tavLst>
                                    </p:anim>
                                    <p:anim calcmode="lin" valueType="num">
                                      <p:cBhvr>
                                        <p:cTn id="3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15" presetClass="entr" presetSubtype="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fltVal val="0"/>
                                          </p:val>
                                        </p:tav>
                                        <p:tav tm="100000">
                                          <p:val>
                                            <p:strVal val="#ppt_w"/>
                                          </p:val>
                                        </p:tav>
                                      </p:tavLst>
                                    </p:anim>
                                    <p:anim calcmode="lin" valueType="num">
                                      <p:cBhvr>
                                        <p:cTn id="42" dur="1000" fill="hold"/>
                                        <p:tgtEl>
                                          <p:spTgt spid="10"/>
                                        </p:tgtEl>
                                        <p:attrNameLst>
                                          <p:attrName>ppt_h</p:attrName>
                                        </p:attrNameLst>
                                      </p:cBhvr>
                                      <p:tavLst>
                                        <p:tav tm="0">
                                          <p:val>
                                            <p:fltVal val="0"/>
                                          </p:val>
                                        </p:tav>
                                        <p:tav tm="100000">
                                          <p:val>
                                            <p:strVal val="#ppt_h"/>
                                          </p:val>
                                        </p:tav>
                                      </p:tavLst>
                                    </p:anim>
                                    <p:anim calcmode="lin" valueType="num">
                                      <p:cBhvr>
                                        <p:cTn id="4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15"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1000" fill="hold"/>
                                        <p:tgtEl>
                                          <p:spTgt spid="11"/>
                                        </p:tgtEl>
                                        <p:attrNameLst>
                                          <p:attrName>ppt_w</p:attrName>
                                        </p:attrNameLst>
                                      </p:cBhvr>
                                      <p:tavLst>
                                        <p:tav tm="0">
                                          <p:val>
                                            <p:fltVal val="0"/>
                                          </p:val>
                                        </p:tav>
                                        <p:tav tm="100000">
                                          <p:val>
                                            <p:strVal val="#ppt_w"/>
                                          </p:val>
                                        </p:tav>
                                      </p:tavLst>
                                    </p:anim>
                                    <p:anim calcmode="lin" valueType="num">
                                      <p:cBhvr>
                                        <p:cTn id="50" dur="1000" fill="hold"/>
                                        <p:tgtEl>
                                          <p:spTgt spid="11"/>
                                        </p:tgtEl>
                                        <p:attrNameLst>
                                          <p:attrName>ppt_h</p:attrName>
                                        </p:attrNameLst>
                                      </p:cBhvr>
                                      <p:tavLst>
                                        <p:tav tm="0">
                                          <p:val>
                                            <p:fltVal val="0"/>
                                          </p:val>
                                        </p:tav>
                                        <p:tav tm="100000">
                                          <p:val>
                                            <p:strVal val="#ppt_h"/>
                                          </p:val>
                                        </p:tav>
                                      </p:tavLst>
                                    </p:anim>
                                    <p:anim calcmode="lin" valueType="num">
                                      <p:cBhvr>
                                        <p:cTn id="51"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15" presetClass="entr" presetSubtype="0" fill="hold" nodeType="click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1000" fill="hold"/>
                                        <p:tgtEl>
                                          <p:spTgt spid="14"/>
                                        </p:tgtEl>
                                        <p:attrNameLst>
                                          <p:attrName>ppt_w</p:attrName>
                                        </p:attrNameLst>
                                      </p:cBhvr>
                                      <p:tavLst>
                                        <p:tav tm="0">
                                          <p:val>
                                            <p:fltVal val="0"/>
                                          </p:val>
                                        </p:tav>
                                        <p:tav tm="100000">
                                          <p:val>
                                            <p:strVal val="#ppt_w"/>
                                          </p:val>
                                        </p:tav>
                                      </p:tavLst>
                                    </p:anim>
                                    <p:anim calcmode="lin" valueType="num">
                                      <p:cBhvr>
                                        <p:cTn id="58" dur="1000" fill="hold"/>
                                        <p:tgtEl>
                                          <p:spTgt spid="14"/>
                                        </p:tgtEl>
                                        <p:attrNameLst>
                                          <p:attrName>ppt_h</p:attrName>
                                        </p:attrNameLst>
                                      </p:cBhvr>
                                      <p:tavLst>
                                        <p:tav tm="0">
                                          <p:val>
                                            <p:fltVal val="0"/>
                                          </p:val>
                                        </p:tav>
                                        <p:tav tm="100000">
                                          <p:val>
                                            <p:strVal val="#ppt_h"/>
                                          </p:val>
                                        </p:tav>
                                      </p:tavLst>
                                    </p:anim>
                                    <p:anim calcmode="lin" valueType="num">
                                      <p:cBhvr>
                                        <p:cTn id="59"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15" presetClass="entr" presetSubtype="0" fill="hold" nodeType="click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p:cTn id="65" dur="1000" fill="hold"/>
                                        <p:tgtEl>
                                          <p:spTgt spid="7"/>
                                        </p:tgtEl>
                                        <p:attrNameLst>
                                          <p:attrName>ppt_w</p:attrName>
                                        </p:attrNameLst>
                                      </p:cBhvr>
                                      <p:tavLst>
                                        <p:tav tm="0">
                                          <p:val>
                                            <p:fltVal val="0"/>
                                          </p:val>
                                        </p:tav>
                                        <p:tav tm="100000">
                                          <p:val>
                                            <p:strVal val="#ppt_w"/>
                                          </p:val>
                                        </p:tav>
                                      </p:tavLst>
                                    </p:anim>
                                    <p:anim calcmode="lin" valueType="num">
                                      <p:cBhvr>
                                        <p:cTn id="66" dur="1000" fill="hold"/>
                                        <p:tgtEl>
                                          <p:spTgt spid="7"/>
                                        </p:tgtEl>
                                        <p:attrNameLst>
                                          <p:attrName>ppt_h</p:attrName>
                                        </p:attrNameLst>
                                      </p:cBhvr>
                                      <p:tavLst>
                                        <p:tav tm="0">
                                          <p:val>
                                            <p:fltVal val="0"/>
                                          </p:val>
                                        </p:tav>
                                        <p:tav tm="100000">
                                          <p:val>
                                            <p:strVal val="#ppt_h"/>
                                          </p:val>
                                        </p:tav>
                                      </p:tavLst>
                                    </p:anim>
                                    <p:anim calcmode="lin" valueType="num">
                                      <p:cBhvr>
                                        <p:cTn id="6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6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15" presetClass="entr" presetSubtype="0" fill="hold"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1000" fill="hold"/>
                                        <p:tgtEl>
                                          <p:spTgt spid="15"/>
                                        </p:tgtEl>
                                        <p:attrNameLst>
                                          <p:attrName>ppt_w</p:attrName>
                                        </p:attrNameLst>
                                      </p:cBhvr>
                                      <p:tavLst>
                                        <p:tav tm="0">
                                          <p:val>
                                            <p:fltVal val="0"/>
                                          </p:val>
                                        </p:tav>
                                        <p:tav tm="100000">
                                          <p:val>
                                            <p:strVal val="#ppt_w"/>
                                          </p:val>
                                        </p:tav>
                                      </p:tavLst>
                                    </p:anim>
                                    <p:anim calcmode="lin" valueType="num">
                                      <p:cBhvr>
                                        <p:cTn id="74" dur="1000" fill="hold"/>
                                        <p:tgtEl>
                                          <p:spTgt spid="15"/>
                                        </p:tgtEl>
                                        <p:attrNameLst>
                                          <p:attrName>ppt_h</p:attrName>
                                        </p:attrNameLst>
                                      </p:cBhvr>
                                      <p:tavLst>
                                        <p:tav tm="0">
                                          <p:val>
                                            <p:fltVal val="0"/>
                                          </p:val>
                                        </p:tav>
                                        <p:tav tm="100000">
                                          <p:val>
                                            <p:strVal val="#ppt_h"/>
                                          </p:val>
                                        </p:tav>
                                      </p:tavLst>
                                    </p:anim>
                                    <p:anim calcmode="lin" valueType="num">
                                      <p:cBhvr>
                                        <p:cTn id="75"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76"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Rectangle 5"/>
          <p:cNvSpPr>
            <a:spLocks noChangeArrowheads="1"/>
          </p:cNvSpPr>
          <p:nvPr/>
        </p:nvSpPr>
        <p:spPr bwMode="auto">
          <a:xfrm>
            <a:off x="0" y="0"/>
            <a:ext cx="9144000" cy="5300663"/>
          </a:xfrm>
          <a:prstGeom prst="rect">
            <a:avLst/>
          </a:prstGeom>
          <a:solidFill>
            <a:srgbClr val="0033CC"/>
          </a:solidFill>
          <a:ln w="9525">
            <a:solidFill>
              <a:srgbClr val="CC9900"/>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sp>
        <p:nvSpPr>
          <p:cNvPr id="18442" name="Rectangle 10"/>
          <p:cNvSpPr>
            <a:spLocks noChangeArrowheads="1"/>
          </p:cNvSpPr>
          <p:nvPr/>
        </p:nvSpPr>
        <p:spPr bwMode="auto">
          <a:xfrm>
            <a:off x="0" y="0"/>
            <a:ext cx="539750" cy="5300663"/>
          </a:xfrm>
          <a:prstGeom prst="rect">
            <a:avLst/>
          </a:prstGeom>
          <a:solidFill>
            <a:schemeClr val="bg1">
              <a:lumMod val="50000"/>
            </a:schemeClr>
          </a:solidFill>
          <a:ln w="9525">
            <a:solidFill>
              <a:schemeClr val="bg1">
                <a:lumMod val="85000"/>
              </a:schemeClr>
            </a:solidFill>
            <a:miter lim="800000"/>
            <a:headEnd/>
            <a:tailEnd/>
          </a:ln>
        </p:spPr>
        <p:txBody>
          <a:bodyPr wrap="none" anchor="ctr"/>
          <a:lstStyle/>
          <a:p>
            <a:pPr>
              <a:defRPr/>
            </a:pPr>
            <a:endParaRPr lang="ru-RU" dirty="0"/>
          </a:p>
        </p:txBody>
      </p:sp>
      <p:sp>
        <p:nvSpPr>
          <p:cNvPr id="18443" name="Rectangle 11"/>
          <p:cNvSpPr>
            <a:spLocks noChangeArrowheads="1"/>
          </p:cNvSpPr>
          <p:nvPr/>
        </p:nvSpPr>
        <p:spPr bwMode="auto">
          <a:xfrm>
            <a:off x="0" y="5300663"/>
            <a:ext cx="9144000" cy="1557337"/>
          </a:xfrm>
          <a:prstGeom prst="rect">
            <a:avLst/>
          </a:prstGeom>
          <a:solidFill>
            <a:schemeClr val="bg1">
              <a:lumMod val="85000"/>
            </a:schemeClr>
          </a:solidFill>
          <a:ln w="9525">
            <a:solidFill>
              <a:schemeClr val="tx1"/>
            </a:solidFill>
            <a:miter lim="800000"/>
            <a:headEnd/>
            <a:tailEnd/>
          </a:ln>
        </p:spPr>
        <p:txBody>
          <a:bodyPr wrap="none" anchor="ctr"/>
          <a:lstStyle/>
          <a:p>
            <a:pPr>
              <a:defRPr/>
            </a:pPr>
            <a:endParaRPr lang="ru-RU" dirty="0"/>
          </a:p>
        </p:txBody>
      </p:sp>
      <p:sp>
        <p:nvSpPr>
          <p:cNvPr id="18453" name="Oval 21"/>
          <p:cNvSpPr>
            <a:spLocks noChangeArrowheads="1"/>
          </p:cNvSpPr>
          <p:nvPr/>
        </p:nvSpPr>
        <p:spPr bwMode="auto">
          <a:xfrm>
            <a:off x="1835150" y="188913"/>
            <a:ext cx="4249738" cy="4032250"/>
          </a:xfrm>
          <a:prstGeom prst="ellipse">
            <a:avLst/>
          </a:prstGeom>
          <a:solidFill>
            <a:schemeClr val="bg1"/>
          </a:solidFill>
          <a:ln w="9525">
            <a:solidFill>
              <a:schemeClr val="bg1"/>
            </a:solidFill>
            <a:round/>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pic>
        <p:nvPicPr>
          <p:cNvPr id="18441" name="Picture 9" descr="dub11"/>
          <p:cNvPicPr>
            <a:picLocks noChangeAspect="1" noChangeArrowheads="1"/>
          </p:cNvPicPr>
          <p:nvPr/>
        </p:nvPicPr>
        <p:blipFill>
          <a:blip r:embed="rId3">
            <a:lum bright="-36000"/>
            <a:extLst>
              <a:ext uri="{28A0092B-C50C-407E-A947-70E740481C1C}">
                <a14:useLocalDpi xmlns:a14="http://schemas.microsoft.com/office/drawing/2010/main" val="0"/>
              </a:ext>
            </a:extLst>
          </a:blip>
          <a:srcRect/>
          <a:stretch>
            <a:fillRect/>
          </a:stretch>
        </p:blipFill>
        <p:spPr bwMode="auto">
          <a:xfrm rot="-261082">
            <a:off x="2627313" y="0"/>
            <a:ext cx="6516687" cy="472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6" name="Rectangle 14"/>
          <p:cNvSpPr>
            <a:spLocks noChangeArrowheads="1"/>
          </p:cNvSpPr>
          <p:nvPr/>
        </p:nvSpPr>
        <p:spPr bwMode="auto">
          <a:xfrm rot="5400000">
            <a:off x="4302125" y="998538"/>
            <a:ext cx="539750" cy="9144000"/>
          </a:xfrm>
          <a:prstGeom prst="rect">
            <a:avLst/>
          </a:prstGeom>
          <a:solidFill>
            <a:schemeClr val="bg1">
              <a:lumMod val="50000"/>
            </a:schemeClr>
          </a:solidFill>
          <a:ln w="9525">
            <a:solidFill>
              <a:schemeClr val="bg1">
                <a:lumMod val="85000"/>
              </a:schemeClr>
            </a:solidFill>
            <a:miter lim="800000"/>
            <a:headEnd/>
            <a:tailEnd/>
          </a:ln>
        </p:spPr>
        <p:txBody>
          <a:bodyPr wrap="none" anchor="ctr"/>
          <a:lstStyle/>
          <a:p>
            <a:pPr>
              <a:defRPr/>
            </a:pPr>
            <a:endParaRPr lang="ru-RU" dirty="0"/>
          </a:p>
        </p:txBody>
      </p:sp>
      <p:sp>
        <p:nvSpPr>
          <p:cNvPr id="18444" name="Rectangle 12"/>
          <p:cNvSpPr>
            <a:spLocks noChangeArrowheads="1"/>
          </p:cNvSpPr>
          <p:nvPr/>
        </p:nvSpPr>
        <p:spPr bwMode="auto">
          <a:xfrm>
            <a:off x="4859338" y="0"/>
            <a:ext cx="539750" cy="5300663"/>
          </a:xfrm>
          <a:prstGeom prst="rect">
            <a:avLst/>
          </a:prstGeom>
          <a:solidFill>
            <a:schemeClr val="bg1">
              <a:lumMod val="50000"/>
            </a:schemeClr>
          </a:solidFill>
          <a:ln w="9525">
            <a:solidFill>
              <a:schemeClr val="bg1">
                <a:lumMod val="85000"/>
              </a:schemeClr>
            </a:solidFill>
            <a:miter lim="800000"/>
            <a:headEnd/>
            <a:tailEnd/>
          </a:ln>
        </p:spPr>
        <p:txBody>
          <a:bodyPr wrap="none" anchor="ctr"/>
          <a:lstStyle/>
          <a:p>
            <a:pPr>
              <a:defRPr/>
            </a:pPr>
            <a:endParaRPr lang="ru-RU" dirty="0"/>
          </a:p>
        </p:txBody>
      </p:sp>
      <p:sp>
        <p:nvSpPr>
          <p:cNvPr id="18445" name="Rectangle 13"/>
          <p:cNvSpPr>
            <a:spLocks noChangeArrowheads="1"/>
          </p:cNvSpPr>
          <p:nvPr/>
        </p:nvSpPr>
        <p:spPr bwMode="auto">
          <a:xfrm>
            <a:off x="8604250" y="0"/>
            <a:ext cx="539750" cy="5300663"/>
          </a:xfrm>
          <a:prstGeom prst="rect">
            <a:avLst/>
          </a:prstGeom>
          <a:solidFill>
            <a:schemeClr val="bg1">
              <a:lumMod val="50000"/>
            </a:schemeClr>
          </a:solidFill>
          <a:ln w="9525">
            <a:solidFill>
              <a:schemeClr val="bg1">
                <a:lumMod val="85000"/>
              </a:schemeClr>
            </a:solidFill>
            <a:miter lim="800000"/>
            <a:headEnd/>
            <a:tailEnd/>
          </a:ln>
        </p:spPr>
        <p:txBody>
          <a:bodyPr wrap="none" anchor="ctr"/>
          <a:lstStyle/>
          <a:p>
            <a:pPr>
              <a:defRPr/>
            </a:pPr>
            <a:endParaRPr lang="ru-RU" dirty="0"/>
          </a:p>
        </p:txBody>
      </p:sp>
      <p:sp>
        <p:nvSpPr>
          <p:cNvPr id="18458" name="AutoShape 26"/>
          <p:cNvSpPr>
            <a:spLocks noChangeArrowheads="1"/>
          </p:cNvSpPr>
          <p:nvPr/>
        </p:nvSpPr>
        <p:spPr bwMode="auto">
          <a:xfrm rot="-2087162">
            <a:off x="1835150" y="4149725"/>
            <a:ext cx="287338" cy="288925"/>
          </a:xfrm>
          <a:prstGeom prst="star4">
            <a:avLst>
              <a:gd name="adj" fmla="val 12500"/>
            </a:avLst>
          </a:prstGeom>
          <a:solidFill>
            <a:schemeClr val="bg1"/>
          </a:solidFill>
          <a:ln w="9525">
            <a:solidFill>
              <a:schemeClr val="bg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sp>
        <p:nvSpPr>
          <p:cNvPr id="18459" name="AutoShape 27"/>
          <p:cNvSpPr>
            <a:spLocks noChangeArrowheads="1"/>
          </p:cNvSpPr>
          <p:nvPr/>
        </p:nvSpPr>
        <p:spPr bwMode="auto">
          <a:xfrm rot="-2087162">
            <a:off x="7783513" y="4205288"/>
            <a:ext cx="287337" cy="215900"/>
          </a:xfrm>
          <a:prstGeom prst="star4">
            <a:avLst>
              <a:gd name="adj" fmla="val 12500"/>
            </a:avLst>
          </a:prstGeom>
          <a:solidFill>
            <a:schemeClr val="bg1"/>
          </a:solidFill>
          <a:ln w="9525">
            <a:solidFill>
              <a:schemeClr val="bg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sp>
        <p:nvSpPr>
          <p:cNvPr id="18460" name="AutoShape 28"/>
          <p:cNvSpPr>
            <a:spLocks noChangeArrowheads="1"/>
          </p:cNvSpPr>
          <p:nvPr/>
        </p:nvSpPr>
        <p:spPr bwMode="auto">
          <a:xfrm rot="-2087162">
            <a:off x="7019925" y="2997200"/>
            <a:ext cx="214313" cy="217488"/>
          </a:xfrm>
          <a:prstGeom prst="star4">
            <a:avLst>
              <a:gd name="adj" fmla="val 12500"/>
            </a:avLst>
          </a:prstGeom>
          <a:solidFill>
            <a:schemeClr val="bg1"/>
          </a:solidFill>
          <a:ln w="9525">
            <a:solidFill>
              <a:schemeClr val="bg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sp>
        <p:nvSpPr>
          <p:cNvPr id="18461" name="AutoShape 29"/>
          <p:cNvSpPr>
            <a:spLocks noChangeArrowheads="1"/>
          </p:cNvSpPr>
          <p:nvPr/>
        </p:nvSpPr>
        <p:spPr bwMode="auto">
          <a:xfrm rot="-2087162">
            <a:off x="1692275" y="3284538"/>
            <a:ext cx="215900" cy="215900"/>
          </a:xfrm>
          <a:prstGeom prst="star4">
            <a:avLst>
              <a:gd name="adj" fmla="val 12500"/>
            </a:avLst>
          </a:prstGeom>
          <a:solidFill>
            <a:schemeClr val="bg1"/>
          </a:solidFill>
          <a:ln w="9525">
            <a:solidFill>
              <a:schemeClr val="bg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sp>
        <p:nvSpPr>
          <p:cNvPr id="18462" name="AutoShape 30"/>
          <p:cNvSpPr>
            <a:spLocks noChangeArrowheads="1"/>
          </p:cNvSpPr>
          <p:nvPr/>
        </p:nvSpPr>
        <p:spPr bwMode="auto">
          <a:xfrm rot="-2087162">
            <a:off x="1042988" y="620713"/>
            <a:ext cx="358775" cy="288925"/>
          </a:xfrm>
          <a:prstGeom prst="star4">
            <a:avLst>
              <a:gd name="adj" fmla="val 13741"/>
            </a:avLst>
          </a:prstGeom>
          <a:solidFill>
            <a:schemeClr val="bg1"/>
          </a:solidFill>
          <a:ln w="9525">
            <a:solidFill>
              <a:schemeClr val="bg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sp>
        <p:nvSpPr>
          <p:cNvPr id="18463" name="AutoShape 31"/>
          <p:cNvSpPr>
            <a:spLocks noChangeArrowheads="1"/>
          </p:cNvSpPr>
          <p:nvPr/>
        </p:nvSpPr>
        <p:spPr bwMode="auto">
          <a:xfrm rot="-2087162">
            <a:off x="7035800" y="125413"/>
            <a:ext cx="246063" cy="200025"/>
          </a:xfrm>
          <a:prstGeom prst="star4">
            <a:avLst>
              <a:gd name="adj" fmla="val 12500"/>
            </a:avLst>
          </a:prstGeom>
          <a:solidFill>
            <a:schemeClr val="bg1"/>
          </a:solidFill>
          <a:ln w="9525">
            <a:solidFill>
              <a:schemeClr val="bg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sp>
        <p:nvSpPr>
          <p:cNvPr id="18464" name="Oval 32"/>
          <p:cNvSpPr>
            <a:spLocks noChangeArrowheads="1"/>
          </p:cNvSpPr>
          <p:nvPr/>
        </p:nvSpPr>
        <p:spPr bwMode="auto">
          <a:xfrm>
            <a:off x="6588125" y="2420938"/>
            <a:ext cx="71438" cy="73025"/>
          </a:xfrm>
          <a:prstGeom prst="ellipse">
            <a:avLst/>
          </a:prstGeom>
          <a:solidFill>
            <a:schemeClr val="bg1"/>
          </a:solidFill>
          <a:ln w="9525">
            <a:solidFill>
              <a:schemeClr val="bg1"/>
            </a:solidFill>
            <a:round/>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sp>
        <p:nvSpPr>
          <p:cNvPr id="18465" name="Oval 33"/>
          <p:cNvSpPr>
            <a:spLocks noChangeArrowheads="1"/>
          </p:cNvSpPr>
          <p:nvPr/>
        </p:nvSpPr>
        <p:spPr bwMode="auto">
          <a:xfrm>
            <a:off x="1116013" y="1700213"/>
            <a:ext cx="73025" cy="71437"/>
          </a:xfrm>
          <a:prstGeom prst="ellipse">
            <a:avLst/>
          </a:prstGeom>
          <a:solidFill>
            <a:schemeClr val="bg1"/>
          </a:solidFill>
          <a:ln w="9525">
            <a:solidFill>
              <a:schemeClr val="bg1"/>
            </a:solidFill>
            <a:round/>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sp>
        <p:nvSpPr>
          <p:cNvPr id="18466" name="Oval 34"/>
          <p:cNvSpPr>
            <a:spLocks noChangeArrowheads="1"/>
          </p:cNvSpPr>
          <p:nvPr/>
        </p:nvSpPr>
        <p:spPr bwMode="auto">
          <a:xfrm flipH="1">
            <a:off x="1044575" y="4005263"/>
            <a:ext cx="71438" cy="71437"/>
          </a:xfrm>
          <a:prstGeom prst="ellipse">
            <a:avLst/>
          </a:prstGeom>
          <a:solidFill>
            <a:schemeClr val="bg1"/>
          </a:solidFill>
          <a:ln w="9525">
            <a:solidFill>
              <a:schemeClr val="bg1"/>
            </a:solidFill>
            <a:round/>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sp>
        <p:nvSpPr>
          <p:cNvPr id="18467" name="Oval 35"/>
          <p:cNvSpPr>
            <a:spLocks noChangeArrowheads="1"/>
          </p:cNvSpPr>
          <p:nvPr/>
        </p:nvSpPr>
        <p:spPr bwMode="auto">
          <a:xfrm>
            <a:off x="4284663" y="4581525"/>
            <a:ext cx="73025" cy="73025"/>
          </a:xfrm>
          <a:prstGeom prst="ellipse">
            <a:avLst/>
          </a:prstGeom>
          <a:solidFill>
            <a:schemeClr val="bg1"/>
          </a:solidFill>
          <a:ln w="9525">
            <a:solidFill>
              <a:schemeClr val="bg1"/>
            </a:solidFill>
            <a:round/>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sp>
        <p:nvSpPr>
          <p:cNvPr id="18468" name="Oval 36"/>
          <p:cNvSpPr>
            <a:spLocks noChangeArrowheads="1"/>
          </p:cNvSpPr>
          <p:nvPr/>
        </p:nvSpPr>
        <p:spPr bwMode="auto">
          <a:xfrm>
            <a:off x="6500813" y="4429125"/>
            <a:ext cx="73025" cy="73025"/>
          </a:xfrm>
          <a:prstGeom prst="ellipse">
            <a:avLst/>
          </a:prstGeom>
          <a:solidFill>
            <a:schemeClr val="bg1"/>
          </a:solidFill>
          <a:ln w="9525">
            <a:solidFill>
              <a:schemeClr val="bg1"/>
            </a:solidFill>
            <a:round/>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ru-RU" altLang="ru-RU" sz="1800"/>
          </a:p>
        </p:txBody>
      </p:sp>
    </p:spTree>
    <p:custDataLst>
      <p:tags r:id="rId1"/>
    </p:custDataLst>
    <p:extLst>
      <p:ext uri="{BB962C8B-B14F-4D97-AF65-F5344CB8AC3E}">
        <p14:creationId xmlns:p14="http://schemas.microsoft.com/office/powerpoint/2010/main" val="3932238465"/>
      </p:ext>
    </p:extLst>
  </p:cSld>
  <p:clrMapOvr>
    <a:masterClrMapping/>
  </p:clrMapOvr>
  <mc:AlternateContent xmlns:mc="http://schemas.openxmlformats.org/markup-compatibility/2006" xmlns:p14="http://schemas.microsoft.com/office/powerpoint/2010/main">
    <mc:Choice Requires="p14">
      <p:transition spd="slow" p14:dur="2000" advTm="21381"/>
    </mc:Choice>
    <mc:Fallback xmlns="">
      <p:transition spd="slow" advTm="21381"/>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 calcmode="lin" valueType="num">
                                      <p:cBhvr additive="base">
                                        <p:cTn id="7" dur="500" fill="hold"/>
                                        <p:tgtEl>
                                          <p:spTgt spid="18437"/>
                                        </p:tgtEl>
                                        <p:attrNameLst>
                                          <p:attrName>ppt_x</p:attrName>
                                        </p:attrNameLst>
                                      </p:cBhvr>
                                      <p:tavLst>
                                        <p:tav tm="0">
                                          <p:val>
                                            <p:strVal val="#ppt_x"/>
                                          </p:val>
                                        </p:tav>
                                        <p:tav tm="100000">
                                          <p:val>
                                            <p:strVal val="#ppt_x"/>
                                          </p:val>
                                        </p:tav>
                                      </p:tavLst>
                                    </p:anim>
                                    <p:anim calcmode="lin" valueType="num">
                                      <p:cBhvr additive="base">
                                        <p:cTn id="8"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43"/>
                                        </p:tgtEl>
                                        <p:attrNameLst>
                                          <p:attrName>style.visibility</p:attrName>
                                        </p:attrNameLst>
                                      </p:cBhvr>
                                      <p:to>
                                        <p:strVal val="visible"/>
                                      </p:to>
                                    </p:set>
                                    <p:anim calcmode="lin" valueType="num">
                                      <p:cBhvr additive="base">
                                        <p:cTn id="13" dur="500" fill="hold"/>
                                        <p:tgtEl>
                                          <p:spTgt spid="18443"/>
                                        </p:tgtEl>
                                        <p:attrNameLst>
                                          <p:attrName>ppt_x</p:attrName>
                                        </p:attrNameLst>
                                      </p:cBhvr>
                                      <p:tavLst>
                                        <p:tav tm="0">
                                          <p:val>
                                            <p:strVal val="#ppt_x"/>
                                          </p:val>
                                        </p:tav>
                                        <p:tav tm="100000">
                                          <p:val>
                                            <p:strVal val="#ppt_x"/>
                                          </p:val>
                                        </p:tav>
                                      </p:tavLst>
                                    </p:anim>
                                    <p:anim calcmode="lin" valueType="num">
                                      <p:cBhvr additive="base">
                                        <p:cTn id="14" dur="500" fill="hold"/>
                                        <p:tgtEl>
                                          <p:spTgt spid="1844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8446"/>
                                        </p:tgtEl>
                                        <p:attrNameLst>
                                          <p:attrName>style.visibility</p:attrName>
                                        </p:attrNameLst>
                                      </p:cBhvr>
                                      <p:to>
                                        <p:strVal val="visible"/>
                                      </p:to>
                                    </p:set>
                                    <p:animEffect transition="in" filter="wipe(down)">
                                      <p:cBhvr>
                                        <p:cTn id="19" dur="500"/>
                                        <p:tgtEl>
                                          <p:spTgt spid="18446"/>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8442"/>
                                        </p:tgtEl>
                                        <p:attrNameLst>
                                          <p:attrName>style.visibility</p:attrName>
                                        </p:attrNameLst>
                                      </p:cBhvr>
                                      <p:to>
                                        <p:strVal val="visible"/>
                                      </p:to>
                                    </p:set>
                                    <p:animEffect transition="in" filter="wipe(down)">
                                      <p:cBhvr>
                                        <p:cTn id="24" dur="500"/>
                                        <p:tgtEl>
                                          <p:spTgt spid="1844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8445"/>
                                        </p:tgtEl>
                                        <p:attrNameLst>
                                          <p:attrName>style.visibility</p:attrName>
                                        </p:attrNameLst>
                                      </p:cBhvr>
                                      <p:to>
                                        <p:strVal val="visible"/>
                                      </p:to>
                                    </p:set>
                                    <p:animEffect transition="in" filter="wipe(down)">
                                      <p:cBhvr>
                                        <p:cTn id="29" dur="500"/>
                                        <p:tgtEl>
                                          <p:spTgt spid="18445"/>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8453"/>
                                        </p:tgtEl>
                                        <p:attrNameLst>
                                          <p:attrName>style.visibility</p:attrName>
                                        </p:attrNameLst>
                                      </p:cBhvr>
                                      <p:to>
                                        <p:strVal val="visible"/>
                                      </p:to>
                                    </p:set>
                                    <p:animEffect transition="in" filter="wipe(down)">
                                      <p:cBhvr>
                                        <p:cTn id="34" dur="500"/>
                                        <p:tgtEl>
                                          <p:spTgt spid="18453"/>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4" fill="hold" nodeType="clickEffect">
                                  <p:stCondLst>
                                    <p:cond delay="0"/>
                                  </p:stCondLst>
                                  <p:childTnLst>
                                    <p:set>
                                      <p:cBhvr>
                                        <p:cTn id="38" dur="1" fill="hold">
                                          <p:stCondLst>
                                            <p:cond delay="0"/>
                                          </p:stCondLst>
                                        </p:cTn>
                                        <p:tgtEl>
                                          <p:spTgt spid="18441"/>
                                        </p:tgtEl>
                                        <p:attrNameLst>
                                          <p:attrName>style.visibility</p:attrName>
                                        </p:attrNameLst>
                                      </p:cBhvr>
                                      <p:to>
                                        <p:strVal val="visible"/>
                                      </p:to>
                                    </p:set>
                                    <p:animEffect transition="in" filter="wipe(down)">
                                      <p:cBhvr>
                                        <p:cTn id="39" dur="500"/>
                                        <p:tgtEl>
                                          <p:spTgt spid="1844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8444"/>
                                        </p:tgtEl>
                                        <p:attrNameLst>
                                          <p:attrName>style.visibility</p:attrName>
                                        </p:attrNameLst>
                                      </p:cBhvr>
                                      <p:to>
                                        <p:strVal val="visible"/>
                                      </p:to>
                                    </p:set>
                                    <p:animEffect transition="in" filter="wipe(down)">
                                      <p:cBhvr>
                                        <p:cTn id="44" dur="500"/>
                                        <p:tgtEl>
                                          <p:spTgt spid="18444"/>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8463"/>
                                        </p:tgtEl>
                                        <p:attrNameLst>
                                          <p:attrName>style.visibility</p:attrName>
                                        </p:attrNameLst>
                                      </p:cBhvr>
                                      <p:to>
                                        <p:strVal val="visible"/>
                                      </p:to>
                                    </p:set>
                                    <p:animEffect transition="in" filter="wipe(down)">
                                      <p:cBhvr>
                                        <p:cTn id="49" dur="500"/>
                                        <p:tgtEl>
                                          <p:spTgt spid="18463"/>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8461"/>
                                        </p:tgtEl>
                                        <p:attrNameLst>
                                          <p:attrName>style.visibility</p:attrName>
                                        </p:attrNameLst>
                                      </p:cBhvr>
                                      <p:to>
                                        <p:strVal val="visible"/>
                                      </p:to>
                                    </p:set>
                                    <p:animEffect transition="in" filter="blinds(horizontal)">
                                      <p:cBhvr>
                                        <p:cTn id="54" dur="500"/>
                                        <p:tgtEl>
                                          <p:spTgt spid="18461"/>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8460"/>
                                        </p:tgtEl>
                                        <p:attrNameLst>
                                          <p:attrName>style.visibility</p:attrName>
                                        </p:attrNameLst>
                                      </p:cBhvr>
                                      <p:to>
                                        <p:strVal val="visible"/>
                                      </p:to>
                                    </p:set>
                                    <p:animEffect transition="in" filter="wipe(down)">
                                      <p:cBhvr>
                                        <p:cTn id="59" dur="500"/>
                                        <p:tgtEl>
                                          <p:spTgt spid="18460"/>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18459"/>
                                        </p:tgtEl>
                                        <p:attrNameLst>
                                          <p:attrName>style.visibility</p:attrName>
                                        </p:attrNameLst>
                                      </p:cBhvr>
                                      <p:to>
                                        <p:strVal val="visible"/>
                                      </p:to>
                                    </p:set>
                                    <p:animEffect transition="in" filter="wipe(down)">
                                      <p:cBhvr>
                                        <p:cTn id="64" dur="500"/>
                                        <p:tgtEl>
                                          <p:spTgt spid="18459"/>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18468"/>
                                        </p:tgtEl>
                                        <p:attrNameLst>
                                          <p:attrName>style.visibility</p:attrName>
                                        </p:attrNameLst>
                                      </p:cBhvr>
                                      <p:to>
                                        <p:strVal val="visible"/>
                                      </p:to>
                                    </p:set>
                                    <p:animEffect transition="in" filter="wipe(down)">
                                      <p:cBhvr>
                                        <p:cTn id="69" dur="500"/>
                                        <p:tgtEl>
                                          <p:spTgt spid="18468"/>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18464"/>
                                        </p:tgtEl>
                                        <p:attrNameLst>
                                          <p:attrName>style.visibility</p:attrName>
                                        </p:attrNameLst>
                                      </p:cBhvr>
                                      <p:to>
                                        <p:strVal val="visible"/>
                                      </p:to>
                                    </p:set>
                                    <p:animEffect transition="in" filter="wipe(down)">
                                      <p:cBhvr>
                                        <p:cTn id="74" dur="500"/>
                                        <p:tgtEl>
                                          <p:spTgt spid="18464"/>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18465"/>
                                        </p:tgtEl>
                                        <p:attrNameLst>
                                          <p:attrName>style.visibility</p:attrName>
                                        </p:attrNameLst>
                                      </p:cBhvr>
                                      <p:to>
                                        <p:strVal val="visible"/>
                                      </p:to>
                                    </p:set>
                                    <p:animEffect transition="in" filter="wipe(down)">
                                      <p:cBhvr>
                                        <p:cTn id="79" dur="500"/>
                                        <p:tgtEl>
                                          <p:spTgt spid="18465"/>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18467"/>
                                        </p:tgtEl>
                                        <p:attrNameLst>
                                          <p:attrName>style.visibility</p:attrName>
                                        </p:attrNameLst>
                                      </p:cBhvr>
                                      <p:to>
                                        <p:strVal val="visible"/>
                                      </p:to>
                                    </p:set>
                                    <p:animEffect transition="in" filter="wipe(down)">
                                      <p:cBhvr>
                                        <p:cTn id="84" dur="500"/>
                                        <p:tgtEl>
                                          <p:spTgt spid="18467"/>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22" presetClass="entr" presetSubtype="4" fill="hold" grpId="0" nodeType="clickEffect">
                                  <p:stCondLst>
                                    <p:cond delay="0"/>
                                  </p:stCondLst>
                                  <p:childTnLst>
                                    <p:set>
                                      <p:cBhvr>
                                        <p:cTn id="88" dur="1" fill="hold">
                                          <p:stCondLst>
                                            <p:cond delay="0"/>
                                          </p:stCondLst>
                                        </p:cTn>
                                        <p:tgtEl>
                                          <p:spTgt spid="18462"/>
                                        </p:tgtEl>
                                        <p:attrNameLst>
                                          <p:attrName>style.visibility</p:attrName>
                                        </p:attrNameLst>
                                      </p:cBhvr>
                                      <p:to>
                                        <p:strVal val="visible"/>
                                      </p:to>
                                    </p:set>
                                    <p:animEffect transition="in" filter="wipe(down)">
                                      <p:cBhvr>
                                        <p:cTn id="89" dur="500"/>
                                        <p:tgtEl>
                                          <p:spTgt spid="18462"/>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18466"/>
                                        </p:tgtEl>
                                        <p:attrNameLst>
                                          <p:attrName>style.visibility</p:attrName>
                                        </p:attrNameLst>
                                      </p:cBhvr>
                                      <p:to>
                                        <p:strVal val="visible"/>
                                      </p:to>
                                    </p:set>
                                    <p:animEffect transition="in" filter="wipe(down)">
                                      <p:cBhvr>
                                        <p:cTn id="94" dur="500"/>
                                        <p:tgtEl>
                                          <p:spTgt spid="18466"/>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18458"/>
                                        </p:tgtEl>
                                        <p:attrNameLst>
                                          <p:attrName>style.visibility</p:attrName>
                                        </p:attrNameLst>
                                      </p:cBhvr>
                                      <p:to>
                                        <p:strVal val="visible"/>
                                      </p:to>
                                    </p:set>
                                    <p:animEffect transition="in" filter="wipe(down)">
                                      <p:cBhvr>
                                        <p:cTn id="99" dur="500"/>
                                        <p:tgtEl>
                                          <p:spTgt spid="18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animBg="1"/>
      <p:bldP spid="18442" grpId="0" animBg="1"/>
      <p:bldP spid="18443" grpId="0" animBg="1"/>
      <p:bldP spid="18453" grpId="0" animBg="1"/>
      <p:bldP spid="18446" grpId="0" animBg="1"/>
      <p:bldP spid="18444" grpId="0" animBg="1"/>
      <p:bldP spid="18445" grpId="0" animBg="1"/>
      <p:bldP spid="18458" grpId="0" animBg="1"/>
      <p:bldP spid="18459" grpId="0" animBg="1"/>
      <p:bldP spid="18460" grpId="0" animBg="1"/>
      <p:bldP spid="18461" grpId="0" animBg="1"/>
      <p:bldP spid="18462" grpId="0" animBg="1"/>
      <p:bldP spid="18463" grpId="0" animBg="1"/>
      <p:bldP spid="18464" grpId="0" animBg="1"/>
      <p:bldP spid="18465" grpId="0" animBg="1"/>
      <p:bldP spid="18466" grpId="0" animBg="1"/>
      <p:bldP spid="18467" grpId="0" animBg="1"/>
      <p:bldP spid="1846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grass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000125"/>
            <a:ext cx="9144000"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3"/>
          <p:cNvSpPr>
            <a:spLocks noChangeArrowheads="1"/>
          </p:cNvSpPr>
          <p:nvPr/>
        </p:nvSpPr>
        <p:spPr bwMode="auto">
          <a:xfrm>
            <a:off x="-214313" y="214313"/>
            <a:ext cx="9144001"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ru-RU" altLang="ru-RU" sz="6000" b="1">
                <a:latin typeface="Monotype Corsiva" pitchFamily="66" charset="0"/>
                <a:cs typeface="Times New Roman" pitchFamily="18" charset="0"/>
              </a:rPr>
              <a:t>Силуэтная  </a:t>
            </a:r>
          </a:p>
          <a:p>
            <a:pPr algn="ctr" eaLnBrk="1" hangingPunct="1">
              <a:spcBef>
                <a:spcPct val="0"/>
              </a:spcBef>
              <a:buFontTx/>
              <a:buNone/>
            </a:pPr>
            <a:r>
              <a:rPr lang="ru-RU" altLang="ru-RU" sz="6000" b="1">
                <a:latin typeface="Monotype Corsiva" pitchFamily="66" charset="0"/>
                <a:cs typeface="Times New Roman" pitchFamily="18" charset="0"/>
              </a:rPr>
              <a:t>аппликация. </a:t>
            </a:r>
            <a:endParaRPr lang="ru-RU" altLang="ru-RU" sz="6000">
              <a:latin typeface="Monotype Corsiva" pitchFamily="66" charset="0"/>
            </a:endParaRPr>
          </a:p>
        </p:txBody>
      </p:sp>
    </p:spTree>
    <p:extLst>
      <p:ext uri="{BB962C8B-B14F-4D97-AF65-F5344CB8AC3E}">
        <p14:creationId xmlns:p14="http://schemas.microsoft.com/office/powerpoint/2010/main" val="33353205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6" presetClass="emph" presetSubtype="0" fill="hold" nodeType="clickEffect">
                                  <p:stCondLst>
                                    <p:cond delay="0"/>
                                  </p:stCondLst>
                                  <p:childTnLst>
                                    <p:animScale>
                                      <p:cBhvr>
                                        <p:cTn id="14" dur="2000" fill="hold"/>
                                        <p:tgtEl>
                                          <p:spTgt spid="4">
                                            <p:txEl>
                                              <p:pRg st="0" end="0"/>
                                            </p:txEl>
                                          </p:spTgt>
                                        </p:tgtEl>
                                      </p:cBhvr>
                                      <p:by x="150000" y="150000"/>
                                    </p:animScale>
                                  </p:childTnLst>
                                </p:cTn>
                              </p:par>
                            </p:childTnLst>
                          </p:cTn>
                        </p:par>
                      </p:childTnLst>
                    </p:cTn>
                  </p:par>
                  <p:par>
                    <p:cTn id="15" fill="hold" nodeType="clickPar">
                      <p:stCondLst>
                        <p:cond delay="indefinite"/>
                      </p:stCondLst>
                      <p:childTnLst>
                        <p:par>
                          <p:cTn id="16" fill="hold" nodeType="withGroup">
                            <p:stCondLst>
                              <p:cond delay="0"/>
                            </p:stCondLst>
                            <p:childTnLst>
                              <p:par>
                                <p:cTn id="17" presetID="6" presetClass="emph" presetSubtype="0" fill="hold" nodeType="clickEffect">
                                  <p:stCondLst>
                                    <p:cond delay="0"/>
                                  </p:stCondLst>
                                  <p:childTnLst>
                                    <p:animScale>
                                      <p:cBhvr>
                                        <p:cTn id="18" dur="2000" fill="hold"/>
                                        <p:tgtEl>
                                          <p:spTgt spid="4">
                                            <p:txEl>
                                              <p:pRg st="1" end="1"/>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Пятиугольник 21"/>
          <p:cNvSpPr/>
          <p:nvPr/>
        </p:nvSpPr>
        <p:spPr>
          <a:xfrm rot="16200000">
            <a:off x="4572000" y="928688"/>
            <a:ext cx="1143000" cy="1143000"/>
          </a:xfrm>
          <a:prstGeom prst="homePlate">
            <a:avLst>
              <a:gd name="adj" fmla="val 33030"/>
            </a:avLst>
          </a:prstGeom>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a:p>
        </p:txBody>
      </p:sp>
      <p:pic>
        <p:nvPicPr>
          <p:cNvPr id="20" name="Рисунок 19" descr="0aae3e594ad6838a34baf89fcac95403.jpg"/>
          <p:cNvPicPr>
            <a:picLocks noChangeAspect="1"/>
          </p:cNvPicPr>
          <p:nvPr/>
        </p:nvPicPr>
        <p:blipFill>
          <a:blip r:embed="rId2"/>
          <a:srcRect b="6250"/>
          <a:stretch>
            <a:fillRect/>
          </a:stretch>
        </p:blipFill>
        <p:spPr>
          <a:xfrm>
            <a:off x="714348" y="4286256"/>
            <a:ext cx="8215370" cy="2214578"/>
          </a:xfrm>
          <a:prstGeom prst="cube">
            <a:avLst>
              <a:gd name="adj" fmla="val 96826"/>
            </a:avLst>
          </a:prstGeom>
          <a:effectLst>
            <a:outerShdw blurRad="50800" dist="38100" dir="5400000" algn="t" rotWithShape="0">
              <a:prstClr val="black">
                <a:alpha val="40000"/>
              </a:prstClr>
            </a:outerShdw>
          </a:effectLst>
        </p:spPr>
      </p:pic>
      <p:pic>
        <p:nvPicPr>
          <p:cNvPr id="21" name="Рисунок 20" descr="fabric_text_texture.jpg"/>
          <p:cNvPicPr>
            <a:picLocks noChangeAspect="1"/>
          </p:cNvPicPr>
          <p:nvPr/>
        </p:nvPicPr>
        <p:blipFill>
          <a:blip r:embed="rId3">
            <a:lum contrast="20000"/>
          </a:blip>
          <a:stretch>
            <a:fillRect/>
          </a:stretch>
        </p:blipFill>
        <p:spPr>
          <a:xfrm>
            <a:off x="785786" y="4643446"/>
            <a:ext cx="4171991" cy="1362070"/>
          </a:xfrm>
          <a:prstGeom prst="cube">
            <a:avLst>
              <a:gd name="adj" fmla="val 99282"/>
            </a:avLst>
          </a:prstGeom>
          <a:effectLst>
            <a:outerShdw blurRad="50800" dist="38100" dir="5400000" algn="t" rotWithShape="0">
              <a:prstClr val="black">
                <a:alpha val="40000"/>
              </a:prstClr>
            </a:outerShdw>
          </a:effectLst>
        </p:spPr>
      </p:pic>
      <p:pic>
        <p:nvPicPr>
          <p:cNvPr id="16" name="Рисунок 15" descr="0015-031-Klej.jpg"/>
          <p:cNvPicPr>
            <a:picLocks noChangeAspect="1"/>
          </p:cNvPicPr>
          <p:nvPr/>
        </p:nvPicPr>
        <p:blipFill>
          <a:blip r:embed="rId4">
            <a:extLst>
              <a:ext uri="{28A0092B-C50C-407E-A947-70E740481C1C}">
                <a14:useLocalDpi xmlns:a14="http://schemas.microsoft.com/office/drawing/2010/main" val="0"/>
              </a:ext>
            </a:extLst>
          </a:blip>
          <a:srcRect t="3551" r="14146"/>
          <a:stretch>
            <a:fillRect/>
          </a:stretch>
        </p:blipFill>
        <p:spPr bwMode="auto">
          <a:xfrm rot="298635">
            <a:off x="2625725" y="2474913"/>
            <a:ext cx="1516063" cy="172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85786" y="214290"/>
            <a:ext cx="7601761" cy="523220"/>
          </a:xfrm>
          <a:prstGeom prst="rect">
            <a:avLst/>
          </a:prstGeom>
        </p:spPr>
        <p:style>
          <a:lnRef idx="0">
            <a:schemeClr val="accent3"/>
          </a:lnRef>
          <a:fillRef idx="3">
            <a:schemeClr val="accent3"/>
          </a:fillRef>
          <a:effectRef idx="3">
            <a:schemeClr val="accent3"/>
          </a:effectRef>
          <a:fontRef idx="minor">
            <a:schemeClr val="lt1"/>
          </a:fontRef>
        </p:style>
        <p:txBody>
          <a:bodyPr wrap="none">
            <a:spAutoFit/>
          </a:bodyPr>
          <a:lstStyle/>
          <a:p>
            <a:pPr>
              <a:defRPr/>
            </a:pPr>
            <a:r>
              <a:rPr lang="ru-RU" sz="2800" b="1" dirty="0">
                <a:solidFill>
                  <a:srgbClr val="C00000"/>
                </a:solidFill>
                <a:latin typeface="Book Antiqua" pitchFamily="18" charset="0"/>
              </a:rPr>
              <a:t>Необходимые материалы и инструменты:</a:t>
            </a:r>
          </a:p>
        </p:txBody>
      </p:sp>
      <p:sp>
        <p:nvSpPr>
          <p:cNvPr id="3" name="Куб 2"/>
          <p:cNvSpPr/>
          <p:nvPr/>
        </p:nvSpPr>
        <p:spPr>
          <a:xfrm>
            <a:off x="4286248" y="2071678"/>
            <a:ext cx="4500594" cy="1785950"/>
          </a:xfrm>
          <a:prstGeom prst="cube">
            <a:avLst>
              <a:gd name="adj" fmla="val 100000"/>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ru-RU" dirty="0"/>
          </a:p>
        </p:txBody>
      </p:sp>
      <p:sp>
        <p:nvSpPr>
          <p:cNvPr id="4" name="Куб 3"/>
          <p:cNvSpPr/>
          <p:nvPr/>
        </p:nvSpPr>
        <p:spPr>
          <a:xfrm>
            <a:off x="5072066" y="2285992"/>
            <a:ext cx="3214710" cy="1285884"/>
          </a:xfrm>
          <a:prstGeom prst="cube">
            <a:avLst>
              <a:gd name="adj" fmla="val 100000"/>
            </a:avLst>
          </a:prstGeom>
          <a:solidFill>
            <a:schemeClr val="tx1"/>
          </a:solidFill>
          <a:effectLst>
            <a:outerShdw blurRad="50800" dist="38100" dir="5400000" algn="t"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ru-RU" dirty="0"/>
          </a:p>
        </p:txBody>
      </p:sp>
      <p:sp>
        <p:nvSpPr>
          <p:cNvPr id="5" name="Куб 4"/>
          <p:cNvSpPr/>
          <p:nvPr/>
        </p:nvSpPr>
        <p:spPr>
          <a:xfrm>
            <a:off x="5500688" y="2214563"/>
            <a:ext cx="3143250" cy="1071562"/>
          </a:xfrm>
          <a:prstGeom prst="cube">
            <a:avLst>
              <a:gd name="adj" fmla="val 100000"/>
            </a:avLst>
          </a:prstGeom>
          <a:solidFill>
            <a:schemeClr val="tx1"/>
          </a:solidFill>
          <a:ln>
            <a:solidFill>
              <a:schemeClr val="bg1">
                <a:lumMod val="6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dirty="0"/>
          </a:p>
        </p:txBody>
      </p:sp>
      <p:sp>
        <p:nvSpPr>
          <p:cNvPr id="6" name="TextBox 5"/>
          <p:cNvSpPr txBox="1">
            <a:spLocks noChangeArrowheads="1"/>
          </p:cNvSpPr>
          <p:nvPr/>
        </p:nvSpPr>
        <p:spPr bwMode="auto">
          <a:xfrm>
            <a:off x="642938" y="1000125"/>
            <a:ext cx="3000375"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r>
              <a:rPr lang="ru-RU" altLang="ru-RU" sz="2000" b="1" dirty="0">
                <a:latin typeface="Book Antiqua" pitchFamily="18" charset="0"/>
              </a:rPr>
              <a:t>Картон.</a:t>
            </a:r>
          </a:p>
          <a:p>
            <a:pPr eaLnBrk="1" hangingPunct="1">
              <a:spcBef>
                <a:spcPct val="0"/>
              </a:spcBef>
            </a:pPr>
            <a:r>
              <a:rPr lang="ru-RU" altLang="ru-RU" sz="2000" b="1" dirty="0">
                <a:latin typeface="Book Antiqua" pitchFamily="18" charset="0"/>
              </a:rPr>
              <a:t>Черная бумага.</a:t>
            </a:r>
          </a:p>
          <a:p>
            <a:pPr eaLnBrk="1" hangingPunct="1">
              <a:spcBef>
                <a:spcPct val="0"/>
              </a:spcBef>
            </a:pPr>
            <a:r>
              <a:rPr lang="ru-RU" altLang="ru-RU" sz="2000" b="1" dirty="0">
                <a:latin typeface="Book Antiqua" pitchFamily="18" charset="0"/>
              </a:rPr>
              <a:t>Ножницы.</a:t>
            </a:r>
          </a:p>
          <a:p>
            <a:pPr eaLnBrk="1" hangingPunct="1">
              <a:spcBef>
                <a:spcPct val="0"/>
              </a:spcBef>
            </a:pPr>
            <a:r>
              <a:rPr lang="ru-RU" altLang="ru-RU" sz="2000" b="1" dirty="0">
                <a:latin typeface="Book Antiqua" pitchFamily="18" charset="0"/>
              </a:rPr>
              <a:t>Карандаш.</a:t>
            </a:r>
          </a:p>
          <a:p>
            <a:pPr eaLnBrk="1" hangingPunct="1">
              <a:spcBef>
                <a:spcPct val="0"/>
              </a:spcBef>
            </a:pPr>
            <a:r>
              <a:rPr lang="ru-RU" altLang="ru-RU" sz="2000" b="1" dirty="0">
                <a:latin typeface="Book Antiqua" pitchFamily="18" charset="0"/>
              </a:rPr>
              <a:t>Ластик.</a:t>
            </a:r>
          </a:p>
          <a:p>
            <a:pPr eaLnBrk="1" hangingPunct="1">
              <a:spcBef>
                <a:spcPct val="0"/>
              </a:spcBef>
            </a:pPr>
            <a:r>
              <a:rPr lang="ru-RU" altLang="ru-RU" sz="2000" b="1" dirty="0">
                <a:latin typeface="Book Antiqua" pitchFamily="18" charset="0"/>
              </a:rPr>
              <a:t>Клей.</a:t>
            </a:r>
          </a:p>
          <a:p>
            <a:pPr eaLnBrk="1" hangingPunct="1">
              <a:spcBef>
                <a:spcPct val="0"/>
              </a:spcBef>
            </a:pPr>
            <a:r>
              <a:rPr lang="ru-RU" altLang="ru-RU" sz="2000" b="1" dirty="0">
                <a:latin typeface="Book Antiqua" pitchFamily="18" charset="0"/>
              </a:rPr>
              <a:t>Кисточка.</a:t>
            </a:r>
          </a:p>
          <a:p>
            <a:pPr eaLnBrk="1" hangingPunct="1">
              <a:spcBef>
                <a:spcPct val="0"/>
              </a:spcBef>
            </a:pPr>
            <a:r>
              <a:rPr lang="ru-RU" altLang="ru-RU" sz="2000" b="1" dirty="0">
                <a:latin typeface="Book Antiqua" pitchFamily="18" charset="0"/>
              </a:rPr>
              <a:t>Подкладка.</a:t>
            </a:r>
          </a:p>
          <a:p>
            <a:pPr eaLnBrk="1" hangingPunct="1">
              <a:spcBef>
                <a:spcPct val="0"/>
              </a:spcBef>
            </a:pPr>
            <a:r>
              <a:rPr lang="ru-RU" altLang="ru-RU" sz="2000" b="1" dirty="0">
                <a:latin typeface="Book Antiqua" pitchFamily="18" charset="0"/>
              </a:rPr>
              <a:t>Салфетка.</a:t>
            </a:r>
          </a:p>
          <a:p>
            <a:pPr eaLnBrk="1" hangingPunct="1">
              <a:spcBef>
                <a:spcPct val="0"/>
              </a:spcBef>
            </a:pPr>
            <a:r>
              <a:rPr lang="ru-RU" altLang="ru-RU" sz="2000" b="1" dirty="0">
                <a:latin typeface="Book Antiqua" pitchFamily="18" charset="0"/>
              </a:rPr>
              <a:t>Различные</a:t>
            </a:r>
          </a:p>
          <a:p>
            <a:pPr eaLnBrk="1" hangingPunct="1">
              <a:spcBef>
                <a:spcPct val="0"/>
              </a:spcBef>
              <a:buFontTx/>
              <a:buNone/>
            </a:pPr>
            <a:r>
              <a:rPr lang="ru-RU" altLang="ru-RU" sz="2000" b="1" dirty="0">
                <a:latin typeface="Book Antiqua" pitchFamily="18" charset="0"/>
              </a:rPr>
              <a:t> шаблоны.</a:t>
            </a:r>
          </a:p>
        </p:txBody>
      </p:sp>
      <p:pic>
        <p:nvPicPr>
          <p:cNvPr id="13" name="Рисунок 12" descr="pinsel1.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72250" y="3152775"/>
            <a:ext cx="1428750" cy="306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Рисунок 10" descr="0_5c540_34c21e62_XL.png"/>
          <p:cNvPicPr>
            <a:picLocks noChangeAspect="1"/>
          </p:cNvPicPr>
          <p:nvPr/>
        </p:nvPicPr>
        <p:blipFill>
          <a:blip r:embed="rId6"/>
          <a:stretch>
            <a:fillRect/>
          </a:stretch>
        </p:blipFill>
        <p:spPr>
          <a:xfrm>
            <a:off x="5214938" y="4429125"/>
            <a:ext cx="1157287" cy="1157288"/>
          </a:xfrm>
          <a:prstGeom prst="rect">
            <a:avLst/>
          </a:prstGeom>
          <a:effectLst>
            <a:outerShdw blurRad="50800" dist="38100" dir="5400000" algn="t" rotWithShape="0">
              <a:prstClr val="black">
                <a:alpha val="40000"/>
              </a:prstClr>
            </a:outerShdw>
          </a:effectLst>
        </p:spPr>
      </p:pic>
      <p:pic>
        <p:nvPicPr>
          <p:cNvPr id="18" name="Рисунок 17" descr="shokunin_pencil.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929313" y="2928938"/>
            <a:ext cx="1744662"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Овал 22"/>
          <p:cNvSpPr/>
          <p:nvPr/>
        </p:nvSpPr>
        <p:spPr>
          <a:xfrm>
            <a:off x="7072313" y="1214438"/>
            <a:ext cx="857250" cy="714375"/>
          </a:xfrm>
          <a:prstGeom prst="ellipse">
            <a:avLst/>
          </a:prstGeom>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a:p>
        </p:txBody>
      </p:sp>
      <p:sp>
        <p:nvSpPr>
          <p:cNvPr id="24" name="Равнобедренный треугольник 23"/>
          <p:cNvSpPr/>
          <p:nvPr/>
        </p:nvSpPr>
        <p:spPr>
          <a:xfrm>
            <a:off x="6286500" y="1000125"/>
            <a:ext cx="857250" cy="642938"/>
          </a:xfrm>
          <a:prstGeom prst="triangle">
            <a:avLst/>
          </a:prstGeom>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a:p>
        </p:txBody>
      </p:sp>
      <p:sp>
        <p:nvSpPr>
          <p:cNvPr id="25" name="Облако 24"/>
          <p:cNvSpPr/>
          <p:nvPr/>
        </p:nvSpPr>
        <p:spPr>
          <a:xfrm>
            <a:off x="3714750" y="1143000"/>
            <a:ext cx="785813" cy="357188"/>
          </a:xfrm>
          <a:prstGeom prst="cloud">
            <a:avLst/>
          </a:prstGeom>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a:p>
        </p:txBody>
      </p:sp>
      <p:sp>
        <p:nvSpPr>
          <p:cNvPr id="26" name="Прямоугольник 25"/>
          <p:cNvSpPr/>
          <p:nvPr/>
        </p:nvSpPr>
        <p:spPr>
          <a:xfrm>
            <a:off x="5715000" y="1357313"/>
            <a:ext cx="928688" cy="500062"/>
          </a:xfrm>
          <a:prstGeom prst="rect">
            <a:avLst/>
          </a:prstGeom>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a:p>
        </p:txBody>
      </p:sp>
      <p:pic>
        <p:nvPicPr>
          <p:cNvPr id="27" name="Рисунок 26" descr="hasami.png"/>
          <p:cNvPicPr>
            <a:picLocks noChangeAspect="1"/>
          </p:cNvPicPr>
          <p:nvPr/>
        </p:nvPicPr>
        <p:blipFill>
          <a:blip r:embed="rId8"/>
          <a:stretch>
            <a:fillRect/>
          </a:stretch>
        </p:blipFill>
        <p:spPr>
          <a:xfrm>
            <a:off x="1071563" y="4786313"/>
            <a:ext cx="3810000" cy="1352550"/>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181838197"/>
      </p:ext>
    </p:extLst>
  </p:cSld>
  <p:clrMapOvr>
    <a:masterClrMapping/>
  </p:clrMapOvr>
  <p:transition spd="slow">
    <p:newsfla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900" decel="100000" fill="hold"/>
                                        <p:tgtEl>
                                          <p:spTgt spid="22"/>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900" decel="100000" fill="hold"/>
                                        <p:tgtEl>
                                          <p:spTgt spid="2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900" decel="100000" fill="hold"/>
                                        <p:tgtEl>
                                          <p:spTgt spid="16"/>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37" presetID="37" presetClass="entr" presetSubtype="0"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ppt_x</p:attrName>
                                        </p:attrNameLst>
                                      </p:cBhvr>
                                      <p:tavLst>
                                        <p:tav tm="0">
                                          <p:val>
                                            <p:strVal val="#ppt_x"/>
                                          </p:val>
                                        </p:tav>
                                        <p:tav tm="100000">
                                          <p:val>
                                            <p:strVal val="#ppt_x"/>
                                          </p:val>
                                        </p:tav>
                                      </p:tavLst>
                                    </p:anim>
                                    <p:anim calcmode="lin" valueType="num">
                                      <p:cBhvr>
                                        <p:cTn id="41" dur="900" decel="100000" fill="hold"/>
                                        <p:tgtEl>
                                          <p:spTgt spid="3"/>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43" presetID="37" presetClass="entr" presetSubtype="0"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1000"/>
                                        <p:tgtEl>
                                          <p:spTgt spid="4"/>
                                        </p:tgtEl>
                                      </p:cBhvr>
                                    </p:animEffect>
                                    <p:anim calcmode="lin" valueType="num">
                                      <p:cBhvr>
                                        <p:cTn id="46" dur="1000" fill="hold"/>
                                        <p:tgtEl>
                                          <p:spTgt spid="4"/>
                                        </p:tgtEl>
                                        <p:attrNameLst>
                                          <p:attrName>ppt_x</p:attrName>
                                        </p:attrNameLst>
                                      </p:cBhvr>
                                      <p:tavLst>
                                        <p:tav tm="0">
                                          <p:val>
                                            <p:strVal val="#ppt_x"/>
                                          </p:val>
                                        </p:tav>
                                        <p:tav tm="100000">
                                          <p:val>
                                            <p:strVal val="#ppt_x"/>
                                          </p:val>
                                        </p:tav>
                                      </p:tavLst>
                                    </p:anim>
                                    <p:anim calcmode="lin" valueType="num">
                                      <p:cBhvr>
                                        <p:cTn id="47" dur="900" decel="100000" fill="hold"/>
                                        <p:tgtEl>
                                          <p:spTgt spid="4"/>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49" presetID="37" presetClass="entr" presetSubtype="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1000"/>
                                        <p:tgtEl>
                                          <p:spTgt spid="5"/>
                                        </p:tgtEl>
                                      </p:cBhvr>
                                    </p:animEffect>
                                    <p:anim calcmode="lin" valueType="num">
                                      <p:cBhvr>
                                        <p:cTn id="52" dur="1000" fill="hold"/>
                                        <p:tgtEl>
                                          <p:spTgt spid="5"/>
                                        </p:tgtEl>
                                        <p:attrNameLst>
                                          <p:attrName>ppt_x</p:attrName>
                                        </p:attrNameLst>
                                      </p:cBhvr>
                                      <p:tavLst>
                                        <p:tav tm="0">
                                          <p:val>
                                            <p:strVal val="#ppt_x"/>
                                          </p:val>
                                        </p:tav>
                                        <p:tav tm="100000">
                                          <p:val>
                                            <p:strVal val="#ppt_x"/>
                                          </p:val>
                                        </p:tav>
                                      </p:tavLst>
                                    </p:anim>
                                    <p:anim calcmode="lin" valueType="num">
                                      <p:cBhvr>
                                        <p:cTn id="53" dur="900" decel="100000" fill="hold"/>
                                        <p:tgtEl>
                                          <p:spTgt spid="5"/>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55" presetID="37" presetClass="entr" presetSubtype="0"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1000"/>
                                        <p:tgtEl>
                                          <p:spTgt spid="13"/>
                                        </p:tgtEl>
                                      </p:cBhvr>
                                    </p:animEffect>
                                    <p:anim calcmode="lin" valueType="num">
                                      <p:cBhvr>
                                        <p:cTn id="58" dur="1000" fill="hold"/>
                                        <p:tgtEl>
                                          <p:spTgt spid="13"/>
                                        </p:tgtEl>
                                        <p:attrNameLst>
                                          <p:attrName>ppt_x</p:attrName>
                                        </p:attrNameLst>
                                      </p:cBhvr>
                                      <p:tavLst>
                                        <p:tav tm="0">
                                          <p:val>
                                            <p:strVal val="#ppt_x"/>
                                          </p:val>
                                        </p:tav>
                                        <p:tav tm="100000">
                                          <p:val>
                                            <p:strVal val="#ppt_x"/>
                                          </p:val>
                                        </p:tav>
                                      </p:tavLst>
                                    </p:anim>
                                    <p:anim calcmode="lin" valueType="num">
                                      <p:cBhvr>
                                        <p:cTn id="59" dur="900" decel="100000" fill="hold"/>
                                        <p:tgtEl>
                                          <p:spTgt spid="13"/>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61" presetID="37" presetClass="entr" presetSubtype="0" fill="hold" nodeType="with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900" decel="100000" fill="hold"/>
                                        <p:tgtEl>
                                          <p:spTgt spid="11"/>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67" presetID="37" presetClass="entr" presetSubtype="0" fill="hold"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1000"/>
                                        <p:tgtEl>
                                          <p:spTgt spid="18"/>
                                        </p:tgtEl>
                                      </p:cBhvr>
                                    </p:animEffect>
                                    <p:anim calcmode="lin" valueType="num">
                                      <p:cBhvr>
                                        <p:cTn id="70" dur="1000" fill="hold"/>
                                        <p:tgtEl>
                                          <p:spTgt spid="18"/>
                                        </p:tgtEl>
                                        <p:attrNameLst>
                                          <p:attrName>ppt_x</p:attrName>
                                        </p:attrNameLst>
                                      </p:cBhvr>
                                      <p:tavLst>
                                        <p:tav tm="0">
                                          <p:val>
                                            <p:strVal val="#ppt_x"/>
                                          </p:val>
                                        </p:tav>
                                        <p:tav tm="100000">
                                          <p:val>
                                            <p:strVal val="#ppt_x"/>
                                          </p:val>
                                        </p:tav>
                                      </p:tavLst>
                                    </p:anim>
                                    <p:anim calcmode="lin" valueType="num">
                                      <p:cBhvr>
                                        <p:cTn id="71" dur="900" decel="100000" fill="hold"/>
                                        <p:tgtEl>
                                          <p:spTgt spid="18"/>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73" presetID="37" presetClass="entr" presetSubtype="0"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1000"/>
                                        <p:tgtEl>
                                          <p:spTgt spid="23"/>
                                        </p:tgtEl>
                                      </p:cBhvr>
                                    </p:animEffect>
                                    <p:anim calcmode="lin" valueType="num">
                                      <p:cBhvr>
                                        <p:cTn id="76" dur="1000" fill="hold"/>
                                        <p:tgtEl>
                                          <p:spTgt spid="23"/>
                                        </p:tgtEl>
                                        <p:attrNameLst>
                                          <p:attrName>ppt_x</p:attrName>
                                        </p:attrNameLst>
                                      </p:cBhvr>
                                      <p:tavLst>
                                        <p:tav tm="0">
                                          <p:val>
                                            <p:strVal val="#ppt_x"/>
                                          </p:val>
                                        </p:tav>
                                        <p:tav tm="100000">
                                          <p:val>
                                            <p:strVal val="#ppt_x"/>
                                          </p:val>
                                        </p:tav>
                                      </p:tavLst>
                                    </p:anim>
                                    <p:anim calcmode="lin" valueType="num">
                                      <p:cBhvr>
                                        <p:cTn id="77" dur="900" decel="100000" fill="hold"/>
                                        <p:tgtEl>
                                          <p:spTgt spid="23"/>
                                        </p:tgtEl>
                                        <p:attrNameLst>
                                          <p:attrName>ppt_y</p:attrName>
                                        </p:attrNameLst>
                                      </p:cBhvr>
                                      <p:tavLst>
                                        <p:tav tm="0">
                                          <p:val>
                                            <p:strVal val="#ppt_y+1"/>
                                          </p:val>
                                        </p:tav>
                                        <p:tav tm="100000">
                                          <p:val>
                                            <p:strVal val="#ppt_y-.03"/>
                                          </p:val>
                                        </p:tav>
                                      </p:tavLst>
                                    </p:anim>
                                    <p:anim calcmode="lin" valueType="num">
                                      <p:cBhvr>
                                        <p:cTn id="78"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79" presetID="37"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1000"/>
                                        <p:tgtEl>
                                          <p:spTgt spid="24"/>
                                        </p:tgtEl>
                                      </p:cBhvr>
                                    </p:animEffect>
                                    <p:anim calcmode="lin" valueType="num">
                                      <p:cBhvr>
                                        <p:cTn id="82" dur="1000" fill="hold"/>
                                        <p:tgtEl>
                                          <p:spTgt spid="24"/>
                                        </p:tgtEl>
                                        <p:attrNameLst>
                                          <p:attrName>ppt_x</p:attrName>
                                        </p:attrNameLst>
                                      </p:cBhvr>
                                      <p:tavLst>
                                        <p:tav tm="0">
                                          <p:val>
                                            <p:strVal val="#ppt_x"/>
                                          </p:val>
                                        </p:tav>
                                        <p:tav tm="100000">
                                          <p:val>
                                            <p:strVal val="#ppt_x"/>
                                          </p:val>
                                        </p:tav>
                                      </p:tavLst>
                                    </p:anim>
                                    <p:anim calcmode="lin" valueType="num">
                                      <p:cBhvr>
                                        <p:cTn id="83" dur="900" decel="100000" fill="hold"/>
                                        <p:tgtEl>
                                          <p:spTgt spid="24"/>
                                        </p:tgtEl>
                                        <p:attrNameLst>
                                          <p:attrName>ppt_y</p:attrName>
                                        </p:attrNameLst>
                                      </p:cBhvr>
                                      <p:tavLst>
                                        <p:tav tm="0">
                                          <p:val>
                                            <p:strVal val="#ppt_y+1"/>
                                          </p:val>
                                        </p:tav>
                                        <p:tav tm="100000">
                                          <p:val>
                                            <p:strVal val="#ppt_y-.03"/>
                                          </p:val>
                                        </p:tav>
                                      </p:tavLst>
                                    </p:anim>
                                    <p:anim calcmode="lin" valueType="num">
                                      <p:cBhvr>
                                        <p:cTn id="84"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85" presetID="37" presetClass="entr" presetSubtype="0" fill="hold" nodeType="with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1000"/>
                                        <p:tgtEl>
                                          <p:spTgt spid="25"/>
                                        </p:tgtEl>
                                      </p:cBhvr>
                                    </p:animEffect>
                                    <p:anim calcmode="lin" valueType="num">
                                      <p:cBhvr>
                                        <p:cTn id="88" dur="1000" fill="hold"/>
                                        <p:tgtEl>
                                          <p:spTgt spid="25"/>
                                        </p:tgtEl>
                                        <p:attrNameLst>
                                          <p:attrName>ppt_x</p:attrName>
                                        </p:attrNameLst>
                                      </p:cBhvr>
                                      <p:tavLst>
                                        <p:tav tm="0">
                                          <p:val>
                                            <p:strVal val="#ppt_x"/>
                                          </p:val>
                                        </p:tav>
                                        <p:tav tm="100000">
                                          <p:val>
                                            <p:strVal val="#ppt_x"/>
                                          </p:val>
                                        </p:tav>
                                      </p:tavLst>
                                    </p:anim>
                                    <p:anim calcmode="lin" valueType="num">
                                      <p:cBhvr>
                                        <p:cTn id="89" dur="900" decel="100000" fill="hold"/>
                                        <p:tgtEl>
                                          <p:spTgt spid="25"/>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91" presetID="37" presetClass="entr" presetSubtype="0" fill="hold" grpId="0" nodeType="with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fade">
                                      <p:cBhvr>
                                        <p:cTn id="93" dur="1000"/>
                                        <p:tgtEl>
                                          <p:spTgt spid="26"/>
                                        </p:tgtEl>
                                      </p:cBhvr>
                                    </p:animEffect>
                                    <p:anim calcmode="lin" valueType="num">
                                      <p:cBhvr>
                                        <p:cTn id="94" dur="1000" fill="hold"/>
                                        <p:tgtEl>
                                          <p:spTgt spid="26"/>
                                        </p:tgtEl>
                                        <p:attrNameLst>
                                          <p:attrName>ppt_x</p:attrName>
                                        </p:attrNameLst>
                                      </p:cBhvr>
                                      <p:tavLst>
                                        <p:tav tm="0">
                                          <p:val>
                                            <p:strVal val="#ppt_x"/>
                                          </p:val>
                                        </p:tav>
                                        <p:tav tm="100000">
                                          <p:val>
                                            <p:strVal val="#ppt_x"/>
                                          </p:val>
                                        </p:tav>
                                      </p:tavLst>
                                    </p:anim>
                                    <p:anim calcmode="lin" valueType="num">
                                      <p:cBhvr>
                                        <p:cTn id="95" dur="900" decel="100000" fill="hold"/>
                                        <p:tgtEl>
                                          <p:spTgt spid="26"/>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97" presetID="37" presetClass="entr" presetSubtype="0" fill="hold"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fade">
                                      <p:cBhvr>
                                        <p:cTn id="99" dur="1000"/>
                                        <p:tgtEl>
                                          <p:spTgt spid="27"/>
                                        </p:tgtEl>
                                      </p:cBhvr>
                                    </p:animEffect>
                                    <p:anim calcmode="lin" valueType="num">
                                      <p:cBhvr>
                                        <p:cTn id="100" dur="1000" fill="hold"/>
                                        <p:tgtEl>
                                          <p:spTgt spid="27"/>
                                        </p:tgtEl>
                                        <p:attrNameLst>
                                          <p:attrName>ppt_x</p:attrName>
                                        </p:attrNameLst>
                                      </p:cBhvr>
                                      <p:tavLst>
                                        <p:tav tm="0">
                                          <p:val>
                                            <p:strVal val="#ppt_x"/>
                                          </p:val>
                                        </p:tav>
                                        <p:tav tm="100000">
                                          <p:val>
                                            <p:strVal val="#ppt_x"/>
                                          </p:val>
                                        </p:tav>
                                      </p:tavLst>
                                    </p:anim>
                                    <p:anim calcmode="lin" valueType="num">
                                      <p:cBhvr>
                                        <p:cTn id="101" dur="900" decel="100000" fill="hold"/>
                                        <p:tgtEl>
                                          <p:spTgt spid="27"/>
                                        </p:tgtEl>
                                        <p:attrNameLst>
                                          <p:attrName>ppt_y</p:attrName>
                                        </p:attrNameLst>
                                      </p:cBhvr>
                                      <p:tavLst>
                                        <p:tav tm="0">
                                          <p:val>
                                            <p:strVal val="#ppt_y+1"/>
                                          </p:val>
                                        </p:tav>
                                        <p:tav tm="100000">
                                          <p:val>
                                            <p:strVal val="#ppt_y-.03"/>
                                          </p:val>
                                        </p:tav>
                                      </p:tavLst>
                                    </p:anim>
                                    <p:anim calcmode="lin" valueType="num">
                                      <p:cBhvr>
                                        <p:cTn id="102"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par>
                    <p:cTn id="103" fill="hold" nodeType="clickPar">
                      <p:stCondLst>
                        <p:cond delay="indefinite"/>
                      </p:stCondLst>
                      <p:childTnLst>
                        <p:par>
                          <p:cTn id="104" fill="hold" nodeType="withGroup">
                            <p:stCondLst>
                              <p:cond delay="0"/>
                            </p:stCondLst>
                            <p:childTnLst>
                              <p:par>
                                <p:cTn id="105" presetID="39" presetClass="entr" presetSubtype="0" accel="100000" fill="hold" nodeType="click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ppt_h</p:attrName>
                                        </p:attrNameLst>
                                      </p:cBhvr>
                                      <p:tavLst>
                                        <p:tav tm="0">
                                          <p:val>
                                            <p:strVal val="#ppt_h/20"/>
                                          </p:val>
                                        </p:tav>
                                        <p:tav tm="50000">
                                          <p:val>
                                            <p:strVal val="#ppt_h/20"/>
                                          </p:val>
                                        </p:tav>
                                        <p:tav tm="100000">
                                          <p:val>
                                            <p:strVal val="#ppt_h"/>
                                          </p:val>
                                        </p:tav>
                                      </p:tavLst>
                                    </p:anim>
                                    <p:anim calcmode="lin" valueType="num">
                                      <p:cBhvr>
                                        <p:cTn id="108" dur="500" fill="hold"/>
                                        <p:tgtEl>
                                          <p:spTgt spid="20"/>
                                        </p:tgtEl>
                                        <p:attrNameLst>
                                          <p:attrName>ppt_w</p:attrName>
                                        </p:attrNameLst>
                                      </p:cBhvr>
                                      <p:tavLst>
                                        <p:tav tm="0">
                                          <p:val>
                                            <p:strVal val="#ppt_w+.3"/>
                                          </p:val>
                                        </p:tav>
                                        <p:tav tm="50000">
                                          <p:val>
                                            <p:strVal val="#ppt_w+.3"/>
                                          </p:val>
                                        </p:tav>
                                        <p:tav tm="100000">
                                          <p:val>
                                            <p:strVal val="#ppt_w"/>
                                          </p:val>
                                        </p:tav>
                                      </p:tavLst>
                                    </p:anim>
                                    <p:anim calcmode="lin" valueType="num">
                                      <p:cBhvr>
                                        <p:cTn id="109" dur="500" fill="hold"/>
                                        <p:tgtEl>
                                          <p:spTgt spid="20"/>
                                        </p:tgtEl>
                                        <p:attrNameLst>
                                          <p:attrName>ppt_x</p:attrName>
                                        </p:attrNameLst>
                                      </p:cBhvr>
                                      <p:tavLst>
                                        <p:tav tm="0">
                                          <p:val>
                                            <p:strVal val="#ppt_x-.3"/>
                                          </p:val>
                                        </p:tav>
                                        <p:tav tm="50000">
                                          <p:val>
                                            <p:strVal val="#ppt_x"/>
                                          </p:val>
                                        </p:tav>
                                        <p:tav tm="100000">
                                          <p:val>
                                            <p:strVal val="#ppt_x"/>
                                          </p:val>
                                        </p:tav>
                                      </p:tavLst>
                                    </p:anim>
                                    <p:anim calcmode="lin" valueType="num">
                                      <p:cBhvr>
                                        <p:cTn id="11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5" grpId="0" animBg="1"/>
      <p:bldP spid="6" grpId="0"/>
      <p:bldP spid="23" grpId="0" animBg="1"/>
      <p:bldP spid="24" grpId="0" animBg="1"/>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a:spLocks noChangeArrowheads="1"/>
          </p:cNvSpPr>
          <p:nvPr/>
        </p:nvSpPr>
        <p:spPr bwMode="auto">
          <a:xfrm>
            <a:off x="755576" y="920621"/>
            <a:ext cx="7632848"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ru-RU" altLang="ru-RU" b="1" dirty="0">
                <a:latin typeface="Times New Roman" pitchFamily="18" charset="0"/>
                <a:cs typeface="Times New Roman" pitchFamily="18" charset="0"/>
              </a:rPr>
              <a:t>Силуэтная аппликация представляет </a:t>
            </a:r>
          </a:p>
          <a:p>
            <a:pPr algn="ctr" eaLnBrk="1" hangingPunct="1">
              <a:spcBef>
                <a:spcPct val="0"/>
              </a:spcBef>
              <a:buFontTx/>
              <a:buNone/>
            </a:pPr>
            <a:r>
              <a:rPr lang="ru-RU" altLang="ru-RU" b="1" dirty="0">
                <a:latin typeface="Times New Roman" pitchFamily="18" charset="0"/>
                <a:cs typeface="Times New Roman" pitchFamily="18" charset="0"/>
              </a:rPr>
              <a:t>собой наклеенные на фон изображения предметов, </a:t>
            </a:r>
            <a:r>
              <a:rPr lang="ru-RU" altLang="ru-RU" b="1" dirty="0" smtClean="0">
                <a:latin typeface="Times New Roman" pitchFamily="18" charset="0"/>
                <a:cs typeface="Times New Roman" pitchFamily="18" charset="0"/>
              </a:rPr>
              <a:t>вырезанные из бумаги.</a:t>
            </a:r>
          </a:p>
          <a:p>
            <a:pPr algn="ctr" eaLnBrk="1" hangingPunct="1">
              <a:spcBef>
                <a:spcPct val="0"/>
              </a:spcBef>
              <a:buFontTx/>
              <a:buNone/>
            </a:pPr>
            <a:r>
              <a:rPr lang="ru-RU" altLang="ru-RU" b="1" dirty="0" smtClean="0">
                <a:latin typeface="Times New Roman" pitchFamily="18" charset="0"/>
                <a:cs typeface="Times New Roman" pitchFamily="18" charset="0"/>
              </a:rPr>
              <a:t> </a:t>
            </a:r>
            <a:r>
              <a:rPr lang="ru-RU" altLang="ru-RU" b="1" dirty="0">
                <a:latin typeface="Times New Roman" pitchFamily="18" charset="0"/>
                <a:cs typeface="Times New Roman" pitchFamily="18" charset="0"/>
              </a:rPr>
              <a:t>Т</a:t>
            </a:r>
            <a:r>
              <a:rPr lang="ru-RU" altLang="ru-RU" b="1" dirty="0" smtClean="0">
                <a:latin typeface="Times New Roman" pitchFamily="18" charset="0"/>
                <a:cs typeface="Times New Roman" pitchFamily="18" charset="0"/>
              </a:rPr>
              <a:t>акое </a:t>
            </a:r>
            <a:r>
              <a:rPr lang="ru-RU" altLang="ru-RU" b="1" dirty="0">
                <a:latin typeface="Times New Roman" pitchFamily="18" charset="0"/>
                <a:cs typeface="Times New Roman" pitchFamily="18" charset="0"/>
              </a:rPr>
              <a:t>изображение </a:t>
            </a:r>
            <a:r>
              <a:rPr lang="ru-RU" altLang="ru-RU" b="1" dirty="0" smtClean="0">
                <a:latin typeface="Times New Roman" pitchFamily="18" charset="0"/>
                <a:cs typeface="Times New Roman" pitchFamily="18" charset="0"/>
              </a:rPr>
              <a:t> должно быть одноцветным, </a:t>
            </a:r>
          </a:p>
          <a:p>
            <a:pPr algn="ctr" eaLnBrk="1" hangingPunct="1">
              <a:spcBef>
                <a:spcPct val="0"/>
              </a:spcBef>
              <a:buFontTx/>
              <a:buNone/>
            </a:pPr>
            <a:r>
              <a:rPr lang="ru-RU" altLang="ru-RU" b="1" dirty="0" smtClean="0">
                <a:latin typeface="Times New Roman" pitchFamily="18" charset="0"/>
                <a:cs typeface="Times New Roman" pitchFamily="18" charset="0"/>
              </a:rPr>
              <a:t>помещаться </a:t>
            </a:r>
            <a:r>
              <a:rPr lang="ru-RU" altLang="ru-RU" b="1" dirty="0">
                <a:latin typeface="Times New Roman" pitchFamily="18" charset="0"/>
                <a:cs typeface="Times New Roman" pitchFamily="18" charset="0"/>
              </a:rPr>
              <a:t>на контрастном </a:t>
            </a:r>
            <a:r>
              <a:rPr lang="ru-RU" altLang="ru-RU" b="1" dirty="0" smtClean="0">
                <a:latin typeface="Times New Roman" pitchFamily="18" charset="0"/>
                <a:cs typeface="Times New Roman" pitchFamily="18" charset="0"/>
              </a:rPr>
              <a:t>фоне</a:t>
            </a:r>
          </a:p>
          <a:p>
            <a:pPr algn="ctr" eaLnBrk="1" hangingPunct="1">
              <a:spcBef>
                <a:spcPct val="0"/>
              </a:spcBef>
              <a:buFontTx/>
              <a:buNone/>
            </a:pPr>
            <a:r>
              <a:rPr lang="ru-RU" altLang="ru-RU" b="1" dirty="0" smtClean="0">
                <a:latin typeface="Times New Roman" pitchFamily="18" charset="0"/>
                <a:cs typeface="Times New Roman" pitchFamily="18" charset="0"/>
              </a:rPr>
              <a:t> </a:t>
            </a:r>
            <a:r>
              <a:rPr lang="ru-RU" altLang="ru-RU" b="1" dirty="0">
                <a:latin typeface="Times New Roman" pitchFamily="18" charset="0"/>
                <a:cs typeface="Times New Roman" pitchFamily="18" charset="0"/>
              </a:rPr>
              <a:t>и должно быть легко узнаваемым, выразительным,</a:t>
            </a:r>
          </a:p>
          <a:p>
            <a:pPr algn="ctr" eaLnBrk="1" hangingPunct="1">
              <a:spcBef>
                <a:spcPct val="0"/>
              </a:spcBef>
              <a:buFontTx/>
              <a:buNone/>
            </a:pPr>
            <a:r>
              <a:rPr lang="ru-RU" altLang="ru-RU" b="1" dirty="0">
                <a:latin typeface="Times New Roman" pitchFamily="18" charset="0"/>
                <a:cs typeface="Times New Roman" pitchFamily="18" charset="0"/>
              </a:rPr>
              <a:t> но обобщенным </a:t>
            </a:r>
          </a:p>
          <a:p>
            <a:pPr algn="ctr" eaLnBrk="1" hangingPunct="1">
              <a:spcBef>
                <a:spcPct val="0"/>
              </a:spcBef>
              <a:buFontTx/>
              <a:buNone/>
            </a:pPr>
            <a:r>
              <a:rPr lang="ru-RU" altLang="ru-RU" b="1" dirty="0">
                <a:latin typeface="Times New Roman" pitchFamily="18" charset="0"/>
                <a:cs typeface="Times New Roman" pitchFamily="18" charset="0"/>
              </a:rPr>
              <a:t>(рыбы, птицы, звери, посуда и т.д.).</a:t>
            </a:r>
            <a:endParaRPr lang="ru-RU" altLang="ru-RU" sz="2800" b="1" dirty="0">
              <a:latin typeface="Times New Roman" pitchFamily="18" charset="0"/>
              <a:cs typeface="Times New Roman" pitchFamily="18" charset="0"/>
            </a:endParaRPr>
          </a:p>
        </p:txBody>
      </p:sp>
      <p:sp>
        <p:nvSpPr>
          <p:cNvPr id="3" name="Рамка 2"/>
          <p:cNvSpPr/>
          <p:nvPr/>
        </p:nvSpPr>
        <p:spPr>
          <a:xfrm>
            <a:off x="0" y="0"/>
            <a:ext cx="9144000" cy="6858000"/>
          </a:xfrm>
          <a:prstGeom prst="frame">
            <a:avLst>
              <a:gd name="adj1" fmla="val 4450"/>
            </a:avLst>
          </a:prstGeom>
        </p:spPr>
        <p:style>
          <a:lnRef idx="1">
            <a:schemeClr val="dk1"/>
          </a:lnRef>
          <a:fillRef idx="2">
            <a:schemeClr val="dk1"/>
          </a:fillRef>
          <a:effectRef idx="1">
            <a:schemeClr val="dk1"/>
          </a:effectRef>
          <a:fontRef idx="minor">
            <a:schemeClr val="dk1"/>
          </a:fontRef>
        </p:style>
        <p:txBody>
          <a:bodyPr anchor="ctr"/>
          <a:lstStyle/>
          <a:p>
            <a:pPr algn="ctr">
              <a:defRPr/>
            </a:pPr>
            <a:endParaRPr lang="ru-RU" dirty="0">
              <a:solidFill>
                <a:schemeClr val="tx1"/>
              </a:solidFill>
            </a:endParaRPr>
          </a:p>
        </p:txBody>
      </p:sp>
    </p:spTree>
    <p:extLst>
      <p:ext uri="{BB962C8B-B14F-4D97-AF65-F5344CB8AC3E}">
        <p14:creationId xmlns:p14="http://schemas.microsoft.com/office/powerpoint/2010/main" val="3698144769"/>
      </p:ext>
    </p:extLst>
  </p:cSld>
  <p:clrMapOvr>
    <a:masterClrMapping/>
  </p:clrMapOvr>
  <p:transition spd="slow">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2">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1000"/>
                                        <p:tgtEl>
                                          <p:spTgt spid="2">
                                            <p:txEl>
                                              <p:pRg st="1" end="1"/>
                                            </p:txEl>
                                          </p:spTgt>
                                        </p:tgtEl>
                                      </p:cBhvr>
                                    </p:animEffect>
                                    <p:anim calcmode="lin" valueType="num">
                                      <p:cBhvr>
                                        <p:cTn id="16"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2">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fade">
                                      <p:cBhvr>
                                        <p:cTn id="23" dur="1000"/>
                                        <p:tgtEl>
                                          <p:spTgt spid="2">
                                            <p:txEl>
                                              <p:pRg st="2" end="2"/>
                                            </p:txEl>
                                          </p:spTgt>
                                        </p:tgtEl>
                                      </p:cBhvr>
                                    </p:animEffect>
                                    <p:anim calcmode="lin" valueType="num">
                                      <p:cBhvr>
                                        <p:cTn id="24"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2">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Effect transition="in" filter="fade">
                                      <p:cBhvr>
                                        <p:cTn id="31" dur="1000"/>
                                        <p:tgtEl>
                                          <p:spTgt spid="2">
                                            <p:txEl>
                                              <p:pRg st="3" end="3"/>
                                            </p:txEl>
                                          </p:spTgt>
                                        </p:tgtEl>
                                      </p:cBhvr>
                                    </p:animEffect>
                                    <p:anim calcmode="lin" valueType="num">
                                      <p:cBhvr>
                                        <p:cTn id="32"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2">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2">
                                            <p:txEl>
                                              <p:pRg st="4" end="4"/>
                                            </p:txEl>
                                          </p:spTgt>
                                        </p:tgtEl>
                                        <p:attrNameLst>
                                          <p:attrName>style.visibility</p:attrName>
                                        </p:attrNameLst>
                                      </p:cBhvr>
                                      <p:to>
                                        <p:strVal val="visible"/>
                                      </p:to>
                                    </p:set>
                                    <p:animEffect transition="in" filter="fade">
                                      <p:cBhvr>
                                        <p:cTn id="39" dur="1000"/>
                                        <p:tgtEl>
                                          <p:spTgt spid="2">
                                            <p:txEl>
                                              <p:pRg st="4" end="4"/>
                                            </p:txEl>
                                          </p:spTgt>
                                        </p:tgtEl>
                                      </p:cBhvr>
                                    </p:animEffect>
                                    <p:anim calcmode="lin" valueType="num">
                                      <p:cBhvr>
                                        <p:cTn id="40"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2">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2">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7" presetClass="entr" presetSubtype="0" fill="hold" nodeType="clickEffect">
                                  <p:stCondLst>
                                    <p:cond delay="0"/>
                                  </p:stCondLst>
                                  <p:childTnLst>
                                    <p:set>
                                      <p:cBhvr>
                                        <p:cTn id="46" dur="1" fill="hold">
                                          <p:stCondLst>
                                            <p:cond delay="0"/>
                                          </p:stCondLst>
                                        </p:cTn>
                                        <p:tgtEl>
                                          <p:spTgt spid="2">
                                            <p:txEl>
                                              <p:pRg st="5" end="5"/>
                                            </p:txEl>
                                          </p:spTgt>
                                        </p:tgtEl>
                                        <p:attrNameLst>
                                          <p:attrName>style.visibility</p:attrName>
                                        </p:attrNameLst>
                                      </p:cBhvr>
                                      <p:to>
                                        <p:strVal val="visible"/>
                                      </p:to>
                                    </p:set>
                                    <p:animEffect transition="in" filter="fade">
                                      <p:cBhvr>
                                        <p:cTn id="47" dur="1000"/>
                                        <p:tgtEl>
                                          <p:spTgt spid="2">
                                            <p:txEl>
                                              <p:pRg st="5" end="5"/>
                                            </p:txEl>
                                          </p:spTgt>
                                        </p:tgtEl>
                                      </p:cBhvr>
                                    </p:animEffect>
                                    <p:anim calcmode="lin" valueType="num">
                                      <p:cBhvr>
                                        <p:cTn id="48"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9" dur="900" decel="100000" fill="hold"/>
                                        <p:tgtEl>
                                          <p:spTgt spid="2">
                                            <p:txEl>
                                              <p:pRg st="5" end="5"/>
                                            </p:txEl>
                                          </p:spTgt>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2">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37" presetClass="entr" presetSubtype="0" fill="hold" nodeType="clickEffect">
                                  <p:stCondLst>
                                    <p:cond delay="0"/>
                                  </p:stCondLst>
                                  <p:childTnLst>
                                    <p:set>
                                      <p:cBhvr>
                                        <p:cTn id="54" dur="1" fill="hold">
                                          <p:stCondLst>
                                            <p:cond delay="0"/>
                                          </p:stCondLst>
                                        </p:cTn>
                                        <p:tgtEl>
                                          <p:spTgt spid="2">
                                            <p:txEl>
                                              <p:pRg st="6" end="6"/>
                                            </p:txEl>
                                          </p:spTgt>
                                        </p:tgtEl>
                                        <p:attrNameLst>
                                          <p:attrName>style.visibility</p:attrName>
                                        </p:attrNameLst>
                                      </p:cBhvr>
                                      <p:to>
                                        <p:strVal val="visible"/>
                                      </p:to>
                                    </p:set>
                                    <p:animEffect transition="in" filter="fade">
                                      <p:cBhvr>
                                        <p:cTn id="55" dur="1000"/>
                                        <p:tgtEl>
                                          <p:spTgt spid="2">
                                            <p:txEl>
                                              <p:pRg st="6" end="6"/>
                                            </p:txEl>
                                          </p:spTgt>
                                        </p:tgtEl>
                                      </p:cBhvr>
                                    </p:animEffect>
                                    <p:anim calcmode="lin" valueType="num">
                                      <p:cBhvr>
                                        <p:cTn id="56"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7" dur="900" decel="100000" fill="hold"/>
                                        <p:tgtEl>
                                          <p:spTgt spid="2">
                                            <p:txEl>
                                              <p:pRg st="6" end="6"/>
                                            </p:txEl>
                                          </p:spTgt>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2">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лако 3"/>
          <p:cNvSpPr/>
          <p:nvPr/>
        </p:nvSpPr>
        <p:spPr>
          <a:xfrm rot="253367">
            <a:off x="330200" y="295275"/>
            <a:ext cx="2254250" cy="1285875"/>
          </a:xfrm>
          <a:prstGeom prst="clou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5" name="Облако 4"/>
          <p:cNvSpPr/>
          <p:nvPr/>
        </p:nvSpPr>
        <p:spPr>
          <a:xfrm>
            <a:off x="3071813" y="1285875"/>
            <a:ext cx="1643062" cy="714375"/>
          </a:xfrm>
          <a:prstGeom prst="clou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6" name="Облако 5"/>
          <p:cNvSpPr/>
          <p:nvPr/>
        </p:nvSpPr>
        <p:spPr>
          <a:xfrm>
            <a:off x="4714875" y="285750"/>
            <a:ext cx="1643063" cy="642938"/>
          </a:xfrm>
          <a:prstGeom prst="clou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7" name="Облако 6"/>
          <p:cNvSpPr/>
          <p:nvPr/>
        </p:nvSpPr>
        <p:spPr>
          <a:xfrm>
            <a:off x="6357938" y="357188"/>
            <a:ext cx="2143125" cy="928687"/>
          </a:xfrm>
          <a:prstGeom prst="clou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8" name="Пятиугольник 7"/>
          <p:cNvSpPr/>
          <p:nvPr/>
        </p:nvSpPr>
        <p:spPr>
          <a:xfrm rot="16200000">
            <a:off x="803275" y="2339976"/>
            <a:ext cx="3679825" cy="2857500"/>
          </a:xfrm>
          <a:prstGeom prst="homePlat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9" name="Прямоугольник 8"/>
          <p:cNvSpPr/>
          <p:nvPr/>
        </p:nvSpPr>
        <p:spPr>
          <a:xfrm>
            <a:off x="1714500" y="3857625"/>
            <a:ext cx="714375" cy="10001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0" name="Пятиугольник 9"/>
          <p:cNvSpPr/>
          <p:nvPr/>
        </p:nvSpPr>
        <p:spPr>
          <a:xfrm rot="16200000">
            <a:off x="3857625" y="4643438"/>
            <a:ext cx="1285875" cy="571500"/>
          </a:xfrm>
          <a:prstGeom prst="homePlate">
            <a:avLst>
              <a:gd name="adj" fmla="val 7293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1" name="Пятиугольник 10"/>
          <p:cNvSpPr/>
          <p:nvPr/>
        </p:nvSpPr>
        <p:spPr>
          <a:xfrm rot="16200000">
            <a:off x="4572000" y="4643438"/>
            <a:ext cx="1285875" cy="571500"/>
          </a:xfrm>
          <a:prstGeom prst="homePlate">
            <a:avLst>
              <a:gd name="adj" fmla="val 7293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2" name="Пятиугольник 11"/>
          <p:cNvSpPr/>
          <p:nvPr/>
        </p:nvSpPr>
        <p:spPr>
          <a:xfrm rot="16200000">
            <a:off x="6000750" y="4643438"/>
            <a:ext cx="1285875" cy="571500"/>
          </a:xfrm>
          <a:prstGeom prst="homePlate">
            <a:avLst>
              <a:gd name="adj" fmla="val 7293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3" name="Пятиугольник 12"/>
          <p:cNvSpPr/>
          <p:nvPr/>
        </p:nvSpPr>
        <p:spPr>
          <a:xfrm rot="16200000">
            <a:off x="5286375" y="4643438"/>
            <a:ext cx="1285875" cy="571500"/>
          </a:xfrm>
          <a:prstGeom prst="homePlate">
            <a:avLst>
              <a:gd name="adj" fmla="val 7293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4" name="Пятиугольник 13"/>
          <p:cNvSpPr/>
          <p:nvPr/>
        </p:nvSpPr>
        <p:spPr>
          <a:xfrm rot="16200000">
            <a:off x="6715125" y="4643438"/>
            <a:ext cx="1285875" cy="571500"/>
          </a:xfrm>
          <a:prstGeom prst="homePlate">
            <a:avLst>
              <a:gd name="adj" fmla="val 7293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5" name="Пятиугольник 14"/>
          <p:cNvSpPr/>
          <p:nvPr/>
        </p:nvSpPr>
        <p:spPr>
          <a:xfrm rot="16200000">
            <a:off x="7429500" y="4643438"/>
            <a:ext cx="1285875" cy="571500"/>
          </a:xfrm>
          <a:prstGeom prst="homePlate">
            <a:avLst>
              <a:gd name="adj" fmla="val 7293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6" name="Пятиугольник 15"/>
          <p:cNvSpPr/>
          <p:nvPr/>
        </p:nvSpPr>
        <p:spPr>
          <a:xfrm rot="16200000">
            <a:off x="8215312" y="4643438"/>
            <a:ext cx="1285875" cy="571500"/>
          </a:xfrm>
          <a:prstGeom prst="homePlate">
            <a:avLst>
              <a:gd name="adj" fmla="val 7293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7" name="Пятиугольник 16"/>
          <p:cNvSpPr/>
          <p:nvPr/>
        </p:nvSpPr>
        <p:spPr>
          <a:xfrm rot="16200000">
            <a:off x="-71438" y="4357688"/>
            <a:ext cx="1285875" cy="1143000"/>
          </a:xfrm>
          <a:prstGeom prst="homePlate">
            <a:avLst>
              <a:gd name="adj" fmla="val 1826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8" name="Прямоугольник 17"/>
          <p:cNvSpPr/>
          <p:nvPr/>
        </p:nvSpPr>
        <p:spPr>
          <a:xfrm>
            <a:off x="3714750" y="4857750"/>
            <a:ext cx="5429250" cy="14287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9" name="Прямоугольник 18"/>
          <p:cNvSpPr/>
          <p:nvPr/>
        </p:nvSpPr>
        <p:spPr>
          <a:xfrm>
            <a:off x="3714750" y="5286375"/>
            <a:ext cx="5429250" cy="14287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0" name="Прямоугольник 19"/>
          <p:cNvSpPr/>
          <p:nvPr/>
        </p:nvSpPr>
        <p:spPr>
          <a:xfrm>
            <a:off x="2786063" y="3857625"/>
            <a:ext cx="714375" cy="10001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1" name="Трапеция 20"/>
          <p:cNvSpPr/>
          <p:nvPr/>
        </p:nvSpPr>
        <p:spPr>
          <a:xfrm>
            <a:off x="5572125" y="3643313"/>
            <a:ext cx="285750" cy="1928812"/>
          </a:xfrm>
          <a:prstGeom prst="trapezoi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2" name="Облако 21"/>
          <p:cNvSpPr/>
          <p:nvPr/>
        </p:nvSpPr>
        <p:spPr>
          <a:xfrm>
            <a:off x="4714875" y="1143000"/>
            <a:ext cx="1928813" cy="2786063"/>
          </a:xfrm>
          <a:prstGeom prst="clou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4" name="Прямоугольник 23"/>
          <p:cNvSpPr/>
          <p:nvPr/>
        </p:nvSpPr>
        <p:spPr>
          <a:xfrm>
            <a:off x="1785938" y="2143125"/>
            <a:ext cx="357187" cy="71437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2" name="Облако 31"/>
          <p:cNvSpPr/>
          <p:nvPr/>
        </p:nvSpPr>
        <p:spPr>
          <a:xfrm>
            <a:off x="214313" y="2214563"/>
            <a:ext cx="1143000" cy="428625"/>
          </a:xfrm>
          <a:prstGeom prst="clou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3" name="Облако 32"/>
          <p:cNvSpPr/>
          <p:nvPr/>
        </p:nvSpPr>
        <p:spPr>
          <a:xfrm>
            <a:off x="7286625" y="1857375"/>
            <a:ext cx="1500188" cy="428625"/>
          </a:xfrm>
          <a:prstGeom prst="clou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4" name="Полилиния 33"/>
          <p:cNvSpPr/>
          <p:nvPr/>
        </p:nvSpPr>
        <p:spPr>
          <a:xfrm>
            <a:off x="7358063" y="3000375"/>
            <a:ext cx="625475" cy="228600"/>
          </a:xfrm>
          <a:custGeom>
            <a:avLst/>
            <a:gdLst>
              <a:gd name="connsiteX0" fmla="*/ 5080 w 626026"/>
              <a:gd name="connsiteY0" fmla="*/ 22510 h 228775"/>
              <a:gd name="connsiteX1" fmla="*/ 50800 w 626026"/>
              <a:gd name="connsiteY1" fmla="*/ 52990 h 228775"/>
              <a:gd name="connsiteX2" fmla="*/ 264160 w 626026"/>
              <a:gd name="connsiteY2" fmla="*/ 220630 h 228775"/>
              <a:gd name="connsiteX3" fmla="*/ 309880 w 626026"/>
              <a:gd name="connsiteY3" fmla="*/ 205390 h 228775"/>
              <a:gd name="connsiteX4" fmla="*/ 401320 w 626026"/>
              <a:gd name="connsiteY4" fmla="*/ 129190 h 228775"/>
              <a:gd name="connsiteX5" fmla="*/ 462280 w 626026"/>
              <a:gd name="connsiteY5" fmla="*/ 68230 h 228775"/>
              <a:gd name="connsiteX6" fmla="*/ 584200 w 626026"/>
              <a:gd name="connsiteY6" fmla="*/ 37750 h 228775"/>
              <a:gd name="connsiteX7" fmla="*/ 309880 w 626026"/>
              <a:gd name="connsiteY7" fmla="*/ 52990 h 228775"/>
              <a:gd name="connsiteX8" fmla="*/ 264160 w 626026"/>
              <a:gd name="connsiteY8" fmla="*/ 83470 h 228775"/>
              <a:gd name="connsiteX9" fmla="*/ 127000 w 626026"/>
              <a:gd name="connsiteY9" fmla="*/ 37750 h 228775"/>
              <a:gd name="connsiteX10" fmla="*/ 81280 w 626026"/>
              <a:gd name="connsiteY10" fmla="*/ 7270 h 228775"/>
              <a:gd name="connsiteX11" fmla="*/ 5080 w 626026"/>
              <a:gd name="connsiteY11" fmla="*/ 22510 h 22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6026" h="228775">
                <a:moveTo>
                  <a:pt x="5080" y="22510"/>
                </a:moveTo>
                <a:cubicBezTo>
                  <a:pt x="0" y="30130"/>
                  <a:pt x="36250" y="41864"/>
                  <a:pt x="50800" y="52990"/>
                </a:cubicBezTo>
                <a:cubicBezTo>
                  <a:pt x="122647" y="107932"/>
                  <a:pt x="186201" y="174772"/>
                  <a:pt x="264160" y="220630"/>
                </a:cubicBezTo>
                <a:cubicBezTo>
                  <a:pt x="278006" y="228775"/>
                  <a:pt x="294640" y="210470"/>
                  <a:pt x="309880" y="205390"/>
                </a:cubicBezTo>
                <a:cubicBezTo>
                  <a:pt x="373747" y="109589"/>
                  <a:pt x="298197" y="206533"/>
                  <a:pt x="401320" y="129190"/>
                </a:cubicBezTo>
                <a:cubicBezTo>
                  <a:pt x="424309" y="111948"/>
                  <a:pt x="436577" y="81081"/>
                  <a:pt x="462280" y="68230"/>
                </a:cubicBezTo>
                <a:cubicBezTo>
                  <a:pt x="499748" y="49496"/>
                  <a:pt x="626026" y="35426"/>
                  <a:pt x="584200" y="37750"/>
                </a:cubicBezTo>
                <a:lnTo>
                  <a:pt x="309880" y="52990"/>
                </a:lnTo>
                <a:cubicBezTo>
                  <a:pt x="294640" y="63150"/>
                  <a:pt x="282335" y="81198"/>
                  <a:pt x="264160" y="83470"/>
                </a:cubicBezTo>
                <a:cubicBezTo>
                  <a:pt x="221477" y="88805"/>
                  <a:pt x="162194" y="57861"/>
                  <a:pt x="127000" y="37750"/>
                </a:cubicBezTo>
                <a:cubicBezTo>
                  <a:pt x="111097" y="28663"/>
                  <a:pt x="99301" y="10547"/>
                  <a:pt x="81280" y="7270"/>
                </a:cubicBezTo>
                <a:cubicBezTo>
                  <a:pt x="41296" y="0"/>
                  <a:pt x="10160" y="14890"/>
                  <a:pt x="5080" y="2251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5" name="Полилиния 34"/>
          <p:cNvSpPr/>
          <p:nvPr/>
        </p:nvSpPr>
        <p:spPr>
          <a:xfrm>
            <a:off x="6786563" y="1785938"/>
            <a:ext cx="411162" cy="157162"/>
          </a:xfrm>
          <a:custGeom>
            <a:avLst/>
            <a:gdLst>
              <a:gd name="connsiteX0" fmla="*/ 5080 w 626026"/>
              <a:gd name="connsiteY0" fmla="*/ 22510 h 228775"/>
              <a:gd name="connsiteX1" fmla="*/ 50800 w 626026"/>
              <a:gd name="connsiteY1" fmla="*/ 52990 h 228775"/>
              <a:gd name="connsiteX2" fmla="*/ 264160 w 626026"/>
              <a:gd name="connsiteY2" fmla="*/ 220630 h 228775"/>
              <a:gd name="connsiteX3" fmla="*/ 309880 w 626026"/>
              <a:gd name="connsiteY3" fmla="*/ 205390 h 228775"/>
              <a:gd name="connsiteX4" fmla="*/ 401320 w 626026"/>
              <a:gd name="connsiteY4" fmla="*/ 129190 h 228775"/>
              <a:gd name="connsiteX5" fmla="*/ 462280 w 626026"/>
              <a:gd name="connsiteY5" fmla="*/ 68230 h 228775"/>
              <a:gd name="connsiteX6" fmla="*/ 584200 w 626026"/>
              <a:gd name="connsiteY6" fmla="*/ 37750 h 228775"/>
              <a:gd name="connsiteX7" fmla="*/ 309880 w 626026"/>
              <a:gd name="connsiteY7" fmla="*/ 52990 h 228775"/>
              <a:gd name="connsiteX8" fmla="*/ 264160 w 626026"/>
              <a:gd name="connsiteY8" fmla="*/ 83470 h 228775"/>
              <a:gd name="connsiteX9" fmla="*/ 127000 w 626026"/>
              <a:gd name="connsiteY9" fmla="*/ 37750 h 228775"/>
              <a:gd name="connsiteX10" fmla="*/ 81280 w 626026"/>
              <a:gd name="connsiteY10" fmla="*/ 7270 h 228775"/>
              <a:gd name="connsiteX11" fmla="*/ 5080 w 626026"/>
              <a:gd name="connsiteY11" fmla="*/ 22510 h 22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6026" h="228775">
                <a:moveTo>
                  <a:pt x="5080" y="22510"/>
                </a:moveTo>
                <a:cubicBezTo>
                  <a:pt x="0" y="30130"/>
                  <a:pt x="36250" y="41864"/>
                  <a:pt x="50800" y="52990"/>
                </a:cubicBezTo>
                <a:cubicBezTo>
                  <a:pt x="122647" y="107932"/>
                  <a:pt x="186201" y="174772"/>
                  <a:pt x="264160" y="220630"/>
                </a:cubicBezTo>
                <a:cubicBezTo>
                  <a:pt x="278006" y="228775"/>
                  <a:pt x="294640" y="210470"/>
                  <a:pt x="309880" y="205390"/>
                </a:cubicBezTo>
                <a:cubicBezTo>
                  <a:pt x="373747" y="109589"/>
                  <a:pt x="298197" y="206533"/>
                  <a:pt x="401320" y="129190"/>
                </a:cubicBezTo>
                <a:cubicBezTo>
                  <a:pt x="424309" y="111948"/>
                  <a:pt x="436577" y="81081"/>
                  <a:pt x="462280" y="68230"/>
                </a:cubicBezTo>
                <a:cubicBezTo>
                  <a:pt x="499748" y="49496"/>
                  <a:pt x="626026" y="35426"/>
                  <a:pt x="584200" y="37750"/>
                </a:cubicBezTo>
                <a:lnTo>
                  <a:pt x="309880" y="52990"/>
                </a:lnTo>
                <a:cubicBezTo>
                  <a:pt x="294640" y="63150"/>
                  <a:pt x="282335" y="81198"/>
                  <a:pt x="264160" y="83470"/>
                </a:cubicBezTo>
                <a:cubicBezTo>
                  <a:pt x="221477" y="88805"/>
                  <a:pt x="162194" y="57861"/>
                  <a:pt x="127000" y="37750"/>
                </a:cubicBezTo>
                <a:cubicBezTo>
                  <a:pt x="111097" y="28663"/>
                  <a:pt x="99301" y="10547"/>
                  <a:pt x="81280" y="7270"/>
                </a:cubicBezTo>
                <a:cubicBezTo>
                  <a:pt x="41296" y="0"/>
                  <a:pt x="10160" y="14890"/>
                  <a:pt x="5080" y="2251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6" name="Полилиния 35"/>
          <p:cNvSpPr/>
          <p:nvPr/>
        </p:nvSpPr>
        <p:spPr>
          <a:xfrm>
            <a:off x="3286125" y="857250"/>
            <a:ext cx="625475" cy="228600"/>
          </a:xfrm>
          <a:custGeom>
            <a:avLst/>
            <a:gdLst>
              <a:gd name="connsiteX0" fmla="*/ 5080 w 626026"/>
              <a:gd name="connsiteY0" fmla="*/ 22510 h 228775"/>
              <a:gd name="connsiteX1" fmla="*/ 50800 w 626026"/>
              <a:gd name="connsiteY1" fmla="*/ 52990 h 228775"/>
              <a:gd name="connsiteX2" fmla="*/ 264160 w 626026"/>
              <a:gd name="connsiteY2" fmla="*/ 220630 h 228775"/>
              <a:gd name="connsiteX3" fmla="*/ 309880 w 626026"/>
              <a:gd name="connsiteY3" fmla="*/ 205390 h 228775"/>
              <a:gd name="connsiteX4" fmla="*/ 401320 w 626026"/>
              <a:gd name="connsiteY4" fmla="*/ 129190 h 228775"/>
              <a:gd name="connsiteX5" fmla="*/ 462280 w 626026"/>
              <a:gd name="connsiteY5" fmla="*/ 68230 h 228775"/>
              <a:gd name="connsiteX6" fmla="*/ 584200 w 626026"/>
              <a:gd name="connsiteY6" fmla="*/ 37750 h 228775"/>
              <a:gd name="connsiteX7" fmla="*/ 309880 w 626026"/>
              <a:gd name="connsiteY7" fmla="*/ 52990 h 228775"/>
              <a:gd name="connsiteX8" fmla="*/ 264160 w 626026"/>
              <a:gd name="connsiteY8" fmla="*/ 83470 h 228775"/>
              <a:gd name="connsiteX9" fmla="*/ 127000 w 626026"/>
              <a:gd name="connsiteY9" fmla="*/ 37750 h 228775"/>
              <a:gd name="connsiteX10" fmla="*/ 81280 w 626026"/>
              <a:gd name="connsiteY10" fmla="*/ 7270 h 228775"/>
              <a:gd name="connsiteX11" fmla="*/ 5080 w 626026"/>
              <a:gd name="connsiteY11" fmla="*/ 22510 h 22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6026" h="228775">
                <a:moveTo>
                  <a:pt x="5080" y="22510"/>
                </a:moveTo>
                <a:cubicBezTo>
                  <a:pt x="0" y="30130"/>
                  <a:pt x="36250" y="41864"/>
                  <a:pt x="50800" y="52990"/>
                </a:cubicBezTo>
                <a:cubicBezTo>
                  <a:pt x="122647" y="107932"/>
                  <a:pt x="186201" y="174772"/>
                  <a:pt x="264160" y="220630"/>
                </a:cubicBezTo>
                <a:cubicBezTo>
                  <a:pt x="278006" y="228775"/>
                  <a:pt x="294640" y="210470"/>
                  <a:pt x="309880" y="205390"/>
                </a:cubicBezTo>
                <a:cubicBezTo>
                  <a:pt x="373747" y="109589"/>
                  <a:pt x="298197" y="206533"/>
                  <a:pt x="401320" y="129190"/>
                </a:cubicBezTo>
                <a:cubicBezTo>
                  <a:pt x="424309" y="111948"/>
                  <a:pt x="436577" y="81081"/>
                  <a:pt x="462280" y="68230"/>
                </a:cubicBezTo>
                <a:cubicBezTo>
                  <a:pt x="499748" y="49496"/>
                  <a:pt x="626026" y="35426"/>
                  <a:pt x="584200" y="37750"/>
                </a:cubicBezTo>
                <a:lnTo>
                  <a:pt x="309880" y="52990"/>
                </a:lnTo>
                <a:cubicBezTo>
                  <a:pt x="294640" y="63150"/>
                  <a:pt x="282335" y="81198"/>
                  <a:pt x="264160" y="83470"/>
                </a:cubicBezTo>
                <a:cubicBezTo>
                  <a:pt x="221477" y="88805"/>
                  <a:pt x="162194" y="57861"/>
                  <a:pt x="127000" y="37750"/>
                </a:cubicBezTo>
                <a:cubicBezTo>
                  <a:pt x="111097" y="28663"/>
                  <a:pt x="99301" y="10547"/>
                  <a:pt x="81280" y="7270"/>
                </a:cubicBezTo>
                <a:cubicBezTo>
                  <a:pt x="41296" y="0"/>
                  <a:pt x="10160" y="14890"/>
                  <a:pt x="5080" y="2251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7" name="Полилиния 36"/>
          <p:cNvSpPr/>
          <p:nvPr/>
        </p:nvSpPr>
        <p:spPr>
          <a:xfrm rot="20296533">
            <a:off x="8167688" y="3292475"/>
            <a:ext cx="460375" cy="214313"/>
          </a:xfrm>
          <a:custGeom>
            <a:avLst/>
            <a:gdLst>
              <a:gd name="connsiteX0" fmla="*/ 5080 w 626026"/>
              <a:gd name="connsiteY0" fmla="*/ 22510 h 228775"/>
              <a:gd name="connsiteX1" fmla="*/ 50800 w 626026"/>
              <a:gd name="connsiteY1" fmla="*/ 52990 h 228775"/>
              <a:gd name="connsiteX2" fmla="*/ 264160 w 626026"/>
              <a:gd name="connsiteY2" fmla="*/ 220630 h 228775"/>
              <a:gd name="connsiteX3" fmla="*/ 309880 w 626026"/>
              <a:gd name="connsiteY3" fmla="*/ 205390 h 228775"/>
              <a:gd name="connsiteX4" fmla="*/ 401320 w 626026"/>
              <a:gd name="connsiteY4" fmla="*/ 129190 h 228775"/>
              <a:gd name="connsiteX5" fmla="*/ 462280 w 626026"/>
              <a:gd name="connsiteY5" fmla="*/ 68230 h 228775"/>
              <a:gd name="connsiteX6" fmla="*/ 584200 w 626026"/>
              <a:gd name="connsiteY6" fmla="*/ 37750 h 228775"/>
              <a:gd name="connsiteX7" fmla="*/ 309880 w 626026"/>
              <a:gd name="connsiteY7" fmla="*/ 52990 h 228775"/>
              <a:gd name="connsiteX8" fmla="*/ 264160 w 626026"/>
              <a:gd name="connsiteY8" fmla="*/ 83470 h 228775"/>
              <a:gd name="connsiteX9" fmla="*/ 127000 w 626026"/>
              <a:gd name="connsiteY9" fmla="*/ 37750 h 228775"/>
              <a:gd name="connsiteX10" fmla="*/ 81280 w 626026"/>
              <a:gd name="connsiteY10" fmla="*/ 7270 h 228775"/>
              <a:gd name="connsiteX11" fmla="*/ 5080 w 626026"/>
              <a:gd name="connsiteY11" fmla="*/ 22510 h 22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6026" h="228775">
                <a:moveTo>
                  <a:pt x="5080" y="22510"/>
                </a:moveTo>
                <a:cubicBezTo>
                  <a:pt x="0" y="30130"/>
                  <a:pt x="36250" y="41864"/>
                  <a:pt x="50800" y="52990"/>
                </a:cubicBezTo>
                <a:cubicBezTo>
                  <a:pt x="122647" y="107932"/>
                  <a:pt x="186201" y="174772"/>
                  <a:pt x="264160" y="220630"/>
                </a:cubicBezTo>
                <a:cubicBezTo>
                  <a:pt x="278006" y="228775"/>
                  <a:pt x="294640" y="210470"/>
                  <a:pt x="309880" y="205390"/>
                </a:cubicBezTo>
                <a:cubicBezTo>
                  <a:pt x="373747" y="109589"/>
                  <a:pt x="298197" y="206533"/>
                  <a:pt x="401320" y="129190"/>
                </a:cubicBezTo>
                <a:cubicBezTo>
                  <a:pt x="424309" y="111948"/>
                  <a:pt x="436577" y="81081"/>
                  <a:pt x="462280" y="68230"/>
                </a:cubicBezTo>
                <a:cubicBezTo>
                  <a:pt x="499748" y="49496"/>
                  <a:pt x="626026" y="35426"/>
                  <a:pt x="584200" y="37750"/>
                </a:cubicBezTo>
                <a:lnTo>
                  <a:pt x="309880" y="52990"/>
                </a:lnTo>
                <a:cubicBezTo>
                  <a:pt x="294640" y="63150"/>
                  <a:pt x="282335" y="81198"/>
                  <a:pt x="264160" y="83470"/>
                </a:cubicBezTo>
                <a:cubicBezTo>
                  <a:pt x="221477" y="88805"/>
                  <a:pt x="162194" y="57861"/>
                  <a:pt x="127000" y="37750"/>
                </a:cubicBezTo>
                <a:cubicBezTo>
                  <a:pt x="111097" y="28663"/>
                  <a:pt x="99301" y="10547"/>
                  <a:pt x="81280" y="7270"/>
                </a:cubicBezTo>
                <a:cubicBezTo>
                  <a:pt x="41296" y="0"/>
                  <a:pt x="10160" y="14890"/>
                  <a:pt x="5080" y="2251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8" name="Полилиния 37"/>
          <p:cNvSpPr/>
          <p:nvPr/>
        </p:nvSpPr>
        <p:spPr>
          <a:xfrm>
            <a:off x="4071938" y="785813"/>
            <a:ext cx="469900" cy="133350"/>
          </a:xfrm>
          <a:custGeom>
            <a:avLst/>
            <a:gdLst>
              <a:gd name="connsiteX0" fmla="*/ 5080 w 626026"/>
              <a:gd name="connsiteY0" fmla="*/ 22510 h 228775"/>
              <a:gd name="connsiteX1" fmla="*/ 50800 w 626026"/>
              <a:gd name="connsiteY1" fmla="*/ 52990 h 228775"/>
              <a:gd name="connsiteX2" fmla="*/ 264160 w 626026"/>
              <a:gd name="connsiteY2" fmla="*/ 220630 h 228775"/>
              <a:gd name="connsiteX3" fmla="*/ 309880 w 626026"/>
              <a:gd name="connsiteY3" fmla="*/ 205390 h 228775"/>
              <a:gd name="connsiteX4" fmla="*/ 401320 w 626026"/>
              <a:gd name="connsiteY4" fmla="*/ 129190 h 228775"/>
              <a:gd name="connsiteX5" fmla="*/ 462280 w 626026"/>
              <a:gd name="connsiteY5" fmla="*/ 68230 h 228775"/>
              <a:gd name="connsiteX6" fmla="*/ 584200 w 626026"/>
              <a:gd name="connsiteY6" fmla="*/ 37750 h 228775"/>
              <a:gd name="connsiteX7" fmla="*/ 309880 w 626026"/>
              <a:gd name="connsiteY7" fmla="*/ 52990 h 228775"/>
              <a:gd name="connsiteX8" fmla="*/ 264160 w 626026"/>
              <a:gd name="connsiteY8" fmla="*/ 83470 h 228775"/>
              <a:gd name="connsiteX9" fmla="*/ 127000 w 626026"/>
              <a:gd name="connsiteY9" fmla="*/ 37750 h 228775"/>
              <a:gd name="connsiteX10" fmla="*/ 81280 w 626026"/>
              <a:gd name="connsiteY10" fmla="*/ 7270 h 228775"/>
              <a:gd name="connsiteX11" fmla="*/ 5080 w 626026"/>
              <a:gd name="connsiteY11" fmla="*/ 22510 h 22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6026" h="228775">
                <a:moveTo>
                  <a:pt x="5080" y="22510"/>
                </a:moveTo>
                <a:cubicBezTo>
                  <a:pt x="0" y="30130"/>
                  <a:pt x="36250" y="41864"/>
                  <a:pt x="50800" y="52990"/>
                </a:cubicBezTo>
                <a:cubicBezTo>
                  <a:pt x="122647" y="107932"/>
                  <a:pt x="186201" y="174772"/>
                  <a:pt x="264160" y="220630"/>
                </a:cubicBezTo>
                <a:cubicBezTo>
                  <a:pt x="278006" y="228775"/>
                  <a:pt x="294640" y="210470"/>
                  <a:pt x="309880" y="205390"/>
                </a:cubicBezTo>
                <a:cubicBezTo>
                  <a:pt x="373747" y="109589"/>
                  <a:pt x="298197" y="206533"/>
                  <a:pt x="401320" y="129190"/>
                </a:cubicBezTo>
                <a:cubicBezTo>
                  <a:pt x="424309" y="111948"/>
                  <a:pt x="436577" y="81081"/>
                  <a:pt x="462280" y="68230"/>
                </a:cubicBezTo>
                <a:cubicBezTo>
                  <a:pt x="499748" y="49496"/>
                  <a:pt x="626026" y="35426"/>
                  <a:pt x="584200" y="37750"/>
                </a:cubicBezTo>
                <a:lnTo>
                  <a:pt x="309880" y="52990"/>
                </a:lnTo>
                <a:cubicBezTo>
                  <a:pt x="294640" y="63150"/>
                  <a:pt x="282335" y="81198"/>
                  <a:pt x="264160" y="83470"/>
                </a:cubicBezTo>
                <a:cubicBezTo>
                  <a:pt x="221477" y="88805"/>
                  <a:pt x="162194" y="57861"/>
                  <a:pt x="127000" y="37750"/>
                </a:cubicBezTo>
                <a:cubicBezTo>
                  <a:pt x="111097" y="28663"/>
                  <a:pt x="99301" y="10547"/>
                  <a:pt x="81280" y="7270"/>
                </a:cubicBezTo>
                <a:cubicBezTo>
                  <a:pt x="41296" y="0"/>
                  <a:pt x="10160" y="14890"/>
                  <a:pt x="5080" y="2251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40" name="Прямоугольник 39"/>
          <p:cNvSpPr/>
          <p:nvPr/>
        </p:nvSpPr>
        <p:spPr>
          <a:xfrm>
            <a:off x="428625" y="4572000"/>
            <a:ext cx="285750" cy="714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41" name="Полилиния 40"/>
          <p:cNvSpPr/>
          <p:nvPr/>
        </p:nvSpPr>
        <p:spPr>
          <a:xfrm>
            <a:off x="-214313" y="5595938"/>
            <a:ext cx="9612313" cy="1976437"/>
          </a:xfrm>
          <a:custGeom>
            <a:avLst/>
            <a:gdLst>
              <a:gd name="connsiteX0" fmla="*/ 81277 w 9480048"/>
              <a:gd name="connsiteY0" fmla="*/ 1230857 h 1975338"/>
              <a:gd name="connsiteX1" fmla="*/ 157477 w 9480048"/>
              <a:gd name="connsiteY1" fmla="*/ 560297 h 1975338"/>
              <a:gd name="connsiteX2" fmla="*/ 157477 w 9480048"/>
              <a:gd name="connsiteY2" fmla="*/ 697457 h 1975338"/>
              <a:gd name="connsiteX3" fmla="*/ 203197 w 9480048"/>
              <a:gd name="connsiteY3" fmla="*/ 819377 h 1975338"/>
              <a:gd name="connsiteX4" fmla="*/ 218437 w 9480048"/>
              <a:gd name="connsiteY4" fmla="*/ 895577 h 1975338"/>
              <a:gd name="connsiteX5" fmla="*/ 233677 w 9480048"/>
              <a:gd name="connsiteY5" fmla="*/ 788897 h 1975338"/>
              <a:gd name="connsiteX6" fmla="*/ 462277 w 9480048"/>
              <a:gd name="connsiteY6" fmla="*/ 468857 h 1975338"/>
              <a:gd name="connsiteX7" fmla="*/ 584197 w 9480048"/>
              <a:gd name="connsiteY7" fmla="*/ 377417 h 1975338"/>
              <a:gd name="connsiteX8" fmla="*/ 721357 w 9480048"/>
              <a:gd name="connsiteY8" fmla="*/ 331697 h 1975338"/>
              <a:gd name="connsiteX9" fmla="*/ 660397 w 9480048"/>
              <a:gd name="connsiteY9" fmla="*/ 377417 h 1975338"/>
              <a:gd name="connsiteX10" fmla="*/ 553717 w 9480048"/>
              <a:gd name="connsiteY10" fmla="*/ 529817 h 1975338"/>
              <a:gd name="connsiteX11" fmla="*/ 507997 w 9480048"/>
              <a:gd name="connsiteY11" fmla="*/ 651737 h 1975338"/>
              <a:gd name="connsiteX12" fmla="*/ 477517 w 9480048"/>
              <a:gd name="connsiteY12" fmla="*/ 834617 h 1975338"/>
              <a:gd name="connsiteX13" fmla="*/ 538477 w 9480048"/>
              <a:gd name="connsiteY13" fmla="*/ 865097 h 1975338"/>
              <a:gd name="connsiteX14" fmla="*/ 690877 w 9480048"/>
              <a:gd name="connsiteY14" fmla="*/ 758417 h 1975338"/>
              <a:gd name="connsiteX15" fmla="*/ 980437 w 9480048"/>
              <a:gd name="connsiteY15" fmla="*/ 529817 h 1975338"/>
              <a:gd name="connsiteX16" fmla="*/ 1010917 w 9480048"/>
              <a:gd name="connsiteY16" fmla="*/ 423137 h 1975338"/>
              <a:gd name="connsiteX17" fmla="*/ 995677 w 9480048"/>
              <a:gd name="connsiteY17" fmla="*/ 666977 h 1975338"/>
              <a:gd name="connsiteX18" fmla="*/ 965197 w 9480048"/>
              <a:gd name="connsiteY18" fmla="*/ 804137 h 1975338"/>
              <a:gd name="connsiteX19" fmla="*/ 980437 w 9480048"/>
              <a:gd name="connsiteY19" fmla="*/ 849857 h 1975338"/>
              <a:gd name="connsiteX20" fmla="*/ 1117597 w 9480048"/>
              <a:gd name="connsiteY20" fmla="*/ 666977 h 1975338"/>
              <a:gd name="connsiteX21" fmla="*/ 1148077 w 9480048"/>
              <a:gd name="connsiteY21" fmla="*/ 545057 h 1975338"/>
              <a:gd name="connsiteX22" fmla="*/ 1209037 w 9480048"/>
              <a:gd name="connsiteY22" fmla="*/ 423137 h 1975338"/>
              <a:gd name="connsiteX23" fmla="*/ 1224277 w 9480048"/>
              <a:gd name="connsiteY23" fmla="*/ 560297 h 1975338"/>
              <a:gd name="connsiteX24" fmla="*/ 1209037 w 9480048"/>
              <a:gd name="connsiteY24" fmla="*/ 1002257 h 1975338"/>
              <a:gd name="connsiteX25" fmla="*/ 1254757 w 9480048"/>
              <a:gd name="connsiteY25" fmla="*/ 971777 h 1975338"/>
              <a:gd name="connsiteX26" fmla="*/ 1574797 w 9480048"/>
              <a:gd name="connsiteY26" fmla="*/ 560297 h 1975338"/>
              <a:gd name="connsiteX27" fmla="*/ 1605277 w 9480048"/>
              <a:gd name="connsiteY27" fmla="*/ 1032737 h 1975338"/>
              <a:gd name="connsiteX28" fmla="*/ 1635757 w 9480048"/>
              <a:gd name="connsiteY28" fmla="*/ 926057 h 1975338"/>
              <a:gd name="connsiteX29" fmla="*/ 1757677 w 9480048"/>
              <a:gd name="connsiteY29" fmla="*/ 712697 h 1975338"/>
              <a:gd name="connsiteX30" fmla="*/ 1940557 w 9480048"/>
              <a:gd name="connsiteY30" fmla="*/ 514577 h 1975338"/>
              <a:gd name="connsiteX31" fmla="*/ 2443477 w 9480048"/>
              <a:gd name="connsiteY31" fmla="*/ 392657 h 1975338"/>
              <a:gd name="connsiteX32" fmla="*/ 2260597 w 9480048"/>
              <a:gd name="connsiteY32" fmla="*/ 484097 h 1975338"/>
              <a:gd name="connsiteX33" fmla="*/ 2138677 w 9480048"/>
              <a:gd name="connsiteY33" fmla="*/ 636497 h 1975338"/>
              <a:gd name="connsiteX34" fmla="*/ 1971037 w 9480048"/>
              <a:gd name="connsiteY34" fmla="*/ 987017 h 1975338"/>
              <a:gd name="connsiteX35" fmla="*/ 1986277 w 9480048"/>
              <a:gd name="connsiteY35" fmla="*/ 1063217 h 1975338"/>
              <a:gd name="connsiteX36" fmla="*/ 2001517 w 9480048"/>
              <a:gd name="connsiteY36" fmla="*/ 1002257 h 1975338"/>
              <a:gd name="connsiteX37" fmla="*/ 2092957 w 9480048"/>
              <a:gd name="connsiteY37" fmla="*/ 895577 h 1975338"/>
              <a:gd name="connsiteX38" fmla="*/ 2443477 w 9480048"/>
              <a:gd name="connsiteY38" fmla="*/ 682217 h 1975338"/>
              <a:gd name="connsiteX39" fmla="*/ 2367277 w 9480048"/>
              <a:gd name="connsiteY39" fmla="*/ 727937 h 1975338"/>
              <a:gd name="connsiteX40" fmla="*/ 2321557 w 9480048"/>
              <a:gd name="connsiteY40" fmla="*/ 987017 h 1975338"/>
              <a:gd name="connsiteX41" fmla="*/ 2367277 w 9480048"/>
              <a:gd name="connsiteY41" fmla="*/ 926057 h 1975338"/>
              <a:gd name="connsiteX42" fmla="*/ 2412997 w 9480048"/>
              <a:gd name="connsiteY42" fmla="*/ 849857 h 1975338"/>
              <a:gd name="connsiteX43" fmla="*/ 2489197 w 9480048"/>
              <a:gd name="connsiteY43" fmla="*/ 743177 h 1975338"/>
              <a:gd name="connsiteX44" fmla="*/ 2550157 w 9480048"/>
              <a:gd name="connsiteY44" fmla="*/ 621257 h 1975338"/>
              <a:gd name="connsiteX45" fmla="*/ 2580637 w 9480048"/>
              <a:gd name="connsiteY45" fmla="*/ 484097 h 1975338"/>
              <a:gd name="connsiteX46" fmla="*/ 2595877 w 9480048"/>
              <a:gd name="connsiteY46" fmla="*/ 255497 h 1975338"/>
              <a:gd name="connsiteX47" fmla="*/ 2611117 w 9480048"/>
              <a:gd name="connsiteY47" fmla="*/ 316457 h 1975338"/>
              <a:gd name="connsiteX48" fmla="*/ 2672077 w 9480048"/>
              <a:gd name="connsiteY48" fmla="*/ 529817 h 1975338"/>
              <a:gd name="connsiteX49" fmla="*/ 2641597 w 9480048"/>
              <a:gd name="connsiteY49" fmla="*/ 941297 h 1975338"/>
              <a:gd name="connsiteX50" fmla="*/ 2793997 w 9480048"/>
              <a:gd name="connsiteY50" fmla="*/ 895577 h 1975338"/>
              <a:gd name="connsiteX51" fmla="*/ 2839717 w 9480048"/>
              <a:gd name="connsiteY51" fmla="*/ 788897 h 1975338"/>
              <a:gd name="connsiteX52" fmla="*/ 2854957 w 9480048"/>
              <a:gd name="connsiteY52" fmla="*/ 682217 h 1975338"/>
              <a:gd name="connsiteX53" fmla="*/ 2900677 w 9480048"/>
              <a:gd name="connsiteY53" fmla="*/ 438377 h 1975338"/>
              <a:gd name="connsiteX54" fmla="*/ 2915917 w 9480048"/>
              <a:gd name="connsiteY54" fmla="*/ 1047977 h 1975338"/>
              <a:gd name="connsiteX55" fmla="*/ 2931157 w 9480048"/>
              <a:gd name="connsiteY55" fmla="*/ 971777 h 1975338"/>
              <a:gd name="connsiteX56" fmla="*/ 2992117 w 9480048"/>
              <a:gd name="connsiteY56" fmla="*/ 819377 h 1975338"/>
              <a:gd name="connsiteX57" fmla="*/ 3159757 w 9480048"/>
              <a:gd name="connsiteY57" fmla="*/ 621257 h 1975338"/>
              <a:gd name="connsiteX58" fmla="*/ 3616957 w 9480048"/>
              <a:gd name="connsiteY58" fmla="*/ 453617 h 1975338"/>
              <a:gd name="connsiteX59" fmla="*/ 3799837 w 9480048"/>
              <a:gd name="connsiteY59" fmla="*/ 392657 h 1975338"/>
              <a:gd name="connsiteX60" fmla="*/ 3708397 w 9480048"/>
              <a:gd name="connsiteY60" fmla="*/ 438377 h 1975338"/>
              <a:gd name="connsiteX61" fmla="*/ 3449317 w 9480048"/>
              <a:gd name="connsiteY61" fmla="*/ 697457 h 1975338"/>
              <a:gd name="connsiteX62" fmla="*/ 3434077 w 9480048"/>
              <a:gd name="connsiteY62" fmla="*/ 910817 h 1975338"/>
              <a:gd name="connsiteX63" fmla="*/ 3815077 w 9480048"/>
              <a:gd name="connsiteY63" fmla="*/ 666977 h 1975338"/>
              <a:gd name="connsiteX64" fmla="*/ 3769357 w 9480048"/>
              <a:gd name="connsiteY64" fmla="*/ 712697 h 1975338"/>
              <a:gd name="connsiteX65" fmla="*/ 3662677 w 9480048"/>
              <a:gd name="connsiteY65" fmla="*/ 834617 h 1975338"/>
              <a:gd name="connsiteX66" fmla="*/ 3769357 w 9480048"/>
              <a:gd name="connsiteY66" fmla="*/ 880337 h 1975338"/>
              <a:gd name="connsiteX67" fmla="*/ 4287517 w 9480048"/>
              <a:gd name="connsiteY67" fmla="*/ 697457 h 1975338"/>
              <a:gd name="connsiteX68" fmla="*/ 4424677 w 9480048"/>
              <a:gd name="connsiteY68" fmla="*/ 606017 h 1975338"/>
              <a:gd name="connsiteX69" fmla="*/ 4622797 w 9480048"/>
              <a:gd name="connsiteY69" fmla="*/ 423137 h 1975338"/>
              <a:gd name="connsiteX70" fmla="*/ 4424677 w 9480048"/>
              <a:gd name="connsiteY70" fmla="*/ 941297 h 1975338"/>
              <a:gd name="connsiteX71" fmla="*/ 4424677 w 9480048"/>
              <a:gd name="connsiteY71" fmla="*/ 941297 h 1975338"/>
              <a:gd name="connsiteX72" fmla="*/ 4378957 w 9480048"/>
              <a:gd name="connsiteY72" fmla="*/ 1093697 h 1975338"/>
              <a:gd name="connsiteX73" fmla="*/ 4500877 w 9480048"/>
              <a:gd name="connsiteY73" fmla="*/ 987017 h 1975338"/>
              <a:gd name="connsiteX74" fmla="*/ 4714237 w 9480048"/>
              <a:gd name="connsiteY74" fmla="*/ 758417 h 1975338"/>
              <a:gd name="connsiteX75" fmla="*/ 4759957 w 9480048"/>
              <a:gd name="connsiteY75" fmla="*/ 346937 h 1975338"/>
              <a:gd name="connsiteX76" fmla="*/ 4805677 w 9480048"/>
              <a:gd name="connsiteY76" fmla="*/ 453617 h 1975338"/>
              <a:gd name="connsiteX77" fmla="*/ 4866637 w 9480048"/>
              <a:gd name="connsiteY77" fmla="*/ 697457 h 1975338"/>
              <a:gd name="connsiteX78" fmla="*/ 4881877 w 9480048"/>
              <a:gd name="connsiteY78" fmla="*/ 880337 h 1975338"/>
              <a:gd name="connsiteX79" fmla="*/ 4927597 w 9480048"/>
              <a:gd name="connsiteY79" fmla="*/ 636497 h 1975338"/>
              <a:gd name="connsiteX80" fmla="*/ 5003797 w 9480048"/>
              <a:gd name="connsiteY80" fmla="*/ 514577 h 1975338"/>
              <a:gd name="connsiteX81" fmla="*/ 5064757 w 9480048"/>
              <a:gd name="connsiteY81" fmla="*/ 484097 h 1975338"/>
              <a:gd name="connsiteX82" fmla="*/ 5095237 w 9480048"/>
              <a:gd name="connsiteY82" fmla="*/ 560297 h 1975338"/>
              <a:gd name="connsiteX83" fmla="*/ 5201917 w 9480048"/>
              <a:gd name="connsiteY83" fmla="*/ 621257 h 1975338"/>
              <a:gd name="connsiteX84" fmla="*/ 5384797 w 9480048"/>
              <a:gd name="connsiteY84" fmla="*/ 453617 h 1975338"/>
              <a:gd name="connsiteX85" fmla="*/ 5659117 w 9480048"/>
              <a:gd name="connsiteY85" fmla="*/ 392657 h 1975338"/>
              <a:gd name="connsiteX86" fmla="*/ 5460997 w 9480048"/>
              <a:gd name="connsiteY86" fmla="*/ 804137 h 1975338"/>
              <a:gd name="connsiteX87" fmla="*/ 5384797 w 9480048"/>
              <a:gd name="connsiteY87" fmla="*/ 1032737 h 1975338"/>
              <a:gd name="connsiteX88" fmla="*/ 5369557 w 9480048"/>
              <a:gd name="connsiteY88" fmla="*/ 1124177 h 1975338"/>
              <a:gd name="connsiteX89" fmla="*/ 5460997 w 9480048"/>
              <a:gd name="connsiteY89" fmla="*/ 1002257 h 1975338"/>
              <a:gd name="connsiteX90" fmla="*/ 5750557 w 9480048"/>
              <a:gd name="connsiteY90" fmla="*/ 666977 h 1975338"/>
              <a:gd name="connsiteX91" fmla="*/ 5765797 w 9480048"/>
              <a:gd name="connsiteY91" fmla="*/ 529817 h 1975338"/>
              <a:gd name="connsiteX92" fmla="*/ 5781037 w 9480048"/>
              <a:gd name="connsiteY92" fmla="*/ 316457 h 1975338"/>
              <a:gd name="connsiteX93" fmla="*/ 5796277 w 9480048"/>
              <a:gd name="connsiteY93" fmla="*/ 392657 h 1975338"/>
              <a:gd name="connsiteX94" fmla="*/ 5857237 w 9480048"/>
              <a:gd name="connsiteY94" fmla="*/ 621257 h 1975338"/>
              <a:gd name="connsiteX95" fmla="*/ 5918197 w 9480048"/>
              <a:gd name="connsiteY95" fmla="*/ 529817 h 1975338"/>
              <a:gd name="connsiteX96" fmla="*/ 6131557 w 9480048"/>
              <a:gd name="connsiteY96" fmla="*/ 225017 h 1975338"/>
              <a:gd name="connsiteX97" fmla="*/ 6192517 w 9480048"/>
              <a:gd name="connsiteY97" fmla="*/ 179297 h 1975338"/>
              <a:gd name="connsiteX98" fmla="*/ 6131557 w 9480048"/>
              <a:gd name="connsiteY98" fmla="*/ 285977 h 1975338"/>
              <a:gd name="connsiteX99" fmla="*/ 6116317 w 9480048"/>
              <a:gd name="connsiteY99" fmla="*/ 788897 h 1975338"/>
              <a:gd name="connsiteX100" fmla="*/ 6192517 w 9480048"/>
              <a:gd name="connsiteY100" fmla="*/ 560297 h 1975338"/>
              <a:gd name="connsiteX101" fmla="*/ 6512557 w 9480048"/>
              <a:gd name="connsiteY101" fmla="*/ 255497 h 1975338"/>
              <a:gd name="connsiteX102" fmla="*/ 6558277 w 9480048"/>
              <a:gd name="connsiteY102" fmla="*/ 240257 h 1975338"/>
              <a:gd name="connsiteX103" fmla="*/ 6405877 w 9480048"/>
              <a:gd name="connsiteY103" fmla="*/ 606017 h 1975338"/>
              <a:gd name="connsiteX104" fmla="*/ 6375397 w 9480048"/>
              <a:gd name="connsiteY104" fmla="*/ 743177 h 1975338"/>
              <a:gd name="connsiteX105" fmla="*/ 6497317 w 9480048"/>
              <a:gd name="connsiteY105" fmla="*/ 560297 h 1975338"/>
              <a:gd name="connsiteX106" fmla="*/ 6847837 w 9480048"/>
              <a:gd name="connsiteY106" fmla="*/ 301217 h 1975338"/>
              <a:gd name="connsiteX107" fmla="*/ 6680197 w 9480048"/>
              <a:gd name="connsiteY107" fmla="*/ 636497 h 1975338"/>
              <a:gd name="connsiteX108" fmla="*/ 6603997 w 9480048"/>
              <a:gd name="connsiteY108" fmla="*/ 849857 h 1975338"/>
              <a:gd name="connsiteX109" fmla="*/ 6588757 w 9480048"/>
              <a:gd name="connsiteY109" fmla="*/ 910817 h 1975338"/>
              <a:gd name="connsiteX110" fmla="*/ 7015477 w 9480048"/>
              <a:gd name="connsiteY110" fmla="*/ 514577 h 1975338"/>
              <a:gd name="connsiteX111" fmla="*/ 7259317 w 9480048"/>
              <a:gd name="connsiteY111" fmla="*/ 499337 h 1975338"/>
              <a:gd name="connsiteX112" fmla="*/ 7426957 w 9480048"/>
              <a:gd name="connsiteY112" fmla="*/ 514577 h 1975338"/>
              <a:gd name="connsiteX113" fmla="*/ 7259317 w 9480048"/>
              <a:gd name="connsiteY113" fmla="*/ 606017 h 1975338"/>
              <a:gd name="connsiteX114" fmla="*/ 6984997 w 9480048"/>
              <a:gd name="connsiteY114" fmla="*/ 834617 h 1975338"/>
              <a:gd name="connsiteX115" fmla="*/ 6878317 w 9480048"/>
              <a:gd name="connsiteY115" fmla="*/ 956537 h 1975338"/>
              <a:gd name="connsiteX116" fmla="*/ 6847837 w 9480048"/>
              <a:gd name="connsiteY116" fmla="*/ 1002257 h 1975338"/>
              <a:gd name="connsiteX117" fmla="*/ 7061197 w 9480048"/>
              <a:gd name="connsiteY117" fmla="*/ 880337 h 1975338"/>
              <a:gd name="connsiteX118" fmla="*/ 7320277 w 9480048"/>
              <a:gd name="connsiteY118" fmla="*/ 804137 h 1975338"/>
              <a:gd name="connsiteX119" fmla="*/ 7564117 w 9480048"/>
              <a:gd name="connsiteY119" fmla="*/ 819377 h 1975338"/>
              <a:gd name="connsiteX120" fmla="*/ 7548877 w 9480048"/>
              <a:gd name="connsiteY120" fmla="*/ 743177 h 1975338"/>
              <a:gd name="connsiteX121" fmla="*/ 7518397 w 9480048"/>
              <a:gd name="connsiteY121" fmla="*/ 499337 h 1975338"/>
              <a:gd name="connsiteX122" fmla="*/ 7503157 w 9480048"/>
              <a:gd name="connsiteY122" fmla="*/ 423137 h 1975338"/>
              <a:gd name="connsiteX123" fmla="*/ 7564117 w 9480048"/>
              <a:gd name="connsiteY123" fmla="*/ 438377 h 1975338"/>
              <a:gd name="connsiteX124" fmla="*/ 7716517 w 9480048"/>
              <a:gd name="connsiteY124" fmla="*/ 560297 h 1975338"/>
              <a:gd name="connsiteX125" fmla="*/ 7731757 w 9480048"/>
              <a:gd name="connsiteY125" fmla="*/ 682217 h 1975338"/>
              <a:gd name="connsiteX126" fmla="*/ 7762237 w 9480048"/>
              <a:gd name="connsiteY126" fmla="*/ 255497 h 1975338"/>
              <a:gd name="connsiteX127" fmla="*/ 7777477 w 9480048"/>
              <a:gd name="connsiteY127" fmla="*/ 377417 h 1975338"/>
              <a:gd name="connsiteX128" fmla="*/ 7792717 w 9480048"/>
              <a:gd name="connsiteY128" fmla="*/ 590777 h 1975338"/>
              <a:gd name="connsiteX129" fmla="*/ 7807957 w 9480048"/>
              <a:gd name="connsiteY129" fmla="*/ 758417 h 1975338"/>
              <a:gd name="connsiteX130" fmla="*/ 7838437 w 9480048"/>
              <a:gd name="connsiteY130" fmla="*/ 499337 h 1975338"/>
              <a:gd name="connsiteX131" fmla="*/ 7960357 w 9480048"/>
              <a:gd name="connsiteY131" fmla="*/ 285977 h 1975338"/>
              <a:gd name="connsiteX132" fmla="*/ 7929877 w 9480048"/>
              <a:gd name="connsiteY132" fmla="*/ 438377 h 1975338"/>
              <a:gd name="connsiteX133" fmla="*/ 7899397 w 9480048"/>
              <a:gd name="connsiteY133" fmla="*/ 636497 h 1975338"/>
              <a:gd name="connsiteX134" fmla="*/ 7945117 w 9480048"/>
              <a:gd name="connsiteY134" fmla="*/ 545057 h 1975338"/>
              <a:gd name="connsiteX135" fmla="*/ 8173717 w 9480048"/>
              <a:gd name="connsiteY135" fmla="*/ 301217 h 1975338"/>
              <a:gd name="connsiteX136" fmla="*/ 8219437 w 9480048"/>
              <a:gd name="connsiteY136" fmla="*/ 316457 h 1975338"/>
              <a:gd name="connsiteX137" fmla="*/ 8127997 w 9480048"/>
              <a:gd name="connsiteY137" fmla="*/ 423137 h 1975338"/>
              <a:gd name="connsiteX138" fmla="*/ 8021317 w 9480048"/>
              <a:gd name="connsiteY138" fmla="*/ 651737 h 1975338"/>
              <a:gd name="connsiteX139" fmla="*/ 7975597 w 9480048"/>
              <a:gd name="connsiteY139" fmla="*/ 849857 h 1975338"/>
              <a:gd name="connsiteX140" fmla="*/ 8067037 w 9480048"/>
              <a:gd name="connsiteY140" fmla="*/ 712697 h 1975338"/>
              <a:gd name="connsiteX141" fmla="*/ 8402317 w 9480048"/>
              <a:gd name="connsiteY141" fmla="*/ 377417 h 1975338"/>
              <a:gd name="connsiteX142" fmla="*/ 8448037 w 9480048"/>
              <a:gd name="connsiteY142" fmla="*/ 453617 h 1975338"/>
              <a:gd name="connsiteX143" fmla="*/ 8326117 w 9480048"/>
              <a:gd name="connsiteY143" fmla="*/ 666977 h 1975338"/>
              <a:gd name="connsiteX144" fmla="*/ 8295637 w 9480048"/>
              <a:gd name="connsiteY144" fmla="*/ 788897 h 1975338"/>
              <a:gd name="connsiteX145" fmla="*/ 8356597 w 9480048"/>
              <a:gd name="connsiteY145" fmla="*/ 743177 h 1975338"/>
              <a:gd name="connsiteX146" fmla="*/ 8646157 w 9480048"/>
              <a:gd name="connsiteY146" fmla="*/ 484097 h 1975338"/>
              <a:gd name="connsiteX147" fmla="*/ 8920477 w 9480048"/>
              <a:gd name="connsiteY147" fmla="*/ 331697 h 1975338"/>
              <a:gd name="connsiteX148" fmla="*/ 8752837 w 9480048"/>
              <a:gd name="connsiteY148" fmla="*/ 743177 h 1975338"/>
              <a:gd name="connsiteX149" fmla="*/ 8783317 w 9480048"/>
              <a:gd name="connsiteY149" fmla="*/ 880337 h 1975338"/>
              <a:gd name="connsiteX150" fmla="*/ 8996677 w 9480048"/>
              <a:gd name="connsiteY150" fmla="*/ 499337 h 1975338"/>
              <a:gd name="connsiteX151" fmla="*/ 9088117 w 9480048"/>
              <a:gd name="connsiteY151" fmla="*/ 331697 h 1975338"/>
              <a:gd name="connsiteX152" fmla="*/ 9179557 w 9480048"/>
              <a:gd name="connsiteY152" fmla="*/ 225017 h 1975338"/>
              <a:gd name="connsiteX153" fmla="*/ 9210037 w 9480048"/>
              <a:gd name="connsiteY153" fmla="*/ 331697 h 1975338"/>
              <a:gd name="connsiteX154" fmla="*/ 8676637 w 9480048"/>
              <a:gd name="connsiteY154" fmla="*/ 1261337 h 1975338"/>
              <a:gd name="connsiteX155" fmla="*/ 8249917 w 9480048"/>
              <a:gd name="connsiteY155" fmla="*/ 1307057 h 1975338"/>
              <a:gd name="connsiteX156" fmla="*/ 7213597 w 9480048"/>
              <a:gd name="connsiteY156" fmla="*/ 1337537 h 1975338"/>
              <a:gd name="connsiteX157" fmla="*/ 6070597 w 9480048"/>
              <a:gd name="connsiteY157" fmla="*/ 1383257 h 1975338"/>
              <a:gd name="connsiteX158" fmla="*/ 2245357 w 9480048"/>
              <a:gd name="connsiteY158" fmla="*/ 1413737 h 1975338"/>
              <a:gd name="connsiteX159" fmla="*/ 1772917 w 9480048"/>
              <a:gd name="connsiteY159" fmla="*/ 1428977 h 1975338"/>
              <a:gd name="connsiteX160" fmla="*/ 81277 w 9480048"/>
              <a:gd name="connsiteY160" fmla="*/ 1169897 h 197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9480048" h="1975338">
                <a:moveTo>
                  <a:pt x="81277" y="1230857"/>
                </a:moveTo>
                <a:cubicBezTo>
                  <a:pt x="225298" y="1014826"/>
                  <a:pt x="136658" y="1164048"/>
                  <a:pt x="157477" y="560297"/>
                </a:cubicBezTo>
                <a:cubicBezTo>
                  <a:pt x="168361" y="244662"/>
                  <a:pt x="87138" y="99577"/>
                  <a:pt x="157477" y="697457"/>
                </a:cubicBezTo>
                <a:cubicBezTo>
                  <a:pt x="162548" y="740563"/>
                  <a:pt x="190433" y="777893"/>
                  <a:pt x="203197" y="819377"/>
                </a:cubicBezTo>
                <a:cubicBezTo>
                  <a:pt x="210815" y="844135"/>
                  <a:pt x="213357" y="870177"/>
                  <a:pt x="218437" y="895577"/>
                </a:cubicBezTo>
                <a:cubicBezTo>
                  <a:pt x="223517" y="860017"/>
                  <a:pt x="221722" y="822770"/>
                  <a:pt x="233677" y="788897"/>
                </a:cubicBezTo>
                <a:cubicBezTo>
                  <a:pt x="283328" y="648220"/>
                  <a:pt x="351881" y="573120"/>
                  <a:pt x="462277" y="468857"/>
                </a:cubicBezTo>
                <a:cubicBezTo>
                  <a:pt x="499209" y="433977"/>
                  <a:pt x="540933" y="404041"/>
                  <a:pt x="584197" y="377417"/>
                </a:cubicBezTo>
                <a:cubicBezTo>
                  <a:pt x="623463" y="353253"/>
                  <a:pt x="677025" y="342780"/>
                  <a:pt x="721357" y="331697"/>
                </a:cubicBezTo>
                <a:cubicBezTo>
                  <a:pt x="701037" y="346937"/>
                  <a:pt x="678358" y="359456"/>
                  <a:pt x="660397" y="377417"/>
                </a:cubicBezTo>
                <a:cubicBezTo>
                  <a:pt x="641283" y="396531"/>
                  <a:pt x="558696" y="519859"/>
                  <a:pt x="553717" y="529817"/>
                </a:cubicBezTo>
                <a:cubicBezTo>
                  <a:pt x="534306" y="568638"/>
                  <a:pt x="523237" y="611097"/>
                  <a:pt x="507997" y="651737"/>
                </a:cubicBezTo>
                <a:cubicBezTo>
                  <a:pt x="497837" y="712697"/>
                  <a:pt x="468777" y="773437"/>
                  <a:pt x="477517" y="834617"/>
                </a:cubicBezTo>
                <a:cubicBezTo>
                  <a:pt x="480730" y="857107"/>
                  <a:pt x="517082" y="872738"/>
                  <a:pt x="538477" y="865097"/>
                </a:cubicBezTo>
                <a:cubicBezTo>
                  <a:pt x="596874" y="844241"/>
                  <a:pt x="638937" y="792291"/>
                  <a:pt x="690877" y="758417"/>
                </a:cubicBezTo>
                <a:cubicBezTo>
                  <a:pt x="945904" y="592095"/>
                  <a:pt x="828253" y="707364"/>
                  <a:pt x="980437" y="529817"/>
                </a:cubicBezTo>
                <a:cubicBezTo>
                  <a:pt x="990597" y="494257"/>
                  <a:pt x="1000290" y="458560"/>
                  <a:pt x="1010917" y="423137"/>
                </a:cubicBezTo>
                <a:cubicBezTo>
                  <a:pt x="1057394" y="268214"/>
                  <a:pt x="1024541" y="464932"/>
                  <a:pt x="995677" y="666977"/>
                </a:cubicBezTo>
                <a:cubicBezTo>
                  <a:pt x="989053" y="713342"/>
                  <a:pt x="975357" y="758417"/>
                  <a:pt x="965197" y="804137"/>
                </a:cubicBezTo>
                <a:cubicBezTo>
                  <a:pt x="970277" y="819377"/>
                  <a:pt x="964685" y="853007"/>
                  <a:pt x="980437" y="849857"/>
                </a:cubicBezTo>
                <a:cubicBezTo>
                  <a:pt x="1021086" y="841727"/>
                  <a:pt x="1116554" y="668645"/>
                  <a:pt x="1117597" y="666977"/>
                </a:cubicBezTo>
                <a:cubicBezTo>
                  <a:pt x="1127757" y="626337"/>
                  <a:pt x="1143909" y="586740"/>
                  <a:pt x="1148077" y="545057"/>
                </a:cubicBezTo>
                <a:cubicBezTo>
                  <a:pt x="1173430" y="291523"/>
                  <a:pt x="1135448" y="0"/>
                  <a:pt x="1209037" y="423137"/>
                </a:cubicBezTo>
                <a:cubicBezTo>
                  <a:pt x="1216919" y="468458"/>
                  <a:pt x="1219197" y="514577"/>
                  <a:pt x="1224277" y="560297"/>
                </a:cubicBezTo>
                <a:cubicBezTo>
                  <a:pt x="1219197" y="707617"/>
                  <a:pt x="1198148" y="855252"/>
                  <a:pt x="1209037" y="1002257"/>
                </a:cubicBezTo>
                <a:cubicBezTo>
                  <a:pt x="1210390" y="1020523"/>
                  <a:pt x="1242504" y="985391"/>
                  <a:pt x="1254757" y="971777"/>
                </a:cubicBezTo>
                <a:cubicBezTo>
                  <a:pt x="1458242" y="745682"/>
                  <a:pt x="1445165" y="754744"/>
                  <a:pt x="1574797" y="560297"/>
                </a:cubicBezTo>
                <a:cubicBezTo>
                  <a:pt x="1619729" y="200845"/>
                  <a:pt x="1564262" y="595239"/>
                  <a:pt x="1605277" y="1032737"/>
                </a:cubicBezTo>
                <a:cubicBezTo>
                  <a:pt x="1608729" y="1069558"/>
                  <a:pt x="1619857" y="959447"/>
                  <a:pt x="1635757" y="926057"/>
                </a:cubicBezTo>
                <a:cubicBezTo>
                  <a:pt x="1670974" y="852101"/>
                  <a:pt x="1708920" y="778518"/>
                  <a:pt x="1757677" y="712697"/>
                </a:cubicBezTo>
                <a:cubicBezTo>
                  <a:pt x="1811173" y="640478"/>
                  <a:pt x="1864957" y="563177"/>
                  <a:pt x="1940557" y="514577"/>
                </a:cubicBezTo>
                <a:cubicBezTo>
                  <a:pt x="2036090" y="453163"/>
                  <a:pt x="2339461" y="411013"/>
                  <a:pt x="2443477" y="392657"/>
                </a:cubicBezTo>
                <a:cubicBezTo>
                  <a:pt x="2388368" y="414700"/>
                  <a:pt x="2302522" y="444967"/>
                  <a:pt x="2260597" y="484097"/>
                </a:cubicBezTo>
                <a:cubicBezTo>
                  <a:pt x="2213038" y="528486"/>
                  <a:pt x="2174763" y="582367"/>
                  <a:pt x="2138677" y="636497"/>
                </a:cubicBezTo>
                <a:cubicBezTo>
                  <a:pt x="2061193" y="752724"/>
                  <a:pt x="2024430" y="858874"/>
                  <a:pt x="1971037" y="987017"/>
                </a:cubicBezTo>
                <a:cubicBezTo>
                  <a:pt x="1976117" y="1012417"/>
                  <a:pt x="1963109" y="1051633"/>
                  <a:pt x="1986277" y="1063217"/>
                </a:cubicBezTo>
                <a:cubicBezTo>
                  <a:pt x="2005011" y="1072584"/>
                  <a:pt x="1990272" y="1019928"/>
                  <a:pt x="2001517" y="1002257"/>
                </a:cubicBezTo>
                <a:cubicBezTo>
                  <a:pt x="2026662" y="962744"/>
                  <a:pt x="2057952" y="926693"/>
                  <a:pt x="2092957" y="895577"/>
                </a:cubicBezTo>
                <a:cubicBezTo>
                  <a:pt x="2202751" y="797982"/>
                  <a:pt x="2304897" y="728410"/>
                  <a:pt x="2443477" y="682217"/>
                </a:cubicBezTo>
                <a:cubicBezTo>
                  <a:pt x="2471578" y="672850"/>
                  <a:pt x="2392677" y="712697"/>
                  <a:pt x="2367277" y="727937"/>
                </a:cubicBezTo>
                <a:cubicBezTo>
                  <a:pt x="2346110" y="775563"/>
                  <a:pt x="2253920" y="919380"/>
                  <a:pt x="2321557" y="987017"/>
                </a:cubicBezTo>
                <a:cubicBezTo>
                  <a:pt x="2339518" y="1004978"/>
                  <a:pt x="2353188" y="947191"/>
                  <a:pt x="2367277" y="926057"/>
                </a:cubicBezTo>
                <a:cubicBezTo>
                  <a:pt x="2383708" y="901411"/>
                  <a:pt x="2396566" y="874503"/>
                  <a:pt x="2412997" y="849857"/>
                </a:cubicBezTo>
                <a:cubicBezTo>
                  <a:pt x="2437237" y="813497"/>
                  <a:pt x="2466714" y="780649"/>
                  <a:pt x="2489197" y="743177"/>
                </a:cubicBezTo>
                <a:cubicBezTo>
                  <a:pt x="2512574" y="704215"/>
                  <a:pt x="2529837" y="661897"/>
                  <a:pt x="2550157" y="621257"/>
                </a:cubicBezTo>
                <a:cubicBezTo>
                  <a:pt x="2560317" y="575537"/>
                  <a:pt x="2574828" y="530571"/>
                  <a:pt x="2580637" y="484097"/>
                </a:cubicBezTo>
                <a:cubicBezTo>
                  <a:pt x="2590109" y="408318"/>
                  <a:pt x="2582216" y="330634"/>
                  <a:pt x="2595877" y="255497"/>
                </a:cubicBezTo>
                <a:cubicBezTo>
                  <a:pt x="2599624" y="234889"/>
                  <a:pt x="2605511" y="296276"/>
                  <a:pt x="2611117" y="316457"/>
                </a:cubicBezTo>
                <a:cubicBezTo>
                  <a:pt x="2630914" y="387724"/>
                  <a:pt x="2651757" y="458697"/>
                  <a:pt x="2672077" y="529817"/>
                </a:cubicBezTo>
                <a:cubicBezTo>
                  <a:pt x="2661917" y="666977"/>
                  <a:pt x="2667164" y="806158"/>
                  <a:pt x="2641597" y="941297"/>
                </a:cubicBezTo>
                <a:cubicBezTo>
                  <a:pt x="2610489" y="1105725"/>
                  <a:pt x="2362360" y="1269662"/>
                  <a:pt x="2793997" y="895577"/>
                </a:cubicBezTo>
                <a:cubicBezTo>
                  <a:pt x="2809237" y="860017"/>
                  <a:pt x="2829089" y="826097"/>
                  <a:pt x="2839717" y="788897"/>
                </a:cubicBezTo>
                <a:cubicBezTo>
                  <a:pt x="2849585" y="754358"/>
                  <a:pt x="2849355" y="717698"/>
                  <a:pt x="2854957" y="682217"/>
                </a:cubicBezTo>
                <a:cubicBezTo>
                  <a:pt x="2884034" y="498061"/>
                  <a:pt x="2872091" y="552723"/>
                  <a:pt x="2900677" y="438377"/>
                </a:cubicBezTo>
                <a:cubicBezTo>
                  <a:pt x="2905757" y="641577"/>
                  <a:pt x="2904321" y="845045"/>
                  <a:pt x="2915917" y="1047977"/>
                </a:cubicBezTo>
                <a:cubicBezTo>
                  <a:pt x="2917395" y="1073838"/>
                  <a:pt x="2922966" y="996351"/>
                  <a:pt x="2931157" y="971777"/>
                </a:cubicBezTo>
                <a:cubicBezTo>
                  <a:pt x="2948459" y="919871"/>
                  <a:pt x="2962229" y="865205"/>
                  <a:pt x="2992117" y="819377"/>
                </a:cubicBezTo>
                <a:cubicBezTo>
                  <a:pt x="3039374" y="746916"/>
                  <a:pt x="3095871" y="679588"/>
                  <a:pt x="3159757" y="621257"/>
                </a:cubicBezTo>
                <a:cubicBezTo>
                  <a:pt x="3352388" y="445377"/>
                  <a:pt x="3355626" y="514594"/>
                  <a:pt x="3616957" y="453617"/>
                </a:cubicBezTo>
                <a:cubicBezTo>
                  <a:pt x="3679534" y="439016"/>
                  <a:pt x="3736454" y="403221"/>
                  <a:pt x="3799837" y="392657"/>
                </a:cubicBezTo>
                <a:cubicBezTo>
                  <a:pt x="3833451" y="387055"/>
                  <a:pt x="3736415" y="418980"/>
                  <a:pt x="3708397" y="438377"/>
                </a:cubicBezTo>
                <a:cubicBezTo>
                  <a:pt x="3610693" y="506018"/>
                  <a:pt x="3526292" y="612784"/>
                  <a:pt x="3449317" y="697457"/>
                </a:cubicBezTo>
                <a:cubicBezTo>
                  <a:pt x="3320326" y="1161824"/>
                  <a:pt x="3319667" y="989720"/>
                  <a:pt x="3434077" y="910817"/>
                </a:cubicBezTo>
                <a:cubicBezTo>
                  <a:pt x="3558203" y="825213"/>
                  <a:pt x="3921697" y="560357"/>
                  <a:pt x="3815077" y="666977"/>
                </a:cubicBezTo>
                <a:cubicBezTo>
                  <a:pt x="3799837" y="682217"/>
                  <a:pt x="3783855" y="696749"/>
                  <a:pt x="3769357" y="712697"/>
                </a:cubicBezTo>
                <a:cubicBezTo>
                  <a:pt x="3733032" y="752655"/>
                  <a:pt x="3698237" y="793977"/>
                  <a:pt x="3662677" y="834617"/>
                </a:cubicBezTo>
                <a:cubicBezTo>
                  <a:pt x="3683471" y="917793"/>
                  <a:pt x="3660119" y="910472"/>
                  <a:pt x="3769357" y="880337"/>
                </a:cubicBezTo>
                <a:cubicBezTo>
                  <a:pt x="3942902" y="832462"/>
                  <a:pt x="4127151" y="785658"/>
                  <a:pt x="4287517" y="697457"/>
                </a:cubicBezTo>
                <a:cubicBezTo>
                  <a:pt x="4335664" y="670976"/>
                  <a:pt x="4381028" y="639396"/>
                  <a:pt x="4424677" y="606017"/>
                </a:cubicBezTo>
                <a:cubicBezTo>
                  <a:pt x="4503808" y="545505"/>
                  <a:pt x="4554857" y="491077"/>
                  <a:pt x="4622797" y="423137"/>
                </a:cubicBezTo>
                <a:cubicBezTo>
                  <a:pt x="4589514" y="689403"/>
                  <a:pt x="4624720" y="507870"/>
                  <a:pt x="4424677" y="941297"/>
                </a:cubicBezTo>
                <a:lnTo>
                  <a:pt x="4424677" y="941297"/>
                </a:lnTo>
                <a:cubicBezTo>
                  <a:pt x="4409437" y="992097"/>
                  <a:pt x="4333478" y="1066410"/>
                  <a:pt x="4378957" y="1093697"/>
                </a:cubicBezTo>
                <a:cubicBezTo>
                  <a:pt x="4425263" y="1121480"/>
                  <a:pt x="4458709" y="1020751"/>
                  <a:pt x="4500877" y="987017"/>
                </a:cubicBezTo>
                <a:cubicBezTo>
                  <a:pt x="4679444" y="844163"/>
                  <a:pt x="4552091" y="990054"/>
                  <a:pt x="4714237" y="758417"/>
                </a:cubicBezTo>
                <a:cubicBezTo>
                  <a:pt x="4719610" y="699318"/>
                  <a:pt x="4747748" y="368912"/>
                  <a:pt x="4759957" y="346937"/>
                </a:cubicBezTo>
                <a:cubicBezTo>
                  <a:pt x="4778746" y="313117"/>
                  <a:pt x="4794413" y="416605"/>
                  <a:pt x="4805677" y="453617"/>
                </a:cubicBezTo>
                <a:cubicBezTo>
                  <a:pt x="4830071" y="533769"/>
                  <a:pt x="4846317" y="616177"/>
                  <a:pt x="4866637" y="697457"/>
                </a:cubicBezTo>
                <a:cubicBezTo>
                  <a:pt x="4871717" y="758417"/>
                  <a:pt x="4838622" y="923592"/>
                  <a:pt x="4881877" y="880337"/>
                </a:cubicBezTo>
                <a:cubicBezTo>
                  <a:pt x="4940352" y="821862"/>
                  <a:pt x="4883768" y="706623"/>
                  <a:pt x="4927597" y="636497"/>
                </a:cubicBezTo>
                <a:cubicBezTo>
                  <a:pt x="4952997" y="595857"/>
                  <a:pt x="4971737" y="550199"/>
                  <a:pt x="5003797" y="514577"/>
                </a:cubicBezTo>
                <a:cubicBezTo>
                  <a:pt x="5018995" y="497691"/>
                  <a:pt x="5044437" y="494257"/>
                  <a:pt x="5064757" y="484097"/>
                </a:cubicBezTo>
                <a:cubicBezTo>
                  <a:pt x="5074917" y="509497"/>
                  <a:pt x="5095237" y="532940"/>
                  <a:pt x="5095237" y="560297"/>
                </a:cubicBezTo>
                <a:cubicBezTo>
                  <a:pt x="5095237" y="711816"/>
                  <a:pt x="4975580" y="721851"/>
                  <a:pt x="5201917" y="621257"/>
                </a:cubicBezTo>
                <a:cubicBezTo>
                  <a:pt x="5262877" y="565377"/>
                  <a:pt x="5315029" y="498015"/>
                  <a:pt x="5384797" y="453617"/>
                </a:cubicBezTo>
                <a:cubicBezTo>
                  <a:pt x="5450377" y="411884"/>
                  <a:pt x="5581908" y="402308"/>
                  <a:pt x="5659117" y="392657"/>
                </a:cubicBezTo>
                <a:cubicBezTo>
                  <a:pt x="5562830" y="569182"/>
                  <a:pt x="5540732" y="598154"/>
                  <a:pt x="5460997" y="804137"/>
                </a:cubicBezTo>
                <a:cubicBezTo>
                  <a:pt x="5432001" y="879043"/>
                  <a:pt x="5406863" y="955506"/>
                  <a:pt x="5384797" y="1032737"/>
                </a:cubicBezTo>
                <a:cubicBezTo>
                  <a:pt x="5376308" y="1062449"/>
                  <a:pt x="5340867" y="1135653"/>
                  <a:pt x="5369557" y="1124177"/>
                </a:cubicBezTo>
                <a:cubicBezTo>
                  <a:pt x="5416724" y="1105310"/>
                  <a:pt x="5426060" y="1039135"/>
                  <a:pt x="5460997" y="1002257"/>
                </a:cubicBezTo>
                <a:cubicBezTo>
                  <a:pt x="5755085" y="691831"/>
                  <a:pt x="5549515" y="982901"/>
                  <a:pt x="5750557" y="666977"/>
                </a:cubicBezTo>
                <a:cubicBezTo>
                  <a:pt x="5755637" y="621257"/>
                  <a:pt x="5761812" y="575645"/>
                  <a:pt x="5765797" y="529817"/>
                </a:cubicBezTo>
                <a:cubicBezTo>
                  <a:pt x="5771974" y="458784"/>
                  <a:pt x="5765570" y="386060"/>
                  <a:pt x="5781037" y="316457"/>
                </a:cubicBezTo>
                <a:cubicBezTo>
                  <a:pt x="5786656" y="291171"/>
                  <a:pt x="5789995" y="367527"/>
                  <a:pt x="5796277" y="392657"/>
                </a:cubicBezTo>
                <a:cubicBezTo>
                  <a:pt x="5815404" y="469165"/>
                  <a:pt x="5836917" y="545057"/>
                  <a:pt x="5857237" y="621257"/>
                </a:cubicBezTo>
                <a:cubicBezTo>
                  <a:pt x="5916878" y="1098386"/>
                  <a:pt x="5859420" y="779621"/>
                  <a:pt x="5918197" y="529817"/>
                </a:cubicBezTo>
                <a:cubicBezTo>
                  <a:pt x="5951225" y="389447"/>
                  <a:pt x="6032376" y="315933"/>
                  <a:pt x="6131557" y="225017"/>
                </a:cubicBezTo>
                <a:cubicBezTo>
                  <a:pt x="6150281" y="207854"/>
                  <a:pt x="6172197" y="194537"/>
                  <a:pt x="6192517" y="179297"/>
                </a:cubicBezTo>
                <a:cubicBezTo>
                  <a:pt x="6172197" y="214857"/>
                  <a:pt x="6141895" y="246347"/>
                  <a:pt x="6131557" y="285977"/>
                </a:cubicBezTo>
                <a:cubicBezTo>
                  <a:pt x="6082105" y="475544"/>
                  <a:pt x="6104971" y="596023"/>
                  <a:pt x="6116317" y="788897"/>
                </a:cubicBezTo>
                <a:cubicBezTo>
                  <a:pt x="6141717" y="712697"/>
                  <a:pt x="6150832" y="628955"/>
                  <a:pt x="6192517" y="560297"/>
                </a:cubicBezTo>
                <a:cubicBezTo>
                  <a:pt x="6250342" y="465056"/>
                  <a:pt x="6410367" y="323624"/>
                  <a:pt x="6512557" y="255497"/>
                </a:cubicBezTo>
                <a:cubicBezTo>
                  <a:pt x="6525923" y="246586"/>
                  <a:pt x="6543037" y="245337"/>
                  <a:pt x="6558277" y="240257"/>
                </a:cubicBezTo>
                <a:cubicBezTo>
                  <a:pt x="6428326" y="435184"/>
                  <a:pt x="6473483" y="335591"/>
                  <a:pt x="6405877" y="606017"/>
                </a:cubicBezTo>
                <a:cubicBezTo>
                  <a:pt x="6394518" y="651454"/>
                  <a:pt x="6333506" y="764122"/>
                  <a:pt x="6375397" y="743177"/>
                </a:cubicBezTo>
                <a:cubicBezTo>
                  <a:pt x="6440927" y="710412"/>
                  <a:pt x="6449072" y="615434"/>
                  <a:pt x="6497317" y="560297"/>
                </a:cubicBezTo>
                <a:cubicBezTo>
                  <a:pt x="6655170" y="379894"/>
                  <a:pt x="6666872" y="391700"/>
                  <a:pt x="6847837" y="301217"/>
                </a:cubicBezTo>
                <a:cubicBezTo>
                  <a:pt x="6791957" y="412977"/>
                  <a:pt x="6722223" y="518825"/>
                  <a:pt x="6680197" y="636497"/>
                </a:cubicBezTo>
                <a:cubicBezTo>
                  <a:pt x="6654797" y="707617"/>
                  <a:pt x="6627878" y="778213"/>
                  <a:pt x="6603997" y="849857"/>
                </a:cubicBezTo>
                <a:cubicBezTo>
                  <a:pt x="6597373" y="869728"/>
                  <a:pt x="6573946" y="925628"/>
                  <a:pt x="6588757" y="910817"/>
                </a:cubicBezTo>
                <a:cubicBezTo>
                  <a:pt x="6799509" y="700065"/>
                  <a:pt x="6661966" y="666082"/>
                  <a:pt x="7015477" y="514577"/>
                </a:cubicBezTo>
                <a:cubicBezTo>
                  <a:pt x="7090331" y="482497"/>
                  <a:pt x="7178037" y="504417"/>
                  <a:pt x="7259317" y="499337"/>
                </a:cubicBezTo>
                <a:cubicBezTo>
                  <a:pt x="7315197" y="504417"/>
                  <a:pt x="7426957" y="458467"/>
                  <a:pt x="7426957" y="514577"/>
                </a:cubicBezTo>
                <a:cubicBezTo>
                  <a:pt x="7426957" y="578229"/>
                  <a:pt x="7310872" y="568684"/>
                  <a:pt x="7259317" y="606017"/>
                </a:cubicBezTo>
                <a:cubicBezTo>
                  <a:pt x="7162911" y="675828"/>
                  <a:pt x="7072594" y="754028"/>
                  <a:pt x="6984997" y="834617"/>
                </a:cubicBezTo>
                <a:cubicBezTo>
                  <a:pt x="6945256" y="871179"/>
                  <a:pt x="6912513" y="914742"/>
                  <a:pt x="6878317" y="956537"/>
                </a:cubicBezTo>
                <a:cubicBezTo>
                  <a:pt x="6866718" y="970713"/>
                  <a:pt x="6830930" y="1009302"/>
                  <a:pt x="6847837" y="1002257"/>
                </a:cubicBezTo>
                <a:cubicBezTo>
                  <a:pt x="6923449" y="970752"/>
                  <a:pt x="6985658" y="912015"/>
                  <a:pt x="7061197" y="880337"/>
                </a:cubicBezTo>
                <a:cubicBezTo>
                  <a:pt x="7144211" y="845525"/>
                  <a:pt x="7233917" y="829537"/>
                  <a:pt x="7320277" y="804137"/>
                </a:cubicBezTo>
                <a:cubicBezTo>
                  <a:pt x="7401557" y="809217"/>
                  <a:pt x="7485428" y="840361"/>
                  <a:pt x="7564117" y="819377"/>
                </a:cubicBezTo>
                <a:cubicBezTo>
                  <a:pt x="7589145" y="812703"/>
                  <a:pt x="7553511" y="768662"/>
                  <a:pt x="7548877" y="743177"/>
                </a:cubicBezTo>
                <a:cubicBezTo>
                  <a:pt x="7517296" y="569480"/>
                  <a:pt x="7549843" y="735186"/>
                  <a:pt x="7518397" y="499337"/>
                </a:cubicBezTo>
                <a:cubicBezTo>
                  <a:pt x="7514974" y="473661"/>
                  <a:pt x="7487615" y="443859"/>
                  <a:pt x="7503157" y="423137"/>
                </a:cubicBezTo>
                <a:cubicBezTo>
                  <a:pt x="7515724" y="406381"/>
                  <a:pt x="7543797" y="433297"/>
                  <a:pt x="7564117" y="438377"/>
                </a:cubicBezTo>
                <a:cubicBezTo>
                  <a:pt x="7614917" y="479017"/>
                  <a:pt x="7679661" y="506688"/>
                  <a:pt x="7716517" y="560297"/>
                </a:cubicBezTo>
                <a:cubicBezTo>
                  <a:pt x="7739720" y="594047"/>
                  <a:pt x="7725682" y="722720"/>
                  <a:pt x="7731757" y="682217"/>
                </a:cubicBezTo>
                <a:cubicBezTo>
                  <a:pt x="7752911" y="541192"/>
                  <a:pt x="7752077" y="397737"/>
                  <a:pt x="7762237" y="255497"/>
                </a:cubicBezTo>
                <a:cubicBezTo>
                  <a:pt x="7767317" y="296137"/>
                  <a:pt x="7773769" y="336629"/>
                  <a:pt x="7777477" y="377417"/>
                </a:cubicBezTo>
                <a:cubicBezTo>
                  <a:pt x="7783932" y="448425"/>
                  <a:pt x="7787031" y="519703"/>
                  <a:pt x="7792717" y="590777"/>
                </a:cubicBezTo>
                <a:cubicBezTo>
                  <a:pt x="7797192" y="646709"/>
                  <a:pt x="7802877" y="702537"/>
                  <a:pt x="7807957" y="758417"/>
                </a:cubicBezTo>
                <a:cubicBezTo>
                  <a:pt x="7818117" y="672057"/>
                  <a:pt x="7814548" y="582947"/>
                  <a:pt x="7838437" y="499337"/>
                </a:cubicBezTo>
                <a:cubicBezTo>
                  <a:pt x="7855139" y="440881"/>
                  <a:pt x="7918599" y="348614"/>
                  <a:pt x="7960357" y="285977"/>
                </a:cubicBezTo>
                <a:cubicBezTo>
                  <a:pt x="7950197" y="336777"/>
                  <a:pt x="7938754" y="387337"/>
                  <a:pt x="7929877" y="438377"/>
                </a:cubicBezTo>
                <a:cubicBezTo>
                  <a:pt x="7918429" y="504206"/>
                  <a:pt x="7889948" y="570352"/>
                  <a:pt x="7899397" y="636497"/>
                </a:cubicBezTo>
                <a:cubicBezTo>
                  <a:pt x="7904216" y="670232"/>
                  <a:pt x="7926214" y="573411"/>
                  <a:pt x="7945117" y="545057"/>
                </a:cubicBezTo>
                <a:cubicBezTo>
                  <a:pt x="8072429" y="354090"/>
                  <a:pt x="8034176" y="394245"/>
                  <a:pt x="8173717" y="301217"/>
                </a:cubicBezTo>
                <a:cubicBezTo>
                  <a:pt x="8188957" y="306297"/>
                  <a:pt x="8225078" y="301415"/>
                  <a:pt x="8219437" y="316457"/>
                </a:cubicBezTo>
                <a:cubicBezTo>
                  <a:pt x="8202992" y="360310"/>
                  <a:pt x="8151823" y="382815"/>
                  <a:pt x="8127997" y="423137"/>
                </a:cubicBezTo>
                <a:cubicBezTo>
                  <a:pt x="8085218" y="495531"/>
                  <a:pt x="8056877" y="575537"/>
                  <a:pt x="8021317" y="651737"/>
                </a:cubicBezTo>
                <a:cubicBezTo>
                  <a:pt x="8006077" y="717777"/>
                  <a:pt x="7934932" y="795636"/>
                  <a:pt x="7975597" y="849857"/>
                </a:cubicBezTo>
                <a:cubicBezTo>
                  <a:pt x="8008566" y="893816"/>
                  <a:pt x="8031860" y="754910"/>
                  <a:pt x="8067037" y="712697"/>
                </a:cubicBezTo>
                <a:cubicBezTo>
                  <a:pt x="8218260" y="531229"/>
                  <a:pt x="8253235" y="507864"/>
                  <a:pt x="8402317" y="377417"/>
                </a:cubicBezTo>
                <a:cubicBezTo>
                  <a:pt x="8417557" y="402817"/>
                  <a:pt x="8455575" y="424971"/>
                  <a:pt x="8448037" y="453617"/>
                </a:cubicBezTo>
                <a:cubicBezTo>
                  <a:pt x="8427191" y="532833"/>
                  <a:pt x="8360013" y="592407"/>
                  <a:pt x="8326117" y="666977"/>
                </a:cubicBezTo>
                <a:cubicBezTo>
                  <a:pt x="8308782" y="705113"/>
                  <a:pt x="8280079" y="750002"/>
                  <a:pt x="8295637" y="788897"/>
                </a:cubicBezTo>
                <a:cubicBezTo>
                  <a:pt x="8305070" y="812480"/>
                  <a:pt x="8337430" y="759844"/>
                  <a:pt x="8356597" y="743177"/>
                </a:cubicBezTo>
                <a:cubicBezTo>
                  <a:pt x="8454330" y="658192"/>
                  <a:pt x="8544424" y="564250"/>
                  <a:pt x="8646157" y="484097"/>
                </a:cubicBezTo>
                <a:cubicBezTo>
                  <a:pt x="8814860" y="351180"/>
                  <a:pt x="8792921" y="363586"/>
                  <a:pt x="8920477" y="331697"/>
                </a:cubicBezTo>
                <a:cubicBezTo>
                  <a:pt x="8859080" y="454491"/>
                  <a:pt x="8773271" y="610357"/>
                  <a:pt x="8752837" y="743177"/>
                </a:cubicBezTo>
                <a:cubicBezTo>
                  <a:pt x="8745715" y="789468"/>
                  <a:pt x="8773157" y="834617"/>
                  <a:pt x="8783317" y="880337"/>
                </a:cubicBezTo>
                <a:lnTo>
                  <a:pt x="8996677" y="499337"/>
                </a:lnTo>
                <a:cubicBezTo>
                  <a:pt x="9027589" y="443695"/>
                  <a:pt x="9046693" y="380025"/>
                  <a:pt x="9088117" y="331697"/>
                </a:cubicBezTo>
                <a:lnTo>
                  <a:pt x="9179557" y="225017"/>
                </a:lnTo>
                <a:cubicBezTo>
                  <a:pt x="9189717" y="260577"/>
                  <a:pt x="9209485" y="294718"/>
                  <a:pt x="9210037" y="331697"/>
                </a:cubicBezTo>
                <a:cubicBezTo>
                  <a:pt x="9226248" y="1417858"/>
                  <a:pt x="9480048" y="1237707"/>
                  <a:pt x="8676637" y="1261337"/>
                </a:cubicBezTo>
                <a:cubicBezTo>
                  <a:pt x="8495472" y="1297570"/>
                  <a:pt x="8580793" y="1283423"/>
                  <a:pt x="8249917" y="1307057"/>
                </a:cubicBezTo>
                <a:cubicBezTo>
                  <a:pt x="7910009" y="1331336"/>
                  <a:pt x="7546238" y="1330748"/>
                  <a:pt x="7213597" y="1337537"/>
                </a:cubicBezTo>
                <a:cubicBezTo>
                  <a:pt x="6648756" y="1386654"/>
                  <a:pt x="6870186" y="1375340"/>
                  <a:pt x="6070597" y="1383257"/>
                </a:cubicBezTo>
                <a:lnTo>
                  <a:pt x="2245357" y="1413737"/>
                </a:lnTo>
                <a:cubicBezTo>
                  <a:pt x="2087877" y="1418817"/>
                  <a:pt x="1930479" y="1428977"/>
                  <a:pt x="1772917" y="1428977"/>
                </a:cubicBezTo>
                <a:cubicBezTo>
                  <a:pt x="0" y="1428977"/>
                  <a:pt x="81277" y="1975338"/>
                  <a:pt x="81277" y="1169897"/>
                </a:cubicBezTo>
              </a:path>
            </a:pathLst>
          </a:cu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dirty="0"/>
          </a:p>
        </p:txBody>
      </p:sp>
      <p:sp>
        <p:nvSpPr>
          <p:cNvPr id="42" name="Прямоугольник 41"/>
          <p:cNvSpPr/>
          <p:nvPr/>
        </p:nvSpPr>
        <p:spPr>
          <a:xfrm>
            <a:off x="1571625" y="4143375"/>
            <a:ext cx="2000250" cy="14287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43" name="Прямоугольник 42"/>
          <p:cNvSpPr/>
          <p:nvPr/>
        </p:nvSpPr>
        <p:spPr>
          <a:xfrm>
            <a:off x="2000250" y="4214813"/>
            <a:ext cx="142875" cy="71437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44" name="Прямоугольник 43"/>
          <p:cNvSpPr/>
          <p:nvPr/>
        </p:nvSpPr>
        <p:spPr>
          <a:xfrm>
            <a:off x="3071813" y="4214813"/>
            <a:ext cx="142875" cy="71437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Tree>
    <p:extLst>
      <p:ext uri="{BB962C8B-B14F-4D97-AF65-F5344CB8AC3E}">
        <p14:creationId xmlns:p14="http://schemas.microsoft.com/office/powerpoint/2010/main" val="1059766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900" decel="100000" fill="hold"/>
                                        <p:tgtEl>
                                          <p:spTgt spid="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900" decel="100000" fill="hold"/>
                                        <p:tgtEl>
                                          <p:spTgt spid="2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ppt_x"/>
                                          </p:val>
                                        </p:tav>
                                        <p:tav tm="100000">
                                          <p:val>
                                            <p:strVal val="#ppt_x"/>
                                          </p:val>
                                        </p:tav>
                                      </p:tavLst>
                                    </p:anim>
                                    <p:anim calcmode="lin" valueType="num">
                                      <p:cBhvr additive="base">
                                        <p:cTn id="6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37" presetClass="entr" presetSubtype="0" fill="hold" grpId="0" nodeType="click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1000"/>
                                        <p:tgtEl>
                                          <p:spTgt spid="17"/>
                                        </p:tgtEl>
                                      </p:cBhvr>
                                    </p:animEffect>
                                    <p:anim calcmode="lin" valueType="num">
                                      <p:cBhvr>
                                        <p:cTn id="70" dur="1000" fill="hold"/>
                                        <p:tgtEl>
                                          <p:spTgt spid="17"/>
                                        </p:tgtEl>
                                        <p:attrNameLst>
                                          <p:attrName>ppt_x</p:attrName>
                                        </p:attrNameLst>
                                      </p:cBhvr>
                                      <p:tavLst>
                                        <p:tav tm="0">
                                          <p:val>
                                            <p:strVal val="#ppt_x"/>
                                          </p:val>
                                        </p:tav>
                                        <p:tav tm="100000">
                                          <p:val>
                                            <p:strVal val="#ppt_x"/>
                                          </p:val>
                                        </p:tav>
                                      </p:tavLst>
                                    </p:anim>
                                    <p:anim calcmode="lin" valueType="num">
                                      <p:cBhvr>
                                        <p:cTn id="71" dur="900" decel="100000" fill="hold"/>
                                        <p:tgtEl>
                                          <p:spTgt spid="17"/>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73" presetID="37" presetClass="entr" presetSubtype="0"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1000"/>
                                        <p:tgtEl>
                                          <p:spTgt spid="40"/>
                                        </p:tgtEl>
                                      </p:cBhvr>
                                    </p:animEffect>
                                    <p:anim calcmode="lin" valueType="num">
                                      <p:cBhvr>
                                        <p:cTn id="76" dur="1000" fill="hold"/>
                                        <p:tgtEl>
                                          <p:spTgt spid="40"/>
                                        </p:tgtEl>
                                        <p:attrNameLst>
                                          <p:attrName>ppt_x</p:attrName>
                                        </p:attrNameLst>
                                      </p:cBhvr>
                                      <p:tavLst>
                                        <p:tav tm="0">
                                          <p:val>
                                            <p:strVal val="#ppt_x"/>
                                          </p:val>
                                        </p:tav>
                                        <p:tav tm="100000">
                                          <p:val>
                                            <p:strVal val="#ppt_x"/>
                                          </p:val>
                                        </p:tav>
                                      </p:tavLst>
                                    </p:anim>
                                    <p:anim calcmode="lin" valueType="num">
                                      <p:cBhvr>
                                        <p:cTn id="77" dur="900" decel="100000" fill="hold"/>
                                        <p:tgtEl>
                                          <p:spTgt spid="40"/>
                                        </p:tgtEl>
                                        <p:attrNameLst>
                                          <p:attrName>ppt_y</p:attrName>
                                        </p:attrNameLst>
                                      </p:cBhvr>
                                      <p:tavLst>
                                        <p:tav tm="0">
                                          <p:val>
                                            <p:strVal val="#ppt_y+1"/>
                                          </p:val>
                                        </p:tav>
                                        <p:tav tm="100000">
                                          <p:val>
                                            <p:strVal val="#ppt_y-.03"/>
                                          </p:val>
                                        </p:tav>
                                      </p:tavLst>
                                    </p:anim>
                                    <p:anim calcmode="lin" valueType="num">
                                      <p:cBhvr>
                                        <p:cTn id="78"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childTnLst>
                          </p:cTn>
                        </p:par>
                      </p:childTnLst>
                    </p:cTn>
                  </p:par>
                  <p:par>
                    <p:cTn id="79" fill="hold" nodeType="clickPar">
                      <p:stCondLst>
                        <p:cond delay="indefinite"/>
                      </p:stCondLst>
                      <p:childTnLst>
                        <p:par>
                          <p:cTn id="80" fill="hold" nodeType="withGroup">
                            <p:stCondLst>
                              <p:cond delay="0"/>
                            </p:stCondLst>
                            <p:childTnLst>
                              <p:par>
                                <p:cTn id="81" presetID="2" presetClass="entr" presetSubtype="4" fill="hold" nodeType="click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500" fill="hold"/>
                                        <p:tgtEl>
                                          <p:spTgt spid="21"/>
                                        </p:tgtEl>
                                        <p:attrNameLst>
                                          <p:attrName>ppt_x</p:attrName>
                                        </p:attrNameLst>
                                      </p:cBhvr>
                                      <p:tavLst>
                                        <p:tav tm="0">
                                          <p:val>
                                            <p:strVal val="#ppt_x"/>
                                          </p:val>
                                        </p:tav>
                                        <p:tav tm="100000">
                                          <p:val>
                                            <p:strVal val="#ppt_x"/>
                                          </p:val>
                                        </p:tav>
                                      </p:tavLst>
                                    </p:anim>
                                    <p:anim calcmode="lin" valueType="num">
                                      <p:cBhvr additive="base">
                                        <p:cTn id="8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5" fill="hold" nodeType="clickPar">
                      <p:stCondLst>
                        <p:cond delay="indefinite"/>
                      </p:stCondLst>
                      <p:childTnLst>
                        <p:par>
                          <p:cTn id="86" fill="hold" nodeType="withGroup">
                            <p:stCondLst>
                              <p:cond delay="0"/>
                            </p:stCondLst>
                            <p:childTnLst>
                              <p:par>
                                <p:cTn id="87" presetID="2" presetClass="entr" presetSubtype="4" fill="hold" nodeType="click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additive="base">
                                        <p:cTn id="89" dur="500" fill="hold"/>
                                        <p:tgtEl>
                                          <p:spTgt spid="22"/>
                                        </p:tgtEl>
                                        <p:attrNameLst>
                                          <p:attrName>ppt_x</p:attrName>
                                        </p:attrNameLst>
                                      </p:cBhvr>
                                      <p:tavLst>
                                        <p:tav tm="0">
                                          <p:val>
                                            <p:strVal val="#ppt_x"/>
                                          </p:val>
                                        </p:tav>
                                        <p:tav tm="100000">
                                          <p:val>
                                            <p:strVal val="#ppt_x"/>
                                          </p:val>
                                        </p:tav>
                                      </p:tavLst>
                                    </p:anim>
                                    <p:anim calcmode="lin" valueType="num">
                                      <p:cBhvr additive="base">
                                        <p:cTn id="9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1" fill="hold" nodeType="clickPar">
                      <p:stCondLst>
                        <p:cond delay="indefinite"/>
                      </p:stCondLst>
                      <p:childTnLst>
                        <p:par>
                          <p:cTn id="92" fill="hold" nodeType="withGroup">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24"/>
                                        </p:tgtEl>
                                        <p:attrNameLst>
                                          <p:attrName>style.visibility</p:attrName>
                                        </p:attrNameLst>
                                      </p:cBhvr>
                                      <p:to>
                                        <p:strVal val="visible"/>
                                      </p:to>
                                    </p:set>
                                    <p:anim calcmode="lin" valueType="num">
                                      <p:cBhvr additive="base">
                                        <p:cTn id="95" dur="500" fill="hold"/>
                                        <p:tgtEl>
                                          <p:spTgt spid="24"/>
                                        </p:tgtEl>
                                        <p:attrNameLst>
                                          <p:attrName>ppt_x</p:attrName>
                                        </p:attrNameLst>
                                      </p:cBhvr>
                                      <p:tavLst>
                                        <p:tav tm="0">
                                          <p:val>
                                            <p:strVal val="#ppt_x"/>
                                          </p:val>
                                        </p:tav>
                                        <p:tav tm="100000">
                                          <p:val>
                                            <p:strVal val="#ppt_x"/>
                                          </p:val>
                                        </p:tav>
                                      </p:tavLst>
                                    </p:anim>
                                    <p:anim calcmode="lin" valueType="num">
                                      <p:cBhvr additive="base">
                                        <p:cTn id="9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7" fill="hold" nodeType="clickPar">
                      <p:stCondLst>
                        <p:cond delay="indefinite"/>
                      </p:stCondLst>
                      <p:childTnLst>
                        <p:par>
                          <p:cTn id="98" fill="hold" nodeType="withGroup">
                            <p:stCondLst>
                              <p:cond delay="0"/>
                            </p:stCondLst>
                            <p:childTnLst>
                              <p:par>
                                <p:cTn id="99" presetID="2" presetClass="entr" presetSubtype="4" fill="hold" nodeType="clickEffect">
                                  <p:stCondLst>
                                    <p:cond delay="0"/>
                                  </p:stCondLst>
                                  <p:childTnLst>
                                    <p:set>
                                      <p:cBhvr>
                                        <p:cTn id="100" dur="1" fill="hold">
                                          <p:stCondLst>
                                            <p:cond delay="0"/>
                                          </p:stCondLst>
                                        </p:cTn>
                                        <p:tgtEl>
                                          <p:spTgt spid="4"/>
                                        </p:tgtEl>
                                        <p:attrNameLst>
                                          <p:attrName>style.visibility</p:attrName>
                                        </p:attrNameLst>
                                      </p:cBhvr>
                                      <p:to>
                                        <p:strVal val="visible"/>
                                      </p:to>
                                    </p:set>
                                    <p:anim calcmode="lin" valueType="num">
                                      <p:cBhvr additive="base">
                                        <p:cTn id="101" dur="500" fill="hold"/>
                                        <p:tgtEl>
                                          <p:spTgt spid="4"/>
                                        </p:tgtEl>
                                        <p:attrNameLst>
                                          <p:attrName>ppt_x</p:attrName>
                                        </p:attrNameLst>
                                      </p:cBhvr>
                                      <p:tavLst>
                                        <p:tav tm="0">
                                          <p:val>
                                            <p:strVal val="#ppt_x"/>
                                          </p:val>
                                        </p:tav>
                                        <p:tav tm="100000">
                                          <p:val>
                                            <p:strVal val="#ppt_x"/>
                                          </p:val>
                                        </p:tav>
                                      </p:tavLst>
                                    </p:anim>
                                    <p:anim calcmode="lin" valueType="num">
                                      <p:cBhvr additive="base">
                                        <p:cTn id="10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 presetClass="entr" presetSubtype="4" fill="hold" nodeType="clickEffect">
                                  <p:stCondLst>
                                    <p:cond delay="0"/>
                                  </p:stCondLst>
                                  <p:childTnLst>
                                    <p:set>
                                      <p:cBhvr>
                                        <p:cTn id="106" dur="1" fill="hold">
                                          <p:stCondLst>
                                            <p:cond delay="0"/>
                                          </p:stCondLst>
                                        </p:cTn>
                                        <p:tgtEl>
                                          <p:spTgt spid="7"/>
                                        </p:tgtEl>
                                        <p:attrNameLst>
                                          <p:attrName>style.visibility</p:attrName>
                                        </p:attrNameLst>
                                      </p:cBhvr>
                                      <p:to>
                                        <p:strVal val="visible"/>
                                      </p:to>
                                    </p:set>
                                    <p:anim calcmode="lin" valueType="num">
                                      <p:cBhvr additive="base">
                                        <p:cTn id="107" dur="500" fill="hold"/>
                                        <p:tgtEl>
                                          <p:spTgt spid="7"/>
                                        </p:tgtEl>
                                        <p:attrNameLst>
                                          <p:attrName>ppt_x</p:attrName>
                                        </p:attrNameLst>
                                      </p:cBhvr>
                                      <p:tavLst>
                                        <p:tav tm="0">
                                          <p:val>
                                            <p:strVal val="#ppt_x"/>
                                          </p:val>
                                        </p:tav>
                                        <p:tav tm="100000">
                                          <p:val>
                                            <p:strVal val="#ppt_x"/>
                                          </p:val>
                                        </p:tav>
                                      </p:tavLst>
                                    </p:anim>
                                    <p:anim calcmode="lin" valueType="num">
                                      <p:cBhvr additive="base">
                                        <p:cTn id="10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09" fill="hold" nodeType="clickPar">
                      <p:stCondLst>
                        <p:cond delay="indefinite"/>
                      </p:stCondLst>
                      <p:childTnLst>
                        <p:par>
                          <p:cTn id="110" fill="hold" nodeType="withGroup">
                            <p:stCondLst>
                              <p:cond delay="0"/>
                            </p:stCondLst>
                            <p:childTnLst>
                              <p:par>
                                <p:cTn id="111" presetID="2" presetClass="entr" presetSubtype="4" fill="hold" nodeType="clickEffect">
                                  <p:stCondLst>
                                    <p:cond delay="0"/>
                                  </p:stCondLst>
                                  <p:childTnLst>
                                    <p:set>
                                      <p:cBhvr>
                                        <p:cTn id="112" dur="1" fill="hold">
                                          <p:stCondLst>
                                            <p:cond delay="0"/>
                                          </p:stCondLst>
                                        </p:cTn>
                                        <p:tgtEl>
                                          <p:spTgt spid="6"/>
                                        </p:tgtEl>
                                        <p:attrNameLst>
                                          <p:attrName>style.visibility</p:attrName>
                                        </p:attrNameLst>
                                      </p:cBhvr>
                                      <p:to>
                                        <p:strVal val="visible"/>
                                      </p:to>
                                    </p:set>
                                    <p:anim calcmode="lin" valueType="num">
                                      <p:cBhvr additive="base">
                                        <p:cTn id="113" dur="500" fill="hold"/>
                                        <p:tgtEl>
                                          <p:spTgt spid="6"/>
                                        </p:tgtEl>
                                        <p:attrNameLst>
                                          <p:attrName>ppt_x</p:attrName>
                                        </p:attrNameLst>
                                      </p:cBhvr>
                                      <p:tavLst>
                                        <p:tav tm="0">
                                          <p:val>
                                            <p:strVal val="#ppt_x"/>
                                          </p:val>
                                        </p:tav>
                                        <p:tav tm="100000">
                                          <p:val>
                                            <p:strVal val="#ppt_x"/>
                                          </p:val>
                                        </p:tav>
                                      </p:tavLst>
                                    </p:anim>
                                    <p:anim calcmode="lin" valueType="num">
                                      <p:cBhvr additive="base">
                                        <p:cTn id="1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15" fill="hold" nodeType="clickPar">
                      <p:stCondLst>
                        <p:cond delay="indefinite"/>
                      </p:stCondLst>
                      <p:childTnLst>
                        <p:par>
                          <p:cTn id="116" fill="hold" nodeType="withGroup">
                            <p:stCondLst>
                              <p:cond delay="0"/>
                            </p:stCondLst>
                            <p:childTnLst>
                              <p:par>
                                <p:cTn id="117" presetID="2" presetClass="entr" presetSubtype="4" fill="hold" nodeType="clickEffect">
                                  <p:stCondLst>
                                    <p:cond delay="0"/>
                                  </p:stCondLst>
                                  <p:childTnLst>
                                    <p:set>
                                      <p:cBhvr>
                                        <p:cTn id="118" dur="1" fill="hold">
                                          <p:stCondLst>
                                            <p:cond delay="0"/>
                                          </p:stCondLst>
                                        </p:cTn>
                                        <p:tgtEl>
                                          <p:spTgt spid="5"/>
                                        </p:tgtEl>
                                        <p:attrNameLst>
                                          <p:attrName>style.visibility</p:attrName>
                                        </p:attrNameLst>
                                      </p:cBhvr>
                                      <p:to>
                                        <p:strVal val="visible"/>
                                      </p:to>
                                    </p:set>
                                    <p:anim calcmode="lin" valueType="num">
                                      <p:cBhvr additive="base">
                                        <p:cTn id="119" dur="500" fill="hold"/>
                                        <p:tgtEl>
                                          <p:spTgt spid="5"/>
                                        </p:tgtEl>
                                        <p:attrNameLst>
                                          <p:attrName>ppt_x</p:attrName>
                                        </p:attrNameLst>
                                      </p:cBhvr>
                                      <p:tavLst>
                                        <p:tav tm="0">
                                          <p:val>
                                            <p:strVal val="#ppt_x"/>
                                          </p:val>
                                        </p:tav>
                                        <p:tav tm="100000">
                                          <p:val>
                                            <p:strVal val="#ppt_x"/>
                                          </p:val>
                                        </p:tav>
                                      </p:tavLst>
                                    </p:anim>
                                    <p:anim calcmode="lin" valueType="num">
                                      <p:cBhvr additive="base">
                                        <p:cTn id="1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21" fill="hold" nodeType="clickPar">
                      <p:stCondLst>
                        <p:cond delay="indefinite"/>
                      </p:stCondLst>
                      <p:childTnLst>
                        <p:par>
                          <p:cTn id="122" fill="hold" nodeType="withGroup">
                            <p:stCondLst>
                              <p:cond delay="0"/>
                            </p:stCondLst>
                            <p:childTnLst>
                              <p:par>
                                <p:cTn id="123" presetID="2" presetClass="entr" presetSubtype="4" fill="hold" nodeType="clickEffect">
                                  <p:stCondLst>
                                    <p:cond delay="0"/>
                                  </p:stCondLst>
                                  <p:childTnLst>
                                    <p:set>
                                      <p:cBhvr>
                                        <p:cTn id="124" dur="1" fill="hold">
                                          <p:stCondLst>
                                            <p:cond delay="0"/>
                                          </p:stCondLst>
                                        </p:cTn>
                                        <p:tgtEl>
                                          <p:spTgt spid="32"/>
                                        </p:tgtEl>
                                        <p:attrNameLst>
                                          <p:attrName>style.visibility</p:attrName>
                                        </p:attrNameLst>
                                      </p:cBhvr>
                                      <p:to>
                                        <p:strVal val="visible"/>
                                      </p:to>
                                    </p:set>
                                    <p:anim calcmode="lin" valueType="num">
                                      <p:cBhvr additive="base">
                                        <p:cTn id="125" dur="500" fill="hold"/>
                                        <p:tgtEl>
                                          <p:spTgt spid="32"/>
                                        </p:tgtEl>
                                        <p:attrNameLst>
                                          <p:attrName>ppt_x</p:attrName>
                                        </p:attrNameLst>
                                      </p:cBhvr>
                                      <p:tavLst>
                                        <p:tav tm="0">
                                          <p:val>
                                            <p:strVal val="#ppt_x"/>
                                          </p:val>
                                        </p:tav>
                                        <p:tav tm="100000">
                                          <p:val>
                                            <p:strVal val="#ppt_x"/>
                                          </p:val>
                                        </p:tav>
                                      </p:tavLst>
                                    </p:anim>
                                    <p:anim calcmode="lin" valueType="num">
                                      <p:cBhvr additive="base">
                                        <p:cTn id="12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27" fill="hold" nodeType="clickPar">
                      <p:stCondLst>
                        <p:cond delay="indefinite"/>
                      </p:stCondLst>
                      <p:childTnLst>
                        <p:par>
                          <p:cTn id="128" fill="hold" nodeType="withGroup">
                            <p:stCondLst>
                              <p:cond delay="0"/>
                            </p:stCondLst>
                            <p:childTnLst>
                              <p:par>
                                <p:cTn id="129" presetID="2" presetClass="entr" presetSubtype="4" fill="hold" nodeType="clickEffect">
                                  <p:stCondLst>
                                    <p:cond delay="0"/>
                                  </p:stCondLst>
                                  <p:childTnLst>
                                    <p:set>
                                      <p:cBhvr>
                                        <p:cTn id="130" dur="1" fill="hold">
                                          <p:stCondLst>
                                            <p:cond delay="0"/>
                                          </p:stCondLst>
                                        </p:cTn>
                                        <p:tgtEl>
                                          <p:spTgt spid="33"/>
                                        </p:tgtEl>
                                        <p:attrNameLst>
                                          <p:attrName>style.visibility</p:attrName>
                                        </p:attrNameLst>
                                      </p:cBhvr>
                                      <p:to>
                                        <p:strVal val="visible"/>
                                      </p:to>
                                    </p:set>
                                    <p:anim calcmode="lin" valueType="num">
                                      <p:cBhvr additive="base">
                                        <p:cTn id="131" dur="500" fill="hold"/>
                                        <p:tgtEl>
                                          <p:spTgt spid="33"/>
                                        </p:tgtEl>
                                        <p:attrNameLst>
                                          <p:attrName>ppt_x</p:attrName>
                                        </p:attrNameLst>
                                      </p:cBhvr>
                                      <p:tavLst>
                                        <p:tav tm="0">
                                          <p:val>
                                            <p:strVal val="#ppt_x"/>
                                          </p:val>
                                        </p:tav>
                                        <p:tav tm="100000">
                                          <p:val>
                                            <p:strVal val="#ppt_x"/>
                                          </p:val>
                                        </p:tav>
                                      </p:tavLst>
                                    </p:anim>
                                    <p:anim calcmode="lin" valueType="num">
                                      <p:cBhvr additive="base">
                                        <p:cTn id="13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33" fill="hold" nodeType="clickPar">
                      <p:stCondLst>
                        <p:cond delay="indefinite"/>
                      </p:stCondLst>
                      <p:childTnLst>
                        <p:par>
                          <p:cTn id="134" fill="hold" nodeType="withGroup">
                            <p:stCondLst>
                              <p:cond delay="0"/>
                            </p:stCondLst>
                            <p:childTnLst>
                              <p:par>
                                <p:cTn id="135" presetID="15" presetClass="entr" presetSubtype="0" fill="hold" nodeType="clickEffect">
                                  <p:stCondLst>
                                    <p:cond delay="0"/>
                                  </p:stCondLst>
                                  <p:childTnLst>
                                    <p:set>
                                      <p:cBhvr>
                                        <p:cTn id="136" dur="1" fill="hold">
                                          <p:stCondLst>
                                            <p:cond delay="0"/>
                                          </p:stCondLst>
                                        </p:cTn>
                                        <p:tgtEl>
                                          <p:spTgt spid="34"/>
                                        </p:tgtEl>
                                        <p:attrNameLst>
                                          <p:attrName>style.visibility</p:attrName>
                                        </p:attrNameLst>
                                      </p:cBhvr>
                                      <p:to>
                                        <p:strVal val="visible"/>
                                      </p:to>
                                    </p:set>
                                    <p:anim calcmode="lin" valueType="num">
                                      <p:cBhvr>
                                        <p:cTn id="137" dur="1000" fill="hold"/>
                                        <p:tgtEl>
                                          <p:spTgt spid="34"/>
                                        </p:tgtEl>
                                        <p:attrNameLst>
                                          <p:attrName>ppt_w</p:attrName>
                                        </p:attrNameLst>
                                      </p:cBhvr>
                                      <p:tavLst>
                                        <p:tav tm="0">
                                          <p:val>
                                            <p:fltVal val="0"/>
                                          </p:val>
                                        </p:tav>
                                        <p:tav tm="100000">
                                          <p:val>
                                            <p:strVal val="#ppt_w"/>
                                          </p:val>
                                        </p:tav>
                                      </p:tavLst>
                                    </p:anim>
                                    <p:anim calcmode="lin" valueType="num">
                                      <p:cBhvr>
                                        <p:cTn id="138" dur="1000" fill="hold"/>
                                        <p:tgtEl>
                                          <p:spTgt spid="34"/>
                                        </p:tgtEl>
                                        <p:attrNameLst>
                                          <p:attrName>ppt_h</p:attrName>
                                        </p:attrNameLst>
                                      </p:cBhvr>
                                      <p:tavLst>
                                        <p:tav tm="0">
                                          <p:val>
                                            <p:fltVal val="0"/>
                                          </p:val>
                                        </p:tav>
                                        <p:tav tm="100000">
                                          <p:val>
                                            <p:strVal val="#ppt_h"/>
                                          </p:val>
                                        </p:tav>
                                      </p:tavLst>
                                    </p:anim>
                                    <p:anim calcmode="lin" valueType="num">
                                      <p:cBhvr>
                                        <p:cTn id="139"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140" dur="1000" fill="hold"/>
                                        <p:tgtEl>
                                          <p:spTgt spid="3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41" fill="hold" nodeType="clickPar">
                      <p:stCondLst>
                        <p:cond delay="indefinite"/>
                      </p:stCondLst>
                      <p:childTnLst>
                        <p:par>
                          <p:cTn id="142" fill="hold" nodeType="withGroup">
                            <p:stCondLst>
                              <p:cond delay="0"/>
                            </p:stCondLst>
                            <p:childTnLst>
                              <p:par>
                                <p:cTn id="143" presetID="15" presetClass="entr" presetSubtype="0" fill="hold" nodeType="clickEffect">
                                  <p:stCondLst>
                                    <p:cond delay="0"/>
                                  </p:stCondLst>
                                  <p:childTnLst>
                                    <p:set>
                                      <p:cBhvr>
                                        <p:cTn id="144" dur="1" fill="hold">
                                          <p:stCondLst>
                                            <p:cond delay="0"/>
                                          </p:stCondLst>
                                        </p:cTn>
                                        <p:tgtEl>
                                          <p:spTgt spid="35"/>
                                        </p:tgtEl>
                                        <p:attrNameLst>
                                          <p:attrName>style.visibility</p:attrName>
                                        </p:attrNameLst>
                                      </p:cBhvr>
                                      <p:to>
                                        <p:strVal val="visible"/>
                                      </p:to>
                                    </p:set>
                                    <p:anim calcmode="lin" valueType="num">
                                      <p:cBhvr>
                                        <p:cTn id="145" dur="1000" fill="hold"/>
                                        <p:tgtEl>
                                          <p:spTgt spid="35"/>
                                        </p:tgtEl>
                                        <p:attrNameLst>
                                          <p:attrName>ppt_w</p:attrName>
                                        </p:attrNameLst>
                                      </p:cBhvr>
                                      <p:tavLst>
                                        <p:tav tm="0">
                                          <p:val>
                                            <p:fltVal val="0"/>
                                          </p:val>
                                        </p:tav>
                                        <p:tav tm="100000">
                                          <p:val>
                                            <p:strVal val="#ppt_w"/>
                                          </p:val>
                                        </p:tav>
                                      </p:tavLst>
                                    </p:anim>
                                    <p:anim calcmode="lin" valueType="num">
                                      <p:cBhvr>
                                        <p:cTn id="146" dur="1000" fill="hold"/>
                                        <p:tgtEl>
                                          <p:spTgt spid="35"/>
                                        </p:tgtEl>
                                        <p:attrNameLst>
                                          <p:attrName>ppt_h</p:attrName>
                                        </p:attrNameLst>
                                      </p:cBhvr>
                                      <p:tavLst>
                                        <p:tav tm="0">
                                          <p:val>
                                            <p:fltVal val="0"/>
                                          </p:val>
                                        </p:tav>
                                        <p:tav tm="100000">
                                          <p:val>
                                            <p:strVal val="#ppt_h"/>
                                          </p:val>
                                        </p:tav>
                                      </p:tavLst>
                                    </p:anim>
                                    <p:anim calcmode="lin" valueType="num">
                                      <p:cBhvr>
                                        <p:cTn id="147"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148"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49" fill="hold" nodeType="clickPar">
                      <p:stCondLst>
                        <p:cond delay="indefinite"/>
                      </p:stCondLst>
                      <p:childTnLst>
                        <p:par>
                          <p:cTn id="150" fill="hold" nodeType="withGroup">
                            <p:stCondLst>
                              <p:cond delay="0"/>
                            </p:stCondLst>
                            <p:childTnLst>
                              <p:par>
                                <p:cTn id="151" presetID="15" presetClass="entr" presetSubtype="0" fill="hold" nodeType="clickEffect">
                                  <p:stCondLst>
                                    <p:cond delay="0"/>
                                  </p:stCondLst>
                                  <p:childTnLst>
                                    <p:set>
                                      <p:cBhvr>
                                        <p:cTn id="152" dur="1" fill="hold">
                                          <p:stCondLst>
                                            <p:cond delay="0"/>
                                          </p:stCondLst>
                                        </p:cTn>
                                        <p:tgtEl>
                                          <p:spTgt spid="37"/>
                                        </p:tgtEl>
                                        <p:attrNameLst>
                                          <p:attrName>style.visibility</p:attrName>
                                        </p:attrNameLst>
                                      </p:cBhvr>
                                      <p:to>
                                        <p:strVal val="visible"/>
                                      </p:to>
                                    </p:set>
                                    <p:anim calcmode="lin" valueType="num">
                                      <p:cBhvr>
                                        <p:cTn id="153" dur="1000" fill="hold"/>
                                        <p:tgtEl>
                                          <p:spTgt spid="37"/>
                                        </p:tgtEl>
                                        <p:attrNameLst>
                                          <p:attrName>ppt_w</p:attrName>
                                        </p:attrNameLst>
                                      </p:cBhvr>
                                      <p:tavLst>
                                        <p:tav tm="0">
                                          <p:val>
                                            <p:fltVal val="0"/>
                                          </p:val>
                                        </p:tav>
                                        <p:tav tm="100000">
                                          <p:val>
                                            <p:strVal val="#ppt_w"/>
                                          </p:val>
                                        </p:tav>
                                      </p:tavLst>
                                    </p:anim>
                                    <p:anim calcmode="lin" valueType="num">
                                      <p:cBhvr>
                                        <p:cTn id="154" dur="1000" fill="hold"/>
                                        <p:tgtEl>
                                          <p:spTgt spid="37"/>
                                        </p:tgtEl>
                                        <p:attrNameLst>
                                          <p:attrName>ppt_h</p:attrName>
                                        </p:attrNameLst>
                                      </p:cBhvr>
                                      <p:tavLst>
                                        <p:tav tm="0">
                                          <p:val>
                                            <p:fltVal val="0"/>
                                          </p:val>
                                        </p:tav>
                                        <p:tav tm="100000">
                                          <p:val>
                                            <p:strVal val="#ppt_h"/>
                                          </p:val>
                                        </p:tav>
                                      </p:tavLst>
                                    </p:anim>
                                    <p:anim calcmode="lin" valueType="num">
                                      <p:cBhvr>
                                        <p:cTn id="15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156" dur="1000" fill="hold"/>
                                        <p:tgtEl>
                                          <p:spTgt spid="3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7" fill="hold" nodeType="clickPar">
                      <p:stCondLst>
                        <p:cond delay="indefinite"/>
                      </p:stCondLst>
                      <p:childTnLst>
                        <p:par>
                          <p:cTn id="158" fill="hold" nodeType="withGroup">
                            <p:stCondLst>
                              <p:cond delay="0"/>
                            </p:stCondLst>
                            <p:childTnLst>
                              <p:par>
                                <p:cTn id="159" presetID="15" presetClass="entr" presetSubtype="0" fill="hold" nodeType="clickEffect">
                                  <p:stCondLst>
                                    <p:cond delay="0"/>
                                  </p:stCondLst>
                                  <p:childTnLst>
                                    <p:set>
                                      <p:cBhvr>
                                        <p:cTn id="160" dur="1" fill="hold">
                                          <p:stCondLst>
                                            <p:cond delay="0"/>
                                          </p:stCondLst>
                                        </p:cTn>
                                        <p:tgtEl>
                                          <p:spTgt spid="38"/>
                                        </p:tgtEl>
                                        <p:attrNameLst>
                                          <p:attrName>style.visibility</p:attrName>
                                        </p:attrNameLst>
                                      </p:cBhvr>
                                      <p:to>
                                        <p:strVal val="visible"/>
                                      </p:to>
                                    </p:set>
                                    <p:anim calcmode="lin" valueType="num">
                                      <p:cBhvr>
                                        <p:cTn id="161" dur="1000" fill="hold"/>
                                        <p:tgtEl>
                                          <p:spTgt spid="38"/>
                                        </p:tgtEl>
                                        <p:attrNameLst>
                                          <p:attrName>ppt_w</p:attrName>
                                        </p:attrNameLst>
                                      </p:cBhvr>
                                      <p:tavLst>
                                        <p:tav tm="0">
                                          <p:val>
                                            <p:fltVal val="0"/>
                                          </p:val>
                                        </p:tav>
                                        <p:tav tm="100000">
                                          <p:val>
                                            <p:strVal val="#ppt_w"/>
                                          </p:val>
                                        </p:tav>
                                      </p:tavLst>
                                    </p:anim>
                                    <p:anim calcmode="lin" valueType="num">
                                      <p:cBhvr>
                                        <p:cTn id="162" dur="1000" fill="hold"/>
                                        <p:tgtEl>
                                          <p:spTgt spid="38"/>
                                        </p:tgtEl>
                                        <p:attrNameLst>
                                          <p:attrName>ppt_h</p:attrName>
                                        </p:attrNameLst>
                                      </p:cBhvr>
                                      <p:tavLst>
                                        <p:tav tm="0">
                                          <p:val>
                                            <p:fltVal val="0"/>
                                          </p:val>
                                        </p:tav>
                                        <p:tav tm="100000">
                                          <p:val>
                                            <p:strVal val="#ppt_h"/>
                                          </p:val>
                                        </p:tav>
                                      </p:tavLst>
                                    </p:anim>
                                    <p:anim calcmode="lin" valueType="num">
                                      <p:cBhvr>
                                        <p:cTn id="163" dur="1000" fill="hold"/>
                                        <p:tgtEl>
                                          <p:spTgt spid="38"/>
                                        </p:tgtEl>
                                        <p:attrNameLst>
                                          <p:attrName>ppt_x</p:attrName>
                                        </p:attrNameLst>
                                      </p:cBhvr>
                                      <p:tavLst>
                                        <p:tav tm="0" fmla="#ppt_x+(cos(-2*pi*(1-$))*-#ppt_x-sin(-2*pi*(1-$))*(1-#ppt_y))*(1-$)">
                                          <p:val>
                                            <p:fltVal val="0"/>
                                          </p:val>
                                        </p:tav>
                                        <p:tav tm="100000">
                                          <p:val>
                                            <p:fltVal val="1"/>
                                          </p:val>
                                        </p:tav>
                                      </p:tavLst>
                                    </p:anim>
                                    <p:anim calcmode="lin" valueType="num">
                                      <p:cBhvr>
                                        <p:cTn id="164" dur="1000" fill="hold"/>
                                        <p:tgtEl>
                                          <p:spTgt spid="3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5" fill="hold" nodeType="clickPar">
                      <p:stCondLst>
                        <p:cond delay="indefinite"/>
                      </p:stCondLst>
                      <p:childTnLst>
                        <p:par>
                          <p:cTn id="166" fill="hold" nodeType="withGroup">
                            <p:stCondLst>
                              <p:cond delay="0"/>
                            </p:stCondLst>
                            <p:childTnLst>
                              <p:par>
                                <p:cTn id="167" presetID="15" presetClass="entr" presetSubtype="0" fill="hold" nodeType="clickEffect">
                                  <p:stCondLst>
                                    <p:cond delay="0"/>
                                  </p:stCondLst>
                                  <p:childTnLst>
                                    <p:set>
                                      <p:cBhvr>
                                        <p:cTn id="168" dur="1" fill="hold">
                                          <p:stCondLst>
                                            <p:cond delay="0"/>
                                          </p:stCondLst>
                                        </p:cTn>
                                        <p:tgtEl>
                                          <p:spTgt spid="36"/>
                                        </p:tgtEl>
                                        <p:attrNameLst>
                                          <p:attrName>style.visibility</p:attrName>
                                        </p:attrNameLst>
                                      </p:cBhvr>
                                      <p:to>
                                        <p:strVal val="visible"/>
                                      </p:to>
                                    </p:set>
                                    <p:anim calcmode="lin" valueType="num">
                                      <p:cBhvr>
                                        <p:cTn id="169" dur="1000" fill="hold"/>
                                        <p:tgtEl>
                                          <p:spTgt spid="36"/>
                                        </p:tgtEl>
                                        <p:attrNameLst>
                                          <p:attrName>ppt_w</p:attrName>
                                        </p:attrNameLst>
                                      </p:cBhvr>
                                      <p:tavLst>
                                        <p:tav tm="0">
                                          <p:val>
                                            <p:fltVal val="0"/>
                                          </p:val>
                                        </p:tav>
                                        <p:tav tm="100000">
                                          <p:val>
                                            <p:strVal val="#ppt_w"/>
                                          </p:val>
                                        </p:tav>
                                      </p:tavLst>
                                    </p:anim>
                                    <p:anim calcmode="lin" valueType="num">
                                      <p:cBhvr>
                                        <p:cTn id="170" dur="1000" fill="hold"/>
                                        <p:tgtEl>
                                          <p:spTgt spid="36"/>
                                        </p:tgtEl>
                                        <p:attrNameLst>
                                          <p:attrName>ppt_h</p:attrName>
                                        </p:attrNameLst>
                                      </p:cBhvr>
                                      <p:tavLst>
                                        <p:tav tm="0">
                                          <p:val>
                                            <p:fltVal val="0"/>
                                          </p:val>
                                        </p:tav>
                                        <p:tav tm="100000">
                                          <p:val>
                                            <p:strVal val="#ppt_h"/>
                                          </p:val>
                                        </p:tav>
                                      </p:tavLst>
                                    </p:anim>
                                    <p:anim calcmode="lin" valueType="num">
                                      <p:cBhvr>
                                        <p:cTn id="171"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172" dur="1000" fill="hold"/>
                                        <p:tgtEl>
                                          <p:spTgt spid="3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3" fill="hold" nodeType="clickPar">
                      <p:stCondLst>
                        <p:cond delay="indefinite"/>
                      </p:stCondLst>
                      <p:childTnLst>
                        <p:par>
                          <p:cTn id="174" fill="hold" nodeType="withGroup">
                            <p:stCondLst>
                              <p:cond delay="0"/>
                            </p:stCondLst>
                            <p:childTnLst>
                              <p:par>
                                <p:cTn id="175" presetID="37" presetClass="entr" presetSubtype="0" fill="hold" nodeType="clickEffect">
                                  <p:stCondLst>
                                    <p:cond delay="0"/>
                                  </p:stCondLst>
                                  <p:childTnLst>
                                    <p:set>
                                      <p:cBhvr>
                                        <p:cTn id="176" dur="1" fill="hold">
                                          <p:stCondLst>
                                            <p:cond delay="0"/>
                                          </p:stCondLst>
                                        </p:cTn>
                                        <p:tgtEl>
                                          <p:spTgt spid="41"/>
                                        </p:tgtEl>
                                        <p:attrNameLst>
                                          <p:attrName>style.visibility</p:attrName>
                                        </p:attrNameLst>
                                      </p:cBhvr>
                                      <p:to>
                                        <p:strVal val="visible"/>
                                      </p:to>
                                    </p:set>
                                    <p:animEffect transition="in" filter="fade">
                                      <p:cBhvr>
                                        <p:cTn id="177" dur="1000"/>
                                        <p:tgtEl>
                                          <p:spTgt spid="41"/>
                                        </p:tgtEl>
                                      </p:cBhvr>
                                    </p:animEffect>
                                    <p:anim calcmode="lin" valueType="num">
                                      <p:cBhvr>
                                        <p:cTn id="178" dur="1000" fill="hold"/>
                                        <p:tgtEl>
                                          <p:spTgt spid="41"/>
                                        </p:tgtEl>
                                        <p:attrNameLst>
                                          <p:attrName>ppt_x</p:attrName>
                                        </p:attrNameLst>
                                      </p:cBhvr>
                                      <p:tavLst>
                                        <p:tav tm="0">
                                          <p:val>
                                            <p:strVal val="#ppt_x"/>
                                          </p:val>
                                        </p:tav>
                                        <p:tav tm="100000">
                                          <p:val>
                                            <p:strVal val="#ppt_x"/>
                                          </p:val>
                                        </p:tav>
                                      </p:tavLst>
                                    </p:anim>
                                    <p:anim calcmode="lin" valueType="num">
                                      <p:cBhvr>
                                        <p:cTn id="179" dur="900" decel="100000" fill="hold"/>
                                        <p:tgtEl>
                                          <p:spTgt spid="41"/>
                                        </p:tgtEl>
                                        <p:attrNameLst>
                                          <p:attrName>ppt_y</p:attrName>
                                        </p:attrNameLst>
                                      </p:cBhvr>
                                      <p:tavLst>
                                        <p:tav tm="0">
                                          <p:val>
                                            <p:strVal val="#ppt_y+1"/>
                                          </p:val>
                                        </p:tav>
                                        <p:tav tm="100000">
                                          <p:val>
                                            <p:strVal val="#ppt_y-.03"/>
                                          </p:val>
                                        </p:tav>
                                      </p:tavLst>
                                    </p:anim>
                                    <p:anim calcmode="lin" valueType="num">
                                      <p:cBhvr>
                                        <p:cTn id="180"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childTnLst>
                          </p:cTn>
                        </p:par>
                      </p:childTnLst>
                    </p:cTn>
                  </p:par>
                  <p:par>
                    <p:cTn id="181" fill="hold" nodeType="clickPar">
                      <p:stCondLst>
                        <p:cond delay="indefinite"/>
                      </p:stCondLst>
                      <p:childTnLst>
                        <p:par>
                          <p:cTn id="182" fill="hold" nodeType="withGroup">
                            <p:stCondLst>
                              <p:cond delay="0"/>
                            </p:stCondLst>
                            <p:childTnLst>
                              <p:par>
                                <p:cTn id="183" presetID="39" presetClass="entr" presetSubtype="0" accel="100000" fill="hold" grpId="0" nodeType="clickEffect">
                                  <p:stCondLst>
                                    <p:cond delay="0"/>
                                  </p:stCondLst>
                                  <p:childTnLst>
                                    <p:set>
                                      <p:cBhvr>
                                        <p:cTn id="184" dur="1" fill="hold">
                                          <p:stCondLst>
                                            <p:cond delay="0"/>
                                          </p:stCondLst>
                                        </p:cTn>
                                        <p:tgtEl>
                                          <p:spTgt spid="19"/>
                                        </p:tgtEl>
                                        <p:attrNameLst>
                                          <p:attrName>style.visibility</p:attrName>
                                        </p:attrNameLst>
                                      </p:cBhvr>
                                      <p:to>
                                        <p:strVal val="visible"/>
                                      </p:to>
                                    </p:set>
                                    <p:anim calcmode="lin" valueType="num">
                                      <p:cBhvr>
                                        <p:cTn id="185" dur="500" fill="hold"/>
                                        <p:tgtEl>
                                          <p:spTgt spid="19"/>
                                        </p:tgtEl>
                                        <p:attrNameLst>
                                          <p:attrName>ppt_h</p:attrName>
                                        </p:attrNameLst>
                                      </p:cBhvr>
                                      <p:tavLst>
                                        <p:tav tm="0">
                                          <p:val>
                                            <p:strVal val="#ppt_h/20"/>
                                          </p:val>
                                        </p:tav>
                                        <p:tav tm="50000">
                                          <p:val>
                                            <p:strVal val="#ppt_h/20"/>
                                          </p:val>
                                        </p:tav>
                                        <p:tav tm="100000">
                                          <p:val>
                                            <p:strVal val="#ppt_h"/>
                                          </p:val>
                                        </p:tav>
                                      </p:tavLst>
                                    </p:anim>
                                    <p:anim calcmode="lin" valueType="num">
                                      <p:cBhvr>
                                        <p:cTn id="186" dur="500" fill="hold"/>
                                        <p:tgtEl>
                                          <p:spTgt spid="19"/>
                                        </p:tgtEl>
                                        <p:attrNameLst>
                                          <p:attrName>ppt_w</p:attrName>
                                        </p:attrNameLst>
                                      </p:cBhvr>
                                      <p:tavLst>
                                        <p:tav tm="0">
                                          <p:val>
                                            <p:strVal val="#ppt_w+.3"/>
                                          </p:val>
                                        </p:tav>
                                        <p:tav tm="50000">
                                          <p:val>
                                            <p:strVal val="#ppt_w+.3"/>
                                          </p:val>
                                        </p:tav>
                                        <p:tav tm="100000">
                                          <p:val>
                                            <p:strVal val="#ppt_w"/>
                                          </p:val>
                                        </p:tav>
                                      </p:tavLst>
                                    </p:anim>
                                    <p:anim calcmode="lin" valueType="num">
                                      <p:cBhvr>
                                        <p:cTn id="187" dur="500" fill="hold"/>
                                        <p:tgtEl>
                                          <p:spTgt spid="19"/>
                                        </p:tgtEl>
                                        <p:attrNameLst>
                                          <p:attrName>ppt_x</p:attrName>
                                        </p:attrNameLst>
                                      </p:cBhvr>
                                      <p:tavLst>
                                        <p:tav tm="0">
                                          <p:val>
                                            <p:strVal val="#ppt_x-.3"/>
                                          </p:val>
                                        </p:tav>
                                        <p:tav tm="50000">
                                          <p:val>
                                            <p:strVal val="#ppt_x"/>
                                          </p:val>
                                        </p:tav>
                                        <p:tav tm="100000">
                                          <p:val>
                                            <p:strVal val="#ppt_x"/>
                                          </p:val>
                                        </p:tav>
                                      </p:tavLst>
                                    </p:anim>
                                    <p:anim calcmode="lin" valueType="num">
                                      <p:cBhvr>
                                        <p:cTn id="18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89" fill="hold" nodeType="clickPar">
                      <p:stCondLst>
                        <p:cond delay="indefinite"/>
                      </p:stCondLst>
                      <p:childTnLst>
                        <p:par>
                          <p:cTn id="190" fill="hold" nodeType="withGroup">
                            <p:stCondLst>
                              <p:cond delay="0"/>
                            </p:stCondLst>
                            <p:childTnLst>
                              <p:par>
                                <p:cTn id="191" presetID="39" presetClass="entr" presetSubtype="0" accel="100000" fill="hold" grpId="0" nodeType="clickEffect">
                                  <p:stCondLst>
                                    <p:cond delay="0"/>
                                  </p:stCondLst>
                                  <p:childTnLst>
                                    <p:set>
                                      <p:cBhvr>
                                        <p:cTn id="192" dur="1" fill="hold">
                                          <p:stCondLst>
                                            <p:cond delay="0"/>
                                          </p:stCondLst>
                                        </p:cTn>
                                        <p:tgtEl>
                                          <p:spTgt spid="18"/>
                                        </p:tgtEl>
                                        <p:attrNameLst>
                                          <p:attrName>style.visibility</p:attrName>
                                        </p:attrNameLst>
                                      </p:cBhvr>
                                      <p:to>
                                        <p:strVal val="visible"/>
                                      </p:to>
                                    </p:set>
                                    <p:anim calcmode="lin" valueType="num">
                                      <p:cBhvr>
                                        <p:cTn id="193" dur="500" fill="hold"/>
                                        <p:tgtEl>
                                          <p:spTgt spid="18"/>
                                        </p:tgtEl>
                                        <p:attrNameLst>
                                          <p:attrName>ppt_h</p:attrName>
                                        </p:attrNameLst>
                                      </p:cBhvr>
                                      <p:tavLst>
                                        <p:tav tm="0">
                                          <p:val>
                                            <p:strVal val="#ppt_h/20"/>
                                          </p:val>
                                        </p:tav>
                                        <p:tav tm="50000">
                                          <p:val>
                                            <p:strVal val="#ppt_h/20"/>
                                          </p:val>
                                        </p:tav>
                                        <p:tav tm="100000">
                                          <p:val>
                                            <p:strVal val="#ppt_h"/>
                                          </p:val>
                                        </p:tav>
                                      </p:tavLst>
                                    </p:anim>
                                    <p:anim calcmode="lin" valueType="num">
                                      <p:cBhvr>
                                        <p:cTn id="194" dur="500" fill="hold"/>
                                        <p:tgtEl>
                                          <p:spTgt spid="18"/>
                                        </p:tgtEl>
                                        <p:attrNameLst>
                                          <p:attrName>ppt_w</p:attrName>
                                        </p:attrNameLst>
                                      </p:cBhvr>
                                      <p:tavLst>
                                        <p:tav tm="0">
                                          <p:val>
                                            <p:strVal val="#ppt_w+.3"/>
                                          </p:val>
                                        </p:tav>
                                        <p:tav tm="50000">
                                          <p:val>
                                            <p:strVal val="#ppt_w+.3"/>
                                          </p:val>
                                        </p:tav>
                                        <p:tav tm="100000">
                                          <p:val>
                                            <p:strVal val="#ppt_w"/>
                                          </p:val>
                                        </p:tav>
                                      </p:tavLst>
                                    </p:anim>
                                    <p:anim calcmode="lin" valueType="num">
                                      <p:cBhvr>
                                        <p:cTn id="195" dur="500" fill="hold"/>
                                        <p:tgtEl>
                                          <p:spTgt spid="18"/>
                                        </p:tgtEl>
                                        <p:attrNameLst>
                                          <p:attrName>ppt_x</p:attrName>
                                        </p:attrNameLst>
                                      </p:cBhvr>
                                      <p:tavLst>
                                        <p:tav tm="0">
                                          <p:val>
                                            <p:strVal val="#ppt_x-.3"/>
                                          </p:val>
                                        </p:tav>
                                        <p:tav tm="50000">
                                          <p:val>
                                            <p:strVal val="#ppt_x"/>
                                          </p:val>
                                        </p:tav>
                                        <p:tav tm="100000">
                                          <p:val>
                                            <p:strVal val="#ppt_x"/>
                                          </p:val>
                                        </p:tav>
                                      </p:tavLst>
                                    </p:anim>
                                    <p:anim calcmode="lin" valueType="num">
                                      <p:cBhvr>
                                        <p:cTn id="196"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97" fill="hold" nodeType="clickPar">
                      <p:stCondLst>
                        <p:cond delay="indefinite"/>
                      </p:stCondLst>
                      <p:childTnLst>
                        <p:par>
                          <p:cTn id="198" fill="hold" nodeType="withGroup">
                            <p:stCondLst>
                              <p:cond delay="0"/>
                            </p:stCondLst>
                            <p:childTnLst>
                              <p:par>
                                <p:cTn id="199" presetID="2" presetClass="entr" presetSubtype="4" fill="hold" grpId="0" nodeType="clickEffect">
                                  <p:stCondLst>
                                    <p:cond delay="0"/>
                                  </p:stCondLst>
                                  <p:childTnLst>
                                    <p:set>
                                      <p:cBhvr>
                                        <p:cTn id="200" dur="1" fill="hold">
                                          <p:stCondLst>
                                            <p:cond delay="0"/>
                                          </p:stCondLst>
                                        </p:cTn>
                                        <p:tgtEl>
                                          <p:spTgt spid="42"/>
                                        </p:tgtEl>
                                        <p:attrNameLst>
                                          <p:attrName>style.visibility</p:attrName>
                                        </p:attrNameLst>
                                      </p:cBhvr>
                                      <p:to>
                                        <p:strVal val="visible"/>
                                      </p:to>
                                    </p:set>
                                    <p:anim calcmode="lin" valueType="num">
                                      <p:cBhvr additive="base">
                                        <p:cTn id="201" dur="500" fill="hold"/>
                                        <p:tgtEl>
                                          <p:spTgt spid="42"/>
                                        </p:tgtEl>
                                        <p:attrNameLst>
                                          <p:attrName>ppt_x</p:attrName>
                                        </p:attrNameLst>
                                      </p:cBhvr>
                                      <p:tavLst>
                                        <p:tav tm="0">
                                          <p:val>
                                            <p:strVal val="#ppt_x"/>
                                          </p:val>
                                        </p:tav>
                                        <p:tav tm="100000">
                                          <p:val>
                                            <p:strVal val="#ppt_x"/>
                                          </p:val>
                                        </p:tav>
                                      </p:tavLst>
                                    </p:anim>
                                    <p:anim calcmode="lin" valueType="num">
                                      <p:cBhvr additive="base">
                                        <p:cTn id="20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03" fill="hold" nodeType="clickPar">
                      <p:stCondLst>
                        <p:cond delay="indefinite"/>
                      </p:stCondLst>
                      <p:childTnLst>
                        <p:par>
                          <p:cTn id="204" fill="hold" nodeType="withGroup">
                            <p:stCondLst>
                              <p:cond delay="0"/>
                            </p:stCondLst>
                            <p:childTnLst>
                              <p:par>
                                <p:cTn id="205" presetID="2" presetClass="entr" presetSubtype="4" fill="hold" grpId="0" nodeType="clickEffect">
                                  <p:stCondLst>
                                    <p:cond delay="0"/>
                                  </p:stCondLst>
                                  <p:childTnLst>
                                    <p:set>
                                      <p:cBhvr>
                                        <p:cTn id="206" dur="1" fill="hold">
                                          <p:stCondLst>
                                            <p:cond delay="0"/>
                                          </p:stCondLst>
                                        </p:cTn>
                                        <p:tgtEl>
                                          <p:spTgt spid="43"/>
                                        </p:tgtEl>
                                        <p:attrNameLst>
                                          <p:attrName>style.visibility</p:attrName>
                                        </p:attrNameLst>
                                      </p:cBhvr>
                                      <p:to>
                                        <p:strVal val="visible"/>
                                      </p:to>
                                    </p:set>
                                    <p:anim calcmode="lin" valueType="num">
                                      <p:cBhvr additive="base">
                                        <p:cTn id="207" dur="500" fill="hold"/>
                                        <p:tgtEl>
                                          <p:spTgt spid="43"/>
                                        </p:tgtEl>
                                        <p:attrNameLst>
                                          <p:attrName>ppt_x</p:attrName>
                                        </p:attrNameLst>
                                      </p:cBhvr>
                                      <p:tavLst>
                                        <p:tav tm="0">
                                          <p:val>
                                            <p:strVal val="#ppt_x"/>
                                          </p:val>
                                        </p:tav>
                                        <p:tav tm="100000">
                                          <p:val>
                                            <p:strVal val="#ppt_x"/>
                                          </p:val>
                                        </p:tav>
                                      </p:tavLst>
                                    </p:anim>
                                    <p:anim calcmode="lin" valueType="num">
                                      <p:cBhvr additive="base">
                                        <p:cTn id="208" dur="500" fill="hold"/>
                                        <p:tgtEl>
                                          <p:spTgt spid="43"/>
                                        </p:tgtEl>
                                        <p:attrNameLst>
                                          <p:attrName>ppt_y</p:attrName>
                                        </p:attrNameLst>
                                      </p:cBhvr>
                                      <p:tavLst>
                                        <p:tav tm="0">
                                          <p:val>
                                            <p:strVal val="1+#ppt_h/2"/>
                                          </p:val>
                                        </p:tav>
                                        <p:tav tm="100000">
                                          <p:val>
                                            <p:strVal val="#ppt_y"/>
                                          </p:val>
                                        </p:tav>
                                      </p:tavLst>
                                    </p:anim>
                                  </p:childTnLst>
                                </p:cTn>
                              </p:par>
                              <p:par>
                                <p:cTn id="209" presetID="2" presetClass="entr" presetSubtype="4" fill="hold" grpId="0" nodeType="withEffect">
                                  <p:stCondLst>
                                    <p:cond delay="0"/>
                                  </p:stCondLst>
                                  <p:childTnLst>
                                    <p:set>
                                      <p:cBhvr>
                                        <p:cTn id="210" dur="1" fill="hold">
                                          <p:stCondLst>
                                            <p:cond delay="0"/>
                                          </p:stCondLst>
                                        </p:cTn>
                                        <p:tgtEl>
                                          <p:spTgt spid="44"/>
                                        </p:tgtEl>
                                        <p:attrNameLst>
                                          <p:attrName>style.visibility</p:attrName>
                                        </p:attrNameLst>
                                      </p:cBhvr>
                                      <p:to>
                                        <p:strVal val="visible"/>
                                      </p:to>
                                    </p:set>
                                    <p:anim calcmode="lin" valueType="num">
                                      <p:cBhvr additive="base">
                                        <p:cTn id="211" dur="500" fill="hold"/>
                                        <p:tgtEl>
                                          <p:spTgt spid="44"/>
                                        </p:tgtEl>
                                        <p:attrNameLst>
                                          <p:attrName>ppt_x</p:attrName>
                                        </p:attrNameLst>
                                      </p:cBhvr>
                                      <p:tavLst>
                                        <p:tav tm="0">
                                          <p:val>
                                            <p:strVal val="#ppt_x"/>
                                          </p:val>
                                        </p:tav>
                                        <p:tav tm="100000">
                                          <p:val>
                                            <p:strVal val="#ppt_x"/>
                                          </p:val>
                                        </p:tav>
                                      </p:tavLst>
                                    </p:anim>
                                    <p:anim calcmode="lin" valueType="num">
                                      <p:cBhvr additive="base">
                                        <p:cTn id="21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4" grpId="0" animBg="1"/>
      <p:bldP spid="40" grpId="0" animBg="1"/>
      <p:bldP spid="42" grpId="0" animBg="1"/>
      <p:bldP spid="43" grpId="0" animBg="1"/>
      <p:bldP spid="4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Трапеция 9"/>
          <p:cNvSpPr/>
          <p:nvPr/>
        </p:nvSpPr>
        <p:spPr>
          <a:xfrm flipV="1">
            <a:off x="2286000" y="5214938"/>
            <a:ext cx="4286250" cy="642937"/>
          </a:xfrm>
          <a:prstGeom prst="trapezoid">
            <a:avLst>
              <a:gd name="adj" fmla="val 117444"/>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1" name="Трапеция 10"/>
          <p:cNvSpPr/>
          <p:nvPr/>
        </p:nvSpPr>
        <p:spPr>
          <a:xfrm>
            <a:off x="4286250" y="285750"/>
            <a:ext cx="142875" cy="5214938"/>
          </a:xfrm>
          <a:prstGeom prst="trapezoi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2" name="Равнобедренный треугольник 11"/>
          <p:cNvSpPr/>
          <p:nvPr/>
        </p:nvSpPr>
        <p:spPr>
          <a:xfrm rot="1335190">
            <a:off x="3454400" y="1036638"/>
            <a:ext cx="1382713" cy="4141787"/>
          </a:xfrm>
          <a:prstGeom prst="triangle">
            <a:avLst>
              <a:gd name="adj" fmla="val 1308"/>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3" name="Равнобедренный треугольник 12"/>
          <p:cNvSpPr/>
          <p:nvPr/>
        </p:nvSpPr>
        <p:spPr>
          <a:xfrm rot="20182063" flipH="1">
            <a:off x="3440113" y="917575"/>
            <a:ext cx="2573337" cy="4249738"/>
          </a:xfrm>
          <a:prstGeom prst="triangle">
            <a:avLst>
              <a:gd name="adj" fmla="val 3122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4" name="Волна 13"/>
          <p:cNvSpPr/>
          <p:nvPr/>
        </p:nvSpPr>
        <p:spPr>
          <a:xfrm>
            <a:off x="4357688" y="428625"/>
            <a:ext cx="500062" cy="428625"/>
          </a:xfrm>
          <a:prstGeom prst="wav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5" name="Прямоугольник 14"/>
          <p:cNvSpPr/>
          <p:nvPr/>
        </p:nvSpPr>
        <p:spPr>
          <a:xfrm>
            <a:off x="0" y="2643188"/>
            <a:ext cx="9144000" cy="42862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6" name="Полилиния 15"/>
          <p:cNvSpPr/>
          <p:nvPr/>
        </p:nvSpPr>
        <p:spPr>
          <a:xfrm>
            <a:off x="-107950" y="1403350"/>
            <a:ext cx="9251950" cy="1498600"/>
          </a:xfrm>
          <a:custGeom>
            <a:avLst/>
            <a:gdLst>
              <a:gd name="connsiteX0" fmla="*/ 49687 w 9292605"/>
              <a:gd name="connsiteY0" fmla="*/ 1021080 h 1186636"/>
              <a:gd name="connsiteX1" fmla="*/ 64927 w 9292605"/>
              <a:gd name="connsiteY1" fmla="*/ 213360 h 1186636"/>
              <a:gd name="connsiteX2" fmla="*/ 125887 w 9292605"/>
              <a:gd name="connsiteY2" fmla="*/ 121920 h 1186636"/>
              <a:gd name="connsiteX3" fmla="*/ 186847 w 9292605"/>
              <a:gd name="connsiteY3" fmla="*/ 76200 h 1186636"/>
              <a:gd name="connsiteX4" fmla="*/ 354487 w 9292605"/>
              <a:gd name="connsiteY4" fmla="*/ 0 h 1186636"/>
              <a:gd name="connsiteX5" fmla="*/ 659287 w 9292605"/>
              <a:gd name="connsiteY5" fmla="*/ 30480 h 1186636"/>
              <a:gd name="connsiteX6" fmla="*/ 781207 w 9292605"/>
              <a:gd name="connsiteY6" fmla="*/ 137160 h 1186636"/>
              <a:gd name="connsiteX7" fmla="*/ 857407 w 9292605"/>
              <a:gd name="connsiteY7" fmla="*/ 228600 h 1186636"/>
              <a:gd name="connsiteX8" fmla="*/ 1101247 w 9292605"/>
              <a:gd name="connsiteY8" fmla="*/ 259080 h 1186636"/>
              <a:gd name="connsiteX9" fmla="*/ 1116487 w 9292605"/>
              <a:gd name="connsiteY9" fmla="*/ 304800 h 1186636"/>
              <a:gd name="connsiteX10" fmla="*/ 1146967 w 9292605"/>
              <a:gd name="connsiteY10" fmla="*/ 441960 h 1186636"/>
              <a:gd name="connsiteX11" fmla="*/ 1192687 w 9292605"/>
              <a:gd name="connsiteY11" fmla="*/ 472440 h 1186636"/>
              <a:gd name="connsiteX12" fmla="*/ 1634647 w 9292605"/>
              <a:gd name="connsiteY12" fmla="*/ 502920 h 1186636"/>
              <a:gd name="connsiteX13" fmla="*/ 1741327 w 9292605"/>
              <a:gd name="connsiteY13" fmla="*/ 518160 h 1186636"/>
              <a:gd name="connsiteX14" fmla="*/ 1787047 w 9292605"/>
              <a:gd name="connsiteY14" fmla="*/ 563880 h 1186636"/>
              <a:gd name="connsiteX15" fmla="*/ 1832767 w 9292605"/>
              <a:gd name="connsiteY15" fmla="*/ 624840 h 1186636"/>
              <a:gd name="connsiteX16" fmla="*/ 1908967 w 9292605"/>
              <a:gd name="connsiteY16" fmla="*/ 716280 h 1186636"/>
              <a:gd name="connsiteX17" fmla="*/ 2122327 w 9292605"/>
              <a:gd name="connsiteY17" fmla="*/ 762000 h 1186636"/>
              <a:gd name="connsiteX18" fmla="*/ 2183287 w 9292605"/>
              <a:gd name="connsiteY18" fmla="*/ 914400 h 1186636"/>
              <a:gd name="connsiteX19" fmla="*/ 2213767 w 9292605"/>
              <a:gd name="connsiteY19" fmla="*/ 960120 h 1186636"/>
              <a:gd name="connsiteX20" fmla="*/ 2259487 w 9292605"/>
              <a:gd name="connsiteY20" fmla="*/ 975360 h 1186636"/>
              <a:gd name="connsiteX21" fmla="*/ 2335687 w 9292605"/>
              <a:gd name="connsiteY21" fmla="*/ 883920 h 1186636"/>
              <a:gd name="connsiteX22" fmla="*/ 2381407 w 9292605"/>
              <a:gd name="connsiteY22" fmla="*/ 868680 h 1186636"/>
              <a:gd name="connsiteX23" fmla="*/ 2442367 w 9292605"/>
              <a:gd name="connsiteY23" fmla="*/ 807720 h 1186636"/>
              <a:gd name="connsiteX24" fmla="*/ 2579527 w 9292605"/>
              <a:gd name="connsiteY24" fmla="*/ 807720 h 1186636"/>
              <a:gd name="connsiteX25" fmla="*/ 2853847 w 9292605"/>
              <a:gd name="connsiteY25" fmla="*/ 822960 h 1186636"/>
              <a:gd name="connsiteX26" fmla="*/ 3036727 w 9292605"/>
              <a:gd name="connsiteY26" fmla="*/ 929640 h 1186636"/>
              <a:gd name="connsiteX27" fmla="*/ 3280567 w 9292605"/>
              <a:gd name="connsiteY27" fmla="*/ 899160 h 1186636"/>
              <a:gd name="connsiteX28" fmla="*/ 3326287 w 9292605"/>
              <a:gd name="connsiteY28" fmla="*/ 853440 h 1186636"/>
              <a:gd name="connsiteX29" fmla="*/ 3372007 w 9292605"/>
              <a:gd name="connsiteY29" fmla="*/ 822960 h 1186636"/>
              <a:gd name="connsiteX30" fmla="*/ 3600607 w 9292605"/>
              <a:gd name="connsiteY30" fmla="*/ 807720 h 1186636"/>
              <a:gd name="connsiteX31" fmla="*/ 3692047 w 9292605"/>
              <a:gd name="connsiteY31" fmla="*/ 868680 h 1186636"/>
              <a:gd name="connsiteX32" fmla="*/ 3798727 w 9292605"/>
              <a:gd name="connsiteY32" fmla="*/ 899160 h 1186636"/>
              <a:gd name="connsiteX33" fmla="*/ 3905407 w 9292605"/>
              <a:gd name="connsiteY33" fmla="*/ 914400 h 1186636"/>
              <a:gd name="connsiteX34" fmla="*/ 4042567 w 9292605"/>
              <a:gd name="connsiteY34" fmla="*/ 883920 h 1186636"/>
              <a:gd name="connsiteX35" fmla="*/ 4088287 w 9292605"/>
              <a:gd name="connsiteY35" fmla="*/ 868680 h 1186636"/>
              <a:gd name="connsiteX36" fmla="*/ 4149247 w 9292605"/>
              <a:gd name="connsiteY36" fmla="*/ 853440 h 1186636"/>
              <a:gd name="connsiteX37" fmla="*/ 4255927 w 9292605"/>
              <a:gd name="connsiteY37" fmla="*/ 868680 h 1186636"/>
              <a:gd name="connsiteX38" fmla="*/ 4347367 w 9292605"/>
              <a:gd name="connsiteY38" fmla="*/ 914400 h 1186636"/>
              <a:gd name="connsiteX39" fmla="*/ 4545487 w 9292605"/>
              <a:gd name="connsiteY39" fmla="*/ 868680 h 1186636"/>
              <a:gd name="connsiteX40" fmla="*/ 4636927 w 9292605"/>
              <a:gd name="connsiteY40" fmla="*/ 777240 h 1186636"/>
              <a:gd name="connsiteX41" fmla="*/ 4819807 w 9292605"/>
              <a:gd name="connsiteY41" fmla="*/ 731520 h 1186636"/>
              <a:gd name="connsiteX42" fmla="*/ 5353207 w 9292605"/>
              <a:gd name="connsiteY42" fmla="*/ 762000 h 1186636"/>
              <a:gd name="connsiteX43" fmla="*/ 5520847 w 9292605"/>
              <a:gd name="connsiteY43" fmla="*/ 731520 h 1186636"/>
              <a:gd name="connsiteX44" fmla="*/ 5551327 w 9292605"/>
              <a:gd name="connsiteY44" fmla="*/ 670560 h 1186636"/>
              <a:gd name="connsiteX45" fmla="*/ 5658007 w 9292605"/>
              <a:gd name="connsiteY45" fmla="*/ 518160 h 1186636"/>
              <a:gd name="connsiteX46" fmla="*/ 5703727 w 9292605"/>
              <a:gd name="connsiteY46" fmla="*/ 487680 h 1186636"/>
              <a:gd name="connsiteX47" fmla="*/ 5764687 w 9292605"/>
              <a:gd name="connsiteY47" fmla="*/ 426720 h 1186636"/>
              <a:gd name="connsiteX48" fmla="*/ 5917087 w 9292605"/>
              <a:gd name="connsiteY48" fmla="*/ 335280 h 1186636"/>
              <a:gd name="connsiteX49" fmla="*/ 5978047 w 9292605"/>
              <a:gd name="connsiteY49" fmla="*/ 320040 h 1186636"/>
              <a:gd name="connsiteX50" fmla="*/ 6115207 w 9292605"/>
              <a:gd name="connsiteY50" fmla="*/ 335280 h 1186636"/>
              <a:gd name="connsiteX51" fmla="*/ 6176167 w 9292605"/>
              <a:gd name="connsiteY51" fmla="*/ 350520 h 1186636"/>
              <a:gd name="connsiteX52" fmla="*/ 6541927 w 9292605"/>
              <a:gd name="connsiteY52" fmla="*/ 381000 h 1186636"/>
              <a:gd name="connsiteX53" fmla="*/ 6648607 w 9292605"/>
              <a:gd name="connsiteY53" fmla="*/ 457200 h 1186636"/>
              <a:gd name="connsiteX54" fmla="*/ 6679087 w 9292605"/>
              <a:gd name="connsiteY54" fmla="*/ 411480 h 1186636"/>
              <a:gd name="connsiteX55" fmla="*/ 6740047 w 9292605"/>
              <a:gd name="connsiteY55" fmla="*/ 396240 h 1186636"/>
              <a:gd name="connsiteX56" fmla="*/ 6846727 w 9292605"/>
              <a:gd name="connsiteY56" fmla="*/ 304800 h 1186636"/>
              <a:gd name="connsiteX57" fmla="*/ 7029607 w 9292605"/>
              <a:gd name="connsiteY57" fmla="*/ 259080 h 1186636"/>
              <a:gd name="connsiteX58" fmla="*/ 7166767 w 9292605"/>
              <a:gd name="connsiteY58" fmla="*/ 228600 h 1186636"/>
              <a:gd name="connsiteX59" fmla="*/ 7242967 w 9292605"/>
              <a:gd name="connsiteY59" fmla="*/ 198120 h 1186636"/>
              <a:gd name="connsiteX60" fmla="*/ 7303927 w 9292605"/>
              <a:gd name="connsiteY60" fmla="*/ 137160 h 1186636"/>
              <a:gd name="connsiteX61" fmla="*/ 7517287 w 9292605"/>
              <a:gd name="connsiteY61" fmla="*/ 137160 h 1186636"/>
              <a:gd name="connsiteX62" fmla="*/ 7654447 w 9292605"/>
              <a:gd name="connsiteY62" fmla="*/ 259080 h 1186636"/>
              <a:gd name="connsiteX63" fmla="*/ 7883047 w 9292605"/>
              <a:gd name="connsiteY63" fmla="*/ 213360 h 1186636"/>
              <a:gd name="connsiteX64" fmla="*/ 8004967 w 9292605"/>
              <a:gd name="connsiteY64" fmla="*/ 152400 h 1186636"/>
              <a:gd name="connsiteX65" fmla="*/ 8355487 w 9292605"/>
              <a:gd name="connsiteY65" fmla="*/ 228600 h 1186636"/>
              <a:gd name="connsiteX66" fmla="*/ 8401207 w 9292605"/>
              <a:gd name="connsiteY66" fmla="*/ 274320 h 1186636"/>
              <a:gd name="connsiteX67" fmla="*/ 8751727 w 9292605"/>
              <a:gd name="connsiteY67" fmla="*/ 228600 h 1186636"/>
              <a:gd name="connsiteX68" fmla="*/ 8904127 w 9292605"/>
              <a:gd name="connsiteY68" fmla="*/ 137160 h 1186636"/>
              <a:gd name="connsiteX69" fmla="*/ 8949847 w 9292605"/>
              <a:gd name="connsiteY69" fmla="*/ 121920 h 1186636"/>
              <a:gd name="connsiteX70" fmla="*/ 9132727 w 9292605"/>
              <a:gd name="connsiteY70" fmla="*/ 137160 h 1186636"/>
              <a:gd name="connsiteX71" fmla="*/ 9178447 w 9292605"/>
              <a:gd name="connsiteY71" fmla="*/ 152400 h 1186636"/>
              <a:gd name="connsiteX72" fmla="*/ 9269887 w 9292605"/>
              <a:gd name="connsiteY72" fmla="*/ 213360 h 1186636"/>
              <a:gd name="connsiteX73" fmla="*/ 9254647 w 9292605"/>
              <a:gd name="connsiteY73" fmla="*/ 1143000 h 1186636"/>
              <a:gd name="connsiteX74" fmla="*/ 9193687 w 9292605"/>
              <a:gd name="connsiteY74" fmla="*/ 1158240 h 1186636"/>
              <a:gd name="connsiteX75" fmla="*/ 8827927 w 9292605"/>
              <a:gd name="connsiteY75" fmla="*/ 1143000 h 1186636"/>
              <a:gd name="connsiteX76" fmla="*/ 8782207 w 9292605"/>
              <a:gd name="connsiteY76" fmla="*/ 1127760 h 1186636"/>
              <a:gd name="connsiteX77" fmla="*/ 7044847 w 9292605"/>
              <a:gd name="connsiteY77" fmla="*/ 1112520 h 1186636"/>
              <a:gd name="connsiteX78" fmla="*/ 5459887 w 9292605"/>
              <a:gd name="connsiteY78" fmla="*/ 1112520 h 1186636"/>
              <a:gd name="connsiteX79" fmla="*/ 5155087 w 9292605"/>
              <a:gd name="connsiteY79" fmla="*/ 1082040 h 1186636"/>
              <a:gd name="connsiteX80" fmla="*/ 4941727 w 9292605"/>
              <a:gd name="connsiteY80" fmla="*/ 1051560 h 1186636"/>
              <a:gd name="connsiteX81" fmla="*/ 4286407 w 9292605"/>
              <a:gd name="connsiteY81" fmla="*/ 1066800 h 1186636"/>
              <a:gd name="connsiteX82" fmla="*/ 1985167 w 9292605"/>
              <a:gd name="connsiteY82" fmla="*/ 1036320 h 1186636"/>
              <a:gd name="connsiteX83" fmla="*/ 705007 w 9292605"/>
              <a:gd name="connsiteY83" fmla="*/ 1051560 h 1186636"/>
              <a:gd name="connsiteX84" fmla="*/ 476407 w 9292605"/>
              <a:gd name="connsiteY84" fmla="*/ 1036320 h 1186636"/>
              <a:gd name="connsiteX85" fmla="*/ 80167 w 9292605"/>
              <a:gd name="connsiteY85" fmla="*/ 1021080 h 1186636"/>
              <a:gd name="connsiteX86" fmla="*/ 3967 w 9292605"/>
              <a:gd name="connsiteY86" fmla="*/ 944880 h 1186636"/>
              <a:gd name="connsiteX0" fmla="*/ 45720 w 9265919"/>
              <a:gd name="connsiteY0" fmla="*/ 1021080 h 1158933"/>
              <a:gd name="connsiteX1" fmla="*/ 60960 w 9265919"/>
              <a:gd name="connsiteY1" fmla="*/ 213360 h 1158933"/>
              <a:gd name="connsiteX2" fmla="*/ 121920 w 9265919"/>
              <a:gd name="connsiteY2" fmla="*/ 121920 h 1158933"/>
              <a:gd name="connsiteX3" fmla="*/ 182880 w 9265919"/>
              <a:gd name="connsiteY3" fmla="*/ 76200 h 1158933"/>
              <a:gd name="connsiteX4" fmla="*/ 350520 w 9265919"/>
              <a:gd name="connsiteY4" fmla="*/ 0 h 1158933"/>
              <a:gd name="connsiteX5" fmla="*/ 655320 w 9265919"/>
              <a:gd name="connsiteY5" fmla="*/ 30480 h 1158933"/>
              <a:gd name="connsiteX6" fmla="*/ 777240 w 9265919"/>
              <a:gd name="connsiteY6" fmla="*/ 137160 h 1158933"/>
              <a:gd name="connsiteX7" fmla="*/ 853440 w 9265919"/>
              <a:gd name="connsiteY7" fmla="*/ 228600 h 1158933"/>
              <a:gd name="connsiteX8" fmla="*/ 1097280 w 9265919"/>
              <a:gd name="connsiteY8" fmla="*/ 259080 h 1158933"/>
              <a:gd name="connsiteX9" fmla="*/ 1112520 w 9265919"/>
              <a:gd name="connsiteY9" fmla="*/ 304800 h 1158933"/>
              <a:gd name="connsiteX10" fmla="*/ 1143000 w 9265919"/>
              <a:gd name="connsiteY10" fmla="*/ 441960 h 1158933"/>
              <a:gd name="connsiteX11" fmla="*/ 1188720 w 9265919"/>
              <a:gd name="connsiteY11" fmla="*/ 472440 h 1158933"/>
              <a:gd name="connsiteX12" fmla="*/ 1630680 w 9265919"/>
              <a:gd name="connsiteY12" fmla="*/ 502920 h 1158933"/>
              <a:gd name="connsiteX13" fmla="*/ 1737360 w 9265919"/>
              <a:gd name="connsiteY13" fmla="*/ 518160 h 1158933"/>
              <a:gd name="connsiteX14" fmla="*/ 1783080 w 9265919"/>
              <a:gd name="connsiteY14" fmla="*/ 563880 h 1158933"/>
              <a:gd name="connsiteX15" fmla="*/ 1828800 w 9265919"/>
              <a:gd name="connsiteY15" fmla="*/ 624840 h 1158933"/>
              <a:gd name="connsiteX16" fmla="*/ 1905000 w 9265919"/>
              <a:gd name="connsiteY16" fmla="*/ 716280 h 1158933"/>
              <a:gd name="connsiteX17" fmla="*/ 2118360 w 9265919"/>
              <a:gd name="connsiteY17" fmla="*/ 762000 h 1158933"/>
              <a:gd name="connsiteX18" fmla="*/ 2179320 w 9265919"/>
              <a:gd name="connsiteY18" fmla="*/ 914400 h 1158933"/>
              <a:gd name="connsiteX19" fmla="*/ 2209800 w 9265919"/>
              <a:gd name="connsiteY19" fmla="*/ 960120 h 1158933"/>
              <a:gd name="connsiteX20" fmla="*/ 2255520 w 9265919"/>
              <a:gd name="connsiteY20" fmla="*/ 975360 h 1158933"/>
              <a:gd name="connsiteX21" fmla="*/ 2331720 w 9265919"/>
              <a:gd name="connsiteY21" fmla="*/ 883920 h 1158933"/>
              <a:gd name="connsiteX22" fmla="*/ 2377440 w 9265919"/>
              <a:gd name="connsiteY22" fmla="*/ 868680 h 1158933"/>
              <a:gd name="connsiteX23" fmla="*/ 2438400 w 9265919"/>
              <a:gd name="connsiteY23" fmla="*/ 807720 h 1158933"/>
              <a:gd name="connsiteX24" fmla="*/ 2575560 w 9265919"/>
              <a:gd name="connsiteY24" fmla="*/ 807720 h 1158933"/>
              <a:gd name="connsiteX25" fmla="*/ 2849880 w 9265919"/>
              <a:gd name="connsiteY25" fmla="*/ 822960 h 1158933"/>
              <a:gd name="connsiteX26" fmla="*/ 3032760 w 9265919"/>
              <a:gd name="connsiteY26" fmla="*/ 929640 h 1158933"/>
              <a:gd name="connsiteX27" fmla="*/ 3276600 w 9265919"/>
              <a:gd name="connsiteY27" fmla="*/ 899160 h 1158933"/>
              <a:gd name="connsiteX28" fmla="*/ 3322320 w 9265919"/>
              <a:gd name="connsiteY28" fmla="*/ 853440 h 1158933"/>
              <a:gd name="connsiteX29" fmla="*/ 3368040 w 9265919"/>
              <a:gd name="connsiteY29" fmla="*/ 822960 h 1158933"/>
              <a:gd name="connsiteX30" fmla="*/ 3596640 w 9265919"/>
              <a:gd name="connsiteY30" fmla="*/ 807720 h 1158933"/>
              <a:gd name="connsiteX31" fmla="*/ 3688080 w 9265919"/>
              <a:gd name="connsiteY31" fmla="*/ 868680 h 1158933"/>
              <a:gd name="connsiteX32" fmla="*/ 3794760 w 9265919"/>
              <a:gd name="connsiteY32" fmla="*/ 899160 h 1158933"/>
              <a:gd name="connsiteX33" fmla="*/ 3901440 w 9265919"/>
              <a:gd name="connsiteY33" fmla="*/ 914400 h 1158933"/>
              <a:gd name="connsiteX34" fmla="*/ 4038600 w 9265919"/>
              <a:gd name="connsiteY34" fmla="*/ 883920 h 1158933"/>
              <a:gd name="connsiteX35" fmla="*/ 4084320 w 9265919"/>
              <a:gd name="connsiteY35" fmla="*/ 868680 h 1158933"/>
              <a:gd name="connsiteX36" fmla="*/ 4145280 w 9265919"/>
              <a:gd name="connsiteY36" fmla="*/ 853440 h 1158933"/>
              <a:gd name="connsiteX37" fmla="*/ 4251960 w 9265919"/>
              <a:gd name="connsiteY37" fmla="*/ 868680 h 1158933"/>
              <a:gd name="connsiteX38" fmla="*/ 4343400 w 9265919"/>
              <a:gd name="connsiteY38" fmla="*/ 914400 h 1158933"/>
              <a:gd name="connsiteX39" fmla="*/ 4541520 w 9265919"/>
              <a:gd name="connsiteY39" fmla="*/ 868680 h 1158933"/>
              <a:gd name="connsiteX40" fmla="*/ 4632960 w 9265919"/>
              <a:gd name="connsiteY40" fmla="*/ 777240 h 1158933"/>
              <a:gd name="connsiteX41" fmla="*/ 4815840 w 9265919"/>
              <a:gd name="connsiteY41" fmla="*/ 731520 h 1158933"/>
              <a:gd name="connsiteX42" fmla="*/ 5349240 w 9265919"/>
              <a:gd name="connsiteY42" fmla="*/ 762000 h 1158933"/>
              <a:gd name="connsiteX43" fmla="*/ 5516880 w 9265919"/>
              <a:gd name="connsiteY43" fmla="*/ 731520 h 1158933"/>
              <a:gd name="connsiteX44" fmla="*/ 5547360 w 9265919"/>
              <a:gd name="connsiteY44" fmla="*/ 670560 h 1158933"/>
              <a:gd name="connsiteX45" fmla="*/ 5654040 w 9265919"/>
              <a:gd name="connsiteY45" fmla="*/ 518160 h 1158933"/>
              <a:gd name="connsiteX46" fmla="*/ 5699760 w 9265919"/>
              <a:gd name="connsiteY46" fmla="*/ 487680 h 1158933"/>
              <a:gd name="connsiteX47" fmla="*/ 5760720 w 9265919"/>
              <a:gd name="connsiteY47" fmla="*/ 426720 h 1158933"/>
              <a:gd name="connsiteX48" fmla="*/ 5913120 w 9265919"/>
              <a:gd name="connsiteY48" fmla="*/ 335280 h 1158933"/>
              <a:gd name="connsiteX49" fmla="*/ 5974080 w 9265919"/>
              <a:gd name="connsiteY49" fmla="*/ 320040 h 1158933"/>
              <a:gd name="connsiteX50" fmla="*/ 6111240 w 9265919"/>
              <a:gd name="connsiteY50" fmla="*/ 335280 h 1158933"/>
              <a:gd name="connsiteX51" fmla="*/ 6172200 w 9265919"/>
              <a:gd name="connsiteY51" fmla="*/ 350520 h 1158933"/>
              <a:gd name="connsiteX52" fmla="*/ 6537960 w 9265919"/>
              <a:gd name="connsiteY52" fmla="*/ 381000 h 1158933"/>
              <a:gd name="connsiteX53" fmla="*/ 6644640 w 9265919"/>
              <a:gd name="connsiteY53" fmla="*/ 457200 h 1158933"/>
              <a:gd name="connsiteX54" fmla="*/ 6675120 w 9265919"/>
              <a:gd name="connsiteY54" fmla="*/ 411480 h 1158933"/>
              <a:gd name="connsiteX55" fmla="*/ 6736080 w 9265919"/>
              <a:gd name="connsiteY55" fmla="*/ 396240 h 1158933"/>
              <a:gd name="connsiteX56" fmla="*/ 6842760 w 9265919"/>
              <a:gd name="connsiteY56" fmla="*/ 304800 h 1158933"/>
              <a:gd name="connsiteX57" fmla="*/ 7025640 w 9265919"/>
              <a:gd name="connsiteY57" fmla="*/ 259080 h 1158933"/>
              <a:gd name="connsiteX58" fmla="*/ 7162800 w 9265919"/>
              <a:gd name="connsiteY58" fmla="*/ 228600 h 1158933"/>
              <a:gd name="connsiteX59" fmla="*/ 7239000 w 9265919"/>
              <a:gd name="connsiteY59" fmla="*/ 198120 h 1158933"/>
              <a:gd name="connsiteX60" fmla="*/ 7299960 w 9265919"/>
              <a:gd name="connsiteY60" fmla="*/ 137160 h 1158933"/>
              <a:gd name="connsiteX61" fmla="*/ 7513320 w 9265919"/>
              <a:gd name="connsiteY61" fmla="*/ 137160 h 1158933"/>
              <a:gd name="connsiteX62" fmla="*/ 7650480 w 9265919"/>
              <a:gd name="connsiteY62" fmla="*/ 259080 h 1158933"/>
              <a:gd name="connsiteX63" fmla="*/ 7879080 w 9265919"/>
              <a:gd name="connsiteY63" fmla="*/ 213360 h 1158933"/>
              <a:gd name="connsiteX64" fmla="*/ 8001000 w 9265919"/>
              <a:gd name="connsiteY64" fmla="*/ 152400 h 1158933"/>
              <a:gd name="connsiteX65" fmla="*/ 8351520 w 9265919"/>
              <a:gd name="connsiteY65" fmla="*/ 228600 h 1158933"/>
              <a:gd name="connsiteX66" fmla="*/ 8397240 w 9265919"/>
              <a:gd name="connsiteY66" fmla="*/ 274320 h 1158933"/>
              <a:gd name="connsiteX67" fmla="*/ 8747760 w 9265919"/>
              <a:gd name="connsiteY67" fmla="*/ 228600 h 1158933"/>
              <a:gd name="connsiteX68" fmla="*/ 8900160 w 9265919"/>
              <a:gd name="connsiteY68" fmla="*/ 137160 h 1158933"/>
              <a:gd name="connsiteX69" fmla="*/ 8945880 w 9265919"/>
              <a:gd name="connsiteY69" fmla="*/ 121920 h 1158933"/>
              <a:gd name="connsiteX70" fmla="*/ 9128760 w 9265919"/>
              <a:gd name="connsiteY70" fmla="*/ 137160 h 1158933"/>
              <a:gd name="connsiteX71" fmla="*/ 9174480 w 9265919"/>
              <a:gd name="connsiteY71" fmla="*/ 152400 h 1158933"/>
              <a:gd name="connsiteX72" fmla="*/ 9265920 w 9265919"/>
              <a:gd name="connsiteY72" fmla="*/ 213360 h 1158933"/>
              <a:gd name="connsiteX73" fmla="*/ 9250680 w 9265919"/>
              <a:gd name="connsiteY73" fmla="*/ 1143000 h 1158933"/>
              <a:gd name="connsiteX74" fmla="*/ 9189720 w 9265919"/>
              <a:gd name="connsiteY74" fmla="*/ 1158240 h 1158933"/>
              <a:gd name="connsiteX75" fmla="*/ 8823960 w 9265919"/>
              <a:gd name="connsiteY75" fmla="*/ 1143000 h 1158933"/>
              <a:gd name="connsiteX76" fmla="*/ 8778240 w 9265919"/>
              <a:gd name="connsiteY76" fmla="*/ 1127760 h 1158933"/>
              <a:gd name="connsiteX77" fmla="*/ 7040880 w 9265919"/>
              <a:gd name="connsiteY77" fmla="*/ 1112520 h 1158933"/>
              <a:gd name="connsiteX78" fmla="*/ 5455920 w 9265919"/>
              <a:gd name="connsiteY78" fmla="*/ 1112520 h 1158933"/>
              <a:gd name="connsiteX79" fmla="*/ 5151120 w 9265919"/>
              <a:gd name="connsiteY79" fmla="*/ 1082040 h 1158933"/>
              <a:gd name="connsiteX80" fmla="*/ 4937760 w 9265919"/>
              <a:gd name="connsiteY80" fmla="*/ 1051560 h 1158933"/>
              <a:gd name="connsiteX81" fmla="*/ 4282440 w 9265919"/>
              <a:gd name="connsiteY81" fmla="*/ 1066800 h 1158933"/>
              <a:gd name="connsiteX82" fmla="*/ 1981200 w 9265919"/>
              <a:gd name="connsiteY82" fmla="*/ 1036320 h 1158933"/>
              <a:gd name="connsiteX83" fmla="*/ 701040 w 9265919"/>
              <a:gd name="connsiteY83" fmla="*/ 1051560 h 1158933"/>
              <a:gd name="connsiteX84" fmla="*/ 472440 w 9265919"/>
              <a:gd name="connsiteY84" fmla="*/ 1036320 h 1158933"/>
              <a:gd name="connsiteX85" fmla="*/ 164965 w 9265919"/>
              <a:gd name="connsiteY85" fmla="*/ 1051373 h 1158933"/>
              <a:gd name="connsiteX86" fmla="*/ 0 w 9265919"/>
              <a:gd name="connsiteY86" fmla="*/ 944880 h 1158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9265919" h="1158933">
                <a:moveTo>
                  <a:pt x="45720" y="1021080"/>
                </a:moveTo>
                <a:cubicBezTo>
                  <a:pt x="50800" y="751840"/>
                  <a:pt x="38220" y="481686"/>
                  <a:pt x="60960" y="213360"/>
                </a:cubicBezTo>
                <a:cubicBezTo>
                  <a:pt x="64053" y="176858"/>
                  <a:pt x="92614" y="143899"/>
                  <a:pt x="121920" y="121920"/>
                </a:cubicBezTo>
                <a:cubicBezTo>
                  <a:pt x="142240" y="106680"/>
                  <a:pt x="160940" y="88998"/>
                  <a:pt x="182880" y="76200"/>
                </a:cubicBezTo>
                <a:cubicBezTo>
                  <a:pt x="273739" y="23199"/>
                  <a:pt x="277757" y="24254"/>
                  <a:pt x="350520" y="0"/>
                </a:cubicBezTo>
                <a:cubicBezTo>
                  <a:pt x="358531" y="728"/>
                  <a:pt x="630821" y="24355"/>
                  <a:pt x="655320" y="30480"/>
                </a:cubicBezTo>
                <a:cubicBezTo>
                  <a:pt x="688517" y="38779"/>
                  <a:pt x="771263" y="130585"/>
                  <a:pt x="777240" y="137160"/>
                </a:cubicBezTo>
                <a:cubicBezTo>
                  <a:pt x="803929" y="166518"/>
                  <a:pt x="816363" y="214476"/>
                  <a:pt x="853440" y="228600"/>
                </a:cubicBezTo>
                <a:cubicBezTo>
                  <a:pt x="929986" y="257760"/>
                  <a:pt x="1016000" y="248920"/>
                  <a:pt x="1097280" y="259080"/>
                </a:cubicBezTo>
                <a:cubicBezTo>
                  <a:pt x="1102360" y="274320"/>
                  <a:pt x="1108624" y="289215"/>
                  <a:pt x="1112520" y="304800"/>
                </a:cubicBezTo>
                <a:cubicBezTo>
                  <a:pt x="1123879" y="350237"/>
                  <a:pt x="1123619" y="399323"/>
                  <a:pt x="1143000" y="441960"/>
                </a:cubicBezTo>
                <a:cubicBezTo>
                  <a:pt x="1150579" y="458634"/>
                  <a:pt x="1170545" y="470168"/>
                  <a:pt x="1188720" y="472440"/>
                </a:cubicBezTo>
                <a:cubicBezTo>
                  <a:pt x="1335250" y="490756"/>
                  <a:pt x="1483360" y="492760"/>
                  <a:pt x="1630680" y="502920"/>
                </a:cubicBezTo>
                <a:cubicBezTo>
                  <a:pt x="1666240" y="508000"/>
                  <a:pt x="1704008" y="504819"/>
                  <a:pt x="1737360" y="518160"/>
                </a:cubicBezTo>
                <a:cubicBezTo>
                  <a:pt x="1757371" y="526164"/>
                  <a:pt x="1769054" y="547516"/>
                  <a:pt x="1783080" y="563880"/>
                </a:cubicBezTo>
                <a:cubicBezTo>
                  <a:pt x="1799610" y="583165"/>
                  <a:pt x="1814037" y="604171"/>
                  <a:pt x="1828800" y="624840"/>
                </a:cubicBezTo>
                <a:cubicBezTo>
                  <a:pt x="1852584" y="658138"/>
                  <a:pt x="1868275" y="693327"/>
                  <a:pt x="1905000" y="716280"/>
                </a:cubicBezTo>
                <a:cubicBezTo>
                  <a:pt x="1971847" y="758060"/>
                  <a:pt x="2041558" y="753466"/>
                  <a:pt x="2118360" y="762000"/>
                </a:cubicBezTo>
                <a:cubicBezTo>
                  <a:pt x="2138680" y="812800"/>
                  <a:pt x="2148971" y="868876"/>
                  <a:pt x="2179320" y="914400"/>
                </a:cubicBezTo>
                <a:cubicBezTo>
                  <a:pt x="2189480" y="929640"/>
                  <a:pt x="2195497" y="948678"/>
                  <a:pt x="2209800" y="960120"/>
                </a:cubicBezTo>
                <a:cubicBezTo>
                  <a:pt x="2222344" y="970155"/>
                  <a:pt x="2240280" y="970280"/>
                  <a:pt x="2255520" y="975360"/>
                </a:cubicBezTo>
                <a:cubicBezTo>
                  <a:pt x="2413676" y="869923"/>
                  <a:pt x="2177035" y="1038605"/>
                  <a:pt x="2331720" y="883920"/>
                </a:cubicBezTo>
                <a:cubicBezTo>
                  <a:pt x="2343079" y="872561"/>
                  <a:pt x="2362200" y="873760"/>
                  <a:pt x="2377440" y="868680"/>
                </a:cubicBezTo>
                <a:cubicBezTo>
                  <a:pt x="2397760" y="848360"/>
                  <a:pt x="2414031" y="822950"/>
                  <a:pt x="2438400" y="807720"/>
                </a:cubicBezTo>
                <a:cubicBezTo>
                  <a:pt x="2491565" y="774492"/>
                  <a:pt x="2519539" y="802849"/>
                  <a:pt x="2575560" y="807720"/>
                </a:cubicBezTo>
                <a:cubicBezTo>
                  <a:pt x="2666797" y="815654"/>
                  <a:pt x="2758440" y="817880"/>
                  <a:pt x="2849880" y="822960"/>
                </a:cubicBezTo>
                <a:cubicBezTo>
                  <a:pt x="2994518" y="895279"/>
                  <a:pt x="2935450" y="856658"/>
                  <a:pt x="3032760" y="929640"/>
                </a:cubicBezTo>
                <a:cubicBezTo>
                  <a:pt x="3114040" y="919480"/>
                  <a:pt x="3197384" y="920006"/>
                  <a:pt x="3276600" y="899160"/>
                </a:cubicBezTo>
                <a:cubicBezTo>
                  <a:pt x="3297443" y="893675"/>
                  <a:pt x="3305763" y="867238"/>
                  <a:pt x="3322320" y="853440"/>
                </a:cubicBezTo>
                <a:cubicBezTo>
                  <a:pt x="3336391" y="841714"/>
                  <a:pt x="3352800" y="833120"/>
                  <a:pt x="3368040" y="822960"/>
                </a:cubicBezTo>
                <a:cubicBezTo>
                  <a:pt x="3430297" y="729574"/>
                  <a:pt x="3399701" y="745529"/>
                  <a:pt x="3596640" y="807720"/>
                </a:cubicBezTo>
                <a:cubicBezTo>
                  <a:pt x="3631572" y="818751"/>
                  <a:pt x="3653327" y="857096"/>
                  <a:pt x="3688080" y="868680"/>
                </a:cubicBezTo>
                <a:cubicBezTo>
                  <a:pt x="3727252" y="881737"/>
                  <a:pt x="3752660" y="891506"/>
                  <a:pt x="3794760" y="899160"/>
                </a:cubicBezTo>
                <a:cubicBezTo>
                  <a:pt x="3830102" y="905586"/>
                  <a:pt x="3865880" y="909320"/>
                  <a:pt x="3901440" y="914400"/>
                </a:cubicBezTo>
                <a:cubicBezTo>
                  <a:pt x="3947160" y="904240"/>
                  <a:pt x="3993163" y="895279"/>
                  <a:pt x="4038600" y="883920"/>
                </a:cubicBezTo>
                <a:cubicBezTo>
                  <a:pt x="4054185" y="880024"/>
                  <a:pt x="4068874" y="873093"/>
                  <a:pt x="4084320" y="868680"/>
                </a:cubicBezTo>
                <a:cubicBezTo>
                  <a:pt x="4104459" y="862926"/>
                  <a:pt x="4124960" y="858520"/>
                  <a:pt x="4145280" y="853440"/>
                </a:cubicBezTo>
                <a:cubicBezTo>
                  <a:pt x="4180840" y="858520"/>
                  <a:pt x="4217627" y="858116"/>
                  <a:pt x="4251960" y="868680"/>
                </a:cubicBezTo>
                <a:cubicBezTo>
                  <a:pt x="4284531" y="878702"/>
                  <a:pt x="4309322" y="914400"/>
                  <a:pt x="4343400" y="914400"/>
                </a:cubicBezTo>
                <a:cubicBezTo>
                  <a:pt x="4411176" y="914400"/>
                  <a:pt x="4475480" y="883920"/>
                  <a:pt x="4541520" y="868680"/>
                </a:cubicBezTo>
                <a:cubicBezTo>
                  <a:pt x="4572000" y="838200"/>
                  <a:pt x="4596249" y="799831"/>
                  <a:pt x="4632960" y="777240"/>
                </a:cubicBezTo>
                <a:cubicBezTo>
                  <a:pt x="4660113" y="760531"/>
                  <a:pt x="4776521" y="739384"/>
                  <a:pt x="4815840" y="731520"/>
                </a:cubicBezTo>
                <a:cubicBezTo>
                  <a:pt x="5017433" y="756719"/>
                  <a:pt x="5086246" y="768921"/>
                  <a:pt x="5349240" y="762000"/>
                </a:cubicBezTo>
                <a:cubicBezTo>
                  <a:pt x="5406016" y="760506"/>
                  <a:pt x="5461000" y="741680"/>
                  <a:pt x="5516880" y="731520"/>
                </a:cubicBezTo>
                <a:cubicBezTo>
                  <a:pt x="5527040" y="711200"/>
                  <a:pt x="5536327" y="690419"/>
                  <a:pt x="5547360" y="670560"/>
                </a:cubicBezTo>
                <a:cubicBezTo>
                  <a:pt x="5576793" y="617581"/>
                  <a:pt x="5610839" y="561361"/>
                  <a:pt x="5654040" y="518160"/>
                </a:cubicBezTo>
                <a:cubicBezTo>
                  <a:pt x="5666992" y="505208"/>
                  <a:pt x="5685853" y="499600"/>
                  <a:pt x="5699760" y="487680"/>
                </a:cubicBezTo>
                <a:cubicBezTo>
                  <a:pt x="5721579" y="468978"/>
                  <a:pt x="5739093" y="445643"/>
                  <a:pt x="5760720" y="426720"/>
                </a:cubicBezTo>
                <a:cubicBezTo>
                  <a:pt x="5807812" y="385514"/>
                  <a:pt x="5854143" y="358871"/>
                  <a:pt x="5913120" y="335280"/>
                </a:cubicBezTo>
                <a:cubicBezTo>
                  <a:pt x="5932567" y="327501"/>
                  <a:pt x="5953760" y="325120"/>
                  <a:pt x="5974080" y="320040"/>
                </a:cubicBezTo>
                <a:cubicBezTo>
                  <a:pt x="6019800" y="325120"/>
                  <a:pt x="6065774" y="328285"/>
                  <a:pt x="6111240" y="335280"/>
                </a:cubicBezTo>
                <a:cubicBezTo>
                  <a:pt x="6131942" y="338465"/>
                  <a:pt x="6151374" y="348289"/>
                  <a:pt x="6172200" y="350520"/>
                </a:cubicBezTo>
                <a:cubicBezTo>
                  <a:pt x="6293846" y="363554"/>
                  <a:pt x="6537960" y="381000"/>
                  <a:pt x="6537960" y="381000"/>
                </a:cubicBezTo>
                <a:cubicBezTo>
                  <a:pt x="6556247" y="399287"/>
                  <a:pt x="6610253" y="462931"/>
                  <a:pt x="6644640" y="457200"/>
                </a:cubicBezTo>
                <a:cubicBezTo>
                  <a:pt x="6662707" y="454189"/>
                  <a:pt x="6659880" y="421640"/>
                  <a:pt x="6675120" y="411480"/>
                </a:cubicBezTo>
                <a:cubicBezTo>
                  <a:pt x="6692548" y="399862"/>
                  <a:pt x="6715760" y="401320"/>
                  <a:pt x="6736080" y="396240"/>
                </a:cubicBezTo>
                <a:cubicBezTo>
                  <a:pt x="6759947" y="372373"/>
                  <a:pt x="6811479" y="316530"/>
                  <a:pt x="6842760" y="304800"/>
                </a:cubicBezTo>
                <a:cubicBezTo>
                  <a:pt x="6901595" y="282737"/>
                  <a:pt x="6964024" y="271403"/>
                  <a:pt x="7025640" y="259080"/>
                </a:cubicBezTo>
                <a:cubicBezTo>
                  <a:pt x="7055837" y="253041"/>
                  <a:pt x="7130516" y="239361"/>
                  <a:pt x="7162800" y="228600"/>
                </a:cubicBezTo>
                <a:cubicBezTo>
                  <a:pt x="7188753" y="219949"/>
                  <a:pt x="7213600" y="208280"/>
                  <a:pt x="7239000" y="198120"/>
                </a:cubicBezTo>
                <a:cubicBezTo>
                  <a:pt x="7259320" y="177800"/>
                  <a:pt x="7276050" y="153100"/>
                  <a:pt x="7299960" y="137160"/>
                </a:cubicBezTo>
                <a:cubicBezTo>
                  <a:pt x="7383740" y="81307"/>
                  <a:pt x="7410926" y="114406"/>
                  <a:pt x="7513320" y="137160"/>
                </a:cubicBezTo>
                <a:cubicBezTo>
                  <a:pt x="7559040" y="177800"/>
                  <a:pt x="7598607" y="226659"/>
                  <a:pt x="7650480" y="259080"/>
                </a:cubicBezTo>
                <a:cubicBezTo>
                  <a:pt x="7765820" y="331168"/>
                  <a:pt x="7774290" y="272304"/>
                  <a:pt x="7879080" y="213360"/>
                </a:cubicBezTo>
                <a:cubicBezTo>
                  <a:pt x="7918682" y="191084"/>
                  <a:pt x="7960360" y="172720"/>
                  <a:pt x="8001000" y="152400"/>
                </a:cubicBezTo>
                <a:cubicBezTo>
                  <a:pt x="8144508" y="168345"/>
                  <a:pt x="8201925" y="167002"/>
                  <a:pt x="8351520" y="228600"/>
                </a:cubicBezTo>
                <a:cubicBezTo>
                  <a:pt x="8371449" y="236806"/>
                  <a:pt x="8382000" y="259080"/>
                  <a:pt x="8397240" y="274320"/>
                </a:cubicBezTo>
                <a:cubicBezTo>
                  <a:pt x="8514080" y="259080"/>
                  <a:pt x="8633013" y="255374"/>
                  <a:pt x="8747760" y="228600"/>
                </a:cubicBezTo>
                <a:cubicBezTo>
                  <a:pt x="8826446" y="210240"/>
                  <a:pt x="8839994" y="167243"/>
                  <a:pt x="8900160" y="137160"/>
                </a:cubicBezTo>
                <a:cubicBezTo>
                  <a:pt x="8914528" y="129976"/>
                  <a:pt x="8930640" y="127000"/>
                  <a:pt x="8945880" y="121920"/>
                </a:cubicBezTo>
                <a:cubicBezTo>
                  <a:pt x="9006840" y="127000"/>
                  <a:pt x="9068125" y="129075"/>
                  <a:pt x="9128760" y="137160"/>
                </a:cubicBezTo>
                <a:cubicBezTo>
                  <a:pt x="9144683" y="139283"/>
                  <a:pt x="9161114" y="143489"/>
                  <a:pt x="9174480" y="152400"/>
                </a:cubicBezTo>
                <a:cubicBezTo>
                  <a:pt x="9288638" y="228506"/>
                  <a:pt x="9157209" y="177123"/>
                  <a:pt x="9265920" y="213360"/>
                </a:cubicBezTo>
                <a:cubicBezTo>
                  <a:pt x="9260840" y="523240"/>
                  <a:pt x="9275593" y="834081"/>
                  <a:pt x="9250680" y="1143000"/>
                </a:cubicBezTo>
                <a:cubicBezTo>
                  <a:pt x="9248996" y="1163878"/>
                  <a:pt x="9210665" y="1158240"/>
                  <a:pt x="9189720" y="1158240"/>
                </a:cubicBezTo>
                <a:cubicBezTo>
                  <a:pt x="9067694" y="1158240"/>
                  <a:pt x="8945880" y="1148080"/>
                  <a:pt x="8823960" y="1143000"/>
                </a:cubicBezTo>
                <a:cubicBezTo>
                  <a:pt x="8808720" y="1137920"/>
                  <a:pt x="8793738" y="1131987"/>
                  <a:pt x="8778240" y="1127760"/>
                </a:cubicBezTo>
                <a:cubicBezTo>
                  <a:pt x="8185795" y="966184"/>
                  <a:pt x="8031034" y="1103179"/>
                  <a:pt x="7040880" y="1112520"/>
                </a:cubicBezTo>
                <a:cubicBezTo>
                  <a:pt x="6447951" y="1186636"/>
                  <a:pt x="6805934" y="1147434"/>
                  <a:pt x="5455920" y="1112520"/>
                </a:cubicBezTo>
                <a:cubicBezTo>
                  <a:pt x="5353847" y="1109880"/>
                  <a:pt x="5252646" y="1092918"/>
                  <a:pt x="5151120" y="1082040"/>
                </a:cubicBezTo>
                <a:cubicBezTo>
                  <a:pt x="5044313" y="1070596"/>
                  <a:pt x="5035063" y="1067777"/>
                  <a:pt x="4937760" y="1051560"/>
                </a:cubicBezTo>
                <a:cubicBezTo>
                  <a:pt x="4719320" y="1056640"/>
                  <a:pt x="4500939" y="1066800"/>
                  <a:pt x="4282440" y="1066800"/>
                </a:cubicBezTo>
                <a:cubicBezTo>
                  <a:pt x="3345359" y="1066800"/>
                  <a:pt x="2829779" y="1053638"/>
                  <a:pt x="1981200" y="1036320"/>
                </a:cubicBezTo>
                <a:lnTo>
                  <a:pt x="701040" y="1051560"/>
                </a:lnTo>
                <a:cubicBezTo>
                  <a:pt x="624671" y="1051560"/>
                  <a:pt x="561786" y="1036351"/>
                  <a:pt x="472440" y="1036320"/>
                </a:cubicBezTo>
                <a:cubicBezTo>
                  <a:pt x="383094" y="1036289"/>
                  <a:pt x="297045" y="1056453"/>
                  <a:pt x="164965" y="1051373"/>
                </a:cubicBezTo>
                <a:cubicBezTo>
                  <a:pt x="84798" y="987240"/>
                  <a:pt x="0" y="992648"/>
                  <a:pt x="0" y="944880"/>
                </a:cubicBezTo>
              </a:path>
            </a:pathLst>
          </a:cu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dirty="0"/>
          </a:p>
        </p:txBody>
      </p:sp>
      <p:sp>
        <p:nvSpPr>
          <p:cNvPr id="19" name="Полилиния 18"/>
          <p:cNvSpPr/>
          <p:nvPr/>
        </p:nvSpPr>
        <p:spPr>
          <a:xfrm>
            <a:off x="1714500" y="6000750"/>
            <a:ext cx="2541588" cy="133350"/>
          </a:xfrm>
          <a:custGeom>
            <a:avLst/>
            <a:gdLst>
              <a:gd name="connsiteX0" fmla="*/ 40640 w 1610360"/>
              <a:gd name="connsiteY0" fmla="*/ 213360 h 289560"/>
              <a:gd name="connsiteX1" fmla="*/ 330200 w 1610360"/>
              <a:gd name="connsiteY1" fmla="*/ 91440 h 289560"/>
              <a:gd name="connsiteX2" fmla="*/ 406400 w 1610360"/>
              <a:gd name="connsiteY2" fmla="*/ 0 h 289560"/>
              <a:gd name="connsiteX3" fmla="*/ 482600 w 1610360"/>
              <a:gd name="connsiteY3" fmla="*/ 167640 h 289560"/>
              <a:gd name="connsiteX4" fmla="*/ 680720 w 1610360"/>
              <a:gd name="connsiteY4" fmla="*/ 152400 h 289560"/>
              <a:gd name="connsiteX5" fmla="*/ 772160 w 1610360"/>
              <a:gd name="connsiteY5" fmla="*/ 60960 h 289560"/>
              <a:gd name="connsiteX6" fmla="*/ 863600 w 1610360"/>
              <a:gd name="connsiteY6" fmla="*/ 167640 h 289560"/>
              <a:gd name="connsiteX7" fmla="*/ 909320 w 1610360"/>
              <a:gd name="connsiteY7" fmla="*/ 182880 h 289560"/>
              <a:gd name="connsiteX8" fmla="*/ 1122680 w 1610360"/>
              <a:gd name="connsiteY8" fmla="*/ 167640 h 289560"/>
              <a:gd name="connsiteX9" fmla="*/ 1168400 w 1610360"/>
              <a:gd name="connsiteY9" fmla="*/ 121920 h 289560"/>
              <a:gd name="connsiteX10" fmla="*/ 1259840 w 1610360"/>
              <a:gd name="connsiteY10" fmla="*/ 30480 h 289560"/>
              <a:gd name="connsiteX11" fmla="*/ 1275080 w 1610360"/>
              <a:gd name="connsiteY11" fmla="*/ 106680 h 289560"/>
              <a:gd name="connsiteX12" fmla="*/ 1320800 w 1610360"/>
              <a:gd name="connsiteY12" fmla="*/ 167640 h 289560"/>
              <a:gd name="connsiteX13" fmla="*/ 1412240 w 1610360"/>
              <a:gd name="connsiteY13" fmla="*/ 243840 h 289560"/>
              <a:gd name="connsiteX14" fmla="*/ 1610360 w 1610360"/>
              <a:gd name="connsiteY14" fmla="*/ 259080 h 289560"/>
              <a:gd name="connsiteX15" fmla="*/ 1518920 w 1610360"/>
              <a:gd name="connsiteY15" fmla="*/ 274320 h 289560"/>
              <a:gd name="connsiteX16" fmla="*/ 1473200 w 1610360"/>
              <a:gd name="connsiteY16" fmla="*/ 289560 h 289560"/>
              <a:gd name="connsiteX17" fmla="*/ 162560 w 1610360"/>
              <a:gd name="connsiteY17" fmla="*/ 274320 h 289560"/>
              <a:gd name="connsiteX18" fmla="*/ 86360 w 1610360"/>
              <a:gd name="connsiteY18" fmla="*/ 259080 h 289560"/>
              <a:gd name="connsiteX19" fmla="*/ 40640 w 1610360"/>
              <a:gd name="connsiteY19" fmla="*/ 21336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0360" h="289560">
                <a:moveTo>
                  <a:pt x="40640" y="213360"/>
                </a:moveTo>
                <a:cubicBezTo>
                  <a:pt x="81280" y="185420"/>
                  <a:pt x="190638" y="164894"/>
                  <a:pt x="330200" y="91440"/>
                </a:cubicBezTo>
                <a:cubicBezTo>
                  <a:pt x="360329" y="75583"/>
                  <a:pt x="388222" y="27268"/>
                  <a:pt x="406400" y="0"/>
                </a:cubicBezTo>
                <a:cubicBezTo>
                  <a:pt x="409655" y="11392"/>
                  <a:pt x="438181" y="159311"/>
                  <a:pt x="482600" y="167640"/>
                </a:cubicBezTo>
                <a:cubicBezTo>
                  <a:pt x="547701" y="179846"/>
                  <a:pt x="614680" y="157480"/>
                  <a:pt x="680720" y="152400"/>
                </a:cubicBezTo>
                <a:cubicBezTo>
                  <a:pt x="711200" y="121920"/>
                  <a:pt x="746297" y="26476"/>
                  <a:pt x="772160" y="60960"/>
                </a:cubicBezTo>
                <a:cubicBezTo>
                  <a:pt x="793287" y="89130"/>
                  <a:pt x="831760" y="146413"/>
                  <a:pt x="863600" y="167640"/>
                </a:cubicBezTo>
                <a:cubicBezTo>
                  <a:pt x="876966" y="176551"/>
                  <a:pt x="894080" y="177800"/>
                  <a:pt x="909320" y="182880"/>
                </a:cubicBezTo>
                <a:cubicBezTo>
                  <a:pt x="980440" y="177800"/>
                  <a:pt x="1053274" y="183971"/>
                  <a:pt x="1122680" y="167640"/>
                </a:cubicBezTo>
                <a:cubicBezTo>
                  <a:pt x="1143660" y="162704"/>
                  <a:pt x="1154374" y="138284"/>
                  <a:pt x="1168400" y="121920"/>
                </a:cubicBezTo>
                <a:cubicBezTo>
                  <a:pt x="1244013" y="33705"/>
                  <a:pt x="1179355" y="84137"/>
                  <a:pt x="1259840" y="30480"/>
                </a:cubicBezTo>
                <a:cubicBezTo>
                  <a:pt x="1264920" y="55880"/>
                  <a:pt x="1264560" y="83010"/>
                  <a:pt x="1275080" y="106680"/>
                </a:cubicBezTo>
                <a:cubicBezTo>
                  <a:pt x="1285396" y="129891"/>
                  <a:pt x="1306037" y="146971"/>
                  <a:pt x="1320800" y="167640"/>
                </a:cubicBezTo>
                <a:cubicBezTo>
                  <a:pt x="1350915" y="209801"/>
                  <a:pt x="1350981" y="233030"/>
                  <a:pt x="1412240" y="243840"/>
                </a:cubicBezTo>
                <a:cubicBezTo>
                  <a:pt x="1477467" y="255351"/>
                  <a:pt x="1544320" y="254000"/>
                  <a:pt x="1610360" y="259080"/>
                </a:cubicBezTo>
                <a:cubicBezTo>
                  <a:pt x="1579880" y="264160"/>
                  <a:pt x="1549085" y="267617"/>
                  <a:pt x="1518920" y="274320"/>
                </a:cubicBezTo>
                <a:cubicBezTo>
                  <a:pt x="1503238" y="277805"/>
                  <a:pt x="1489264" y="289560"/>
                  <a:pt x="1473200" y="289560"/>
                </a:cubicBezTo>
                <a:cubicBezTo>
                  <a:pt x="1036290" y="289560"/>
                  <a:pt x="599440" y="279400"/>
                  <a:pt x="162560" y="274320"/>
                </a:cubicBezTo>
                <a:cubicBezTo>
                  <a:pt x="137160" y="269240"/>
                  <a:pt x="111490" y="265362"/>
                  <a:pt x="86360" y="259080"/>
                </a:cubicBezTo>
                <a:cubicBezTo>
                  <a:pt x="18974" y="242234"/>
                  <a:pt x="0" y="241300"/>
                  <a:pt x="40640" y="21336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0" name="Полилиния 19"/>
          <p:cNvSpPr/>
          <p:nvPr/>
        </p:nvSpPr>
        <p:spPr>
          <a:xfrm>
            <a:off x="0" y="3714750"/>
            <a:ext cx="1609725" cy="123825"/>
          </a:xfrm>
          <a:custGeom>
            <a:avLst/>
            <a:gdLst>
              <a:gd name="connsiteX0" fmla="*/ 40640 w 1610360"/>
              <a:gd name="connsiteY0" fmla="*/ 213360 h 289560"/>
              <a:gd name="connsiteX1" fmla="*/ 330200 w 1610360"/>
              <a:gd name="connsiteY1" fmla="*/ 91440 h 289560"/>
              <a:gd name="connsiteX2" fmla="*/ 406400 w 1610360"/>
              <a:gd name="connsiteY2" fmla="*/ 0 h 289560"/>
              <a:gd name="connsiteX3" fmla="*/ 482600 w 1610360"/>
              <a:gd name="connsiteY3" fmla="*/ 167640 h 289560"/>
              <a:gd name="connsiteX4" fmla="*/ 680720 w 1610360"/>
              <a:gd name="connsiteY4" fmla="*/ 152400 h 289560"/>
              <a:gd name="connsiteX5" fmla="*/ 772160 w 1610360"/>
              <a:gd name="connsiteY5" fmla="*/ 60960 h 289560"/>
              <a:gd name="connsiteX6" fmla="*/ 863600 w 1610360"/>
              <a:gd name="connsiteY6" fmla="*/ 167640 h 289560"/>
              <a:gd name="connsiteX7" fmla="*/ 909320 w 1610360"/>
              <a:gd name="connsiteY7" fmla="*/ 182880 h 289560"/>
              <a:gd name="connsiteX8" fmla="*/ 1122680 w 1610360"/>
              <a:gd name="connsiteY8" fmla="*/ 167640 h 289560"/>
              <a:gd name="connsiteX9" fmla="*/ 1168400 w 1610360"/>
              <a:gd name="connsiteY9" fmla="*/ 121920 h 289560"/>
              <a:gd name="connsiteX10" fmla="*/ 1259840 w 1610360"/>
              <a:gd name="connsiteY10" fmla="*/ 30480 h 289560"/>
              <a:gd name="connsiteX11" fmla="*/ 1275080 w 1610360"/>
              <a:gd name="connsiteY11" fmla="*/ 106680 h 289560"/>
              <a:gd name="connsiteX12" fmla="*/ 1320800 w 1610360"/>
              <a:gd name="connsiteY12" fmla="*/ 167640 h 289560"/>
              <a:gd name="connsiteX13" fmla="*/ 1412240 w 1610360"/>
              <a:gd name="connsiteY13" fmla="*/ 243840 h 289560"/>
              <a:gd name="connsiteX14" fmla="*/ 1610360 w 1610360"/>
              <a:gd name="connsiteY14" fmla="*/ 259080 h 289560"/>
              <a:gd name="connsiteX15" fmla="*/ 1518920 w 1610360"/>
              <a:gd name="connsiteY15" fmla="*/ 274320 h 289560"/>
              <a:gd name="connsiteX16" fmla="*/ 1473200 w 1610360"/>
              <a:gd name="connsiteY16" fmla="*/ 289560 h 289560"/>
              <a:gd name="connsiteX17" fmla="*/ 162560 w 1610360"/>
              <a:gd name="connsiteY17" fmla="*/ 274320 h 289560"/>
              <a:gd name="connsiteX18" fmla="*/ 86360 w 1610360"/>
              <a:gd name="connsiteY18" fmla="*/ 259080 h 289560"/>
              <a:gd name="connsiteX19" fmla="*/ 40640 w 1610360"/>
              <a:gd name="connsiteY19" fmla="*/ 21336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0360" h="289560">
                <a:moveTo>
                  <a:pt x="40640" y="213360"/>
                </a:moveTo>
                <a:cubicBezTo>
                  <a:pt x="81280" y="185420"/>
                  <a:pt x="190638" y="164894"/>
                  <a:pt x="330200" y="91440"/>
                </a:cubicBezTo>
                <a:cubicBezTo>
                  <a:pt x="360329" y="75583"/>
                  <a:pt x="388222" y="27268"/>
                  <a:pt x="406400" y="0"/>
                </a:cubicBezTo>
                <a:cubicBezTo>
                  <a:pt x="409655" y="11392"/>
                  <a:pt x="438181" y="159311"/>
                  <a:pt x="482600" y="167640"/>
                </a:cubicBezTo>
                <a:cubicBezTo>
                  <a:pt x="547701" y="179846"/>
                  <a:pt x="614680" y="157480"/>
                  <a:pt x="680720" y="152400"/>
                </a:cubicBezTo>
                <a:cubicBezTo>
                  <a:pt x="711200" y="121920"/>
                  <a:pt x="746297" y="26476"/>
                  <a:pt x="772160" y="60960"/>
                </a:cubicBezTo>
                <a:cubicBezTo>
                  <a:pt x="793287" y="89130"/>
                  <a:pt x="831760" y="146413"/>
                  <a:pt x="863600" y="167640"/>
                </a:cubicBezTo>
                <a:cubicBezTo>
                  <a:pt x="876966" y="176551"/>
                  <a:pt x="894080" y="177800"/>
                  <a:pt x="909320" y="182880"/>
                </a:cubicBezTo>
                <a:cubicBezTo>
                  <a:pt x="980440" y="177800"/>
                  <a:pt x="1053274" y="183971"/>
                  <a:pt x="1122680" y="167640"/>
                </a:cubicBezTo>
                <a:cubicBezTo>
                  <a:pt x="1143660" y="162704"/>
                  <a:pt x="1154374" y="138284"/>
                  <a:pt x="1168400" y="121920"/>
                </a:cubicBezTo>
                <a:cubicBezTo>
                  <a:pt x="1244013" y="33705"/>
                  <a:pt x="1179355" y="84137"/>
                  <a:pt x="1259840" y="30480"/>
                </a:cubicBezTo>
                <a:cubicBezTo>
                  <a:pt x="1264920" y="55880"/>
                  <a:pt x="1264560" y="83010"/>
                  <a:pt x="1275080" y="106680"/>
                </a:cubicBezTo>
                <a:cubicBezTo>
                  <a:pt x="1285396" y="129891"/>
                  <a:pt x="1306037" y="146971"/>
                  <a:pt x="1320800" y="167640"/>
                </a:cubicBezTo>
                <a:cubicBezTo>
                  <a:pt x="1350915" y="209801"/>
                  <a:pt x="1350981" y="233030"/>
                  <a:pt x="1412240" y="243840"/>
                </a:cubicBezTo>
                <a:cubicBezTo>
                  <a:pt x="1477467" y="255351"/>
                  <a:pt x="1544320" y="254000"/>
                  <a:pt x="1610360" y="259080"/>
                </a:cubicBezTo>
                <a:cubicBezTo>
                  <a:pt x="1579880" y="264160"/>
                  <a:pt x="1549085" y="267617"/>
                  <a:pt x="1518920" y="274320"/>
                </a:cubicBezTo>
                <a:cubicBezTo>
                  <a:pt x="1503238" y="277805"/>
                  <a:pt x="1489264" y="289560"/>
                  <a:pt x="1473200" y="289560"/>
                </a:cubicBezTo>
                <a:cubicBezTo>
                  <a:pt x="1036290" y="289560"/>
                  <a:pt x="599440" y="279400"/>
                  <a:pt x="162560" y="274320"/>
                </a:cubicBezTo>
                <a:cubicBezTo>
                  <a:pt x="137160" y="269240"/>
                  <a:pt x="111490" y="265362"/>
                  <a:pt x="86360" y="259080"/>
                </a:cubicBezTo>
                <a:cubicBezTo>
                  <a:pt x="18974" y="242234"/>
                  <a:pt x="0" y="241300"/>
                  <a:pt x="40640" y="21336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1" name="Полилиния 20"/>
          <p:cNvSpPr/>
          <p:nvPr/>
        </p:nvSpPr>
        <p:spPr>
          <a:xfrm>
            <a:off x="1143000" y="3357563"/>
            <a:ext cx="1609725" cy="74612"/>
          </a:xfrm>
          <a:custGeom>
            <a:avLst/>
            <a:gdLst>
              <a:gd name="connsiteX0" fmla="*/ 40640 w 1610360"/>
              <a:gd name="connsiteY0" fmla="*/ 213360 h 289560"/>
              <a:gd name="connsiteX1" fmla="*/ 330200 w 1610360"/>
              <a:gd name="connsiteY1" fmla="*/ 91440 h 289560"/>
              <a:gd name="connsiteX2" fmla="*/ 406400 w 1610360"/>
              <a:gd name="connsiteY2" fmla="*/ 0 h 289560"/>
              <a:gd name="connsiteX3" fmla="*/ 482600 w 1610360"/>
              <a:gd name="connsiteY3" fmla="*/ 167640 h 289560"/>
              <a:gd name="connsiteX4" fmla="*/ 680720 w 1610360"/>
              <a:gd name="connsiteY4" fmla="*/ 152400 h 289560"/>
              <a:gd name="connsiteX5" fmla="*/ 772160 w 1610360"/>
              <a:gd name="connsiteY5" fmla="*/ 60960 h 289560"/>
              <a:gd name="connsiteX6" fmla="*/ 863600 w 1610360"/>
              <a:gd name="connsiteY6" fmla="*/ 167640 h 289560"/>
              <a:gd name="connsiteX7" fmla="*/ 909320 w 1610360"/>
              <a:gd name="connsiteY7" fmla="*/ 182880 h 289560"/>
              <a:gd name="connsiteX8" fmla="*/ 1122680 w 1610360"/>
              <a:gd name="connsiteY8" fmla="*/ 167640 h 289560"/>
              <a:gd name="connsiteX9" fmla="*/ 1168400 w 1610360"/>
              <a:gd name="connsiteY9" fmla="*/ 121920 h 289560"/>
              <a:gd name="connsiteX10" fmla="*/ 1259840 w 1610360"/>
              <a:gd name="connsiteY10" fmla="*/ 30480 h 289560"/>
              <a:gd name="connsiteX11" fmla="*/ 1275080 w 1610360"/>
              <a:gd name="connsiteY11" fmla="*/ 106680 h 289560"/>
              <a:gd name="connsiteX12" fmla="*/ 1320800 w 1610360"/>
              <a:gd name="connsiteY12" fmla="*/ 167640 h 289560"/>
              <a:gd name="connsiteX13" fmla="*/ 1412240 w 1610360"/>
              <a:gd name="connsiteY13" fmla="*/ 243840 h 289560"/>
              <a:gd name="connsiteX14" fmla="*/ 1610360 w 1610360"/>
              <a:gd name="connsiteY14" fmla="*/ 259080 h 289560"/>
              <a:gd name="connsiteX15" fmla="*/ 1518920 w 1610360"/>
              <a:gd name="connsiteY15" fmla="*/ 274320 h 289560"/>
              <a:gd name="connsiteX16" fmla="*/ 1473200 w 1610360"/>
              <a:gd name="connsiteY16" fmla="*/ 289560 h 289560"/>
              <a:gd name="connsiteX17" fmla="*/ 162560 w 1610360"/>
              <a:gd name="connsiteY17" fmla="*/ 274320 h 289560"/>
              <a:gd name="connsiteX18" fmla="*/ 86360 w 1610360"/>
              <a:gd name="connsiteY18" fmla="*/ 259080 h 289560"/>
              <a:gd name="connsiteX19" fmla="*/ 40640 w 1610360"/>
              <a:gd name="connsiteY19" fmla="*/ 21336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0360" h="289560">
                <a:moveTo>
                  <a:pt x="40640" y="213360"/>
                </a:moveTo>
                <a:cubicBezTo>
                  <a:pt x="81280" y="185420"/>
                  <a:pt x="190638" y="164894"/>
                  <a:pt x="330200" y="91440"/>
                </a:cubicBezTo>
                <a:cubicBezTo>
                  <a:pt x="360329" y="75583"/>
                  <a:pt x="388222" y="27268"/>
                  <a:pt x="406400" y="0"/>
                </a:cubicBezTo>
                <a:cubicBezTo>
                  <a:pt x="409655" y="11392"/>
                  <a:pt x="438181" y="159311"/>
                  <a:pt x="482600" y="167640"/>
                </a:cubicBezTo>
                <a:cubicBezTo>
                  <a:pt x="547701" y="179846"/>
                  <a:pt x="614680" y="157480"/>
                  <a:pt x="680720" y="152400"/>
                </a:cubicBezTo>
                <a:cubicBezTo>
                  <a:pt x="711200" y="121920"/>
                  <a:pt x="746297" y="26476"/>
                  <a:pt x="772160" y="60960"/>
                </a:cubicBezTo>
                <a:cubicBezTo>
                  <a:pt x="793287" y="89130"/>
                  <a:pt x="831760" y="146413"/>
                  <a:pt x="863600" y="167640"/>
                </a:cubicBezTo>
                <a:cubicBezTo>
                  <a:pt x="876966" y="176551"/>
                  <a:pt x="894080" y="177800"/>
                  <a:pt x="909320" y="182880"/>
                </a:cubicBezTo>
                <a:cubicBezTo>
                  <a:pt x="980440" y="177800"/>
                  <a:pt x="1053274" y="183971"/>
                  <a:pt x="1122680" y="167640"/>
                </a:cubicBezTo>
                <a:cubicBezTo>
                  <a:pt x="1143660" y="162704"/>
                  <a:pt x="1154374" y="138284"/>
                  <a:pt x="1168400" y="121920"/>
                </a:cubicBezTo>
                <a:cubicBezTo>
                  <a:pt x="1244013" y="33705"/>
                  <a:pt x="1179355" y="84137"/>
                  <a:pt x="1259840" y="30480"/>
                </a:cubicBezTo>
                <a:cubicBezTo>
                  <a:pt x="1264920" y="55880"/>
                  <a:pt x="1264560" y="83010"/>
                  <a:pt x="1275080" y="106680"/>
                </a:cubicBezTo>
                <a:cubicBezTo>
                  <a:pt x="1285396" y="129891"/>
                  <a:pt x="1306037" y="146971"/>
                  <a:pt x="1320800" y="167640"/>
                </a:cubicBezTo>
                <a:cubicBezTo>
                  <a:pt x="1350915" y="209801"/>
                  <a:pt x="1350981" y="233030"/>
                  <a:pt x="1412240" y="243840"/>
                </a:cubicBezTo>
                <a:cubicBezTo>
                  <a:pt x="1477467" y="255351"/>
                  <a:pt x="1544320" y="254000"/>
                  <a:pt x="1610360" y="259080"/>
                </a:cubicBezTo>
                <a:cubicBezTo>
                  <a:pt x="1579880" y="264160"/>
                  <a:pt x="1549085" y="267617"/>
                  <a:pt x="1518920" y="274320"/>
                </a:cubicBezTo>
                <a:cubicBezTo>
                  <a:pt x="1503238" y="277805"/>
                  <a:pt x="1489264" y="289560"/>
                  <a:pt x="1473200" y="289560"/>
                </a:cubicBezTo>
                <a:cubicBezTo>
                  <a:pt x="1036290" y="289560"/>
                  <a:pt x="599440" y="279400"/>
                  <a:pt x="162560" y="274320"/>
                </a:cubicBezTo>
                <a:cubicBezTo>
                  <a:pt x="137160" y="269240"/>
                  <a:pt x="111490" y="265362"/>
                  <a:pt x="86360" y="259080"/>
                </a:cubicBezTo>
                <a:cubicBezTo>
                  <a:pt x="18974" y="242234"/>
                  <a:pt x="0" y="241300"/>
                  <a:pt x="40640" y="21336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2" name="Полилиния 21"/>
          <p:cNvSpPr/>
          <p:nvPr/>
        </p:nvSpPr>
        <p:spPr>
          <a:xfrm>
            <a:off x="571500" y="4857750"/>
            <a:ext cx="1941513" cy="142875"/>
          </a:xfrm>
          <a:custGeom>
            <a:avLst/>
            <a:gdLst>
              <a:gd name="connsiteX0" fmla="*/ 40640 w 1610360"/>
              <a:gd name="connsiteY0" fmla="*/ 213360 h 289560"/>
              <a:gd name="connsiteX1" fmla="*/ 330200 w 1610360"/>
              <a:gd name="connsiteY1" fmla="*/ 91440 h 289560"/>
              <a:gd name="connsiteX2" fmla="*/ 406400 w 1610360"/>
              <a:gd name="connsiteY2" fmla="*/ 0 h 289560"/>
              <a:gd name="connsiteX3" fmla="*/ 482600 w 1610360"/>
              <a:gd name="connsiteY3" fmla="*/ 167640 h 289560"/>
              <a:gd name="connsiteX4" fmla="*/ 680720 w 1610360"/>
              <a:gd name="connsiteY4" fmla="*/ 152400 h 289560"/>
              <a:gd name="connsiteX5" fmla="*/ 772160 w 1610360"/>
              <a:gd name="connsiteY5" fmla="*/ 60960 h 289560"/>
              <a:gd name="connsiteX6" fmla="*/ 863600 w 1610360"/>
              <a:gd name="connsiteY6" fmla="*/ 167640 h 289560"/>
              <a:gd name="connsiteX7" fmla="*/ 909320 w 1610360"/>
              <a:gd name="connsiteY7" fmla="*/ 182880 h 289560"/>
              <a:gd name="connsiteX8" fmla="*/ 1122680 w 1610360"/>
              <a:gd name="connsiteY8" fmla="*/ 167640 h 289560"/>
              <a:gd name="connsiteX9" fmla="*/ 1168400 w 1610360"/>
              <a:gd name="connsiteY9" fmla="*/ 121920 h 289560"/>
              <a:gd name="connsiteX10" fmla="*/ 1259840 w 1610360"/>
              <a:gd name="connsiteY10" fmla="*/ 30480 h 289560"/>
              <a:gd name="connsiteX11" fmla="*/ 1275080 w 1610360"/>
              <a:gd name="connsiteY11" fmla="*/ 106680 h 289560"/>
              <a:gd name="connsiteX12" fmla="*/ 1320800 w 1610360"/>
              <a:gd name="connsiteY12" fmla="*/ 167640 h 289560"/>
              <a:gd name="connsiteX13" fmla="*/ 1412240 w 1610360"/>
              <a:gd name="connsiteY13" fmla="*/ 243840 h 289560"/>
              <a:gd name="connsiteX14" fmla="*/ 1610360 w 1610360"/>
              <a:gd name="connsiteY14" fmla="*/ 259080 h 289560"/>
              <a:gd name="connsiteX15" fmla="*/ 1518920 w 1610360"/>
              <a:gd name="connsiteY15" fmla="*/ 274320 h 289560"/>
              <a:gd name="connsiteX16" fmla="*/ 1473200 w 1610360"/>
              <a:gd name="connsiteY16" fmla="*/ 289560 h 289560"/>
              <a:gd name="connsiteX17" fmla="*/ 162560 w 1610360"/>
              <a:gd name="connsiteY17" fmla="*/ 274320 h 289560"/>
              <a:gd name="connsiteX18" fmla="*/ 86360 w 1610360"/>
              <a:gd name="connsiteY18" fmla="*/ 259080 h 289560"/>
              <a:gd name="connsiteX19" fmla="*/ 40640 w 1610360"/>
              <a:gd name="connsiteY19" fmla="*/ 21336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0360" h="289560">
                <a:moveTo>
                  <a:pt x="40640" y="213360"/>
                </a:moveTo>
                <a:cubicBezTo>
                  <a:pt x="81280" y="185420"/>
                  <a:pt x="190638" y="164894"/>
                  <a:pt x="330200" y="91440"/>
                </a:cubicBezTo>
                <a:cubicBezTo>
                  <a:pt x="360329" y="75583"/>
                  <a:pt x="388222" y="27268"/>
                  <a:pt x="406400" y="0"/>
                </a:cubicBezTo>
                <a:cubicBezTo>
                  <a:pt x="409655" y="11392"/>
                  <a:pt x="438181" y="159311"/>
                  <a:pt x="482600" y="167640"/>
                </a:cubicBezTo>
                <a:cubicBezTo>
                  <a:pt x="547701" y="179846"/>
                  <a:pt x="614680" y="157480"/>
                  <a:pt x="680720" y="152400"/>
                </a:cubicBezTo>
                <a:cubicBezTo>
                  <a:pt x="711200" y="121920"/>
                  <a:pt x="746297" y="26476"/>
                  <a:pt x="772160" y="60960"/>
                </a:cubicBezTo>
                <a:cubicBezTo>
                  <a:pt x="793287" y="89130"/>
                  <a:pt x="831760" y="146413"/>
                  <a:pt x="863600" y="167640"/>
                </a:cubicBezTo>
                <a:cubicBezTo>
                  <a:pt x="876966" y="176551"/>
                  <a:pt x="894080" y="177800"/>
                  <a:pt x="909320" y="182880"/>
                </a:cubicBezTo>
                <a:cubicBezTo>
                  <a:pt x="980440" y="177800"/>
                  <a:pt x="1053274" y="183971"/>
                  <a:pt x="1122680" y="167640"/>
                </a:cubicBezTo>
                <a:cubicBezTo>
                  <a:pt x="1143660" y="162704"/>
                  <a:pt x="1154374" y="138284"/>
                  <a:pt x="1168400" y="121920"/>
                </a:cubicBezTo>
                <a:cubicBezTo>
                  <a:pt x="1244013" y="33705"/>
                  <a:pt x="1179355" y="84137"/>
                  <a:pt x="1259840" y="30480"/>
                </a:cubicBezTo>
                <a:cubicBezTo>
                  <a:pt x="1264920" y="55880"/>
                  <a:pt x="1264560" y="83010"/>
                  <a:pt x="1275080" y="106680"/>
                </a:cubicBezTo>
                <a:cubicBezTo>
                  <a:pt x="1285396" y="129891"/>
                  <a:pt x="1306037" y="146971"/>
                  <a:pt x="1320800" y="167640"/>
                </a:cubicBezTo>
                <a:cubicBezTo>
                  <a:pt x="1350915" y="209801"/>
                  <a:pt x="1350981" y="233030"/>
                  <a:pt x="1412240" y="243840"/>
                </a:cubicBezTo>
                <a:cubicBezTo>
                  <a:pt x="1477467" y="255351"/>
                  <a:pt x="1544320" y="254000"/>
                  <a:pt x="1610360" y="259080"/>
                </a:cubicBezTo>
                <a:cubicBezTo>
                  <a:pt x="1579880" y="264160"/>
                  <a:pt x="1549085" y="267617"/>
                  <a:pt x="1518920" y="274320"/>
                </a:cubicBezTo>
                <a:cubicBezTo>
                  <a:pt x="1503238" y="277805"/>
                  <a:pt x="1489264" y="289560"/>
                  <a:pt x="1473200" y="289560"/>
                </a:cubicBezTo>
                <a:cubicBezTo>
                  <a:pt x="1036290" y="289560"/>
                  <a:pt x="599440" y="279400"/>
                  <a:pt x="162560" y="274320"/>
                </a:cubicBezTo>
                <a:cubicBezTo>
                  <a:pt x="137160" y="269240"/>
                  <a:pt x="111490" y="265362"/>
                  <a:pt x="86360" y="259080"/>
                </a:cubicBezTo>
                <a:cubicBezTo>
                  <a:pt x="18974" y="242234"/>
                  <a:pt x="0" y="241300"/>
                  <a:pt x="40640" y="21336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3" name="Полилиния 22"/>
          <p:cNvSpPr/>
          <p:nvPr/>
        </p:nvSpPr>
        <p:spPr>
          <a:xfrm>
            <a:off x="5357813" y="5643563"/>
            <a:ext cx="2857500" cy="214312"/>
          </a:xfrm>
          <a:custGeom>
            <a:avLst/>
            <a:gdLst>
              <a:gd name="connsiteX0" fmla="*/ 40640 w 1610360"/>
              <a:gd name="connsiteY0" fmla="*/ 213360 h 289560"/>
              <a:gd name="connsiteX1" fmla="*/ 330200 w 1610360"/>
              <a:gd name="connsiteY1" fmla="*/ 91440 h 289560"/>
              <a:gd name="connsiteX2" fmla="*/ 406400 w 1610360"/>
              <a:gd name="connsiteY2" fmla="*/ 0 h 289560"/>
              <a:gd name="connsiteX3" fmla="*/ 482600 w 1610360"/>
              <a:gd name="connsiteY3" fmla="*/ 167640 h 289560"/>
              <a:gd name="connsiteX4" fmla="*/ 680720 w 1610360"/>
              <a:gd name="connsiteY4" fmla="*/ 152400 h 289560"/>
              <a:gd name="connsiteX5" fmla="*/ 772160 w 1610360"/>
              <a:gd name="connsiteY5" fmla="*/ 60960 h 289560"/>
              <a:gd name="connsiteX6" fmla="*/ 863600 w 1610360"/>
              <a:gd name="connsiteY6" fmla="*/ 167640 h 289560"/>
              <a:gd name="connsiteX7" fmla="*/ 909320 w 1610360"/>
              <a:gd name="connsiteY7" fmla="*/ 182880 h 289560"/>
              <a:gd name="connsiteX8" fmla="*/ 1122680 w 1610360"/>
              <a:gd name="connsiteY8" fmla="*/ 167640 h 289560"/>
              <a:gd name="connsiteX9" fmla="*/ 1168400 w 1610360"/>
              <a:gd name="connsiteY9" fmla="*/ 121920 h 289560"/>
              <a:gd name="connsiteX10" fmla="*/ 1259840 w 1610360"/>
              <a:gd name="connsiteY10" fmla="*/ 30480 h 289560"/>
              <a:gd name="connsiteX11" fmla="*/ 1275080 w 1610360"/>
              <a:gd name="connsiteY11" fmla="*/ 106680 h 289560"/>
              <a:gd name="connsiteX12" fmla="*/ 1320800 w 1610360"/>
              <a:gd name="connsiteY12" fmla="*/ 167640 h 289560"/>
              <a:gd name="connsiteX13" fmla="*/ 1412240 w 1610360"/>
              <a:gd name="connsiteY13" fmla="*/ 243840 h 289560"/>
              <a:gd name="connsiteX14" fmla="*/ 1610360 w 1610360"/>
              <a:gd name="connsiteY14" fmla="*/ 259080 h 289560"/>
              <a:gd name="connsiteX15" fmla="*/ 1518920 w 1610360"/>
              <a:gd name="connsiteY15" fmla="*/ 274320 h 289560"/>
              <a:gd name="connsiteX16" fmla="*/ 1473200 w 1610360"/>
              <a:gd name="connsiteY16" fmla="*/ 289560 h 289560"/>
              <a:gd name="connsiteX17" fmla="*/ 162560 w 1610360"/>
              <a:gd name="connsiteY17" fmla="*/ 274320 h 289560"/>
              <a:gd name="connsiteX18" fmla="*/ 86360 w 1610360"/>
              <a:gd name="connsiteY18" fmla="*/ 259080 h 289560"/>
              <a:gd name="connsiteX19" fmla="*/ 40640 w 1610360"/>
              <a:gd name="connsiteY19" fmla="*/ 21336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0360" h="289560">
                <a:moveTo>
                  <a:pt x="40640" y="213360"/>
                </a:moveTo>
                <a:cubicBezTo>
                  <a:pt x="81280" y="185420"/>
                  <a:pt x="190638" y="164894"/>
                  <a:pt x="330200" y="91440"/>
                </a:cubicBezTo>
                <a:cubicBezTo>
                  <a:pt x="360329" y="75583"/>
                  <a:pt x="388222" y="27268"/>
                  <a:pt x="406400" y="0"/>
                </a:cubicBezTo>
                <a:cubicBezTo>
                  <a:pt x="409655" y="11392"/>
                  <a:pt x="438181" y="159311"/>
                  <a:pt x="482600" y="167640"/>
                </a:cubicBezTo>
                <a:cubicBezTo>
                  <a:pt x="547701" y="179846"/>
                  <a:pt x="614680" y="157480"/>
                  <a:pt x="680720" y="152400"/>
                </a:cubicBezTo>
                <a:cubicBezTo>
                  <a:pt x="711200" y="121920"/>
                  <a:pt x="746297" y="26476"/>
                  <a:pt x="772160" y="60960"/>
                </a:cubicBezTo>
                <a:cubicBezTo>
                  <a:pt x="793287" y="89130"/>
                  <a:pt x="831760" y="146413"/>
                  <a:pt x="863600" y="167640"/>
                </a:cubicBezTo>
                <a:cubicBezTo>
                  <a:pt x="876966" y="176551"/>
                  <a:pt x="894080" y="177800"/>
                  <a:pt x="909320" y="182880"/>
                </a:cubicBezTo>
                <a:cubicBezTo>
                  <a:pt x="980440" y="177800"/>
                  <a:pt x="1053274" y="183971"/>
                  <a:pt x="1122680" y="167640"/>
                </a:cubicBezTo>
                <a:cubicBezTo>
                  <a:pt x="1143660" y="162704"/>
                  <a:pt x="1154374" y="138284"/>
                  <a:pt x="1168400" y="121920"/>
                </a:cubicBezTo>
                <a:cubicBezTo>
                  <a:pt x="1244013" y="33705"/>
                  <a:pt x="1179355" y="84137"/>
                  <a:pt x="1259840" y="30480"/>
                </a:cubicBezTo>
                <a:cubicBezTo>
                  <a:pt x="1264920" y="55880"/>
                  <a:pt x="1264560" y="83010"/>
                  <a:pt x="1275080" y="106680"/>
                </a:cubicBezTo>
                <a:cubicBezTo>
                  <a:pt x="1285396" y="129891"/>
                  <a:pt x="1306037" y="146971"/>
                  <a:pt x="1320800" y="167640"/>
                </a:cubicBezTo>
                <a:cubicBezTo>
                  <a:pt x="1350915" y="209801"/>
                  <a:pt x="1350981" y="233030"/>
                  <a:pt x="1412240" y="243840"/>
                </a:cubicBezTo>
                <a:cubicBezTo>
                  <a:pt x="1477467" y="255351"/>
                  <a:pt x="1544320" y="254000"/>
                  <a:pt x="1610360" y="259080"/>
                </a:cubicBezTo>
                <a:cubicBezTo>
                  <a:pt x="1579880" y="264160"/>
                  <a:pt x="1549085" y="267617"/>
                  <a:pt x="1518920" y="274320"/>
                </a:cubicBezTo>
                <a:cubicBezTo>
                  <a:pt x="1503238" y="277805"/>
                  <a:pt x="1489264" y="289560"/>
                  <a:pt x="1473200" y="289560"/>
                </a:cubicBezTo>
                <a:cubicBezTo>
                  <a:pt x="1036290" y="289560"/>
                  <a:pt x="599440" y="279400"/>
                  <a:pt x="162560" y="274320"/>
                </a:cubicBezTo>
                <a:cubicBezTo>
                  <a:pt x="137160" y="269240"/>
                  <a:pt x="111490" y="265362"/>
                  <a:pt x="86360" y="259080"/>
                </a:cubicBezTo>
                <a:cubicBezTo>
                  <a:pt x="18974" y="242234"/>
                  <a:pt x="0" y="241300"/>
                  <a:pt x="40640" y="21336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4" name="Полилиния 23"/>
          <p:cNvSpPr/>
          <p:nvPr/>
        </p:nvSpPr>
        <p:spPr>
          <a:xfrm>
            <a:off x="6357938" y="3500438"/>
            <a:ext cx="2252662" cy="71437"/>
          </a:xfrm>
          <a:custGeom>
            <a:avLst/>
            <a:gdLst>
              <a:gd name="connsiteX0" fmla="*/ 40640 w 1610360"/>
              <a:gd name="connsiteY0" fmla="*/ 213360 h 289560"/>
              <a:gd name="connsiteX1" fmla="*/ 330200 w 1610360"/>
              <a:gd name="connsiteY1" fmla="*/ 91440 h 289560"/>
              <a:gd name="connsiteX2" fmla="*/ 406400 w 1610360"/>
              <a:gd name="connsiteY2" fmla="*/ 0 h 289560"/>
              <a:gd name="connsiteX3" fmla="*/ 482600 w 1610360"/>
              <a:gd name="connsiteY3" fmla="*/ 167640 h 289560"/>
              <a:gd name="connsiteX4" fmla="*/ 680720 w 1610360"/>
              <a:gd name="connsiteY4" fmla="*/ 152400 h 289560"/>
              <a:gd name="connsiteX5" fmla="*/ 772160 w 1610360"/>
              <a:gd name="connsiteY5" fmla="*/ 60960 h 289560"/>
              <a:gd name="connsiteX6" fmla="*/ 863600 w 1610360"/>
              <a:gd name="connsiteY6" fmla="*/ 167640 h 289560"/>
              <a:gd name="connsiteX7" fmla="*/ 909320 w 1610360"/>
              <a:gd name="connsiteY7" fmla="*/ 182880 h 289560"/>
              <a:gd name="connsiteX8" fmla="*/ 1122680 w 1610360"/>
              <a:gd name="connsiteY8" fmla="*/ 167640 h 289560"/>
              <a:gd name="connsiteX9" fmla="*/ 1168400 w 1610360"/>
              <a:gd name="connsiteY9" fmla="*/ 121920 h 289560"/>
              <a:gd name="connsiteX10" fmla="*/ 1259840 w 1610360"/>
              <a:gd name="connsiteY10" fmla="*/ 30480 h 289560"/>
              <a:gd name="connsiteX11" fmla="*/ 1275080 w 1610360"/>
              <a:gd name="connsiteY11" fmla="*/ 106680 h 289560"/>
              <a:gd name="connsiteX12" fmla="*/ 1320800 w 1610360"/>
              <a:gd name="connsiteY12" fmla="*/ 167640 h 289560"/>
              <a:gd name="connsiteX13" fmla="*/ 1412240 w 1610360"/>
              <a:gd name="connsiteY13" fmla="*/ 243840 h 289560"/>
              <a:gd name="connsiteX14" fmla="*/ 1610360 w 1610360"/>
              <a:gd name="connsiteY14" fmla="*/ 259080 h 289560"/>
              <a:gd name="connsiteX15" fmla="*/ 1518920 w 1610360"/>
              <a:gd name="connsiteY15" fmla="*/ 274320 h 289560"/>
              <a:gd name="connsiteX16" fmla="*/ 1473200 w 1610360"/>
              <a:gd name="connsiteY16" fmla="*/ 289560 h 289560"/>
              <a:gd name="connsiteX17" fmla="*/ 162560 w 1610360"/>
              <a:gd name="connsiteY17" fmla="*/ 274320 h 289560"/>
              <a:gd name="connsiteX18" fmla="*/ 86360 w 1610360"/>
              <a:gd name="connsiteY18" fmla="*/ 259080 h 289560"/>
              <a:gd name="connsiteX19" fmla="*/ 40640 w 1610360"/>
              <a:gd name="connsiteY19" fmla="*/ 21336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0360" h="289560">
                <a:moveTo>
                  <a:pt x="40640" y="213360"/>
                </a:moveTo>
                <a:cubicBezTo>
                  <a:pt x="81280" y="185420"/>
                  <a:pt x="190638" y="164894"/>
                  <a:pt x="330200" y="91440"/>
                </a:cubicBezTo>
                <a:cubicBezTo>
                  <a:pt x="360329" y="75583"/>
                  <a:pt x="388222" y="27268"/>
                  <a:pt x="406400" y="0"/>
                </a:cubicBezTo>
                <a:cubicBezTo>
                  <a:pt x="409655" y="11392"/>
                  <a:pt x="438181" y="159311"/>
                  <a:pt x="482600" y="167640"/>
                </a:cubicBezTo>
                <a:cubicBezTo>
                  <a:pt x="547701" y="179846"/>
                  <a:pt x="614680" y="157480"/>
                  <a:pt x="680720" y="152400"/>
                </a:cubicBezTo>
                <a:cubicBezTo>
                  <a:pt x="711200" y="121920"/>
                  <a:pt x="746297" y="26476"/>
                  <a:pt x="772160" y="60960"/>
                </a:cubicBezTo>
                <a:cubicBezTo>
                  <a:pt x="793287" y="89130"/>
                  <a:pt x="831760" y="146413"/>
                  <a:pt x="863600" y="167640"/>
                </a:cubicBezTo>
                <a:cubicBezTo>
                  <a:pt x="876966" y="176551"/>
                  <a:pt x="894080" y="177800"/>
                  <a:pt x="909320" y="182880"/>
                </a:cubicBezTo>
                <a:cubicBezTo>
                  <a:pt x="980440" y="177800"/>
                  <a:pt x="1053274" y="183971"/>
                  <a:pt x="1122680" y="167640"/>
                </a:cubicBezTo>
                <a:cubicBezTo>
                  <a:pt x="1143660" y="162704"/>
                  <a:pt x="1154374" y="138284"/>
                  <a:pt x="1168400" y="121920"/>
                </a:cubicBezTo>
                <a:cubicBezTo>
                  <a:pt x="1244013" y="33705"/>
                  <a:pt x="1179355" y="84137"/>
                  <a:pt x="1259840" y="30480"/>
                </a:cubicBezTo>
                <a:cubicBezTo>
                  <a:pt x="1264920" y="55880"/>
                  <a:pt x="1264560" y="83010"/>
                  <a:pt x="1275080" y="106680"/>
                </a:cubicBezTo>
                <a:cubicBezTo>
                  <a:pt x="1285396" y="129891"/>
                  <a:pt x="1306037" y="146971"/>
                  <a:pt x="1320800" y="167640"/>
                </a:cubicBezTo>
                <a:cubicBezTo>
                  <a:pt x="1350915" y="209801"/>
                  <a:pt x="1350981" y="233030"/>
                  <a:pt x="1412240" y="243840"/>
                </a:cubicBezTo>
                <a:cubicBezTo>
                  <a:pt x="1477467" y="255351"/>
                  <a:pt x="1544320" y="254000"/>
                  <a:pt x="1610360" y="259080"/>
                </a:cubicBezTo>
                <a:cubicBezTo>
                  <a:pt x="1579880" y="264160"/>
                  <a:pt x="1549085" y="267617"/>
                  <a:pt x="1518920" y="274320"/>
                </a:cubicBezTo>
                <a:cubicBezTo>
                  <a:pt x="1503238" y="277805"/>
                  <a:pt x="1489264" y="289560"/>
                  <a:pt x="1473200" y="289560"/>
                </a:cubicBezTo>
                <a:cubicBezTo>
                  <a:pt x="1036290" y="289560"/>
                  <a:pt x="599440" y="279400"/>
                  <a:pt x="162560" y="274320"/>
                </a:cubicBezTo>
                <a:cubicBezTo>
                  <a:pt x="137160" y="269240"/>
                  <a:pt x="111490" y="265362"/>
                  <a:pt x="86360" y="259080"/>
                </a:cubicBezTo>
                <a:cubicBezTo>
                  <a:pt x="18974" y="242234"/>
                  <a:pt x="0" y="241300"/>
                  <a:pt x="40640" y="21336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5" name="Полилиния 24"/>
          <p:cNvSpPr/>
          <p:nvPr/>
        </p:nvSpPr>
        <p:spPr>
          <a:xfrm>
            <a:off x="6215063" y="4786313"/>
            <a:ext cx="2571750" cy="142875"/>
          </a:xfrm>
          <a:custGeom>
            <a:avLst/>
            <a:gdLst>
              <a:gd name="connsiteX0" fmla="*/ 40640 w 1610360"/>
              <a:gd name="connsiteY0" fmla="*/ 213360 h 289560"/>
              <a:gd name="connsiteX1" fmla="*/ 330200 w 1610360"/>
              <a:gd name="connsiteY1" fmla="*/ 91440 h 289560"/>
              <a:gd name="connsiteX2" fmla="*/ 406400 w 1610360"/>
              <a:gd name="connsiteY2" fmla="*/ 0 h 289560"/>
              <a:gd name="connsiteX3" fmla="*/ 482600 w 1610360"/>
              <a:gd name="connsiteY3" fmla="*/ 167640 h 289560"/>
              <a:gd name="connsiteX4" fmla="*/ 680720 w 1610360"/>
              <a:gd name="connsiteY4" fmla="*/ 152400 h 289560"/>
              <a:gd name="connsiteX5" fmla="*/ 772160 w 1610360"/>
              <a:gd name="connsiteY5" fmla="*/ 60960 h 289560"/>
              <a:gd name="connsiteX6" fmla="*/ 863600 w 1610360"/>
              <a:gd name="connsiteY6" fmla="*/ 167640 h 289560"/>
              <a:gd name="connsiteX7" fmla="*/ 909320 w 1610360"/>
              <a:gd name="connsiteY7" fmla="*/ 182880 h 289560"/>
              <a:gd name="connsiteX8" fmla="*/ 1122680 w 1610360"/>
              <a:gd name="connsiteY8" fmla="*/ 167640 h 289560"/>
              <a:gd name="connsiteX9" fmla="*/ 1168400 w 1610360"/>
              <a:gd name="connsiteY9" fmla="*/ 121920 h 289560"/>
              <a:gd name="connsiteX10" fmla="*/ 1259840 w 1610360"/>
              <a:gd name="connsiteY10" fmla="*/ 30480 h 289560"/>
              <a:gd name="connsiteX11" fmla="*/ 1275080 w 1610360"/>
              <a:gd name="connsiteY11" fmla="*/ 106680 h 289560"/>
              <a:gd name="connsiteX12" fmla="*/ 1320800 w 1610360"/>
              <a:gd name="connsiteY12" fmla="*/ 167640 h 289560"/>
              <a:gd name="connsiteX13" fmla="*/ 1412240 w 1610360"/>
              <a:gd name="connsiteY13" fmla="*/ 243840 h 289560"/>
              <a:gd name="connsiteX14" fmla="*/ 1610360 w 1610360"/>
              <a:gd name="connsiteY14" fmla="*/ 259080 h 289560"/>
              <a:gd name="connsiteX15" fmla="*/ 1518920 w 1610360"/>
              <a:gd name="connsiteY15" fmla="*/ 274320 h 289560"/>
              <a:gd name="connsiteX16" fmla="*/ 1473200 w 1610360"/>
              <a:gd name="connsiteY16" fmla="*/ 289560 h 289560"/>
              <a:gd name="connsiteX17" fmla="*/ 162560 w 1610360"/>
              <a:gd name="connsiteY17" fmla="*/ 274320 h 289560"/>
              <a:gd name="connsiteX18" fmla="*/ 86360 w 1610360"/>
              <a:gd name="connsiteY18" fmla="*/ 259080 h 289560"/>
              <a:gd name="connsiteX19" fmla="*/ 40640 w 1610360"/>
              <a:gd name="connsiteY19" fmla="*/ 21336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0360" h="289560">
                <a:moveTo>
                  <a:pt x="40640" y="213360"/>
                </a:moveTo>
                <a:cubicBezTo>
                  <a:pt x="81280" y="185420"/>
                  <a:pt x="190638" y="164894"/>
                  <a:pt x="330200" y="91440"/>
                </a:cubicBezTo>
                <a:cubicBezTo>
                  <a:pt x="360329" y="75583"/>
                  <a:pt x="388222" y="27268"/>
                  <a:pt x="406400" y="0"/>
                </a:cubicBezTo>
                <a:cubicBezTo>
                  <a:pt x="409655" y="11392"/>
                  <a:pt x="438181" y="159311"/>
                  <a:pt x="482600" y="167640"/>
                </a:cubicBezTo>
                <a:cubicBezTo>
                  <a:pt x="547701" y="179846"/>
                  <a:pt x="614680" y="157480"/>
                  <a:pt x="680720" y="152400"/>
                </a:cubicBezTo>
                <a:cubicBezTo>
                  <a:pt x="711200" y="121920"/>
                  <a:pt x="746297" y="26476"/>
                  <a:pt x="772160" y="60960"/>
                </a:cubicBezTo>
                <a:cubicBezTo>
                  <a:pt x="793287" y="89130"/>
                  <a:pt x="831760" y="146413"/>
                  <a:pt x="863600" y="167640"/>
                </a:cubicBezTo>
                <a:cubicBezTo>
                  <a:pt x="876966" y="176551"/>
                  <a:pt x="894080" y="177800"/>
                  <a:pt x="909320" y="182880"/>
                </a:cubicBezTo>
                <a:cubicBezTo>
                  <a:pt x="980440" y="177800"/>
                  <a:pt x="1053274" y="183971"/>
                  <a:pt x="1122680" y="167640"/>
                </a:cubicBezTo>
                <a:cubicBezTo>
                  <a:pt x="1143660" y="162704"/>
                  <a:pt x="1154374" y="138284"/>
                  <a:pt x="1168400" y="121920"/>
                </a:cubicBezTo>
                <a:cubicBezTo>
                  <a:pt x="1244013" y="33705"/>
                  <a:pt x="1179355" y="84137"/>
                  <a:pt x="1259840" y="30480"/>
                </a:cubicBezTo>
                <a:cubicBezTo>
                  <a:pt x="1264920" y="55880"/>
                  <a:pt x="1264560" y="83010"/>
                  <a:pt x="1275080" y="106680"/>
                </a:cubicBezTo>
                <a:cubicBezTo>
                  <a:pt x="1285396" y="129891"/>
                  <a:pt x="1306037" y="146971"/>
                  <a:pt x="1320800" y="167640"/>
                </a:cubicBezTo>
                <a:cubicBezTo>
                  <a:pt x="1350915" y="209801"/>
                  <a:pt x="1350981" y="233030"/>
                  <a:pt x="1412240" y="243840"/>
                </a:cubicBezTo>
                <a:cubicBezTo>
                  <a:pt x="1477467" y="255351"/>
                  <a:pt x="1544320" y="254000"/>
                  <a:pt x="1610360" y="259080"/>
                </a:cubicBezTo>
                <a:cubicBezTo>
                  <a:pt x="1579880" y="264160"/>
                  <a:pt x="1549085" y="267617"/>
                  <a:pt x="1518920" y="274320"/>
                </a:cubicBezTo>
                <a:cubicBezTo>
                  <a:pt x="1503238" y="277805"/>
                  <a:pt x="1489264" y="289560"/>
                  <a:pt x="1473200" y="289560"/>
                </a:cubicBezTo>
                <a:cubicBezTo>
                  <a:pt x="1036290" y="289560"/>
                  <a:pt x="599440" y="279400"/>
                  <a:pt x="162560" y="274320"/>
                </a:cubicBezTo>
                <a:cubicBezTo>
                  <a:pt x="137160" y="269240"/>
                  <a:pt x="111490" y="265362"/>
                  <a:pt x="86360" y="259080"/>
                </a:cubicBezTo>
                <a:cubicBezTo>
                  <a:pt x="18974" y="242234"/>
                  <a:pt x="0" y="241300"/>
                  <a:pt x="40640" y="21336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8" name="Полилиния 27"/>
          <p:cNvSpPr/>
          <p:nvPr/>
        </p:nvSpPr>
        <p:spPr>
          <a:xfrm rot="18228105">
            <a:off x="1771650" y="642938"/>
            <a:ext cx="1131887" cy="382588"/>
          </a:xfrm>
          <a:custGeom>
            <a:avLst/>
            <a:gdLst>
              <a:gd name="connsiteX0" fmla="*/ 715857 w 1594023"/>
              <a:gd name="connsiteY0" fmla="*/ 133350 h 627023"/>
              <a:gd name="connsiteX1" fmla="*/ 506307 w 1594023"/>
              <a:gd name="connsiteY1" fmla="*/ 142875 h 627023"/>
              <a:gd name="connsiteX2" fmla="*/ 468207 w 1594023"/>
              <a:gd name="connsiteY2" fmla="*/ 161925 h 627023"/>
              <a:gd name="connsiteX3" fmla="*/ 382482 w 1594023"/>
              <a:gd name="connsiteY3" fmla="*/ 228600 h 627023"/>
              <a:gd name="connsiteX4" fmla="*/ 287232 w 1594023"/>
              <a:gd name="connsiteY4" fmla="*/ 333375 h 627023"/>
              <a:gd name="connsiteX5" fmla="*/ 258657 w 1594023"/>
              <a:gd name="connsiteY5" fmla="*/ 361950 h 627023"/>
              <a:gd name="connsiteX6" fmla="*/ 230082 w 1594023"/>
              <a:gd name="connsiteY6" fmla="*/ 400050 h 627023"/>
              <a:gd name="connsiteX7" fmla="*/ 125307 w 1594023"/>
              <a:gd name="connsiteY7" fmla="*/ 495300 h 627023"/>
              <a:gd name="connsiteX8" fmla="*/ 106257 w 1594023"/>
              <a:gd name="connsiteY8" fmla="*/ 523875 h 627023"/>
              <a:gd name="connsiteX9" fmla="*/ 30057 w 1594023"/>
              <a:gd name="connsiteY9" fmla="*/ 590550 h 627023"/>
              <a:gd name="connsiteX10" fmla="*/ 11007 w 1594023"/>
              <a:gd name="connsiteY10" fmla="*/ 619125 h 627023"/>
              <a:gd name="connsiteX11" fmla="*/ 96732 w 1594023"/>
              <a:gd name="connsiteY11" fmla="*/ 609600 h 627023"/>
              <a:gd name="connsiteX12" fmla="*/ 153882 w 1594023"/>
              <a:gd name="connsiteY12" fmla="*/ 590550 h 627023"/>
              <a:gd name="connsiteX13" fmla="*/ 220557 w 1594023"/>
              <a:gd name="connsiteY13" fmla="*/ 571500 h 627023"/>
              <a:gd name="connsiteX14" fmla="*/ 353907 w 1594023"/>
              <a:gd name="connsiteY14" fmla="*/ 485775 h 627023"/>
              <a:gd name="connsiteX15" fmla="*/ 449157 w 1594023"/>
              <a:gd name="connsiteY15" fmla="*/ 390525 h 627023"/>
              <a:gd name="connsiteX16" fmla="*/ 487257 w 1594023"/>
              <a:gd name="connsiteY16" fmla="*/ 352425 h 627023"/>
              <a:gd name="connsiteX17" fmla="*/ 544407 w 1594023"/>
              <a:gd name="connsiteY17" fmla="*/ 314325 h 627023"/>
              <a:gd name="connsiteX18" fmla="*/ 611082 w 1594023"/>
              <a:gd name="connsiteY18" fmla="*/ 276225 h 627023"/>
              <a:gd name="connsiteX19" fmla="*/ 734907 w 1594023"/>
              <a:gd name="connsiteY19" fmla="*/ 304800 h 627023"/>
              <a:gd name="connsiteX20" fmla="*/ 753957 w 1594023"/>
              <a:gd name="connsiteY20" fmla="*/ 342900 h 627023"/>
              <a:gd name="connsiteX21" fmla="*/ 763482 w 1594023"/>
              <a:gd name="connsiteY21" fmla="*/ 485775 h 627023"/>
              <a:gd name="connsiteX22" fmla="*/ 773007 w 1594023"/>
              <a:gd name="connsiteY22" fmla="*/ 571500 h 627023"/>
              <a:gd name="connsiteX23" fmla="*/ 868257 w 1594023"/>
              <a:gd name="connsiteY23" fmla="*/ 552450 h 627023"/>
              <a:gd name="connsiteX24" fmla="*/ 992082 w 1594023"/>
              <a:gd name="connsiteY24" fmla="*/ 542925 h 627023"/>
              <a:gd name="connsiteX25" fmla="*/ 1001607 w 1594023"/>
              <a:gd name="connsiteY25" fmla="*/ 514350 h 627023"/>
              <a:gd name="connsiteX26" fmla="*/ 963507 w 1594023"/>
              <a:gd name="connsiteY26" fmla="*/ 447675 h 627023"/>
              <a:gd name="connsiteX27" fmla="*/ 934932 w 1594023"/>
              <a:gd name="connsiteY27" fmla="*/ 371475 h 627023"/>
              <a:gd name="connsiteX28" fmla="*/ 915882 w 1594023"/>
              <a:gd name="connsiteY28" fmla="*/ 314325 h 627023"/>
              <a:gd name="connsiteX29" fmla="*/ 906357 w 1594023"/>
              <a:gd name="connsiteY29" fmla="*/ 285750 h 627023"/>
              <a:gd name="connsiteX30" fmla="*/ 934932 w 1594023"/>
              <a:gd name="connsiteY30" fmla="*/ 266700 h 627023"/>
              <a:gd name="connsiteX31" fmla="*/ 1087332 w 1594023"/>
              <a:gd name="connsiteY31" fmla="*/ 266700 h 627023"/>
              <a:gd name="connsiteX32" fmla="*/ 1144482 w 1594023"/>
              <a:gd name="connsiteY32" fmla="*/ 285750 h 627023"/>
              <a:gd name="connsiteX33" fmla="*/ 1173057 w 1594023"/>
              <a:gd name="connsiteY33" fmla="*/ 304800 h 627023"/>
              <a:gd name="connsiteX34" fmla="*/ 1211157 w 1594023"/>
              <a:gd name="connsiteY34" fmla="*/ 323850 h 627023"/>
              <a:gd name="connsiteX35" fmla="*/ 1268307 w 1594023"/>
              <a:gd name="connsiteY35" fmla="*/ 352425 h 627023"/>
              <a:gd name="connsiteX36" fmla="*/ 1582632 w 1594023"/>
              <a:gd name="connsiteY36" fmla="*/ 342900 h 627023"/>
              <a:gd name="connsiteX37" fmla="*/ 1554057 w 1594023"/>
              <a:gd name="connsiteY37" fmla="*/ 323850 h 627023"/>
              <a:gd name="connsiteX38" fmla="*/ 1525482 w 1594023"/>
              <a:gd name="connsiteY38" fmla="*/ 314325 h 627023"/>
              <a:gd name="connsiteX39" fmla="*/ 1458807 w 1594023"/>
              <a:gd name="connsiteY39" fmla="*/ 295275 h 627023"/>
              <a:gd name="connsiteX40" fmla="*/ 1430232 w 1594023"/>
              <a:gd name="connsiteY40" fmla="*/ 276225 h 627023"/>
              <a:gd name="connsiteX41" fmla="*/ 1354032 w 1594023"/>
              <a:gd name="connsiteY41" fmla="*/ 209550 h 627023"/>
              <a:gd name="connsiteX42" fmla="*/ 1296882 w 1594023"/>
              <a:gd name="connsiteY42" fmla="*/ 152400 h 627023"/>
              <a:gd name="connsiteX43" fmla="*/ 1211157 w 1594023"/>
              <a:gd name="connsiteY43" fmla="*/ 114300 h 627023"/>
              <a:gd name="connsiteX44" fmla="*/ 1173057 w 1594023"/>
              <a:gd name="connsiteY44" fmla="*/ 104775 h 627023"/>
              <a:gd name="connsiteX45" fmla="*/ 820632 w 1594023"/>
              <a:gd name="connsiteY45" fmla="*/ 95250 h 627023"/>
              <a:gd name="connsiteX46" fmla="*/ 763482 w 1594023"/>
              <a:gd name="connsiteY46" fmla="*/ 57150 h 627023"/>
              <a:gd name="connsiteX47" fmla="*/ 715857 w 1594023"/>
              <a:gd name="connsiteY47" fmla="*/ 0 h 627023"/>
              <a:gd name="connsiteX48" fmla="*/ 706332 w 1594023"/>
              <a:gd name="connsiteY48" fmla="*/ 38100 h 627023"/>
              <a:gd name="connsiteX49" fmla="*/ 715857 w 1594023"/>
              <a:gd name="connsiteY49" fmla="*/ 133350 h 62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594023" h="627023">
                <a:moveTo>
                  <a:pt x="715857" y="133350"/>
                </a:moveTo>
                <a:cubicBezTo>
                  <a:pt x="682520" y="150812"/>
                  <a:pt x="575768" y="134860"/>
                  <a:pt x="506307" y="142875"/>
                </a:cubicBezTo>
                <a:cubicBezTo>
                  <a:pt x="492202" y="144503"/>
                  <a:pt x="479881" y="153843"/>
                  <a:pt x="468207" y="161925"/>
                </a:cubicBezTo>
                <a:cubicBezTo>
                  <a:pt x="438443" y="182531"/>
                  <a:pt x="408080" y="203002"/>
                  <a:pt x="382482" y="228600"/>
                </a:cubicBezTo>
                <a:cubicBezTo>
                  <a:pt x="210668" y="400414"/>
                  <a:pt x="382099" y="222697"/>
                  <a:pt x="287232" y="333375"/>
                </a:cubicBezTo>
                <a:cubicBezTo>
                  <a:pt x="278466" y="343602"/>
                  <a:pt x="267423" y="351723"/>
                  <a:pt x="258657" y="361950"/>
                </a:cubicBezTo>
                <a:cubicBezTo>
                  <a:pt x="248326" y="374003"/>
                  <a:pt x="241307" y="388825"/>
                  <a:pt x="230082" y="400050"/>
                </a:cubicBezTo>
                <a:cubicBezTo>
                  <a:pt x="174561" y="455571"/>
                  <a:pt x="187916" y="401386"/>
                  <a:pt x="125307" y="495300"/>
                </a:cubicBezTo>
                <a:cubicBezTo>
                  <a:pt x="118957" y="504825"/>
                  <a:pt x="113795" y="515260"/>
                  <a:pt x="106257" y="523875"/>
                </a:cubicBezTo>
                <a:cubicBezTo>
                  <a:pt x="67253" y="568451"/>
                  <a:pt x="68789" y="564729"/>
                  <a:pt x="30057" y="590550"/>
                </a:cubicBezTo>
                <a:cubicBezTo>
                  <a:pt x="23707" y="600075"/>
                  <a:pt x="0" y="615980"/>
                  <a:pt x="11007" y="619125"/>
                </a:cubicBezTo>
                <a:cubicBezTo>
                  <a:pt x="38652" y="627023"/>
                  <a:pt x="68539" y="615239"/>
                  <a:pt x="96732" y="609600"/>
                </a:cubicBezTo>
                <a:cubicBezTo>
                  <a:pt x="116423" y="605662"/>
                  <a:pt x="134690" y="596455"/>
                  <a:pt x="153882" y="590550"/>
                </a:cubicBezTo>
                <a:cubicBezTo>
                  <a:pt x="175974" y="583752"/>
                  <a:pt x="198332" y="577850"/>
                  <a:pt x="220557" y="571500"/>
                </a:cubicBezTo>
                <a:cubicBezTo>
                  <a:pt x="220731" y="571392"/>
                  <a:pt x="344788" y="494894"/>
                  <a:pt x="353907" y="485775"/>
                </a:cubicBezTo>
                <a:lnTo>
                  <a:pt x="449157" y="390525"/>
                </a:lnTo>
                <a:cubicBezTo>
                  <a:pt x="461857" y="377825"/>
                  <a:pt x="472313" y="362388"/>
                  <a:pt x="487257" y="352425"/>
                </a:cubicBezTo>
                <a:cubicBezTo>
                  <a:pt x="506307" y="339725"/>
                  <a:pt x="526091" y="328062"/>
                  <a:pt x="544407" y="314325"/>
                </a:cubicBezTo>
                <a:cubicBezTo>
                  <a:pt x="590539" y="279726"/>
                  <a:pt x="567447" y="290770"/>
                  <a:pt x="611082" y="276225"/>
                </a:cubicBezTo>
                <a:cubicBezTo>
                  <a:pt x="643226" y="279439"/>
                  <a:pt x="706510" y="270723"/>
                  <a:pt x="734907" y="304800"/>
                </a:cubicBezTo>
                <a:cubicBezTo>
                  <a:pt x="743997" y="315708"/>
                  <a:pt x="747607" y="330200"/>
                  <a:pt x="753957" y="342900"/>
                </a:cubicBezTo>
                <a:cubicBezTo>
                  <a:pt x="757132" y="390525"/>
                  <a:pt x="759518" y="438209"/>
                  <a:pt x="763482" y="485775"/>
                </a:cubicBezTo>
                <a:cubicBezTo>
                  <a:pt x="765870" y="514427"/>
                  <a:pt x="754074" y="549863"/>
                  <a:pt x="773007" y="571500"/>
                </a:cubicBezTo>
                <a:cubicBezTo>
                  <a:pt x="779087" y="578448"/>
                  <a:pt x="854791" y="554034"/>
                  <a:pt x="868257" y="552450"/>
                </a:cubicBezTo>
                <a:cubicBezTo>
                  <a:pt x="909370" y="547613"/>
                  <a:pt x="950807" y="546100"/>
                  <a:pt x="992082" y="542925"/>
                </a:cubicBezTo>
                <a:cubicBezTo>
                  <a:pt x="995257" y="533400"/>
                  <a:pt x="1001607" y="524390"/>
                  <a:pt x="1001607" y="514350"/>
                </a:cubicBezTo>
                <a:cubicBezTo>
                  <a:pt x="1001607" y="488152"/>
                  <a:pt x="975108" y="466237"/>
                  <a:pt x="963507" y="447675"/>
                </a:cubicBezTo>
                <a:cubicBezTo>
                  <a:pt x="938940" y="408367"/>
                  <a:pt x="947590" y="413669"/>
                  <a:pt x="934932" y="371475"/>
                </a:cubicBezTo>
                <a:cubicBezTo>
                  <a:pt x="929162" y="352241"/>
                  <a:pt x="922232" y="333375"/>
                  <a:pt x="915882" y="314325"/>
                </a:cubicBezTo>
                <a:lnTo>
                  <a:pt x="906357" y="285750"/>
                </a:lnTo>
                <a:cubicBezTo>
                  <a:pt x="915882" y="279400"/>
                  <a:pt x="924693" y="271820"/>
                  <a:pt x="934932" y="266700"/>
                </a:cubicBezTo>
                <a:cubicBezTo>
                  <a:pt x="983179" y="242576"/>
                  <a:pt x="1034311" y="262621"/>
                  <a:pt x="1087332" y="266700"/>
                </a:cubicBezTo>
                <a:cubicBezTo>
                  <a:pt x="1106382" y="273050"/>
                  <a:pt x="1126132" y="277595"/>
                  <a:pt x="1144482" y="285750"/>
                </a:cubicBezTo>
                <a:cubicBezTo>
                  <a:pt x="1154943" y="290399"/>
                  <a:pt x="1163118" y="299120"/>
                  <a:pt x="1173057" y="304800"/>
                </a:cubicBezTo>
                <a:cubicBezTo>
                  <a:pt x="1185385" y="311845"/>
                  <a:pt x="1198106" y="318257"/>
                  <a:pt x="1211157" y="323850"/>
                </a:cubicBezTo>
                <a:cubicBezTo>
                  <a:pt x="1266366" y="347511"/>
                  <a:pt x="1213393" y="315816"/>
                  <a:pt x="1268307" y="352425"/>
                </a:cubicBezTo>
                <a:cubicBezTo>
                  <a:pt x="1373082" y="349250"/>
                  <a:pt x="1478329" y="353330"/>
                  <a:pt x="1582632" y="342900"/>
                </a:cubicBezTo>
                <a:cubicBezTo>
                  <a:pt x="1594023" y="341761"/>
                  <a:pt x="1564296" y="328970"/>
                  <a:pt x="1554057" y="323850"/>
                </a:cubicBezTo>
                <a:cubicBezTo>
                  <a:pt x="1545077" y="319360"/>
                  <a:pt x="1535136" y="317083"/>
                  <a:pt x="1525482" y="314325"/>
                </a:cubicBezTo>
                <a:cubicBezTo>
                  <a:pt x="1511240" y="310256"/>
                  <a:pt x="1474032" y="302888"/>
                  <a:pt x="1458807" y="295275"/>
                </a:cubicBezTo>
                <a:cubicBezTo>
                  <a:pt x="1448568" y="290155"/>
                  <a:pt x="1439757" y="282575"/>
                  <a:pt x="1430232" y="276225"/>
                </a:cubicBezTo>
                <a:cubicBezTo>
                  <a:pt x="1394778" y="223044"/>
                  <a:pt x="1428115" y="265113"/>
                  <a:pt x="1354032" y="209550"/>
                </a:cubicBezTo>
                <a:cubicBezTo>
                  <a:pt x="1229516" y="116163"/>
                  <a:pt x="1380450" y="235968"/>
                  <a:pt x="1296882" y="152400"/>
                </a:cubicBezTo>
                <a:cubicBezTo>
                  <a:pt x="1276033" y="131551"/>
                  <a:pt x="1236308" y="120588"/>
                  <a:pt x="1211157" y="114300"/>
                </a:cubicBezTo>
                <a:cubicBezTo>
                  <a:pt x="1198457" y="111125"/>
                  <a:pt x="1186132" y="105413"/>
                  <a:pt x="1173057" y="104775"/>
                </a:cubicBezTo>
                <a:cubicBezTo>
                  <a:pt x="1055679" y="99049"/>
                  <a:pt x="938107" y="98425"/>
                  <a:pt x="820632" y="95250"/>
                </a:cubicBezTo>
                <a:cubicBezTo>
                  <a:pt x="801582" y="82550"/>
                  <a:pt x="776182" y="76200"/>
                  <a:pt x="763482" y="57150"/>
                </a:cubicBezTo>
                <a:cubicBezTo>
                  <a:pt x="736960" y="17367"/>
                  <a:pt x="752527" y="36670"/>
                  <a:pt x="715857" y="0"/>
                </a:cubicBezTo>
                <a:cubicBezTo>
                  <a:pt x="712682" y="12700"/>
                  <a:pt x="708062" y="25124"/>
                  <a:pt x="706332" y="38100"/>
                </a:cubicBezTo>
                <a:cubicBezTo>
                  <a:pt x="701697" y="72861"/>
                  <a:pt x="749194" y="115888"/>
                  <a:pt x="715857" y="13335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Tree>
    <p:extLst>
      <p:ext uri="{BB962C8B-B14F-4D97-AF65-F5344CB8AC3E}">
        <p14:creationId xmlns:p14="http://schemas.microsoft.com/office/powerpoint/2010/main" val="30539767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900" decel="100000" fill="hold"/>
                                        <p:tgtEl>
                                          <p:spTgt spid="1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900" decel="100000" fill="hold"/>
                                        <p:tgtEl>
                                          <p:spTgt spid="1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37"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900" decel="100000" fill="hold"/>
                                        <p:tgtEl>
                                          <p:spTgt spid="10"/>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37"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900" decel="100000" fill="hold"/>
                                        <p:tgtEl>
                                          <p:spTgt spid="11"/>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37"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900" decel="100000" fill="hold"/>
                                        <p:tgtEl>
                                          <p:spTgt spid="13"/>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37"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900" decel="100000" fill="hold"/>
                                        <p:tgtEl>
                                          <p:spTgt spid="12"/>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37" presetClass="entr" presetSubtype="0"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900" decel="100000" fill="hold"/>
                                        <p:tgtEl>
                                          <p:spTgt spid="14"/>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39" presetClass="entr" presetSubtype="0" accel="100000" fill="hold" nodeType="click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ppt_h</p:attrName>
                                        </p:attrNameLst>
                                      </p:cBhvr>
                                      <p:tavLst>
                                        <p:tav tm="0">
                                          <p:val>
                                            <p:strVal val="#ppt_h/20"/>
                                          </p:val>
                                        </p:tav>
                                        <p:tav tm="50000">
                                          <p:val>
                                            <p:strVal val="#ppt_h/20"/>
                                          </p:val>
                                        </p:tav>
                                        <p:tav tm="100000">
                                          <p:val>
                                            <p:strVal val="#ppt_h"/>
                                          </p:val>
                                        </p:tav>
                                      </p:tavLst>
                                    </p:anim>
                                    <p:anim calcmode="lin" valueType="num">
                                      <p:cBhvr>
                                        <p:cTn id="62" dur="500" fill="hold"/>
                                        <p:tgtEl>
                                          <p:spTgt spid="21"/>
                                        </p:tgtEl>
                                        <p:attrNameLst>
                                          <p:attrName>ppt_w</p:attrName>
                                        </p:attrNameLst>
                                      </p:cBhvr>
                                      <p:tavLst>
                                        <p:tav tm="0">
                                          <p:val>
                                            <p:strVal val="#ppt_w+.3"/>
                                          </p:val>
                                        </p:tav>
                                        <p:tav tm="50000">
                                          <p:val>
                                            <p:strVal val="#ppt_w+.3"/>
                                          </p:val>
                                        </p:tav>
                                        <p:tav tm="100000">
                                          <p:val>
                                            <p:strVal val="#ppt_w"/>
                                          </p:val>
                                        </p:tav>
                                      </p:tavLst>
                                    </p:anim>
                                    <p:anim calcmode="lin" valueType="num">
                                      <p:cBhvr>
                                        <p:cTn id="63" dur="500" fill="hold"/>
                                        <p:tgtEl>
                                          <p:spTgt spid="21"/>
                                        </p:tgtEl>
                                        <p:attrNameLst>
                                          <p:attrName>ppt_x</p:attrName>
                                        </p:attrNameLst>
                                      </p:cBhvr>
                                      <p:tavLst>
                                        <p:tav tm="0">
                                          <p:val>
                                            <p:strVal val="#ppt_x-.3"/>
                                          </p:val>
                                        </p:tav>
                                        <p:tav tm="50000">
                                          <p:val>
                                            <p:strVal val="#ppt_x"/>
                                          </p:val>
                                        </p:tav>
                                        <p:tav tm="100000">
                                          <p:val>
                                            <p:strVal val="#ppt_x"/>
                                          </p:val>
                                        </p:tav>
                                      </p:tavLst>
                                    </p:anim>
                                    <p:anim calcmode="lin" valueType="num">
                                      <p:cBhvr>
                                        <p:cTn id="6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39" presetClass="entr" presetSubtype="0" accel="100000" fill="hold" nodeType="click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p:cTn id="69" dur="500" fill="hold"/>
                                        <p:tgtEl>
                                          <p:spTgt spid="20"/>
                                        </p:tgtEl>
                                        <p:attrNameLst>
                                          <p:attrName>ppt_h</p:attrName>
                                        </p:attrNameLst>
                                      </p:cBhvr>
                                      <p:tavLst>
                                        <p:tav tm="0">
                                          <p:val>
                                            <p:strVal val="#ppt_h/20"/>
                                          </p:val>
                                        </p:tav>
                                        <p:tav tm="50000">
                                          <p:val>
                                            <p:strVal val="#ppt_h/20"/>
                                          </p:val>
                                        </p:tav>
                                        <p:tav tm="100000">
                                          <p:val>
                                            <p:strVal val="#ppt_h"/>
                                          </p:val>
                                        </p:tav>
                                      </p:tavLst>
                                    </p:anim>
                                    <p:anim calcmode="lin" valueType="num">
                                      <p:cBhvr>
                                        <p:cTn id="70" dur="500" fill="hold"/>
                                        <p:tgtEl>
                                          <p:spTgt spid="20"/>
                                        </p:tgtEl>
                                        <p:attrNameLst>
                                          <p:attrName>ppt_w</p:attrName>
                                        </p:attrNameLst>
                                      </p:cBhvr>
                                      <p:tavLst>
                                        <p:tav tm="0">
                                          <p:val>
                                            <p:strVal val="#ppt_w+.3"/>
                                          </p:val>
                                        </p:tav>
                                        <p:tav tm="50000">
                                          <p:val>
                                            <p:strVal val="#ppt_w+.3"/>
                                          </p:val>
                                        </p:tav>
                                        <p:tav tm="100000">
                                          <p:val>
                                            <p:strVal val="#ppt_w"/>
                                          </p:val>
                                        </p:tav>
                                      </p:tavLst>
                                    </p:anim>
                                    <p:anim calcmode="lin" valueType="num">
                                      <p:cBhvr>
                                        <p:cTn id="71" dur="500" fill="hold"/>
                                        <p:tgtEl>
                                          <p:spTgt spid="20"/>
                                        </p:tgtEl>
                                        <p:attrNameLst>
                                          <p:attrName>ppt_x</p:attrName>
                                        </p:attrNameLst>
                                      </p:cBhvr>
                                      <p:tavLst>
                                        <p:tav tm="0">
                                          <p:val>
                                            <p:strVal val="#ppt_x-.3"/>
                                          </p:val>
                                        </p:tav>
                                        <p:tav tm="50000">
                                          <p:val>
                                            <p:strVal val="#ppt_x"/>
                                          </p:val>
                                        </p:tav>
                                        <p:tav tm="100000">
                                          <p:val>
                                            <p:strVal val="#ppt_x"/>
                                          </p:val>
                                        </p:tav>
                                      </p:tavLst>
                                    </p:anim>
                                    <p:anim calcmode="lin" valueType="num">
                                      <p:cBhvr>
                                        <p:cTn id="72"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73" fill="hold" nodeType="clickPar">
                      <p:stCondLst>
                        <p:cond delay="indefinite"/>
                      </p:stCondLst>
                      <p:childTnLst>
                        <p:par>
                          <p:cTn id="74" fill="hold" nodeType="withGroup">
                            <p:stCondLst>
                              <p:cond delay="0"/>
                            </p:stCondLst>
                            <p:childTnLst>
                              <p:par>
                                <p:cTn id="75" presetID="39" presetClass="entr" presetSubtype="0" accel="100000" fill="hold" nodeType="click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p:cTn id="77" dur="500" fill="hold"/>
                                        <p:tgtEl>
                                          <p:spTgt spid="24"/>
                                        </p:tgtEl>
                                        <p:attrNameLst>
                                          <p:attrName>ppt_h</p:attrName>
                                        </p:attrNameLst>
                                      </p:cBhvr>
                                      <p:tavLst>
                                        <p:tav tm="0">
                                          <p:val>
                                            <p:strVal val="#ppt_h/20"/>
                                          </p:val>
                                        </p:tav>
                                        <p:tav tm="50000">
                                          <p:val>
                                            <p:strVal val="#ppt_h/20"/>
                                          </p:val>
                                        </p:tav>
                                        <p:tav tm="100000">
                                          <p:val>
                                            <p:strVal val="#ppt_h"/>
                                          </p:val>
                                        </p:tav>
                                      </p:tavLst>
                                    </p:anim>
                                    <p:anim calcmode="lin" valueType="num">
                                      <p:cBhvr>
                                        <p:cTn id="78" dur="500" fill="hold"/>
                                        <p:tgtEl>
                                          <p:spTgt spid="24"/>
                                        </p:tgtEl>
                                        <p:attrNameLst>
                                          <p:attrName>ppt_w</p:attrName>
                                        </p:attrNameLst>
                                      </p:cBhvr>
                                      <p:tavLst>
                                        <p:tav tm="0">
                                          <p:val>
                                            <p:strVal val="#ppt_w+.3"/>
                                          </p:val>
                                        </p:tav>
                                        <p:tav tm="50000">
                                          <p:val>
                                            <p:strVal val="#ppt_w+.3"/>
                                          </p:val>
                                        </p:tav>
                                        <p:tav tm="100000">
                                          <p:val>
                                            <p:strVal val="#ppt_w"/>
                                          </p:val>
                                        </p:tav>
                                      </p:tavLst>
                                    </p:anim>
                                    <p:anim calcmode="lin" valueType="num">
                                      <p:cBhvr>
                                        <p:cTn id="79" dur="500" fill="hold"/>
                                        <p:tgtEl>
                                          <p:spTgt spid="24"/>
                                        </p:tgtEl>
                                        <p:attrNameLst>
                                          <p:attrName>ppt_x</p:attrName>
                                        </p:attrNameLst>
                                      </p:cBhvr>
                                      <p:tavLst>
                                        <p:tav tm="0">
                                          <p:val>
                                            <p:strVal val="#ppt_x-.3"/>
                                          </p:val>
                                        </p:tav>
                                        <p:tav tm="50000">
                                          <p:val>
                                            <p:strVal val="#ppt_x"/>
                                          </p:val>
                                        </p:tav>
                                        <p:tav tm="100000">
                                          <p:val>
                                            <p:strVal val="#ppt_x"/>
                                          </p:val>
                                        </p:tav>
                                      </p:tavLst>
                                    </p:anim>
                                    <p:anim calcmode="lin" valueType="num">
                                      <p:cBhvr>
                                        <p:cTn id="8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39" presetClass="entr" presetSubtype="0" accel="100000" fill="hold" nodeType="click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ppt_h</p:attrName>
                                        </p:attrNameLst>
                                      </p:cBhvr>
                                      <p:tavLst>
                                        <p:tav tm="0">
                                          <p:val>
                                            <p:strVal val="#ppt_h/20"/>
                                          </p:val>
                                        </p:tav>
                                        <p:tav tm="50000">
                                          <p:val>
                                            <p:strVal val="#ppt_h/20"/>
                                          </p:val>
                                        </p:tav>
                                        <p:tav tm="100000">
                                          <p:val>
                                            <p:strVal val="#ppt_h"/>
                                          </p:val>
                                        </p:tav>
                                      </p:tavLst>
                                    </p:anim>
                                    <p:anim calcmode="lin" valueType="num">
                                      <p:cBhvr>
                                        <p:cTn id="86" dur="500" fill="hold"/>
                                        <p:tgtEl>
                                          <p:spTgt spid="22"/>
                                        </p:tgtEl>
                                        <p:attrNameLst>
                                          <p:attrName>ppt_w</p:attrName>
                                        </p:attrNameLst>
                                      </p:cBhvr>
                                      <p:tavLst>
                                        <p:tav tm="0">
                                          <p:val>
                                            <p:strVal val="#ppt_w+.3"/>
                                          </p:val>
                                        </p:tav>
                                        <p:tav tm="50000">
                                          <p:val>
                                            <p:strVal val="#ppt_w+.3"/>
                                          </p:val>
                                        </p:tav>
                                        <p:tav tm="100000">
                                          <p:val>
                                            <p:strVal val="#ppt_w"/>
                                          </p:val>
                                        </p:tav>
                                      </p:tavLst>
                                    </p:anim>
                                    <p:anim calcmode="lin" valueType="num">
                                      <p:cBhvr>
                                        <p:cTn id="87" dur="500" fill="hold"/>
                                        <p:tgtEl>
                                          <p:spTgt spid="22"/>
                                        </p:tgtEl>
                                        <p:attrNameLst>
                                          <p:attrName>ppt_x</p:attrName>
                                        </p:attrNameLst>
                                      </p:cBhvr>
                                      <p:tavLst>
                                        <p:tav tm="0">
                                          <p:val>
                                            <p:strVal val="#ppt_x-.3"/>
                                          </p:val>
                                        </p:tav>
                                        <p:tav tm="50000">
                                          <p:val>
                                            <p:strVal val="#ppt_x"/>
                                          </p:val>
                                        </p:tav>
                                        <p:tav tm="100000">
                                          <p:val>
                                            <p:strVal val="#ppt_x"/>
                                          </p:val>
                                        </p:tav>
                                      </p:tavLst>
                                    </p:anim>
                                    <p:anim calcmode="lin" valueType="num">
                                      <p:cBhvr>
                                        <p:cTn id="8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89" fill="hold" nodeType="clickPar">
                      <p:stCondLst>
                        <p:cond delay="indefinite"/>
                      </p:stCondLst>
                      <p:childTnLst>
                        <p:par>
                          <p:cTn id="90" fill="hold" nodeType="withGroup">
                            <p:stCondLst>
                              <p:cond delay="0"/>
                            </p:stCondLst>
                            <p:childTnLst>
                              <p:par>
                                <p:cTn id="91" presetID="39" presetClass="entr" presetSubtype="0" accel="100000" fill="hold" nodeType="clickEffect">
                                  <p:stCondLst>
                                    <p:cond delay="0"/>
                                  </p:stCondLst>
                                  <p:childTnLst>
                                    <p:set>
                                      <p:cBhvr>
                                        <p:cTn id="92" dur="1" fill="hold">
                                          <p:stCondLst>
                                            <p:cond delay="0"/>
                                          </p:stCondLst>
                                        </p:cTn>
                                        <p:tgtEl>
                                          <p:spTgt spid="25"/>
                                        </p:tgtEl>
                                        <p:attrNameLst>
                                          <p:attrName>style.visibility</p:attrName>
                                        </p:attrNameLst>
                                      </p:cBhvr>
                                      <p:to>
                                        <p:strVal val="visible"/>
                                      </p:to>
                                    </p:set>
                                    <p:anim calcmode="lin" valueType="num">
                                      <p:cBhvr>
                                        <p:cTn id="93" dur="500" fill="hold"/>
                                        <p:tgtEl>
                                          <p:spTgt spid="25"/>
                                        </p:tgtEl>
                                        <p:attrNameLst>
                                          <p:attrName>ppt_h</p:attrName>
                                        </p:attrNameLst>
                                      </p:cBhvr>
                                      <p:tavLst>
                                        <p:tav tm="0">
                                          <p:val>
                                            <p:strVal val="#ppt_h/20"/>
                                          </p:val>
                                        </p:tav>
                                        <p:tav tm="50000">
                                          <p:val>
                                            <p:strVal val="#ppt_h/20"/>
                                          </p:val>
                                        </p:tav>
                                        <p:tav tm="100000">
                                          <p:val>
                                            <p:strVal val="#ppt_h"/>
                                          </p:val>
                                        </p:tav>
                                      </p:tavLst>
                                    </p:anim>
                                    <p:anim calcmode="lin" valueType="num">
                                      <p:cBhvr>
                                        <p:cTn id="94" dur="500" fill="hold"/>
                                        <p:tgtEl>
                                          <p:spTgt spid="25"/>
                                        </p:tgtEl>
                                        <p:attrNameLst>
                                          <p:attrName>ppt_w</p:attrName>
                                        </p:attrNameLst>
                                      </p:cBhvr>
                                      <p:tavLst>
                                        <p:tav tm="0">
                                          <p:val>
                                            <p:strVal val="#ppt_w+.3"/>
                                          </p:val>
                                        </p:tav>
                                        <p:tav tm="50000">
                                          <p:val>
                                            <p:strVal val="#ppt_w+.3"/>
                                          </p:val>
                                        </p:tav>
                                        <p:tav tm="100000">
                                          <p:val>
                                            <p:strVal val="#ppt_w"/>
                                          </p:val>
                                        </p:tav>
                                      </p:tavLst>
                                    </p:anim>
                                    <p:anim calcmode="lin" valueType="num">
                                      <p:cBhvr>
                                        <p:cTn id="95" dur="500" fill="hold"/>
                                        <p:tgtEl>
                                          <p:spTgt spid="25"/>
                                        </p:tgtEl>
                                        <p:attrNameLst>
                                          <p:attrName>ppt_x</p:attrName>
                                        </p:attrNameLst>
                                      </p:cBhvr>
                                      <p:tavLst>
                                        <p:tav tm="0">
                                          <p:val>
                                            <p:strVal val="#ppt_x-.3"/>
                                          </p:val>
                                        </p:tav>
                                        <p:tav tm="50000">
                                          <p:val>
                                            <p:strVal val="#ppt_x"/>
                                          </p:val>
                                        </p:tav>
                                        <p:tav tm="100000">
                                          <p:val>
                                            <p:strVal val="#ppt_x"/>
                                          </p:val>
                                        </p:tav>
                                      </p:tavLst>
                                    </p:anim>
                                    <p:anim calcmode="lin" valueType="num">
                                      <p:cBhvr>
                                        <p:cTn id="96"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7" fill="hold" nodeType="clickPar">
                      <p:stCondLst>
                        <p:cond delay="indefinite"/>
                      </p:stCondLst>
                      <p:childTnLst>
                        <p:par>
                          <p:cTn id="98" fill="hold" nodeType="withGroup">
                            <p:stCondLst>
                              <p:cond delay="0"/>
                            </p:stCondLst>
                            <p:childTnLst>
                              <p:par>
                                <p:cTn id="99" presetID="39" presetClass="entr" presetSubtype="0" accel="100000" fill="hold" nodeType="clickEffect">
                                  <p:stCondLst>
                                    <p:cond delay="0"/>
                                  </p:stCondLst>
                                  <p:childTnLst>
                                    <p:set>
                                      <p:cBhvr>
                                        <p:cTn id="100" dur="1" fill="hold">
                                          <p:stCondLst>
                                            <p:cond delay="0"/>
                                          </p:stCondLst>
                                        </p:cTn>
                                        <p:tgtEl>
                                          <p:spTgt spid="19"/>
                                        </p:tgtEl>
                                        <p:attrNameLst>
                                          <p:attrName>style.visibility</p:attrName>
                                        </p:attrNameLst>
                                      </p:cBhvr>
                                      <p:to>
                                        <p:strVal val="visible"/>
                                      </p:to>
                                    </p:set>
                                    <p:anim calcmode="lin" valueType="num">
                                      <p:cBhvr>
                                        <p:cTn id="101" dur="500" fill="hold"/>
                                        <p:tgtEl>
                                          <p:spTgt spid="19"/>
                                        </p:tgtEl>
                                        <p:attrNameLst>
                                          <p:attrName>ppt_h</p:attrName>
                                        </p:attrNameLst>
                                      </p:cBhvr>
                                      <p:tavLst>
                                        <p:tav tm="0">
                                          <p:val>
                                            <p:strVal val="#ppt_h/20"/>
                                          </p:val>
                                        </p:tav>
                                        <p:tav tm="50000">
                                          <p:val>
                                            <p:strVal val="#ppt_h/20"/>
                                          </p:val>
                                        </p:tav>
                                        <p:tav tm="100000">
                                          <p:val>
                                            <p:strVal val="#ppt_h"/>
                                          </p:val>
                                        </p:tav>
                                      </p:tavLst>
                                    </p:anim>
                                    <p:anim calcmode="lin" valueType="num">
                                      <p:cBhvr>
                                        <p:cTn id="102" dur="500" fill="hold"/>
                                        <p:tgtEl>
                                          <p:spTgt spid="19"/>
                                        </p:tgtEl>
                                        <p:attrNameLst>
                                          <p:attrName>ppt_w</p:attrName>
                                        </p:attrNameLst>
                                      </p:cBhvr>
                                      <p:tavLst>
                                        <p:tav tm="0">
                                          <p:val>
                                            <p:strVal val="#ppt_w+.3"/>
                                          </p:val>
                                        </p:tav>
                                        <p:tav tm="50000">
                                          <p:val>
                                            <p:strVal val="#ppt_w+.3"/>
                                          </p:val>
                                        </p:tav>
                                        <p:tav tm="100000">
                                          <p:val>
                                            <p:strVal val="#ppt_w"/>
                                          </p:val>
                                        </p:tav>
                                      </p:tavLst>
                                    </p:anim>
                                    <p:anim calcmode="lin" valueType="num">
                                      <p:cBhvr>
                                        <p:cTn id="103" dur="500" fill="hold"/>
                                        <p:tgtEl>
                                          <p:spTgt spid="19"/>
                                        </p:tgtEl>
                                        <p:attrNameLst>
                                          <p:attrName>ppt_x</p:attrName>
                                        </p:attrNameLst>
                                      </p:cBhvr>
                                      <p:tavLst>
                                        <p:tav tm="0">
                                          <p:val>
                                            <p:strVal val="#ppt_x-.3"/>
                                          </p:val>
                                        </p:tav>
                                        <p:tav tm="50000">
                                          <p:val>
                                            <p:strVal val="#ppt_x"/>
                                          </p:val>
                                        </p:tav>
                                        <p:tav tm="100000">
                                          <p:val>
                                            <p:strVal val="#ppt_x"/>
                                          </p:val>
                                        </p:tav>
                                      </p:tavLst>
                                    </p:anim>
                                    <p:anim calcmode="lin" valueType="num">
                                      <p:cBhvr>
                                        <p:cTn id="104"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05" fill="hold" nodeType="clickPar">
                      <p:stCondLst>
                        <p:cond delay="indefinite"/>
                      </p:stCondLst>
                      <p:childTnLst>
                        <p:par>
                          <p:cTn id="106" fill="hold" nodeType="withGroup">
                            <p:stCondLst>
                              <p:cond delay="0"/>
                            </p:stCondLst>
                            <p:childTnLst>
                              <p:par>
                                <p:cTn id="107" presetID="39" presetClass="entr" presetSubtype="0" accel="100000" fill="hold" nodeType="clickEffect">
                                  <p:stCondLst>
                                    <p:cond delay="0"/>
                                  </p:stCondLst>
                                  <p:childTnLst>
                                    <p:set>
                                      <p:cBhvr>
                                        <p:cTn id="108" dur="1" fill="hold">
                                          <p:stCondLst>
                                            <p:cond delay="0"/>
                                          </p:stCondLst>
                                        </p:cTn>
                                        <p:tgtEl>
                                          <p:spTgt spid="23"/>
                                        </p:tgtEl>
                                        <p:attrNameLst>
                                          <p:attrName>style.visibility</p:attrName>
                                        </p:attrNameLst>
                                      </p:cBhvr>
                                      <p:to>
                                        <p:strVal val="visible"/>
                                      </p:to>
                                    </p:set>
                                    <p:anim calcmode="lin" valueType="num">
                                      <p:cBhvr>
                                        <p:cTn id="109" dur="500" fill="hold"/>
                                        <p:tgtEl>
                                          <p:spTgt spid="23"/>
                                        </p:tgtEl>
                                        <p:attrNameLst>
                                          <p:attrName>ppt_h</p:attrName>
                                        </p:attrNameLst>
                                      </p:cBhvr>
                                      <p:tavLst>
                                        <p:tav tm="0">
                                          <p:val>
                                            <p:strVal val="#ppt_h/20"/>
                                          </p:val>
                                        </p:tav>
                                        <p:tav tm="50000">
                                          <p:val>
                                            <p:strVal val="#ppt_h/20"/>
                                          </p:val>
                                        </p:tav>
                                        <p:tav tm="100000">
                                          <p:val>
                                            <p:strVal val="#ppt_h"/>
                                          </p:val>
                                        </p:tav>
                                      </p:tavLst>
                                    </p:anim>
                                    <p:anim calcmode="lin" valueType="num">
                                      <p:cBhvr>
                                        <p:cTn id="110" dur="500" fill="hold"/>
                                        <p:tgtEl>
                                          <p:spTgt spid="23"/>
                                        </p:tgtEl>
                                        <p:attrNameLst>
                                          <p:attrName>ppt_w</p:attrName>
                                        </p:attrNameLst>
                                      </p:cBhvr>
                                      <p:tavLst>
                                        <p:tav tm="0">
                                          <p:val>
                                            <p:strVal val="#ppt_w+.3"/>
                                          </p:val>
                                        </p:tav>
                                        <p:tav tm="50000">
                                          <p:val>
                                            <p:strVal val="#ppt_w+.3"/>
                                          </p:val>
                                        </p:tav>
                                        <p:tav tm="100000">
                                          <p:val>
                                            <p:strVal val="#ppt_w"/>
                                          </p:val>
                                        </p:tav>
                                      </p:tavLst>
                                    </p:anim>
                                    <p:anim calcmode="lin" valueType="num">
                                      <p:cBhvr>
                                        <p:cTn id="111" dur="500" fill="hold"/>
                                        <p:tgtEl>
                                          <p:spTgt spid="23"/>
                                        </p:tgtEl>
                                        <p:attrNameLst>
                                          <p:attrName>ppt_x</p:attrName>
                                        </p:attrNameLst>
                                      </p:cBhvr>
                                      <p:tavLst>
                                        <p:tav tm="0">
                                          <p:val>
                                            <p:strVal val="#ppt_x-.3"/>
                                          </p:val>
                                        </p:tav>
                                        <p:tav tm="50000">
                                          <p:val>
                                            <p:strVal val="#ppt_x"/>
                                          </p:val>
                                        </p:tav>
                                        <p:tav tm="100000">
                                          <p:val>
                                            <p:strVal val="#ppt_x"/>
                                          </p:val>
                                        </p:tav>
                                      </p:tavLst>
                                    </p:anim>
                                    <p:anim calcmode="lin" valueType="num">
                                      <p:cBhvr>
                                        <p:cTn id="112"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13" fill="hold" nodeType="clickPar">
                      <p:stCondLst>
                        <p:cond delay="indefinite"/>
                      </p:stCondLst>
                      <p:childTnLst>
                        <p:par>
                          <p:cTn id="114" fill="hold" nodeType="withGroup">
                            <p:stCondLst>
                              <p:cond delay="0"/>
                            </p:stCondLst>
                            <p:childTnLst>
                              <p:par>
                                <p:cTn id="115" presetID="39" presetClass="entr" presetSubtype="0" accel="100000" fill="hold" nodeType="clickEffect">
                                  <p:stCondLst>
                                    <p:cond delay="0"/>
                                  </p:stCondLst>
                                  <p:childTnLst>
                                    <p:set>
                                      <p:cBhvr>
                                        <p:cTn id="116" dur="1" fill="hold">
                                          <p:stCondLst>
                                            <p:cond delay="0"/>
                                          </p:stCondLst>
                                        </p:cTn>
                                        <p:tgtEl>
                                          <p:spTgt spid="28"/>
                                        </p:tgtEl>
                                        <p:attrNameLst>
                                          <p:attrName>style.visibility</p:attrName>
                                        </p:attrNameLst>
                                      </p:cBhvr>
                                      <p:to>
                                        <p:strVal val="visible"/>
                                      </p:to>
                                    </p:set>
                                    <p:anim calcmode="lin" valueType="num">
                                      <p:cBhvr>
                                        <p:cTn id="117" dur="500" fill="hold"/>
                                        <p:tgtEl>
                                          <p:spTgt spid="28"/>
                                        </p:tgtEl>
                                        <p:attrNameLst>
                                          <p:attrName>ppt_h</p:attrName>
                                        </p:attrNameLst>
                                      </p:cBhvr>
                                      <p:tavLst>
                                        <p:tav tm="0">
                                          <p:val>
                                            <p:strVal val="#ppt_h/20"/>
                                          </p:val>
                                        </p:tav>
                                        <p:tav tm="50000">
                                          <p:val>
                                            <p:strVal val="#ppt_h/20"/>
                                          </p:val>
                                        </p:tav>
                                        <p:tav tm="100000">
                                          <p:val>
                                            <p:strVal val="#ppt_h"/>
                                          </p:val>
                                        </p:tav>
                                      </p:tavLst>
                                    </p:anim>
                                    <p:anim calcmode="lin" valueType="num">
                                      <p:cBhvr>
                                        <p:cTn id="118" dur="500" fill="hold"/>
                                        <p:tgtEl>
                                          <p:spTgt spid="28"/>
                                        </p:tgtEl>
                                        <p:attrNameLst>
                                          <p:attrName>ppt_w</p:attrName>
                                        </p:attrNameLst>
                                      </p:cBhvr>
                                      <p:tavLst>
                                        <p:tav tm="0">
                                          <p:val>
                                            <p:strVal val="#ppt_w+.3"/>
                                          </p:val>
                                        </p:tav>
                                        <p:tav tm="50000">
                                          <p:val>
                                            <p:strVal val="#ppt_w+.3"/>
                                          </p:val>
                                        </p:tav>
                                        <p:tav tm="100000">
                                          <p:val>
                                            <p:strVal val="#ppt_w"/>
                                          </p:val>
                                        </p:tav>
                                      </p:tavLst>
                                    </p:anim>
                                    <p:anim calcmode="lin" valueType="num">
                                      <p:cBhvr>
                                        <p:cTn id="119" dur="500" fill="hold"/>
                                        <p:tgtEl>
                                          <p:spTgt spid="28"/>
                                        </p:tgtEl>
                                        <p:attrNameLst>
                                          <p:attrName>ppt_x</p:attrName>
                                        </p:attrNameLst>
                                      </p:cBhvr>
                                      <p:tavLst>
                                        <p:tav tm="0">
                                          <p:val>
                                            <p:strVal val="#ppt_x-.3"/>
                                          </p:val>
                                        </p:tav>
                                        <p:tav tm="50000">
                                          <p:val>
                                            <p:strVal val="#ppt_x"/>
                                          </p:val>
                                        </p:tav>
                                        <p:tav tm="100000">
                                          <p:val>
                                            <p:strVal val="#ppt_x"/>
                                          </p:val>
                                        </p:tav>
                                      </p:tavLst>
                                    </p:anim>
                                    <p:anim calcmode="lin" valueType="num">
                                      <p:cBhvr>
                                        <p:cTn id="120"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олилиния 1"/>
          <p:cNvSpPr/>
          <p:nvPr/>
        </p:nvSpPr>
        <p:spPr>
          <a:xfrm>
            <a:off x="2919413" y="3197225"/>
            <a:ext cx="3116262" cy="2470150"/>
          </a:xfrm>
          <a:custGeom>
            <a:avLst/>
            <a:gdLst>
              <a:gd name="connsiteX0" fmla="*/ 326572 w 4924697"/>
              <a:gd name="connsiteY0" fmla="*/ 640080 h 4454434"/>
              <a:gd name="connsiteX1" fmla="*/ 418012 w 4924697"/>
              <a:gd name="connsiteY1" fmla="*/ 613954 h 4454434"/>
              <a:gd name="connsiteX2" fmla="*/ 444137 w 4924697"/>
              <a:gd name="connsiteY2" fmla="*/ 574765 h 4454434"/>
              <a:gd name="connsiteX3" fmla="*/ 483326 w 4924697"/>
              <a:gd name="connsiteY3" fmla="*/ 535577 h 4454434"/>
              <a:gd name="connsiteX4" fmla="*/ 509452 w 4924697"/>
              <a:gd name="connsiteY4" fmla="*/ 483325 h 4454434"/>
              <a:gd name="connsiteX5" fmla="*/ 561703 w 4924697"/>
              <a:gd name="connsiteY5" fmla="*/ 352697 h 4454434"/>
              <a:gd name="connsiteX6" fmla="*/ 587829 w 4924697"/>
              <a:gd name="connsiteY6" fmla="*/ 313508 h 4454434"/>
              <a:gd name="connsiteX7" fmla="*/ 613954 w 4924697"/>
              <a:gd name="connsiteY7" fmla="*/ 248194 h 4454434"/>
              <a:gd name="connsiteX8" fmla="*/ 705394 w 4924697"/>
              <a:gd name="connsiteY8" fmla="*/ 169817 h 4454434"/>
              <a:gd name="connsiteX9" fmla="*/ 757646 w 4924697"/>
              <a:gd name="connsiteY9" fmla="*/ 156754 h 4454434"/>
              <a:gd name="connsiteX10" fmla="*/ 796834 w 4924697"/>
              <a:gd name="connsiteY10" fmla="*/ 143691 h 4454434"/>
              <a:gd name="connsiteX11" fmla="*/ 888274 w 4924697"/>
              <a:gd name="connsiteY11" fmla="*/ 78377 h 4454434"/>
              <a:gd name="connsiteX12" fmla="*/ 940526 w 4924697"/>
              <a:gd name="connsiteY12" fmla="*/ 65314 h 4454434"/>
              <a:gd name="connsiteX13" fmla="*/ 1031966 w 4924697"/>
              <a:gd name="connsiteY13" fmla="*/ 39188 h 4454434"/>
              <a:gd name="connsiteX14" fmla="*/ 1071154 w 4924697"/>
              <a:gd name="connsiteY14" fmla="*/ 26125 h 4454434"/>
              <a:gd name="connsiteX15" fmla="*/ 1110343 w 4924697"/>
              <a:gd name="connsiteY15" fmla="*/ 0 h 4454434"/>
              <a:gd name="connsiteX16" fmla="*/ 1240972 w 4924697"/>
              <a:gd name="connsiteY16" fmla="*/ 26125 h 4454434"/>
              <a:gd name="connsiteX17" fmla="*/ 1332412 w 4924697"/>
              <a:gd name="connsiteY17" fmla="*/ 91440 h 4454434"/>
              <a:gd name="connsiteX18" fmla="*/ 1371600 w 4924697"/>
              <a:gd name="connsiteY18" fmla="*/ 104502 h 4454434"/>
              <a:gd name="connsiteX19" fmla="*/ 1423852 w 4924697"/>
              <a:gd name="connsiteY19" fmla="*/ 130628 h 4454434"/>
              <a:gd name="connsiteX20" fmla="*/ 1436914 w 4924697"/>
              <a:gd name="connsiteY20" fmla="*/ 169817 h 4454434"/>
              <a:gd name="connsiteX21" fmla="*/ 1476103 w 4924697"/>
              <a:gd name="connsiteY21" fmla="*/ 209005 h 4454434"/>
              <a:gd name="connsiteX22" fmla="*/ 1489166 w 4924697"/>
              <a:gd name="connsiteY22" fmla="*/ 274320 h 4454434"/>
              <a:gd name="connsiteX23" fmla="*/ 1463040 w 4924697"/>
              <a:gd name="connsiteY23" fmla="*/ 966651 h 4454434"/>
              <a:gd name="connsiteX24" fmla="*/ 1449977 w 4924697"/>
              <a:gd name="connsiteY24" fmla="*/ 1188720 h 4454434"/>
              <a:gd name="connsiteX25" fmla="*/ 1436914 w 4924697"/>
              <a:gd name="connsiteY25" fmla="*/ 1240971 h 4454434"/>
              <a:gd name="connsiteX26" fmla="*/ 1410789 w 4924697"/>
              <a:gd name="connsiteY26" fmla="*/ 1371600 h 4454434"/>
              <a:gd name="connsiteX27" fmla="*/ 1345474 w 4924697"/>
              <a:gd name="connsiteY27" fmla="*/ 1828800 h 4454434"/>
              <a:gd name="connsiteX28" fmla="*/ 1332412 w 4924697"/>
              <a:gd name="connsiteY28" fmla="*/ 2325188 h 4454434"/>
              <a:gd name="connsiteX29" fmla="*/ 1319349 w 4924697"/>
              <a:gd name="connsiteY29" fmla="*/ 2364377 h 4454434"/>
              <a:gd name="connsiteX30" fmla="*/ 1332412 w 4924697"/>
              <a:gd name="connsiteY30" fmla="*/ 3148148 h 4454434"/>
              <a:gd name="connsiteX31" fmla="*/ 1358537 w 4924697"/>
              <a:gd name="connsiteY31" fmla="*/ 3187337 h 4454434"/>
              <a:gd name="connsiteX32" fmla="*/ 1410789 w 4924697"/>
              <a:gd name="connsiteY32" fmla="*/ 3252651 h 4454434"/>
              <a:gd name="connsiteX33" fmla="*/ 1423852 w 4924697"/>
              <a:gd name="connsiteY33" fmla="*/ 3291840 h 4454434"/>
              <a:gd name="connsiteX34" fmla="*/ 1463040 w 4924697"/>
              <a:gd name="connsiteY34" fmla="*/ 3304902 h 4454434"/>
              <a:gd name="connsiteX35" fmla="*/ 1645920 w 4924697"/>
              <a:gd name="connsiteY35" fmla="*/ 3226525 h 4454434"/>
              <a:gd name="connsiteX36" fmla="*/ 1685109 w 4924697"/>
              <a:gd name="connsiteY36" fmla="*/ 3213462 h 4454434"/>
              <a:gd name="connsiteX37" fmla="*/ 1711234 w 4924697"/>
              <a:gd name="connsiteY37" fmla="*/ 3174274 h 4454434"/>
              <a:gd name="connsiteX38" fmla="*/ 1815737 w 4924697"/>
              <a:gd name="connsiteY38" fmla="*/ 3082834 h 4454434"/>
              <a:gd name="connsiteX39" fmla="*/ 1841863 w 4924697"/>
              <a:gd name="connsiteY39" fmla="*/ 3004457 h 4454434"/>
              <a:gd name="connsiteX40" fmla="*/ 1920240 w 4924697"/>
              <a:gd name="connsiteY40" fmla="*/ 2965268 h 4454434"/>
              <a:gd name="connsiteX41" fmla="*/ 1959429 w 4924697"/>
              <a:gd name="connsiteY41" fmla="*/ 2939142 h 4454434"/>
              <a:gd name="connsiteX42" fmla="*/ 2050869 w 4924697"/>
              <a:gd name="connsiteY42" fmla="*/ 2847702 h 4454434"/>
              <a:gd name="connsiteX43" fmla="*/ 2142309 w 4924697"/>
              <a:gd name="connsiteY43" fmla="*/ 2769325 h 4454434"/>
              <a:gd name="connsiteX44" fmla="*/ 2181497 w 4924697"/>
              <a:gd name="connsiteY44" fmla="*/ 2717074 h 4454434"/>
              <a:gd name="connsiteX45" fmla="*/ 2299063 w 4924697"/>
              <a:gd name="connsiteY45" fmla="*/ 2625634 h 4454434"/>
              <a:gd name="connsiteX46" fmla="*/ 2338252 w 4924697"/>
              <a:gd name="connsiteY46" fmla="*/ 2612571 h 4454434"/>
              <a:gd name="connsiteX47" fmla="*/ 2429692 w 4924697"/>
              <a:gd name="connsiteY47" fmla="*/ 2521131 h 4454434"/>
              <a:gd name="connsiteX48" fmla="*/ 2481943 w 4924697"/>
              <a:gd name="connsiteY48" fmla="*/ 2481942 h 4454434"/>
              <a:gd name="connsiteX49" fmla="*/ 2625634 w 4924697"/>
              <a:gd name="connsiteY49" fmla="*/ 2377440 h 4454434"/>
              <a:gd name="connsiteX50" fmla="*/ 2717074 w 4924697"/>
              <a:gd name="connsiteY50" fmla="*/ 2286000 h 4454434"/>
              <a:gd name="connsiteX51" fmla="*/ 2821577 w 4924697"/>
              <a:gd name="connsiteY51" fmla="*/ 2233748 h 4454434"/>
              <a:gd name="connsiteX52" fmla="*/ 2926080 w 4924697"/>
              <a:gd name="connsiteY52" fmla="*/ 2142308 h 4454434"/>
              <a:gd name="connsiteX53" fmla="*/ 2991394 w 4924697"/>
              <a:gd name="connsiteY53" fmla="*/ 2129245 h 4454434"/>
              <a:gd name="connsiteX54" fmla="*/ 3082834 w 4924697"/>
              <a:gd name="connsiteY54" fmla="*/ 2090057 h 4454434"/>
              <a:gd name="connsiteX55" fmla="*/ 3148149 w 4924697"/>
              <a:gd name="connsiteY55" fmla="*/ 2076994 h 4454434"/>
              <a:gd name="connsiteX56" fmla="*/ 3213463 w 4924697"/>
              <a:gd name="connsiteY56" fmla="*/ 2037805 h 4454434"/>
              <a:gd name="connsiteX57" fmla="*/ 3474720 w 4924697"/>
              <a:gd name="connsiteY57" fmla="*/ 1959428 h 4454434"/>
              <a:gd name="connsiteX58" fmla="*/ 3801292 w 4924697"/>
              <a:gd name="connsiteY58" fmla="*/ 1972491 h 4454434"/>
              <a:gd name="connsiteX59" fmla="*/ 3840480 w 4924697"/>
              <a:gd name="connsiteY59" fmla="*/ 2011680 h 4454434"/>
              <a:gd name="connsiteX60" fmla="*/ 3958046 w 4924697"/>
              <a:gd name="connsiteY60" fmla="*/ 1920240 h 4454434"/>
              <a:gd name="connsiteX61" fmla="*/ 4010297 w 4924697"/>
              <a:gd name="connsiteY61" fmla="*/ 1894114 h 4454434"/>
              <a:gd name="connsiteX62" fmla="*/ 4127863 w 4924697"/>
              <a:gd name="connsiteY62" fmla="*/ 1841862 h 4454434"/>
              <a:gd name="connsiteX63" fmla="*/ 4232366 w 4924697"/>
              <a:gd name="connsiteY63" fmla="*/ 1776548 h 4454434"/>
              <a:gd name="connsiteX64" fmla="*/ 4349932 w 4924697"/>
              <a:gd name="connsiteY64" fmla="*/ 1724297 h 4454434"/>
              <a:gd name="connsiteX65" fmla="*/ 4428309 w 4924697"/>
              <a:gd name="connsiteY65" fmla="*/ 1658982 h 4454434"/>
              <a:gd name="connsiteX66" fmla="*/ 4454434 w 4924697"/>
              <a:gd name="connsiteY66" fmla="*/ 1606731 h 4454434"/>
              <a:gd name="connsiteX67" fmla="*/ 4545874 w 4924697"/>
              <a:gd name="connsiteY67" fmla="*/ 1515291 h 4454434"/>
              <a:gd name="connsiteX68" fmla="*/ 4598126 w 4924697"/>
              <a:gd name="connsiteY68" fmla="*/ 1449977 h 4454434"/>
              <a:gd name="connsiteX69" fmla="*/ 4637314 w 4924697"/>
              <a:gd name="connsiteY69" fmla="*/ 1841862 h 4454434"/>
              <a:gd name="connsiteX70" fmla="*/ 4702629 w 4924697"/>
              <a:gd name="connsiteY70" fmla="*/ 1828800 h 4454434"/>
              <a:gd name="connsiteX71" fmla="*/ 4781006 w 4924697"/>
              <a:gd name="connsiteY71" fmla="*/ 1789611 h 4454434"/>
              <a:gd name="connsiteX72" fmla="*/ 4872446 w 4924697"/>
              <a:gd name="connsiteY72" fmla="*/ 1750422 h 4454434"/>
              <a:gd name="connsiteX73" fmla="*/ 4846320 w 4924697"/>
              <a:gd name="connsiteY73" fmla="*/ 2103120 h 4454434"/>
              <a:gd name="connsiteX74" fmla="*/ 4807132 w 4924697"/>
              <a:gd name="connsiteY74" fmla="*/ 2194560 h 4454434"/>
              <a:gd name="connsiteX75" fmla="*/ 4767943 w 4924697"/>
              <a:gd name="connsiteY75" fmla="*/ 2272937 h 4454434"/>
              <a:gd name="connsiteX76" fmla="*/ 4767943 w 4924697"/>
              <a:gd name="connsiteY76" fmla="*/ 2599508 h 4454434"/>
              <a:gd name="connsiteX77" fmla="*/ 4820194 w 4924697"/>
              <a:gd name="connsiteY77" fmla="*/ 2664822 h 4454434"/>
              <a:gd name="connsiteX78" fmla="*/ 4833257 w 4924697"/>
              <a:gd name="connsiteY78" fmla="*/ 2978331 h 4454434"/>
              <a:gd name="connsiteX79" fmla="*/ 4859383 w 4924697"/>
              <a:gd name="connsiteY79" fmla="*/ 3017520 h 4454434"/>
              <a:gd name="connsiteX80" fmla="*/ 4885509 w 4924697"/>
              <a:gd name="connsiteY80" fmla="*/ 3108960 h 4454434"/>
              <a:gd name="connsiteX81" fmla="*/ 4924697 w 4924697"/>
              <a:gd name="connsiteY81" fmla="*/ 3187337 h 4454434"/>
              <a:gd name="connsiteX82" fmla="*/ 4898572 w 4924697"/>
              <a:gd name="connsiteY82" fmla="*/ 3474720 h 4454434"/>
              <a:gd name="connsiteX83" fmla="*/ 4885509 w 4924697"/>
              <a:gd name="connsiteY83" fmla="*/ 3513908 h 4454434"/>
              <a:gd name="connsiteX84" fmla="*/ 4872446 w 4924697"/>
              <a:gd name="connsiteY84" fmla="*/ 3618411 h 4454434"/>
              <a:gd name="connsiteX85" fmla="*/ 4885509 w 4924697"/>
              <a:gd name="connsiteY85" fmla="*/ 4049485 h 4454434"/>
              <a:gd name="connsiteX86" fmla="*/ 4911634 w 4924697"/>
              <a:gd name="connsiteY86" fmla="*/ 4114800 h 4454434"/>
              <a:gd name="connsiteX87" fmla="*/ 4924697 w 4924697"/>
              <a:gd name="connsiteY87" fmla="*/ 4153988 h 4454434"/>
              <a:gd name="connsiteX88" fmla="*/ 4885509 w 4924697"/>
              <a:gd name="connsiteY88" fmla="*/ 4206240 h 4454434"/>
              <a:gd name="connsiteX89" fmla="*/ 4193177 w 4924697"/>
              <a:gd name="connsiteY89" fmla="*/ 4245428 h 4454434"/>
              <a:gd name="connsiteX90" fmla="*/ 4023360 w 4924697"/>
              <a:gd name="connsiteY90" fmla="*/ 4323805 h 4454434"/>
              <a:gd name="connsiteX91" fmla="*/ 3931920 w 4924697"/>
              <a:gd name="connsiteY91" fmla="*/ 4362994 h 4454434"/>
              <a:gd name="connsiteX92" fmla="*/ 3879669 w 4924697"/>
              <a:gd name="connsiteY92" fmla="*/ 4389120 h 4454434"/>
              <a:gd name="connsiteX93" fmla="*/ 3670663 w 4924697"/>
              <a:gd name="connsiteY93" fmla="*/ 4454434 h 4454434"/>
              <a:gd name="connsiteX94" fmla="*/ 3357154 w 4924697"/>
              <a:gd name="connsiteY94" fmla="*/ 4441371 h 4454434"/>
              <a:gd name="connsiteX95" fmla="*/ 3278777 w 4924697"/>
              <a:gd name="connsiteY95" fmla="*/ 4428308 h 4454434"/>
              <a:gd name="connsiteX96" fmla="*/ 3095897 w 4924697"/>
              <a:gd name="connsiteY96" fmla="*/ 4402182 h 4454434"/>
              <a:gd name="connsiteX97" fmla="*/ 3056709 w 4924697"/>
              <a:gd name="connsiteY97" fmla="*/ 4389120 h 4454434"/>
              <a:gd name="connsiteX98" fmla="*/ 2508069 w 4924697"/>
              <a:gd name="connsiteY98" fmla="*/ 4428308 h 4454434"/>
              <a:gd name="connsiteX99" fmla="*/ 1672046 w 4924697"/>
              <a:gd name="connsiteY99" fmla="*/ 4415245 h 4454434"/>
              <a:gd name="connsiteX100" fmla="*/ 1632857 w 4924697"/>
              <a:gd name="connsiteY100" fmla="*/ 4389120 h 4454434"/>
              <a:gd name="connsiteX101" fmla="*/ 1502229 w 4924697"/>
              <a:gd name="connsiteY101" fmla="*/ 4362994 h 4454434"/>
              <a:gd name="connsiteX102" fmla="*/ 1463040 w 4924697"/>
              <a:gd name="connsiteY102" fmla="*/ 4336868 h 4454434"/>
              <a:gd name="connsiteX103" fmla="*/ 1201783 w 4924697"/>
              <a:gd name="connsiteY103" fmla="*/ 4284617 h 4454434"/>
              <a:gd name="connsiteX104" fmla="*/ 1136469 w 4924697"/>
              <a:gd name="connsiteY104" fmla="*/ 4258491 h 4454434"/>
              <a:gd name="connsiteX105" fmla="*/ 953589 w 4924697"/>
              <a:gd name="connsiteY105" fmla="*/ 4219302 h 4454434"/>
              <a:gd name="connsiteX106" fmla="*/ 653143 w 4924697"/>
              <a:gd name="connsiteY106" fmla="*/ 4245428 h 4454434"/>
              <a:gd name="connsiteX107" fmla="*/ 548640 w 4924697"/>
              <a:gd name="connsiteY107" fmla="*/ 4284617 h 4454434"/>
              <a:gd name="connsiteX108" fmla="*/ 457200 w 4924697"/>
              <a:gd name="connsiteY108" fmla="*/ 4297680 h 4454434"/>
              <a:gd name="connsiteX109" fmla="*/ 352697 w 4924697"/>
              <a:gd name="connsiteY109" fmla="*/ 4310742 h 4454434"/>
              <a:gd name="connsiteX110" fmla="*/ 326572 w 4924697"/>
              <a:gd name="connsiteY110" fmla="*/ 4258491 h 4454434"/>
              <a:gd name="connsiteX111" fmla="*/ 339634 w 4924697"/>
              <a:gd name="connsiteY111" fmla="*/ 3696788 h 4454434"/>
              <a:gd name="connsiteX112" fmla="*/ 352697 w 4924697"/>
              <a:gd name="connsiteY112" fmla="*/ 3579222 h 4454434"/>
              <a:gd name="connsiteX113" fmla="*/ 378823 w 4924697"/>
              <a:gd name="connsiteY113" fmla="*/ 3513908 h 4454434"/>
              <a:gd name="connsiteX114" fmla="*/ 391886 w 4924697"/>
              <a:gd name="connsiteY114" fmla="*/ 3474720 h 4454434"/>
              <a:gd name="connsiteX115" fmla="*/ 431074 w 4924697"/>
              <a:gd name="connsiteY115" fmla="*/ 3317965 h 4454434"/>
              <a:gd name="connsiteX116" fmla="*/ 444137 w 4924697"/>
              <a:gd name="connsiteY116" fmla="*/ 3278777 h 4454434"/>
              <a:gd name="connsiteX117" fmla="*/ 457200 w 4924697"/>
              <a:gd name="connsiteY117" fmla="*/ 3213462 h 4454434"/>
              <a:gd name="connsiteX118" fmla="*/ 496389 w 4924697"/>
              <a:gd name="connsiteY118" fmla="*/ 3135085 h 4454434"/>
              <a:gd name="connsiteX119" fmla="*/ 522514 w 4924697"/>
              <a:gd name="connsiteY119" fmla="*/ 3004457 h 4454434"/>
              <a:gd name="connsiteX120" fmla="*/ 535577 w 4924697"/>
              <a:gd name="connsiteY120" fmla="*/ 2926080 h 4454434"/>
              <a:gd name="connsiteX121" fmla="*/ 561703 w 4924697"/>
              <a:gd name="connsiteY121" fmla="*/ 2873828 h 4454434"/>
              <a:gd name="connsiteX122" fmla="*/ 574766 w 4924697"/>
              <a:gd name="connsiteY122" fmla="*/ 2834640 h 4454434"/>
              <a:gd name="connsiteX123" fmla="*/ 640080 w 4924697"/>
              <a:gd name="connsiteY123" fmla="*/ 2403565 h 4454434"/>
              <a:gd name="connsiteX124" fmla="*/ 679269 w 4924697"/>
              <a:gd name="connsiteY124" fmla="*/ 2181497 h 4454434"/>
              <a:gd name="connsiteX125" fmla="*/ 718457 w 4924697"/>
              <a:gd name="connsiteY125" fmla="*/ 2037805 h 4454434"/>
              <a:gd name="connsiteX126" fmla="*/ 731520 w 4924697"/>
              <a:gd name="connsiteY126" fmla="*/ 1998617 h 4454434"/>
              <a:gd name="connsiteX127" fmla="*/ 744583 w 4924697"/>
              <a:gd name="connsiteY127" fmla="*/ 1854925 h 4454434"/>
              <a:gd name="connsiteX128" fmla="*/ 783772 w 4924697"/>
              <a:gd name="connsiteY128" fmla="*/ 1567542 h 4454434"/>
              <a:gd name="connsiteX129" fmla="*/ 809897 w 4924697"/>
              <a:gd name="connsiteY129" fmla="*/ 1410788 h 4454434"/>
              <a:gd name="connsiteX130" fmla="*/ 849086 w 4924697"/>
              <a:gd name="connsiteY130" fmla="*/ 1306285 h 4454434"/>
              <a:gd name="connsiteX131" fmla="*/ 862149 w 4924697"/>
              <a:gd name="connsiteY131" fmla="*/ 1136468 h 4454434"/>
              <a:gd name="connsiteX132" fmla="*/ 809897 w 4924697"/>
              <a:gd name="connsiteY132" fmla="*/ 914400 h 4454434"/>
              <a:gd name="connsiteX133" fmla="*/ 770709 w 4924697"/>
              <a:gd name="connsiteY133" fmla="*/ 901337 h 4454434"/>
              <a:gd name="connsiteX134" fmla="*/ 705394 w 4924697"/>
              <a:gd name="connsiteY134" fmla="*/ 862148 h 4454434"/>
              <a:gd name="connsiteX135" fmla="*/ 600892 w 4924697"/>
              <a:gd name="connsiteY135" fmla="*/ 809897 h 4454434"/>
              <a:gd name="connsiteX136" fmla="*/ 548640 w 4924697"/>
              <a:gd name="connsiteY136" fmla="*/ 783771 h 4454434"/>
              <a:gd name="connsiteX137" fmla="*/ 404949 w 4924697"/>
              <a:gd name="connsiteY137" fmla="*/ 796834 h 4454434"/>
              <a:gd name="connsiteX138" fmla="*/ 365760 w 4924697"/>
              <a:gd name="connsiteY138" fmla="*/ 809897 h 4454434"/>
              <a:gd name="connsiteX139" fmla="*/ 222069 w 4924697"/>
              <a:gd name="connsiteY139" fmla="*/ 822960 h 4454434"/>
              <a:gd name="connsiteX140" fmla="*/ 13063 w 4924697"/>
              <a:gd name="connsiteY140" fmla="*/ 836022 h 4454434"/>
              <a:gd name="connsiteX141" fmla="*/ 0 w 4924697"/>
              <a:gd name="connsiteY141" fmla="*/ 783771 h 4454434"/>
              <a:gd name="connsiteX142" fmla="*/ 26126 w 4924697"/>
              <a:gd name="connsiteY142" fmla="*/ 744582 h 4454434"/>
              <a:gd name="connsiteX143" fmla="*/ 195943 w 4924697"/>
              <a:gd name="connsiteY143" fmla="*/ 679268 h 4454434"/>
              <a:gd name="connsiteX144" fmla="*/ 287383 w 4924697"/>
              <a:gd name="connsiteY144" fmla="*/ 640080 h 4454434"/>
              <a:gd name="connsiteX145" fmla="*/ 326572 w 4924697"/>
              <a:gd name="connsiteY145" fmla="*/ 627017 h 4454434"/>
              <a:gd name="connsiteX146" fmla="*/ 470263 w 4924697"/>
              <a:gd name="connsiteY146" fmla="*/ 574765 h 4454434"/>
              <a:gd name="connsiteX0" fmla="*/ 327242 w 4925367"/>
              <a:gd name="connsiteY0" fmla="*/ 640080 h 4454434"/>
              <a:gd name="connsiteX1" fmla="*/ 418682 w 4925367"/>
              <a:gd name="connsiteY1" fmla="*/ 613954 h 4454434"/>
              <a:gd name="connsiteX2" fmla="*/ 444807 w 4925367"/>
              <a:gd name="connsiteY2" fmla="*/ 574765 h 4454434"/>
              <a:gd name="connsiteX3" fmla="*/ 483996 w 4925367"/>
              <a:gd name="connsiteY3" fmla="*/ 535577 h 4454434"/>
              <a:gd name="connsiteX4" fmla="*/ 510122 w 4925367"/>
              <a:gd name="connsiteY4" fmla="*/ 483325 h 4454434"/>
              <a:gd name="connsiteX5" fmla="*/ 562373 w 4925367"/>
              <a:gd name="connsiteY5" fmla="*/ 352697 h 4454434"/>
              <a:gd name="connsiteX6" fmla="*/ 588499 w 4925367"/>
              <a:gd name="connsiteY6" fmla="*/ 313508 h 4454434"/>
              <a:gd name="connsiteX7" fmla="*/ 614624 w 4925367"/>
              <a:gd name="connsiteY7" fmla="*/ 248194 h 4454434"/>
              <a:gd name="connsiteX8" fmla="*/ 706064 w 4925367"/>
              <a:gd name="connsiteY8" fmla="*/ 169817 h 4454434"/>
              <a:gd name="connsiteX9" fmla="*/ 758316 w 4925367"/>
              <a:gd name="connsiteY9" fmla="*/ 156754 h 4454434"/>
              <a:gd name="connsiteX10" fmla="*/ 797504 w 4925367"/>
              <a:gd name="connsiteY10" fmla="*/ 143691 h 4454434"/>
              <a:gd name="connsiteX11" fmla="*/ 888944 w 4925367"/>
              <a:gd name="connsiteY11" fmla="*/ 78377 h 4454434"/>
              <a:gd name="connsiteX12" fmla="*/ 941196 w 4925367"/>
              <a:gd name="connsiteY12" fmla="*/ 65314 h 4454434"/>
              <a:gd name="connsiteX13" fmla="*/ 1032636 w 4925367"/>
              <a:gd name="connsiteY13" fmla="*/ 39188 h 4454434"/>
              <a:gd name="connsiteX14" fmla="*/ 1071824 w 4925367"/>
              <a:gd name="connsiteY14" fmla="*/ 26125 h 4454434"/>
              <a:gd name="connsiteX15" fmla="*/ 1111013 w 4925367"/>
              <a:gd name="connsiteY15" fmla="*/ 0 h 4454434"/>
              <a:gd name="connsiteX16" fmla="*/ 1241642 w 4925367"/>
              <a:gd name="connsiteY16" fmla="*/ 26125 h 4454434"/>
              <a:gd name="connsiteX17" fmla="*/ 1333082 w 4925367"/>
              <a:gd name="connsiteY17" fmla="*/ 91440 h 4454434"/>
              <a:gd name="connsiteX18" fmla="*/ 1372270 w 4925367"/>
              <a:gd name="connsiteY18" fmla="*/ 104502 h 4454434"/>
              <a:gd name="connsiteX19" fmla="*/ 1424522 w 4925367"/>
              <a:gd name="connsiteY19" fmla="*/ 130628 h 4454434"/>
              <a:gd name="connsiteX20" fmla="*/ 1437584 w 4925367"/>
              <a:gd name="connsiteY20" fmla="*/ 169817 h 4454434"/>
              <a:gd name="connsiteX21" fmla="*/ 1476773 w 4925367"/>
              <a:gd name="connsiteY21" fmla="*/ 209005 h 4454434"/>
              <a:gd name="connsiteX22" fmla="*/ 1489836 w 4925367"/>
              <a:gd name="connsiteY22" fmla="*/ 274320 h 4454434"/>
              <a:gd name="connsiteX23" fmla="*/ 1463710 w 4925367"/>
              <a:gd name="connsiteY23" fmla="*/ 966651 h 4454434"/>
              <a:gd name="connsiteX24" fmla="*/ 1450647 w 4925367"/>
              <a:gd name="connsiteY24" fmla="*/ 1188720 h 4454434"/>
              <a:gd name="connsiteX25" fmla="*/ 1437584 w 4925367"/>
              <a:gd name="connsiteY25" fmla="*/ 1240971 h 4454434"/>
              <a:gd name="connsiteX26" fmla="*/ 1411459 w 4925367"/>
              <a:gd name="connsiteY26" fmla="*/ 1371600 h 4454434"/>
              <a:gd name="connsiteX27" fmla="*/ 1346144 w 4925367"/>
              <a:gd name="connsiteY27" fmla="*/ 1828800 h 4454434"/>
              <a:gd name="connsiteX28" fmla="*/ 1333082 w 4925367"/>
              <a:gd name="connsiteY28" fmla="*/ 2325188 h 4454434"/>
              <a:gd name="connsiteX29" fmla="*/ 1320019 w 4925367"/>
              <a:gd name="connsiteY29" fmla="*/ 2364377 h 4454434"/>
              <a:gd name="connsiteX30" fmla="*/ 1333082 w 4925367"/>
              <a:gd name="connsiteY30" fmla="*/ 3148148 h 4454434"/>
              <a:gd name="connsiteX31" fmla="*/ 1359207 w 4925367"/>
              <a:gd name="connsiteY31" fmla="*/ 3187337 h 4454434"/>
              <a:gd name="connsiteX32" fmla="*/ 1411459 w 4925367"/>
              <a:gd name="connsiteY32" fmla="*/ 3252651 h 4454434"/>
              <a:gd name="connsiteX33" fmla="*/ 1424522 w 4925367"/>
              <a:gd name="connsiteY33" fmla="*/ 3291840 h 4454434"/>
              <a:gd name="connsiteX34" fmla="*/ 1463710 w 4925367"/>
              <a:gd name="connsiteY34" fmla="*/ 3304902 h 4454434"/>
              <a:gd name="connsiteX35" fmla="*/ 1646590 w 4925367"/>
              <a:gd name="connsiteY35" fmla="*/ 3226525 h 4454434"/>
              <a:gd name="connsiteX36" fmla="*/ 1685779 w 4925367"/>
              <a:gd name="connsiteY36" fmla="*/ 3213462 h 4454434"/>
              <a:gd name="connsiteX37" fmla="*/ 1711904 w 4925367"/>
              <a:gd name="connsiteY37" fmla="*/ 3174274 h 4454434"/>
              <a:gd name="connsiteX38" fmla="*/ 1816407 w 4925367"/>
              <a:gd name="connsiteY38" fmla="*/ 3082834 h 4454434"/>
              <a:gd name="connsiteX39" fmla="*/ 1842533 w 4925367"/>
              <a:gd name="connsiteY39" fmla="*/ 3004457 h 4454434"/>
              <a:gd name="connsiteX40" fmla="*/ 1920910 w 4925367"/>
              <a:gd name="connsiteY40" fmla="*/ 2965268 h 4454434"/>
              <a:gd name="connsiteX41" fmla="*/ 1960099 w 4925367"/>
              <a:gd name="connsiteY41" fmla="*/ 2939142 h 4454434"/>
              <a:gd name="connsiteX42" fmla="*/ 2051539 w 4925367"/>
              <a:gd name="connsiteY42" fmla="*/ 2847702 h 4454434"/>
              <a:gd name="connsiteX43" fmla="*/ 2142979 w 4925367"/>
              <a:gd name="connsiteY43" fmla="*/ 2769325 h 4454434"/>
              <a:gd name="connsiteX44" fmla="*/ 2182167 w 4925367"/>
              <a:gd name="connsiteY44" fmla="*/ 2717074 h 4454434"/>
              <a:gd name="connsiteX45" fmla="*/ 2299733 w 4925367"/>
              <a:gd name="connsiteY45" fmla="*/ 2625634 h 4454434"/>
              <a:gd name="connsiteX46" fmla="*/ 2338922 w 4925367"/>
              <a:gd name="connsiteY46" fmla="*/ 2612571 h 4454434"/>
              <a:gd name="connsiteX47" fmla="*/ 2430362 w 4925367"/>
              <a:gd name="connsiteY47" fmla="*/ 2521131 h 4454434"/>
              <a:gd name="connsiteX48" fmla="*/ 2482613 w 4925367"/>
              <a:gd name="connsiteY48" fmla="*/ 2481942 h 4454434"/>
              <a:gd name="connsiteX49" fmla="*/ 2626304 w 4925367"/>
              <a:gd name="connsiteY49" fmla="*/ 2377440 h 4454434"/>
              <a:gd name="connsiteX50" fmla="*/ 2717744 w 4925367"/>
              <a:gd name="connsiteY50" fmla="*/ 2286000 h 4454434"/>
              <a:gd name="connsiteX51" fmla="*/ 2822247 w 4925367"/>
              <a:gd name="connsiteY51" fmla="*/ 2233748 h 4454434"/>
              <a:gd name="connsiteX52" fmla="*/ 2926750 w 4925367"/>
              <a:gd name="connsiteY52" fmla="*/ 2142308 h 4454434"/>
              <a:gd name="connsiteX53" fmla="*/ 2992064 w 4925367"/>
              <a:gd name="connsiteY53" fmla="*/ 2129245 h 4454434"/>
              <a:gd name="connsiteX54" fmla="*/ 3083504 w 4925367"/>
              <a:gd name="connsiteY54" fmla="*/ 2090057 h 4454434"/>
              <a:gd name="connsiteX55" fmla="*/ 3148819 w 4925367"/>
              <a:gd name="connsiteY55" fmla="*/ 2076994 h 4454434"/>
              <a:gd name="connsiteX56" fmla="*/ 3214133 w 4925367"/>
              <a:gd name="connsiteY56" fmla="*/ 2037805 h 4454434"/>
              <a:gd name="connsiteX57" fmla="*/ 3475390 w 4925367"/>
              <a:gd name="connsiteY57" fmla="*/ 1959428 h 4454434"/>
              <a:gd name="connsiteX58" fmla="*/ 3801962 w 4925367"/>
              <a:gd name="connsiteY58" fmla="*/ 1972491 h 4454434"/>
              <a:gd name="connsiteX59" fmla="*/ 3841150 w 4925367"/>
              <a:gd name="connsiteY59" fmla="*/ 2011680 h 4454434"/>
              <a:gd name="connsiteX60" fmla="*/ 3958716 w 4925367"/>
              <a:gd name="connsiteY60" fmla="*/ 1920240 h 4454434"/>
              <a:gd name="connsiteX61" fmla="*/ 4010967 w 4925367"/>
              <a:gd name="connsiteY61" fmla="*/ 1894114 h 4454434"/>
              <a:gd name="connsiteX62" fmla="*/ 4128533 w 4925367"/>
              <a:gd name="connsiteY62" fmla="*/ 1841862 h 4454434"/>
              <a:gd name="connsiteX63" fmla="*/ 4233036 w 4925367"/>
              <a:gd name="connsiteY63" fmla="*/ 1776548 h 4454434"/>
              <a:gd name="connsiteX64" fmla="*/ 4350602 w 4925367"/>
              <a:gd name="connsiteY64" fmla="*/ 1724297 h 4454434"/>
              <a:gd name="connsiteX65" fmla="*/ 4428979 w 4925367"/>
              <a:gd name="connsiteY65" fmla="*/ 1658982 h 4454434"/>
              <a:gd name="connsiteX66" fmla="*/ 4455104 w 4925367"/>
              <a:gd name="connsiteY66" fmla="*/ 1606731 h 4454434"/>
              <a:gd name="connsiteX67" fmla="*/ 4546544 w 4925367"/>
              <a:gd name="connsiteY67" fmla="*/ 1515291 h 4454434"/>
              <a:gd name="connsiteX68" fmla="*/ 4598796 w 4925367"/>
              <a:gd name="connsiteY68" fmla="*/ 1449977 h 4454434"/>
              <a:gd name="connsiteX69" fmla="*/ 4637984 w 4925367"/>
              <a:gd name="connsiteY69" fmla="*/ 1841862 h 4454434"/>
              <a:gd name="connsiteX70" fmla="*/ 4703299 w 4925367"/>
              <a:gd name="connsiteY70" fmla="*/ 1828800 h 4454434"/>
              <a:gd name="connsiteX71" fmla="*/ 4781676 w 4925367"/>
              <a:gd name="connsiteY71" fmla="*/ 1789611 h 4454434"/>
              <a:gd name="connsiteX72" fmla="*/ 4873116 w 4925367"/>
              <a:gd name="connsiteY72" fmla="*/ 1750422 h 4454434"/>
              <a:gd name="connsiteX73" fmla="*/ 4846990 w 4925367"/>
              <a:gd name="connsiteY73" fmla="*/ 2103120 h 4454434"/>
              <a:gd name="connsiteX74" fmla="*/ 4807802 w 4925367"/>
              <a:gd name="connsiteY74" fmla="*/ 2194560 h 4454434"/>
              <a:gd name="connsiteX75" fmla="*/ 4768613 w 4925367"/>
              <a:gd name="connsiteY75" fmla="*/ 2272937 h 4454434"/>
              <a:gd name="connsiteX76" fmla="*/ 4768613 w 4925367"/>
              <a:gd name="connsiteY76" fmla="*/ 2599508 h 4454434"/>
              <a:gd name="connsiteX77" fmla="*/ 4820864 w 4925367"/>
              <a:gd name="connsiteY77" fmla="*/ 2664822 h 4454434"/>
              <a:gd name="connsiteX78" fmla="*/ 4833927 w 4925367"/>
              <a:gd name="connsiteY78" fmla="*/ 2978331 h 4454434"/>
              <a:gd name="connsiteX79" fmla="*/ 4860053 w 4925367"/>
              <a:gd name="connsiteY79" fmla="*/ 3017520 h 4454434"/>
              <a:gd name="connsiteX80" fmla="*/ 4886179 w 4925367"/>
              <a:gd name="connsiteY80" fmla="*/ 3108960 h 4454434"/>
              <a:gd name="connsiteX81" fmla="*/ 4925367 w 4925367"/>
              <a:gd name="connsiteY81" fmla="*/ 3187337 h 4454434"/>
              <a:gd name="connsiteX82" fmla="*/ 4899242 w 4925367"/>
              <a:gd name="connsiteY82" fmla="*/ 3474720 h 4454434"/>
              <a:gd name="connsiteX83" fmla="*/ 4886179 w 4925367"/>
              <a:gd name="connsiteY83" fmla="*/ 3513908 h 4454434"/>
              <a:gd name="connsiteX84" fmla="*/ 4873116 w 4925367"/>
              <a:gd name="connsiteY84" fmla="*/ 3618411 h 4454434"/>
              <a:gd name="connsiteX85" fmla="*/ 4886179 w 4925367"/>
              <a:gd name="connsiteY85" fmla="*/ 4049485 h 4454434"/>
              <a:gd name="connsiteX86" fmla="*/ 4912304 w 4925367"/>
              <a:gd name="connsiteY86" fmla="*/ 4114800 h 4454434"/>
              <a:gd name="connsiteX87" fmla="*/ 4925367 w 4925367"/>
              <a:gd name="connsiteY87" fmla="*/ 4153988 h 4454434"/>
              <a:gd name="connsiteX88" fmla="*/ 4886179 w 4925367"/>
              <a:gd name="connsiteY88" fmla="*/ 4206240 h 4454434"/>
              <a:gd name="connsiteX89" fmla="*/ 4193847 w 4925367"/>
              <a:gd name="connsiteY89" fmla="*/ 4245428 h 4454434"/>
              <a:gd name="connsiteX90" fmla="*/ 4024030 w 4925367"/>
              <a:gd name="connsiteY90" fmla="*/ 4323805 h 4454434"/>
              <a:gd name="connsiteX91" fmla="*/ 3932590 w 4925367"/>
              <a:gd name="connsiteY91" fmla="*/ 4362994 h 4454434"/>
              <a:gd name="connsiteX92" fmla="*/ 3880339 w 4925367"/>
              <a:gd name="connsiteY92" fmla="*/ 4389120 h 4454434"/>
              <a:gd name="connsiteX93" fmla="*/ 3671333 w 4925367"/>
              <a:gd name="connsiteY93" fmla="*/ 4454434 h 4454434"/>
              <a:gd name="connsiteX94" fmla="*/ 3357824 w 4925367"/>
              <a:gd name="connsiteY94" fmla="*/ 4441371 h 4454434"/>
              <a:gd name="connsiteX95" fmla="*/ 3279447 w 4925367"/>
              <a:gd name="connsiteY95" fmla="*/ 4428308 h 4454434"/>
              <a:gd name="connsiteX96" fmla="*/ 3096567 w 4925367"/>
              <a:gd name="connsiteY96" fmla="*/ 4402182 h 4454434"/>
              <a:gd name="connsiteX97" fmla="*/ 3057379 w 4925367"/>
              <a:gd name="connsiteY97" fmla="*/ 4389120 h 4454434"/>
              <a:gd name="connsiteX98" fmla="*/ 2508739 w 4925367"/>
              <a:gd name="connsiteY98" fmla="*/ 4428308 h 4454434"/>
              <a:gd name="connsiteX99" fmla="*/ 1672716 w 4925367"/>
              <a:gd name="connsiteY99" fmla="*/ 4415245 h 4454434"/>
              <a:gd name="connsiteX100" fmla="*/ 1633527 w 4925367"/>
              <a:gd name="connsiteY100" fmla="*/ 4389120 h 4454434"/>
              <a:gd name="connsiteX101" fmla="*/ 1502899 w 4925367"/>
              <a:gd name="connsiteY101" fmla="*/ 4362994 h 4454434"/>
              <a:gd name="connsiteX102" fmla="*/ 1463710 w 4925367"/>
              <a:gd name="connsiteY102" fmla="*/ 4336868 h 4454434"/>
              <a:gd name="connsiteX103" fmla="*/ 1202453 w 4925367"/>
              <a:gd name="connsiteY103" fmla="*/ 4284617 h 4454434"/>
              <a:gd name="connsiteX104" fmla="*/ 1137139 w 4925367"/>
              <a:gd name="connsiteY104" fmla="*/ 4258491 h 4454434"/>
              <a:gd name="connsiteX105" fmla="*/ 954259 w 4925367"/>
              <a:gd name="connsiteY105" fmla="*/ 4219302 h 4454434"/>
              <a:gd name="connsiteX106" fmla="*/ 653813 w 4925367"/>
              <a:gd name="connsiteY106" fmla="*/ 4245428 h 4454434"/>
              <a:gd name="connsiteX107" fmla="*/ 549310 w 4925367"/>
              <a:gd name="connsiteY107" fmla="*/ 4284617 h 4454434"/>
              <a:gd name="connsiteX108" fmla="*/ 457870 w 4925367"/>
              <a:gd name="connsiteY108" fmla="*/ 4297680 h 4454434"/>
              <a:gd name="connsiteX109" fmla="*/ 353367 w 4925367"/>
              <a:gd name="connsiteY109" fmla="*/ 4310742 h 4454434"/>
              <a:gd name="connsiteX110" fmla="*/ 327242 w 4925367"/>
              <a:gd name="connsiteY110" fmla="*/ 4258491 h 4454434"/>
              <a:gd name="connsiteX111" fmla="*/ 340304 w 4925367"/>
              <a:gd name="connsiteY111" fmla="*/ 3696788 h 4454434"/>
              <a:gd name="connsiteX112" fmla="*/ 353367 w 4925367"/>
              <a:gd name="connsiteY112" fmla="*/ 3579222 h 4454434"/>
              <a:gd name="connsiteX113" fmla="*/ 379493 w 4925367"/>
              <a:gd name="connsiteY113" fmla="*/ 3513908 h 4454434"/>
              <a:gd name="connsiteX114" fmla="*/ 392556 w 4925367"/>
              <a:gd name="connsiteY114" fmla="*/ 3474720 h 4454434"/>
              <a:gd name="connsiteX115" fmla="*/ 431744 w 4925367"/>
              <a:gd name="connsiteY115" fmla="*/ 3317965 h 4454434"/>
              <a:gd name="connsiteX116" fmla="*/ 444807 w 4925367"/>
              <a:gd name="connsiteY116" fmla="*/ 3278777 h 4454434"/>
              <a:gd name="connsiteX117" fmla="*/ 457870 w 4925367"/>
              <a:gd name="connsiteY117" fmla="*/ 3213462 h 4454434"/>
              <a:gd name="connsiteX118" fmla="*/ 497059 w 4925367"/>
              <a:gd name="connsiteY118" fmla="*/ 3135085 h 4454434"/>
              <a:gd name="connsiteX119" fmla="*/ 523184 w 4925367"/>
              <a:gd name="connsiteY119" fmla="*/ 3004457 h 4454434"/>
              <a:gd name="connsiteX120" fmla="*/ 536247 w 4925367"/>
              <a:gd name="connsiteY120" fmla="*/ 2926080 h 4454434"/>
              <a:gd name="connsiteX121" fmla="*/ 562373 w 4925367"/>
              <a:gd name="connsiteY121" fmla="*/ 2873828 h 4454434"/>
              <a:gd name="connsiteX122" fmla="*/ 575436 w 4925367"/>
              <a:gd name="connsiteY122" fmla="*/ 2834640 h 4454434"/>
              <a:gd name="connsiteX123" fmla="*/ 640750 w 4925367"/>
              <a:gd name="connsiteY123" fmla="*/ 2403565 h 4454434"/>
              <a:gd name="connsiteX124" fmla="*/ 679939 w 4925367"/>
              <a:gd name="connsiteY124" fmla="*/ 2181497 h 4454434"/>
              <a:gd name="connsiteX125" fmla="*/ 719127 w 4925367"/>
              <a:gd name="connsiteY125" fmla="*/ 2037805 h 4454434"/>
              <a:gd name="connsiteX126" fmla="*/ 732190 w 4925367"/>
              <a:gd name="connsiteY126" fmla="*/ 1998617 h 4454434"/>
              <a:gd name="connsiteX127" fmla="*/ 745253 w 4925367"/>
              <a:gd name="connsiteY127" fmla="*/ 1854925 h 4454434"/>
              <a:gd name="connsiteX128" fmla="*/ 784442 w 4925367"/>
              <a:gd name="connsiteY128" fmla="*/ 1567542 h 4454434"/>
              <a:gd name="connsiteX129" fmla="*/ 810567 w 4925367"/>
              <a:gd name="connsiteY129" fmla="*/ 1410788 h 4454434"/>
              <a:gd name="connsiteX130" fmla="*/ 849756 w 4925367"/>
              <a:gd name="connsiteY130" fmla="*/ 1306285 h 4454434"/>
              <a:gd name="connsiteX131" fmla="*/ 862819 w 4925367"/>
              <a:gd name="connsiteY131" fmla="*/ 1136468 h 4454434"/>
              <a:gd name="connsiteX132" fmla="*/ 810567 w 4925367"/>
              <a:gd name="connsiteY132" fmla="*/ 914400 h 4454434"/>
              <a:gd name="connsiteX133" fmla="*/ 771379 w 4925367"/>
              <a:gd name="connsiteY133" fmla="*/ 901337 h 4454434"/>
              <a:gd name="connsiteX134" fmla="*/ 706064 w 4925367"/>
              <a:gd name="connsiteY134" fmla="*/ 862148 h 4454434"/>
              <a:gd name="connsiteX135" fmla="*/ 601562 w 4925367"/>
              <a:gd name="connsiteY135" fmla="*/ 809897 h 4454434"/>
              <a:gd name="connsiteX136" fmla="*/ 549310 w 4925367"/>
              <a:gd name="connsiteY136" fmla="*/ 783771 h 4454434"/>
              <a:gd name="connsiteX137" fmla="*/ 405619 w 4925367"/>
              <a:gd name="connsiteY137" fmla="*/ 796834 h 4454434"/>
              <a:gd name="connsiteX138" fmla="*/ 366430 w 4925367"/>
              <a:gd name="connsiteY138" fmla="*/ 809897 h 4454434"/>
              <a:gd name="connsiteX139" fmla="*/ 222739 w 4925367"/>
              <a:gd name="connsiteY139" fmla="*/ 822960 h 4454434"/>
              <a:gd name="connsiteX140" fmla="*/ 141791 w 4925367"/>
              <a:gd name="connsiteY140" fmla="*/ 836422 h 4454434"/>
              <a:gd name="connsiteX141" fmla="*/ 13733 w 4925367"/>
              <a:gd name="connsiteY141" fmla="*/ 836022 h 4454434"/>
              <a:gd name="connsiteX142" fmla="*/ 670 w 4925367"/>
              <a:gd name="connsiteY142" fmla="*/ 783771 h 4454434"/>
              <a:gd name="connsiteX143" fmla="*/ 26796 w 4925367"/>
              <a:gd name="connsiteY143" fmla="*/ 744582 h 4454434"/>
              <a:gd name="connsiteX144" fmla="*/ 196613 w 4925367"/>
              <a:gd name="connsiteY144" fmla="*/ 679268 h 4454434"/>
              <a:gd name="connsiteX145" fmla="*/ 288053 w 4925367"/>
              <a:gd name="connsiteY145" fmla="*/ 640080 h 4454434"/>
              <a:gd name="connsiteX146" fmla="*/ 327242 w 4925367"/>
              <a:gd name="connsiteY146" fmla="*/ 627017 h 4454434"/>
              <a:gd name="connsiteX147" fmla="*/ 470933 w 4925367"/>
              <a:gd name="connsiteY147" fmla="*/ 574765 h 4454434"/>
              <a:gd name="connsiteX0" fmla="*/ 327242 w 4925367"/>
              <a:gd name="connsiteY0" fmla="*/ 640080 h 4454434"/>
              <a:gd name="connsiteX1" fmla="*/ 418682 w 4925367"/>
              <a:gd name="connsiteY1" fmla="*/ 613954 h 4454434"/>
              <a:gd name="connsiteX2" fmla="*/ 444807 w 4925367"/>
              <a:gd name="connsiteY2" fmla="*/ 574765 h 4454434"/>
              <a:gd name="connsiteX3" fmla="*/ 483996 w 4925367"/>
              <a:gd name="connsiteY3" fmla="*/ 535577 h 4454434"/>
              <a:gd name="connsiteX4" fmla="*/ 510122 w 4925367"/>
              <a:gd name="connsiteY4" fmla="*/ 483325 h 4454434"/>
              <a:gd name="connsiteX5" fmla="*/ 562373 w 4925367"/>
              <a:gd name="connsiteY5" fmla="*/ 352697 h 4454434"/>
              <a:gd name="connsiteX6" fmla="*/ 588499 w 4925367"/>
              <a:gd name="connsiteY6" fmla="*/ 313508 h 4454434"/>
              <a:gd name="connsiteX7" fmla="*/ 614624 w 4925367"/>
              <a:gd name="connsiteY7" fmla="*/ 248194 h 4454434"/>
              <a:gd name="connsiteX8" fmla="*/ 706064 w 4925367"/>
              <a:gd name="connsiteY8" fmla="*/ 169817 h 4454434"/>
              <a:gd name="connsiteX9" fmla="*/ 758316 w 4925367"/>
              <a:gd name="connsiteY9" fmla="*/ 156754 h 4454434"/>
              <a:gd name="connsiteX10" fmla="*/ 792582 w 4925367"/>
              <a:gd name="connsiteY10" fmla="*/ 114173 h 4454434"/>
              <a:gd name="connsiteX11" fmla="*/ 888944 w 4925367"/>
              <a:gd name="connsiteY11" fmla="*/ 78377 h 4454434"/>
              <a:gd name="connsiteX12" fmla="*/ 941196 w 4925367"/>
              <a:gd name="connsiteY12" fmla="*/ 65314 h 4454434"/>
              <a:gd name="connsiteX13" fmla="*/ 1032636 w 4925367"/>
              <a:gd name="connsiteY13" fmla="*/ 39188 h 4454434"/>
              <a:gd name="connsiteX14" fmla="*/ 1071824 w 4925367"/>
              <a:gd name="connsiteY14" fmla="*/ 26125 h 4454434"/>
              <a:gd name="connsiteX15" fmla="*/ 1111013 w 4925367"/>
              <a:gd name="connsiteY15" fmla="*/ 0 h 4454434"/>
              <a:gd name="connsiteX16" fmla="*/ 1241642 w 4925367"/>
              <a:gd name="connsiteY16" fmla="*/ 26125 h 4454434"/>
              <a:gd name="connsiteX17" fmla="*/ 1333082 w 4925367"/>
              <a:gd name="connsiteY17" fmla="*/ 91440 h 4454434"/>
              <a:gd name="connsiteX18" fmla="*/ 1372270 w 4925367"/>
              <a:gd name="connsiteY18" fmla="*/ 104502 h 4454434"/>
              <a:gd name="connsiteX19" fmla="*/ 1424522 w 4925367"/>
              <a:gd name="connsiteY19" fmla="*/ 130628 h 4454434"/>
              <a:gd name="connsiteX20" fmla="*/ 1437584 w 4925367"/>
              <a:gd name="connsiteY20" fmla="*/ 169817 h 4454434"/>
              <a:gd name="connsiteX21" fmla="*/ 1476773 w 4925367"/>
              <a:gd name="connsiteY21" fmla="*/ 209005 h 4454434"/>
              <a:gd name="connsiteX22" fmla="*/ 1489836 w 4925367"/>
              <a:gd name="connsiteY22" fmla="*/ 274320 h 4454434"/>
              <a:gd name="connsiteX23" fmla="*/ 1463710 w 4925367"/>
              <a:gd name="connsiteY23" fmla="*/ 966651 h 4454434"/>
              <a:gd name="connsiteX24" fmla="*/ 1450647 w 4925367"/>
              <a:gd name="connsiteY24" fmla="*/ 1188720 h 4454434"/>
              <a:gd name="connsiteX25" fmla="*/ 1437584 w 4925367"/>
              <a:gd name="connsiteY25" fmla="*/ 1240971 h 4454434"/>
              <a:gd name="connsiteX26" fmla="*/ 1411459 w 4925367"/>
              <a:gd name="connsiteY26" fmla="*/ 1371600 h 4454434"/>
              <a:gd name="connsiteX27" fmla="*/ 1346144 w 4925367"/>
              <a:gd name="connsiteY27" fmla="*/ 1828800 h 4454434"/>
              <a:gd name="connsiteX28" fmla="*/ 1333082 w 4925367"/>
              <a:gd name="connsiteY28" fmla="*/ 2325188 h 4454434"/>
              <a:gd name="connsiteX29" fmla="*/ 1320019 w 4925367"/>
              <a:gd name="connsiteY29" fmla="*/ 2364377 h 4454434"/>
              <a:gd name="connsiteX30" fmla="*/ 1333082 w 4925367"/>
              <a:gd name="connsiteY30" fmla="*/ 3148148 h 4454434"/>
              <a:gd name="connsiteX31" fmla="*/ 1359207 w 4925367"/>
              <a:gd name="connsiteY31" fmla="*/ 3187337 h 4454434"/>
              <a:gd name="connsiteX32" fmla="*/ 1411459 w 4925367"/>
              <a:gd name="connsiteY32" fmla="*/ 3252651 h 4454434"/>
              <a:gd name="connsiteX33" fmla="*/ 1424522 w 4925367"/>
              <a:gd name="connsiteY33" fmla="*/ 3291840 h 4454434"/>
              <a:gd name="connsiteX34" fmla="*/ 1463710 w 4925367"/>
              <a:gd name="connsiteY34" fmla="*/ 3304902 h 4454434"/>
              <a:gd name="connsiteX35" fmla="*/ 1646590 w 4925367"/>
              <a:gd name="connsiteY35" fmla="*/ 3226525 h 4454434"/>
              <a:gd name="connsiteX36" fmla="*/ 1685779 w 4925367"/>
              <a:gd name="connsiteY36" fmla="*/ 3213462 h 4454434"/>
              <a:gd name="connsiteX37" fmla="*/ 1711904 w 4925367"/>
              <a:gd name="connsiteY37" fmla="*/ 3174274 h 4454434"/>
              <a:gd name="connsiteX38" fmla="*/ 1816407 w 4925367"/>
              <a:gd name="connsiteY38" fmla="*/ 3082834 h 4454434"/>
              <a:gd name="connsiteX39" fmla="*/ 1842533 w 4925367"/>
              <a:gd name="connsiteY39" fmla="*/ 3004457 h 4454434"/>
              <a:gd name="connsiteX40" fmla="*/ 1920910 w 4925367"/>
              <a:gd name="connsiteY40" fmla="*/ 2965268 h 4454434"/>
              <a:gd name="connsiteX41" fmla="*/ 1960099 w 4925367"/>
              <a:gd name="connsiteY41" fmla="*/ 2939142 h 4454434"/>
              <a:gd name="connsiteX42" fmla="*/ 2051539 w 4925367"/>
              <a:gd name="connsiteY42" fmla="*/ 2847702 h 4454434"/>
              <a:gd name="connsiteX43" fmla="*/ 2142979 w 4925367"/>
              <a:gd name="connsiteY43" fmla="*/ 2769325 h 4454434"/>
              <a:gd name="connsiteX44" fmla="*/ 2182167 w 4925367"/>
              <a:gd name="connsiteY44" fmla="*/ 2717074 h 4454434"/>
              <a:gd name="connsiteX45" fmla="*/ 2299733 w 4925367"/>
              <a:gd name="connsiteY45" fmla="*/ 2625634 h 4454434"/>
              <a:gd name="connsiteX46" fmla="*/ 2338922 w 4925367"/>
              <a:gd name="connsiteY46" fmla="*/ 2612571 h 4454434"/>
              <a:gd name="connsiteX47" fmla="*/ 2430362 w 4925367"/>
              <a:gd name="connsiteY47" fmla="*/ 2521131 h 4454434"/>
              <a:gd name="connsiteX48" fmla="*/ 2482613 w 4925367"/>
              <a:gd name="connsiteY48" fmla="*/ 2481942 h 4454434"/>
              <a:gd name="connsiteX49" fmla="*/ 2626304 w 4925367"/>
              <a:gd name="connsiteY49" fmla="*/ 2377440 h 4454434"/>
              <a:gd name="connsiteX50" fmla="*/ 2717744 w 4925367"/>
              <a:gd name="connsiteY50" fmla="*/ 2286000 h 4454434"/>
              <a:gd name="connsiteX51" fmla="*/ 2822247 w 4925367"/>
              <a:gd name="connsiteY51" fmla="*/ 2233748 h 4454434"/>
              <a:gd name="connsiteX52" fmla="*/ 2926750 w 4925367"/>
              <a:gd name="connsiteY52" fmla="*/ 2142308 h 4454434"/>
              <a:gd name="connsiteX53" fmla="*/ 2992064 w 4925367"/>
              <a:gd name="connsiteY53" fmla="*/ 2129245 h 4454434"/>
              <a:gd name="connsiteX54" fmla="*/ 3083504 w 4925367"/>
              <a:gd name="connsiteY54" fmla="*/ 2090057 h 4454434"/>
              <a:gd name="connsiteX55" fmla="*/ 3148819 w 4925367"/>
              <a:gd name="connsiteY55" fmla="*/ 2076994 h 4454434"/>
              <a:gd name="connsiteX56" fmla="*/ 3214133 w 4925367"/>
              <a:gd name="connsiteY56" fmla="*/ 2037805 h 4454434"/>
              <a:gd name="connsiteX57" fmla="*/ 3475390 w 4925367"/>
              <a:gd name="connsiteY57" fmla="*/ 1959428 h 4454434"/>
              <a:gd name="connsiteX58" fmla="*/ 3801962 w 4925367"/>
              <a:gd name="connsiteY58" fmla="*/ 1972491 h 4454434"/>
              <a:gd name="connsiteX59" fmla="*/ 3841150 w 4925367"/>
              <a:gd name="connsiteY59" fmla="*/ 2011680 h 4454434"/>
              <a:gd name="connsiteX60" fmla="*/ 3958716 w 4925367"/>
              <a:gd name="connsiteY60" fmla="*/ 1920240 h 4454434"/>
              <a:gd name="connsiteX61" fmla="*/ 4010967 w 4925367"/>
              <a:gd name="connsiteY61" fmla="*/ 1894114 h 4454434"/>
              <a:gd name="connsiteX62" fmla="*/ 4128533 w 4925367"/>
              <a:gd name="connsiteY62" fmla="*/ 1841862 h 4454434"/>
              <a:gd name="connsiteX63" fmla="*/ 4233036 w 4925367"/>
              <a:gd name="connsiteY63" fmla="*/ 1776548 h 4454434"/>
              <a:gd name="connsiteX64" fmla="*/ 4350602 w 4925367"/>
              <a:gd name="connsiteY64" fmla="*/ 1724297 h 4454434"/>
              <a:gd name="connsiteX65" fmla="*/ 4428979 w 4925367"/>
              <a:gd name="connsiteY65" fmla="*/ 1658982 h 4454434"/>
              <a:gd name="connsiteX66" fmla="*/ 4455104 w 4925367"/>
              <a:gd name="connsiteY66" fmla="*/ 1606731 h 4454434"/>
              <a:gd name="connsiteX67" fmla="*/ 4546544 w 4925367"/>
              <a:gd name="connsiteY67" fmla="*/ 1515291 h 4454434"/>
              <a:gd name="connsiteX68" fmla="*/ 4598796 w 4925367"/>
              <a:gd name="connsiteY68" fmla="*/ 1449977 h 4454434"/>
              <a:gd name="connsiteX69" fmla="*/ 4637984 w 4925367"/>
              <a:gd name="connsiteY69" fmla="*/ 1841862 h 4454434"/>
              <a:gd name="connsiteX70" fmla="*/ 4703299 w 4925367"/>
              <a:gd name="connsiteY70" fmla="*/ 1828800 h 4454434"/>
              <a:gd name="connsiteX71" fmla="*/ 4781676 w 4925367"/>
              <a:gd name="connsiteY71" fmla="*/ 1789611 h 4454434"/>
              <a:gd name="connsiteX72" fmla="*/ 4873116 w 4925367"/>
              <a:gd name="connsiteY72" fmla="*/ 1750422 h 4454434"/>
              <a:gd name="connsiteX73" fmla="*/ 4846990 w 4925367"/>
              <a:gd name="connsiteY73" fmla="*/ 2103120 h 4454434"/>
              <a:gd name="connsiteX74" fmla="*/ 4807802 w 4925367"/>
              <a:gd name="connsiteY74" fmla="*/ 2194560 h 4454434"/>
              <a:gd name="connsiteX75" fmla="*/ 4768613 w 4925367"/>
              <a:gd name="connsiteY75" fmla="*/ 2272937 h 4454434"/>
              <a:gd name="connsiteX76" fmla="*/ 4768613 w 4925367"/>
              <a:gd name="connsiteY76" fmla="*/ 2599508 h 4454434"/>
              <a:gd name="connsiteX77" fmla="*/ 4820864 w 4925367"/>
              <a:gd name="connsiteY77" fmla="*/ 2664822 h 4454434"/>
              <a:gd name="connsiteX78" fmla="*/ 4833927 w 4925367"/>
              <a:gd name="connsiteY78" fmla="*/ 2978331 h 4454434"/>
              <a:gd name="connsiteX79" fmla="*/ 4860053 w 4925367"/>
              <a:gd name="connsiteY79" fmla="*/ 3017520 h 4454434"/>
              <a:gd name="connsiteX80" fmla="*/ 4886179 w 4925367"/>
              <a:gd name="connsiteY80" fmla="*/ 3108960 h 4454434"/>
              <a:gd name="connsiteX81" fmla="*/ 4925367 w 4925367"/>
              <a:gd name="connsiteY81" fmla="*/ 3187337 h 4454434"/>
              <a:gd name="connsiteX82" fmla="*/ 4899242 w 4925367"/>
              <a:gd name="connsiteY82" fmla="*/ 3474720 h 4454434"/>
              <a:gd name="connsiteX83" fmla="*/ 4886179 w 4925367"/>
              <a:gd name="connsiteY83" fmla="*/ 3513908 h 4454434"/>
              <a:gd name="connsiteX84" fmla="*/ 4873116 w 4925367"/>
              <a:gd name="connsiteY84" fmla="*/ 3618411 h 4454434"/>
              <a:gd name="connsiteX85" fmla="*/ 4886179 w 4925367"/>
              <a:gd name="connsiteY85" fmla="*/ 4049485 h 4454434"/>
              <a:gd name="connsiteX86" fmla="*/ 4912304 w 4925367"/>
              <a:gd name="connsiteY86" fmla="*/ 4114800 h 4454434"/>
              <a:gd name="connsiteX87" fmla="*/ 4925367 w 4925367"/>
              <a:gd name="connsiteY87" fmla="*/ 4153988 h 4454434"/>
              <a:gd name="connsiteX88" fmla="*/ 4886179 w 4925367"/>
              <a:gd name="connsiteY88" fmla="*/ 4206240 h 4454434"/>
              <a:gd name="connsiteX89" fmla="*/ 4193847 w 4925367"/>
              <a:gd name="connsiteY89" fmla="*/ 4245428 h 4454434"/>
              <a:gd name="connsiteX90" fmla="*/ 4024030 w 4925367"/>
              <a:gd name="connsiteY90" fmla="*/ 4323805 h 4454434"/>
              <a:gd name="connsiteX91" fmla="*/ 3932590 w 4925367"/>
              <a:gd name="connsiteY91" fmla="*/ 4362994 h 4454434"/>
              <a:gd name="connsiteX92" fmla="*/ 3880339 w 4925367"/>
              <a:gd name="connsiteY92" fmla="*/ 4389120 h 4454434"/>
              <a:gd name="connsiteX93" fmla="*/ 3671333 w 4925367"/>
              <a:gd name="connsiteY93" fmla="*/ 4454434 h 4454434"/>
              <a:gd name="connsiteX94" fmla="*/ 3357824 w 4925367"/>
              <a:gd name="connsiteY94" fmla="*/ 4441371 h 4454434"/>
              <a:gd name="connsiteX95" fmla="*/ 3279447 w 4925367"/>
              <a:gd name="connsiteY95" fmla="*/ 4428308 h 4454434"/>
              <a:gd name="connsiteX96" fmla="*/ 3096567 w 4925367"/>
              <a:gd name="connsiteY96" fmla="*/ 4402182 h 4454434"/>
              <a:gd name="connsiteX97" fmla="*/ 3057379 w 4925367"/>
              <a:gd name="connsiteY97" fmla="*/ 4389120 h 4454434"/>
              <a:gd name="connsiteX98" fmla="*/ 2508739 w 4925367"/>
              <a:gd name="connsiteY98" fmla="*/ 4428308 h 4454434"/>
              <a:gd name="connsiteX99" fmla="*/ 1672716 w 4925367"/>
              <a:gd name="connsiteY99" fmla="*/ 4415245 h 4454434"/>
              <a:gd name="connsiteX100" fmla="*/ 1633527 w 4925367"/>
              <a:gd name="connsiteY100" fmla="*/ 4389120 h 4454434"/>
              <a:gd name="connsiteX101" fmla="*/ 1502899 w 4925367"/>
              <a:gd name="connsiteY101" fmla="*/ 4362994 h 4454434"/>
              <a:gd name="connsiteX102" fmla="*/ 1463710 w 4925367"/>
              <a:gd name="connsiteY102" fmla="*/ 4336868 h 4454434"/>
              <a:gd name="connsiteX103" fmla="*/ 1202453 w 4925367"/>
              <a:gd name="connsiteY103" fmla="*/ 4284617 h 4454434"/>
              <a:gd name="connsiteX104" fmla="*/ 1137139 w 4925367"/>
              <a:gd name="connsiteY104" fmla="*/ 4258491 h 4454434"/>
              <a:gd name="connsiteX105" fmla="*/ 954259 w 4925367"/>
              <a:gd name="connsiteY105" fmla="*/ 4219302 h 4454434"/>
              <a:gd name="connsiteX106" fmla="*/ 653813 w 4925367"/>
              <a:gd name="connsiteY106" fmla="*/ 4245428 h 4454434"/>
              <a:gd name="connsiteX107" fmla="*/ 549310 w 4925367"/>
              <a:gd name="connsiteY107" fmla="*/ 4284617 h 4454434"/>
              <a:gd name="connsiteX108" fmla="*/ 457870 w 4925367"/>
              <a:gd name="connsiteY108" fmla="*/ 4297680 h 4454434"/>
              <a:gd name="connsiteX109" fmla="*/ 353367 w 4925367"/>
              <a:gd name="connsiteY109" fmla="*/ 4310742 h 4454434"/>
              <a:gd name="connsiteX110" fmla="*/ 327242 w 4925367"/>
              <a:gd name="connsiteY110" fmla="*/ 4258491 h 4454434"/>
              <a:gd name="connsiteX111" fmla="*/ 340304 w 4925367"/>
              <a:gd name="connsiteY111" fmla="*/ 3696788 h 4454434"/>
              <a:gd name="connsiteX112" fmla="*/ 353367 w 4925367"/>
              <a:gd name="connsiteY112" fmla="*/ 3579222 h 4454434"/>
              <a:gd name="connsiteX113" fmla="*/ 379493 w 4925367"/>
              <a:gd name="connsiteY113" fmla="*/ 3513908 h 4454434"/>
              <a:gd name="connsiteX114" fmla="*/ 392556 w 4925367"/>
              <a:gd name="connsiteY114" fmla="*/ 3474720 h 4454434"/>
              <a:gd name="connsiteX115" fmla="*/ 431744 w 4925367"/>
              <a:gd name="connsiteY115" fmla="*/ 3317965 h 4454434"/>
              <a:gd name="connsiteX116" fmla="*/ 444807 w 4925367"/>
              <a:gd name="connsiteY116" fmla="*/ 3278777 h 4454434"/>
              <a:gd name="connsiteX117" fmla="*/ 457870 w 4925367"/>
              <a:gd name="connsiteY117" fmla="*/ 3213462 h 4454434"/>
              <a:gd name="connsiteX118" fmla="*/ 497059 w 4925367"/>
              <a:gd name="connsiteY118" fmla="*/ 3135085 h 4454434"/>
              <a:gd name="connsiteX119" fmla="*/ 523184 w 4925367"/>
              <a:gd name="connsiteY119" fmla="*/ 3004457 h 4454434"/>
              <a:gd name="connsiteX120" fmla="*/ 536247 w 4925367"/>
              <a:gd name="connsiteY120" fmla="*/ 2926080 h 4454434"/>
              <a:gd name="connsiteX121" fmla="*/ 562373 w 4925367"/>
              <a:gd name="connsiteY121" fmla="*/ 2873828 h 4454434"/>
              <a:gd name="connsiteX122" fmla="*/ 575436 w 4925367"/>
              <a:gd name="connsiteY122" fmla="*/ 2834640 h 4454434"/>
              <a:gd name="connsiteX123" fmla="*/ 640750 w 4925367"/>
              <a:gd name="connsiteY123" fmla="*/ 2403565 h 4454434"/>
              <a:gd name="connsiteX124" fmla="*/ 679939 w 4925367"/>
              <a:gd name="connsiteY124" fmla="*/ 2181497 h 4454434"/>
              <a:gd name="connsiteX125" fmla="*/ 719127 w 4925367"/>
              <a:gd name="connsiteY125" fmla="*/ 2037805 h 4454434"/>
              <a:gd name="connsiteX126" fmla="*/ 732190 w 4925367"/>
              <a:gd name="connsiteY126" fmla="*/ 1998617 h 4454434"/>
              <a:gd name="connsiteX127" fmla="*/ 745253 w 4925367"/>
              <a:gd name="connsiteY127" fmla="*/ 1854925 h 4454434"/>
              <a:gd name="connsiteX128" fmla="*/ 784442 w 4925367"/>
              <a:gd name="connsiteY128" fmla="*/ 1567542 h 4454434"/>
              <a:gd name="connsiteX129" fmla="*/ 810567 w 4925367"/>
              <a:gd name="connsiteY129" fmla="*/ 1410788 h 4454434"/>
              <a:gd name="connsiteX130" fmla="*/ 849756 w 4925367"/>
              <a:gd name="connsiteY130" fmla="*/ 1306285 h 4454434"/>
              <a:gd name="connsiteX131" fmla="*/ 862819 w 4925367"/>
              <a:gd name="connsiteY131" fmla="*/ 1136468 h 4454434"/>
              <a:gd name="connsiteX132" fmla="*/ 810567 w 4925367"/>
              <a:gd name="connsiteY132" fmla="*/ 914400 h 4454434"/>
              <a:gd name="connsiteX133" fmla="*/ 771379 w 4925367"/>
              <a:gd name="connsiteY133" fmla="*/ 901337 h 4454434"/>
              <a:gd name="connsiteX134" fmla="*/ 706064 w 4925367"/>
              <a:gd name="connsiteY134" fmla="*/ 862148 h 4454434"/>
              <a:gd name="connsiteX135" fmla="*/ 601562 w 4925367"/>
              <a:gd name="connsiteY135" fmla="*/ 809897 h 4454434"/>
              <a:gd name="connsiteX136" fmla="*/ 549310 w 4925367"/>
              <a:gd name="connsiteY136" fmla="*/ 783771 h 4454434"/>
              <a:gd name="connsiteX137" fmla="*/ 405619 w 4925367"/>
              <a:gd name="connsiteY137" fmla="*/ 796834 h 4454434"/>
              <a:gd name="connsiteX138" fmla="*/ 366430 w 4925367"/>
              <a:gd name="connsiteY138" fmla="*/ 809897 h 4454434"/>
              <a:gd name="connsiteX139" fmla="*/ 222739 w 4925367"/>
              <a:gd name="connsiteY139" fmla="*/ 822960 h 4454434"/>
              <a:gd name="connsiteX140" fmla="*/ 141791 w 4925367"/>
              <a:gd name="connsiteY140" fmla="*/ 836422 h 4454434"/>
              <a:gd name="connsiteX141" fmla="*/ 13733 w 4925367"/>
              <a:gd name="connsiteY141" fmla="*/ 836022 h 4454434"/>
              <a:gd name="connsiteX142" fmla="*/ 670 w 4925367"/>
              <a:gd name="connsiteY142" fmla="*/ 783771 h 4454434"/>
              <a:gd name="connsiteX143" fmla="*/ 26796 w 4925367"/>
              <a:gd name="connsiteY143" fmla="*/ 744582 h 4454434"/>
              <a:gd name="connsiteX144" fmla="*/ 196613 w 4925367"/>
              <a:gd name="connsiteY144" fmla="*/ 679268 h 4454434"/>
              <a:gd name="connsiteX145" fmla="*/ 288053 w 4925367"/>
              <a:gd name="connsiteY145" fmla="*/ 640080 h 4454434"/>
              <a:gd name="connsiteX146" fmla="*/ 327242 w 4925367"/>
              <a:gd name="connsiteY146" fmla="*/ 627017 h 4454434"/>
              <a:gd name="connsiteX147" fmla="*/ 470933 w 4925367"/>
              <a:gd name="connsiteY147" fmla="*/ 574765 h 4454434"/>
              <a:gd name="connsiteX0" fmla="*/ 327242 w 4925367"/>
              <a:gd name="connsiteY0" fmla="*/ 640080 h 4454434"/>
              <a:gd name="connsiteX1" fmla="*/ 418682 w 4925367"/>
              <a:gd name="connsiteY1" fmla="*/ 613954 h 4454434"/>
              <a:gd name="connsiteX2" fmla="*/ 444807 w 4925367"/>
              <a:gd name="connsiteY2" fmla="*/ 574765 h 4454434"/>
              <a:gd name="connsiteX3" fmla="*/ 483996 w 4925367"/>
              <a:gd name="connsiteY3" fmla="*/ 535577 h 4454434"/>
              <a:gd name="connsiteX4" fmla="*/ 510122 w 4925367"/>
              <a:gd name="connsiteY4" fmla="*/ 483325 h 4454434"/>
              <a:gd name="connsiteX5" fmla="*/ 562373 w 4925367"/>
              <a:gd name="connsiteY5" fmla="*/ 352697 h 4454434"/>
              <a:gd name="connsiteX6" fmla="*/ 588499 w 4925367"/>
              <a:gd name="connsiteY6" fmla="*/ 313508 h 4454434"/>
              <a:gd name="connsiteX7" fmla="*/ 614624 w 4925367"/>
              <a:gd name="connsiteY7" fmla="*/ 248194 h 4454434"/>
              <a:gd name="connsiteX8" fmla="*/ 706064 w 4925367"/>
              <a:gd name="connsiteY8" fmla="*/ 169817 h 4454434"/>
              <a:gd name="connsiteX9" fmla="*/ 758316 w 4925367"/>
              <a:gd name="connsiteY9" fmla="*/ 156754 h 4454434"/>
              <a:gd name="connsiteX10" fmla="*/ 792582 w 4925367"/>
              <a:gd name="connsiteY10" fmla="*/ 114173 h 4454434"/>
              <a:gd name="connsiteX11" fmla="*/ 888944 w 4925367"/>
              <a:gd name="connsiteY11" fmla="*/ 78377 h 4454434"/>
              <a:gd name="connsiteX12" fmla="*/ 941196 w 4925367"/>
              <a:gd name="connsiteY12" fmla="*/ 65314 h 4454434"/>
              <a:gd name="connsiteX13" fmla="*/ 1032636 w 4925367"/>
              <a:gd name="connsiteY13" fmla="*/ 14592 h 4454434"/>
              <a:gd name="connsiteX14" fmla="*/ 1071824 w 4925367"/>
              <a:gd name="connsiteY14" fmla="*/ 26125 h 4454434"/>
              <a:gd name="connsiteX15" fmla="*/ 1111013 w 4925367"/>
              <a:gd name="connsiteY15" fmla="*/ 0 h 4454434"/>
              <a:gd name="connsiteX16" fmla="*/ 1241642 w 4925367"/>
              <a:gd name="connsiteY16" fmla="*/ 26125 h 4454434"/>
              <a:gd name="connsiteX17" fmla="*/ 1333082 w 4925367"/>
              <a:gd name="connsiteY17" fmla="*/ 91440 h 4454434"/>
              <a:gd name="connsiteX18" fmla="*/ 1372270 w 4925367"/>
              <a:gd name="connsiteY18" fmla="*/ 104502 h 4454434"/>
              <a:gd name="connsiteX19" fmla="*/ 1424522 w 4925367"/>
              <a:gd name="connsiteY19" fmla="*/ 130628 h 4454434"/>
              <a:gd name="connsiteX20" fmla="*/ 1437584 w 4925367"/>
              <a:gd name="connsiteY20" fmla="*/ 169817 h 4454434"/>
              <a:gd name="connsiteX21" fmla="*/ 1476773 w 4925367"/>
              <a:gd name="connsiteY21" fmla="*/ 209005 h 4454434"/>
              <a:gd name="connsiteX22" fmla="*/ 1489836 w 4925367"/>
              <a:gd name="connsiteY22" fmla="*/ 274320 h 4454434"/>
              <a:gd name="connsiteX23" fmla="*/ 1463710 w 4925367"/>
              <a:gd name="connsiteY23" fmla="*/ 966651 h 4454434"/>
              <a:gd name="connsiteX24" fmla="*/ 1450647 w 4925367"/>
              <a:gd name="connsiteY24" fmla="*/ 1188720 h 4454434"/>
              <a:gd name="connsiteX25" fmla="*/ 1437584 w 4925367"/>
              <a:gd name="connsiteY25" fmla="*/ 1240971 h 4454434"/>
              <a:gd name="connsiteX26" fmla="*/ 1411459 w 4925367"/>
              <a:gd name="connsiteY26" fmla="*/ 1371600 h 4454434"/>
              <a:gd name="connsiteX27" fmla="*/ 1346144 w 4925367"/>
              <a:gd name="connsiteY27" fmla="*/ 1828800 h 4454434"/>
              <a:gd name="connsiteX28" fmla="*/ 1333082 w 4925367"/>
              <a:gd name="connsiteY28" fmla="*/ 2325188 h 4454434"/>
              <a:gd name="connsiteX29" fmla="*/ 1320019 w 4925367"/>
              <a:gd name="connsiteY29" fmla="*/ 2364377 h 4454434"/>
              <a:gd name="connsiteX30" fmla="*/ 1333082 w 4925367"/>
              <a:gd name="connsiteY30" fmla="*/ 3148148 h 4454434"/>
              <a:gd name="connsiteX31" fmla="*/ 1359207 w 4925367"/>
              <a:gd name="connsiteY31" fmla="*/ 3187337 h 4454434"/>
              <a:gd name="connsiteX32" fmla="*/ 1411459 w 4925367"/>
              <a:gd name="connsiteY32" fmla="*/ 3252651 h 4454434"/>
              <a:gd name="connsiteX33" fmla="*/ 1424522 w 4925367"/>
              <a:gd name="connsiteY33" fmla="*/ 3291840 h 4454434"/>
              <a:gd name="connsiteX34" fmla="*/ 1463710 w 4925367"/>
              <a:gd name="connsiteY34" fmla="*/ 3304902 h 4454434"/>
              <a:gd name="connsiteX35" fmla="*/ 1646590 w 4925367"/>
              <a:gd name="connsiteY35" fmla="*/ 3226525 h 4454434"/>
              <a:gd name="connsiteX36" fmla="*/ 1685779 w 4925367"/>
              <a:gd name="connsiteY36" fmla="*/ 3213462 h 4454434"/>
              <a:gd name="connsiteX37" fmla="*/ 1711904 w 4925367"/>
              <a:gd name="connsiteY37" fmla="*/ 3174274 h 4454434"/>
              <a:gd name="connsiteX38" fmla="*/ 1816407 w 4925367"/>
              <a:gd name="connsiteY38" fmla="*/ 3082834 h 4454434"/>
              <a:gd name="connsiteX39" fmla="*/ 1842533 w 4925367"/>
              <a:gd name="connsiteY39" fmla="*/ 3004457 h 4454434"/>
              <a:gd name="connsiteX40" fmla="*/ 1920910 w 4925367"/>
              <a:gd name="connsiteY40" fmla="*/ 2965268 h 4454434"/>
              <a:gd name="connsiteX41" fmla="*/ 1960099 w 4925367"/>
              <a:gd name="connsiteY41" fmla="*/ 2939142 h 4454434"/>
              <a:gd name="connsiteX42" fmla="*/ 2051539 w 4925367"/>
              <a:gd name="connsiteY42" fmla="*/ 2847702 h 4454434"/>
              <a:gd name="connsiteX43" fmla="*/ 2142979 w 4925367"/>
              <a:gd name="connsiteY43" fmla="*/ 2769325 h 4454434"/>
              <a:gd name="connsiteX44" fmla="*/ 2182167 w 4925367"/>
              <a:gd name="connsiteY44" fmla="*/ 2717074 h 4454434"/>
              <a:gd name="connsiteX45" fmla="*/ 2299733 w 4925367"/>
              <a:gd name="connsiteY45" fmla="*/ 2625634 h 4454434"/>
              <a:gd name="connsiteX46" fmla="*/ 2338922 w 4925367"/>
              <a:gd name="connsiteY46" fmla="*/ 2612571 h 4454434"/>
              <a:gd name="connsiteX47" fmla="*/ 2430362 w 4925367"/>
              <a:gd name="connsiteY47" fmla="*/ 2521131 h 4454434"/>
              <a:gd name="connsiteX48" fmla="*/ 2482613 w 4925367"/>
              <a:gd name="connsiteY48" fmla="*/ 2481942 h 4454434"/>
              <a:gd name="connsiteX49" fmla="*/ 2626304 w 4925367"/>
              <a:gd name="connsiteY49" fmla="*/ 2377440 h 4454434"/>
              <a:gd name="connsiteX50" fmla="*/ 2717744 w 4925367"/>
              <a:gd name="connsiteY50" fmla="*/ 2286000 h 4454434"/>
              <a:gd name="connsiteX51" fmla="*/ 2822247 w 4925367"/>
              <a:gd name="connsiteY51" fmla="*/ 2233748 h 4454434"/>
              <a:gd name="connsiteX52" fmla="*/ 2926750 w 4925367"/>
              <a:gd name="connsiteY52" fmla="*/ 2142308 h 4454434"/>
              <a:gd name="connsiteX53" fmla="*/ 2992064 w 4925367"/>
              <a:gd name="connsiteY53" fmla="*/ 2129245 h 4454434"/>
              <a:gd name="connsiteX54" fmla="*/ 3083504 w 4925367"/>
              <a:gd name="connsiteY54" fmla="*/ 2090057 h 4454434"/>
              <a:gd name="connsiteX55" fmla="*/ 3148819 w 4925367"/>
              <a:gd name="connsiteY55" fmla="*/ 2076994 h 4454434"/>
              <a:gd name="connsiteX56" fmla="*/ 3214133 w 4925367"/>
              <a:gd name="connsiteY56" fmla="*/ 2037805 h 4454434"/>
              <a:gd name="connsiteX57" fmla="*/ 3475390 w 4925367"/>
              <a:gd name="connsiteY57" fmla="*/ 1959428 h 4454434"/>
              <a:gd name="connsiteX58" fmla="*/ 3801962 w 4925367"/>
              <a:gd name="connsiteY58" fmla="*/ 1972491 h 4454434"/>
              <a:gd name="connsiteX59" fmla="*/ 3841150 w 4925367"/>
              <a:gd name="connsiteY59" fmla="*/ 2011680 h 4454434"/>
              <a:gd name="connsiteX60" fmla="*/ 3958716 w 4925367"/>
              <a:gd name="connsiteY60" fmla="*/ 1920240 h 4454434"/>
              <a:gd name="connsiteX61" fmla="*/ 4010967 w 4925367"/>
              <a:gd name="connsiteY61" fmla="*/ 1894114 h 4454434"/>
              <a:gd name="connsiteX62" fmla="*/ 4128533 w 4925367"/>
              <a:gd name="connsiteY62" fmla="*/ 1841862 h 4454434"/>
              <a:gd name="connsiteX63" fmla="*/ 4233036 w 4925367"/>
              <a:gd name="connsiteY63" fmla="*/ 1776548 h 4454434"/>
              <a:gd name="connsiteX64" fmla="*/ 4350602 w 4925367"/>
              <a:gd name="connsiteY64" fmla="*/ 1724297 h 4454434"/>
              <a:gd name="connsiteX65" fmla="*/ 4428979 w 4925367"/>
              <a:gd name="connsiteY65" fmla="*/ 1658982 h 4454434"/>
              <a:gd name="connsiteX66" fmla="*/ 4455104 w 4925367"/>
              <a:gd name="connsiteY66" fmla="*/ 1606731 h 4454434"/>
              <a:gd name="connsiteX67" fmla="*/ 4546544 w 4925367"/>
              <a:gd name="connsiteY67" fmla="*/ 1515291 h 4454434"/>
              <a:gd name="connsiteX68" fmla="*/ 4598796 w 4925367"/>
              <a:gd name="connsiteY68" fmla="*/ 1449977 h 4454434"/>
              <a:gd name="connsiteX69" fmla="*/ 4637984 w 4925367"/>
              <a:gd name="connsiteY69" fmla="*/ 1841862 h 4454434"/>
              <a:gd name="connsiteX70" fmla="*/ 4703299 w 4925367"/>
              <a:gd name="connsiteY70" fmla="*/ 1828800 h 4454434"/>
              <a:gd name="connsiteX71" fmla="*/ 4781676 w 4925367"/>
              <a:gd name="connsiteY71" fmla="*/ 1789611 h 4454434"/>
              <a:gd name="connsiteX72" fmla="*/ 4873116 w 4925367"/>
              <a:gd name="connsiteY72" fmla="*/ 1750422 h 4454434"/>
              <a:gd name="connsiteX73" fmla="*/ 4846990 w 4925367"/>
              <a:gd name="connsiteY73" fmla="*/ 2103120 h 4454434"/>
              <a:gd name="connsiteX74" fmla="*/ 4807802 w 4925367"/>
              <a:gd name="connsiteY74" fmla="*/ 2194560 h 4454434"/>
              <a:gd name="connsiteX75" fmla="*/ 4768613 w 4925367"/>
              <a:gd name="connsiteY75" fmla="*/ 2272937 h 4454434"/>
              <a:gd name="connsiteX76" fmla="*/ 4768613 w 4925367"/>
              <a:gd name="connsiteY76" fmla="*/ 2599508 h 4454434"/>
              <a:gd name="connsiteX77" fmla="*/ 4820864 w 4925367"/>
              <a:gd name="connsiteY77" fmla="*/ 2664822 h 4454434"/>
              <a:gd name="connsiteX78" fmla="*/ 4833927 w 4925367"/>
              <a:gd name="connsiteY78" fmla="*/ 2978331 h 4454434"/>
              <a:gd name="connsiteX79" fmla="*/ 4860053 w 4925367"/>
              <a:gd name="connsiteY79" fmla="*/ 3017520 h 4454434"/>
              <a:gd name="connsiteX80" fmla="*/ 4886179 w 4925367"/>
              <a:gd name="connsiteY80" fmla="*/ 3108960 h 4454434"/>
              <a:gd name="connsiteX81" fmla="*/ 4925367 w 4925367"/>
              <a:gd name="connsiteY81" fmla="*/ 3187337 h 4454434"/>
              <a:gd name="connsiteX82" fmla="*/ 4899242 w 4925367"/>
              <a:gd name="connsiteY82" fmla="*/ 3474720 h 4454434"/>
              <a:gd name="connsiteX83" fmla="*/ 4886179 w 4925367"/>
              <a:gd name="connsiteY83" fmla="*/ 3513908 h 4454434"/>
              <a:gd name="connsiteX84" fmla="*/ 4873116 w 4925367"/>
              <a:gd name="connsiteY84" fmla="*/ 3618411 h 4454434"/>
              <a:gd name="connsiteX85" fmla="*/ 4886179 w 4925367"/>
              <a:gd name="connsiteY85" fmla="*/ 4049485 h 4454434"/>
              <a:gd name="connsiteX86" fmla="*/ 4912304 w 4925367"/>
              <a:gd name="connsiteY86" fmla="*/ 4114800 h 4454434"/>
              <a:gd name="connsiteX87" fmla="*/ 4925367 w 4925367"/>
              <a:gd name="connsiteY87" fmla="*/ 4153988 h 4454434"/>
              <a:gd name="connsiteX88" fmla="*/ 4886179 w 4925367"/>
              <a:gd name="connsiteY88" fmla="*/ 4206240 h 4454434"/>
              <a:gd name="connsiteX89" fmla="*/ 4193847 w 4925367"/>
              <a:gd name="connsiteY89" fmla="*/ 4245428 h 4454434"/>
              <a:gd name="connsiteX90" fmla="*/ 4024030 w 4925367"/>
              <a:gd name="connsiteY90" fmla="*/ 4323805 h 4454434"/>
              <a:gd name="connsiteX91" fmla="*/ 3932590 w 4925367"/>
              <a:gd name="connsiteY91" fmla="*/ 4362994 h 4454434"/>
              <a:gd name="connsiteX92" fmla="*/ 3880339 w 4925367"/>
              <a:gd name="connsiteY92" fmla="*/ 4389120 h 4454434"/>
              <a:gd name="connsiteX93" fmla="*/ 3671333 w 4925367"/>
              <a:gd name="connsiteY93" fmla="*/ 4454434 h 4454434"/>
              <a:gd name="connsiteX94" fmla="*/ 3357824 w 4925367"/>
              <a:gd name="connsiteY94" fmla="*/ 4441371 h 4454434"/>
              <a:gd name="connsiteX95" fmla="*/ 3279447 w 4925367"/>
              <a:gd name="connsiteY95" fmla="*/ 4428308 h 4454434"/>
              <a:gd name="connsiteX96" fmla="*/ 3096567 w 4925367"/>
              <a:gd name="connsiteY96" fmla="*/ 4402182 h 4454434"/>
              <a:gd name="connsiteX97" fmla="*/ 3057379 w 4925367"/>
              <a:gd name="connsiteY97" fmla="*/ 4389120 h 4454434"/>
              <a:gd name="connsiteX98" fmla="*/ 2508739 w 4925367"/>
              <a:gd name="connsiteY98" fmla="*/ 4428308 h 4454434"/>
              <a:gd name="connsiteX99" fmla="*/ 1672716 w 4925367"/>
              <a:gd name="connsiteY99" fmla="*/ 4415245 h 4454434"/>
              <a:gd name="connsiteX100" fmla="*/ 1633527 w 4925367"/>
              <a:gd name="connsiteY100" fmla="*/ 4389120 h 4454434"/>
              <a:gd name="connsiteX101" fmla="*/ 1502899 w 4925367"/>
              <a:gd name="connsiteY101" fmla="*/ 4362994 h 4454434"/>
              <a:gd name="connsiteX102" fmla="*/ 1463710 w 4925367"/>
              <a:gd name="connsiteY102" fmla="*/ 4336868 h 4454434"/>
              <a:gd name="connsiteX103" fmla="*/ 1202453 w 4925367"/>
              <a:gd name="connsiteY103" fmla="*/ 4284617 h 4454434"/>
              <a:gd name="connsiteX104" fmla="*/ 1137139 w 4925367"/>
              <a:gd name="connsiteY104" fmla="*/ 4258491 h 4454434"/>
              <a:gd name="connsiteX105" fmla="*/ 954259 w 4925367"/>
              <a:gd name="connsiteY105" fmla="*/ 4219302 h 4454434"/>
              <a:gd name="connsiteX106" fmla="*/ 653813 w 4925367"/>
              <a:gd name="connsiteY106" fmla="*/ 4245428 h 4454434"/>
              <a:gd name="connsiteX107" fmla="*/ 549310 w 4925367"/>
              <a:gd name="connsiteY107" fmla="*/ 4284617 h 4454434"/>
              <a:gd name="connsiteX108" fmla="*/ 457870 w 4925367"/>
              <a:gd name="connsiteY108" fmla="*/ 4297680 h 4454434"/>
              <a:gd name="connsiteX109" fmla="*/ 353367 w 4925367"/>
              <a:gd name="connsiteY109" fmla="*/ 4310742 h 4454434"/>
              <a:gd name="connsiteX110" fmla="*/ 327242 w 4925367"/>
              <a:gd name="connsiteY110" fmla="*/ 4258491 h 4454434"/>
              <a:gd name="connsiteX111" fmla="*/ 340304 w 4925367"/>
              <a:gd name="connsiteY111" fmla="*/ 3696788 h 4454434"/>
              <a:gd name="connsiteX112" fmla="*/ 353367 w 4925367"/>
              <a:gd name="connsiteY112" fmla="*/ 3579222 h 4454434"/>
              <a:gd name="connsiteX113" fmla="*/ 379493 w 4925367"/>
              <a:gd name="connsiteY113" fmla="*/ 3513908 h 4454434"/>
              <a:gd name="connsiteX114" fmla="*/ 392556 w 4925367"/>
              <a:gd name="connsiteY114" fmla="*/ 3474720 h 4454434"/>
              <a:gd name="connsiteX115" fmla="*/ 431744 w 4925367"/>
              <a:gd name="connsiteY115" fmla="*/ 3317965 h 4454434"/>
              <a:gd name="connsiteX116" fmla="*/ 444807 w 4925367"/>
              <a:gd name="connsiteY116" fmla="*/ 3278777 h 4454434"/>
              <a:gd name="connsiteX117" fmla="*/ 457870 w 4925367"/>
              <a:gd name="connsiteY117" fmla="*/ 3213462 h 4454434"/>
              <a:gd name="connsiteX118" fmla="*/ 497059 w 4925367"/>
              <a:gd name="connsiteY118" fmla="*/ 3135085 h 4454434"/>
              <a:gd name="connsiteX119" fmla="*/ 523184 w 4925367"/>
              <a:gd name="connsiteY119" fmla="*/ 3004457 h 4454434"/>
              <a:gd name="connsiteX120" fmla="*/ 536247 w 4925367"/>
              <a:gd name="connsiteY120" fmla="*/ 2926080 h 4454434"/>
              <a:gd name="connsiteX121" fmla="*/ 562373 w 4925367"/>
              <a:gd name="connsiteY121" fmla="*/ 2873828 h 4454434"/>
              <a:gd name="connsiteX122" fmla="*/ 575436 w 4925367"/>
              <a:gd name="connsiteY122" fmla="*/ 2834640 h 4454434"/>
              <a:gd name="connsiteX123" fmla="*/ 640750 w 4925367"/>
              <a:gd name="connsiteY123" fmla="*/ 2403565 h 4454434"/>
              <a:gd name="connsiteX124" fmla="*/ 679939 w 4925367"/>
              <a:gd name="connsiteY124" fmla="*/ 2181497 h 4454434"/>
              <a:gd name="connsiteX125" fmla="*/ 719127 w 4925367"/>
              <a:gd name="connsiteY125" fmla="*/ 2037805 h 4454434"/>
              <a:gd name="connsiteX126" fmla="*/ 732190 w 4925367"/>
              <a:gd name="connsiteY126" fmla="*/ 1998617 h 4454434"/>
              <a:gd name="connsiteX127" fmla="*/ 745253 w 4925367"/>
              <a:gd name="connsiteY127" fmla="*/ 1854925 h 4454434"/>
              <a:gd name="connsiteX128" fmla="*/ 784442 w 4925367"/>
              <a:gd name="connsiteY128" fmla="*/ 1567542 h 4454434"/>
              <a:gd name="connsiteX129" fmla="*/ 810567 w 4925367"/>
              <a:gd name="connsiteY129" fmla="*/ 1410788 h 4454434"/>
              <a:gd name="connsiteX130" fmla="*/ 849756 w 4925367"/>
              <a:gd name="connsiteY130" fmla="*/ 1306285 h 4454434"/>
              <a:gd name="connsiteX131" fmla="*/ 862819 w 4925367"/>
              <a:gd name="connsiteY131" fmla="*/ 1136468 h 4454434"/>
              <a:gd name="connsiteX132" fmla="*/ 810567 w 4925367"/>
              <a:gd name="connsiteY132" fmla="*/ 914400 h 4454434"/>
              <a:gd name="connsiteX133" fmla="*/ 771379 w 4925367"/>
              <a:gd name="connsiteY133" fmla="*/ 901337 h 4454434"/>
              <a:gd name="connsiteX134" fmla="*/ 706064 w 4925367"/>
              <a:gd name="connsiteY134" fmla="*/ 862148 h 4454434"/>
              <a:gd name="connsiteX135" fmla="*/ 601562 w 4925367"/>
              <a:gd name="connsiteY135" fmla="*/ 809897 h 4454434"/>
              <a:gd name="connsiteX136" fmla="*/ 549310 w 4925367"/>
              <a:gd name="connsiteY136" fmla="*/ 783771 h 4454434"/>
              <a:gd name="connsiteX137" fmla="*/ 405619 w 4925367"/>
              <a:gd name="connsiteY137" fmla="*/ 796834 h 4454434"/>
              <a:gd name="connsiteX138" fmla="*/ 366430 w 4925367"/>
              <a:gd name="connsiteY138" fmla="*/ 809897 h 4454434"/>
              <a:gd name="connsiteX139" fmla="*/ 222739 w 4925367"/>
              <a:gd name="connsiteY139" fmla="*/ 822960 h 4454434"/>
              <a:gd name="connsiteX140" fmla="*/ 141791 w 4925367"/>
              <a:gd name="connsiteY140" fmla="*/ 836422 h 4454434"/>
              <a:gd name="connsiteX141" fmla="*/ 13733 w 4925367"/>
              <a:gd name="connsiteY141" fmla="*/ 836022 h 4454434"/>
              <a:gd name="connsiteX142" fmla="*/ 670 w 4925367"/>
              <a:gd name="connsiteY142" fmla="*/ 783771 h 4454434"/>
              <a:gd name="connsiteX143" fmla="*/ 26796 w 4925367"/>
              <a:gd name="connsiteY143" fmla="*/ 744582 h 4454434"/>
              <a:gd name="connsiteX144" fmla="*/ 196613 w 4925367"/>
              <a:gd name="connsiteY144" fmla="*/ 679268 h 4454434"/>
              <a:gd name="connsiteX145" fmla="*/ 288053 w 4925367"/>
              <a:gd name="connsiteY145" fmla="*/ 640080 h 4454434"/>
              <a:gd name="connsiteX146" fmla="*/ 327242 w 4925367"/>
              <a:gd name="connsiteY146" fmla="*/ 627017 h 4454434"/>
              <a:gd name="connsiteX147" fmla="*/ 470933 w 4925367"/>
              <a:gd name="connsiteY147" fmla="*/ 574765 h 4454434"/>
              <a:gd name="connsiteX0" fmla="*/ 327242 w 4925367"/>
              <a:gd name="connsiteY0" fmla="*/ 640080 h 4454434"/>
              <a:gd name="connsiteX1" fmla="*/ 418682 w 4925367"/>
              <a:gd name="connsiteY1" fmla="*/ 613954 h 4454434"/>
              <a:gd name="connsiteX2" fmla="*/ 444807 w 4925367"/>
              <a:gd name="connsiteY2" fmla="*/ 574765 h 4454434"/>
              <a:gd name="connsiteX3" fmla="*/ 483996 w 4925367"/>
              <a:gd name="connsiteY3" fmla="*/ 535577 h 4454434"/>
              <a:gd name="connsiteX4" fmla="*/ 510122 w 4925367"/>
              <a:gd name="connsiteY4" fmla="*/ 483325 h 4454434"/>
              <a:gd name="connsiteX5" fmla="*/ 562373 w 4925367"/>
              <a:gd name="connsiteY5" fmla="*/ 352697 h 4454434"/>
              <a:gd name="connsiteX6" fmla="*/ 588499 w 4925367"/>
              <a:gd name="connsiteY6" fmla="*/ 313508 h 4454434"/>
              <a:gd name="connsiteX7" fmla="*/ 614624 w 4925367"/>
              <a:gd name="connsiteY7" fmla="*/ 248194 h 4454434"/>
              <a:gd name="connsiteX8" fmla="*/ 706064 w 4925367"/>
              <a:gd name="connsiteY8" fmla="*/ 169817 h 4454434"/>
              <a:gd name="connsiteX9" fmla="*/ 758316 w 4925367"/>
              <a:gd name="connsiteY9" fmla="*/ 156754 h 4454434"/>
              <a:gd name="connsiteX10" fmla="*/ 792582 w 4925367"/>
              <a:gd name="connsiteY10" fmla="*/ 114173 h 4454434"/>
              <a:gd name="connsiteX11" fmla="*/ 888944 w 4925367"/>
              <a:gd name="connsiteY11" fmla="*/ 78377 h 4454434"/>
              <a:gd name="connsiteX12" fmla="*/ 941196 w 4925367"/>
              <a:gd name="connsiteY12" fmla="*/ 65314 h 4454434"/>
              <a:gd name="connsiteX13" fmla="*/ 1032636 w 4925367"/>
              <a:gd name="connsiteY13" fmla="*/ 14592 h 4454434"/>
              <a:gd name="connsiteX14" fmla="*/ 1071824 w 4925367"/>
              <a:gd name="connsiteY14" fmla="*/ 26125 h 4454434"/>
              <a:gd name="connsiteX15" fmla="*/ 1111013 w 4925367"/>
              <a:gd name="connsiteY15" fmla="*/ 0 h 4454434"/>
              <a:gd name="connsiteX16" fmla="*/ 1241642 w 4925367"/>
              <a:gd name="connsiteY16" fmla="*/ 26125 h 4454434"/>
              <a:gd name="connsiteX17" fmla="*/ 1323237 w 4925367"/>
              <a:gd name="connsiteY17" fmla="*/ 57003 h 4454434"/>
              <a:gd name="connsiteX18" fmla="*/ 1372270 w 4925367"/>
              <a:gd name="connsiteY18" fmla="*/ 104502 h 4454434"/>
              <a:gd name="connsiteX19" fmla="*/ 1424522 w 4925367"/>
              <a:gd name="connsiteY19" fmla="*/ 130628 h 4454434"/>
              <a:gd name="connsiteX20" fmla="*/ 1437584 w 4925367"/>
              <a:gd name="connsiteY20" fmla="*/ 169817 h 4454434"/>
              <a:gd name="connsiteX21" fmla="*/ 1476773 w 4925367"/>
              <a:gd name="connsiteY21" fmla="*/ 209005 h 4454434"/>
              <a:gd name="connsiteX22" fmla="*/ 1489836 w 4925367"/>
              <a:gd name="connsiteY22" fmla="*/ 274320 h 4454434"/>
              <a:gd name="connsiteX23" fmla="*/ 1463710 w 4925367"/>
              <a:gd name="connsiteY23" fmla="*/ 966651 h 4454434"/>
              <a:gd name="connsiteX24" fmla="*/ 1450647 w 4925367"/>
              <a:gd name="connsiteY24" fmla="*/ 1188720 h 4454434"/>
              <a:gd name="connsiteX25" fmla="*/ 1437584 w 4925367"/>
              <a:gd name="connsiteY25" fmla="*/ 1240971 h 4454434"/>
              <a:gd name="connsiteX26" fmla="*/ 1411459 w 4925367"/>
              <a:gd name="connsiteY26" fmla="*/ 1371600 h 4454434"/>
              <a:gd name="connsiteX27" fmla="*/ 1346144 w 4925367"/>
              <a:gd name="connsiteY27" fmla="*/ 1828800 h 4454434"/>
              <a:gd name="connsiteX28" fmla="*/ 1333082 w 4925367"/>
              <a:gd name="connsiteY28" fmla="*/ 2325188 h 4454434"/>
              <a:gd name="connsiteX29" fmla="*/ 1320019 w 4925367"/>
              <a:gd name="connsiteY29" fmla="*/ 2364377 h 4454434"/>
              <a:gd name="connsiteX30" fmla="*/ 1333082 w 4925367"/>
              <a:gd name="connsiteY30" fmla="*/ 3148148 h 4454434"/>
              <a:gd name="connsiteX31" fmla="*/ 1359207 w 4925367"/>
              <a:gd name="connsiteY31" fmla="*/ 3187337 h 4454434"/>
              <a:gd name="connsiteX32" fmla="*/ 1411459 w 4925367"/>
              <a:gd name="connsiteY32" fmla="*/ 3252651 h 4454434"/>
              <a:gd name="connsiteX33" fmla="*/ 1424522 w 4925367"/>
              <a:gd name="connsiteY33" fmla="*/ 3291840 h 4454434"/>
              <a:gd name="connsiteX34" fmla="*/ 1463710 w 4925367"/>
              <a:gd name="connsiteY34" fmla="*/ 3304902 h 4454434"/>
              <a:gd name="connsiteX35" fmla="*/ 1646590 w 4925367"/>
              <a:gd name="connsiteY35" fmla="*/ 3226525 h 4454434"/>
              <a:gd name="connsiteX36" fmla="*/ 1685779 w 4925367"/>
              <a:gd name="connsiteY36" fmla="*/ 3213462 h 4454434"/>
              <a:gd name="connsiteX37" fmla="*/ 1711904 w 4925367"/>
              <a:gd name="connsiteY37" fmla="*/ 3174274 h 4454434"/>
              <a:gd name="connsiteX38" fmla="*/ 1816407 w 4925367"/>
              <a:gd name="connsiteY38" fmla="*/ 3082834 h 4454434"/>
              <a:gd name="connsiteX39" fmla="*/ 1842533 w 4925367"/>
              <a:gd name="connsiteY39" fmla="*/ 3004457 h 4454434"/>
              <a:gd name="connsiteX40" fmla="*/ 1920910 w 4925367"/>
              <a:gd name="connsiteY40" fmla="*/ 2965268 h 4454434"/>
              <a:gd name="connsiteX41" fmla="*/ 1960099 w 4925367"/>
              <a:gd name="connsiteY41" fmla="*/ 2939142 h 4454434"/>
              <a:gd name="connsiteX42" fmla="*/ 2051539 w 4925367"/>
              <a:gd name="connsiteY42" fmla="*/ 2847702 h 4454434"/>
              <a:gd name="connsiteX43" fmla="*/ 2142979 w 4925367"/>
              <a:gd name="connsiteY43" fmla="*/ 2769325 h 4454434"/>
              <a:gd name="connsiteX44" fmla="*/ 2182167 w 4925367"/>
              <a:gd name="connsiteY44" fmla="*/ 2717074 h 4454434"/>
              <a:gd name="connsiteX45" fmla="*/ 2299733 w 4925367"/>
              <a:gd name="connsiteY45" fmla="*/ 2625634 h 4454434"/>
              <a:gd name="connsiteX46" fmla="*/ 2338922 w 4925367"/>
              <a:gd name="connsiteY46" fmla="*/ 2612571 h 4454434"/>
              <a:gd name="connsiteX47" fmla="*/ 2430362 w 4925367"/>
              <a:gd name="connsiteY47" fmla="*/ 2521131 h 4454434"/>
              <a:gd name="connsiteX48" fmla="*/ 2482613 w 4925367"/>
              <a:gd name="connsiteY48" fmla="*/ 2481942 h 4454434"/>
              <a:gd name="connsiteX49" fmla="*/ 2626304 w 4925367"/>
              <a:gd name="connsiteY49" fmla="*/ 2377440 h 4454434"/>
              <a:gd name="connsiteX50" fmla="*/ 2717744 w 4925367"/>
              <a:gd name="connsiteY50" fmla="*/ 2286000 h 4454434"/>
              <a:gd name="connsiteX51" fmla="*/ 2822247 w 4925367"/>
              <a:gd name="connsiteY51" fmla="*/ 2233748 h 4454434"/>
              <a:gd name="connsiteX52" fmla="*/ 2926750 w 4925367"/>
              <a:gd name="connsiteY52" fmla="*/ 2142308 h 4454434"/>
              <a:gd name="connsiteX53" fmla="*/ 2992064 w 4925367"/>
              <a:gd name="connsiteY53" fmla="*/ 2129245 h 4454434"/>
              <a:gd name="connsiteX54" fmla="*/ 3083504 w 4925367"/>
              <a:gd name="connsiteY54" fmla="*/ 2090057 h 4454434"/>
              <a:gd name="connsiteX55" fmla="*/ 3148819 w 4925367"/>
              <a:gd name="connsiteY55" fmla="*/ 2076994 h 4454434"/>
              <a:gd name="connsiteX56" fmla="*/ 3214133 w 4925367"/>
              <a:gd name="connsiteY56" fmla="*/ 2037805 h 4454434"/>
              <a:gd name="connsiteX57" fmla="*/ 3475390 w 4925367"/>
              <a:gd name="connsiteY57" fmla="*/ 1959428 h 4454434"/>
              <a:gd name="connsiteX58" fmla="*/ 3801962 w 4925367"/>
              <a:gd name="connsiteY58" fmla="*/ 1972491 h 4454434"/>
              <a:gd name="connsiteX59" fmla="*/ 3841150 w 4925367"/>
              <a:gd name="connsiteY59" fmla="*/ 2011680 h 4454434"/>
              <a:gd name="connsiteX60" fmla="*/ 3958716 w 4925367"/>
              <a:gd name="connsiteY60" fmla="*/ 1920240 h 4454434"/>
              <a:gd name="connsiteX61" fmla="*/ 4010967 w 4925367"/>
              <a:gd name="connsiteY61" fmla="*/ 1894114 h 4454434"/>
              <a:gd name="connsiteX62" fmla="*/ 4128533 w 4925367"/>
              <a:gd name="connsiteY62" fmla="*/ 1841862 h 4454434"/>
              <a:gd name="connsiteX63" fmla="*/ 4233036 w 4925367"/>
              <a:gd name="connsiteY63" fmla="*/ 1776548 h 4454434"/>
              <a:gd name="connsiteX64" fmla="*/ 4350602 w 4925367"/>
              <a:gd name="connsiteY64" fmla="*/ 1724297 h 4454434"/>
              <a:gd name="connsiteX65" fmla="*/ 4428979 w 4925367"/>
              <a:gd name="connsiteY65" fmla="*/ 1658982 h 4454434"/>
              <a:gd name="connsiteX66" fmla="*/ 4455104 w 4925367"/>
              <a:gd name="connsiteY66" fmla="*/ 1606731 h 4454434"/>
              <a:gd name="connsiteX67" fmla="*/ 4546544 w 4925367"/>
              <a:gd name="connsiteY67" fmla="*/ 1515291 h 4454434"/>
              <a:gd name="connsiteX68" fmla="*/ 4598796 w 4925367"/>
              <a:gd name="connsiteY68" fmla="*/ 1449977 h 4454434"/>
              <a:gd name="connsiteX69" fmla="*/ 4637984 w 4925367"/>
              <a:gd name="connsiteY69" fmla="*/ 1841862 h 4454434"/>
              <a:gd name="connsiteX70" fmla="*/ 4703299 w 4925367"/>
              <a:gd name="connsiteY70" fmla="*/ 1828800 h 4454434"/>
              <a:gd name="connsiteX71" fmla="*/ 4781676 w 4925367"/>
              <a:gd name="connsiteY71" fmla="*/ 1789611 h 4454434"/>
              <a:gd name="connsiteX72" fmla="*/ 4873116 w 4925367"/>
              <a:gd name="connsiteY72" fmla="*/ 1750422 h 4454434"/>
              <a:gd name="connsiteX73" fmla="*/ 4846990 w 4925367"/>
              <a:gd name="connsiteY73" fmla="*/ 2103120 h 4454434"/>
              <a:gd name="connsiteX74" fmla="*/ 4807802 w 4925367"/>
              <a:gd name="connsiteY74" fmla="*/ 2194560 h 4454434"/>
              <a:gd name="connsiteX75" fmla="*/ 4768613 w 4925367"/>
              <a:gd name="connsiteY75" fmla="*/ 2272937 h 4454434"/>
              <a:gd name="connsiteX76" fmla="*/ 4768613 w 4925367"/>
              <a:gd name="connsiteY76" fmla="*/ 2599508 h 4454434"/>
              <a:gd name="connsiteX77" fmla="*/ 4820864 w 4925367"/>
              <a:gd name="connsiteY77" fmla="*/ 2664822 h 4454434"/>
              <a:gd name="connsiteX78" fmla="*/ 4833927 w 4925367"/>
              <a:gd name="connsiteY78" fmla="*/ 2978331 h 4454434"/>
              <a:gd name="connsiteX79" fmla="*/ 4860053 w 4925367"/>
              <a:gd name="connsiteY79" fmla="*/ 3017520 h 4454434"/>
              <a:gd name="connsiteX80" fmla="*/ 4886179 w 4925367"/>
              <a:gd name="connsiteY80" fmla="*/ 3108960 h 4454434"/>
              <a:gd name="connsiteX81" fmla="*/ 4925367 w 4925367"/>
              <a:gd name="connsiteY81" fmla="*/ 3187337 h 4454434"/>
              <a:gd name="connsiteX82" fmla="*/ 4899242 w 4925367"/>
              <a:gd name="connsiteY82" fmla="*/ 3474720 h 4454434"/>
              <a:gd name="connsiteX83" fmla="*/ 4886179 w 4925367"/>
              <a:gd name="connsiteY83" fmla="*/ 3513908 h 4454434"/>
              <a:gd name="connsiteX84" fmla="*/ 4873116 w 4925367"/>
              <a:gd name="connsiteY84" fmla="*/ 3618411 h 4454434"/>
              <a:gd name="connsiteX85" fmla="*/ 4886179 w 4925367"/>
              <a:gd name="connsiteY85" fmla="*/ 4049485 h 4454434"/>
              <a:gd name="connsiteX86" fmla="*/ 4912304 w 4925367"/>
              <a:gd name="connsiteY86" fmla="*/ 4114800 h 4454434"/>
              <a:gd name="connsiteX87" fmla="*/ 4925367 w 4925367"/>
              <a:gd name="connsiteY87" fmla="*/ 4153988 h 4454434"/>
              <a:gd name="connsiteX88" fmla="*/ 4886179 w 4925367"/>
              <a:gd name="connsiteY88" fmla="*/ 4206240 h 4454434"/>
              <a:gd name="connsiteX89" fmla="*/ 4193847 w 4925367"/>
              <a:gd name="connsiteY89" fmla="*/ 4245428 h 4454434"/>
              <a:gd name="connsiteX90" fmla="*/ 4024030 w 4925367"/>
              <a:gd name="connsiteY90" fmla="*/ 4323805 h 4454434"/>
              <a:gd name="connsiteX91" fmla="*/ 3932590 w 4925367"/>
              <a:gd name="connsiteY91" fmla="*/ 4362994 h 4454434"/>
              <a:gd name="connsiteX92" fmla="*/ 3880339 w 4925367"/>
              <a:gd name="connsiteY92" fmla="*/ 4389120 h 4454434"/>
              <a:gd name="connsiteX93" fmla="*/ 3671333 w 4925367"/>
              <a:gd name="connsiteY93" fmla="*/ 4454434 h 4454434"/>
              <a:gd name="connsiteX94" fmla="*/ 3357824 w 4925367"/>
              <a:gd name="connsiteY94" fmla="*/ 4441371 h 4454434"/>
              <a:gd name="connsiteX95" fmla="*/ 3279447 w 4925367"/>
              <a:gd name="connsiteY95" fmla="*/ 4428308 h 4454434"/>
              <a:gd name="connsiteX96" fmla="*/ 3096567 w 4925367"/>
              <a:gd name="connsiteY96" fmla="*/ 4402182 h 4454434"/>
              <a:gd name="connsiteX97" fmla="*/ 3057379 w 4925367"/>
              <a:gd name="connsiteY97" fmla="*/ 4389120 h 4454434"/>
              <a:gd name="connsiteX98" fmla="*/ 2508739 w 4925367"/>
              <a:gd name="connsiteY98" fmla="*/ 4428308 h 4454434"/>
              <a:gd name="connsiteX99" fmla="*/ 1672716 w 4925367"/>
              <a:gd name="connsiteY99" fmla="*/ 4415245 h 4454434"/>
              <a:gd name="connsiteX100" fmla="*/ 1633527 w 4925367"/>
              <a:gd name="connsiteY100" fmla="*/ 4389120 h 4454434"/>
              <a:gd name="connsiteX101" fmla="*/ 1502899 w 4925367"/>
              <a:gd name="connsiteY101" fmla="*/ 4362994 h 4454434"/>
              <a:gd name="connsiteX102" fmla="*/ 1463710 w 4925367"/>
              <a:gd name="connsiteY102" fmla="*/ 4336868 h 4454434"/>
              <a:gd name="connsiteX103" fmla="*/ 1202453 w 4925367"/>
              <a:gd name="connsiteY103" fmla="*/ 4284617 h 4454434"/>
              <a:gd name="connsiteX104" fmla="*/ 1137139 w 4925367"/>
              <a:gd name="connsiteY104" fmla="*/ 4258491 h 4454434"/>
              <a:gd name="connsiteX105" fmla="*/ 954259 w 4925367"/>
              <a:gd name="connsiteY105" fmla="*/ 4219302 h 4454434"/>
              <a:gd name="connsiteX106" fmla="*/ 653813 w 4925367"/>
              <a:gd name="connsiteY106" fmla="*/ 4245428 h 4454434"/>
              <a:gd name="connsiteX107" fmla="*/ 549310 w 4925367"/>
              <a:gd name="connsiteY107" fmla="*/ 4284617 h 4454434"/>
              <a:gd name="connsiteX108" fmla="*/ 457870 w 4925367"/>
              <a:gd name="connsiteY108" fmla="*/ 4297680 h 4454434"/>
              <a:gd name="connsiteX109" fmla="*/ 353367 w 4925367"/>
              <a:gd name="connsiteY109" fmla="*/ 4310742 h 4454434"/>
              <a:gd name="connsiteX110" fmla="*/ 327242 w 4925367"/>
              <a:gd name="connsiteY110" fmla="*/ 4258491 h 4454434"/>
              <a:gd name="connsiteX111" fmla="*/ 340304 w 4925367"/>
              <a:gd name="connsiteY111" fmla="*/ 3696788 h 4454434"/>
              <a:gd name="connsiteX112" fmla="*/ 353367 w 4925367"/>
              <a:gd name="connsiteY112" fmla="*/ 3579222 h 4454434"/>
              <a:gd name="connsiteX113" fmla="*/ 379493 w 4925367"/>
              <a:gd name="connsiteY113" fmla="*/ 3513908 h 4454434"/>
              <a:gd name="connsiteX114" fmla="*/ 392556 w 4925367"/>
              <a:gd name="connsiteY114" fmla="*/ 3474720 h 4454434"/>
              <a:gd name="connsiteX115" fmla="*/ 431744 w 4925367"/>
              <a:gd name="connsiteY115" fmla="*/ 3317965 h 4454434"/>
              <a:gd name="connsiteX116" fmla="*/ 444807 w 4925367"/>
              <a:gd name="connsiteY116" fmla="*/ 3278777 h 4454434"/>
              <a:gd name="connsiteX117" fmla="*/ 457870 w 4925367"/>
              <a:gd name="connsiteY117" fmla="*/ 3213462 h 4454434"/>
              <a:gd name="connsiteX118" fmla="*/ 497059 w 4925367"/>
              <a:gd name="connsiteY118" fmla="*/ 3135085 h 4454434"/>
              <a:gd name="connsiteX119" fmla="*/ 523184 w 4925367"/>
              <a:gd name="connsiteY119" fmla="*/ 3004457 h 4454434"/>
              <a:gd name="connsiteX120" fmla="*/ 536247 w 4925367"/>
              <a:gd name="connsiteY120" fmla="*/ 2926080 h 4454434"/>
              <a:gd name="connsiteX121" fmla="*/ 562373 w 4925367"/>
              <a:gd name="connsiteY121" fmla="*/ 2873828 h 4454434"/>
              <a:gd name="connsiteX122" fmla="*/ 575436 w 4925367"/>
              <a:gd name="connsiteY122" fmla="*/ 2834640 h 4454434"/>
              <a:gd name="connsiteX123" fmla="*/ 640750 w 4925367"/>
              <a:gd name="connsiteY123" fmla="*/ 2403565 h 4454434"/>
              <a:gd name="connsiteX124" fmla="*/ 679939 w 4925367"/>
              <a:gd name="connsiteY124" fmla="*/ 2181497 h 4454434"/>
              <a:gd name="connsiteX125" fmla="*/ 719127 w 4925367"/>
              <a:gd name="connsiteY125" fmla="*/ 2037805 h 4454434"/>
              <a:gd name="connsiteX126" fmla="*/ 732190 w 4925367"/>
              <a:gd name="connsiteY126" fmla="*/ 1998617 h 4454434"/>
              <a:gd name="connsiteX127" fmla="*/ 745253 w 4925367"/>
              <a:gd name="connsiteY127" fmla="*/ 1854925 h 4454434"/>
              <a:gd name="connsiteX128" fmla="*/ 784442 w 4925367"/>
              <a:gd name="connsiteY128" fmla="*/ 1567542 h 4454434"/>
              <a:gd name="connsiteX129" fmla="*/ 810567 w 4925367"/>
              <a:gd name="connsiteY129" fmla="*/ 1410788 h 4454434"/>
              <a:gd name="connsiteX130" fmla="*/ 849756 w 4925367"/>
              <a:gd name="connsiteY130" fmla="*/ 1306285 h 4454434"/>
              <a:gd name="connsiteX131" fmla="*/ 862819 w 4925367"/>
              <a:gd name="connsiteY131" fmla="*/ 1136468 h 4454434"/>
              <a:gd name="connsiteX132" fmla="*/ 810567 w 4925367"/>
              <a:gd name="connsiteY132" fmla="*/ 914400 h 4454434"/>
              <a:gd name="connsiteX133" fmla="*/ 771379 w 4925367"/>
              <a:gd name="connsiteY133" fmla="*/ 901337 h 4454434"/>
              <a:gd name="connsiteX134" fmla="*/ 706064 w 4925367"/>
              <a:gd name="connsiteY134" fmla="*/ 862148 h 4454434"/>
              <a:gd name="connsiteX135" fmla="*/ 601562 w 4925367"/>
              <a:gd name="connsiteY135" fmla="*/ 809897 h 4454434"/>
              <a:gd name="connsiteX136" fmla="*/ 549310 w 4925367"/>
              <a:gd name="connsiteY136" fmla="*/ 783771 h 4454434"/>
              <a:gd name="connsiteX137" fmla="*/ 405619 w 4925367"/>
              <a:gd name="connsiteY137" fmla="*/ 796834 h 4454434"/>
              <a:gd name="connsiteX138" fmla="*/ 366430 w 4925367"/>
              <a:gd name="connsiteY138" fmla="*/ 809897 h 4454434"/>
              <a:gd name="connsiteX139" fmla="*/ 222739 w 4925367"/>
              <a:gd name="connsiteY139" fmla="*/ 822960 h 4454434"/>
              <a:gd name="connsiteX140" fmla="*/ 141791 w 4925367"/>
              <a:gd name="connsiteY140" fmla="*/ 836422 h 4454434"/>
              <a:gd name="connsiteX141" fmla="*/ 13733 w 4925367"/>
              <a:gd name="connsiteY141" fmla="*/ 836022 h 4454434"/>
              <a:gd name="connsiteX142" fmla="*/ 670 w 4925367"/>
              <a:gd name="connsiteY142" fmla="*/ 783771 h 4454434"/>
              <a:gd name="connsiteX143" fmla="*/ 26796 w 4925367"/>
              <a:gd name="connsiteY143" fmla="*/ 744582 h 4454434"/>
              <a:gd name="connsiteX144" fmla="*/ 196613 w 4925367"/>
              <a:gd name="connsiteY144" fmla="*/ 679268 h 4454434"/>
              <a:gd name="connsiteX145" fmla="*/ 288053 w 4925367"/>
              <a:gd name="connsiteY145" fmla="*/ 640080 h 4454434"/>
              <a:gd name="connsiteX146" fmla="*/ 327242 w 4925367"/>
              <a:gd name="connsiteY146" fmla="*/ 627017 h 4454434"/>
              <a:gd name="connsiteX147" fmla="*/ 470933 w 4925367"/>
              <a:gd name="connsiteY147" fmla="*/ 574765 h 4454434"/>
              <a:gd name="connsiteX0" fmla="*/ 327242 w 4925367"/>
              <a:gd name="connsiteY0" fmla="*/ 640080 h 4454434"/>
              <a:gd name="connsiteX1" fmla="*/ 418682 w 4925367"/>
              <a:gd name="connsiteY1" fmla="*/ 613954 h 4454434"/>
              <a:gd name="connsiteX2" fmla="*/ 444807 w 4925367"/>
              <a:gd name="connsiteY2" fmla="*/ 574765 h 4454434"/>
              <a:gd name="connsiteX3" fmla="*/ 483996 w 4925367"/>
              <a:gd name="connsiteY3" fmla="*/ 535577 h 4454434"/>
              <a:gd name="connsiteX4" fmla="*/ 510122 w 4925367"/>
              <a:gd name="connsiteY4" fmla="*/ 483325 h 4454434"/>
              <a:gd name="connsiteX5" fmla="*/ 562373 w 4925367"/>
              <a:gd name="connsiteY5" fmla="*/ 352697 h 4454434"/>
              <a:gd name="connsiteX6" fmla="*/ 588499 w 4925367"/>
              <a:gd name="connsiteY6" fmla="*/ 313508 h 4454434"/>
              <a:gd name="connsiteX7" fmla="*/ 614624 w 4925367"/>
              <a:gd name="connsiteY7" fmla="*/ 248194 h 4454434"/>
              <a:gd name="connsiteX8" fmla="*/ 706064 w 4925367"/>
              <a:gd name="connsiteY8" fmla="*/ 169817 h 4454434"/>
              <a:gd name="connsiteX9" fmla="*/ 758316 w 4925367"/>
              <a:gd name="connsiteY9" fmla="*/ 156754 h 4454434"/>
              <a:gd name="connsiteX10" fmla="*/ 792582 w 4925367"/>
              <a:gd name="connsiteY10" fmla="*/ 114173 h 4454434"/>
              <a:gd name="connsiteX11" fmla="*/ 888944 w 4925367"/>
              <a:gd name="connsiteY11" fmla="*/ 78377 h 4454434"/>
              <a:gd name="connsiteX12" fmla="*/ 941196 w 4925367"/>
              <a:gd name="connsiteY12" fmla="*/ 65314 h 4454434"/>
              <a:gd name="connsiteX13" fmla="*/ 1032636 w 4925367"/>
              <a:gd name="connsiteY13" fmla="*/ 14592 h 4454434"/>
              <a:gd name="connsiteX14" fmla="*/ 1071824 w 4925367"/>
              <a:gd name="connsiteY14" fmla="*/ 26125 h 4454434"/>
              <a:gd name="connsiteX15" fmla="*/ 1111013 w 4925367"/>
              <a:gd name="connsiteY15" fmla="*/ 0 h 4454434"/>
              <a:gd name="connsiteX16" fmla="*/ 1241642 w 4925367"/>
              <a:gd name="connsiteY16" fmla="*/ 26125 h 4454434"/>
              <a:gd name="connsiteX17" fmla="*/ 1323237 w 4925367"/>
              <a:gd name="connsiteY17" fmla="*/ 57003 h 4454434"/>
              <a:gd name="connsiteX18" fmla="*/ 1372270 w 4925367"/>
              <a:gd name="connsiteY18" fmla="*/ 104502 h 4454434"/>
              <a:gd name="connsiteX19" fmla="*/ 1424522 w 4925367"/>
              <a:gd name="connsiteY19" fmla="*/ 130628 h 4454434"/>
              <a:gd name="connsiteX20" fmla="*/ 1437584 w 4925367"/>
              <a:gd name="connsiteY20" fmla="*/ 169817 h 4454434"/>
              <a:gd name="connsiteX21" fmla="*/ 1476773 w 4925367"/>
              <a:gd name="connsiteY21" fmla="*/ 209005 h 4454434"/>
              <a:gd name="connsiteX22" fmla="*/ 1489836 w 4925367"/>
              <a:gd name="connsiteY22" fmla="*/ 274320 h 4454434"/>
              <a:gd name="connsiteX23" fmla="*/ 1505245 w 4925367"/>
              <a:gd name="connsiteY23" fmla="*/ 595360 h 4454434"/>
              <a:gd name="connsiteX24" fmla="*/ 1463710 w 4925367"/>
              <a:gd name="connsiteY24" fmla="*/ 966651 h 4454434"/>
              <a:gd name="connsiteX25" fmla="*/ 1450647 w 4925367"/>
              <a:gd name="connsiteY25" fmla="*/ 1188720 h 4454434"/>
              <a:gd name="connsiteX26" fmla="*/ 1437584 w 4925367"/>
              <a:gd name="connsiteY26" fmla="*/ 1240971 h 4454434"/>
              <a:gd name="connsiteX27" fmla="*/ 1411459 w 4925367"/>
              <a:gd name="connsiteY27" fmla="*/ 1371600 h 4454434"/>
              <a:gd name="connsiteX28" fmla="*/ 1346144 w 4925367"/>
              <a:gd name="connsiteY28" fmla="*/ 1828800 h 4454434"/>
              <a:gd name="connsiteX29" fmla="*/ 1333082 w 4925367"/>
              <a:gd name="connsiteY29" fmla="*/ 2325188 h 4454434"/>
              <a:gd name="connsiteX30" fmla="*/ 1320019 w 4925367"/>
              <a:gd name="connsiteY30" fmla="*/ 2364377 h 4454434"/>
              <a:gd name="connsiteX31" fmla="*/ 1333082 w 4925367"/>
              <a:gd name="connsiteY31" fmla="*/ 3148148 h 4454434"/>
              <a:gd name="connsiteX32" fmla="*/ 1359207 w 4925367"/>
              <a:gd name="connsiteY32" fmla="*/ 3187337 h 4454434"/>
              <a:gd name="connsiteX33" fmla="*/ 1411459 w 4925367"/>
              <a:gd name="connsiteY33" fmla="*/ 3252651 h 4454434"/>
              <a:gd name="connsiteX34" fmla="*/ 1424522 w 4925367"/>
              <a:gd name="connsiteY34" fmla="*/ 3291840 h 4454434"/>
              <a:gd name="connsiteX35" fmla="*/ 1463710 w 4925367"/>
              <a:gd name="connsiteY35" fmla="*/ 3304902 h 4454434"/>
              <a:gd name="connsiteX36" fmla="*/ 1646590 w 4925367"/>
              <a:gd name="connsiteY36" fmla="*/ 3226525 h 4454434"/>
              <a:gd name="connsiteX37" fmla="*/ 1685779 w 4925367"/>
              <a:gd name="connsiteY37" fmla="*/ 3213462 h 4454434"/>
              <a:gd name="connsiteX38" fmla="*/ 1711904 w 4925367"/>
              <a:gd name="connsiteY38" fmla="*/ 3174274 h 4454434"/>
              <a:gd name="connsiteX39" fmla="*/ 1816407 w 4925367"/>
              <a:gd name="connsiteY39" fmla="*/ 3082834 h 4454434"/>
              <a:gd name="connsiteX40" fmla="*/ 1842533 w 4925367"/>
              <a:gd name="connsiteY40" fmla="*/ 3004457 h 4454434"/>
              <a:gd name="connsiteX41" fmla="*/ 1920910 w 4925367"/>
              <a:gd name="connsiteY41" fmla="*/ 2965268 h 4454434"/>
              <a:gd name="connsiteX42" fmla="*/ 1960099 w 4925367"/>
              <a:gd name="connsiteY42" fmla="*/ 2939142 h 4454434"/>
              <a:gd name="connsiteX43" fmla="*/ 2051539 w 4925367"/>
              <a:gd name="connsiteY43" fmla="*/ 2847702 h 4454434"/>
              <a:gd name="connsiteX44" fmla="*/ 2142979 w 4925367"/>
              <a:gd name="connsiteY44" fmla="*/ 2769325 h 4454434"/>
              <a:gd name="connsiteX45" fmla="*/ 2182167 w 4925367"/>
              <a:gd name="connsiteY45" fmla="*/ 2717074 h 4454434"/>
              <a:gd name="connsiteX46" fmla="*/ 2299733 w 4925367"/>
              <a:gd name="connsiteY46" fmla="*/ 2625634 h 4454434"/>
              <a:gd name="connsiteX47" fmla="*/ 2338922 w 4925367"/>
              <a:gd name="connsiteY47" fmla="*/ 2612571 h 4454434"/>
              <a:gd name="connsiteX48" fmla="*/ 2430362 w 4925367"/>
              <a:gd name="connsiteY48" fmla="*/ 2521131 h 4454434"/>
              <a:gd name="connsiteX49" fmla="*/ 2482613 w 4925367"/>
              <a:gd name="connsiteY49" fmla="*/ 2481942 h 4454434"/>
              <a:gd name="connsiteX50" fmla="*/ 2626304 w 4925367"/>
              <a:gd name="connsiteY50" fmla="*/ 2377440 h 4454434"/>
              <a:gd name="connsiteX51" fmla="*/ 2717744 w 4925367"/>
              <a:gd name="connsiteY51" fmla="*/ 2286000 h 4454434"/>
              <a:gd name="connsiteX52" fmla="*/ 2822247 w 4925367"/>
              <a:gd name="connsiteY52" fmla="*/ 2233748 h 4454434"/>
              <a:gd name="connsiteX53" fmla="*/ 2926750 w 4925367"/>
              <a:gd name="connsiteY53" fmla="*/ 2142308 h 4454434"/>
              <a:gd name="connsiteX54" fmla="*/ 2992064 w 4925367"/>
              <a:gd name="connsiteY54" fmla="*/ 2129245 h 4454434"/>
              <a:gd name="connsiteX55" fmla="*/ 3083504 w 4925367"/>
              <a:gd name="connsiteY55" fmla="*/ 2090057 h 4454434"/>
              <a:gd name="connsiteX56" fmla="*/ 3148819 w 4925367"/>
              <a:gd name="connsiteY56" fmla="*/ 2076994 h 4454434"/>
              <a:gd name="connsiteX57" fmla="*/ 3214133 w 4925367"/>
              <a:gd name="connsiteY57" fmla="*/ 2037805 h 4454434"/>
              <a:gd name="connsiteX58" fmla="*/ 3475390 w 4925367"/>
              <a:gd name="connsiteY58" fmla="*/ 1959428 h 4454434"/>
              <a:gd name="connsiteX59" fmla="*/ 3801962 w 4925367"/>
              <a:gd name="connsiteY59" fmla="*/ 1972491 h 4454434"/>
              <a:gd name="connsiteX60" fmla="*/ 3841150 w 4925367"/>
              <a:gd name="connsiteY60" fmla="*/ 2011680 h 4454434"/>
              <a:gd name="connsiteX61" fmla="*/ 3958716 w 4925367"/>
              <a:gd name="connsiteY61" fmla="*/ 1920240 h 4454434"/>
              <a:gd name="connsiteX62" fmla="*/ 4010967 w 4925367"/>
              <a:gd name="connsiteY62" fmla="*/ 1894114 h 4454434"/>
              <a:gd name="connsiteX63" fmla="*/ 4128533 w 4925367"/>
              <a:gd name="connsiteY63" fmla="*/ 1841862 h 4454434"/>
              <a:gd name="connsiteX64" fmla="*/ 4233036 w 4925367"/>
              <a:gd name="connsiteY64" fmla="*/ 1776548 h 4454434"/>
              <a:gd name="connsiteX65" fmla="*/ 4350602 w 4925367"/>
              <a:gd name="connsiteY65" fmla="*/ 1724297 h 4454434"/>
              <a:gd name="connsiteX66" fmla="*/ 4428979 w 4925367"/>
              <a:gd name="connsiteY66" fmla="*/ 1658982 h 4454434"/>
              <a:gd name="connsiteX67" fmla="*/ 4455104 w 4925367"/>
              <a:gd name="connsiteY67" fmla="*/ 1606731 h 4454434"/>
              <a:gd name="connsiteX68" fmla="*/ 4546544 w 4925367"/>
              <a:gd name="connsiteY68" fmla="*/ 1515291 h 4454434"/>
              <a:gd name="connsiteX69" fmla="*/ 4598796 w 4925367"/>
              <a:gd name="connsiteY69" fmla="*/ 1449977 h 4454434"/>
              <a:gd name="connsiteX70" fmla="*/ 4637984 w 4925367"/>
              <a:gd name="connsiteY70" fmla="*/ 1841862 h 4454434"/>
              <a:gd name="connsiteX71" fmla="*/ 4703299 w 4925367"/>
              <a:gd name="connsiteY71" fmla="*/ 1828800 h 4454434"/>
              <a:gd name="connsiteX72" fmla="*/ 4781676 w 4925367"/>
              <a:gd name="connsiteY72" fmla="*/ 1789611 h 4454434"/>
              <a:gd name="connsiteX73" fmla="*/ 4873116 w 4925367"/>
              <a:gd name="connsiteY73" fmla="*/ 1750422 h 4454434"/>
              <a:gd name="connsiteX74" fmla="*/ 4846990 w 4925367"/>
              <a:gd name="connsiteY74" fmla="*/ 2103120 h 4454434"/>
              <a:gd name="connsiteX75" fmla="*/ 4807802 w 4925367"/>
              <a:gd name="connsiteY75" fmla="*/ 2194560 h 4454434"/>
              <a:gd name="connsiteX76" fmla="*/ 4768613 w 4925367"/>
              <a:gd name="connsiteY76" fmla="*/ 2272937 h 4454434"/>
              <a:gd name="connsiteX77" fmla="*/ 4768613 w 4925367"/>
              <a:gd name="connsiteY77" fmla="*/ 2599508 h 4454434"/>
              <a:gd name="connsiteX78" fmla="*/ 4820864 w 4925367"/>
              <a:gd name="connsiteY78" fmla="*/ 2664822 h 4454434"/>
              <a:gd name="connsiteX79" fmla="*/ 4833927 w 4925367"/>
              <a:gd name="connsiteY79" fmla="*/ 2978331 h 4454434"/>
              <a:gd name="connsiteX80" fmla="*/ 4860053 w 4925367"/>
              <a:gd name="connsiteY80" fmla="*/ 3017520 h 4454434"/>
              <a:gd name="connsiteX81" fmla="*/ 4886179 w 4925367"/>
              <a:gd name="connsiteY81" fmla="*/ 3108960 h 4454434"/>
              <a:gd name="connsiteX82" fmla="*/ 4925367 w 4925367"/>
              <a:gd name="connsiteY82" fmla="*/ 3187337 h 4454434"/>
              <a:gd name="connsiteX83" fmla="*/ 4899242 w 4925367"/>
              <a:gd name="connsiteY83" fmla="*/ 3474720 h 4454434"/>
              <a:gd name="connsiteX84" fmla="*/ 4886179 w 4925367"/>
              <a:gd name="connsiteY84" fmla="*/ 3513908 h 4454434"/>
              <a:gd name="connsiteX85" fmla="*/ 4873116 w 4925367"/>
              <a:gd name="connsiteY85" fmla="*/ 3618411 h 4454434"/>
              <a:gd name="connsiteX86" fmla="*/ 4886179 w 4925367"/>
              <a:gd name="connsiteY86" fmla="*/ 4049485 h 4454434"/>
              <a:gd name="connsiteX87" fmla="*/ 4912304 w 4925367"/>
              <a:gd name="connsiteY87" fmla="*/ 4114800 h 4454434"/>
              <a:gd name="connsiteX88" fmla="*/ 4925367 w 4925367"/>
              <a:gd name="connsiteY88" fmla="*/ 4153988 h 4454434"/>
              <a:gd name="connsiteX89" fmla="*/ 4886179 w 4925367"/>
              <a:gd name="connsiteY89" fmla="*/ 4206240 h 4454434"/>
              <a:gd name="connsiteX90" fmla="*/ 4193847 w 4925367"/>
              <a:gd name="connsiteY90" fmla="*/ 4245428 h 4454434"/>
              <a:gd name="connsiteX91" fmla="*/ 4024030 w 4925367"/>
              <a:gd name="connsiteY91" fmla="*/ 4323805 h 4454434"/>
              <a:gd name="connsiteX92" fmla="*/ 3932590 w 4925367"/>
              <a:gd name="connsiteY92" fmla="*/ 4362994 h 4454434"/>
              <a:gd name="connsiteX93" fmla="*/ 3880339 w 4925367"/>
              <a:gd name="connsiteY93" fmla="*/ 4389120 h 4454434"/>
              <a:gd name="connsiteX94" fmla="*/ 3671333 w 4925367"/>
              <a:gd name="connsiteY94" fmla="*/ 4454434 h 4454434"/>
              <a:gd name="connsiteX95" fmla="*/ 3357824 w 4925367"/>
              <a:gd name="connsiteY95" fmla="*/ 4441371 h 4454434"/>
              <a:gd name="connsiteX96" fmla="*/ 3279447 w 4925367"/>
              <a:gd name="connsiteY96" fmla="*/ 4428308 h 4454434"/>
              <a:gd name="connsiteX97" fmla="*/ 3096567 w 4925367"/>
              <a:gd name="connsiteY97" fmla="*/ 4402182 h 4454434"/>
              <a:gd name="connsiteX98" fmla="*/ 3057379 w 4925367"/>
              <a:gd name="connsiteY98" fmla="*/ 4389120 h 4454434"/>
              <a:gd name="connsiteX99" fmla="*/ 2508739 w 4925367"/>
              <a:gd name="connsiteY99" fmla="*/ 4428308 h 4454434"/>
              <a:gd name="connsiteX100" fmla="*/ 1672716 w 4925367"/>
              <a:gd name="connsiteY100" fmla="*/ 4415245 h 4454434"/>
              <a:gd name="connsiteX101" fmla="*/ 1633527 w 4925367"/>
              <a:gd name="connsiteY101" fmla="*/ 4389120 h 4454434"/>
              <a:gd name="connsiteX102" fmla="*/ 1502899 w 4925367"/>
              <a:gd name="connsiteY102" fmla="*/ 4362994 h 4454434"/>
              <a:gd name="connsiteX103" fmla="*/ 1463710 w 4925367"/>
              <a:gd name="connsiteY103" fmla="*/ 4336868 h 4454434"/>
              <a:gd name="connsiteX104" fmla="*/ 1202453 w 4925367"/>
              <a:gd name="connsiteY104" fmla="*/ 4284617 h 4454434"/>
              <a:gd name="connsiteX105" fmla="*/ 1137139 w 4925367"/>
              <a:gd name="connsiteY105" fmla="*/ 4258491 h 4454434"/>
              <a:gd name="connsiteX106" fmla="*/ 954259 w 4925367"/>
              <a:gd name="connsiteY106" fmla="*/ 4219302 h 4454434"/>
              <a:gd name="connsiteX107" fmla="*/ 653813 w 4925367"/>
              <a:gd name="connsiteY107" fmla="*/ 4245428 h 4454434"/>
              <a:gd name="connsiteX108" fmla="*/ 549310 w 4925367"/>
              <a:gd name="connsiteY108" fmla="*/ 4284617 h 4454434"/>
              <a:gd name="connsiteX109" fmla="*/ 457870 w 4925367"/>
              <a:gd name="connsiteY109" fmla="*/ 4297680 h 4454434"/>
              <a:gd name="connsiteX110" fmla="*/ 353367 w 4925367"/>
              <a:gd name="connsiteY110" fmla="*/ 4310742 h 4454434"/>
              <a:gd name="connsiteX111" fmla="*/ 327242 w 4925367"/>
              <a:gd name="connsiteY111" fmla="*/ 4258491 h 4454434"/>
              <a:gd name="connsiteX112" fmla="*/ 340304 w 4925367"/>
              <a:gd name="connsiteY112" fmla="*/ 3696788 h 4454434"/>
              <a:gd name="connsiteX113" fmla="*/ 353367 w 4925367"/>
              <a:gd name="connsiteY113" fmla="*/ 3579222 h 4454434"/>
              <a:gd name="connsiteX114" fmla="*/ 379493 w 4925367"/>
              <a:gd name="connsiteY114" fmla="*/ 3513908 h 4454434"/>
              <a:gd name="connsiteX115" fmla="*/ 392556 w 4925367"/>
              <a:gd name="connsiteY115" fmla="*/ 3474720 h 4454434"/>
              <a:gd name="connsiteX116" fmla="*/ 431744 w 4925367"/>
              <a:gd name="connsiteY116" fmla="*/ 3317965 h 4454434"/>
              <a:gd name="connsiteX117" fmla="*/ 444807 w 4925367"/>
              <a:gd name="connsiteY117" fmla="*/ 3278777 h 4454434"/>
              <a:gd name="connsiteX118" fmla="*/ 457870 w 4925367"/>
              <a:gd name="connsiteY118" fmla="*/ 3213462 h 4454434"/>
              <a:gd name="connsiteX119" fmla="*/ 497059 w 4925367"/>
              <a:gd name="connsiteY119" fmla="*/ 3135085 h 4454434"/>
              <a:gd name="connsiteX120" fmla="*/ 523184 w 4925367"/>
              <a:gd name="connsiteY120" fmla="*/ 3004457 h 4454434"/>
              <a:gd name="connsiteX121" fmla="*/ 536247 w 4925367"/>
              <a:gd name="connsiteY121" fmla="*/ 2926080 h 4454434"/>
              <a:gd name="connsiteX122" fmla="*/ 562373 w 4925367"/>
              <a:gd name="connsiteY122" fmla="*/ 2873828 h 4454434"/>
              <a:gd name="connsiteX123" fmla="*/ 575436 w 4925367"/>
              <a:gd name="connsiteY123" fmla="*/ 2834640 h 4454434"/>
              <a:gd name="connsiteX124" fmla="*/ 640750 w 4925367"/>
              <a:gd name="connsiteY124" fmla="*/ 2403565 h 4454434"/>
              <a:gd name="connsiteX125" fmla="*/ 679939 w 4925367"/>
              <a:gd name="connsiteY125" fmla="*/ 2181497 h 4454434"/>
              <a:gd name="connsiteX126" fmla="*/ 719127 w 4925367"/>
              <a:gd name="connsiteY126" fmla="*/ 2037805 h 4454434"/>
              <a:gd name="connsiteX127" fmla="*/ 732190 w 4925367"/>
              <a:gd name="connsiteY127" fmla="*/ 1998617 h 4454434"/>
              <a:gd name="connsiteX128" fmla="*/ 745253 w 4925367"/>
              <a:gd name="connsiteY128" fmla="*/ 1854925 h 4454434"/>
              <a:gd name="connsiteX129" fmla="*/ 784442 w 4925367"/>
              <a:gd name="connsiteY129" fmla="*/ 1567542 h 4454434"/>
              <a:gd name="connsiteX130" fmla="*/ 810567 w 4925367"/>
              <a:gd name="connsiteY130" fmla="*/ 1410788 h 4454434"/>
              <a:gd name="connsiteX131" fmla="*/ 849756 w 4925367"/>
              <a:gd name="connsiteY131" fmla="*/ 1306285 h 4454434"/>
              <a:gd name="connsiteX132" fmla="*/ 862819 w 4925367"/>
              <a:gd name="connsiteY132" fmla="*/ 1136468 h 4454434"/>
              <a:gd name="connsiteX133" fmla="*/ 810567 w 4925367"/>
              <a:gd name="connsiteY133" fmla="*/ 914400 h 4454434"/>
              <a:gd name="connsiteX134" fmla="*/ 771379 w 4925367"/>
              <a:gd name="connsiteY134" fmla="*/ 901337 h 4454434"/>
              <a:gd name="connsiteX135" fmla="*/ 706064 w 4925367"/>
              <a:gd name="connsiteY135" fmla="*/ 862148 h 4454434"/>
              <a:gd name="connsiteX136" fmla="*/ 601562 w 4925367"/>
              <a:gd name="connsiteY136" fmla="*/ 809897 h 4454434"/>
              <a:gd name="connsiteX137" fmla="*/ 549310 w 4925367"/>
              <a:gd name="connsiteY137" fmla="*/ 783771 h 4454434"/>
              <a:gd name="connsiteX138" fmla="*/ 405619 w 4925367"/>
              <a:gd name="connsiteY138" fmla="*/ 796834 h 4454434"/>
              <a:gd name="connsiteX139" fmla="*/ 366430 w 4925367"/>
              <a:gd name="connsiteY139" fmla="*/ 809897 h 4454434"/>
              <a:gd name="connsiteX140" fmla="*/ 222739 w 4925367"/>
              <a:gd name="connsiteY140" fmla="*/ 822960 h 4454434"/>
              <a:gd name="connsiteX141" fmla="*/ 141791 w 4925367"/>
              <a:gd name="connsiteY141" fmla="*/ 836422 h 4454434"/>
              <a:gd name="connsiteX142" fmla="*/ 13733 w 4925367"/>
              <a:gd name="connsiteY142" fmla="*/ 836022 h 4454434"/>
              <a:gd name="connsiteX143" fmla="*/ 670 w 4925367"/>
              <a:gd name="connsiteY143" fmla="*/ 783771 h 4454434"/>
              <a:gd name="connsiteX144" fmla="*/ 26796 w 4925367"/>
              <a:gd name="connsiteY144" fmla="*/ 744582 h 4454434"/>
              <a:gd name="connsiteX145" fmla="*/ 196613 w 4925367"/>
              <a:gd name="connsiteY145" fmla="*/ 679268 h 4454434"/>
              <a:gd name="connsiteX146" fmla="*/ 288053 w 4925367"/>
              <a:gd name="connsiteY146" fmla="*/ 640080 h 4454434"/>
              <a:gd name="connsiteX147" fmla="*/ 327242 w 4925367"/>
              <a:gd name="connsiteY147" fmla="*/ 627017 h 4454434"/>
              <a:gd name="connsiteX148" fmla="*/ 470933 w 4925367"/>
              <a:gd name="connsiteY148" fmla="*/ 574765 h 4454434"/>
              <a:gd name="connsiteX0" fmla="*/ 327242 w 4925367"/>
              <a:gd name="connsiteY0" fmla="*/ 640080 h 4454434"/>
              <a:gd name="connsiteX1" fmla="*/ 418682 w 4925367"/>
              <a:gd name="connsiteY1" fmla="*/ 613954 h 4454434"/>
              <a:gd name="connsiteX2" fmla="*/ 444807 w 4925367"/>
              <a:gd name="connsiteY2" fmla="*/ 574765 h 4454434"/>
              <a:gd name="connsiteX3" fmla="*/ 483996 w 4925367"/>
              <a:gd name="connsiteY3" fmla="*/ 535577 h 4454434"/>
              <a:gd name="connsiteX4" fmla="*/ 510122 w 4925367"/>
              <a:gd name="connsiteY4" fmla="*/ 483325 h 4454434"/>
              <a:gd name="connsiteX5" fmla="*/ 562373 w 4925367"/>
              <a:gd name="connsiteY5" fmla="*/ 352697 h 4454434"/>
              <a:gd name="connsiteX6" fmla="*/ 588499 w 4925367"/>
              <a:gd name="connsiteY6" fmla="*/ 313508 h 4454434"/>
              <a:gd name="connsiteX7" fmla="*/ 614624 w 4925367"/>
              <a:gd name="connsiteY7" fmla="*/ 248194 h 4454434"/>
              <a:gd name="connsiteX8" fmla="*/ 706064 w 4925367"/>
              <a:gd name="connsiteY8" fmla="*/ 169817 h 4454434"/>
              <a:gd name="connsiteX9" fmla="*/ 743550 w 4925367"/>
              <a:gd name="connsiteY9" fmla="*/ 137075 h 4454434"/>
              <a:gd name="connsiteX10" fmla="*/ 792582 w 4925367"/>
              <a:gd name="connsiteY10" fmla="*/ 114173 h 4454434"/>
              <a:gd name="connsiteX11" fmla="*/ 888944 w 4925367"/>
              <a:gd name="connsiteY11" fmla="*/ 78377 h 4454434"/>
              <a:gd name="connsiteX12" fmla="*/ 941196 w 4925367"/>
              <a:gd name="connsiteY12" fmla="*/ 65314 h 4454434"/>
              <a:gd name="connsiteX13" fmla="*/ 1032636 w 4925367"/>
              <a:gd name="connsiteY13" fmla="*/ 14592 h 4454434"/>
              <a:gd name="connsiteX14" fmla="*/ 1071824 w 4925367"/>
              <a:gd name="connsiteY14" fmla="*/ 26125 h 4454434"/>
              <a:gd name="connsiteX15" fmla="*/ 1111013 w 4925367"/>
              <a:gd name="connsiteY15" fmla="*/ 0 h 4454434"/>
              <a:gd name="connsiteX16" fmla="*/ 1241642 w 4925367"/>
              <a:gd name="connsiteY16" fmla="*/ 26125 h 4454434"/>
              <a:gd name="connsiteX17" fmla="*/ 1323237 w 4925367"/>
              <a:gd name="connsiteY17" fmla="*/ 57003 h 4454434"/>
              <a:gd name="connsiteX18" fmla="*/ 1372270 w 4925367"/>
              <a:gd name="connsiteY18" fmla="*/ 104502 h 4454434"/>
              <a:gd name="connsiteX19" fmla="*/ 1424522 w 4925367"/>
              <a:gd name="connsiteY19" fmla="*/ 130628 h 4454434"/>
              <a:gd name="connsiteX20" fmla="*/ 1437584 w 4925367"/>
              <a:gd name="connsiteY20" fmla="*/ 169817 h 4454434"/>
              <a:gd name="connsiteX21" fmla="*/ 1476773 w 4925367"/>
              <a:gd name="connsiteY21" fmla="*/ 209005 h 4454434"/>
              <a:gd name="connsiteX22" fmla="*/ 1489836 w 4925367"/>
              <a:gd name="connsiteY22" fmla="*/ 274320 h 4454434"/>
              <a:gd name="connsiteX23" fmla="*/ 1505245 w 4925367"/>
              <a:gd name="connsiteY23" fmla="*/ 595360 h 4454434"/>
              <a:gd name="connsiteX24" fmla="*/ 1463710 w 4925367"/>
              <a:gd name="connsiteY24" fmla="*/ 966651 h 4454434"/>
              <a:gd name="connsiteX25" fmla="*/ 1450647 w 4925367"/>
              <a:gd name="connsiteY25" fmla="*/ 1188720 h 4454434"/>
              <a:gd name="connsiteX26" fmla="*/ 1437584 w 4925367"/>
              <a:gd name="connsiteY26" fmla="*/ 1240971 h 4454434"/>
              <a:gd name="connsiteX27" fmla="*/ 1411459 w 4925367"/>
              <a:gd name="connsiteY27" fmla="*/ 1371600 h 4454434"/>
              <a:gd name="connsiteX28" fmla="*/ 1346144 w 4925367"/>
              <a:gd name="connsiteY28" fmla="*/ 1828800 h 4454434"/>
              <a:gd name="connsiteX29" fmla="*/ 1333082 w 4925367"/>
              <a:gd name="connsiteY29" fmla="*/ 2325188 h 4454434"/>
              <a:gd name="connsiteX30" fmla="*/ 1320019 w 4925367"/>
              <a:gd name="connsiteY30" fmla="*/ 2364377 h 4454434"/>
              <a:gd name="connsiteX31" fmla="*/ 1333082 w 4925367"/>
              <a:gd name="connsiteY31" fmla="*/ 3148148 h 4454434"/>
              <a:gd name="connsiteX32" fmla="*/ 1359207 w 4925367"/>
              <a:gd name="connsiteY32" fmla="*/ 3187337 h 4454434"/>
              <a:gd name="connsiteX33" fmla="*/ 1411459 w 4925367"/>
              <a:gd name="connsiteY33" fmla="*/ 3252651 h 4454434"/>
              <a:gd name="connsiteX34" fmla="*/ 1424522 w 4925367"/>
              <a:gd name="connsiteY34" fmla="*/ 3291840 h 4454434"/>
              <a:gd name="connsiteX35" fmla="*/ 1463710 w 4925367"/>
              <a:gd name="connsiteY35" fmla="*/ 3304902 h 4454434"/>
              <a:gd name="connsiteX36" fmla="*/ 1646590 w 4925367"/>
              <a:gd name="connsiteY36" fmla="*/ 3226525 h 4454434"/>
              <a:gd name="connsiteX37" fmla="*/ 1685779 w 4925367"/>
              <a:gd name="connsiteY37" fmla="*/ 3213462 h 4454434"/>
              <a:gd name="connsiteX38" fmla="*/ 1711904 w 4925367"/>
              <a:gd name="connsiteY38" fmla="*/ 3174274 h 4454434"/>
              <a:gd name="connsiteX39" fmla="*/ 1816407 w 4925367"/>
              <a:gd name="connsiteY39" fmla="*/ 3082834 h 4454434"/>
              <a:gd name="connsiteX40" fmla="*/ 1842533 w 4925367"/>
              <a:gd name="connsiteY40" fmla="*/ 3004457 h 4454434"/>
              <a:gd name="connsiteX41" fmla="*/ 1920910 w 4925367"/>
              <a:gd name="connsiteY41" fmla="*/ 2965268 h 4454434"/>
              <a:gd name="connsiteX42" fmla="*/ 1960099 w 4925367"/>
              <a:gd name="connsiteY42" fmla="*/ 2939142 h 4454434"/>
              <a:gd name="connsiteX43" fmla="*/ 2051539 w 4925367"/>
              <a:gd name="connsiteY43" fmla="*/ 2847702 h 4454434"/>
              <a:gd name="connsiteX44" fmla="*/ 2142979 w 4925367"/>
              <a:gd name="connsiteY44" fmla="*/ 2769325 h 4454434"/>
              <a:gd name="connsiteX45" fmla="*/ 2182167 w 4925367"/>
              <a:gd name="connsiteY45" fmla="*/ 2717074 h 4454434"/>
              <a:gd name="connsiteX46" fmla="*/ 2299733 w 4925367"/>
              <a:gd name="connsiteY46" fmla="*/ 2625634 h 4454434"/>
              <a:gd name="connsiteX47" fmla="*/ 2338922 w 4925367"/>
              <a:gd name="connsiteY47" fmla="*/ 2612571 h 4454434"/>
              <a:gd name="connsiteX48" fmla="*/ 2430362 w 4925367"/>
              <a:gd name="connsiteY48" fmla="*/ 2521131 h 4454434"/>
              <a:gd name="connsiteX49" fmla="*/ 2482613 w 4925367"/>
              <a:gd name="connsiteY49" fmla="*/ 2481942 h 4454434"/>
              <a:gd name="connsiteX50" fmla="*/ 2626304 w 4925367"/>
              <a:gd name="connsiteY50" fmla="*/ 2377440 h 4454434"/>
              <a:gd name="connsiteX51" fmla="*/ 2717744 w 4925367"/>
              <a:gd name="connsiteY51" fmla="*/ 2286000 h 4454434"/>
              <a:gd name="connsiteX52" fmla="*/ 2822247 w 4925367"/>
              <a:gd name="connsiteY52" fmla="*/ 2233748 h 4454434"/>
              <a:gd name="connsiteX53" fmla="*/ 2926750 w 4925367"/>
              <a:gd name="connsiteY53" fmla="*/ 2142308 h 4454434"/>
              <a:gd name="connsiteX54" fmla="*/ 2992064 w 4925367"/>
              <a:gd name="connsiteY54" fmla="*/ 2129245 h 4454434"/>
              <a:gd name="connsiteX55" fmla="*/ 3083504 w 4925367"/>
              <a:gd name="connsiteY55" fmla="*/ 2090057 h 4454434"/>
              <a:gd name="connsiteX56" fmla="*/ 3148819 w 4925367"/>
              <a:gd name="connsiteY56" fmla="*/ 2076994 h 4454434"/>
              <a:gd name="connsiteX57" fmla="*/ 3214133 w 4925367"/>
              <a:gd name="connsiteY57" fmla="*/ 2037805 h 4454434"/>
              <a:gd name="connsiteX58" fmla="*/ 3475390 w 4925367"/>
              <a:gd name="connsiteY58" fmla="*/ 1959428 h 4454434"/>
              <a:gd name="connsiteX59" fmla="*/ 3801962 w 4925367"/>
              <a:gd name="connsiteY59" fmla="*/ 1972491 h 4454434"/>
              <a:gd name="connsiteX60" fmla="*/ 3841150 w 4925367"/>
              <a:gd name="connsiteY60" fmla="*/ 2011680 h 4454434"/>
              <a:gd name="connsiteX61" fmla="*/ 3958716 w 4925367"/>
              <a:gd name="connsiteY61" fmla="*/ 1920240 h 4454434"/>
              <a:gd name="connsiteX62" fmla="*/ 4010967 w 4925367"/>
              <a:gd name="connsiteY62" fmla="*/ 1894114 h 4454434"/>
              <a:gd name="connsiteX63" fmla="*/ 4128533 w 4925367"/>
              <a:gd name="connsiteY63" fmla="*/ 1841862 h 4454434"/>
              <a:gd name="connsiteX64" fmla="*/ 4233036 w 4925367"/>
              <a:gd name="connsiteY64" fmla="*/ 1776548 h 4454434"/>
              <a:gd name="connsiteX65" fmla="*/ 4350602 w 4925367"/>
              <a:gd name="connsiteY65" fmla="*/ 1724297 h 4454434"/>
              <a:gd name="connsiteX66" fmla="*/ 4428979 w 4925367"/>
              <a:gd name="connsiteY66" fmla="*/ 1658982 h 4454434"/>
              <a:gd name="connsiteX67" fmla="*/ 4455104 w 4925367"/>
              <a:gd name="connsiteY67" fmla="*/ 1606731 h 4454434"/>
              <a:gd name="connsiteX68" fmla="*/ 4546544 w 4925367"/>
              <a:gd name="connsiteY68" fmla="*/ 1515291 h 4454434"/>
              <a:gd name="connsiteX69" fmla="*/ 4598796 w 4925367"/>
              <a:gd name="connsiteY69" fmla="*/ 1449977 h 4454434"/>
              <a:gd name="connsiteX70" fmla="*/ 4637984 w 4925367"/>
              <a:gd name="connsiteY70" fmla="*/ 1841862 h 4454434"/>
              <a:gd name="connsiteX71" fmla="*/ 4703299 w 4925367"/>
              <a:gd name="connsiteY71" fmla="*/ 1828800 h 4454434"/>
              <a:gd name="connsiteX72" fmla="*/ 4781676 w 4925367"/>
              <a:gd name="connsiteY72" fmla="*/ 1789611 h 4454434"/>
              <a:gd name="connsiteX73" fmla="*/ 4873116 w 4925367"/>
              <a:gd name="connsiteY73" fmla="*/ 1750422 h 4454434"/>
              <a:gd name="connsiteX74" fmla="*/ 4846990 w 4925367"/>
              <a:gd name="connsiteY74" fmla="*/ 2103120 h 4454434"/>
              <a:gd name="connsiteX75" fmla="*/ 4807802 w 4925367"/>
              <a:gd name="connsiteY75" fmla="*/ 2194560 h 4454434"/>
              <a:gd name="connsiteX76" fmla="*/ 4768613 w 4925367"/>
              <a:gd name="connsiteY76" fmla="*/ 2272937 h 4454434"/>
              <a:gd name="connsiteX77" fmla="*/ 4768613 w 4925367"/>
              <a:gd name="connsiteY77" fmla="*/ 2599508 h 4454434"/>
              <a:gd name="connsiteX78" fmla="*/ 4820864 w 4925367"/>
              <a:gd name="connsiteY78" fmla="*/ 2664822 h 4454434"/>
              <a:gd name="connsiteX79" fmla="*/ 4833927 w 4925367"/>
              <a:gd name="connsiteY79" fmla="*/ 2978331 h 4454434"/>
              <a:gd name="connsiteX80" fmla="*/ 4860053 w 4925367"/>
              <a:gd name="connsiteY80" fmla="*/ 3017520 h 4454434"/>
              <a:gd name="connsiteX81" fmla="*/ 4886179 w 4925367"/>
              <a:gd name="connsiteY81" fmla="*/ 3108960 h 4454434"/>
              <a:gd name="connsiteX82" fmla="*/ 4925367 w 4925367"/>
              <a:gd name="connsiteY82" fmla="*/ 3187337 h 4454434"/>
              <a:gd name="connsiteX83" fmla="*/ 4899242 w 4925367"/>
              <a:gd name="connsiteY83" fmla="*/ 3474720 h 4454434"/>
              <a:gd name="connsiteX84" fmla="*/ 4886179 w 4925367"/>
              <a:gd name="connsiteY84" fmla="*/ 3513908 h 4454434"/>
              <a:gd name="connsiteX85" fmla="*/ 4873116 w 4925367"/>
              <a:gd name="connsiteY85" fmla="*/ 3618411 h 4454434"/>
              <a:gd name="connsiteX86" fmla="*/ 4886179 w 4925367"/>
              <a:gd name="connsiteY86" fmla="*/ 4049485 h 4454434"/>
              <a:gd name="connsiteX87" fmla="*/ 4912304 w 4925367"/>
              <a:gd name="connsiteY87" fmla="*/ 4114800 h 4454434"/>
              <a:gd name="connsiteX88" fmla="*/ 4925367 w 4925367"/>
              <a:gd name="connsiteY88" fmla="*/ 4153988 h 4454434"/>
              <a:gd name="connsiteX89" fmla="*/ 4886179 w 4925367"/>
              <a:gd name="connsiteY89" fmla="*/ 4206240 h 4454434"/>
              <a:gd name="connsiteX90" fmla="*/ 4193847 w 4925367"/>
              <a:gd name="connsiteY90" fmla="*/ 4245428 h 4454434"/>
              <a:gd name="connsiteX91" fmla="*/ 4024030 w 4925367"/>
              <a:gd name="connsiteY91" fmla="*/ 4323805 h 4454434"/>
              <a:gd name="connsiteX92" fmla="*/ 3932590 w 4925367"/>
              <a:gd name="connsiteY92" fmla="*/ 4362994 h 4454434"/>
              <a:gd name="connsiteX93" fmla="*/ 3880339 w 4925367"/>
              <a:gd name="connsiteY93" fmla="*/ 4389120 h 4454434"/>
              <a:gd name="connsiteX94" fmla="*/ 3671333 w 4925367"/>
              <a:gd name="connsiteY94" fmla="*/ 4454434 h 4454434"/>
              <a:gd name="connsiteX95" fmla="*/ 3357824 w 4925367"/>
              <a:gd name="connsiteY95" fmla="*/ 4441371 h 4454434"/>
              <a:gd name="connsiteX96" fmla="*/ 3279447 w 4925367"/>
              <a:gd name="connsiteY96" fmla="*/ 4428308 h 4454434"/>
              <a:gd name="connsiteX97" fmla="*/ 3096567 w 4925367"/>
              <a:gd name="connsiteY97" fmla="*/ 4402182 h 4454434"/>
              <a:gd name="connsiteX98" fmla="*/ 3057379 w 4925367"/>
              <a:gd name="connsiteY98" fmla="*/ 4389120 h 4454434"/>
              <a:gd name="connsiteX99" fmla="*/ 2508739 w 4925367"/>
              <a:gd name="connsiteY99" fmla="*/ 4428308 h 4454434"/>
              <a:gd name="connsiteX100" fmla="*/ 1672716 w 4925367"/>
              <a:gd name="connsiteY100" fmla="*/ 4415245 h 4454434"/>
              <a:gd name="connsiteX101" fmla="*/ 1633527 w 4925367"/>
              <a:gd name="connsiteY101" fmla="*/ 4389120 h 4454434"/>
              <a:gd name="connsiteX102" fmla="*/ 1502899 w 4925367"/>
              <a:gd name="connsiteY102" fmla="*/ 4362994 h 4454434"/>
              <a:gd name="connsiteX103" fmla="*/ 1463710 w 4925367"/>
              <a:gd name="connsiteY103" fmla="*/ 4336868 h 4454434"/>
              <a:gd name="connsiteX104" fmla="*/ 1202453 w 4925367"/>
              <a:gd name="connsiteY104" fmla="*/ 4284617 h 4454434"/>
              <a:gd name="connsiteX105" fmla="*/ 1137139 w 4925367"/>
              <a:gd name="connsiteY105" fmla="*/ 4258491 h 4454434"/>
              <a:gd name="connsiteX106" fmla="*/ 954259 w 4925367"/>
              <a:gd name="connsiteY106" fmla="*/ 4219302 h 4454434"/>
              <a:gd name="connsiteX107" fmla="*/ 653813 w 4925367"/>
              <a:gd name="connsiteY107" fmla="*/ 4245428 h 4454434"/>
              <a:gd name="connsiteX108" fmla="*/ 549310 w 4925367"/>
              <a:gd name="connsiteY108" fmla="*/ 4284617 h 4454434"/>
              <a:gd name="connsiteX109" fmla="*/ 457870 w 4925367"/>
              <a:gd name="connsiteY109" fmla="*/ 4297680 h 4454434"/>
              <a:gd name="connsiteX110" fmla="*/ 353367 w 4925367"/>
              <a:gd name="connsiteY110" fmla="*/ 4310742 h 4454434"/>
              <a:gd name="connsiteX111" fmla="*/ 327242 w 4925367"/>
              <a:gd name="connsiteY111" fmla="*/ 4258491 h 4454434"/>
              <a:gd name="connsiteX112" fmla="*/ 340304 w 4925367"/>
              <a:gd name="connsiteY112" fmla="*/ 3696788 h 4454434"/>
              <a:gd name="connsiteX113" fmla="*/ 353367 w 4925367"/>
              <a:gd name="connsiteY113" fmla="*/ 3579222 h 4454434"/>
              <a:gd name="connsiteX114" fmla="*/ 379493 w 4925367"/>
              <a:gd name="connsiteY114" fmla="*/ 3513908 h 4454434"/>
              <a:gd name="connsiteX115" fmla="*/ 392556 w 4925367"/>
              <a:gd name="connsiteY115" fmla="*/ 3474720 h 4454434"/>
              <a:gd name="connsiteX116" fmla="*/ 431744 w 4925367"/>
              <a:gd name="connsiteY116" fmla="*/ 3317965 h 4454434"/>
              <a:gd name="connsiteX117" fmla="*/ 444807 w 4925367"/>
              <a:gd name="connsiteY117" fmla="*/ 3278777 h 4454434"/>
              <a:gd name="connsiteX118" fmla="*/ 457870 w 4925367"/>
              <a:gd name="connsiteY118" fmla="*/ 3213462 h 4454434"/>
              <a:gd name="connsiteX119" fmla="*/ 497059 w 4925367"/>
              <a:gd name="connsiteY119" fmla="*/ 3135085 h 4454434"/>
              <a:gd name="connsiteX120" fmla="*/ 523184 w 4925367"/>
              <a:gd name="connsiteY120" fmla="*/ 3004457 h 4454434"/>
              <a:gd name="connsiteX121" fmla="*/ 536247 w 4925367"/>
              <a:gd name="connsiteY121" fmla="*/ 2926080 h 4454434"/>
              <a:gd name="connsiteX122" fmla="*/ 562373 w 4925367"/>
              <a:gd name="connsiteY122" fmla="*/ 2873828 h 4454434"/>
              <a:gd name="connsiteX123" fmla="*/ 575436 w 4925367"/>
              <a:gd name="connsiteY123" fmla="*/ 2834640 h 4454434"/>
              <a:gd name="connsiteX124" fmla="*/ 640750 w 4925367"/>
              <a:gd name="connsiteY124" fmla="*/ 2403565 h 4454434"/>
              <a:gd name="connsiteX125" fmla="*/ 679939 w 4925367"/>
              <a:gd name="connsiteY125" fmla="*/ 2181497 h 4454434"/>
              <a:gd name="connsiteX126" fmla="*/ 719127 w 4925367"/>
              <a:gd name="connsiteY126" fmla="*/ 2037805 h 4454434"/>
              <a:gd name="connsiteX127" fmla="*/ 732190 w 4925367"/>
              <a:gd name="connsiteY127" fmla="*/ 1998617 h 4454434"/>
              <a:gd name="connsiteX128" fmla="*/ 745253 w 4925367"/>
              <a:gd name="connsiteY128" fmla="*/ 1854925 h 4454434"/>
              <a:gd name="connsiteX129" fmla="*/ 784442 w 4925367"/>
              <a:gd name="connsiteY129" fmla="*/ 1567542 h 4454434"/>
              <a:gd name="connsiteX130" fmla="*/ 810567 w 4925367"/>
              <a:gd name="connsiteY130" fmla="*/ 1410788 h 4454434"/>
              <a:gd name="connsiteX131" fmla="*/ 849756 w 4925367"/>
              <a:gd name="connsiteY131" fmla="*/ 1306285 h 4454434"/>
              <a:gd name="connsiteX132" fmla="*/ 862819 w 4925367"/>
              <a:gd name="connsiteY132" fmla="*/ 1136468 h 4454434"/>
              <a:gd name="connsiteX133" fmla="*/ 810567 w 4925367"/>
              <a:gd name="connsiteY133" fmla="*/ 914400 h 4454434"/>
              <a:gd name="connsiteX134" fmla="*/ 771379 w 4925367"/>
              <a:gd name="connsiteY134" fmla="*/ 901337 h 4454434"/>
              <a:gd name="connsiteX135" fmla="*/ 706064 w 4925367"/>
              <a:gd name="connsiteY135" fmla="*/ 862148 h 4454434"/>
              <a:gd name="connsiteX136" fmla="*/ 601562 w 4925367"/>
              <a:gd name="connsiteY136" fmla="*/ 809897 h 4454434"/>
              <a:gd name="connsiteX137" fmla="*/ 549310 w 4925367"/>
              <a:gd name="connsiteY137" fmla="*/ 783771 h 4454434"/>
              <a:gd name="connsiteX138" fmla="*/ 405619 w 4925367"/>
              <a:gd name="connsiteY138" fmla="*/ 796834 h 4454434"/>
              <a:gd name="connsiteX139" fmla="*/ 366430 w 4925367"/>
              <a:gd name="connsiteY139" fmla="*/ 809897 h 4454434"/>
              <a:gd name="connsiteX140" fmla="*/ 222739 w 4925367"/>
              <a:gd name="connsiteY140" fmla="*/ 822960 h 4454434"/>
              <a:gd name="connsiteX141" fmla="*/ 141791 w 4925367"/>
              <a:gd name="connsiteY141" fmla="*/ 836422 h 4454434"/>
              <a:gd name="connsiteX142" fmla="*/ 13733 w 4925367"/>
              <a:gd name="connsiteY142" fmla="*/ 836022 h 4454434"/>
              <a:gd name="connsiteX143" fmla="*/ 670 w 4925367"/>
              <a:gd name="connsiteY143" fmla="*/ 783771 h 4454434"/>
              <a:gd name="connsiteX144" fmla="*/ 26796 w 4925367"/>
              <a:gd name="connsiteY144" fmla="*/ 744582 h 4454434"/>
              <a:gd name="connsiteX145" fmla="*/ 196613 w 4925367"/>
              <a:gd name="connsiteY145" fmla="*/ 679268 h 4454434"/>
              <a:gd name="connsiteX146" fmla="*/ 288053 w 4925367"/>
              <a:gd name="connsiteY146" fmla="*/ 640080 h 4454434"/>
              <a:gd name="connsiteX147" fmla="*/ 327242 w 4925367"/>
              <a:gd name="connsiteY147" fmla="*/ 627017 h 4454434"/>
              <a:gd name="connsiteX148" fmla="*/ 470933 w 4925367"/>
              <a:gd name="connsiteY148" fmla="*/ 574765 h 4454434"/>
              <a:gd name="connsiteX0" fmla="*/ 327242 w 4925367"/>
              <a:gd name="connsiteY0" fmla="*/ 640080 h 4454434"/>
              <a:gd name="connsiteX1" fmla="*/ 418682 w 4925367"/>
              <a:gd name="connsiteY1" fmla="*/ 613954 h 4454434"/>
              <a:gd name="connsiteX2" fmla="*/ 444807 w 4925367"/>
              <a:gd name="connsiteY2" fmla="*/ 574765 h 4454434"/>
              <a:gd name="connsiteX3" fmla="*/ 483996 w 4925367"/>
              <a:gd name="connsiteY3" fmla="*/ 535577 h 4454434"/>
              <a:gd name="connsiteX4" fmla="*/ 510122 w 4925367"/>
              <a:gd name="connsiteY4" fmla="*/ 483325 h 4454434"/>
              <a:gd name="connsiteX5" fmla="*/ 562373 w 4925367"/>
              <a:gd name="connsiteY5" fmla="*/ 352697 h 4454434"/>
              <a:gd name="connsiteX6" fmla="*/ 588499 w 4925367"/>
              <a:gd name="connsiteY6" fmla="*/ 313508 h 4454434"/>
              <a:gd name="connsiteX7" fmla="*/ 614624 w 4925367"/>
              <a:gd name="connsiteY7" fmla="*/ 248194 h 4454434"/>
              <a:gd name="connsiteX8" fmla="*/ 706064 w 4925367"/>
              <a:gd name="connsiteY8" fmla="*/ 169817 h 4454434"/>
              <a:gd name="connsiteX9" fmla="*/ 743550 w 4925367"/>
              <a:gd name="connsiteY9" fmla="*/ 137075 h 4454434"/>
              <a:gd name="connsiteX10" fmla="*/ 792582 w 4925367"/>
              <a:gd name="connsiteY10" fmla="*/ 114173 h 4454434"/>
              <a:gd name="connsiteX11" fmla="*/ 888944 w 4925367"/>
              <a:gd name="connsiteY11" fmla="*/ 78377 h 4454434"/>
              <a:gd name="connsiteX12" fmla="*/ 941195 w 4925367"/>
              <a:gd name="connsiteY12" fmla="*/ 45635 h 4454434"/>
              <a:gd name="connsiteX13" fmla="*/ 1032636 w 4925367"/>
              <a:gd name="connsiteY13" fmla="*/ 14592 h 4454434"/>
              <a:gd name="connsiteX14" fmla="*/ 1071824 w 4925367"/>
              <a:gd name="connsiteY14" fmla="*/ 26125 h 4454434"/>
              <a:gd name="connsiteX15" fmla="*/ 1111013 w 4925367"/>
              <a:gd name="connsiteY15" fmla="*/ 0 h 4454434"/>
              <a:gd name="connsiteX16" fmla="*/ 1241642 w 4925367"/>
              <a:gd name="connsiteY16" fmla="*/ 26125 h 4454434"/>
              <a:gd name="connsiteX17" fmla="*/ 1323237 w 4925367"/>
              <a:gd name="connsiteY17" fmla="*/ 57003 h 4454434"/>
              <a:gd name="connsiteX18" fmla="*/ 1372270 w 4925367"/>
              <a:gd name="connsiteY18" fmla="*/ 104502 h 4454434"/>
              <a:gd name="connsiteX19" fmla="*/ 1424522 w 4925367"/>
              <a:gd name="connsiteY19" fmla="*/ 130628 h 4454434"/>
              <a:gd name="connsiteX20" fmla="*/ 1437584 w 4925367"/>
              <a:gd name="connsiteY20" fmla="*/ 169817 h 4454434"/>
              <a:gd name="connsiteX21" fmla="*/ 1476773 w 4925367"/>
              <a:gd name="connsiteY21" fmla="*/ 209005 h 4454434"/>
              <a:gd name="connsiteX22" fmla="*/ 1489836 w 4925367"/>
              <a:gd name="connsiteY22" fmla="*/ 274320 h 4454434"/>
              <a:gd name="connsiteX23" fmla="*/ 1505245 w 4925367"/>
              <a:gd name="connsiteY23" fmla="*/ 595360 h 4454434"/>
              <a:gd name="connsiteX24" fmla="*/ 1463710 w 4925367"/>
              <a:gd name="connsiteY24" fmla="*/ 966651 h 4454434"/>
              <a:gd name="connsiteX25" fmla="*/ 1450647 w 4925367"/>
              <a:gd name="connsiteY25" fmla="*/ 1188720 h 4454434"/>
              <a:gd name="connsiteX26" fmla="*/ 1437584 w 4925367"/>
              <a:gd name="connsiteY26" fmla="*/ 1240971 h 4454434"/>
              <a:gd name="connsiteX27" fmla="*/ 1411459 w 4925367"/>
              <a:gd name="connsiteY27" fmla="*/ 1371600 h 4454434"/>
              <a:gd name="connsiteX28" fmla="*/ 1346144 w 4925367"/>
              <a:gd name="connsiteY28" fmla="*/ 1828800 h 4454434"/>
              <a:gd name="connsiteX29" fmla="*/ 1333082 w 4925367"/>
              <a:gd name="connsiteY29" fmla="*/ 2325188 h 4454434"/>
              <a:gd name="connsiteX30" fmla="*/ 1320019 w 4925367"/>
              <a:gd name="connsiteY30" fmla="*/ 2364377 h 4454434"/>
              <a:gd name="connsiteX31" fmla="*/ 1333082 w 4925367"/>
              <a:gd name="connsiteY31" fmla="*/ 3148148 h 4454434"/>
              <a:gd name="connsiteX32" fmla="*/ 1359207 w 4925367"/>
              <a:gd name="connsiteY32" fmla="*/ 3187337 h 4454434"/>
              <a:gd name="connsiteX33" fmla="*/ 1411459 w 4925367"/>
              <a:gd name="connsiteY33" fmla="*/ 3252651 h 4454434"/>
              <a:gd name="connsiteX34" fmla="*/ 1424522 w 4925367"/>
              <a:gd name="connsiteY34" fmla="*/ 3291840 h 4454434"/>
              <a:gd name="connsiteX35" fmla="*/ 1463710 w 4925367"/>
              <a:gd name="connsiteY35" fmla="*/ 3304902 h 4454434"/>
              <a:gd name="connsiteX36" fmla="*/ 1646590 w 4925367"/>
              <a:gd name="connsiteY36" fmla="*/ 3226525 h 4454434"/>
              <a:gd name="connsiteX37" fmla="*/ 1685779 w 4925367"/>
              <a:gd name="connsiteY37" fmla="*/ 3213462 h 4454434"/>
              <a:gd name="connsiteX38" fmla="*/ 1711904 w 4925367"/>
              <a:gd name="connsiteY38" fmla="*/ 3174274 h 4454434"/>
              <a:gd name="connsiteX39" fmla="*/ 1816407 w 4925367"/>
              <a:gd name="connsiteY39" fmla="*/ 3082834 h 4454434"/>
              <a:gd name="connsiteX40" fmla="*/ 1842533 w 4925367"/>
              <a:gd name="connsiteY40" fmla="*/ 3004457 h 4454434"/>
              <a:gd name="connsiteX41" fmla="*/ 1920910 w 4925367"/>
              <a:gd name="connsiteY41" fmla="*/ 2965268 h 4454434"/>
              <a:gd name="connsiteX42" fmla="*/ 1960099 w 4925367"/>
              <a:gd name="connsiteY42" fmla="*/ 2939142 h 4454434"/>
              <a:gd name="connsiteX43" fmla="*/ 2051539 w 4925367"/>
              <a:gd name="connsiteY43" fmla="*/ 2847702 h 4454434"/>
              <a:gd name="connsiteX44" fmla="*/ 2142979 w 4925367"/>
              <a:gd name="connsiteY44" fmla="*/ 2769325 h 4454434"/>
              <a:gd name="connsiteX45" fmla="*/ 2182167 w 4925367"/>
              <a:gd name="connsiteY45" fmla="*/ 2717074 h 4454434"/>
              <a:gd name="connsiteX46" fmla="*/ 2299733 w 4925367"/>
              <a:gd name="connsiteY46" fmla="*/ 2625634 h 4454434"/>
              <a:gd name="connsiteX47" fmla="*/ 2338922 w 4925367"/>
              <a:gd name="connsiteY47" fmla="*/ 2612571 h 4454434"/>
              <a:gd name="connsiteX48" fmla="*/ 2430362 w 4925367"/>
              <a:gd name="connsiteY48" fmla="*/ 2521131 h 4454434"/>
              <a:gd name="connsiteX49" fmla="*/ 2482613 w 4925367"/>
              <a:gd name="connsiteY49" fmla="*/ 2481942 h 4454434"/>
              <a:gd name="connsiteX50" fmla="*/ 2626304 w 4925367"/>
              <a:gd name="connsiteY50" fmla="*/ 2377440 h 4454434"/>
              <a:gd name="connsiteX51" fmla="*/ 2717744 w 4925367"/>
              <a:gd name="connsiteY51" fmla="*/ 2286000 h 4454434"/>
              <a:gd name="connsiteX52" fmla="*/ 2822247 w 4925367"/>
              <a:gd name="connsiteY52" fmla="*/ 2233748 h 4454434"/>
              <a:gd name="connsiteX53" fmla="*/ 2926750 w 4925367"/>
              <a:gd name="connsiteY53" fmla="*/ 2142308 h 4454434"/>
              <a:gd name="connsiteX54" fmla="*/ 2992064 w 4925367"/>
              <a:gd name="connsiteY54" fmla="*/ 2129245 h 4454434"/>
              <a:gd name="connsiteX55" fmla="*/ 3083504 w 4925367"/>
              <a:gd name="connsiteY55" fmla="*/ 2090057 h 4454434"/>
              <a:gd name="connsiteX56" fmla="*/ 3148819 w 4925367"/>
              <a:gd name="connsiteY56" fmla="*/ 2076994 h 4454434"/>
              <a:gd name="connsiteX57" fmla="*/ 3214133 w 4925367"/>
              <a:gd name="connsiteY57" fmla="*/ 2037805 h 4454434"/>
              <a:gd name="connsiteX58" fmla="*/ 3475390 w 4925367"/>
              <a:gd name="connsiteY58" fmla="*/ 1959428 h 4454434"/>
              <a:gd name="connsiteX59" fmla="*/ 3801962 w 4925367"/>
              <a:gd name="connsiteY59" fmla="*/ 1972491 h 4454434"/>
              <a:gd name="connsiteX60" fmla="*/ 3841150 w 4925367"/>
              <a:gd name="connsiteY60" fmla="*/ 2011680 h 4454434"/>
              <a:gd name="connsiteX61" fmla="*/ 3958716 w 4925367"/>
              <a:gd name="connsiteY61" fmla="*/ 1920240 h 4454434"/>
              <a:gd name="connsiteX62" fmla="*/ 4010967 w 4925367"/>
              <a:gd name="connsiteY62" fmla="*/ 1894114 h 4454434"/>
              <a:gd name="connsiteX63" fmla="*/ 4128533 w 4925367"/>
              <a:gd name="connsiteY63" fmla="*/ 1841862 h 4454434"/>
              <a:gd name="connsiteX64" fmla="*/ 4233036 w 4925367"/>
              <a:gd name="connsiteY64" fmla="*/ 1776548 h 4454434"/>
              <a:gd name="connsiteX65" fmla="*/ 4350602 w 4925367"/>
              <a:gd name="connsiteY65" fmla="*/ 1724297 h 4454434"/>
              <a:gd name="connsiteX66" fmla="*/ 4428979 w 4925367"/>
              <a:gd name="connsiteY66" fmla="*/ 1658982 h 4454434"/>
              <a:gd name="connsiteX67" fmla="*/ 4455104 w 4925367"/>
              <a:gd name="connsiteY67" fmla="*/ 1606731 h 4454434"/>
              <a:gd name="connsiteX68" fmla="*/ 4546544 w 4925367"/>
              <a:gd name="connsiteY68" fmla="*/ 1515291 h 4454434"/>
              <a:gd name="connsiteX69" fmla="*/ 4598796 w 4925367"/>
              <a:gd name="connsiteY69" fmla="*/ 1449977 h 4454434"/>
              <a:gd name="connsiteX70" fmla="*/ 4637984 w 4925367"/>
              <a:gd name="connsiteY70" fmla="*/ 1841862 h 4454434"/>
              <a:gd name="connsiteX71" fmla="*/ 4703299 w 4925367"/>
              <a:gd name="connsiteY71" fmla="*/ 1828800 h 4454434"/>
              <a:gd name="connsiteX72" fmla="*/ 4781676 w 4925367"/>
              <a:gd name="connsiteY72" fmla="*/ 1789611 h 4454434"/>
              <a:gd name="connsiteX73" fmla="*/ 4873116 w 4925367"/>
              <a:gd name="connsiteY73" fmla="*/ 1750422 h 4454434"/>
              <a:gd name="connsiteX74" fmla="*/ 4846990 w 4925367"/>
              <a:gd name="connsiteY74" fmla="*/ 2103120 h 4454434"/>
              <a:gd name="connsiteX75" fmla="*/ 4807802 w 4925367"/>
              <a:gd name="connsiteY75" fmla="*/ 2194560 h 4454434"/>
              <a:gd name="connsiteX76" fmla="*/ 4768613 w 4925367"/>
              <a:gd name="connsiteY76" fmla="*/ 2272937 h 4454434"/>
              <a:gd name="connsiteX77" fmla="*/ 4768613 w 4925367"/>
              <a:gd name="connsiteY77" fmla="*/ 2599508 h 4454434"/>
              <a:gd name="connsiteX78" fmla="*/ 4820864 w 4925367"/>
              <a:gd name="connsiteY78" fmla="*/ 2664822 h 4454434"/>
              <a:gd name="connsiteX79" fmla="*/ 4833927 w 4925367"/>
              <a:gd name="connsiteY79" fmla="*/ 2978331 h 4454434"/>
              <a:gd name="connsiteX80" fmla="*/ 4860053 w 4925367"/>
              <a:gd name="connsiteY80" fmla="*/ 3017520 h 4454434"/>
              <a:gd name="connsiteX81" fmla="*/ 4886179 w 4925367"/>
              <a:gd name="connsiteY81" fmla="*/ 3108960 h 4454434"/>
              <a:gd name="connsiteX82" fmla="*/ 4925367 w 4925367"/>
              <a:gd name="connsiteY82" fmla="*/ 3187337 h 4454434"/>
              <a:gd name="connsiteX83" fmla="*/ 4899242 w 4925367"/>
              <a:gd name="connsiteY83" fmla="*/ 3474720 h 4454434"/>
              <a:gd name="connsiteX84" fmla="*/ 4886179 w 4925367"/>
              <a:gd name="connsiteY84" fmla="*/ 3513908 h 4454434"/>
              <a:gd name="connsiteX85" fmla="*/ 4873116 w 4925367"/>
              <a:gd name="connsiteY85" fmla="*/ 3618411 h 4454434"/>
              <a:gd name="connsiteX86" fmla="*/ 4886179 w 4925367"/>
              <a:gd name="connsiteY86" fmla="*/ 4049485 h 4454434"/>
              <a:gd name="connsiteX87" fmla="*/ 4912304 w 4925367"/>
              <a:gd name="connsiteY87" fmla="*/ 4114800 h 4454434"/>
              <a:gd name="connsiteX88" fmla="*/ 4925367 w 4925367"/>
              <a:gd name="connsiteY88" fmla="*/ 4153988 h 4454434"/>
              <a:gd name="connsiteX89" fmla="*/ 4886179 w 4925367"/>
              <a:gd name="connsiteY89" fmla="*/ 4206240 h 4454434"/>
              <a:gd name="connsiteX90" fmla="*/ 4193847 w 4925367"/>
              <a:gd name="connsiteY90" fmla="*/ 4245428 h 4454434"/>
              <a:gd name="connsiteX91" fmla="*/ 4024030 w 4925367"/>
              <a:gd name="connsiteY91" fmla="*/ 4323805 h 4454434"/>
              <a:gd name="connsiteX92" fmla="*/ 3932590 w 4925367"/>
              <a:gd name="connsiteY92" fmla="*/ 4362994 h 4454434"/>
              <a:gd name="connsiteX93" fmla="*/ 3880339 w 4925367"/>
              <a:gd name="connsiteY93" fmla="*/ 4389120 h 4454434"/>
              <a:gd name="connsiteX94" fmla="*/ 3671333 w 4925367"/>
              <a:gd name="connsiteY94" fmla="*/ 4454434 h 4454434"/>
              <a:gd name="connsiteX95" fmla="*/ 3357824 w 4925367"/>
              <a:gd name="connsiteY95" fmla="*/ 4441371 h 4454434"/>
              <a:gd name="connsiteX96" fmla="*/ 3279447 w 4925367"/>
              <a:gd name="connsiteY96" fmla="*/ 4428308 h 4454434"/>
              <a:gd name="connsiteX97" fmla="*/ 3096567 w 4925367"/>
              <a:gd name="connsiteY97" fmla="*/ 4402182 h 4454434"/>
              <a:gd name="connsiteX98" fmla="*/ 3057379 w 4925367"/>
              <a:gd name="connsiteY98" fmla="*/ 4389120 h 4454434"/>
              <a:gd name="connsiteX99" fmla="*/ 2508739 w 4925367"/>
              <a:gd name="connsiteY99" fmla="*/ 4428308 h 4454434"/>
              <a:gd name="connsiteX100" fmla="*/ 1672716 w 4925367"/>
              <a:gd name="connsiteY100" fmla="*/ 4415245 h 4454434"/>
              <a:gd name="connsiteX101" fmla="*/ 1633527 w 4925367"/>
              <a:gd name="connsiteY101" fmla="*/ 4389120 h 4454434"/>
              <a:gd name="connsiteX102" fmla="*/ 1502899 w 4925367"/>
              <a:gd name="connsiteY102" fmla="*/ 4362994 h 4454434"/>
              <a:gd name="connsiteX103" fmla="*/ 1463710 w 4925367"/>
              <a:gd name="connsiteY103" fmla="*/ 4336868 h 4454434"/>
              <a:gd name="connsiteX104" fmla="*/ 1202453 w 4925367"/>
              <a:gd name="connsiteY104" fmla="*/ 4284617 h 4454434"/>
              <a:gd name="connsiteX105" fmla="*/ 1137139 w 4925367"/>
              <a:gd name="connsiteY105" fmla="*/ 4258491 h 4454434"/>
              <a:gd name="connsiteX106" fmla="*/ 954259 w 4925367"/>
              <a:gd name="connsiteY106" fmla="*/ 4219302 h 4454434"/>
              <a:gd name="connsiteX107" fmla="*/ 653813 w 4925367"/>
              <a:gd name="connsiteY107" fmla="*/ 4245428 h 4454434"/>
              <a:gd name="connsiteX108" fmla="*/ 549310 w 4925367"/>
              <a:gd name="connsiteY108" fmla="*/ 4284617 h 4454434"/>
              <a:gd name="connsiteX109" fmla="*/ 457870 w 4925367"/>
              <a:gd name="connsiteY109" fmla="*/ 4297680 h 4454434"/>
              <a:gd name="connsiteX110" fmla="*/ 353367 w 4925367"/>
              <a:gd name="connsiteY110" fmla="*/ 4310742 h 4454434"/>
              <a:gd name="connsiteX111" fmla="*/ 327242 w 4925367"/>
              <a:gd name="connsiteY111" fmla="*/ 4258491 h 4454434"/>
              <a:gd name="connsiteX112" fmla="*/ 340304 w 4925367"/>
              <a:gd name="connsiteY112" fmla="*/ 3696788 h 4454434"/>
              <a:gd name="connsiteX113" fmla="*/ 353367 w 4925367"/>
              <a:gd name="connsiteY113" fmla="*/ 3579222 h 4454434"/>
              <a:gd name="connsiteX114" fmla="*/ 379493 w 4925367"/>
              <a:gd name="connsiteY114" fmla="*/ 3513908 h 4454434"/>
              <a:gd name="connsiteX115" fmla="*/ 392556 w 4925367"/>
              <a:gd name="connsiteY115" fmla="*/ 3474720 h 4454434"/>
              <a:gd name="connsiteX116" fmla="*/ 431744 w 4925367"/>
              <a:gd name="connsiteY116" fmla="*/ 3317965 h 4454434"/>
              <a:gd name="connsiteX117" fmla="*/ 444807 w 4925367"/>
              <a:gd name="connsiteY117" fmla="*/ 3278777 h 4454434"/>
              <a:gd name="connsiteX118" fmla="*/ 457870 w 4925367"/>
              <a:gd name="connsiteY118" fmla="*/ 3213462 h 4454434"/>
              <a:gd name="connsiteX119" fmla="*/ 497059 w 4925367"/>
              <a:gd name="connsiteY119" fmla="*/ 3135085 h 4454434"/>
              <a:gd name="connsiteX120" fmla="*/ 523184 w 4925367"/>
              <a:gd name="connsiteY120" fmla="*/ 3004457 h 4454434"/>
              <a:gd name="connsiteX121" fmla="*/ 536247 w 4925367"/>
              <a:gd name="connsiteY121" fmla="*/ 2926080 h 4454434"/>
              <a:gd name="connsiteX122" fmla="*/ 562373 w 4925367"/>
              <a:gd name="connsiteY122" fmla="*/ 2873828 h 4454434"/>
              <a:gd name="connsiteX123" fmla="*/ 575436 w 4925367"/>
              <a:gd name="connsiteY123" fmla="*/ 2834640 h 4454434"/>
              <a:gd name="connsiteX124" fmla="*/ 640750 w 4925367"/>
              <a:gd name="connsiteY124" fmla="*/ 2403565 h 4454434"/>
              <a:gd name="connsiteX125" fmla="*/ 679939 w 4925367"/>
              <a:gd name="connsiteY125" fmla="*/ 2181497 h 4454434"/>
              <a:gd name="connsiteX126" fmla="*/ 719127 w 4925367"/>
              <a:gd name="connsiteY126" fmla="*/ 2037805 h 4454434"/>
              <a:gd name="connsiteX127" fmla="*/ 732190 w 4925367"/>
              <a:gd name="connsiteY127" fmla="*/ 1998617 h 4454434"/>
              <a:gd name="connsiteX128" fmla="*/ 745253 w 4925367"/>
              <a:gd name="connsiteY128" fmla="*/ 1854925 h 4454434"/>
              <a:gd name="connsiteX129" fmla="*/ 784442 w 4925367"/>
              <a:gd name="connsiteY129" fmla="*/ 1567542 h 4454434"/>
              <a:gd name="connsiteX130" fmla="*/ 810567 w 4925367"/>
              <a:gd name="connsiteY130" fmla="*/ 1410788 h 4454434"/>
              <a:gd name="connsiteX131" fmla="*/ 849756 w 4925367"/>
              <a:gd name="connsiteY131" fmla="*/ 1306285 h 4454434"/>
              <a:gd name="connsiteX132" fmla="*/ 862819 w 4925367"/>
              <a:gd name="connsiteY132" fmla="*/ 1136468 h 4454434"/>
              <a:gd name="connsiteX133" fmla="*/ 810567 w 4925367"/>
              <a:gd name="connsiteY133" fmla="*/ 914400 h 4454434"/>
              <a:gd name="connsiteX134" fmla="*/ 771379 w 4925367"/>
              <a:gd name="connsiteY134" fmla="*/ 901337 h 4454434"/>
              <a:gd name="connsiteX135" fmla="*/ 706064 w 4925367"/>
              <a:gd name="connsiteY135" fmla="*/ 862148 h 4454434"/>
              <a:gd name="connsiteX136" fmla="*/ 601562 w 4925367"/>
              <a:gd name="connsiteY136" fmla="*/ 809897 h 4454434"/>
              <a:gd name="connsiteX137" fmla="*/ 549310 w 4925367"/>
              <a:gd name="connsiteY137" fmla="*/ 783771 h 4454434"/>
              <a:gd name="connsiteX138" fmla="*/ 405619 w 4925367"/>
              <a:gd name="connsiteY138" fmla="*/ 796834 h 4454434"/>
              <a:gd name="connsiteX139" fmla="*/ 366430 w 4925367"/>
              <a:gd name="connsiteY139" fmla="*/ 809897 h 4454434"/>
              <a:gd name="connsiteX140" fmla="*/ 222739 w 4925367"/>
              <a:gd name="connsiteY140" fmla="*/ 822960 h 4454434"/>
              <a:gd name="connsiteX141" fmla="*/ 141791 w 4925367"/>
              <a:gd name="connsiteY141" fmla="*/ 836422 h 4454434"/>
              <a:gd name="connsiteX142" fmla="*/ 13733 w 4925367"/>
              <a:gd name="connsiteY142" fmla="*/ 836022 h 4454434"/>
              <a:gd name="connsiteX143" fmla="*/ 670 w 4925367"/>
              <a:gd name="connsiteY143" fmla="*/ 783771 h 4454434"/>
              <a:gd name="connsiteX144" fmla="*/ 26796 w 4925367"/>
              <a:gd name="connsiteY144" fmla="*/ 744582 h 4454434"/>
              <a:gd name="connsiteX145" fmla="*/ 196613 w 4925367"/>
              <a:gd name="connsiteY145" fmla="*/ 679268 h 4454434"/>
              <a:gd name="connsiteX146" fmla="*/ 288053 w 4925367"/>
              <a:gd name="connsiteY146" fmla="*/ 640080 h 4454434"/>
              <a:gd name="connsiteX147" fmla="*/ 327242 w 4925367"/>
              <a:gd name="connsiteY147" fmla="*/ 627017 h 4454434"/>
              <a:gd name="connsiteX148" fmla="*/ 470933 w 4925367"/>
              <a:gd name="connsiteY148" fmla="*/ 574765 h 4454434"/>
              <a:gd name="connsiteX0" fmla="*/ 327242 w 4925367"/>
              <a:gd name="connsiteY0" fmla="*/ 640080 h 4454434"/>
              <a:gd name="connsiteX1" fmla="*/ 418682 w 4925367"/>
              <a:gd name="connsiteY1" fmla="*/ 613954 h 4454434"/>
              <a:gd name="connsiteX2" fmla="*/ 444807 w 4925367"/>
              <a:gd name="connsiteY2" fmla="*/ 574765 h 4454434"/>
              <a:gd name="connsiteX3" fmla="*/ 483996 w 4925367"/>
              <a:gd name="connsiteY3" fmla="*/ 535577 h 4454434"/>
              <a:gd name="connsiteX4" fmla="*/ 510122 w 4925367"/>
              <a:gd name="connsiteY4" fmla="*/ 483325 h 4454434"/>
              <a:gd name="connsiteX5" fmla="*/ 562373 w 4925367"/>
              <a:gd name="connsiteY5" fmla="*/ 352697 h 4454434"/>
              <a:gd name="connsiteX6" fmla="*/ 588499 w 4925367"/>
              <a:gd name="connsiteY6" fmla="*/ 313508 h 4454434"/>
              <a:gd name="connsiteX7" fmla="*/ 614624 w 4925367"/>
              <a:gd name="connsiteY7" fmla="*/ 248194 h 4454434"/>
              <a:gd name="connsiteX8" fmla="*/ 706064 w 4925367"/>
              <a:gd name="connsiteY8" fmla="*/ 169817 h 4454434"/>
              <a:gd name="connsiteX9" fmla="*/ 743550 w 4925367"/>
              <a:gd name="connsiteY9" fmla="*/ 137075 h 4454434"/>
              <a:gd name="connsiteX10" fmla="*/ 792582 w 4925367"/>
              <a:gd name="connsiteY10" fmla="*/ 114173 h 4454434"/>
              <a:gd name="connsiteX11" fmla="*/ 888944 w 4925367"/>
              <a:gd name="connsiteY11" fmla="*/ 78377 h 4454434"/>
              <a:gd name="connsiteX12" fmla="*/ 941195 w 4925367"/>
              <a:gd name="connsiteY12" fmla="*/ 45635 h 4454434"/>
              <a:gd name="connsiteX13" fmla="*/ 1032636 w 4925367"/>
              <a:gd name="connsiteY13" fmla="*/ 14592 h 4454434"/>
              <a:gd name="connsiteX14" fmla="*/ 1071824 w 4925367"/>
              <a:gd name="connsiteY14" fmla="*/ 26125 h 4454434"/>
              <a:gd name="connsiteX15" fmla="*/ 1111013 w 4925367"/>
              <a:gd name="connsiteY15" fmla="*/ 0 h 4454434"/>
              <a:gd name="connsiteX16" fmla="*/ 1241642 w 4925367"/>
              <a:gd name="connsiteY16" fmla="*/ 26125 h 4454434"/>
              <a:gd name="connsiteX17" fmla="*/ 1323237 w 4925367"/>
              <a:gd name="connsiteY17" fmla="*/ 57003 h 4454434"/>
              <a:gd name="connsiteX18" fmla="*/ 1372270 w 4925367"/>
              <a:gd name="connsiteY18" fmla="*/ 104502 h 4454434"/>
              <a:gd name="connsiteX19" fmla="*/ 1424522 w 4925367"/>
              <a:gd name="connsiteY19" fmla="*/ 130628 h 4454434"/>
              <a:gd name="connsiteX20" fmla="*/ 1437584 w 4925367"/>
              <a:gd name="connsiteY20" fmla="*/ 169817 h 4454434"/>
              <a:gd name="connsiteX21" fmla="*/ 1476773 w 4925367"/>
              <a:gd name="connsiteY21" fmla="*/ 209005 h 4454434"/>
              <a:gd name="connsiteX22" fmla="*/ 1489836 w 4925367"/>
              <a:gd name="connsiteY22" fmla="*/ 274320 h 4454434"/>
              <a:gd name="connsiteX23" fmla="*/ 1505245 w 4925367"/>
              <a:gd name="connsiteY23" fmla="*/ 595360 h 4454434"/>
              <a:gd name="connsiteX24" fmla="*/ 1463710 w 4925367"/>
              <a:gd name="connsiteY24" fmla="*/ 966651 h 4454434"/>
              <a:gd name="connsiteX25" fmla="*/ 1450647 w 4925367"/>
              <a:gd name="connsiteY25" fmla="*/ 1188720 h 4454434"/>
              <a:gd name="connsiteX26" fmla="*/ 1437584 w 4925367"/>
              <a:gd name="connsiteY26" fmla="*/ 1240971 h 4454434"/>
              <a:gd name="connsiteX27" fmla="*/ 1411459 w 4925367"/>
              <a:gd name="connsiteY27" fmla="*/ 1371600 h 4454434"/>
              <a:gd name="connsiteX28" fmla="*/ 1346144 w 4925367"/>
              <a:gd name="connsiteY28" fmla="*/ 1828800 h 4454434"/>
              <a:gd name="connsiteX29" fmla="*/ 1333082 w 4925367"/>
              <a:gd name="connsiteY29" fmla="*/ 2325188 h 4454434"/>
              <a:gd name="connsiteX30" fmla="*/ 1320019 w 4925367"/>
              <a:gd name="connsiteY30" fmla="*/ 2364377 h 4454434"/>
              <a:gd name="connsiteX31" fmla="*/ 1333082 w 4925367"/>
              <a:gd name="connsiteY31" fmla="*/ 3148148 h 4454434"/>
              <a:gd name="connsiteX32" fmla="*/ 1359207 w 4925367"/>
              <a:gd name="connsiteY32" fmla="*/ 3187337 h 4454434"/>
              <a:gd name="connsiteX33" fmla="*/ 1411459 w 4925367"/>
              <a:gd name="connsiteY33" fmla="*/ 3252651 h 4454434"/>
              <a:gd name="connsiteX34" fmla="*/ 1424522 w 4925367"/>
              <a:gd name="connsiteY34" fmla="*/ 3291840 h 4454434"/>
              <a:gd name="connsiteX35" fmla="*/ 1463710 w 4925367"/>
              <a:gd name="connsiteY35" fmla="*/ 3304902 h 4454434"/>
              <a:gd name="connsiteX36" fmla="*/ 1646590 w 4925367"/>
              <a:gd name="connsiteY36" fmla="*/ 3226525 h 4454434"/>
              <a:gd name="connsiteX37" fmla="*/ 1685779 w 4925367"/>
              <a:gd name="connsiteY37" fmla="*/ 3213462 h 4454434"/>
              <a:gd name="connsiteX38" fmla="*/ 1711904 w 4925367"/>
              <a:gd name="connsiteY38" fmla="*/ 3174274 h 4454434"/>
              <a:gd name="connsiteX39" fmla="*/ 1816407 w 4925367"/>
              <a:gd name="connsiteY39" fmla="*/ 3082834 h 4454434"/>
              <a:gd name="connsiteX40" fmla="*/ 1842533 w 4925367"/>
              <a:gd name="connsiteY40" fmla="*/ 3004457 h 4454434"/>
              <a:gd name="connsiteX41" fmla="*/ 1920910 w 4925367"/>
              <a:gd name="connsiteY41" fmla="*/ 2965268 h 4454434"/>
              <a:gd name="connsiteX42" fmla="*/ 1960099 w 4925367"/>
              <a:gd name="connsiteY42" fmla="*/ 2939142 h 4454434"/>
              <a:gd name="connsiteX43" fmla="*/ 2051539 w 4925367"/>
              <a:gd name="connsiteY43" fmla="*/ 2847702 h 4454434"/>
              <a:gd name="connsiteX44" fmla="*/ 2142979 w 4925367"/>
              <a:gd name="connsiteY44" fmla="*/ 2769325 h 4454434"/>
              <a:gd name="connsiteX45" fmla="*/ 2182167 w 4925367"/>
              <a:gd name="connsiteY45" fmla="*/ 2717074 h 4454434"/>
              <a:gd name="connsiteX46" fmla="*/ 2299733 w 4925367"/>
              <a:gd name="connsiteY46" fmla="*/ 2625634 h 4454434"/>
              <a:gd name="connsiteX47" fmla="*/ 2338922 w 4925367"/>
              <a:gd name="connsiteY47" fmla="*/ 2612571 h 4454434"/>
              <a:gd name="connsiteX48" fmla="*/ 2430362 w 4925367"/>
              <a:gd name="connsiteY48" fmla="*/ 2521131 h 4454434"/>
              <a:gd name="connsiteX49" fmla="*/ 2482613 w 4925367"/>
              <a:gd name="connsiteY49" fmla="*/ 2481942 h 4454434"/>
              <a:gd name="connsiteX50" fmla="*/ 2626304 w 4925367"/>
              <a:gd name="connsiteY50" fmla="*/ 2377440 h 4454434"/>
              <a:gd name="connsiteX51" fmla="*/ 2717744 w 4925367"/>
              <a:gd name="connsiteY51" fmla="*/ 2286000 h 4454434"/>
              <a:gd name="connsiteX52" fmla="*/ 2822247 w 4925367"/>
              <a:gd name="connsiteY52" fmla="*/ 2233748 h 4454434"/>
              <a:gd name="connsiteX53" fmla="*/ 2926750 w 4925367"/>
              <a:gd name="connsiteY53" fmla="*/ 2142308 h 4454434"/>
              <a:gd name="connsiteX54" fmla="*/ 2992064 w 4925367"/>
              <a:gd name="connsiteY54" fmla="*/ 2129245 h 4454434"/>
              <a:gd name="connsiteX55" fmla="*/ 3083504 w 4925367"/>
              <a:gd name="connsiteY55" fmla="*/ 2090057 h 4454434"/>
              <a:gd name="connsiteX56" fmla="*/ 3148819 w 4925367"/>
              <a:gd name="connsiteY56" fmla="*/ 2076994 h 4454434"/>
              <a:gd name="connsiteX57" fmla="*/ 3214133 w 4925367"/>
              <a:gd name="connsiteY57" fmla="*/ 2037805 h 4454434"/>
              <a:gd name="connsiteX58" fmla="*/ 3475390 w 4925367"/>
              <a:gd name="connsiteY58" fmla="*/ 1959428 h 4454434"/>
              <a:gd name="connsiteX59" fmla="*/ 3801962 w 4925367"/>
              <a:gd name="connsiteY59" fmla="*/ 1972491 h 4454434"/>
              <a:gd name="connsiteX60" fmla="*/ 3841150 w 4925367"/>
              <a:gd name="connsiteY60" fmla="*/ 2011680 h 4454434"/>
              <a:gd name="connsiteX61" fmla="*/ 3958716 w 4925367"/>
              <a:gd name="connsiteY61" fmla="*/ 1920240 h 4454434"/>
              <a:gd name="connsiteX62" fmla="*/ 4010967 w 4925367"/>
              <a:gd name="connsiteY62" fmla="*/ 1894114 h 4454434"/>
              <a:gd name="connsiteX63" fmla="*/ 4128533 w 4925367"/>
              <a:gd name="connsiteY63" fmla="*/ 1841862 h 4454434"/>
              <a:gd name="connsiteX64" fmla="*/ 4233036 w 4925367"/>
              <a:gd name="connsiteY64" fmla="*/ 1776548 h 4454434"/>
              <a:gd name="connsiteX65" fmla="*/ 4350602 w 4925367"/>
              <a:gd name="connsiteY65" fmla="*/ 1724297 h 4454434"/>
              <a:gd name="connsiteX66" fmla="*/ 4428979 w 4925367"/>
              <a:gd name="connsiteY66" fmla="*/ 1658982 h 4454434"/>
              <a:gd name="connsiteX67" fmla="*/ 4455104 w 4925367"/>
              <a:gd name="connsiteY67" fmla="*/ 1606731 h 4454434"/>
              <a:gd name="connsiteX68" fmla="*/ 4546544 w 4925367"/>
              <a:gd name="connsiteY68" fmla="*/ 1515291 h 4454434"/>
              <a:gd name="connsiteX69" fmla="*/ 4598796 w 4925367"/>
              <a:gd name="connsiteY69" fmla="*/ 1449977 h 4454434"/>
              <a:gd name="connsiteX70" fmla="*/ 4637984 w 4925367"/>
              <a:gd name="connsiteY70" fmla="*/ 1841862 h 4454434"/>
              <a:gd name="connsiteX71" fmla="*/ 4703299 w 4925367"/>
              <a:gd name="connsiteY71" fmla="*/ 1828800 h 4454434"/>
              <a:gd name="connsiteX72" fmla="*/ 4781676 w 4925367"/>
              <a:gd name="connsiteY72" fmla="*/ 1789611 h 4454434"/>
              <a:gd name="connsiteX73" fmla="*/ 4873116 w 4925367"/>
              <a:gd name="connsiteY73" fmla="*/ 1750422 h 4454434"/>
              <a:gd name="connsiteX74" fmla="*/ 4846990 w 4925367"/>
              <a:gd name="connsiteY74" fmla="*/ 2103120 h 4454434"/>
              <a:gd name="connsiteX75" fmla="*/ 4807802 w 4925367"/>
              <a:gd name="connsiteY75" fmla="*/ 2194560 h 4454434"/>
              <a:gd name="connsiteX76" fmla="*/ 4768613 w 4925367"/>
              <a:gd name="connsiteY76" fmla="*/ 2272937 h 4454434"/>
              <a:gd name="connsiteX77" fmla="*/ 4768613 w 4925367"/>
              <a:gd name="connsiteY77" fmla="*/ 2599508 h 4454434"/>
              <a:gd name="connsiteX78" fmla="*/ 4820864 w 4925367"/>
              <a:gd name="connsiteY78" fmla="*/ 2664822 h 4454434"/>
              <a:gd name="connsiteX79" fmla="*/ 4833927 w 4925367"/>
              <a:gd name="connsiteY79" fmla="*/ 2978331 h 4454434"/>
              <a:gd name="connsiteX80" fmla="*/ 4860053 w 4925367"/>
              <a:gd name="connsiteY80" fmla="*/ 3017520 h 4454434"/>
              <a:gd name="connsiteX81" fmla="*/ 4886179 w 4925367"/>
              <a:gd name="connsiteY81" fmla="*/ 3108960 h 4454434"/>
              <a:gd name="connsiteX82" fmla="*/ 4925367 w 4925367"/>
              <a:gd name="connsiteY82" fmla="*/ 3187337 h 4454434"/>
              <a:gd name="connsiteX83" fmla="*/ 4899242 w 4925367"/>
              <a:gd name="connsiteY83" fmla="*/ 3474720 h 4454434"/>
              <a:gd name="connsiteX84" fmla="*/ 4886179 w 4925367"/>
              <a:gd name="connsiteY84" fmla="*/ 3513908 h 4454434"/>
              <a:gd name="connsiteX85" fmla="*/ 4873116 w 4925367"/>
              <a:gd name="connsiteY85" fmla="*/ 3618411 h 4454434"/>
              <a:gd name="connsiteX86" fmla="*/ 4886179 w 4925367"/>
              <a:gd name="connsiteY86" fmla="*/ 4049485 h 4454434"/>
              <a:gd name="connsiteX87" fmla="*/ 4912304 w 4925367"/>
              <a:gd name="connsiteY87" fmla="*/ 4114800 h 4454434"/>
              <a:gd name="connsiteX88" fmla="*/ 4925367 w 4925367"/>
              <a:gd name="connsiteY88" fmla="*/ 4153988 h 4454434"/>
              <a:gd name="connsiteX89" fmla="*/ 4886179 w 4925367"/>
              <a:gd name="connsiteY89" fmla="*/ 4206240 h 4454434"/>
              <a:gd name="connsiteX90" fmla="*/ 4193847 w 4925367"/>
              <a:gd name="connsiteY90" fmla="*/ 4245428 h 4454434"/>
              <a:gd name="connsiteX91" fmla="*/ 4024030 w 4925367"/>
              <a:gd name="connsiteY91" fmla="*/ 4323805 h 4454434"/>
              <a:gd name="connsiteX92" fmla="*/ 3932590 w 4925367"/>
              <a:gd name="connsiteY92" fmla="*/ 4362994 h 4454434"/>
              <a:gd name="connsiteX93" fmla="*/ 3880339 w 4925367"/>
              <a:gd name="connsiteY93" fmla="*/ 4389120 h 4454434"/>
              <a:gd name="connsiteX94" fmla="*/ 3671333 w 4925367"/>
              <a:gd name="connsiteY94" fmla="*/ 4454434 h 4454434"/>
              <a:gd name="connsiteX95" fmla="*/ 3357824 w 4925367"/>
              <a:gd name="connsiteY95" fmla="*/ 4441371 h 4454434"/>
              <a:gd name="connsiteX96" fmla="*/ 3279447 w 4925367"/>
              <a:gd name="connsiteY96" fmla="*/ 4428308 h 4454434"/>
              <a:gd name="connsiteX97" fmla="*/ 3096567 w 4925367"/>
              <a:gd name="connsiteY97" fmla="*/ 4402182 h 4454434"/>
              <a:gd name="connsiteX98" fmla="*/ 3057379 w 4925367"/>
              <a:gd name="connsiteY98" fmla="*/ 4389120 h 4454434"/>
              <a:gd name="connsiteX99" fmla="*/ 2508739 w 4925367"/>
              <a:gd name="connsiteY99" fmla="*/ 4428308 h 4454434"/>
              <a:gd name="connsiteX100" fmla="*/ 1672716 w 4925367"/>
              <a:gd name="connsiteY100" fmla="*/ 4415245 h 4454434"/>
              <a:gd name="connsiteX101" fmla="*/ 1633527 w 4925367"/>
              <a:gd name="connsiteY101" fmla="*/ 4389120 h 4454434"/>
              <a:gd name="connsiteX102" fmla="*/ 1502899 w 4925367"/>
              <a:gd name="connsiteY102" fmla="*/ 4362994 h 4454434"/>
              <a:gd name="connsiteX103" fmla="*/ 1463710 w 4925367"/>
              <a:gd name="connsiteY103" fmla="*/ 4336868 h 4454434"/>
              <a:gd name="connsiteX104" fmla="*/ 1202453 w 4925367"/>
              <a:gd name="connsiteY104" fmla="*/ 4284617 h 4454434"/>
              <a:gd name="connsiteX105" fmla="*/ 1137139 w 4925367"/>
              <a:gd name="connsiteY105" fmla="*/ 4258491 h 4454434"/>
              <a:gd name="connsiteX106" fmla="*/ 954259 w 4925367"/>
              <a:gd name="connsiteY106" fmla="*/ 4219302 h 4454434"/>
              <a:gd name="connsiteX107" fmla="*/ 653813 w 4925367"/>
              <a:gd name="connsiteY107" fmla="*/ 4245428 h 4454434"/>
              <a:gd name="connsiteX108" fmla="*/ 549310 w 4925367"/>
              <a:gd name="connsiteY108" fmla="*/ 4284617 h 4454434"/>
              <a:gd name="connsiteX109" fmla="*/ 457870 w 4925367"/>
              <a:gd name="connsiteY109" fmla="*/ 4297680 h 4454434"/>
              <a:gd name="connsiteX110" fmla="*/ 353367 w 4925367"/>
              <a:gd name="connsiteY110" fmla="*/ 4310742 h 4454434"/>
              <a:gd name="connsiteX111" fmla="*/ 327242 w 4925367"/>
              <a:gd name="connsiteY111" fmla="*/ 4258491 h 4454434"/>
              <a:gd name="connsiteX112" fmla="*/ 340304 w 4925367"/>
              <a:gd name="connsiteY112" fmla="*/ 3696788 h 4454434"/>
              <a:gd name="connsiteX113" fmla="*/ 353367 w 4925367"/>
              <a:gd name="connsiteY113" fmla="*/ 3579222 h 4454434"/>
              <a:gd name="connsiteX114" fmla="*/ 379493 w 4925367"/>
              <a:gd name="connsiteY114" fmla="*/ 3513908 h 4454434"/>
              <a:gd name="connsiteX115" fmla="*/ 392556 w 4925367"/>
              <a:gd name="connsiteY115" fmla="*/ 3474720 h 4454434"/>
              <a:gd name="connsiteX116" fmla="*/ 431744 w 4925367"/>
              <a:gd name="connsiteY116" fmla="*/ 3317965 h 4454434"/>
              <a:gd name="connsiteX117" fmla="*/ 444807 w 4925367"/>
              <a:gd name="connsiteY117" fmla="*/ 3278777 h 4454434"/>
              <a:gd name="connsiteX118" fmla="*/ 457870 w 4925367"/>
              <a:gd name="connsiteY118" fmla="*/ 3213462 h 4454434"/>
              <a:gd name="connsiteX119" fmla="*/ 497059 w 4925367"/>
              <a:gd name="connsiteY119" fmla="*/ 3135085 h 4454434"/>
              <a:gd name="connsiteX120" fmla="*/ 523184 w 4925367"/>
              <a:gd name="connsiteY120" fmla="*/ 3004457 h 4454434"/>
              <a:gd name="connsiteX121" fmla="*/ 536247 w 4925367"/>
              <a:gd name="connsiteY121" fmla="*/ 2926080 h 4454434"/>
              <a:gd name="connsiteX122" fmla="*/ 562373 w 4925367"/>
              <a:gd name="connsiteY122" fmla="*/ 2873828 h 4454434"/>
              <a:gd name="connsiteX123" fmla="*/ 575436 w 4925367"/>
              <a:gd name="connsiteY123" fmla="*/ 2834640 h 4454434"/>
              <a:gd name="connsiteX124" fmla="*/ 640750 w 4925367"/>
              <a:gd name="connsiteY124" fmla="*/ 2403565 h 4454434"/>
              <a:gd name="connsiteX125" fmla="*/ 679939 w 4925367"/>
              <a:gd name="connsiteY125" fmla="*/ 2181497 h 4454434"/>
              <a:gd name="connsiteX126" fmla="*/ 704360 w 4925367"/>
              <a:gd name="connsiteY126" fmla="*/ 2018128 h 4454434"/>
              <a:gd name="connsiteX127" fmla="*/ 732190 w 4925367"/>
              <a:gd name="connsiteY127" fmla="*/ 1998617 h 4454434"/>
              <a:gd name="connsiteX128" fmla="*/ 745253 w 4925367"/>
              <a:gd name="connsiteY128" fmla="*/ 1854925 h 4454434"/>
              <a:gd name="connsiteX129" fmla="*/ 784442 w 4925367"/>
              <a:gd name="connsiteY129" fmla="*/ 1567542 h 4454434"/>
              <a:gd name="connsiteX130" fmla="*/ 810567 w 4925367"/>
              <a:gd name="connsiteY130" fmla="*/ 1410788 h 4454434"/>
              <a:gd name="connsiteX131" fmla="*/ 849756 w 4925367"/>
              <a:gd name="connsiteY131" fmla="*/ 1306285 h 4454434"/>
              <a:gd name="connsiteX132" fmla="*/ 862819 w 4925367"/>
              <a:gd name="connsiteY132" fmla="*/ 1136468 h 4454434"/>
              <a:gd name="connsiteX133" fmla="*/ 810567 w 4925367"/>
              <a:gd name="connsiteY133" fmla="*/ 914400 h 4454434"/>
              <a:gd name="connsiteX134" fmla="*/ 771379 w 4925367"/>
              <a:gd name="connsiteY134" fmla="*/ 901337 h 4454434"/>
              <a:gd name="connsiteX135" fmla="*/ 706064 w 4925367"/>
              <a:gd name="connsiteY135" fmla="*/ 862148 h 4454434"/>
              <a:gd name="connsiteX136" fmla="*/ 601562 w 4925367"/>
              <a:gd name="connsiteY136" fmla="*/ 809897 h 4454434"/>
              <a:gd name="connsiteX137" fmla="*/ 549310 w 4925367"/>
              <a:gd name="connsiteY137" fmla="*/ 783771 h 4454434"/>
              <a:gd name="connsiteX138" fmla="*/ 405619 w 4925367"/>
              <a:gd name="connsiteY138" fmla="*/ 796834 h 4454434"/>
              <a:gd name="connsiteX139" fmla="*/ 366430 w 4925367"/>
              <a:gd name="connsiteY139" fmla="*/ 809897 h 4454434"/>
              <a:gd name="connsiteX140" fmla="*/ 222739 w 4925367"/>
              <a:gd name="connsiteY140" fmla="*/ 822960 h 4454434"/>
              <a:gd name="connsiteX141" fmla="*/ 141791 w 4925367"/>
              <a:gd name="connsiteY141" fmla="*/ 836422 h 4454434"/>
              <a:gd name="connsiteX142" fmla="*/ 13733 w 4925367"/>
              <a:gd name="connsiteY142" fmla="*/ 836022 h 4454434"/>
              <a:gd name="connsiteX143" fmla="*/ 670 w 4925367"/>
              <a:gd name="connsiteY143" fmla="*/ 783771 h 4454434"/>
              <a:gd name="connsiteX144" fmla="*/ 26796 w 4925367"/>
              <a:gd name="connsiteY144" fmla="*/ 744582 h 4454434"/>
              <a:gd name="connsiteX145" fmla="*/ 196613 w 4925367"/>
              <a:gd name="connsiteY145" fmla="*/ 679268 h 4454434"/>
              <a:gd name="connsiteX146" fmla="*/ 288053 w 4925367"/>
              <a:gd name="connsiteY146" fmla="*/ 640080 h 4454434"/>
              <a:gd name="connsiteX147" fmla="*/ 327242 w 4925367"/>
              <a:gd name="connsiteY147" fmla="*/ 627017 h 4454434"/>
              <a:gd name="connsiteX148" fmla="*/ 470933 w 4925367"/>
              <a:gd name="connsiteY148" fmla="*/ 574765 h 4454434"/>
              <a:gd name="connsiteX0" fmla="*/ 327242 w 4925367"/>
              <a:gd name="connsiteY0" fmla="*/ 640080 h 4454434"/>
              <a:gd name="connsiteX1" fmla="*/ 418682 w 4925367"/>
              <a:gd name="connsiteY1" fmla="*/ 613954 h 4454434"/>
              <a:gd name="connsiteX2" fmla="*/ 444807 w 4925367"/>
              <a:gd name="connsiteY2" fmla="*/ 574765 h 4454434"/>
              <a:gd name="connsiteX3" fmla="*/ 483996 w 4925367"/>
              <a:gd name="connsiteY3" fmla="*/ 535577 h 4454434"/>
              <a:gd name="connsiteX4" fmla="*/ 510122 w 4925367"/>
              <a:gd name="connsiteY4" fmla="*/ 483325 h 4454434"/>
              <a:gd name="connsiteX5" fmla="*/ 562373 w 4925367"/>
              <a:gd name="connsiteY5" fmla="*/ 352697 h 4454434"/>
              <a:gd name="connsiteX6" fmla="*/ 588499 w 4925367"/>
              <a:gd name="connsiteY6" fmla="*/ 313508 h 4454434"/>
              <a:gd name="connsiteX7" fmla="*/ 614624 w 4925367"/>
              <a:gd name="connsiteY7" fmla="*/ 248194 h 4454434"/>
              <a:gd name="connsiteX8" fmla="*/ 706064 w 4925367"/>
              <a:gd name="connsiteY8" fmla="*/ 169817 h 4454434"/>
              <a:gd name="connsiteX9" fmla="*/ 743550 w 4925367"/>
              <a:gd name="connsiteY9" fmla="*/ 137075 h 4454434"/>
              <a:gd name="connsiteX10" fmla="*/ 792582 w 4925367"/>
              <a:gd name="connsiteY10" fmla="*/ 114173 h 4454434"/>
              <a:gd name="connsiteX11" fmla="*/ 888944 w 4925367"/>
              <a:gd name="connsiteY11" fmla="*/ 78377 h 4454434"/>
              <a:gd name="connsiteX12" fmla="*/ 941195 w 4925367"/>
              <a:gd name="connsiteY12" fmla="*/ 45635 h 4454434"/>
              <a:gd name="connsiteX13" fmla="*/ 1032636 w 4925367"/>
              <a:gd name="connsiteY13" fmla="*/ 14592 h 4454434"/>
              <a:gd name="connsiteX14" fmla="*/ 1071824 w 4925367"/>
              <a:gd name="connsiteY14" fmla="*/ 26125 h 4454434"/>
              <a:gd name="connsiteX15" fmla="*/ 1111013 w 4925367"/>
              <a:gd name="connsiteY15" fmla="*/ 0 h 4454434"/>
              <a:gd name="connsiteX16" fmla="*/ 1241642 w 4925367"/>
              <a:gd name="connsiteY16" fmla="*/ 26125 h 4454434"/>
              <a:gd name="connsiteX17" fmla="*/ 1323237 w 4925367"/>
              <a:gd name="connsiteY17" fmla="*/ 57003 h 4454434"/>
              <a:gd name="connsiteX18" fmla="*/ 1372270 w 4925367"/>
              <a:gd name="connsiteY18" fmla="*/ 104502 h 4454434"/>
              <a:gd name="connsiteX19" fmla="*/ 1424522 w 4925367"/>
              <a:gd name="connsiteY19" fmla="*/ 130628 h 4454434"/>
              <a:gd name="connsiteX20" fmla="*/ 1437584 w 4925367"/>
              <a:gd name="connsiteY20" fmla="*/ 169817 h 4454434"/>
              <a:gd name="connsiteX21" fmla="*/ 1476773 w 4925367"/>
              <a:gd name="connsiteY21" fmla="*/ 209005 h 4454434"/>
              <a:gd name="connsiteX22" fmla="*/ 1489836 w 4925367"/>
              <a:gd name="connsiteY22" fmla="*/ 274320 h 4454434"/>
              <a:gd name="connsiteX23" fmla="*/ 1505245 w 4925367"/>
              <a:gd name="connsiteY23" fmla="*/ 595360 h 4454434"/>
              <a:gd name="connsiteX24" fmla="*/ 1463710 w 4925367"/>
              <a:gd name="connsiteY24" fmla="*/ 966651 h 4454434"/>
              <a:gd name="connsiteX25" fmla="*/ 1450647 w 4925367"/>
              <a:gd name="connsiteY25" fmla="*/ 1188720 h 4454434"/>
              <a:gd name="connsiteX26" fmla="*/ 1437584 w 4925367"/>
              <a:gd name="connsiteY26" fmla="*/ 1240971 h 4454434"/>
              <a:gd name="connsiteX27" fmla="*/ 1411459 w 4925367"/>
              <a:gd name="connsiteY27" fmla="*/ 1371600 h 4454434"/>
              <a:gd name="connsiteX28" fmla="*/ 1346144 w 4925367"/>
              <a:gd name="connsiteY28" fmla="*/ 1828800 h 4454434"/>
              <a:gd name="connsiteX29" fmla="*/ 1333082 w 4925367"/>
              <a:gd name="connsiteY29" fmla="*/ 2325188 h 4454434"/>
              <a:gd name="connsiteX30" fmla="*/ 1320019 w 4925367"/>
              <a:gd name="connsiteY30" fmla="*/ 2364377 h 4454434"/>
              <a:gd name="connsiteX31" fmla="*/ 1333082 w 4925367"/>
              <a:gd name="connsiteY31" fmla="*/ 3148148 h 4454434"/>
              <a:gd name="connsiteX32" fmla="*/ 1359207 w 4925367"/>
              <a:gd name="connsiteY32" fmla="*/ 3187337 h 4454434"/>
              <a:gd name="connsiteX33" fmla="*/ 1411459 w 4925367"/>
              <a:gd name="connsiteY33" fmla="*/ 3252651 h 4454434"/>
              <a:gd name="connsiteX34" fmla="*/ 1424522 w 4925367"/>
              <a:gd name="connsiteY34" fmla="*/ 3291840 h 4454434"/>
              <a:gd name="connsiteX35" fmla="*/ 1463710 w 4925367"/>
              <a:gd name="connsiteY35" fmla="*/ 3304902 h 4454434"/>
              <a:gd name="connsiteX36" fmla="*/ 1646590 w 4925367"/>
              <a:gd name="connsiteY36" fmla="*/ 3226525 h 4454434"/>
              <a:gd name="connsiteX37" fmla="*/ 1685779 w 4925367"/>
              <a:gd name="connsiteY37" fmla="*/ 3213462 h 4454434"/>
              <a:gd name="connsiteX38" fmla="*/ 1711904 w 4925367"/>
              <a:gd name="connsiteY38" fmla="*/ 3174274 h 4454434"/>
              <a:gd name="connsiteX39" fmla="*/ 1816407 w 4925367"/>
              <a:gd name="connsiteY39" fmla="*/ 3082834 h 4454434"/>
              <a:gd name="connsiteX40" fmla="*/ 1842533 w 4925367"/>
              <a:gd name="connsiteY40" fmla="*/ 3004457 h 4454434"/>
              <a:gd name="connsiteX41" fmla="*/ 1920910 w 4925367"/>
              <a:gd name="connsiteY41" fmla="*/ 2965268 h 4454434"/>
              <a:gd name="connsiteX42" fmla="*/ 1960099 w 4925367"/>
              <a:gd name="connsiteY42" fmla="*/ 2939142 h 4454434"/>
              <a:gd name="connsiteX43" fmla="*/ 2051539 w 4925367"/>
              <a:gd name="connsiteY43" fmla="*/ 2847702 h 4454434"/>
              <a:gd name="connsiteX44" fmla="*/ 2142979 w 4925367"/>
              <a:gd name="connsiteY44" fmla="*/ 2769325 h 4454434"/>
              <a:gd name="connsiteX45" fmla="*/ 2182167 w 4925367"/>
              <a:gd name="connsiteY45" fmla="*/ 2717074 h 4454434"/>
              <a:gd name="connsiteX46" fmla="*/ 2299733 w 4925367"/>
              <a:gd name="connsiteY46" fmla="*/ 2625634 h 4454434"/>
              <a:gd name="connsiteX47" fmla="*/ 2338922 w 4925367"/>
              <a:gd name="connsiteY47" fmla="*/ 2612571 h 4454434"/>
              <a:gd name="connsiteX48" fmla="*/ 2430362 w 4925367"/>
              <a:gd name="connsiteY48" fmla="*/ 2521131 h 4454434"/>
              <a:gd name="connsiteX49" fmla="*/ 2482613 w 4925367"/>
              <a:gd name="connsiteY49" fmla="*/ 2481942 h 4454434"/>
              <a:gd name="connsiteX50" fmla="*/ 2626304 w 4925367"/>
              <a:gd name="connsiteY50" fmla="*/ 2377440 h 4454434"/>
              <a:gd name="connsiteX51" fmla="*/ 2717744 w 4925367"/>
              <a:gd name="connsiteY51" fmla="*/ 2286000 h 4454434"/>
              <a:gd name="connsiteX52" fmla="*/ 2822247 w 4925367"/>
              <a:gd name="connsiteY52" fmla="*/ 2233748 h 4454434"/>
              <a:gd name="connsiteX53" fmla="*/ 2926750 w 4925367"/>
              <a:gd name="connsiteY53" fmla="*/ 2142308 h 4454434"/>
              <a:gd name="connsiteX54" fmla="*/ 2992064 w 4925367"/>
              <a:gd name="connsiteY54" fmla="*/ 2129245 h 4454434"/>
              <a:gd name="connsiteX55" fmla="*/ 3083504 w 4925367"/>
              <a:gd name="connsiteY55" fmla="*/ 2090057 h 4454434"/>
              <a:gd name="connsiteX56" fmla="*/ 3148819 w 4925367"/>
              <a:gd name="connsiteY56" fmla="*/ 2076994 h 4454434"/>
              <a:gd name="connsiteX57" fmla="*/ 3214133 w 4925367"/>
              <a:gd name="connsiteY57" fmla="*/ 2037805 h 4454434"/>
              <a:gd name="connsiteX58" fmla="*/ 3475390 w 4925367"/>
              <a:gd name="connsiteY58" fmla="*/ 1959428 h 4454434"/>
              <a:gd name="connsiteX59" fmla="*/ 3801962 w 4925367"/>
              <a:gd name="connsiteY59" fmla="*/ 1972491 h 4454434"/>
              <a:gd name="connsiteX60" fmla="*/ 3841150 w 4925367"/>
              <a:gd name="connsiteY60" fmla="*/ 2011680 h 4454434"/>
              <a:gd name="connsiteX61" fmla="*/ 3958716 w 4925367"/>
              <a:gd name="connsiteY61" fmla="*/ 1920240 h 4454434"/>
              <a:gd name="connsiteX62" fmla="*/ 4010967 w 4925367"/>
              <a:gd name="connsiteY62" fmla="*/ 1894114 h 4454434"/>
              <a:gd name="connsiteX63" fmla="*/ 4128533 w 4925367"/>
              <a:gd name="connsiteY63" fmla="*/ 1841862 h 4454434"/>
              <a:gd name="connsiteX64" fmla="*/ 4233036 w 4925367"/>
              <a:gd name="connsiteY64" fmla="*/ 1776548 h 4454434"/>
              <a:gd name="connsiteX65" fmla="*/ 4350602 w 4925367"/>
              <a:gd name="connsiteY65" fmla="*/ 1724297 h 4454434"/>
              <a:gd name="connsiteX66" fmla="*/ 4428979 w 4925367"/>
              <a:gd name="connsiteY66" fmla="*/ 1658982 h 4454434"/>
              <a:gd name="connsiteX67" fmla="*/ 4455104 w 4925367"/>
              <a:gd name="connsiteY67" fmla="*/ 1606731 h 4454434"/>
              <a:gd name="connsiteX68" fmla="*/ 4546544 w 4925367"/>
              <a:gd name="connsiteY68" fmla="*/ 1515291 h 4454434"/>
              <a:gd name="connsiteX69" fmla="*/ 4598796 w 4925367"/>
              <a:gd name="connsiteY69" fmla="*/ 1449977 h 4454434"/>
              <a:gd name="connsiteX70" fmla="*/ 4637984 w 4925367"/>
              <a:gd name="connsiteY70" fmla="*/ 1841862 h 4454434"/>
              <a:gd name="connsiteX71" fmla="*/ 4703299 w 4925367"/>
              <a:gd name="connsiteY71" fmla="*/ 1828800 h 4454434"/>
              <a:gd name="connsiteX72" fmla="*/ 4781676 w 4925367"/>
              <a:gd name="connsiteY72" fmla="*/ 1789611 h 4454434"/>
              <a:gd name="connsiteX73" fmla="*/ 4873116 w 4925367"/>
              <a:gd name="connsiteY73" fmla="*/ 1750422 h 4454434"/>
              <a:gd name="connsiteX74" fmla="*/ 4846990 w 4925367"/>
              <a:gd name="connsiteY74" fmla="*/ 2103120 h 4454434"/>
              <a:gd name="connsiteX75" fmla="*/ 4807802 w 4925367"/>
              <a:gd name="connsiteY75" fmla="*/ 2194560 h 4454434"/>
              <a:gd name="connsiteX76" fmla="*/ 4768613 w 4925367"/>
              <a:gd name="connsiteY76" fmla="*/ 2272937 h 4454434"/>
              <a:gd name="connsiteX77" fmla="*/ 4768613 w 4925367"/>
              <a:gd name="connsiteY77" fmla="*/ 2599508 h 4454434"/>
              <a:gd name="connsiteX78" fmla="*/ 4820864 w 4925367"/>
              <a:gd name="connsiteY78" fmla="*/ 2664822 h 4454434"/>
              <a:gd name="connsiteX79" fmla="*/ 4833927 w 4925367"/>
              <a:gd name="connsiteY79" fmla="*/ 2978331 h 4454434"/>
              <a:gd name="connsiteX80" fmla="*/ 4860053 w 4925367"/>
              <a:gd name="connsiteY80" fmla="*/ 3017520 h 4454434"/>
              <a:gd name="connsiteX81" fmla="*/ 4886179 w 4925367"/>
              <a:gd name="connsiteY81" fmla="*/ 3108960 h 4454434"/>
              <a:gd name="connsiteX82" fmla="*/ 4925367 w 4925367"/>
              <a:gd name="connsiteY82" fmla="*/ 3187337 h 4454434"/>
              <a:gd name="connsiteX83" fmla="*/ 4899242 w 4925367"/>
              <a:gd name="connsiteY83" fmla="*/ 3474720 h 4454434"/>
              <a:gd name="connsiteX84" fmla="*/ 4886179 w 4925367"/>
              <a:gd name="connsiteY84" fmla="*/ 3513908 h 4454434"/>
              <a:gd name="connsiteX85" fmla="*/ 4873116 w 4925367"/>
              <a:gd name="connsiteY85" fmla="*/ 3618411 h 4454434"/>
              <a:gd name="connsiteX86" fmla="*/ 4886179 w 4925367"/>
              <a:gd name="connsiteY86" fmla="*/ 4049485 h 4454434"/>
              <a:gd name="connsiteX87" fmla="*/ 4912304 w 4925367"/>
              <a:gd name="connsiteY87" fmla="*/ 4114800 h 4454434"/>
              <a:gd name="connsiteX88" fmla="*/ 4925367 w 4925367"/>
              <a:gd name="connsiteY88" fmla="*/ 4153988 h 4454434"/>
              <a:gd name="connsiteX89" fmla="*/ 4886179 w 4925367"/>
              <a:gd name="connsiteY89" fmla="*/ 4206240 h 4454434"/>
              <a:gd name="connsiteX90" fmla="*/ 4193847 w 4925367"/>
              <a:gd name="connsiteY90" fmla="*/ 4245428 h 4454434"/>
              <a:gd name="connsiteX91" fmla="*/ 4024030 w 4925367"/>
              <a:gd name="connsiteY91" fmla="*/ 4323805 h 4454434"/>
              <a:gd name="connsiteX92" fmla="*/ 3932590 w 4925367"/>
              <a:gd name="connsiteY92" fmla="*/ 4362994 h 4454434"/>
              <a:gd name="connsiteX93" fmla="*/ 3880339 w 4925367"/>
              <a:gd name="connsiteY93" fmla="*/ 4389120 h 4454434"/>
              <a:gd name="connsiteX94" fmla="*/ 3671333 w 4925367"/>
              <a:gd name="connsiteY94" fmla="*/ 4454434 h 4454434"/>
              <a:gd name="connsiteX95" fmla="*/ 3357824 w 4925367"/>
              <a:gd name="connsiteY95" fmla="*/ 4441371 h 4454434"/>
              <a:gd name="connsiteX96" fmla="*/ 3279447 w 4925367"/>
              <a:gd name="connsiteY96" fmla="*/ 4428308 h 4454434"/>
              <a:gd name="connsiteX97" fmla="*/ 3096567 w 4925367"/>
              <a:gd name="connsiteY97" fmla="*/ 4402182 h 4454434"/>
              <a:gd name="connsiteX98" fmla="*/ 3057379 w 4925367"/>
              <a:gd name="connsiteY98" fmla="*/ 4389120 h 4454434"/>
              <a:gd name="connsiteX99" fmla="*/ 2508739 w 4925367"/>
              <a:gd name="connsiteY99" fmla="*/ 4428308 h 4454434"/>
              <a:gd name="connsiteX100" fmla="*/ 1672716 w 4925367"/>
              <a:gd name="connsiteY100" fmla="*/ 4415245 h 4454434"/>
              <a:gd name="connsiteX101" fmla="*/ 1633527 w 4925367"/>
              <a:gd name="connsiteY101" fmla="*/ 4389120 h 4454434"/>
              <a:gd name="connsiteX102" fmla="*/ 1502899 w 4925367"/>
              <a:gd name="connsiteY102" fmla="*/ 4362994 h 4454434"/>
              <a:gd name="connsiteX103" fmla="*/ 1463710 w 4925367"/>
              <a:gd name="connsiteY103" fmla="*/ 4336868 h 4454434"/>
              <a:gd name="connsiteX104" fmla="*/ 1202453 w 4925367"/>
              <a:gd name="connsiteY104" fmla="*/ 4284617 h 4454434"/>
              <a:gd name="connsiteX105" fmla="*/ 1137139 w 4925367"/>
              <a:gd name="connsiteY105" fmla="*/ 4258491 h 4454434"/>
              <a:gd name="connsiteX106" fmla="*/ 954259 w 4925367"/>
              <a:gd name="connsiteY106" fmla="*/ 4219302 h 4454434"/>
              <a:gd name="connsiteX107" fmla="*/ 653813 w 4925367"/>
              <a:gd name="connsiteY107" fmla="*/ 4245428 h 4454434"/>
              <a:gd name="connsiteX108" fmla="*/ 549310 w 4925367"/>
              <a:gd name="connsiteY108" fmla="*/ 4284617 h 4454434"/>
              <a:gd name="connsiteX109" fmla="*/ 457870 w 4925367"/>
              <a:gd name="connsiteY109" fmla="*/ 4297680 h 4454434"/>
              <a:gd name="connsiteX110" fmla="*/ 353367 w 4925367"/>
              <a:gd name="connsiteY110" fmla="*/ 4310742 h 4454434"/>
              <a:gd name="connsiteX111" fmla="*/ 327242 w 4925367"/>
              <a:gd name="connsiteY111" fmla="*/ 4258491 h 4454434"/>
              <a:gd name="connsiteX112" fmla="*/ 340304 w 4925367"/>
              <a:gd name="connsiteY112" fmla="*/ 3696788 h 4454434"/>
              <a:gd name="connsiteX113" fmla="*/ 353367 w 4925367"/>
              <a:gd name="connsiteY113" fmla="*/ 3579222 h 4454434"/>
              <a:gd name="connsiteX114" fmla="*/ 379493 w 4925367"/>
              <a:gd name="connsiteY114" fmla="*/ 3513908 h 4454434"/>
              <a:gd name="connsiteX115" fmla="*/ 392556 w 4925367"/>
              <a:gd name="connsiteY115" fmla="*/ 3474720 h 4454434"/>
              <a:gd name="connsiteX116" fmla="*/ 431744 w 4925367"/>
              <a:gd name="connsiteY116" fmla="*/ 3317965 h 4454434"/>
              <a:gd name="connsiteX117" fmla="*/ 444807 w 4925367"/>
              <a:gd name="connsiteY117" fmla="*/ 3278777 h 4454434"/>
              <a:gd name="connsiteX118" fmla="*/ 457870 w 4925367"/>
              <a:gd name="connsiteY118" fmla="*/ 3213462 h 4454434"/>
              <a:gd name="connsiteX119" fmla="*/ 497059 w 4925367"/>
              <a:gd name="connsiteY119" fmla="*/ 3135085 h 4454434"/>
              <a:gd name="connsiteX120" fmla="*/ 523184 w 4925367"/>
              <a:gd name="connsiteY120" fmla="*/ 3004457 h 4454434"/>
              <a:gd name="connsiteX121" fmla="*/ 536247 w 4925367"/>
              <a:gd name="connsiteY121" fmla="*/ 2926080 h 4454434"/>
              <a:gd name="connsiteX122" fmla="*/ 562373 w 4925367"/>
              <a:gd name="connsiteY122" fmla="*/ 2873828 h 4454434"/>
              <a:gd name="connsiteX123" fmla="*/ 575436 w 4925367"/>
              <a:gd name="connsiteY123" fmla="*/ 2834640 h 4454434"/>
              <a:gd name="connsiteX124" fmla="*/ 640750 w 4925367"/>
              <a:gd name="connsiteY124" fmla="*/ 2403565 h 4454434"/>
              <a:gd name="connsiteX125" fmla="*/ 679939 w 4925367"/>
              <a:gd name="connsiteY125" fmla="*/ 2181497 h 4454434"/>
              <a:gd name="connsiteX126" fmla="*/ 704360 w 4925367"/>
              <a:gd name="connsiteY126" fmla="*/ 2018128 h 4454434"/>
              <a:gd name="connsiteX127" fmla="*/ 717424 w 4925367"/>
              <a:gd name="connsiteY127" fmla="*/ 1978939 h 4454434"/>
              <a:gd name="connsiteX128" fmla="*/ 745253 w 4925367"/>
              <a:gd name="connsiteY128" fmla="*/ 1854925 h 4454434"/>
              <a:gd name="connsiteX129" fmla="*/ 784442 w 4925367"/>
              <a:gd name="connsiteY129" fmla="*/ 1567542 h 4454434"/>
              <a:gd name="connsiteX130" fmla="*/ 810567 w 4925367"/>
              <a:gd name="connsiteY130" fmla="*/ 1410788 h 4454434"/>
              <a:gd name="connsiteX131" fmla="*/ 849756 w 4925367"/>
              <a:gd name="connsiteY131" fmla="*/ 1306285 h 4454434"/>
              <a:gd name="connsiteX132" fmla="*/ 862819 w 4925367"/>
              <a:gd name="connsiteY132" fmla="*/ 1136468 h 4454434"/>
              <a:gd name="connsiteX133" fmla="*/ 810567 w 4925367"/>
              <a:gd name="connsiteY133" fmla="*/ 914400 h 4454434"/>
              <a:gd name="connsiteX134" fmla="*/ 771379 w 4925367"/>
              <a:gd name="connsiteY134" fmla="*/ 901337 h 4454434"/>
              <a:gd name="connsiteX135" fmla="*/ 706064 w 4925367"/>
              <a:gd name="connsiteY135" fmla="*/ 862148 h 4454434"/>
              <a:gd name="connsiteX136" fmla="*/ 601562 w 4925367"/>
              <a:gd name="connsiteY136" fmla="*/ 809897 h 4454434"/>
              <a:gd name="connsiteX137" fmla="*/ 549310 w 4925367"/>
              <a:gd name="connsiteY137" fmla="*/ 783771 h 4454434"/>
              <a:gd name="connsiteX138" fmla="*/ 405619 w 4925367"/>
              <a:gd name="connsiteY138" fmla="*/ 796834 h 4454434"/>
              <a:gd name="connsiteX139" fmla="*/ 366430 w 4925367"/>
              <a:gd name="connsiteY139" fmla="*/ 809897 h 4454434"/>
              <a:gd name="connsiteX140" fmla="*/ 222739 w 4925367"/>
              <a:gd name="connsiteY140" fmla="*/ 822960 h 4454434"/>
              <a:gd name="connsiteX141" fmla="*/ 141791 w 4925367"/>
              <a:gd name="connsiteY141" fmla="*/ 836422 h 4454434"/>
              <a:gd name="connsiteX142" fmla="*/ 13733 w 4925367"/>
              <a:gd name="connsiteY142" fmla="*/ 836022 h 4454434"/>
              <a:gd name="connsiteX143" fmla="*/ 670 w 4925367"/>
              <a:gd name="connsiteY143" fmla="*/ 783771 h 4454434"/>
              <a:gd name="connsiteX144" fmla="*/ 26796 w 4925367"/>
              <a:gd name="connsiteY144" fmla="*/ 744582 h 4454434"/>
              <a:gd name="connsiteX145" fmla="*/ 196613 w 4925367"/>
              <a:gd name="connsiteY145" fmla="*/ 679268 h 4454434"/>
              <a:gd name="connsiteX146" fmla="*/ 288053 w 4925367"/>
              <a:gd name="connsiteY146" fmla="*/ 640080 h 4454434"/>
              <a:gd name="connsiteX147" fmla="*/ 327242 w 4925367"/>
              <a:gd name="connsiteY147" fmla="*/ 627017 h 4454434"/>
              <a:gd name="connsiteX148" fmla="*/ 470933 w 4925367"/>
              <a:gd name="connsiteY148" fmla="*/ 574765 h 4454434"/>
              <a:gd name="connsiteX0" fmla="*/ 327242 w 4925367"/>
              <a:gd name="connsiteY0" fmla="*/ 640080 h 4454434"/>
              <a:gd name="connsiteX1" fmla="*/ 418682 w 4925367"/>
              <a:gd name="connsiteY1" fmla="*/ 613954 h 4454434"/>
              <a:gd name="connsiteX2" fmla="*/ 444807 w 4925367"/>
              <a:gd name="connsiteY2" fmla="*/ 574765 h 4454434"/>
              <a:gd name="connsiteX3" fmla="*/ 483996 w 4925367"/>
              <a:gd name="connsiteY3" fmla="*/ 535577 h 4454434"/>
              <a:gd name="connsiteX4" fmla="*/ 510122 w 4925367"/>
              <a:gd name="connsiteY4" fmla="*/ 483325 h 4454434"/>
              <a:gd name="connsiteX5" fmla="*/ 562373 w 4925367"/>
              <a:gd name="connsiteY5" fmla="*/ 352697 h 4454434"/>
              <a:gd name="connsiteX6" fmla="*/ 588499 w 4925367"/>
              <a:gd name="connsiteY6" fmla="*/ 313508 h 4454434"/>
              <a:gd name="connsiteX7" fmla="*/ 614624 w 4925367"/>
              <a:gd name="connsiteY7" fmla="*/ 248194 h 4454434"/>
              <a:gd name="connsiteX8" fmla="*/ 706064 w 4925367"/>
              <a:gd name="connsiteY8" fmla="*/ 169817 h 4454434"/>
              <a:gd name="connsiteX9" fmla="*/ 743550 w 4925367"/>
              <a:gd name="connsiteY9" fmla="*/ 137075 h 4454434"/>
              <a:gd name="connsiteX10" fmla="*/ 792582 w 4925367"/>
              <a:gd name="connsiteY10" fmla="*/ 114173 h 4454434"/>
              <a:gd name="connsiteX11" fmla="*/ 888944 w 4925367"/>
              <a:gd name="connsiteY11" fmla="*/ 78377 h 4454434"/>
              <a:gd name="connsiteX12" fmla="*/ 941195 w 4925367"/>
              <a:gd name="connsiteY12" fmla="*/ 45635 h 4454434"/>
              <a:gd name="connsiteX13" fmla="*/ 1032636 w 4925367"/>
              <a:gd name="connsiteY13" fmla="*/ 14592 h 4454434"/>
              <a:gd name="connsiteX14" fmla="*/ 1071824 w 4925367"/>
              <a:gd name="connsiteY14" fmla="*/ 26125 h 4454434"/>
              <a:gd name="connsiteX15" fmla="*/ 1111013 w 4925367"/>
              <a:gd name="connsiteY15" fmla="*/ 0 h 4454434"/>
              <a:gd name="connsiteX16" fmla="*/ 1241642 w 4925367"/>
              <a:gd name="connsiteY16" fmla="*/ 26125 h 4454434"/>
              <a:gd name="connsiteX17" fmla="*/ 1323237 w 4925367"/>
              <a:gd name="connsiteY17" fmla="*/ 57003 h 4454434"/>
              <a:gd name="connsiteX18" fmla="*/ 1372270 w 4925367"/>
              <a:gd name="connsiteY18" fmla="*/ 104502 h 4454434"/>
              <a:gd name="connsiteX19" fmla="*/ 1424522 w 4925367"/>
              <a:gd name="connsiteY19" fmla="*/ 130628 h 4454434"/>
              <a:gd name="connsiteX20" fmla="*/ 1437584 w 4925367"/>
              <a:gd name="connsiteY20" fmla="*/ 169817 h 4454434"/>
              <a:gd name="connsiteX21" fmla="*/ 1476773 w 4925367"/>
              <a:gd name="connsiteY21" fmla="*/ 209005 h 4454434"/>
              <a:gd name="connsiteX22" fmla="*/ 1489836 w 4925367"/>
              <a:gd name="connsiteY22" fmla="*/ 274320 h 4454434"/>
              <a:gd name="connsiteX23" fmla="*/ 1505245 w 4925367"/>
              <a:gd name="connsiteY23" fmla="*/ 595360 h 4454434"/>
              <a:gd name="connsiteX24" fmla="*/ 1463710 w 4925367"/>
              <a:gd name="connsiteY24" fmla="*/ 966651 h 4454434"/>
              <a:gd name="connsiteX25" fmla="*/ 1450647 w 4925367"/>
              <a:gd name="connsiteY25" fmla="*/ 1188720 h 4454434"/>
              <a:gd name="connsiteX26" fmla="*/ 1437584 w 4925367"/>
              <a:gd name="connsiteY26" fmla="*/ 1240971 h 4454434"/>
              <a:gd name="connsiteX27" fmla="*/ 1411459 w 4925367"/>
              <a:gd name="connsiteY27" fmla="*/ 1371600 h 4454434"/>
              <a:gd name="connsiteX28" fmla="*/ 1346144 w 4925367"/>
              <a:gd name="connsiteY28" fmla="*/ 1828800 h 4454434"/>
              <a:gd name="connsiteX29" fmla="*/ 1333082 w 4925367"/>
              <a:gd name="connsiteY29" fmla="*/ 2325188 h 4454434"/>
              <a:gd name="connsiteX30" fmla="*/ 1320019 w 4925367"/>
              <a:gd name="connsiteY30" fmla="*/ 2364377 h 4454434"/>
              <a:gd name="connsiteX31" fmla="*/ 1333082 w 4925367"/>
              <a:gd name="connsiteY31" fmla="*/ 3148148 h 4454434"/>
              <a:gd name="connsiteX32" fmla="*/ 1359207 w 4925367"/>
              <a:gd name="connsiteY32" fmla="*/ 3187337 h 4454434"/>
              <a:gd name="connsiteX33" fmla="*/ 1411459 w 4925367"/>
              <a:gd name="connsiteY33" fmla="*/ 3252651 h 4454434"/>
              <a:gd name="connsiteX34" fmla="*/ 1424522 w 4925367"/>
              <a:gd name="connsiteY34" fmla="*/ 3291840 h 4454434"/>
              <a:gd name="connsiteX35" fmla="*/ 1463710 w 4925367"/>
              <a:gd name="connsiteY35" fmla="*/ 3304902 h 4454434"/>
              <a:gd name="connsiteX36" fmla="*/ 1646590 w 4925367"/>
              <a:gd name="connsiteY36" fmla="*/ 3226525 h 4454434"/>
              <a:gd name="connsiteX37" fmla="*/ 1685779 w 4925367"/>
              <a:gd name="connsiteY37" fmla="*/ 3213462 h 4454434"/>
              <a:gd name="connsiteX38" fmla="*/ 1711904 w 4925367"/>
              <a:gd name="connsiteY38" fmla="*/ 3174274 h 4454434"/>
              <a:gd name="connsiteX39" fmla="*/ 1816407 w 4925367"/>
              <a:gd name="connsiteY39" fmla="*/ 3082834 h 4454434"/>
              <a:gd name="connsiteX40" fmla="*/ 1842533 w 4925367"/>
              <a:gd name="connsiteY40" fmla="*/ 3004457 h 4454434"/>
              <a:gd name="connsiteX41" fmla="*/ 1920910 w 4925367"/>
              <a:gd name="connsiteY41" fmla="*/ 2965268 h 4454434"/>
              <a:gd name="connsiteX42" fmla="*/ 1960099 w 4925367"/>
              <a:gd name="connsiteY42" fmla="*/ 2939142 h 4454434"/>
              <a:gd name="connsiteX43" fmla="*/ 2051539 w 4925367"/>
              <a:gd name="connsiteY43" fmla="*/ 2847702 h 4454434"/>
              <a:gd name="connsiteX44" fmla="*/ 2142979 w 4925367"/>
              <a:gd name="connsiteY44" fmla="*/ 2769325 h 4454434"/>
              <a:gd name="connsiteX45" fmla="*/ 2182167 w 4925367"/>
              <a:gd name="connsiteY45" fmla="*/ 2717074 h 4454434"/>
              <a:gd name="connsiteX46" fmla="*/ 2299733 w 4925367"/>
              <a:gd name="connsiteY46" fmla="*/ 2625634 h 4454434"/>
              <a:gd name="connsiteX47" fmla="*/ 2338922 w 4925367"/>
              <a:gd name="connsiteY47" fmla="*/ 2612571 h 4454434"/>
              <a:gd name="connsiteX48" fmla="*/ 2430362 w 4925367"/>
              <a:gd name="connsiteY48" fmla="*/ 2521131 h 4454434"/>
              <a:gd name="connsiteX49" fmla="*/ 2482613 w 4925367"/>
              <a:gd name="connsiteY49" fmla="*/ 2481942 h 4454434"/>
              <a:gd name="connsiteX50" fmla="*/ 2626304 w 4925367"/>
              <a:gd name="connsiteY50" fmla="*/ 2377440 h 4454434"/>
              <a:gd name="connsiteX51" fmla="*/ 2717744 w 4925367"/>
              <a:gd name="connsiteY51" fmla="*/ 2286000 h 4454434"/>
              <a:gd name="connsiteX52" fmla="*/ 2822247 w 4925367"/>
              <a:gd name="connsiteY52" fmla="*/ 2233748 h 4454434"/>
              <a:gd name="connsiteX53" fmla="*/ 2926750 w 4925367"/>
              <a:gd name="connsiteY53" fmla="*/ 2142308 h 4454434"/>
              <a:gd name="connsiteX54" fmla="*/ 2992064 w 4925367"/>
              <a:gd name="connsiteY54" fmla="*/ 2129245 h 4454434"/>
              <a:gd name="connsiteX55" fmla="*/ 3083504 w 4925367"/>
              <a:gd name="connsiteY55" fmla="*/ 2090057 h 4454434"/>
              <a:gd name="connsiteX56" fmla="*/ 3148819 w 4925367"/>
              <a:gd name="connsiteY56" fmla="*/ 2076994 h 4454434"/>
              <a:gd name="connsiteX57" fmla="*/ 3214133 w 4925367"/>
              <a:gd name="connsiteY57" fmla="*/ 2037805 h 4454434"/>
              <a:gd name="connsiteX58" fmla="*/ 3475390 w 4925367"/>
              <a:gd name="connsiteY58" fmla="*/ 1959428 h 4454434"/>
              <a:gd name="connsiteX59" fmla="*/ 3801962 w 4925367"/>
              <a:gd name="connsiteY59" fmla="*/ 1972491 h 4454434"/>
              <a:gd name="connsiteX60" fmla="*/ 3841150 w 4925367"/>
              <a:gd name="connsiteY60" fmla="*/ 2011680 h 4454434"/>
              <a:gd name="connsiteX61" fmla="*/ 3958716 w 4925367"/>
              <a:gd name="connsiteY61" fmla="*/ 1920240 h 4454434"/>
              <a:gd name="connsiteX62" fmla="*/ 4010967 w 4925367"/>
              <a:gd name="connsiteY62" fmla="*/ 1894114 h 4454434"/>
              <a:gd name="connsiteX63" fmla="*/ 4128533 w 4925367"/>
              <a:gd name="connsiteY63" fmla="*/ 1841862 h 4454434"/>
              <a:gd name="connsiteX64" fmla="*/ 4233036 w 4925367"/>
              <a:gd name="connsiteY64" fmla="*/ 1776548 h 4454434"/>
              <a:gd name="connsiteX65" fmla="*/ 4350602 w 4925367"/>
              <a:gd name="connsiteY65" fmla="*/ 1724297 h 4454434"/>
              <a:gd name="connsiteX66" fmla="*/ 4428979 w 4925367"/>
              <a:gd name="connsiteY66" fmla="*/ 1658982 h 4454434"/>
              <a:gd name="connsiteX67" fmla="*/ 4455104 w 4925367"/>
              <a:gd name="connsiteY67" fmla="*/ 1606731 h 4454434"/>
              <a:gd name="connsiteX68" fmla="*/ 4546544 w 4925367"/>
              <a:gd name="connsiteY68" fmla="*/ 1515291 h 4454434"/>
              <a:gd name="connsiteX69" fmla="*/ 4598796 w 4925367"/>
              <a:gd name="connsiteY69" fmla="*/ 1449977 h 4454434"/>
              <a:gd name="connsiteX70" fmla="*/ 4637984 w 4925367"/>
              <a:gd name="connsiteY70" fmla="*/ 1841862 h 4454434"/>
              <a:gd name="connsiteX71" fmla="*/ 4703299 w 4925367"/>
              <a:gd name="connsiteY71" fmla="*/ 1828800 h 4454434"/>
              <a:gd name="connsiteX72" fmla="*/ 4781676 w 4925367"/>
              <a:gd name="connsiteY72" fmla="*/ 1789611 h 4454434"/>
              <a:gd name="connsiteX73" fmla="*/ 4873116 w 4925367"/>
              <a:gd name="connsiteY73" fmla="*/ 1750422 h 4454434"/>
              <a:gd name="connsiteX74" fmla="*/ 4846990 w 4925367"/>
              <a:gd name="connsiteY74" fmla="*/ 2103120 h 4454434"/>
              <a:gd name="connsiteX75" fmla="*/ 4807802 w 4925367"/>
              <a:gd name="connsiteY75" fmla="*/ 2194560 h 4454434"/>
              <a:gd name="connsiteX76" fmla="*/ 4768613 w 4925367"/>
              <a:gd name="connsiteY76" fmla="*/ 2272937 h 4454434"/>
              <a:gd name="connsiteX77" fmla="*/ 4768613 w 4925367"/>
              <a:gd name="connsiteY77" fmla="*/ 2599508 h 4454434"/>
              <a:gd name="connsiteX78" fmla="*/ 4820864 w 4925367"/>
              <a:gd name="connsiteY78" fmla="*/ 2664822 h 4454434"/>
              <a:gd name="connsiteX79" fmla="*/ 4833927 w 4925367"/>
              <a:gd name="connsiteY79" fmla="*/ 2978331 h 4454434"/>
              <a:gd name="connsiteX80" fmla="*/ 4860053 w 4925367"/>
              <a:gd name="connsiteY80" fmla="*/ 3017520 h 4454434"/>
              <a:gd name="connsiteX81" fmla="*/ 4886179 w 4925367"/>
              <a:gd name="connsiteY81" fmla="*/ 3108960 h 4454434"/>
              <a:gd name="connsiteX82" fmla="*/ 4925367 w 4925367"/>
              <a:gd name="connsiteY82" fmla="*/ 3187337 h 4454434"/>
              <a:gd name="connsiteX83" fmla="*/ 4899242 w 4925367"/>
              <a:gd name="connsiteY83" fmla="*/ 3474720 h 4454434"/>
              <a:gd name="connsiteX84" fmla="*/ 4886179 w 4925367"/>
              <a:gd name="connsiteY84" fmla="*/ 3513908 h 4454434"/>
              <a:gd name="connsiteX85" fmla="*/ 4873116 w 4925367"/>
              <a:gd name="connsiteY85" fmla="*/ 3618411 h 4454434"/>
              <a:gd name="connsiteX86" fmla="*/ 4886179 w 4925367"/>
              <a:gd name="connsiteY86" fmla="*/ 4049485 h 4454434"/>
              <a:gd name="connsiteX87" fmla="*/ 4912304 w 4925367"/>
              <a:gd name="connsiteY87" fmla="*/ 4114800 h 4454434"/>
              <a:gd name="connsiteX88" fmla="*/ 4925367 w 4925367"/>
              <a:gd name="connsiteY88" fmla="*/ 4153988 h 4454434"/>
              <a:gd name="connsiteX89" fmla="*/ 4886179 w 4925367"/>
              <a:gd name="connsiteY89" fmla="*/ 4206240 h 4454434"/>
              <a:gd name="connsiteX90" fmla="*/ 4193847 w 4925367"/>
              <a:gd name="connsiteY90" fmla="*/ 4245428 h 4454434"/>
              <a:gd name="connsiteX91" fmla="*/ 4024030 w 4925367"/>
              <a:gd name="connsiteY91" fmla="*/ 4323805 h 4454434"/>
              <a:gd name="connsiteX92" fmla="*/ 3932590 w 4925367"/>
              <a:gd name="connsiteY92" fmla="*/ 4362994 h 4454434"/>
              <a:gd name="connsiteX93" fmla="*/ 3880339 w 4925367"/>
              <a:gd name="connsiteY93" fmla="*/ 4389120 h 4454434"/>
              <a:gd name="connsiteX94" fmla="*/ 3671333 w 4925367"/>
              <a:gd name="connsiteY94" fmla="*/ 4454434 h 4454434"/>
              <a:gd name="connsiteX95" fmla="*/ 3357824 w 4925367"/>
              <a:gd name="connsiteY95" fmla="*/ 4441371 h 4454434"/>
              <a:gd name="connsiteX96" fmla="*/ 3279447 w 4925367"/>
              <a:gd name="connsiteY96" fmla="*/ 4428308 h 4454434"/>
              <a:gd name="connsiteX97" fmla="*/ 3096567 w 4925367"/>
              <a:gd name="connsiteY97" fmla="*/ 4402182 h 4454434"/>
              <a:gd name="connsiteX98" fmla="*/ 3057379 w 4925367"/>
              <a:gd name="connsiteY98" fmla="*/ 4389120 h 4454434"/>
              <a:gd name="connsiteX99" fmla="*/ 2508739 w 4925367"/>
              <a:gd name="connsiteY99" fmla="*/ 4428308 h 4454434"/>
              <a:gd name="connsiteX100" fmla="*/ 1672716 w 4925367"/>
              <a:gd name="connsiteY100" fmla="*/ 4415245 h 4454434"/>
              <a:gd name="connsiteX101" fmla="*/ 1633527 w 4925367"/>
              <a:gd name="connsiteY101" fmla="*/ 4389120 h 4454434"/>
              <a:gd name="connsiteX102" fmla="*/ 1502899 w 4925367"/>
              <a:gd name="connsiteY102" fmla="*/ 4362994 h 4454434"/>
              <a:gd name="connsiteX103" fmla="*/ 1463710 w 4925367"/>
              <a:gd name="connsiteY103" fmla="*/ 4336868 h 4454434"/>
              <a:gd name="connsiteX104" fmla="*/ 1202453 w 4925367"/>
              <a:gd name="connsiteY104" fmla="*/ 4284617 h 4454434"/>
              <a:gd name="connsiteX105" fmla="*/ 1137139 w 4925367"/>
              <a:gd name="connsiteY105" fmla="*/ 4258491 h 4454434"/>
              <a:gd name="connsiteX106" fmla="*/ 954259 w 4925367"/>
              <a:gd name="connsiteY106" fmla="*/ 4219302 h 4454434"/>
              <a:gd name="connsiteX107" fmla="*/ 653813 w 4925367"/>
              <a:gd name="connsiteY107" fmla="*/ 4245428 h 4454434"/>
              <a:gd name="connsiteX108" fmla="*/ 549310 w 4925367"/>
              <a:gd name="connsiteY108" fmla="*/ 4284617 h 4454434"/>
              <a:gd name="connsiteX109" fmla="*/ 457870 w 4925367"/>
              <a:gd name="connsiteY109" fmla="*/ 4297680 h 4454434"/>
              <a:gd name="connsiteX110" fmla="*/ 353367 w 4925367"/>
              <a:gd name="connsiteY110" fmla="*/ 4310742 h 4454434"/>
              <a:gd name="connsiteX111" fmla="*/ 327242 w 4925367"/>
              <a:gd name="connsiteY111" fmla="*/ 4258491 h 4454434"/>
              <a:gd name="connsiteX112" fmla="*/ 340304 w 4925367"/>
              <a:gd name="connsiteY112" fmla="*/ 3696788 h 4454434"/>
              <a:gd name="connsiteX113" fmla="*/ 353367 w 4925367"/>
              <a:gd name="connsiteY113" fmla="*/ 3579222 h 4454434"/>
              <a:gd name="connsiteX114" fmla="*/ 379493 w 4925367"/>
              <a:gd name="connsiteY114" fmla="*/ 3513908 h 4454434"/>
              <a:gd name="connsiteX115" fmla="*/ 392556 w 4925367"/>
              <a:gd name="connsiteY115" fmla="*/ 3474720 h 4454434"/>
              <a:gd name="connsiteX116" fmla="*/ 431744 w 4925367"/>
              <a:gd name="connsiteY116" fmla="*/ 3317965 h 4454434"/>
              <a:gd name="connsiteX117" fmla="*/ 444807 w 4925367"/>
              <a:gd name="connsiteY117" fmla="*/ 3278777 h 4454434"/>
              <a:gd name="connsiteX118" fmla="*/ 457870 w 4925367"/>
              <a:gd name="connsiteY118" fmla="*/ 3213462 h 4454434"/>
              <a:gd name="connsiteX119" fmla="*/ 497059 w 4925367"/>
              <a:gd name="connsiteY119" fmla="*/ 3135085 h 4454434"/>
              <a:gd name="connsiteX120" fmla="*/ 523184 w 4925367"/>
              <a:gd name="connsiteY120" fmla="*/ 3004457 h 4454434"/>
              <a:gd name="connsiteX121" fmla="*/ 536247 w 4925367"/>
              <a:gd name="connsiteY121" fmla="*/ 2926080 h 4454434"/>
              <a:gd name="connsiteX122" fmla="*/ 562373 w 4925367"/>
              <a:gd name="connsiteY122" fmla="*/ 2873828 h 4454434"/>
              <a:gd name="connsiteX123" fmla="*/ 575436 w 4925367"/>
              <a:gd name="connsiteY123" fmla="*/ 2834640 h 4454434"/>
              <a:gd name="connsiteX124" fmla="*/ 640750 w 4925367"/>
              <a:gd name="connsiteY124" fmla="*/ 2403565 h 4454434"/>
              <a:gd name="connsiteX125" fmla="*/ 658623 w 4925367"/>
              <a:gd name="connsiteY125" fmla="*/ 2253274 h 4454434"/>
              <a:gd name="connsiteX126" fmla="*/ 679939 w 4925367"/>
              <a:gd name="connsiteY126" fmla="*/ 2181497 h 4454434"/>
              <a:gd name="connsiteX127" fmla="*/ 704360 w 4925367"/>
              <a:gd name="connsiteY127" fmla="*/ 2018128 h 4454434"/>
              <a:gd name="connsiteX128" fmla="*/ 717424 w 4925367"/>
              <a:gd name="connsiteY128" fmla="*/ 1978939 h 4454434"/>
              <a:gd name="connsiteX129" fmla="*/ 745253 w 4925367"/>
              <a:gd name="connsiteY129" fmla="*/ 1854925 h 4454434"/>
              <a:gd name="connsiteX130" fmla="*/ 784442 w 4925367"/>
              <a:gd name="connsiteY130" fmla="*/ 1567542 h 4454434"/>
              <a:gd name="connsiteX131" fmla="*/ 810567 w 4925367"/>
              <a:gd name="connsiteY131" fmla="*/ 1410788 h 4454434"/>
              <a:gd name="connsiteX132" fmla="*/ 849756 w 4925367"/>
              <a:gd name="connsiteY132" fmla="*/ 1306285 h 4454434"/>
              <a:gd name="connsiteX133" fmla="*/ 862819 w 4925367"/>
              <a:gd name="connsiteY133" fmla="*/ 1136468 h 4454434"/>
              <a:gd name="connsiteX134" fmla="*/ 810567 w 4925367"/>
              <a:gd name="connsiteY134" fmla="*/ 914400 h 4454434"/>
              <a:gd name="connsiteX135" fmla="*/ 771379 w 4925367"/>
              <a:gd name="connsiteY135" fmla="*/ 901337 h 4454434"/>
              <a:gd name="connsiteX136" fmla="*/ 706064 w 4925367"/>
              <a:gd name="connsiteY136" fmla="*/ 862148 h 4454434"/>
              <a:gd name="connsiteX137" fmla="*/ 601562 w 4925367"/>
              <a:gd name="connsiteY137" fmla="*/ 809897 h 4454434"/>
              <a:gd name="connsiteX138" fmla="*/ 549310 w 4925367"/>
              <a:gd name="connsiteY138" fmla="*/ 783771 h 4454434"/>
              <a:gd name="connsiteX139" fmla="*/ 405619 w 4925367"/>
              <a:gd name="connsiteY139" fmla="*/ 796834 h 4454434"/>
              <a:gd name="connsiteX140" fmla="*/ 366430 w 4925367"/>
              <a:gd name="connsiteY140" fmla="*/ 809897 h 4454434"/>
              <a:gd name="connsiteX141" fmla="*/ 222739 w 4925367"/>
              <a:gd name="connsiteY141" fmla="*/ 822960 h 4454434"/>
              <a:gd name="connsiteX142" fmla="*/ 141791 w 4925367"/>
              <a:gd name="connsiteY142" fmla="*/ 836422 h 4454434"/>
              <a:gd name="connsiteX143" fmla="*/ 13733 w 4925367"/>
              <a:gd name="connsiteY143" fmla="*/ 836022 h 4454434"/>
              <a:gd name="connsiteX144" fmla="*/ 670 w 4925367"/>
              <a:gd name="connsiteY144" fmla="*/ 783771 h 4454434"/>
              <a:gd name="connsiteX145" fmla="*/ 26796 w 4925367"/>
              <a:gd name="connsiteY145" fmla="*/ 744582 h 4454434"/>
              <a:gd name="connsiteX146" fmla="*/ 196613 w 4925367"/>
              <a:gd name="connsiteY146" fmla="*/ 679268 h 4454434"/>
              <a:gd name="connsiteX147" fmla="*/ 288053 w 4925367"/>
              <a:gd name="connsiteY147" fmla="*/ 640080 h 4454434"/>
              <a:gd name="connsiteX148" fmla="*/ 327242 w 4925367"/>
              <a:gd name="connsiteY148" fmla="*/ 627017 h 4454434"/>
              <a:gd name="connsiteX149" fmla="*/ 470933 w 4925367"/>
              <a:gd name="connsiteY149" fmla="*/ 574765 h 4454434"/>
              <a:gd name="connsiteX0" fmla="*/ 327242 w 4925367"/>
              <a:gd name="connsiteY0" fmla="*/ 640080 h 4454434"/>
              <a:gd name="connsiteX1" fmla="*/ 418682 w 4925367"/>
              <a:gd name="connsiteY1" fmla="*/ 613954 h 4454434"/>
              <a:gd name="connsiteX2" fmla="*/ 444807 w 4925367"/>
              <a:gd name="connsiteY2" fmla="*/ 574765 h 4454434"/>
              <a:gd name="connsiteX3" fmla="*/ 483996 w 4925367"/>
              <a:gd name="connsiteY3" fmla="*/ 535577 h 4454434"/>
              <a:gd name="connsiteX4" fmla="*/ 510122 w 4925367"/>
              <a:gd name="connsiteY4" fmla="*/ 483325 h 4454434"/>
              <a:gd name="connsiteX5" fmla="*/ 562373 w 4925367"/>
              <a:gd name="connsiteY5" fmla="*/ 352697 h 4454434"/>
              <a:gd name="connsiteX6" fmla="*/ 588499 w 4925367"/>
              <a:gd name="connsiteY6" fmla="*/ 313508 h 4454434"/>
              <a:gd name="connsiteX7" fmla="*/ 614624 w 4925367"/>
              <a:gd name="connsiteY7" fmla="*/ 248194 h 4454434"/>
              <a:gd name="connsiteX8" fmla="*/ 706064 w 4925367"/>
              <a:gd name="connsiteY8" fmla="*/ 169817 h 4454434"/>
              <a:gd name="connsiteX9" fmla="*/ 743550 w 4925367"/>
              <a:gd name="connsiteY9" fmla="*/ 137075 h 4454434"/>
              <a:gd name="connsiteX10" fmla="*/ 792582 w 4925367"/>
              <a:gd name="connsiteY10" fmla="*/ 114173 h 4454434"/>
              <a:gd name="connsiteX11" fmla="*/ 888944 w 4925367"/>
              <a:gd name="connsiteY11" fmla="*/ 78377 h 4454434"/>
              <a:gd name="connsiteX12" fmla="*/ 941195 w 4925367"/>
              <a:gd name="connsiteY12" fmla="*/ 45635 h 4454434"/>
              <a:gd name="connsiteX13" fmla="*/ 1032636 w 4925367"/>
              <a:gd name="connsiteY13" fmla="*/ 14592 h 4454434"/>
              <a:gd name="connsiteX14" fmla="*/ 1071824 w 4925367"/>
              <a:gd name="connsiteY14" fmla="*/ 26125 h 4454434"/>
              <a:gd name="connsiteX15" fmla="*/ 1111013 w 4925367"/>
              <a:gd name="connsiteY15" fmla="*/ 0 h 4454434"/>
              <a:gd name="connsiteX16" fmla="*/ 1241642 w 4925367"/>
              <a:gd name="connsiteY16" fmla="*/ 26125 h 4454434"/>
              <a:gd name="connsiteX17" fmla="*/ 1323237 w 4925367"/>
              <a:gd name="connsiteY17" fmla="*/ 57003 h 4454434"/>
              <a:gd name="connsiteX18" fmla="*/ 1372270 w 4925367"/>
              <a:gd name="connsiteY18" fmla="*/ 104502 h 4454434"/>
              <a:gd name="connsiteX19" fmla="*/ 1424522 w 4925367"/>
              <a:gd name="connsiteY19" fmla="*/ 130628 h 4454434"/>
              <a:gd name="connsiteX20" fmla="*/ 1437584 w 4925367"/>
              <a:gd name="connsiteY20" fmla="*/ 169817 h 4454434"/>
              <a:gd name="connsiteX21" fmla="*/ 1476773 w 4925367"/>
              <a:gd name="connsiteY21" fmla="*/ 209005 h 4454434"/>
              <a:gd name="connsiteX22" fmla="*/ 1489836 w 4925367"/>
              <a:gd name="connsiteY22" fmla="*/ 274320 h 4454434"/>
              <a:gd name="connsiteX23" fmla="*/ 1505245 w 4925367"/>
              <a:gd name="connsiteY23" fmla="*/ 595360 h 4454434"/>
              <a:gd name="connsiteX24" fmla="*/ 1463710 w 4925367"/>
              <a:gd name="connsiteY24" fmla="*/ 966651 h 4454434"/>
              <a:gd name="connsiteX25" fmla="*/ 1450647 w 4925367"/>
              <a:gd name="connsiteY25" fmla="*/ 1188720 h 4454434"/>
              <a:gd name="connsiteX26" fmla="*/ 1437584 w 4925367"/>
              <a:gd name="connsiteY26" fmla="*/ 1240971 h 4454434"/>
              <a:gd name="connsiteX27" fmla="*/ 1411459 w 4925367"/>
              <a:gd name="connsiteY27" fmla="*/ 1371600 h 4454434"/>
              <a:gd name="connsiteX28" fmla="*/ 1346144 w 4925367"/>
              <a:gd name="connsiteY28" fmla="*/ 1828800 h 4454434"/>
              <a:gd name="connsiteX29" fmla="*/ 1333082 w 4925367"/>
              <a:gd name="connsiteY29" fmla="*/ 2325188 h 4454434"/>
              <a:gd name="connsiteX30" fmla="*/ 1320019 w 4925367"/>
              <a:gd name="connsiteY30" fmla="*/ 2364377 h 4454434"/>
              <a:gd name="connsiteX31" fmla="*/ 1333082 w 4925367"/>
              <a:gd name="connsiteY31" fmla="*/ 3148148 h 4454434"/>
              <a:gd name="connsiteX32" fmla="*/ 1359207 w 4925367"/>
              <a:gd name="connsiteY32" fmla="*/ 3187337 h 4454434"/>
              <a:gd name="connsiteX33" fmla="*/ 1411459 w 4925367"/>
              <a:gd name="connsiteY33" fmla="*/ 3252651 h 4454434"/>
              <a:gd name="connsiteX34" fmla="*/ 1424522 w 4925367"/>
              <a:gd name="connsiteY34" fmla="*/ 3291840 h 4454434"/>
              <a:gd name="connsiteX35" fmla="*/ 1463710 w 4925367"/>
              <a:gd name="connsiteY35" fmla="*/ 3304902 h 4454434"/>
              <a:gd name="connsiteX36" fmla="*/ 1646590 w 4925367"/>
              <a:gd name="connsiteY36" fmla="*/ 3226525 h 4454434"/>
              <a:gd name="connsiteX37" fmla="*/ 1685779 w 4925367"/>
              <a:gd name="connsiteY37" fmla="*/ 3213462 h 4454434"/>
              <a:gd name="connsiteX38" fmla="*/ 1711904 w 4925367"/>
              <a:gd name="connsiteY38" fmla="*/ 3174274 h 4454434"/>
              <a:gd name="connsiteX39" fmla="*/ 1816407 w 4925367"/>
              <a:gd name="connsiteY39" fmla="*/ 3082834 h 4454434"/>
              <a:gd name="connsiteX40" fmla="*/ 1842533 w 4925367"/>
              <a:gd name="connsiteY40" fmla="*/ 3004457 h 4454434"/>
              <a:gd name="connsiteX41" fmla="*/ 1920910 w 4925367"/>
              <a:gd name="connsiteY41" fmla="*/ 2965268 h 4454434"/>
              <a:gd name="connsiteX42" fmla="*/ 1960099 w 4925367"/>
              <a:gd name="connsiteY42" fmla="*/ 2939142 h 4454434"/>
              <a:gd name="connsiteX43" fmla="*/ 2051539 w 4925367"/>
              <a:gd name="connsiteY43" fmla="*/ 2847702 h 4454434"/>
              <a:gd name="connsiteX44" fmla="*/ 2142979 w 4925367"/>
              <a:gd name="connsiteY44" fmla="*/ 2769325 h 4454434"/>
              <a:gd name="connsiteX45" fmla="*/ 2182167 w 4925367"/>
              <a:gd name="connsiteY45" fmla="*/ 2717074 h 4454434"/>
              <a:gd name="connsiteX46" fmla="*/ 2299733 w 4925367"/>
              <a:gd name="connsiteY46" fmla="*/ 2625634 h 4454434"/>
              <a:gd name="connsiteX47" fmla="*/ 2338922 w 4925367"/>
              <a:gd name="connsiteY47" fmla="*/ 2612571 h 4454434"/>
              <a:gd name="connsiteX48" fmla="*/ 2430362 w 4925367"/>
              <a:gd name="connsiteY48" fmla="*/ 2521131 h 4454434"/>
              <a:gd name="connsiteX49" fmla="*/ 2482613 w 4925367"/>
              <a:gd name="connsiteY49" fmla="*/ 2481942 h 4454434"/>
              <a:gd name="connsiteX50" fmla="*/ 2626304 w 4925367"/>
              <a:gd name="connsiteY50" fmla="*/ 2377440 h 4454434"/>
              <a:gd name="connsiteX51" fmla="*/ 2717744 w 4925367"/>
              <a:gd name="connsiteY51" fmla="*/ 2286000 h 4454434"/>
              <a:gd name="connsiteX52" fmla="*/ 2822247 w 4925367"/>
              <a:gd name="connsiteY52" fmla="*/ 2233748 h 4454434"/>
              <a:gd name="connsiteX53" fmla="*/ 2926750 w 4925367"/>
              <a:gd name="connsiteY53" fmla="*/ 2142308 h 4454434"/>
              <a:gd name="connsiteX54" fmla="*/ 2992064 w 4925367"/>
              <a:gd name="connsiteY54" fmla="*/ 2129245 h 4454434"/>
              <a:gd name="connsiteX55" fmla="*/ 3083504 w 4925367"/>
              <a:gd name="connsiteY55" fmla="*/ 2090057 h 4454434"/>
              <a:gd name="connsiteX56" fmla="*/ 3148819 w 4925367"/>
              <a:gd name="connsiteY56" fmla="*/ 2076994 h 4454434"/>
              <a:gd name="connsiteX57" fmla="*/ 3214133 w 4925367"/>
              <a:gd name="connsiteY57" fmla="*/ 2037805 h 4454434"/>
              <a:gd name="connsiteX58" fmla="*/ 3475390 w 4925367"/>
              <a:gd name="connsiteY58" fmla="*/ 1959428 h 4454434"/>
              <a:gd name="connsiteX59" fmla="*/ 3801962 w 4925367"/>
              <a:gd name="connsiteY59" fmla="*/ 1972491 h 4454434"/>
              <a:gd name="connsiteX60" fmla="*/ 3841150 w 4925367"/>
              <a:gd name="connsiteY60" fmla="*/ 2011680 h 4454434"/>
              <a:gd name="connsiteX61" fmla="*/ 3958716 w 4925367"/>
              <a:gd name="connsiteY61" fmla="*/ 1920240 h 4454434"/>
              <a:gd name="connsiteX62" fmla="*/ 4010967 w 4925367"/>
              <a:gd name="connsiteY62" fmla="*/ 1894114 h 4454434"/>
              <a:gd name="connsiteX63" fmla="*/ 4128533 w 4925367"/>
              <a:gd name="connsiteY63" fmla="*/ 1841862 h 4454434"/>
              <a:gd name="connsiteX64" fmla="*/ 4233036 w 4925367"/>
              <a:gd name="connsiteY64" fmla="*/ 1776548 h 4454434"/>
              <a:gd name="connsiteX65" fmla="*/ 4350602 w 4925367"/>
              <a:gd name="connsiteY65" fmla="*/ 1724297 h 4454434"/>
              <a:gd name="connsiteX66" fmla="*/ 4428979 w 4925367"/>
              <a:gd name="connsiteY66" fmla="*/ 1658982 h 4454434"/>
              <a:gd name="connsiteX67" fmla="*/ 4455104 w 4925367"/>
              <a:gd name="connsiteY67" fmla="*/ 1606731 h 4454434"/>
              <a:gd name="connsiteX68" fmla="*/ 4546544 w 4925367"/>
              <a:gd name="connsiteY68" fmla="*/ 1515291 h 4454434"/>
              <a:gd name="connsiteX69" fmla="*/ 4598796 w 4925367"/>
              <a:gd name="connsiteY69" fmla="*/ 1449977 h 4454434"/>
              <a:gd name="connsiteX70" fmla="*/ 4637984 w 4925367"/>
              <a:gd name="connsiteY70" fmla="*/ 1841862 h 4454434"/>
              <a:gd name="connsiteX71" fmla="*/ 4703299 w 4925367"/>
              <a:gd name="connsiteY71" fmla="*/ 1828800 h 4454434"/>
              <a:gd name="connsiteX72" fmla="*/ 4781676 w 4925367"/>
              <a:gd name="connsiteY72" fmla="*/ 1789611 h 4454434"/>
              <a:gd name="connsiteX73" fmla="*/ 4873116 w 4925367"/>
              <a:gd name="connsiteY73" fmla="*/ 1750422 h 4454434"/>
              <a:gd name="connsiteX74" fmla="*/ 4846990 w 4925367"/>
              <a:gd name="connsiteY74" fmla="*/ 2103120 h 4454434"/>
              <a:gd name="connsiteX75" fmla="*/ 4807802 w 4925367"/>
              <a:gd name="connsiteY75" fmla="*/ 2194560 h 4454434"/>
              <a:gd name="connsiteX76" fmla="*/ 4768613 w 4925367"/>
              <a:gd name="connsiteY76" fmla="*/ 2272937 h 4454434"/>
              <a:gd name="connsiteX77" fmla="*/ 4768613 w 4925367"/>
              <a:gd name="connsiteY77" fmla="*/ 2599508 h 4454434"/>
              <a:gd name="connsiteX78" fmla="*/ 4820864 w 4925367"/>
              <a:gd name="connsiteY78" fmla="*/ 2664822 h 4454434"/>
              <a:gd name="connsiteX79" fmla="*/ 4833927 w 4925367"/>
              <a:gd name="connsiteY79" fmla="*/ 2978331 h 4454434"/>
              <a:gd name="connsiteX80" fmla="*/ 4860053 w 4925367"/>
              <a:gd name="connsiteY80" fmla="*/ 3017520 h 4454434"/>
              <a:gd name="connsiteX81" fmla="*/ 4886179 w 4925367"/>
              <a:gd name="connsiteY81" fmla="*/ 3108960 h 4454434"/>
              <a:gd name="connsiteX82" fmla="*/ 4925367 w 4925367"/>
              <a:gd name="connsiteY82" fmla="*/ 3187337 h 4454434"/>
              <a:gd name="connsiteX83" fmla="*/ 4899242 w 4925367"/>
              <a:gd name="connsiteY83" fmla="*/ 3474720 h 4454434"/>
              <a:gd name="connsiteX84" fmla="*/ 4886179 w 4925367"/>
              <a:gd name="connsiteY84" fmla="*/ 3513908 h 4454434"/>
              <a:gd name="connsiteX85" fmla="*/ 4873116 w 4925367"/>
              <a:gd name="connsiteY85" fmla="*/ 3618411 h 4454434"/>
              <a:gd name="connsiteX86" fmla="*/ 4886179 w 4925367"/>
              <a:gd name="connsiteY86" fmla="*/ 4049485 h 4454434"/>
              <a:gd name="connsiteX87" fmla="*/ 4912304 w 4925367"/>
              <a:gd name="connsiteY87" fmla="*/ 4114800 h 4454434"/>
              <a:gd name="connsiteX88" fmla="*/ 4925367 w 4925367"/>
              <a:gd name="connsiteY88" fmla="*/ 4153988 h 4454434"/>
              <a:gd name="connsiteX89" fmla="*/ 4886179 w 4925367"/>
              <a:gd name="connsiteY89" fmla="*/ 4206240 h 4454434"/>
              <a:gd name="connsiteX90" fmla="*/ 4193847 w 4925367"/>
              <a:gd name="connsiteY90" fmla="*/ 4245428 h 4454434"/>
              <a:gd name="connsiteX91" fmla="*/ 4019109 w 4925367"/>
              <a:gd name="connsiteY91" fmla="*/ 4289369 h 4454434"/>
              <a:gd name="connsiteX92" fmla="*/ 3932590 w 4925367"/>
              <a:gd name="connsiteY92" fmla="*/ 4362994 h 4454434"/>
              <a:gd name="connsiteX93" fmla="*/ 3880339 w 4925367"/>
              <a:gd name="connsiteY93" fmla="*/ 4389120 h 4454434"/>
              <a:gd name="connsiteX94" fmla="*/ 3671333 w 4925367"/>
              <a:gd name="connsiteY94" fmla="*/ 4454434 h 4454434"/>
              <a:gd name="connsiteX95" fmla="*/ 3357824 w 4925367"/>
              <a:gd name="connsiteY95" fmla="*/ 4441371 h 4454434"/>
              <a:gd name="connsiteX96" fmla="*/ 3279447 w 4925367"/>
              <a:gd name="connsiteY96" fmla="*/ 4428308 h 4454434"/>
              <a:gd name="connsiteX97" fmla="*/ 3096567 w 4925367"/>
              <a:gd name="connsiteY97" fmla="*/ 4402182 h 4454434"/>
              <a:gd name="connsiteX98" fmla="*/ 3057379 w 4925367"/>
              <a:gd name="connsiteY98" fmla="*/ 4389120 h 4454434"/>
              <a:gd name="connsiteX99" fmla="*/ 2508739 w 4925367"/>
              <a:gd name="connsiteY99" fmla="*/ 4428308 h 4454434"/>
              <a:gd name="connsiteX100" fmla="*/ 1672716 w 4925367"/>
              <a:gd name="connsiteY100" fmla="*/ 4415245 h 4454434"/>
              <a:gd name="connsiteX101" fmla="*/ 1633527 w 4925367"/>
              <a:gd name="connsiteY101" fmla="*/ 4389120 h 4454434"/>
              <a:gd name="connsiteX102" fmla="*/ 1502899 w 4925367"/>
              <a:gd name="connsiteY102" fmla="*/ 4362994 h 4454434"/>
              <a:gd name="connsiteX103" fmla="*/ 1463710 w 4925367"/>
              <a:gd name="connsiteY103" fmla="*/ 4336868 h 4454434"/>
              <a:gd name="connsiteX104" fmla="*/ 1202453 w 4925367"/>
              <a:gd name="connsiteY104" fmla="*/ 4284617 h 4454434"/>
              <a:gd name="connsiteX105" fmla="*/ 1137139 w 4925367"/>
              <a:gd name="connsiteY105" fmla="*/ 4258491 h 4454434"/>
              <a:gd name="connsiteX106" fmla="*/ 954259 w 4925367"/>
              <a:gd name="connsiteY106" fmla="*/ 4219302 h 4454434"/>
              <a:gd name="connsiteX107" fmla="*/ 653813 w 4925367"/>
              <a:gd name="connsiteY107" fmla="*/ 4245428 h 4454434"/>
              <a:gd name="connsiteX108" fmla="*/ 549310 w 4925367"/>
              <a:gd name="connsiteY108" fmla="*/ 4284617 h 4454434"/>
              <a:gd name="connsiteX109" fmla="*/ 457870 w 4925367"/>
              <a:gd name="connsiteY109" fmla="*/ 4297680 h 4454434"/>
              <a:gd name="connsiteX110" fmla="*/ 353367 w 4925367"/>
              <a:gd name="connsiteY110" fmla="*/ 4310742 h 4454434"/>
              <a:gd name="connsiteX111" fmla="*/ 327242 w 4925367"/>
              <a:gd name="connsiteY111" fmla="*/ 4258491 h 4454434"/>
              <a:gd name="connsiteX112" fmla="*/ 340304 w 4925367"/>
              <a:gd name="connsiteY112" fmla="*/ 3696788 h 4454434"/>
              <a:gd name="connsiteX113" fmla="*/ 353367 w 4925367"/>
              <a:gd name="connsiteY113" fmla="*/ 3579222 h 4454434"/>
              <a:gd name="connsiteX114" fmla="*/ 379493 w 4925367"/>
              <a:gd name="connsiteY114" fmla="*/ 3513908 h 4454434"/>
              <a:gd name="connsiteX115" fmla="*/ 392556 w 4925367"/>
              <a:gd name="connsiteY115" fmla="*/ 3474720 h 4454434"/>
              <a:gd name="connsiteX116" fmla="*/ 431744 w 4925367"/>
              <a:gd name="connsiteY116" fmla="*/ 3317965 h 4454434"/>
              <a:gd name="connsiteX117" fmla="*/ 444807 w 4925367"/>
              <a:gd name="connsiteY117" fmla="*/ 3278777 h 4454434"/>
              <a:gd name="connsiteX118" fmla="*/ 457870 w 4925367"/>
              <a:gd name="connsiteY118" fmla="*/ 3213462 h 4454434"/>
              <a:gd name="connsiteX119" fmla="*/ 497059 w 4925367"/>
              <a:gd name="connsiteY119" fmla="*/ 3135085 h 4454434"/>
              <a:gd name="connsiteX120" fmla="*/ 523184 w 4925367"/>
              <a:gd name="connsiteY120" fmla="*/ 3004457 h 4454434"/>
              <a:gd name="connsiteX121" fmla="*/ 536247 w 4925367"/>
              <a:gd name="connsiteY121" fmla="*/ 2926080 h 4454434"/>
              <a:gd name="connsiteX122" fmla="*/ 562373 w 4925367"/>
              <a:gd name="connsiteY122" fmla="*/ 2873828 h 4454434"/>
              <a:gd name="connsiteX123" fmla="*/ 575436 w 4925367"/>
              <a:gd name="connsiteY123" fmla="*/ 2834640 h 4454434"/>
              <a:gd name="connsiteX124" fmla="*/ 640750 w 4925367"/>
              <a:gd name="connsiteY124" fmla="*/ 2403565 h 4454434"/>
              <a:gd name="connsiteX125" fmla="*/ 658623 w 4925367"/>
              <a:gd name="connsiteY125" fmla="*/ 2253274 h 4454434"/>
              <a:gd name="connsiteX126" fmla="*/ 679939 w 4925367"/>
              <a:gd name="connsiteY126" fmla="*/ 2181497 h 4454434"/>
              <a:gd name="connsiteX127" fmla="*/ 704360 w 4925367"/>
              <a:gd name="connsiteY127" fmla="*/ 2018128 h 4454434"/>
              <a:gd name="connsiteX128" fmla="*/ 717424 w 4925367"/>
              <a:gd name="connsiteY128" fmla="*/ 1978939 h 4454434"/>
              <a:gd name="connsiteX129" fmla="*/ 745253 w 4925367"/>
              <a:gd name="connsiteY129" fmla="*/ 1854925 h 4454434"/>
              <a:gd name="connsiteX130" fmla="*/ 784442 w 4925367"/>
              <a:gd name="connsiteY130" fmla="*/ 1567542 h 4454434"/>
              <a:gd name="connsiteX131" fmla="*/ 810567 w 4925367"/>
              <a:gd name="connsiteY131" fmla="*/ 1410788 h 4454434"/>
              <a:gd name="connsiteX132" fmla="*/ 849756 w 4925367"/>
              <a:gd name="connsiteY132" fmla="*/ 1306285 h 4454434"/>
              <a:gd name="connsiteX133" fmla="*/ 862819 w 4925367"/>
              <a:gd name="connsiteY133" fmla="*/ 1136468 h 4454434"/>
              <a:gd name="connsiteX134" fmla="*/ 810567 w 4925367"/>
              <a:gd name="connsiteY134" fmla="*/ 914400 h 4454434"/>
              <a:gd name="connsiteX135" fmla="*/ 771379 w 4925367"/>
              <a:gd name="connsiteY135" fmla="*/ 901337 h 4454434"/>
              <a:gd name="connsiteX136" fmla="*/ 706064 w 4925367"/>
              <a:gd name="connsiteY136" fmla="*/ 862148 h 4454434"/>
              <a:gd name="connsiteX137" fmla="*/ 601562 w 4925367"/>
              <a:gd name="connsiteY137" fmla="*/ 809897 h 4454434"/>
              <a:gd name="connsiteX138" fmla="*/ 549310 w 4925367"/>
              <a:gd name="connsiteY138" fmla="*/ 783771 h 4454434"/>
              <a:gd name="connsiteX139" fmla="*/ 405619 w 4925367"/>
              <a:gd name="connsiteY139" fmla="*/ 796834 h 4454434"/>
              <a:gd name="connsiteX140" fmla="*/ 366430 w 4925367"/>
              <a:gd name="connsiteY140" fmla="*/ 809897 h 4454434"/>
              <a:gd name="connsiteX141" fmla="*/ 222739 w 4925367"/>
              <a:gd name="connsiteY141" fmla="*/ 822960 h 4454434"/>
              <a:gd name="connsiteX142" fmla="*/ 141791 w 4925367"/>
              <a:gd name="connsiteY142" fmla="*/ 836422 h 4454434"/>
              <a:gd name="connsiteX143" fmla="*/ 13733 w 4925367"/>
              <a:gd name="connsiteY143" fmla="*/ 836022 h 4454434"/>
              <a:gd name="connsiteX144" fmla="*/ 670 w 4925367"/>
              <a:gd name="connsiteY144" fmla="*/ 783771 h 4454434"/>
              <a:gd name="connsiteX145" fmla="*/ 26796 w 4925367"/>
              <a:gd name="connsiteY145" fmla="*/ 744582 h 4454434"/>
              <a:gd name="connsiteX146" fmla="*/ 196613 w 4925367"/>
              <a:gd name="connsiteY146" fmla="*/ 679268 h 4454434"/>
              <a:gd name="connsiteX147" fmla="*/ 288053 w 4925367"/>
              <a:gd name="connsiteY147" fmla="*/ 640080 h 4454434"/>
              <a:gd name="connsiteX148" fmla="*/ 327242 w 4925367"/>
              <a:gd name="connsiteY148" fmla="*/ 627017 h 4454434"/>
              <a:gd name="connsiteX149" fmla="*/ 470933 w 4925367"/>
              <a:gd name="connsiteY149" fmla="*/ 574765 h 4454434"/>
              <a:gd name="connsiteX0" fmla="*/ 327242 w 4925367"/>
              <a:gd name="connsiteY0" fmla="*/ 640080 h 4454434"/>
              <a:gd name="connsiteX1" fmla="*/ 418682 w 4925367"/>
              <a:gd name="connsiteY1" fmla="*/ 613954 h 4454434"/>
              <a:gd name="connsiteX2" fmla="*/ 444807 w 4925367"/>
              <a:gd name="connsiteY2" fmla="*/ 574765 h 4454434"/>
              <a:gd name="connsiteX3" fmla="*/ 483996 w 4925367"/>
              <a:gd name="connsiteY3" fmla="*/ 535577 h 4454434"/>
              <a:gd name="connsiteX4" fmla="*/ 510122 w 4925367"/>
              <a:gd name="connsiteY4" fmla="*/ 483325 h 4454434"/>
              <a:gd name="connsiteX5" fmla="*/ 562373 w 4925367"/>
              <a:gd name="connsiteY5" fmla="*/ 352697 h 4454434"/>
              <a:gd name="connsiteX6" fmla="*/ 588499 w 4925367"/>
              <a:gd name="connsiteY6" fmla="*/ 313508 h 4454434"/>
              <a:gd name="connsiteX7" fmla="*/ 614624 w 4925367"/>
              <a:gd name="connsiteY7" fmla="*/ 248194 h 4454434"/>
              <a:gd name="connsiteX8" fmla="*/ 706064 w 4925367"/>
              <a:gd name="connsiteY8" fmla="*/ 169817 h 4454434"/>
              <a:gd name="connsiteX9" fmla="*/ 743550 w 4925367"/>
              <a:gd name="connsiteY9" fmla="*/ 137075 h 4454434"/>
              <a:gd name="connsiteX10" fmla="*/ 792582 w 4925367"/>
              <a:gd name="connsiteY10" fmla="*/ 114173 h 4454434"/>
              <a:gd name="connsiteX11" fmla="*/ 888944 w 4925367"/>
              <a:gd name="connsiteY11" fmla="*/ 78377 h 4454434"/>
              <a:gd name="connsiteX12" fmla="*/ 941195 w 4925367"/>
              <a:gd name="connsiteY12" fmla="*/ 45635 h 4454434"/>
              <a:gd name="connsiteX13" fmla="*/ 1032636 w 4925367"/>
              <a:gd name="connsiteY13" fmla="*/ 14592 h 4454434"/>
              <a:gd name="connsiteX14" fmla="*/ 1071824 w 4925367"/>
              <a:gd name="connsiteY14" fmla="*/ 26125 h 4454434"/>
              <a:gd name="connsiteX15" fmla="*/ 1111013 w 4925367"/>
              <a:gd name="connsiteY15" fmla="*/ 0 h 4454434"/>
              <a:gd name="connsiteX16" fmla="*/ 1241642 w 4925367"/>
              <a:gd name="connsiteY16" fmla="*/ 26125 h 4454434"/>
              <a:gd name="connsiteX17" fmla="*/ 1323237 w 4925367"/>
              <a:gd name="connsiteY17" fmla="*/ 57003 h 4454434"/>
              <a:gd name="connsiteX18" fmla="*/ 1372270 w 4925367"/>
              <a:gd name="connsiteY18" fmla="*/ 104502 h 4454434"/>
              <a:gd name="connsiteX19" fmla="*/ 1424522 w 4925367"/>
              <a:gd name="connsiteY19" fmla="*/ 130628 h 4454434"/>
              <a:gd name="connsiteX20" fmla="*/ 1437584 w 4925367"/>
              <a:gd name="connsiteY20" fmla="*/ 169817 h 4454434"/>
              <a:gd name="connsiteX21" fmla="*/ 1476773 w 4925367"/>
              <a:gd name="connsiteY21" fmla="*/ 209005 h 4454434"/>
              <a:gd name="connsiteX22" fmla="*/ 1489836 w 4925367"/>
              <a:gd name="connsiteY22" fmla="*/ 274320 h 4454434"/>
              <a:gd name="connsiteX23" fmla="*/ 1505245 w 4925367"/>
              <a:gd name="connsiteY23" fmla="*/ 595360 h 4454434"/>
              <a:gd name="connsiteX24" fmla="*/ 1463710 w 4925367"/>
              <a:gd name="connsiteY24" fmla="*/ 966651 h 4454434"/>
              <a:gd name="connsiteX25" fmla="*/ 1450647 w 4925367"/>
              <a:gd name="connsiteY25" fmla="*/ 1188720 h 4454434"/>
              <a:gd name="connsiteX26" fmla="*/ 1437584 w 4925367"/>
              <a:gd name="connsiteY26" fmla="*/ 1240971 h 4454434"/>
              <a:gd name="connsiteX27" fmla="*/ 1411459 w 4925367"/>
              <a:gd name="connsiteY27" fmla="*/ 1371600 h 4454434"/>
              <a:gd name="connsiteX28" fmla="*/ 1346144 w 4925367"/>
              <a:gd name="connsiteY28" fmla="*/ 1828800 h 4454434"/>
              <a:gd name="connsiteX29" fmla="*/ 1333082 w 4925367"/>
              <a:gd name="connsiteY29" fmla="*/ 2325188 h 4454434"/>
              <a:gd name="connsiteX30" fmla="*/ 1320019 w 4925367"/>
              <a:gd name="connsiteY30" fmla="*/ 2364377 h 4454434"/>
              <a:gd name="connsiteX31" fmla="*/ 1333082 w 4925367"/>
              <a:gd name="connsiteY31" fmla="*/ 3148148 h 4454434"/>
              <a:gd name="connsiteX32" fmla="*/ 1359207 w 4925367"/>
              <a:gd name="connsiteY32" fmla="*/ 3187337 h 4454434"/>
              <a:gd name="connsiteX33" fmla="*/ 1411459 w 4925367"/>
              <a:gd name="connsiteY33" fmla="*/ 3252651 h 4454434"/>
              <a:gd name="connsiteX34" fmla="*/ 1424522 w 4925367"/>
              <a:gd name="connsiteY34" fmla="*/ 3291840 h 4454434"/>
              <a:gd name="connsiteX35" fmla="*/ 1463710 w 4925367"/>
              <a:gd name="connsiteY35" fmla="*/ 3304902 h 4454434"/>
              <a:gd name="connsiteX36" fmla="*/ 1646590 w 4925367"/>
              <a:gd name="connsiteY36" fmla="*/ 3226525 h 4454434"/>
              <a:gd name="connsiteX37" fmla="*/ 1685779 w 4925367"/>
              <a:gd name="connsiteY37" fmla="*/ 3213462 h 4454434"/>
              <a:gd name="connsiteX38" fmla="*/ 1711904 w 4925367"/>
              <a:gd name="connsiteY38" fmla="*/ 3174274 h 4454434"/>
              <a:gd name="connsiteX39" fmla="*/ 1816407 w 4925367"/>
              <a:gd name="connsiteY39" fmla="*/ 3082834 h 4454434"/>
              <a:gd name="connsiteX40" fmla="*/ 1842533 w 4925367"/>
              <a:gd name="connsiteY40" fmla="*/ 3004457 h 4454434"/>
              <a:gd name="connsiteX41" fmla="*/ 1920910 w 4925367"/>
              <a:gd name="connsiteY41" fmla="*/ 2965268 h 4454434"/>
              <a:gd name="connsiteX42" fmla="*/ 1960099 w 4925367"/>
              <a:gd name="connsiteY42" fmla="*/ 2939142 h 4454434"/>
              <a:gd name="connsiteX43" fmla="*/ 2051539 w 4925367"/>
              <a:gd name="connsiteY43" fmla="*/ 2847702 h 4454434"/>
              <a:gd name="connsiteX44" fmla="*/ 2142979 w 4925367"/>
              <a:gd name="connsiteY44" fmla="*/ 2769325 h 4454434"/>
              <a:gd name="connsiteX45" fmla="*/ 2182167 w 4925367"/>
              <a:gd name="connsiteY45" fmla="*/ 2717074 h 4454434"/>
              <a:gd name="connsiteX46" fmla="*/ 2299733 w 4925367"/>
              <a:gd name="connsiteY46" fmla="*/ 2625634 h 4454434"/>
              <a:gd name="connsiteX47" fmla="*/ 2338922 w 4925367"/>
              <a:gd name="connsiteY47" fmla="*/ 2612571 h 4454434"/>
              <a:gd name="connsiteX48" fmla="*/ 2430362 w 4925367"/>
              <a:gd name="connsiteY48" fmla="*/ 2521131 h 4454434"/>
              <a:gd name="connsiteX49" fmla="*/ 2482613 w 4925367"/>
              <a:gd name="connsiteY49" fmla="*/ 2481942 h 4454434"/>
              <a:gd name="connsiteX50" fmla="*/ 2626304 w 4925367"/>
              <a:gd name="connsiteY50" fmla="*/ 2377440 h 4454434"/>
              <a:gd name="connsiteX51" fmla="*/ 2717744 w 4925367"/>
              <a:gd name="connsiteY51" fmla="*/ 2286000 h 4454434"/>
              <a:gd name="connsiteX52" fmla="*/ 2822247 w 4925367"/>
              <a:gd name="connsiteY52" fmla="*/ 2233748 h 4454434"/>
              <a:gd name="connsiteX53" fmla="*/ 2926750 w 4925367"/>
              <a:gd name="connsiteY53" fmla="*/ 2142308 h 4454434"/>
              <a:gd name="connsiteX54" fmla="*/ 2992064 w 4925367"/>
              <a:gd name="connsiteY54" fmla="*/ 2129245 h 4454434"/>
              <a:gd name="connsiteX55" fmla="*/ 3083504 w 4925367"/>
              <a:gd name="connsiteY55" fmla="*/ 2090057 h 4454434"/>
              <a:gd name="connsiteX56" fmla="*/ 3148819 w 4925367"/>
              <a:gd name="connsiteY56" fmla="*/ 2076994 h 4454434"/>
              <a:gd name="connsiteX57" fmla="*/ 3214133 w 4925367"/>
              <a:gd name="connsiteY57" fmla="*/ 2037805 h 4454434"/>
              <a:gd name="connsiteX58" fmla="*/ 3475390 w 4925367"/>
              <a:gd name="connsiteY58" fmla="*/ 1959428 h 4454434"/>
              <a:gd name="connsiteX59" fmla="*/ 3801962 w 4925367"/>
              <a:gd name="connsiteY59" fmla="*/ 1972491 h 4454434"/>
              <a:gd name="connsiteX60" fmla="*/ 3841150 w 4925367"/>
              <a:gd name="connsiteY60" fmla="*/ 2011680 h 4454434"/>
              <a:gd name="connsiteX61" fmla="*/ 3958716 w 4925367"/>
              <a:gd name="connsiteY61" fmla="*/ 1920240 h 4454434"/>
              <a:gd name="connsiteX62" fmla="*/ 4010967 w 4925367"/>
              <a:gd name="connsiteY62" fmla="*/ 1894114 h 4454434"/>
              <a:gd name="connsiteX63" fmla="*/ 4128533 w 4925367"/>
              <a:gd name="connsiteY63" fmla="*/ 1841862 h 4454434"/>
              <a:gd name="connsiteX64" fmla="*/ 4233036 w 4925367"/>
              <a:gd name="connsiteY64" fmla="*/ 1776548 h 4454434"/>
              <a:gd name="connsiteX65" fmla="*/ 4350602 w 4925367"/>
              <a:gd name="connsiteY65" fmla="*/ 1724297 h 4454434"/>
              <a:gd name="connsiteX66" fmla="*/ 4428979 w 4925367"/>
              <a:gd name="connsiteY66" fmla="*/ 1658982 h 4454434"/>
              <a:gd name="connsiteX67" fmla="*/ 4455104 w 4925367"/>
              <a:gd name="connsiteY67" fmla="*/ 1606731 h 4454434"/>
              <a:gd name="connsiteX68" fmla="*/ 4546544 w 4925367"/>
              <a:gd name="connsiteY68" fmla="*/ 1515291 h 4454434"/>
              <a:gd name="connsiteX69" fmla="*/ 4598796 w 4925367"/>
              <a:gd name="connsiteY69" fmla="*/ 1449977 h 4454434"/>
              <a:gd name="connsiteX70" fmla="*/ 4637984 w 4925367"/>
              <a:gd name="connsiteY70" fmla="*/ 1841862 h 4454434"/>
              <a:gd name="connsiteX71" fmla="*/ 4703299 w 4925367"/>
              <a:gd name="connsiteY71" fmla="*/ 1828800 h 4454434"/>
              <a:gd name="connsiteX72" fmla="*/ 4781676 w 4925367"/>
              <a:gd name="connsiteY72" fmla="*/ 1789611 h 4454434"/>
              <a:gd name="connsiteX73" fmla="*/ 4873116 w 4925367"/>
              <a:gd name="connsiteY73" fmla="*/ 1750422 h 4454434"/>
              <a:gd name="connsiteX74" fmla="*/ 4846990 w 4925367"/>
              <a:gd name="connsiteY74" fmla="*/ 2103120 h 4454434"/>
              <a:gd name="connsiteX75" fmla="*/ 4807802 w 4925367"/>
              <a:gd name="connsiteY75" fmla="*/ 2194560 h 4454434"/>
              <a:gd name="connsiteX76" fmla="*/ 4768613 w 4925367"/>
              <a:gd name="connsiteY76" fmla="*/ 2272937 h 4454434"/>
              <a:gd name="connsiteX77" fmla="*/ 4768613 w 4925367"/>
              <a:gd name="connsiteY77" fmla="*/ 2599508 h 4454434"/>
              <a:gd name="connsiteX78" fmla="*/ 4820864 w 4925367"/>
              <a:gd name="connsiteY78" fmla="*/ 2664822 h 4454434"/>
              <a:gd name="connsiteX79" fmla="*/ 4833927 w 4925367"/>
              <a:gd name="connsiteY79" fmla="*/ 2978331 h 4454434"/>
              <a:gd name="connsiteX80" fmla="*/ 4860053 w 4925367"/>
              <a:gd name="connsiteY80" fmla="*/ 3017520 h 4454434"/>
              <a:gd name="connsiteX81" fmla="*/ 4886179 w 4925367"/>
              <a:gd name="connsiteY81" fmla="*/ 3108960 h 4454434"/>
              <a:gd name="connsiteX82" fmla="*/ 4925367 w 4925367"/>
              <a:gd name="connsiteY82" fmla="*/ 3187337 h 4454434"/>
              <a:gd name="connsiteX83" fmla="*/ 4899242 w 4925367"/>
              <a:gd name="connsiteY83" fmla="*/ 3474720 h 4454434"/>
              <a:gd name="connsiteX84" fmla="*/ 4886179 w 4925367"/>
              <a:gd name="connsiteY84" fmla="*/ 3513908 h 4454434"/>
              <a:gd name="connsiteX85" fmla="*/ 4873116 w 4925367"/>
              <a:gd name="connsiteY85" fmla="*/ 3618411 h 4454434"/>
              <a:gd name="connsiteX86" fmla="*/ 4886179 w 4925367"/>
              <a:gd name="connsiteY86" fmla="*/ 4049485 h 4454434"/>
              <a:gd name="connsiteX87" fmla="*/ 4912304 w 4925367"/>
              <a:gd name="connsiteY87" fmla="*/ 4114800 h 4454434"/>
              <a:gd name="connsiteX88" fmla="*/ 4925367 w 4925367"/>
              <a:gd name="connsiteY88" fmla="*/ 4153988 h 4454434"/>
              <a:gd name="connsiteX89" fmla="*/ 4886179 w 4925367"/>
              <a:gd name="connsiteY89" fmla="*/ 4206240 h 4454434"/>
              <a:gd name="connsiteX90" fmla="*/ 4193847 w 4925367"/>
              <a:gd name="connsiteY90" fmla="*/ 4245428 h 4454434"/>
              <a:gd name="connsiteX91" fmla="*/ 4019109 w 4925367"/>
              <a:gd name="connsiteY91" fmla="*/ 4289369 h 4454434"/>
              <a:gd name="connsiteX92" fmla="*/ 3932590 w 4925367"/>
              <a:gd name="connsiteY92" fmla="*/ 4362994 h 4454434"/>
              <a:gd name="connsiteX93" fmla="*/ 3880339 w 4925367"/>
              <a:gd name="connsiteY93" fmla="*/ 4389120 h 4454434"/>
              <a:gd name="connsiteX94" fmla="*/ 3823610 w 4925367"/>
              <a:gd name="connsiteY94" fmla="*/ 4309680 h 4454434"/>
              <a:gd name="connsiteX95" fmla="*/ 3671333 w 4925367"/>
              <a:gd name="connsiteY95" fmla="*/ 4454434 h 4454434"/>
              <a:gd name="connsiteX96" fmla="*/ 3357824 w 4925367"/>
              <a:gd name="connsiteY96" fmla="*/ 4441371 h 4454434"/>
              <a:gd name="connsiteX97" fmla="*/ 3279447 w 4925367"/>
              <a:gd name="connsiteY97" fmla="*/ 4428308 h 4454434"/>
              <a:gd name="connsiteX98" fmla="*/ 3096567 w 4925367"/>
              <a:gd name="connsiteY98" fmla="*/ 4402182 h 4454434"/>
              <a:gd name="connsiteX99" fmla="*/ 3057379 w 4925367"/>
              <a:gd name="connsiteY99" fmla="*/ 4389120 h 4454434"/>
              <a:gd name="connsiteX100" fmla="*/ 2508739 w 4925367"/>
              <a:gd name="connsiteY100" fmla="*/ 4428308 h 4454434"/>
              <a:gd name="connsiteX101" fmla="*/ 1672716 w 4925367"/>
              <a:gd name="connsiteY101" fmla="*/ 4415245 h 4454434"/>
              <a:gd name="connsiteX102" fmla="*/ 1633527 w 4925367"/>
              <a:gd name="connsiteY102" fmla="*/ 4389120 h 4454434"/>
              <a:gd name="connsiteX103" fmla="*/ 1502899 w 4925367"/>
              <a:gd name="connsiteY103" fmla="*/ 4362994 h 4454434"/>
              <a:gd name="connsiteX104" fmla="*/ 1463710 w 4925367"/>
              <a:gd name="connsiteY104" fmla="*/ 4336868 h 4454434"/>
              <a:gd name="connsiteX105" fmla="*/ 1202453 w 4925367"/>
              <a:gd name="connsiteY105" fmla="*/ 4284617 h 4454434"/>
              <a:gd name="connsiteX106" fmla="*/ 1137139 w 4925367"/>
              <a:gd name="connsiteY106" fmla="*/ 4258491 h 4454434"/>
              <a:gd name="connsiteX107" fmla="*/ 954259 w 4925367"/>
              <a:gd name="connsiteY107" fmla="*/ 4219302 h 4454434"/>
              <a:gd name="connsiteX108" fmla="*/ 653813 w 4925367"/>
              <a:gd name="connsiteY108" fmla="*/ 4245428 h 4454434"/>
              <a:gd name="connsiteX109" fmla="*/ 549310 w 4925367"/>
              <a:gd name="connsiteY109" fmla="*/ 4284617 h 4454434"/>
              <a:gd name="connsiteX110" fmla="*/ 457870 w 4925367"/>
              <a:gd name="connsiteY110" fmla="*/ 4297680 h 4454434"/>
              <a:gd name="connsiteX111" fmla="*/ 353367 w 4925367"/>
              <a:gd name="connsiteY111" fmla="*/ 4310742 h 4454434"/>
              <a:gd name="connsiteX112" fmla="*/ 327242 w 4925367"/>
              <a:gd name="connsiteY112" fmla="*/ 4258491 h 4454434"/>
              <a:gd name="connsiteX113" fmla="*/ 340304 w 4925367"/>
              <a:gd name="connsiteY113" fmla="*/ 3696788 h 4454434"/>
              <a:gd name="connsiteX114" fmla="*/ 353367 w 4925367"/>
              <a:gd name="connsiteY114" fmla="*/ 3579222 h 4454434"/>
              <a:gd name="connsiteX115" fmla="*/ 379493 w 4925367"/>
              <a:gd name="connsiteY115" fmla="*/ 3513908 h 4454434"/>
              <a:gd name="connsiteX116" fmla="*/ 392556 w 4925367"/>
              <a:gd name="connsiteY116" fmla="*/ 3474720 h 4454434"/>
              <a:gd name="connsiteX117" fmla="*/ 431744 w 4925367"/>
              <a:gd name="connsiteY117" fmla="*/ 3317965 h 4454434"/>
              <a:gd name="connsiteX118" fmla="*/ 444807 w 4925367"/>
              <a:gd name="connsiteY118" fmla="*/ 3278777 h 4454434"/>
              <a:gd name="connsiteX119" fmla="*/ 457870 w 4925367"/>
              <a:gd name="connsiteY119" fmla="*/ 3213462 h 4454434"/>
              <a:gd name="connsiteX120" fmla="*/ 497059 w 4925367"/>
              <a:gd name="connsiteY120" fmla="*/ 3135085 h 4454434"/>
              <a:gd name="connsiteX121" fmla="*/ 523184 w 4925367"/>
              <a:gd name="connsiteY121" fmla="*/ 3004457 h 4454434"/>
              <a:gd name="connsiteX122" fmla="*/ 536247 w 4925367"/>
              <a:gd name="connsiteY122" fmla="*/ 2926080 h 4454434"/>
              <a:gd name="connsiteX123" fmla="*/ 562373 w 4925367"/>
              <a:gd name="connsiteY123" fmla="*/ 2873828 h 4454434"/>
              <a:gd name="connsiteX124" fmla="*/ 575436 w 4925367"/>
              <a:gd name="connsiteY124" fmla="*/ 2834640 h 4454434"/>
              <a:gd name="connsiteX125" fmla="*/ 640750 w 4925367"/>
              <a:gd name="connsiteY125" fmla="*/ 2403565 h 4454434"/>
              <a:gd name="connsiteX126" fmla="*/ 658623 w 4925367"/>
              <a:gd name="connsiteY126" fmla="*/ 2253274 h 4454434"/>
              <a:gd name="connsiteX127" fmla="*/ 679939 w 4925367"/>
              <a:gd name="connsiteY127" fmla="*/ 2181497 h 4454434"/>
              <a:gd name="connsiteX128" fmla="*/ 704360 w 4925367"/>
              <a:gd name="connsiteY128" fmla="*/ 2018128 h 4454434"/>
              <a:gd name="connsiteX129" fmla="*/ 717424 w 4925367"/>
              <a:gd name="connsiteY129" fmla="*/ 1978939 h 4454434"/>
              <a:gd name="connsiteX130" fmla="*/ 745253 w 4925367"/>
              <a:gd name="connsiteY130" fmla="*/ 1854925 h 4454434"/>
              <a:gd name="connsiteX131" fmla="*/ 784442 w 4925367"/>
              <a:gd name="connsiteY131" fmla="*/ 1567542 h 4454434"/>
              <a:gd name="connsiteX132" fmla="*/ 810567 w 4925367"/>
              <a:gd name="connsiteY132" fmla="*/ 1410788 h 4454434"/>
              <a:gd name="connsiteX133" fmla="*/ 849756 w 4925367"/>
              <a:gd name="connsiteY133" fmla="*/ 1306285 h 4454434"/>
              <a:gd name="connsiteX134" fmla="*/ 862819 w 4925367"/>
              <a:gd name="connsiteY134" fmla="*/ 1136468 h 4454434"/>
              <a:gd name="connsiteX135" fmla="*/ 810567 w 4925367"/>
              <a:gd name="connsiteY135" fmla="*/ 914400 h 4454434"/>
              <a:gd name="connsiteX136" fmla="*/ 771379 w 4925367"/>
              <a:gd name="connsiteY136" fmla="*/ 901337 h 4454434"/>
              <a:gd name="connsiteX137" fmla="*/ 706064 w 4925367"/>
              <a:gd name="connsiteY137" fmla="*/ 862148 h 4454434"/>
              <a:gd name="connsiteX138" fmla="*/ 601562 w 4925367"/>
              <a:gd name="connsiteY138" fmla="*/ 809897 h 4454434"/>
              <a:gd name="connsiteX139" fmla="*/ 549310 w 4925367"/>
              <a:gd name="connsiteY139" fmla="*/ 783771 h 4454434"/>
              <a:gd name="connsiteX140" fmla="*/ 405619 w 4925367"/>
              <a:gd name="connsiteY140" fmla="*/ 796834 h 4454434"/>
              <a:gd name="connsiteX141" fmla="*/ 366430 w 4925367"/>
              <a:gd name="connsiteY141" fmla="*/ 809897 h 4454434"/>
              <a:gd name="connsiteX142" fmla="*/ 222739 w 4925367"/>
              <a:gd name="connsiteY142" fmla="*/ 822960 h 4454434"/>
              <a:gd name="connsiteX143" fmla="*/ 141791 w 4925367"/>
              <a:gd name="connsiteY143" fmla="*/ 836422 h 4454434"/>
              <a:gd name="connsiteX144" fmla="*/ 13733 w 4925367"/>
              <a:gd name="connsiteY144" fmla="*/ 836022 h 4454434"/>
              <a:gd name="connsiteX145" fmla="*/ 670 w 4925367"/>
              <a:gd name="connsiteY145" fmla="*/ 783771 h 4454434"/>
              <a:gd name="connsiteX146" fmla="*/ 26796 w 4925367"/>
              <a:gd name="connsiteY146" fmla="*/ 744582 h 4454434"/>
              <a:gd name="connsiteX147" fmla="*/ 196613 w 4925367"/>
              <a:gd name="connsiteY147" fmla="*/ 679268 h 4454434"/>
              <a:gd name="connsiteX148" fmla="*/ 288053 w 4925367"/>
              <a:gd name="connsiteY148" fmla="*/ 640080 h 4454434"/>
              <a:gd name="connsiteX149" fmla="*/ 327242 w 4925367"/>
              <a:gd name="connsiteY149" fmla="*/ 627017 h 4454434"/>
              <a:gd name="connsiteX150" fmla="*/ 470933 w 4925367"/>
              <a:gd name="connsiteY150" fmla="*/ 574765 h 4454434"/>
              <a:gd name="connsiteX0" fmla="*/ 327242 w 5232919"/>
              <a:gd name="connsiteY0" fmla="*/ 640080 h 4454434"/>
              <a:gd name="connsiteX1" fmla="*/ 418682 w 5232919"/>
              <a:gd name="connsiteY1" fmla="*/ 613954 h 4454434"/>
              <a:gd name="connsiteX2" fmla="*/ 444807 w 5232919"/>
              <a:gd name="connsiteY2" fmla="*/ 574765 h 4454434"/>
              <a:gd name="connsiteX3" fmla="*/ 483996 w 5232919"/>
              <a:gd name="connsiteY3" fmla="*/ 535577 h 4454434"/>
              <a:gd name="connsiteX4" fmla="*/ 510122 w 5232919"/>
              <a:gd name="connsiteY4" fmla="*/ 483325 h 4454434"/>
              <a:gd name="connsiteX5" fmla="*/ 562373 w 5232919"/>
              <a:gd name="connsiteY5" fmla="*/ 352697 h 4454434"/>
              <a:gd name="connsiteX6" fmla="*/ 588499 w 5232919"/>
              <a:gd name="connsiteY6" fmla="*/ 313508 h 4454434"/>
              <a:gd name="connsiteX7" fmla="*/ 614624 w 5232919"/>
              <a:gd name="connsiteY7" fmla="*/ 248194 h 4454434"/>
              <a:gd name="connsiteX8" fmla="*/ 706064 w 5232919"/>
              <a:gd name="connsiteY8" fmla="*/ 169817 h 4454434"/>
              <a:gd name="connsiteX9" fmla="*/ 743550 w 5232919"/>
              <a:gd name="connsiteY9" fmla="*/ 137075 h 4454434"/>
              <a:gd name="connsiteX10" fmla="*/ 792582 w 5232919"/>
              <a:gd name="connsiteY10" fmla="*/ 114173 h 4454434"/>
              <a:gd name="connsiteX11" fmla="*/ 888944 w 5232919"/>
              <a:gd name="connsiteY11" fmla="*/ 78377 h 4454434"/>
              <a:gd name="connsiteX12" fmla="*/ 941195 w 5232919"/>
              <a:gd name="connsiteY12" fmla="*/ 45635 h 4454434"/>
              <a:gd name="connsiteX13" fmla="*/ 1032636 w 5232919"/>
              <a:gd name="connsiteY13" fmla="*/ 14592 h 4454434"/>
              <a:gd name="connsiteX14" fmla="*/ 1071824 w 5232919"/>
              <a:gd name="connsiteY14" fmla="*/ 26125 h 4454434"/>
              <a:gd name="connsiteX15" fmla="*/ 1111013 w 5232919"/>
              <a:gd name="connsiteY15" fmla="*/ 0 h 4454434"/>
              <a:gd name="connsiteX16" fmla="*/ 1241642 w 5232919"/>
              <a:gd name="connsiteY16" fmla="*/ 26125 h 4454434"/>
              <a:gd name="connsiteX17" fmla="*/ 1323237 w 5232919"/>
              <a:gd name="connsiteY17" fmla="*/ 57003 h 4454434"/>
              <a:gd name="connsiteX18" fmla="*/ 1372270 w 5232919"/>
              <a:gd name="connsiteY18" fmla="*/ 104502 h 4454434"/>
              <a:gd name="connsiteX19" fmla="*/ 1424522 w 5232919"/>
              <a:gd name="connsiteY19" fmla="*/ 130628 h 4454434"/>
              <a:gd name="connsiteX20" fmla="*/ 1437584 w 5232919"/>
              <a:gd name="connsiteY20" fmla="*/ 169817 h 4454434"/>
              <a:gd name="connsiteX21" fmla="*/ 1476773 w 5232919"/>
              <a:gd name="connsiteY21" fmla="*/ 209005 h 4454434"/>
              <a:gd name="connsiteX22" fmla="*/ 1489836 w 5232919"/>
              <a:gd name="connsiteY22" fmla="*/ 274320 h 4454434"/>
              <a:gd name="connsiteX23" fmla="*/ 1505245 w 5232919"/>
              <a:gd name="connsiteY23" fmla="*/ 595360 h 4454434"/>
              <a:gd name="connsiteX24" fmla="*/ 1463710 w 5232919"/>
              <a:gd name="connsiteY24" fmla="*/ 966651 h 4454434"/>
              <a:gd name="connsiteX25" fmla="*/ 1450647 w 5232919"/>
              <a:gd name="connsiteY25" fmla="*/ 1188720 h 4454434"/>
              <a:gd name="connsiteX26" fmla="*/ 1437584 w 5232919"/>
              <a:gd name="connsiteY26" fmla="*/ 1240971 h 4454434"/>
              <a:gd name="connsiteX27" fmla="*/ 1411459 w 5232919"/>
              <a:gd name="connsiteY27" fmla="*/ 1371600 h 4454434"/>
              <a:gd name="connsiteX28" fmla="*/ 1346144 w 5232919"/>
              <a:gd name="connsiteY28" fmla="*/ 1828800 h 4454434"/>
              <a:gd name="connsiteX29" fmla="*/ 1333082 w 5232919"/>
              <a:gd name="connsiteY29" fmla="*/ 2325188 h 4454434"/>
              <a:gd name="connsiteX30" fmla="*/ 1320019 w 5232919"/>
              <a:gd name="connsiteY30" fmla="*/ 2364377 h 4454434"/>
              <a:gd name="connsiteX31" fmla="*/ 1333082 w 5232919"/>
              <a:gd name="connsiteY31" fmla="*/ 3148148 h 4454434"/>
              <a:gd name="connsiteX32" fmla="*/ 1359207 w 5232919"/>
              <a:gd name="connsiteY32" fmla="*/ 3187337 h 4454434"/>
              <a:gd name="connsiteX33" fmla="*/ 1411459 w 5232919"/>
              <a:gd name="connsiteY33" fmla="*/ 3252651 h 4454434"/>
              <a:gd name="connsiteX34" fmla="*/ 1424522 w 5232919"/>
              <a:gd name="connsiteY34" fmla="*/ 3291840 h 4454434"/>
              <a:gd name="connsiteX35" fmla="*/ 1463710 w 5232919"/>
              <a:gd name="connsiteY35" fmla="*/ 3304902 h 4454434"/>
              <a:gd name="connsiteX36" fmla="*/ 1646590 w 5232919"/>
              <a:gd name="connsiteY36" fmla="*/ 3226525 h 4454434"/>
              <a:gd name="connsiteX37" fmla="*/ 1685779 w 5232919"/>
              <a:gd name="connsiteY37" fmla="*/ 3213462 h 4454434"/>
              <a:gd name="connsiteX38" fmla="*/ 1711904 w 5232919"/>
              <a:gd name="connsiteY38" fmla="*/ 3174274 h 4454434"/>
              <a:gd name="connsiteX39" fmla="*/ 1816407 w 5232919"/>
              <a:gd name="connsiteY39" fmla="*/ 3082834 h 4454434"/>
              <a:gd name="connsiteX40" fmla="*/ 1842533 w 5232919"/>
              <a:gd name="connsiteY40" fmla="*/ 3004457 h 4454434"/>
              <a:gd name="connsiteX41" fmla="*/ 1920910 w 5232919"/>
              <a:gd name="connsiteY41" fmla="*/ 2965268 h 4454434"/>
              <a:gd name="connsiteX42" fmla="*/ 1960099 w 5232919"/>
              <a:gd name="connsiteY42" fmla="*/ 2939142 h 4454434"/>
              <a:gd name="connsiteX43" fmla="*/ 2051539 w 5232919"/>
              <a:gd name="connsiteY43" fmla="*/ 2847702 h 4454434"/>
              <a:gd name="connsiteX44" fmla="*/ 2142979 w 5232919"/>
              <a:gd name="connsiteY44" fmla="*/ 2769325 h 4454434"/>
              <a:gd name="connsiteX45" fmla="*/ 2182167 w 5232919"/>
              <a:gd name="connsiteY45" fmla="*/ 2717074 h 4454434"/>
              <a:gd name="connsiteX46" fmla="*/ 2299733 w 5232919"/>
              <a:gd name="connsiteY46" fmla="*/ 2625634 h 4454434"/>
              <a:gd name="connsiteX47" fmla="*/ 2338922 w 5232919"/>
              <a:gd name="connsiteY47" fmla="*/ 2612571 h 4454434"/>
              <a:gd name="connsiteX48" fmla="*/ 2430362 w 5232919"/>
              <a:gd name="connsiteY48" fmla="*/ 2521131 h 4454434"/>
              <a:gd name="connsiteX49" fmla="*/ 2482613 w 5232919"/>
              <a:gd name="connsiteY49" fmla="*/ 2481942 h 4454434"/>
              <a:gd name="connsiteX50" fmla="*/ 2626304 w 5232919"/>
              <a:gd name="connsiteY50" fmla="*/ 2377440 h 4454434"/>
              <a:gd name="connsiteX51" fmla="*/ 2717744 w 5232919"/>
              <a:gd name="connsiteY51" fmla="*/ 2286000 h 4454434"/>
              <a:gd name="connsiteX52" fmla="*/ 2822247 w 5232919"/>
              <a:gd name="connsiteY52" fmla="*/ 2233748 h 4454434"/>
              <a:gd name="connsiteX53" fmla="*/ 2926750 w 5232919"/>
              <a:gd name="connsiteY53" fmla="*/ 2142308 h 4454434"/>
              <a:gd name="connsiteX54" fmla="*/ 2992064 w 5232919"/>
              <a:gd name="connsiteY54" fmla="*/ 2129245 h 4454434"/>
              <a:gd name="connsiteX55" fmla="*/ 3083504 w 5232919"/>
              <a:gd name="connsiteY55" fmla="*/ 2090057 h 4454434"/>
              <a:gd name="connsiteX56" fmla="*/ 3148819 w 5232919"/>
              <a:gd name="connsiteY56" fmla="*/ 2076994 h 4454434"/>
              <a:gd name="connsiteX57" fmla="*/ 3214133 w 5232919"/>
              <a:gd name="connsiteY57" fmla="*/ 2037805 h 4454434"/>
              <a:gd name="connsiteX58" fmla="*/ 3475390 w 5232919"/>
              <a:gd name="connsiteY58" fmla="*/ 1959428 h 4454434"/>
              <a:gd name="connsiteX59" fmla="*/ 3801962 w 5232919"/>
              <a:gd name="connsiteY59" fmla="*/ 1972491 h 4454434"/>
              <a:gd name="connsiteX60" fmla="*/ 3841150 w 5232919"/>
              <a:gd name="connsiteY60" fmla="*/ 2011680 h 4454434"/>
              <a:gd name="connsiteX61" fmla="*/ 3958716 w 5232919"/>
              <a:gd name="connsiteY61" fmla="*/ 1920240 h 4454434"/>
              <a:gd name="connsiteX62" fmla="*/ 4010967 w 5232919"/>
              <a:gd name="connsiteY62" fmla="*/ 1894114 h 4454434"/>
              <a:gd name="connsiteX63" fmla="*/ 4128533 w 5232919"/>
              <a:gd name="connsiteY63" fmla="*/ 1841862 h 4454434"/>
              <a:gd name="connsiteX64" fmla="*/ 4233036 w 5232919"/>
              <a:gd name="connsiteY64" fmla="*/ 1776548 h 4454434"/>
              <a:gd name="connsiteX65" fmla="*/ 4350602 w 5232919"/>
              <a:gd name="connsiteY65" fmla="*/ 1724297 h 4454434"/>
              <a:gd name="connsiteX66" fmla="*/ 4428979 w 5232919"/>
              <a:gd name="connsiteY66" fmla="*/ 1658982 h 4454434"/>
              <a:gd name="connsiteX67" fmla="*/ 4455104 w 5232919"/>
              <a:gd name="connsiteY67" fmla="*/ 1606731 h 4454434"/>
              <a:gd name="connsiteX68" fmla="*/ 4546544 w 5232919"/>
              <a:gd name="connsiteY68" fmla="*/ 1515291 h 4454434"/>
              <a:gd name="connsiteX69" fmla="*/ 4598796 w 5232919"/>
              <a:gd name="connsiteY69" fmla="*/ 1449977 h 4454434"/>
              <a:gd name="connsiteX70" fmla="*/ 4637984 w 5232919"/>
              <a:gd name="connsiteY70" fmla="*/ 1841862 h 4454434"/>
              <a:gd name="connsiteX71" fmla="*/ 4703299 w 5232919"/>
              <a:gd name="connsiteY71" fmla="*/ 1828800 h 4454434"/>
              <a:gd name="connsiteX72" fmla="*/ 4781676 w 5232919"/>
              <a:gd name="connsiteY72" fmla="*/ 1789611 h 4454434"/>
              <a:gd name="connsiteX73" fmla="*/ 4873116 w 5232919"/>
              <a:gd name="connsiteY73" fmla="*/ 1750422 h 4454434"/>
              <a:gd name="connsiteX74" fmla="*/ 4846990 w 5232919"/>
              <a:gd name="connsiteY74" fmla="*/ 2103120 h 4454434"/>
              <a:gd name="connsiteX75" fmla="*/ 4807802 w 5232919"/>
              <a:gd name="connsiteY75" fmla="*/ 2194560 h 4454434"/>
              <a:gd name="connsiteX76" fmla="*/ 4768613 w 5232919"/>
              <a:gd name="connsiteY76" fmla="*/ 2272937 h 4454434"/>
              <a:gd name="connsiteX77" fmla="*/ 4768613 w 5232919"/>
              <a:gd name="connsiteY77" fmla="*/ 2599508 h 4454434"/>
              <a:gd name="connsiteX78" fmla="*/ 4820864 w 5232919"/>
              <a:gd name="connsiteY78" fmla="*/ 2664822 h 4454434"/>
              <a:gd name="connsiteX79" fmla="*/ 4833927 w 5232919"/>
              <a:gd name="connsiteY79" fmla="*/ 2978331 h 4454434"/>
              <a:gd name="connsiteX80" fmla="*/ 4860053 w 5232919"/>
              <a:gd name="connsiteY80" fmla="*/ 3017520 h 4454434"/>
              <a:gd name="connsiteX81" fmla="*/ 4886179 w 5232919"/>
              <a:gd name="connsiteY81" fmla="*/ 3108960 h 4454434"/>
              <a:gd name="connsiteX82" fmla="*/ 4925367 w 5232919"/>
              <a:gd name="connsiteY82" fmla="*/ 3187337 h 4454434"/>
              <a:gd name="connsiteX83" fmla="*/ 4899242 w 5232919"/>
              <a:gd name="connsiteY83" fmla="*/ 3474720 h 4454434"/>
              <a:gd name="connsiteX84" fmla="*/ 4886179 w 5232919"/>
              <a:gd name="connsiteY84" fmla="*/ 3513908 h 4454434"/>
              <a:gd name="connsiteX85" fmla="*/ 4873116 w 5232919"/>
              <a:gd name="connsiteY85" fmla="*/ 3618411 h 4454434"/>
              <a:gd name="connsiteX86" fmla="*/ 4886179 w 5232919"/>
              <a:gd name="connsiteY86" fmla="*/ 4049485 h 4454434"/>
              <a:gd name="connsiteX87" fmla="*/ 4912304 w 5232919"/>
              <a:gd name="connsiteY87" fmla="*/ 4114800 h 4454434"/>
              <a:gd name="connsiteX88" fmla="*/ 4925367 w 5232919"/>
              <a:gd name="connsiteY88" fmla="*/ 4153988 h 4454434"/>
              <a:gd name="connsiteX89" fmla="*/ 4886179 w 5232919"/>
              <a:gd name="connsiteY89" fmla="*/ 4206240 h 4454434"/>
              <a:gd name="connsiteX90" fmla="*/ 344672 w 5232919"/>
              <a:gd name="connsiteY90" fmla="*/ 4250349 h 4454434"/>
              <a:gd name="connsiteX91" fmla="*/ 4019109 w 5232919"/>
              <a:gd name="connsiteY91" fmla="*/ 4289369 h 4454434"/>
              <a:gd name="connsiteX92" fmla="*/ 3932590 w 5232919"/>
              <a:gd name="connsiteY92" fmla="*/ 4362994 h 4454434"/>
              <a:gd name="connsiteX93" fmla="*/ 3880339 w 5232919"/>
              <a:gd name="connsiteY93" fmla="*/ 4389120 h 4454434"/>
              <a:gd name="connsiteX94" fmla="*/ 3823610 w 5232919"/>
              <a:gd name="connsiteY94" fmla="*/ 4309680 h 4454434"/>
              <a:gd name="connsiteX95" fmla="*/ 3671333 w 5232919"/>
              <a:gd name="connsiteY95" fmla="*/ 4454434 h 4454434"/>
              <a:gd name="connsiteX96" fmla="*/ 3357824 w 5232919"/>
              <a:gd name="connsiteY96" fmla="*/ 4441371 h 4454434"/>
              <a:gd name="connsiteX97" fmla="*/ 3279447 w 5232919"/>
              <a:gd name="connsiteY97" fmla="*/ 4428308 h 4454434"/>
              <a:gd name="connsiteX98" fmla="*/ 3096567 w 5232919"/>
              <a:gd name="connsiteY98" fmla="*/ 4402182 h 4454434"/>
              <a:gd name="connsiteX99" fmla="*/ 3057379 w 5232919"/>
              <a:gd name="connsiteY99" fmla="*/ 4389120 h 4454434"/>
              <a:gd name="connsiteX100" fmla="*/ 2508739 w 5232919"/>
              <a:gd name="connsiteY100" fmla="*/ 4428308 h 4454434"/>
              <a:gd name="connsiteX101" fmla="*/ 1672716 w 5232919"/>
              <a:gd name="connsiteY101" fmla="*/ 4415245 h 4454434"/>
              <a:gd name="connsiteX102" fmla="*/ 1633527 w 5232919"/>
              <a:gd name="connsiteY102" fmla="*/ 4389120 h 4454434"/>
              <a:gd name="connsiteX103" fmla="*/ 1502899 w 5232919"/>
              <a:gd name="connsiteY103" fmla="*/ 4362994 h 4454434"/>
              <a:gd name="connsiteX104" fmla="*/ 1463710 w 5232919"/>
              <a:gd name="connsiteY104" fmla="*/ 4336868 h 4454434"/>
              <a:gd name="connsiteX105" fmla="*/ 1202453 w 5232919"/>
              <a:gd name="connsiteY105" fmla="*/ 4284617 h 4454434"/>
              <a:gd name="connsiteX106" fmla="*/ 1137139 w 5232919"/>
              <a:gd name="connsiteY106" fmla="*/ 4258491 h 4454434"/>
              <a:gd name="connsiteX107" fmla="*/ 954259 w 5232919"/>
              <a:gd name="connsiteY107" fmla="*/ 4219302 h 4454434"/>
              <a:gd name="connsiteX108" fmla="*/ 653813 w 5232919"/>
              <a:gd name="connsiteY108" fmla="*/ 4245428 h 4454434"/>
              <a:gd name="connsiteX109" fmla="*/ 549310 w 5232919"/>
              <a:gd name="connsiteY109" fmla="*/ 4284617 h 4454434"/>
              <a:gd name="connsiteX110" fmla="*/ 457870 w 5232919"/>
              <a:gd name="connsiteY110" fmla="*/ 4297680 h 4454434"/>
              <a:gd name="connsiteX111" fmla="*/ 353367 w 5232919"/>
              <a:gd name="connsiteY111" fmla="*/ 4310742 h 4454434"/>
              <a:gd name="connsiteX112" fmla="*/ 327242 w 5232919"/>
              <a:gd name="connsiteY112" fmla="*/ 4258491 h 4454434"/>
              <a:gd name="connsiteX113" fmla="*/ 340304 w 5232919"/>
              <a:gd name="connsiteY113" fmla="*/ 3696788 h 4454434"/>
              <a:gd name="connsiteX114" fmla="*/ 353367 w 5232919"/>
              <a:gd name="connsiteY114" fmla="*/ 3579222 h 4454434"/>
              <a:gd name="connsiteX115" fmla="*/ 379493 w 5232919"/>
              <a:gd name="connsiteY115" fmla="*/ 3513908 h 4454434"/>
              <a:gd name="connsiteX116" fmla="*/ 392556 w 5232919"/>
              <a:gd name="connsiteY116" fmla="*/ 3474720 h 4454434"/>
              <a:gd name="connsiteX117" fmla="*/ 431744 w 5232919"/>
              <a:gd name="connsiteY117" fmla="*/ 3317965 h 4454434"/>
              <a:gd name="connsiteX118" fmla="*/ 444807 w 5232919"/>
              <a:gd name="connsiteY118" fmla="*/ 3278777 h 4454434"/>
              <a:gd name="connsiteX119" fmla="*/ 457870 w 5232919"/>
              <a:gd name="connsiteY119" fmla="*/ 3213462 h 4454434"/>
              <a:gd name="connsiteX120" fmla="*/ 497059 w 5232919"/>
              <a:gd name="connsiteY120" fmla="*/ 3135085 h 4454434"/>
              <a:gd name="connsiteX121" fmla="*/ 523184 w 5232919"/>
              <a:gd name="connsiteY121" fmla="*/ 3004457 h 4454434"/>
              <a:gd name="connsiteX122" fmla="*/ 536247 w 5232919"/>
              <a:gd name="connsiteY122" fmla="*/ 2926080 h 4454434"/>
              <a:gd name="connsiteX123" fmla="*/ 562373 w 5232919"/>
              <a:gd name="connsiteY123" fmla="*/ 2873828 h 4454434"/>
              <a:gd name="connsiteX124" fmla="*/ 575436 w 5232919"/>
              <a:gd name="connsiteY124" fmla="*/ 2834640 h 4454434"/>
              <a:gd name="connsiteX125" fmla="*/ 640750 w 5232919"/>
              <a:gd name="connsiteY125" fmla="*/ 2403565 h 4454434"/>
              <a:gd name="connsiteX126" fmla="*/ 658623 w 5232919"/>
              <a:gd name="connsiteY126" fmla="*/ 2253274 h 4454434"/>
              <a:gd name="connsiteX127" fmla="*/ 679939 w 5232919"/>
              <a:gd name="connsiteY127" fmla="*/ 2181497 h 4454434"/>
              <a:gd name="connsiteX128" fmla="*/ 704360 w 5232919"/>
              <a:gd name="connsiteY128" fmla="*/ 2018128 h 4454434"/>
              <a:gd name="connsiteX129" fmla="*/ 717424 w 5232919"/>
              <a:gd name="connsiteY129" fmla="*/ 1978939 h 4454434"/>
              <a:gd name="connsiteX130" fmla="*/ 745253 w 5232919"/>
              <a:gd name="connsiteY130" fmla="*/ 1854925 h 4454434"/>
              <a:gd name="connsiteX131" fmla="*/ 784442 w 5232919"/>
              <a:gd name="connsiteY131" fmla="*/ 1567542 h 4454434"/>
              <a:gd name="connsiteX132" fmla="*/ 810567 w 5232919"/>
              <a:gd name="connsiteY132" fmla="*/ 1410788 h 4454434"/>
              <a:gd name="connsiteX133" fmla="*/ 849756 w 5232919"/>
              <a:gd name="connsiteY133" fmla="*/ 1306285 h 4454434"/>
              <a:gd name="connsiteX134" fmla="*/ 862819 w 5232919"/>
              <a:gd name="connsiteY134" fmla="*/ 1136468 h 4454434"/>
              <a:gd name="connsiteX135" fmla="*/ 810567 w 5232919"/>
              <a:gd name="connsiteY135" fmla="*/ 914400 h 4454434"/>
              <a:gd name="connsiteX136" fmla="*/ 771379 w 5232919"/>
              <a:gd name="connsiteY136" fmla="*/ 901337 h 4454434"/>
              <a:gd name="connsiteX137" fmla="*/ 706064 w 5232919"/>
              <a:gd name="connsiteY137" fmla="*/ 862148 h 4454434"/>
              <a:gd name="connsiteX138" fmla="*/ 601562 w 5232919"/>
              <a:gd name="connsiteY138" fmla="*/ 809897 h 4454434"/>
              <a:gd name="connsiteX139" fmla="*/ 549310 w 5232919"/>
              <a:gd name="connsiteY139" fmla="*/ 783771 h 4454434"/>
              <a:gd name="connsiteX140" fmla="*/ 405619 w 5232919"/>
              <a:gd name="connsiteY140" fmla="*/ 796834 h 4454434"/>
              <a:gd name="connsiteX141" fmla="*/ 366430 w 5232919"/>
              <a:gd name="connsiteY141" fmla="*/ 809897 h 4454434"/>
              <a:gd name="connsiteX142" fmla="*/ 222739 w 5232919"/>
              <a:gd name="connsiteY142" fmla="*/ 822960 h 4454434"/>
              <a:gd name="connsiteX143" fmla="*/ 141791 w 5232919"/>
              <a:gd name="connsiteY143" fmla="*/ 836422 h 4454434"/>
              <a:gd name="connsiteX144" fmla="*/ 13733 w 5232919"/>
              <a:gd name="connsiteY144" fmla="*/ 836022 h 4454434"/>
              <a:gd name="connsiteX145" fmla="*/ 670 w 5232919"/>
              <a:gd name="connsiteY145" fmla="*/ 783771 h 4454434"/>
              <a:gd name="connsiteX146" fmla="*/ 26796 w 5232919"/>
              <a:gd name="connsiteY146" fmla="*/ 744582 h 4454434"/>
              <a:gd name="connsiteX147" fmla="*/ 196613 w 5232919"/>
              <a:gd name="connsiteY147" fmla="*/ 679268 h 4454434"/>
              <a:gd name="connsiteX148" fmla="*/ 288053 w 5232919"/>
              <a:gd name="connsiteY148" fmla="*/ 640080 h 4454434"/>
              <a:gd name="connsiteX149" fmla="*/ 327242 w 5232919"/>
              <a:gd name="connsiteY149" fmla="*/ 627017 h 4454434"/>
              <a:gd name="connsiteX150" fmla="*/ 470933 w 5232919"/>
              <a:gd name="connsiteY150" fmla="*/ 574765 h 4454434"/>
              <a:gd name="connsiteX0" fmla="*/ 327242 w 5232917"/>
              <a:gd name="connsiteY0" fmla="*/ 640080 h 4454434"/>
              <a:gd name="connsiteX1" fmla="*/ 418682 w 5232917"/>
              <a:gd name="connsiteY1" fmla="*/ 613954 h 4454434"/>
              <a:gd name="connsiteX2" fmla="*/ 444807 w 5232917"/>
              <a:gd name="connsiteY2" fmla="*/ 574765 h 4454434"/>
              <a:gd name="connsiteX3" fmla="*/ 483996 w 5232917"/>
              <a:gd name="connsiteY3" fmla="*/ 535577 h 4454434"/>
              <a:gd name="connsiteX4" fmla="*/ 510122 w 5232917"/>
              <a:gd name="connsiteY4" fmla="*/ 483325 h 4454434"/>
              <a:gd name="connsiteX5" fmla="*/ 562373 w 5232917"/>
              <a:gd name="connsiteY5" fmla="*/ 352697 h 4454434"/>
              <a:gd name="connsiteX6" fmla="*/ 588499 w 5232917"/>
              <a:gd name="connsiteY6" fmla="*/ 313508 h 4454434"/>
              <a:gd name="connsiteX7" fmla="*/ 614624 w 5232917"/>
              <a:gd name="connsiteY7" fmla="*/ 248194 h 4454434"/>
              <a:gd name="connsiteX8" fmla="*/ 706064 w 5232917"/>
              <a:gd name="connsiteY8" fmla="*/ 169817 h 4454434"/>
              <a:gd name="connsiteX9" fmla="*/ 743550 w 5232917"/>
              <a:gd name="connsiteY9" fmla="*/ 137075 h 4454434"/>
              <a:gd name="connsiteX10" fmla="*/ 792582 w 5232917"/>
              <a:gd name="connsiteY10" fmla="*/ 114173 h 4454434"/>
              <a:gd name="connsiteX11" fmla="*/ 888944 w 5232917"/>
              <a:gd name="connsiteY11" fmla="*/ 78377 h 4454434"/>
              <a:gd name="connsiteX12" fmla="*/ 941195 w 5232917"/>
              <a:gd name="connsiteY12" fmla="*/ 45635 h 4454434"/>
              <a:gd name="connsiteX13" fmla="*/ 1032636 w 5232917"/>
              <a:gd name="connsiteY13" fmla="*/ 14592 h 4454434"/>
              <a:gd name="connsiteX14" fmla="*/ 1071824 w 5232917"/>
              <a:gd name="connsiteY14" fmla="*/ 26125 h 4454434"/>
              <a:gd name="connsiteX15" fmla="*/ 1111013 w 5232917"/>
              <a:gd name="connsiteY15" fmla="*/ 0 h 4454434"/>
              <a:gd name="connsiteX16" fmla="*/ 1241642 w 5232917"/>
              <a:gd name="connsiteY16" fmla="*/ 26125 h 4454434"/>
              <a:gd name="connsiteX17" fmla="*/ 1323237 w 5232917"/>
              <a:gd name="connsiteY17" fmla="*/ 57003 h 4454434"/>
              <a:gd name="connsiteX18" fmla="*/ 1372270 w 5232917"/>
              <a:gd name="connsiteY18" fmla="*/ 104502 h 4454434"/>
              <a:gd name="connsiteX19" fmla="*/ 1424522 w 5232917"/>
              <a:gd name="connsiteY19" fmla="*/ 130628 h 4454434"/>
              <a:gd name="connsiteX20" fmla="*/ 1437584 w 5232917"/>
              <a:gd name="connsiteY20" fmla="*/ 169817 h 4454434"/>
              <a:gd name="connsiteX21" fmla="*/ 1476773 w 5232917"/>
              <a:gd name="connsiteY21" fmla="*/ 209005 h 4454434"/>
              <a:gd name="connsiteX22" fmla="*/ 1489836 w 5232917"/>
              <a:gd name="connsiteY22" fmla="*/ 274320 h 4454434"/>
              <a:gd name="connsiteX23" fmla="*/ 1505245 w 5232917"/>
              <a:gd name="connsiteY23" fmla="*/ 595360 h 4454434"/>
              <a:gd name="connsiteX24" fmla="*/ 1463710 w 5232917"/>
              <a:gd name="connsiteY24" fmla="*/ 966651 h 4454434"/>
              <a:gd name="connsiteX25" fmla="*/ 1450647 w 5232917"/>
              <a:gd name="connsiteY25" fmla="*/ 1188720 h 4454434"/>
              <a:gd name="connsiteX26" fmla="*/ 1437584 w 5232917"/>
              <a:gd name="connsiteY26" fmla="*/ 1240971 h 4454434"/>
              <a:gd name="connsiteX27" fmla="*/ 1411459 w 5232917"/>
              <a:gd name="connsiteY27" fmla="*/ 1371600 h 4454434"/>
              <a:gd name="connsiteX28" fmla="*/ 1346144 w 5232917"/>
              <a:gd name="connsiteY28" fmla="*/ 1828800 h 4454434"/>
              <a:gd name="connsiteX29" fmla="*/ 1333082 w 5232917"/>
              <a:gd name="connsiteY29" fmla="*/ 2325188 h 4454434"/>
              <a:gd name="connsiteX30" fmla="*/ 1320019 w 5232917"/>
              <a:gd name="connsiteY30" fmla="*/ 2364377 h 4454434"/>
              <a:gd name="connsiteX31" fmla="*/ 1333082 w 5232917"/>
              <a:gd name="connsiteY31" fmla="*/ 3148148 h 4454434"/>
              <a:gd name="connsiteX32" fmla="*/ 1359207 w 5232917"/>
              <a:gd name="connsiteY32" fmla="*/ 3187337 h 4454434"/>
              <a:gd name="connsiteX33" fmla="*/ 1411459 w 5232917"/>
              <a:gd name="connsiteY33" fmla="*/ 3252651 h 4454434"/>
              <a:gd name="connsiteX34" fmla="*/ 1424522 w 5232917"/>
              <a:gd name="connsiteY34" fmla="*/ 3291840 h 4454434"/>
              <a:gd name="connsiteX35" fmla="*/ 1463710 w 5232917"/>
              <a:gd name="connsiteY35" fmla="*/ 3304902 h 4454434"/>
              <a:gd name="connsiteX36" fmla="*/ 1646590 w 5232917"/>
              <a:gd name="connsiteY36" fmla="*/ 3226525 h 4454434"/>
              <a:gd name="connsiteX37" fmla="*/ 1685779 w 5232917"/>
              <a:gd name="connsiteY37" fmla="*/ 3213462 h 4454434"/>
              <a:gd name="connsiteX38" fmla="*/ 1711904 w 5232917"/>
              <a:gd name="connsiteY38" fmla="*/ 3174274 h 4454434"/>
              <a:gd name="connsiteX39" fmla="*/ 1816407 w 5232917"/>
              <a:gd name="connsiteY39" fmla="*/ 3082834 h 4454434"/>
              <a:gd name="connsiteX40" fmla="*/ 1842533 w 5232917"/>
              <a:gd name="connsiteY40" fmla="*/ 3004457 h 4454434"/>
              <a:gd name="connsiteX41" fmla="*/ 1920910 w 5232917"/>
              <a:gd name="connsiteY41" fmla="*/ 2965268 h 4454434"/>
              <a:gd name="connsiteX42" fmla="*/ 1960099 w 5232917"/>
              <a:gd name="connsiteY42" fmla="*/ 2939142 h 4454434"/>
              <a:gd name="connsiteX43" fmla="*/ 2051539 w 5232917"/>
              <a:gd name="connsiteY43" fmla="*/ 2847702 h 4454434"/>
              <a:gd name="connsiteX44" fmla="*/ 2142979 w 5232917"/>
              <a:gd name="connsiteY44" fmla="*/ 2769325 h 4454434"/>
              <a:gd name="connsiteX45" fmla="*/ 2182167 w 5232917"/>
              <a:gd name="connsiteY45" fmla="*/ 2717074 h 4454434"/>
              <a:gd name="connsiteX46" fmla="*/ 2299733 w 5232917"/>
              <a:gd name="connsiteY46" fmla="*/ 2625634 h 4454434"/>
              <a:gd name="connsiteX47" fmla="*/ 2338922 w 5232917"/>
              <a:gd name="connsiteY47" fmla="*/ 2612571 h 4454434"/>
              <a:gd name="connsiteX48" fmla="*/ 2430362 w 5232917"/>
              <a:gd name="connsiteY48" fmla="*/ 2521131 h 4454434"/>
              <a:gd name="connsiteX49" fmla="*/ 2482613 w 5232917"/>
              <a:gd name="connsiteY49" fmla="*/ 2481942 h 4454434"/>
              <a:gd name="connsiteX50" fmla="*/ 2626304 w 5232917"/>
              <a:gd name="connsiteY50" fmla="*/ 2377440 h 4454434"/>
              <a:gd name="connsiteX51" fmla="*/ 2717744 w 5232917"/>
              <a:gd name="connsiteY51" fmla="*/ 2286000 h 4454434"/>
              <a:gd name="connsiteX52" fmla="*/ 2822247 w 5232917"/>
              <a:gd name="connsiteY52" fmla="*/ 2233748 h 4454434"/>
              <a:gd name="connsiteX53" fmla="*/ 2926750 w 5232917"/>
              <a:gd name="connsiteY53" fmla="*/ 2142308 h 4454434"/>
              <a:gd name="connsiteX54" fmla="*/ 2992064 w 5232917"/>
              <a:gd name="connsiteY54" fmla="*/ 2129245 h 4454434"/>
              <a:gd name="connsiteX55" fmla="*/ 3083504 w 5232917"/>
              <a:gd name="connsiteY55" fmla="*/ 2090057 h 4454434"/>
              <a:gd name="connsiteX56" fmla="*/ 3148819 w 5232917"/>
              <a:gd name="connsiteY56" fmla="*/ 2076994 h 4454434"/>
              <a:gd name="connsiteX57" fmla="*/ 3214133 w 5232917"/>
              <a:gd name="connsiteY57" fmla="*/ 2037805 h 4454434"/>
              <a:gd name="connsiteX58" fmla="*/ 3475390 w 5232917"/>
              <a:gd name="connsiteY58" fmla="*/ 1959428 h 4454434"/>
              <a:gd name="connsiteX59" fmla="*/ 3801962 w 5232917"/>
              <a:gd name="connsiteY59" fmla="*/ 1972491 h 4454434"/>
              <a:gd name="connsiteX60" fmla="*/ 3841150 w 5232917"/>
              <a:gd name="connsiteY60" fmla="*/ 2011680 h 4454434"/>
              <a:gd name="connsiteX61" fmla="*/ 3958716 w 5232917"/>
              <a:gd name="connsiteY61" fmla="*/ 1920240 h 4454434"/>
              <a:gd name="connsiteX62" fmla="*/ 4010967 w 5232917"/>
              <a:gd name="connsiteY62" fmla="*/ 1894114 h 4454434"/>
              <a:gd name="connsiteX63" fmla="*/ 4128533 w 5232917"/>
              <a:gd name="connsiteY63" fmla="*/ 1841862 h 4454434"/>
              <a:gd name="connsiteX64" fmla="*/ 4233036 w 5232917"/>
              <a:gd name="connsiteY64" fmla="*/ 1776548 h 4454434"/>
              <a:gd name="connsiteX65" fmla="*/ 4350602 w 5232917"/>
              <a:gd name="connsiteY65" fmla="*/ 1724297 h 4454434"/>
              <a:gd name="connsiteX66" fmla="*/ 4428979 w 5232917"/>
              <a:gd name="connsiteY66" fmla="*/ 1658982 h 4454434"/>
              <a:gd name="connsiteX67" fmla="*/ 4455104 w 5232917"/>
              <a:gd name="connsiteY67" fmla="*/ 1606731 h 4454434"/>
              <a:gd name="connsiteX68" fmla="*/ 4546544 w 5232917"/>
              <a:gd name="connsiteY68" fmla="*/ 1515291 h 4454434"/>
              <a:gd name="connsiteX69" fmla="*/ 4598796 w 5232917"/>
              <a:gd name="connsiteY69" fmla="*/ 1449977 h 4454434"/>
              <a:gd name="connsiteX70" fmla="*/ 4637984 w 5232917"/>
              <a:gd name="connsiteY70" fmla="*/ 1841862 h 4454434"/>
              <a:gd name="connsiteX71" fmla="*/ 4703299 w 5232917"/>
              <a:gd name="connsiteY71" fmla="*/ 1828800 h 4454434"/>
              <a:gd name="connsiteX72" fmla="*/ 4781676 w 5232917"/>
              <a:gd name="connsiteY72" fmla="*/ 1789611 h 4454434"/>
              <a:gd name="connsiteX73" fmla="*/ 4873116 w 5232917"/>
              <a:gd name="connsiteY73" fmla="*/ 1750422 h 4454434"/>
              <a:gd name="connsiteX74" fmla="*/ 4846990 w 5232917"/>
              <a:gd name="connsiteY74" fmla="*/ 2103120 h 4454434"/>
              <a:gd name="connsiteX75" fmla="*/ 4807802 w 5232917"/>
              <a:gd name="connsiteY75" fmla="*/ 2194560 h 4454434"/>
              <a:gd name="connsiteX76" fmla="*/ 4768613 w 5232917"/>
              <a:gd name="connsiteY76" fmla="*/ 2272937 h 4454434"/>
              <a:gd name="connsiteX77" fmla="*/ 4768613 w 5232917"/>
              <a:gd name="connsiteY77" fmla="*/ 2599508 h 4454434"/>
              <a:gd name="connsiteX78" fmla="*/ 4820864 w 5232917"/>
              <a:gd name="connsiteY78" fmla="*/ 2664822 h 4454434"/>
              <a:gd name="connsiteX79" fmla="*/ 4833927 w 5232917"/>
              <a:gd name="connsiteY79" fmla="*/ 2978331 h 4454434"/>
              <a:gd name="connsiteX80" fmla="*/ 4860053 w 5232917"/>
              <a:gd name="connsiteY80" fmla="*/ 3017520 h 4454434"/>
              <a:gd name="connsiteX81" fmla="*/ 4886179 w 5232917"/>
              <a:gd name="connsiteY81" fmla="*/ 3108960 h 4454434"/>
              <a:gd name="connsiteX82" fmla="*/ 4925367 w 5232917"/>
              <a:gd name="connsiteY82" fmla="*/ 3187337 h 4454434"/>
              <a:gd name="connsiteX83" fmla="*/ 4899242 w 5232917"/>
              <a:gd name="connsiteY83" fmla="*/ 3474720 h 4454434"/>
              <a:gd name="connsiteX84" fmla="*/ 4886179 w 5232917"/>
              <a:gd name="connsiteY84" fmla="*/ 3513908 h 4454434"/>
              <a:gd name="connsiteX85" fmla="*/ 4873116 w 5232917"/>
              <a:gd name="connsiteY85" fmla="*/ 3618411 h 4454434"/>
              <a:gd name="connsiteX86" fmla="*/ 4886179 w 5232917"/>
              <a:gd name="connsiteY86" fmla="*/ 4049485 h 4454434"/>
              <a:gd name="connsiteX87" fmla="*/ 4912304 w 5232917"/>
              <a:gd name="connsiteY87" fmla="*/ 4114800 h 4454434"/>
              <a:gd name="connsiteX88" fmla="*/ 4925367 w 5232917"/>
              <a:gd name="connsiteY88" fmla="*/ 4153988 h 4454434"/>
              <a:gd name="connsiteX89" fmla="*/ 4886179 w 5232917"/>
              <a:gd name="connsiteY89" fmla="*/ 4206240 h 4454434"/>
              <a:gd name="connsiteX90" fmla="*/ 344672 w 5232917"/>
              <a:gd name="connsiteY90" fmla="*/ 4250349 h 4454434"/>
              <a:gd name="connsiteX91" fmla="*/ 3341232 w 5232917"/>
              <a:gd name="connsiteY91" fmla="*/ 4304761 h 4454434"/>
              <a:gd name="connsiteX92" fmla="*/ 4019109 w 5232917"/>
              <a:gd name="connsiteY92" fmla="*/ 4289369 h 4454434"/>
              <a:gd name="connsiteX93" fmla="*/ 3932590 w 5232917"/>
              <a:gd name="connsiteY93" fmla="*/ 4362994 h 4454434"/>
              <a:gd name="connsiteX94" fmla="*/ 3880339 w 5232917"/>
              <a:gd name="connsiteY94" fmla="*/ 4389120 h 4454434"/>
              <a:gd name="connsiteX95" fmla="*/ 3823610 w 5232917"/>
              <a:gd name="connsiteY95" fmla="*/ 4309680 h 4454434"/>
              <a:gd name="connsiteX96" fmla="*/ 3671333 w 5232917"/>
              <a:gd name="connsiteY96" fmla="*/ 4454434 h 4454434"/>
              <a:gd name="connsiteX97" fmla="*/ 3357824 w 5232917"/>
              <a:gd name="connsiteY97" fmla="*/ 4441371 h 4454434"/>
              <a:gd name="connsiteX98" fmla="*/ 3279447 w 5232917"/>
              <a:gd name="connsiteY98" fmla="*/ 4428308 h 4454434"/>
              <a:gd name="connsiteX99" fmla="*/ 3096567 w 5232917"/>
              <a:gd name="connsiteY99" fmla="*/ 4402182 h 4454434"/>
              <a:gd name="connsiteX100" fmla="*/ 3057379 w 5232917"/>
              <a:gd name="connsiteY100" fmla="*/ 4389120 h 4454434"/>
              <a:gd name="connsiteX101" fmla="*/ 2508739 w 5232917"/>
              <a:gd name="connsiteY101" fmla="*/ 4428308 h 4454434"/>
              <a:gd name="connsiteX102" fmla="*/ 1672716 w 5232917"/>
              <a:gd name="connsiteY102" fmla="*/ 4415245 h 4454434"/>
              <a:gd name="connsiteX103" fmla="*/ 1633527 w 5232917"/>
              <a:gd name="connsiteY103" fmla="*/ 4389120 h 4454434"/>
              <a:gd name="connsiteX104" fmla="*/ 1502899 w 5232917"/>
              <a:gd name="connsiteY104" fmla="*/ 4362994 h 4454434"/>
              <a:gd name="connsiteX105" fmla="*/ 1463710 w 5232917"/>
              <a:gd name="connsiteY105" fmla="*/ 4336868 h 4454434"/>
              <a:gd name="connsiteX106" fmla="*/ 1202453 w 5232917"/>
              <a:gd name="connsiteY106" fmla="*/ 4284617 h 4454434"/>
              <a:gd name="connsiteX107" fmla="*/ 1137139 w 5232917"/>
              <a:gd name="connsiteY107" fmla="*/ 4258491 h 4454434"/>
              <a:gd name="connsiteX108" fmla="*/ 954259 w 5232917"/>
              <a:gd name="connsiteY108" fmla="*/ 4219302 h 4454434"/>
              <a:gd name="connsiteX109" fmla="*/ 653813 w 5232917"/>
              <a:gd name="connsiteY109" fmla="*/ 4245428 h 4454434"/>
              <a:gd name="connsiteX110" fmla="*/ 549310 w 5232917"/>
              <a:gd name="connsiteY110" fmla="*/ 4284617 h 4454434"/>
              <a:gd name="connsiteX111" fmla="*/ 457870 w 5232917"/>
              <a:gd name="connsiteY111" fmla="*/ 4297680 h 4454434"/>
              <a:gd name="connsiteX112" fmla="*/ 353367 w 5232917"/>
              <a:gd name="connsiteY112" fmla="*/ 4310742 h 4454434"/>
              <a:gd name="connsiteX113" fmla="*/ 327242 w 5232917"/>
              <a:gd name="connsiteY113" fmla="*/ 4258491 h 4454434"/>
              <a:gd name="connsiteX114" fmla="*/ 340304 w 5232917"/>
              <a:gd name="connsiteY114" fmla="*/ 3696788 h 4454434"/>
              <a:gd name="connsiteX115" fmla="*/ 353367 w 5232917"/>
              <a:gd name="connsiteY115" fmla="*/ 3579222 h 4454434"/>
              <a:gd name="connsiteX116" fmla="*/ 379493 w 5232917"/>
              <a:gd name="connsiteY116" fmla="*/ 3513908 h 4454434"/>
              <a:gd name="connsiteX117" fmla="*/ 392556 w 5232917"/>
              <a:gd name="connsiteY117" fmla="*/ 3474720 h 4454434"/>
              <a:gd name="connsiteX118" fmla="*/ 431744 w 5232917"/>
              <a:gd name="connsiteY118" fmla="*/ 3317965 h 4454434"/>
              <a:gd name="connsiteX119" fmla="*/ 444807 w 5232917"/>
              <a:gd name="connsiteY119" fmla="*/ 3278777 h 4454434"/>
              <a:gd name="connsiteX120" fmla="*/ 457870 w 5232917"/>
              <a:gd name="connsiteY120" fmla="*/ 3213462 h 4454434"/>
              <a:gd name="connsiteX121" fmla="*/ 497059 w 5232917"/>
              <a:gd name="connsiteY121" fmla="*/ 3135085 h 4454434"/>
              <a:gd name="connsiteX122" fmla="*/ 523184 w 5232917"/>
              <a:gd name="connsiteY122" fmla="*/ 3004457 h 4454434"/>
              <a:gd name="connsiteX123" fmla="*/ 536247 w 5232917"/>
              <a:gd name="connsiteY123" fmla="*/ 2926080 h 4454434"/>
              <a:gd name="connsiteX124" fmla="*/ 562373 w 5232917"/>
              <a:gd name="connsiteY124" fmla="*/ 2873828 h 4454434"/>
              <a:gd name="connsiteX125" fmla="*/ 575436 w 5232917"/>
              <a:gd name="connsiteY125" fmla="*/ 2834640 h 4454434"/>
              <a:gd name="connsiteX126" fmla="*/ 640750 w 5232917"/>
              <a:gd name="connsiteY126" fmla="*/ 2403565 h 4454434"/>
              <a:gd name="connsiteX127" fmla="*/ 658623 w 5232917"/>
              <a:gd name="connsiteY127" fmla="*/ 2253274 h 4454434"/>
              <a:gd name="connsiteX128" fmla="*/ 679939 w 5232917"/>
              <a:gd name="connsiteY128" fmla="*/ 2181497 h 4454434"/>
              <a:gd name="connsiteX129" fmla="*/ 704360 w 5232917"/>
              <a:gd name="connsiteY129" fmla="*/ 2018128 h 4454434"/>
              <a:gd name="connsiteX130" fmla="*/ 717424 w 5232917"/>
              <a:gd name="connsiteY130" fmla="*/ 1978939 h 4454434"/>
              <a:gd name="connsiteX131" fmla="*/ 745253 w 5232917"/>
              <a:gd name="connsiteY131" fmla="*/ 1854925 h 4454434"/>
              <a:gd name="connsiteX132" fmla="*/ 784442 w 5232917"/>
              <a:gd name="connsiteY132" fmla="*/ 1567542 h 4454434"/>
              <a:gd name="connsiteX133" fmla="*/ 810567 w 5232917"/>
              <a:gd name="connsiteY133" fmla="*/ 1410788 h 4454434"/>
              <a:gd name="connsiteX134" fmla="*/ 849756 w 5232917"/>
              <a:gd name="connsiteY134" fmla="*/ 1306285 h 4454434"/>
              <a:gd name="connsiteX135" fmla="*/ 862819 w 5232917"/>
              <a:gd name="connsiteY135" fmla="*/ 1136468 h 4454434"/>
              <a:gd name="connsiteX136" fmla="*/ 810567 w 5232917"/>
              <a:gd name="connsiteY136" fmla="*/ 914400 h 4454434"/>
              <a:gd name="connsiteX137" fmla="*/ 771379 w 5232917"/>
              <a:gd name="connsiteY137" fmla="*/ 901337 h 4454434"/>
              <a:gd name="connsiteX138" fmla="*/ 706064 w 5232917"/>
              <a:gd name="connsiteY138" fmla="*/ 862148 h 4454434"/>
              <a:gd name="connsiteX139" fmla="*/ 601562 w 5232917"/>
              <a:gd name="connsiteY139" fmla="*/ 809897 h 4454434"/>
              <a:gd name="connsiteX140" fmla="*/ 549310 w 5232917"/>
              <a:gd name="connsiteY140" fmla="*/ 783771 h 4454434"/>
              <a:gd name="connsiteX141" fmla="*/ 405619 w 5232917"/>
              <a:gd name="connsiteY141" fmla="*/ 796834 h 4454434"/>
              <a:gd name="connsiteX142" fmla="*/ 366430 w 5232917"/>
              <a:gd name="connsiteY142" fmla="*/ 809897 h 4454434"/>
              <a:gd name="connsiteX143" fmla="*/ 222739 w 5232917"/>
              <a:gd name="connsiteY143" fmla="*/ 822960 h 4454434"/>
              <a:gd name="connsiteX144" fmla="*/ 141791 w 5232917"/>
              <a:gd name="connsiteY144" fmla="*/ 836422 h 4454434"/>
              <a:gd name="connsiteX145" fmla="*/ 13733 w 5232917"/>
              <a:gd name="connsiteY145" fmla="*/ 836022 h 4454434"/>
              <a:gd name="connsiteX146" fmla="*/ 670 w 5232917"/>
              <a:gd name="connsiteY146" fmla="*/ 783771 h 4454434"/>
              <a:gd name="connsiteX147" fmla="*/ 26796 w 5232917"/>
              <a:gd name="connsiteY147" fmla="*/ 744582 h 4454434"/>
              <a:gd name="connsiteX148" fmla="*/ 196613 w 5232917"/>
              <a:gd name="connsiteY148" fmla="*/ 679268 h 4454434"/>
              <a:gd name="connsiteX149" fmla="*/ 288053 w 5232917"/>
              <a:gd name="connsiteY149" fmla="*/ 640080 h 4454434"/>
              <a:gd name="connsiteX150" fmla="*/ 327242 w 5232917"/>
              <a:gd name="connsiteY150" fmla="*/ 627017 h 4454434"/>
              <a:gd name="connsiteX151" fmla="*/ 470933 w 5232917"/>
              <a:gd name="connsiteY151" fmla="*/ 574765 h 4454434"/>
              <a:gd name="connsiteX0" fmla="*/ 327242 w 5232919"/>
              <a:gd name="connsiteY0" fmla="*/ 640080 h 4454434"/>
              <a:gd name="connsiteX1" fmla="*/ 418682 w 5232919"/>
              <a:gd name="connsiteY1" fmla="*/ 613954 h 4454434"/>
              <a:gd name="connsiteX2" fmla="*/ 444807 w 5232919"/>
              <a:gd name="connsiteY2" fmla="*/ 574765 h 4454434"/>
              <a:gd name="connsiteX3" fmla="*/ 483996 w 5232919"/>
              <a:gd name="connsiteY3" fmla="*/ 535577 h 4454434"/>
              <a:gd name="connsiteX4" fmla="*/ 510122 w 5232919"/>
              <a:gd name="connsiteY4" fmla="*/ 483325 h 4454434"/>
              <a:gd name="connsiteX5" fmla="*/ 562373 w 5232919"/>
              <a:gd name="connsiteY5" fmla="*/ 352697 h 4454434"/>
              <a:gd name="connsiteX6" fmla="*/ 588499 w 5232919"/>
              <a:gd name="connsiteY6" fmla="*/ 313508 h 4454434"/>
              <a:gd name="connsiteX7" fmla="*/ 614624 w 5232919"/>
              <a:gd name="connsiteY7" fmla="*/ 248194 h 4454434"/>
              <a:gd name="connsiteX8" fmla="*/ 706064 w 5232919"/>
              <a:gd name="connsiteY8" fmla="*/ 169817 h 4454434"/>
              <a:gd name="connsiteX9" fmla="*/ 743550 w 5232919"/>
              <a:gd name="connsiteY9" fmla="*/ 137075 h 4454434"/>
              <a:gd name="connsiteX10" fmla="*/ 792582 w 5232919"/>
              <a:gd name="connsiteY10" fmla="*/ 114173 h 4454434"/>
              <a:gd name="connsiteX11" fmla="*/ 888944 w 5232919"/>
              <a:gd name="connsiteY11" fmla="*/ 78377 h 4454434"/>
              <a:gd name="connsiteX12" fmla="*/ 941195 w 5232919"/>
              <a:gd name="connsiteY12" fmla="*/ 45635 h 4454434"/>
              <a:gd name="connsiteX13" fmla="*/ 1032636 w 5232919"/>
              <a:gd name="connsiteY13" fmla="*/ 14592 h 4454434"/>
              <a:gd name="connsiteX14" fmla="*/ 1071824 w 5232919"/>
              <a:gd name="connsiteY14" fmla="*/ 26125 h 4454434"/>
              <a:gd name="connsiteX15" fmla="*/ 1111013 w 5232919"/>
              <a:gd name="connsiteY15" fmla="*/ 0 h 4454434"/>
              <a:gd name="connsiteX16" fmla="*/ 1241642 w 5232919"/>
              <a:gd name="connsiteY16" fmla="*/ 26125 h 4454434"/>
              <a:gd name="connsiteX17" fmla="*/ 1323237 w 5232919"/>
              <a:gd name="connsiteY17" fmla="*/ 57003 h 4454434"/>
              <a:gd name="connsiteX18" fmla="*/ 1372270 w 5232919"/>
              <a:gd name="connsiteY18" fmla="*/ 104502 h 4454434"/>
              <a:gd name="connsiteX19" fmla="*/ 1424522 w 5232919"/>
              <a:gd name="connsiteY19" fmla="*/ 130628 h 4454434"/>
              <a:gd name="connsiteX20" fmla="*/ 1437584 w 5232919"/>
              <a:gd name="connsiteY20" fmla="*/ 169817 h 4454434"/>
              <a:gd name="connsiteX21" fmla="*/ 1476773 w 5232919"/>
              <a:gd name="connsiteY21" fmla="*/ 209005 h 4454434"/>
              <a:gd name="connsiteX22" fmla="*/ 1489836 w 5232919"/>
              <a:gd name="connsiteY22" fmla="*/ 274320 h 4454434"/>
              <a:gd name="connsiteX23" fmla="*/ 1505245 w 5232919"/>
              <a:gd name="connsiteY23" fmla="*/ 595360 h 4454434"/>
              <a:gd name="connsiteX24" fmla="*/ 1463710 w 5232919"/>
              <a:gd name="connsiteY24" fmla="*/ 966651 h 4454434"/>
              <a:gd name="connsiteX25" fmla="*/ 1450647 w 5232919"/>
              <a:gd name="connsiteY25" fmla="*/ 1188720 h 4454434"/>
              <a:gd name="connsiteX26" fmla="*/ 1437584 w 5232919"/>
              <a:gd name="connsiteY26" fmla="*/ 1240971 h 4454434"/>
              <a:gd name="connsiteX27" fmla="*/ 1411459 w 5232919"/>
              <a:gd name="connsiteY27" fmla="*/ 1371600 h 4454434"/>
              <a:gd name="connsiteX28" fmla="*/ 1346144 w 5232919"/>
              <a:gd name="connsiteY28" fmla="*/ 1828800 h 4454434"/>
              <a:gd name="connsiteX29" fmla="*/ 1333082 w 5232919"/>
              <a:gd name="connsiteY29" fmla="*/ 2325188 h 4454434"/>
              <a:gd name="connsiteX30" fmla="*/ 1320019 w 5232919"/>
              <a:gd name="connsiteY30" fmla="*/ 2364377 h 4454434"/>
              <a:gd name="connsiteX31" fmla="*/ 1333082 w 5232919"/>
              <a:gd name="connsiteY31" fmla="*/ 3148148 h 4454434"/>
              <a:gd name="connsiteX32" fmla="*/ 1359207 w 5232919"/>
              <a:gd name="connsiteY32" fmla="*/ 3187337 h 4454434"/>
              <a:gd name="connsiteX33" fmla="*/ 1411459 w 5232919"/>
              <a:gd name="connsiteY33" fmla="*/ 3252651 h 4454434"/>
              <a:gd name="connsiteX34" fmla="*/ 1424522 w 5232919"/>
              <a:gd name="connsiteY34" fmla="*/ 3291840 h 4454434"/>
              <a:gd name="connsiteX35" fmla="*/ 1463710 w 5232919"/>
              <a:gd name="connsiteY35" fmla="*/ 3304902 h 4454434"/>
              <a:gd name="connsiteX36" fmla="*/ 1646590 w 5232919"/>
              <a:gd name="connsiteY36" fmla="*/ 3226525 h 4454434"/>
              <a:gd name="connsiteX37" fmla="*/ 1685779 w 5232919"/>
              <a:gd name="connsiteY37" fmla="*/ 3213462 h 4454434"/>
              <a:gd name="connsiteX38" fmla="*/ 1711904 w 5232919"/>
              <a:gd name="connsiteY38" fmla="*/ 3174274 h 4454434"/>
              <a:gd name="connsiteX39" fmla="*/ 1816407 w 5232919"/>
              <a:gd name="connsiteY39" fmla="*/ 3082834 h 4454434"/>
              <a:gd name="connsiteX40" fmla="*/ 1842533 w 5232919"/>
              <a:gd name="connsiteY40" fmla="*/ 3004457 h 4454434"/>
              <a:gd name="connsiteX41" fmla="*/ 1920910 w 5232919"/>
              <a:gd name="connsiteY41" fmla="*/ 2965268 h 4454434"/>
              <a:gd name="connsiteX42" fmla="*/ 1960099 w 5232919"/>
              <a:gd name="connsiteY42" fmla="*/ 2939142 h 4454434"/>
              <a:gd name="connsiteX43" fmla="*/ 2051539 w 5232919"/>
              <a:gd name="connsiteY43" fmla="*/ 2847702 h 4454434"/>
              <a:gd name="connsiteX44" fmla="*/ 2142979 w 5232919"/>
              <a:gd name="connsiteY44" fmla="*/ 2769325 h 4454434"/>
              <a:gd name="connsiteX45" fmla="*/ 2182167 w 5232919"/>
              <a:gd name="connsiteY45" fmla="*/ 2717074 h 4454434"/>
              <a:gd name="connsiteX46" fmla="*/ 2299733 w 5232919"/>
              <a:gd name="connsiteY46" fmla="*/ 2625634 h 4454434"/>
              <a:gd name="connsiteX47" fmla="*/ 2338922 w 5232919"/>
              <a:gd name="connsiteY47" fmla="*/ 2612571 h 4454434"/>
              <a:gd name="connsiteX48" fmla="*/ 2430362 w 5232919"/>
              <a:gd name="connsiteY48" fmla="*/ 2521131 h 4454434"/>
              <a:gd name="connsiteX49" fmla="*/ 2482613 w 5232919"/>
              <a:gd name="connsiteY49" fmla="*/ 2481942 h 4454434"/>
              <a:gd name="connsiteX50" fmla="*/ 2626304 w 5232919"/>
              <a:gd name="connsiteY50" fmla="*/ 2377440 h 4454434"/>
              <a:gd name="connsiteX51" fmla="*/ 2717744 w 5232919"/>
              <a:gd name="connsiteY51" fmla="*/ 2286000 h 4454434"/>
              <a:gd name="connsiteX52" fmla="*/ 2822247 w 5232919"/>
              <a:gd name="connsiteY52" fmla="*/ 2233748 h 4454434"/>
              <a:gd name="connsiteX53" fmla="*/ 2926750 w 5232919"/>
              <a:gd name="connsiteY53" fmla="*/ 2142308 h 4454434"/>
              <a:gd name="connsiteX54" fmla="*/ 2992064 w 5232919"/>
              <a:gd name="connsiteY54" fmla="*/ 2129245 h 4454434"/>
              <a:gd name="connsiteX55" fmla="*/ 3083504 w 5232919"/>
              <a:gd name="connsiteY55" fmla="*/ 2090057 h 4454434"/>
              <a:gd name="connsiteX56" fmla="*/ 3148819 w 5232919"/>
              <a:gd name="connsiteY56" fmla="*/ 2076994 h 4454434"/>
              <a:gd name="connsiteX57" fmla="*/ 3214133 w 5232919"/>
              <a:gd name="connsiteY57" fmla="*/ 2037805 h 4454434"/>
              <a:gd name="connsiteX58" fmla="*/ 3475390 w 5232919"/>
              <a:gd name="connsiteY58" fmla="*/ 1959428 h 4454434"/>
              <a:gd name="connsiteX59" fmla="*/ 3801962 w 5232919"/>
              <a:gd name="connsiteY59" fmla="*/ 1972491 h 4454434"/>
              <a:gd name="connsiteX60" fmla="*/ 3841150 w 5232919"/>
              <a:gd name="connsiteY60" fmla="*/ 2011680 h 4454434"/>
              <a:gd name="connsiteX61" fmla="*/ 3958716 w 5232919"/>
              <a:gd name="connsiteY61" fmla="*/ 1920240 h 4454434"/>
              <a:gd name="connsiteX62" fmla="*/ 4010967 w 5232919"/>
              <a:gd name="connsiteY62" fmla="*/ 1894114 h 4454434"/>
              <a:gd name="connsiteX63" fmla="*/ 4128533 w 5232919"/>
              <a:gd name="connsiteY63" fmla="*/ 1841862 h 4454434"/>
              <a:gd name="connsiteX64" fmla="*/ 4233036 w 5232919"/>
              <a:gd name="connsiteY64" fmla="*/ 1776548 h 4454434"/>
              <a:gd name="connsiteX65" fmla="*/ 4350602 w 5232919"/>
              <a:gd name="connsiteY65" fmla="*/ 1724297 h 4454434"/>
              <a:gd name="connsiteX66" fmla="*/ 4428979 w 5232919"/>
              <a:gd name="connsiteY66" fmla="*/ 1658982 h 4454434"/>
              <a:gd name="connsiteX67" fmla="*/ 4455104 w 5232919"/>
              <a:gd name="connsiteY67" fmla="*/ 1606731 h 4454434"/>
              <a:gd name="connsiteX68" fmla="*/ 4546544 w 5232919"/>
              <a:gd name="connsiteY68" fmla="*/ 1515291 h 4454434"/>
              <a:gd name="connsiteX69" fmla="*/ 4598796 w 5232919"/>
              <a:gd name="connsiteY69" fmla="*/ 1449977 h 4454434"/>
              <a:gd name="connsiteX70" fmla="*/ 4637984 w 5232919"/>
              <a:gd name="connsiteY70" fmla="*/ 1841862 h 4454434"/>
              <a:gd name="connsiteX71" fmla="*/ 4703299 w 5232919"/>
              <a:gd name="connsiteY71" fmla="*/ 1828800 h 4454434"/>
              <a:gd name="connsiteX72" fmla="*/ 4781676 w 5232919"/>
              <a:gd name="connsiteY72" fmla="*/ 1789611 h 4454434"/>
              <a:gd name="connsiteX73" fmla="*/ 4873116 w 5232919"/>
              <a:gd name="connsiteY73" fmla="*/ 1750422 h 4454434"/>
              <a:gd name="connsiteX74" fmla="*/ 4846990 w 5232919"/>
              <a:gd name="connsiteY74" fmla="*/ 2103120 h 4454434"/>
              <a:gd name="connsiteX75" fmla="*/ 4807802 w 5232919"/>
              <a:gd name="connsiteY75" fmla="*/ 2194560 h 4454434"/>
              <a:gd name="connsiteX76" fmla="*/ 4768613 w 5232919"/>
              <a:gd name="connsiteY76" fmla="*/ 2272937 h 4454434"/>
              <a:gd name="connsiteX77" fmla="*/ 4768613 w 5232919"/>
              <a:gd name="connsiteY77" fmla="*/ 2599508 h 4454434"/>
              <a:gd name="connsiteX78" fmla="*/ 4820864 w 5232919"/>
              <a:gd name="connsiteY78" fmla="*/ 2664822 h 4454434"/>
              <a:gd name="connsiteX79" fmla="*/ 4833927 w 5232919"/>
              <a:gd name="connsiteY79" fmla="*/ 2978331 h 4454434"/>
              <a:gd name="connsiteX80" fmla="*/ 4860053 w 5232919"/>
              <a:gd name="connsiteY80" fmla="*/ 3017520 h 4454434"/>
              <a:gd name="connsiteX81" fmla="*/ 4886179 w 5232919"/>
              <a:gd name="connsiteY81" fmla="*/ 3108960 h 4454434"/>
              <a:gd name="connsiteX82" fmla="*/ 4925367 w 5232919"/>
              <a:gd name="connsiteY82" fmla="*/ 3187337 h 4454434"/>
              <a:gd name="connsiteX83" fmla="*/ 4899242 w 5232919"/>
              <a:gd name="connsiteY83" fmla="*/ 3474720 h 4454434"/>
              <a:gd name="connsiteX84" fmla="*/ 4886179 w 5232919"/>
              <a:gd name="connsiteY84" fmla="*/ 3513908 h 4454434"/>
              <a:gd name="connsiteX85" fmla="*/ 4873116 w 5232919"/>
              <a:gd name="connsiteY85" fmla="*/ 3618411 h 4454434"/>
              <a:gd name="connsiteX86" fmla="*/ 4886179 w 5232919"/>
              <a:gd name="connsiteY86" fmla="*/ 4049485 h 4454434"/>
              <a:gd name="connsiteX87" fmla="*/ 4912304 w 5232919"/>
              <a:gd name="connsiteY87" fmla="*/ 4114800 h 4454434"/>
              <a:gd name="connsiteX88" fmla="*/ 4925367 w 5232919"/>
              <a:gd name="connsiteY88" fmla="*/ 4153988 h 4454434"/>
              <a:gd name="connsiteX89" fmla="*/ 4886179 w 5232919"/>
              <a:gd name="connsiteY89" fmla="*/ 4206240 h 4454434"/>
              <a:gd name="connsiteX90" fmla="*/ 344672 w 5232919"/>
              <a:gd name="connsiteY90" fmla="*/ 4250349 h 4454434"/>
              <a:gd name="connsiteX91" fmla="*/ 3341232 w 5232919"/>
              <a:gd name="connsiteY91" fmla="*/ 4304761 h 4454434"/>
              <a:gd name="connsiteX92" fmla="*/ 4019109 w 5232919"/>
              <a:gd name="connsiteY92" fmla="*/ 4289369 h 4454434"/>
              <a:gd name="connsiteX93" fmla="*/ 4901578 w 5232919"/>
              <a:gd name="connsiteY93" fmla="*/ 4319520 h 4454434"/>
              <a:gd name="connsiteX94" fmla="*/ 3932590 w 5232919"/>
              <a:gd name="connsiteY94" fmla="*/ 4362994 h 4454434"/>
              <a:gd name="connsiteX95" fmla="*/ 3880339 w 5232919"/>
              <a:gd name="connsiteY95" fmla="*/ 4389120 h 4454434"/>
              <a:gd name="connsiteX96" fmla="*/ 3823610 w 5232919"/>
              <a:gd name="connsiteY96" fmla="*/ 4309680 h 4454434"/>
              <a:gd name="connsiteX97" fmla="*/ 3671333 w 5232919"/>
              <a:gd name="connsiteY97" fmla="*/ 4454434 h 4454434"/>
              <a:gd name="connsiteX98" fmla="*/ 3357824 w 5232919"/>
              <a:gd name="connsiteY98" fmla="*/ 4441371 h 4454434"/>
              <a:gd name="connsiteX99" fmla="*/ 3279447 w 5232919"/>
              <a:gd name="connsiteY99" fmla="*/ 4428308 h 4454434"/>
              <a:gd name="connsiteX100" fmla="*/ 3096567 w 5232919"/>
              <a:gd name="connsiteY100" fmla="*/ 4402182 h 4454434"/>
              <a:gd name="connsiteX101" fmla="*/ 3057379 w 5232919"/>
              <a:gd name="connsiteY101" fmla="*/ 4389120 h 4454434"/>
              <a:gd name="connsiteX102" fmla="*/ 2508739 w 5232919"/>
              <a:gd name="connsiteY102" fmla="*/ 4428308 h 4454434"/>
              <a:gd name="connsiteX103" fmla="*/ 1672716 w 5232919"/>
              <a:gd name="connsiteY103" fmla="*/ 4415245 h 4454434"/>
              <a:gd name="connsiteX104" fmla="*/ 1633527 w 5232919"/>
              <a:gd name="connsiteY104" fmla="*/ 4389120 h 4454434"/>
              <a:gd name="connsiteX105" fmla="*/ 1502899 w 5232919"/>
              <a:gd name="connsiteY105" fmla="*/ 4362994 h 4454434"/>
              <a:gd name="connsiteX106" fmla="*/ 1463710 w 5232919"/>
              <a:gd name="connsiteY106" fmla="*/ 4336868 h 4454434"/>
              <a:gd name="connsiteX107" fmla="*/ 1202453 w 5232919"/>
              <a:gd name="connsiteY107" fmla="*/ 4284617 h 4454434"/>
              <a:gd name="connsiteX108" fmla="*/ 1137139 w 5232919"/>
              <a:gd name="connsiteY108" fmla="*/ 4258491 h 4454434"/>
              <a:gd name="connsiteX109" fmla="*/ 954259 w 5232919"/>
              <a:gd name="connsiteY109" fmla="*/ 4219302 h 4454434"/>
              <a:gd name="connsiteX110" fmla="*/ 653813 w 5232919"/>
              <a:gd name="connsiteY110" fmla="*/ 4245428 h 4454434"/>
              <a:gd name="connsiteX111" fmla="*/ 549310 w 5232919"/>
              <a:gd name="connsiteY111" fmla="*/ 4284617 h 4454434"/>
              <a:gd name="connsiteX112" fmla="*/ 457870 w 5232919"/>
              <a:gd name="connsiteY112" fmla="*/ 4297680 h 4454434"/>
              <a:gd name="connsiteX113" fmla="*/ 353367 w 5232919"/>
              <a:gd name="connsiteY113" fmla="*/ 4310742 h 4454434"/>
              <a:gd name="connsiteX114" fmla="*/ 327242 w 5232919"/>
              <a:gd name="connsiteY114" fmla="*/ 4258491 h 4454434"/>
              <a:gd name="connsiteX115" fmla="*/ 340304 w 5232919"/>
              <a:gd name="connsiteY115" fmla="*/ 3696788 h 4454434"/>
              <a:gd name="connsiteX116" fmla="*/ 353367 w 5232919"/>
              <a:gd name="connsiteY116" fmla="*/ 3579222 h 4454434"/>
              <a:gd name="connsiteX117" fmla="*/ 379493 w 5232919"/>
              <a:gd name="connsiteY117" fmla="*/ 3513908 h 4454434"/>
              <a:gd name="connsiteX118" fmla="*/ 392556 w 5232919"/>
              <a:gd name="connsiteY118" fmla="*/ 3474720 h 4454434"/>
              <a:gd name="connsiteX119" fmla="*/ 431744 w 5232919"/>
              <a:gd name="connsiteY119" fmla="*/ 3317965 h 4454434"/>
              <a:gd name="connsiteX120" fmla="*/ 444807 w 5232919"/>
              <a:gd name="connsiteY120" fmla="*/ 3278777 h 4454434"/>
              <a:gd name="connsiteX121" fmla="*/ 457870 w 5232919"/>
              <a:gd name="connsiteY121" fmla="*/ 3213462 h 4454434"/>
              <a:gd name="connsiteX122" fmla="*/ 497059 w 5232919"/>
              <a:gd name="connsiteY122" fmla="*/ 3135085 h 4454434"/>
              <a:gd name="connsiteX123" fmla="*/ 523184 w 5232919"/>
              <a:gd name="connsiteY123" fmla="*/ 3004457 h 4454434"/>
              <a:gd name="connsiteX124" fmla="*/ 536247 w 5232919"/>
              <a:gd name="connsiteY124" fmla="*/ 2926080 h 4454434"/>
              <a:gd name="connsiteX125" fmla="*/ 562373 w 5232919"/>
              <a:gd name="connsiteY125" fmla="*/ 2873828 h 4454434"/>
              <a:gd name="connsiteX126" fmla="*/ 575436 w 5232919"/>
              <a:gd name="connsiteY126" fmla="*/ 2834640 h 4454434"/>
              <a:gd name="connsiteX127" fmla="*/ 640750 w 5232919"/>
              <a:gd name="connsiteY127" fmla="*/ 2403565 h 4454434"/>
              <a:gd name="connsiteX128" fmla="*/ 658623 w 5232919"/>
              <a:gd name="connsiteY128" fmla="*/ 2253274 h 4454434"/>
              <a:gd name="connsiteX129" fmla="*/ 679939 w 5232919"/>
              <a:gd name="connsiteY129" fmla="*/ 2181497 h 4454434"/>
              <a:gd name="connsiteX130" fmla="*/ 704360 w 5232919"/>
              <a:gd name="connsiteY130" fmla="*/ 2018128 h 4454434"/>
              <a:gd name="connsiteX131" fmla="*/ 717424 w 5232919"/>
              <a:gd name="connsiteY131" fmla="*/ 1978939 h 4454434"/>
              <a:gd name="connsiteX132" fmla="*/ 745253 w 5232919"/>
              <a:gd name="connsiteY132" fmla="*/ 1854925 h 4454434"/>
              <a:gd name="connsiteX133" fmla="*/ 784442 w 5232919"/>
              <a:gd name="connsiteY133" fmla="*/ 1567542 h 4454434"/>
              <a:gd name="connsiteX134" fmla="*/ 810567 w 5232919"/>
              <a:gd name="connsiteY134" fmla="*/ 1410788 h 4454434"/>
              <a:gd name="connsiteX135" fmla="*/ 849756 w 5232919"/>
              <a:gd name="connsiteY135" fmla="*/ 1306285 h 4454434"/>
              <a:gd name="connsiteX136" fmla="*/ 862819 w 5232919"/>
              <a:gd name="connsiteY136" fmla="*/ 1136468 h 4454434"/>
              <a:gd name="connsiteX137" fmla="*/ 810567 w 5232919"/>
              <a:gd name="connsiteY137" fmla="*/ 914400 h 4454434"/>
              <a:gd name="connsiteX138" fmla="*/ 771379 w 5232919"/>
              <a:gd name="connsiteY138" fmla="*/ 901337 h 4454434"/>
              <a:gd name="connsiteX139" fmla="*/ 706064 w 5232919"/>
              <a:gd name="connsiteY139" fmla="*/ 862148 h 4454434"/>
              <a:gd name="connsiteX140" fmla="*/ 601562 w 5232919"/>
              <a:gd name="connsiteY140" fmla="*/ 809897 h 4454434"/>
              <a:gd name="connsiteX141" fmla="*/ 549310 w 5232919"/>
              <a:gd name="connsiteY141" fmla="*/ 783771 h 4454434"/>
              <a:gd name="connsiteX142" fmla="*/ 405619 w 5232919"/>
              <a:gd name="connsiteY142" fmla="*/ 796834 h 4454434"/>
              <a:gd name="connsiteX143" fmla="*/ 366430 w 5232919"/>
              <a:gd name="connsiteY143" fmla="*/ 809897 h 4454434"/>
              <a:gd name="connsiteX144" fmla="*/ 222739 w 5232919"/>
              <a:gd name="connsiteY144" fmla="*/ 822960 h 4454434"/>
              <a:gd name="connsiteX145" fmla="*/ 141791 w 5232919"/>
              <a:gd name="connsiteY145" fmla="*/ 836422 h 4454434"/>
              <a:gd name="connsiteX146" fmla="*/ 13733 w 5232919"/>
              <a:gd name="connsiteY146" fmla="*/ 836022 h 4454434"/>
              <a:gd name="connsiteX147" fmla="*/ 670 w 5232919"/>
              <a:gd name="connsiteY147" fmla="*/ 783771 h 4454434"/>
              <a:gd name="connsiteX148" fmla="*/ 26796 w 5232919"/>
              <a:gd name="connsiteY148" fmla="*/ 744582 h 4454434"/>
              <a:gd name="connsiteX149" fmla="*/ 196613 w 5232919"/>
              <a:gd name="connsiteY149" fmla="*/ 679268 h 4454434"/>
              <a:gd name="connsiteX150" fmla="*/ 288053 w 5232919"/>
              <a:gd name="connsiteY150" fmla="*/ 640080 h 4454434"/>
              <a:gd name="connsiteX151" fmla="*/ 327242 w 5232919"/>
              <a:gd name="connsiteY151" fmla="*/ 627017 h 4454434"/>
              <a:gd name="connsiteX152" fmla="*/ 470933 w 5232919"/>
              <a:gd name="connsiteY152" fmla="*/ 574765 h 4454434"/>
              <a:gd name="connsiteX0" fmla="*/ 327242 w 5232917"/>
              <a:gd name="connsiteY0" fmla="*/ 640080 h 4454434"/>
              <a:gd name="connsiteX1" fmla="*/ 418682 w 5232917"/>
              <a:gd name="connsiteY1" fmla="*/ 613954 h 4454434"/>
              <a:gd name="connsiteX2" fmla="*/ 444807 w 5232917"/>
              <a:gd name="connsiteY2" fmla="*/ 574765 h 4454434"/>
              <a:gd name="connsiteX3" fmla="*/ 483996 w 5232917"/>
              <a:gd name="connsiteY3" fmla="*/ 535577 h 4454434"/>
              <a:gd name="connsiteX4" fmla="*/ 510122 w 5232917"/>
              <a:gd name="connsiteY4" fmla="*/ 483325 h 4454434"/>
              <a:gd name="connsiteX5" fmla="*/ 562373 w 5232917"/>
              <a:gd name="connsiteY5" fmla="*/ 352697 h 4454434"/>
              <a:gd name="connsiteX6" fmla="*/ 588499 w 5232917"/>
              <a:gd name="connsiteY6" fmla="*/ 313508 h 4454434"/>
              <a:gd name="connsiteX7" fmla="*/ 614624 w 5232917"/>
              <a:gd name="connsiteY7" fmla="*/ 248194 h 4454434"/>
              <a:gd name="connsiteX8" fmla="*/ 706064 w 5232917"/>
              <a:gd name="connsiteY8" fmla="*/ 169817 h 4454434"/>
              <a:gd name="connsiteX9" fmla="*/ 743550 w 5232917"/>
              <a:gd name="connsiteY9" fmla="*/ 137075 h 4454434"/>
              <a:gd name="connsiteX10" fmla="*/ 792582 w 5232917"/>
              <a:gd name="connsiteY10" fmla="*/ 114173 h 4454434"/>
              <a:gd name="connsiteX11" fmla="*/ 888944 w 5232917"/>
              <a:gd name="connsiteY11" fmla="*/ 78377 h 4454434"/>
              <a:gd name="connsiteX12" fmla="*/ 941195 w 5232917"/>
              <a:gd name="connsiteY12" fmla="*/ 45635 h 4454434"/>
              <a:gd name="connsiteX13" fmla="*/ 1032636 w 5232917"/>
              <a:gd name="connsiteY13" fmla="*/ 14592 h 4454434"/>
              <a:gd name="connsiteX14" fmla="*/ 1071824 w 5232917"/>
              <a:gd name="connsiteY14" fmla="*/ 26125 h 4454434"/>
              <a:gd name="connsiteX15" fmla="*/ 1111013 w 5232917"/>
              <a:gd name="connsiteY15" fmla="*/ 0 h 4454434"/>
              <a:gd name="connsiteX16" fmla="*/ 1241642 w 5232917"/>
              <a:gd name="connsiteY16" fmla="*/ 26125 h 4454434"/>
              <a:gd name="connsiteX17" fmla="*/ 1323237 w 5232917"/>
              <a:gd name="connsiteY17" fmla="*/ 57003 h 4454434"/>
              <a:gd name="connsiteX18" fmla="*/ 1372270 w 5232917"/>
              <a:gd name="connsiteY18" fmla="*/ 104502 h 4454434"/>
              <a:gd name="connsiteX19" fmla="*/ 1424522 w 5232917"/>
              <a:gd name="connsiteY19" fmla="*/ 130628 h 4454434"/>
              <a:gd name="connsiteX20" fmla="*/ 1437584 w 5232917"/>
              <a:gd name="connsiteY20" fmla="*/ 169817 h 4454434"/>
              <a:gd name="connsiteX21" fmla="*/ 1476773 w 5232917"/>
              <a:gd name="connsiteY21" fmla="*/ 209005 h 4454434"/>
              <a:gd name="connsiteX22" fmla="*/ 1489836 w 5232917"/>
              <a:gd name="connsiteY22" fmla="*/ 274320 h 4454434"/>
              <a:gd name="connsiteX23" fmla="*/ 1505245 w 5232917"/>
              <a:gd name="connsiteY23" fmla="*/ 595360 h 4454434"/>
              <a:gd name="connsiteX24" fmla="*/ 1463710 w 5232917"/>
              <a:gd name="connsiteY24" fmla="*/ 966651 h 4454434"/>
              <a:gd name="connsiteX25" fmla="*/ 1450647 w 5232917"/>
              <a:gd name="connsiteY25" fmla="*/ 1188720 h 4454434"/>
              <a:gd name="connsiteX26" fmla="*/ 1437584 w 5232917"/>
              <a:gd name="connsiteY26" fmla="*/ 1240971 h 4454434"/>
              <a:gd name="connsiteX27" fmla="*/ 1411459 w 5232917"/>
              <a:gd name="connsiteY27" fmla="*/ 1371600 h 4454434"/>
              <a:gd name="connsiteX28" fmla="*/ 1346144 w 5232917"/>
              <a:gd name="connsiteY28" fmla="*/ 1828800 h 4454434"/>
              <a:gd name="connsiteX29" fmla="*/ 1333082 w 5232917"/>
              <a:gd name="connsiteY29" fmla="*/ 2325188 h 4454434"/>
              <a:gd name="connsiteX30" fmla="*/ 1320019 w 5232917"/>
              <a:gd name="connsiteY30" fmla="*/ 2364377 h 4454434"/>
              <a:gd name="connsiteX31" fmla="*/ 1333082 w 5232917"/>
              <a:gd name="connsiteY31" fmla="*/ 3148148 h 4454434"/>
              <a:gd name="connsiteX32" fmla="*/ 1359207 w 5232917"/>
              <a:gd name="connsiteY32" fmla="*/ 3187337 h 4454434"/>
              <a:gd name="connsiteX33" fmla="*/ 1411459 w 5232917"/>
              <a:gd name="connsiteY33" fmla="*/ 3252651 h 4454434"/>
              <a:gd name="connsiteX34" fmla="*/ 1424522 w 5232917"/>
              <a:gd name="connsiteY34" fmla="*/ 3291840 h 4454434"/>
              <a:gd name="connsiteX35" fmla="*/ 1463710 w 5232917"/>
              <a:gd name="connsiteY35" fmla="*/ 3304902 h 4454434"/>
              <a:gd name="connsiteX36" fmla="*/ 1646590 w 5232917"/>
              <a:gd name="connsiteY36" fmla="*/ 3226525 h 4454434"/>
              <a:gd name="connsiteX37" fmla="*/ 1685779 w 5232917"/>
              <a:gd name="connsiteY37" fmla="*/ 3213462 h 4454434"/>
              <a:gd name="connsiteX38" fmla="*/ 1711904 w 5232917"/>
              <a:gd name="connsiteY38" fmla="*/ 3174274 h 4454434"/>
              <a:gd name="connsiteX39" fmla="*/ 1816407 w 5232917"/>
              <a:gd name="connsiteY39" fmla="*/ 3082834 h 4454434"/>
              <a:gd name="connsiteX40" fmla="*/ 1842533 w 5232917"/>
              <a:gd name="connsiteY40" fmla="*/ 3004457 h 4454434"/>
              <a:gd name="connsiteX41" fmla="*/ 1920910 w 5232917"/>
              <a:gd name="connsiteY41" fmla="*/ 2965268 h 4454434"/>
              <a:gd name="connsiteX42" fmla="*/ 1960099 w 5232917"/>
              <a:gd name="connsiteY42" fmla="*/ 2939142 h 4454434"/>
              <a:gd name="connsiteX43" fmla="*/ 2051539 w 5232917"/>
              <a:gd name="connsiteY43" fmla="*/ 2847702 h 4454434"/>
              <a:gd name="connsiteX44" fmla="*/ 2142979 w 5232917"/>
              <a:gd name="connsiteY44" fmla="*/ 2769325 h 4454434"/>
              <a:gd name="connsiteX45" fmla="*/ 2182167 w 5232917"/>
              <a:gd name="connsiteY45" fmla="*/ 2717074 h 4454434"/>
              <a:gd name="connsiteX46" fmla="*/ 2299733 w 5232917"/>
              <a:gd name="connsiteY46" fmla="*/ 2625634 h 4454434"/>
              <a:gd name="connsiteX47" fmla="*/ 2338922 w 5232917"/>
              <a:gd name="connsiteY47" fmla="*/ 2612571 h 4454434"/>
              <a:gd name="connsiteX48" fmla="*/ 2430362 w 5232917"/>
              <a:gd name="connsiteY48" fmla="*/ 2521131 h 4454434"/>
              <a:gd name="connsiteX49" fmla="*/ 2482613 w 5232917"/>
              <a:gd name="connsiteY49" fmla="*/ 2481942 h 4454434"/>
              <a:gd name="connsiteX50" fmla="*/ 2626304 w 5232917"/>
              <a:gd name="connsiteY50" fmla="*/ 2377440 h 4454434"/>
              <a:gd name="connsiteX51" fmla="*/ 2717744 w 5232917"/>
              <a:gd name="connsiteY51" fmla="*/ 2286000 h 4454434"/>
              <a:gd name="connsiteX52" fmla="*/ 2822247 w 5232917"/>
              <a:gd name="connsiteY52" fmla="*/ 2233748 h 4454434"/>
              <a:gd name="connsiteX53" fmla="*/ 2926750 w 5232917"/>
              <a:gd name="connsiteY53" fmla="*/ 2142308 h 4454434"/>
              <a:gd name="connsiteX54" fmla="*/ 2992064 w 5232917"/>
              <a:gd name="connsiteY54" fmla="*/ 2129245 h 4454434"/>
              <a:gd name="connsiteX55" fmla="*/ 3083504 w 5232917"/>
              <a:gd name="connsiteY55" fmla="*/ 2090057 h 4454434"/>
              <a:gd name="connsiteX56" fmla="*/ 3148819 w 5232917"/>
              <a:gd name="connsiteY56" fmla="*/ 2076994 h 4454434"/>
              <a:gd name="connsiteX57" fmla="*/ 3214133 w 5232917"/>
              <a:gd name="connsiteY57" fmla="*/ 2037805 h 4454434"/>
              <a:gd name="connsiteX58" fmla="*/ 3475390 w 5232917"/>
              <a:gd name="connsiteY58" fmla="*/ 1959428 h 4454434"/>
              <a:gd name="connsiteX59" fmla="*/ 3801962 w 5232917"/>
              <a:gd name="connsiteY59" fmla="*/ 1972491 h 4454434"/>
              <a:gd name="connsiteX60" fmla="*/ 3841150 w 5232917"/>
              <a:gd name="connsiteY60" fmla="*/ 2011680 h 4454434"/>
              <a:gd name="connsiteX61" fmla="*/ 3958716 w 5232917"/>
              <a:gd name="connsiteY61" fmla="*/ 1920240 h 4454434"/>
              <a:gd name="connsiteX62" fmla="*/ 4010967 w 5232917"/>
              <a:gd name="connsiteY62" fmla="*/ 1894114 h 4454434"/>
              <a:gd name="connsiteX63" fmla="*/ 4128533 w 5232917"/>
              <a:gd name="connsiteY63" fmla="*/ 1841862 h 4454434"/>
              <a:gd name="connsiteX64" fmla="*/ 4233036 w 5232917"/>
              <a:gd name="connsiteY64" fmla="*/ 1776548 h 4454434"/>
              <a:gd name="connsiteX65" fmla="*/ 4350602 w 5232917"/>
              <a:gd name="connsiteY65" fmla="*/ 1724297 h 4454434"/>
              <a:gd name="connsiteX66" fmla="*/ 4428979 w 5232917"/>
              <a:gd name="connsiteY66" fmla="*/ 1658982 h 4454434"/>
              <a:gd name="connsiteX67" fmla="*/ 4455104 w 5232917"/>
              <a:gd name="connsiteY67" fmla="*/ 1606731 h 4454434"/>
              <a:gd name="connsiteX68" fmla="*/ 4546544 w 5232917"/>
              <a:gd name="connsiteY68" fmla="*/ 1515291 h 4454434"/>
              <a:gd name="connsiteX69" fmla="*/ 4598796 w 5232917"/>
              <a:gd name="connsiteY69" fmla="*/ 1449977 h 4454434"/>
              <a:gd name="connsiteX70" fmla="*/ 4637984 w 5232917"/>
              <a:gd name="connsiteY70" fmla="*/ 1841862 h 4454434"/>
              <a:gd name="connsiteX71" fmla="*/ 4703299 w 5232917"/>
              <a:gd name="connsiteY71" fmla="*/ 1828800 h 4454434"/>
              <a:gd name="connsiteX72" fmla="*/ 4781676 w 5232917"/>
              <a:gd name="connsiteY72" fmla="*/ 1789611 h 4454434"/>
              <a:gd name="connsiteX73" fmla="*/ 4873116 w 5232917"/>
              <a:gd name="connsiteY73" fmla="*/ 1750422 h 4454434"/>
              <a:gd name="connsiteX74" fmla="*/ 4846990 w 5232917"/>
              <a:gd name="connsiteY74" fmla="*/ 2103120 h 4454434"/>
              <a:gd name="connsiteX75" fmla="*/ 4807802 w 5232917"/>
              <a:gd name="connsiteY75" fmla="*/ 2194560 h 4454434"/>
              <a:gd name="connsiteX76" fmla="*/ 4768613 w 5232917"/>
              <a:gd name="connsiteY76" fmla="*/ 2272937 h 4454434"/>
              <a:gd name="connsiteX77" fmla="*/ 4768613 w 5232917"/>
              <a:gd name="connsiteY77" fmla="*/ 2599508 h 4454434"/>
              <a:gd name="connsiteX78" fmla="*/ 4820864 w 5232917"/>
              <a:gd name="connsiteY78" fmla="*/ 2664822 h 4454434"/>
              <a:gd name="connsiteX79" fmla="*/ 4833927 w 5232917"/>
              <a:gd name="connsiteY79" fmla="*/ 2978331 h 4454434"/>
              <a:gd name="connsiteX80" fmla="*/ 4860053 w 5232917"/>
              <a:gd name="connsiteY80" fmla="*/ 3017520 h 4454434"/>
              <a:gd name="connsiteX81" fmla="*/ 4886179 w 5232917"/>
              <a:gd name="connsiteY81" fmla="*/ 3108960 h 4454434"/>
              <a:gd name="connsiteX82" fmla="*/ 4925367 w 5232917"/>
              <a:gd name="connsiteY82" fmla="*/ 3187337 h 4454434"/>
              <a:gd name="connsiteX83" fmla="*/ 4899242 w 5232917"/>
              <a:gd name="connsiteY83" fmla="*/ 3474720 h 4454434"/>
              <a:gd name="connsiteX84" fmla="*/ 4886179 w 5232917"/>
              <a:gd name="connsiteY84" fmla="*/ 3513908 h 4454434"/>
              <a:gd name="connsiteX85" fmla="*/ 4873116 w 5232917"/>
              <a:gd name="connsiteY85" fmla="*/ 3618411 h 4454434"/>
              <a:gd name="connsiteX86" fmla="*/ 4886179 w 5232917"/>
              <a:gd name="connsiteY86" fmla="*/ 4049485 h 4454434"/>
              <a:gd name="connsiteX87" fmla="*/ 4912304 w 5232917"/>
              <a:gd name="connsiteY87" fmla="*/ 4114800 h 4454434"/>
              <a:gd name="connsiteX88" fmla="*/ 4925367 w 5232917"/>
              <a:gd name="connsiteY88" fmla="*/ 4153988 h 4454434"/>
              <a:gd name="connsiteX89" fmla="*/ 4886179 w 5232917"/>
              <a:gd name="connsiteY89" fmla="*/ 4206240 h 4454434"/>
              <a:gd name="connsiteX90" fmla="*/ 344672 w 5232917"/>
              <a:gd name="connsiteY90" fmla="*/ 4250349 h 4454434"/>
              <a:gd name="connsiteX91" fmla="*/ 3341232 w 5232917"/>
              <a:gd name="connsiteY91" fmla="*/ 4304761 h 4454434"/>
              <a:gd name="connsiteX92" fmla="*/ 4019109 w 5232917"/>
              <a:gd name="connsiteY92" fmla="*/ 4289369 h 4454434"/>
              <a:gd name="connsiteX93" fmla="*/ 4901578 w 5232917"/>
              <a:gd name="connsiteY93" fmla="*/ 4319520 h 4454434"/>
              <a:gd name="connsiteX94" fmla="*/ 3932590 w 5232917"/>
              <a:gd name="connsiteY94" fmla="*/ 4362994 h 4454434"/>
              <a:gd name="connsiteX95" fmla="*/ 3880339 w 5232917"/>
              <a:gd name="connsiteY95" fmla="*/ 4389120 h 4454434"/>
              <a:gd name="connsiteX96" fmla="*/ 3823610 w 5232917"/>
              <a:gd name="connsiteY96" fmla="*/ 4309680 h 4454434"/>
              <a:gd name="connsiteX97" fmla="*/ 3671333 w 5232917"/>
              <a:gd name="connsiteY97" fmla="*/ 4454434 h 4454434"/>
              <a:gd name="connsiteX98" fmla="*/ 3357824 w 5232917"/>
              <a:gd name="connsiteY98" fmla="*/ 4441371 h 4454434"/>
              <a:gd name="connsiteX99" fmla="*/ 3279447 w 5232917"/>
              <a:gd name="connsiteY99" fmla="*/ 4428308 h 4454434"/>
              <a:gd name="connsiteX100" fmla="*/ 3096567 w 5232917"/>
              <a:gd name="connsiteY100" fmla="*/ 4402182 h 4454434"/>
              <a:gd name="connsiteX101" fmla="*/ 3057379 w 5232917"/>
              <a:gd name="connsiteY101" fmla="*/ 4389120 h 4454434"/>
              <a:gd name="connsiteX102" fmla="*/ 2508739 w 5232917"/>
              <a:gd name="connsiteY102" fmla="*/ 4428308 h 4454434"/>
              <a:gd name="connsiteX103" fmla="*/ 1672716 w 5232917"/>
              <a:gd name="connsiteY103" fmla="*/ 4415245 h 4454434"/>
              <a:gd name="connsiteX104" fmla="*/ 1633527 w 5232917"/>
              <a:gd name="connsiteY104" fmla="*/ 4389120 h 4454434"/>
              <a:gd name="connsiteX105" fmla="*/ 1502899 w 5232917"/>
              <a:gd name="connsiteY105" fmla="*/ 4362994 h 4454434"/>
              <a:gd name="connsiteX106" fmla="*/ 1463710 w 5232917"/>
              <a:gd name="connsiteY106" fmla="*/ 4336868 h 4454434"/>
              <a:gd name="connsiteX107" fmla="*/ 1288668 w 5232917"/>
              <a:gd name="connsiteY107" fmla="*/ 4373634 h 4454434"/>
              <a:gd name="connsiteX108" fmla="*/ 1202453 w 5232917"/>
              <a:gd name="connsiteY108" fmla="*/ 4284617 h 4454434"/>
              <a:gd name="connsiteX109" fmla="*/ 1137139 w 5232917"/>
              <a:gd name="connsiteY109" fmla="*/ 4258491 h 4454434"/>
              <a:gd name="connsiteX110" fmla="*/ 954259 w 5232917"/>
              <a:gd name="connsiteY110" fmla="*/ 4219302 h 4454434"/>
              <a:gd name="connsiteX111" fmla="*/ 653813 w 5232917"/>
              <a:gd name="connsiteY111" fmla="*/ 4245428 h 4454434"/>
              <a:gd name="connsiteX112" fmla="*/ 549310 w 5232917"/>
              <a:gd name="connsiteY112" fmla="*/ 4284617 h 4454434"/>
              <a:gd name="connsiteX113" fmla="*/ 457870 w 5232917"/>
              <a:gd name="connsiteY113" fmla="*/ 4297680 h 4454434"/>
              <a:gd name="connsiteX114" fmla="*/ 353367 w 5232917"/>
              <a:gd name="connsiteY114" fmla="*/ 4310742 h 4454434"/>
              <a:gd name="connsiteX115" fmla="*/ 327242 w 5232917"/>
              <a:gd name="connsiteY115" fmla="*/ 4258491 h 4454434"/>
              <a:gd name="connsiteX116" fmla="*/ 340304 w 5232917"/>
              <a:gd name="connsiteY116" fmla="*/ 3696788 h 4454434"/>
              <a:gd name="connsiteX117" fmla="*/ 353367 w 5232917"/>
              <a:gd name="connsiteY117" fmla="*/ 3579222 h 4454434"/>
              <a:gd name="connsiteX118" fmla="*/ 379493 w 5232917"/>
              <a:gd name="connsiteY118" fmla="*/ 3513908 h 4454434"/>
              <a:gd name="connsiteX119" fmla="*/ 392556 w 5232917"/>
              <a:gd name="connsiteY119" fmla="*/ 3474720 h 4454434"/>
              <a:gd name="connsiteX120" fmla="*/ 431744 w 5232917"/>
              <a:gd name="connsiteY120" fmla="*/ 3317965 h 4454434"/>
              <a:gd name="connsiteX121" fmla="*/ 444807 w 5232917"/>
              <a:gd name="connsiteY121" fmla="*/ 3278777 h 4454434"/>
              <a:gd name="connsiteX122" fmla="*/ 457870 w 5232917"/>
              <a:gd name="connsiteY122" fmla="*/ 3213462 h 4454434"/>
              <a:gd name="connsiteX123" fmla="*/ 497059 w 5232917"/>
              <a:gd name="connsiteY123" fmla="*/ 3135085 h 4454434"/>
              <a:gd name="connsiteX124" fmla="*/ 523184 w 5232917"/>
              <a:gd name="connsiteY124" fmla="*/ 3004457 h 4454434"/>
              <a:gd name="connsiteX125" fmla="*/ 536247 w 5232917"/>
              <a:gd name="connsiteY125" fmla="*/ 2926080 h 4454434"/>
              <a:gd name="connsiteX126" fmla="*/ 562373 w 5232917"/>
              <a:gd name="connsiteY126" fmla="*/ 2873828 h 4454434"/>
              <a:gd name="connsiteX127" fmla="*/ 575436 w 5232917"/>
              <a:gd name="connsiteY127" fmla="*/ 2834640 h 4454434"/>
              <a:gd name="connsiteX128" fmla="*/ 640750 w 5232917"/>
              <a:gd name="connsiteY128" fmla="*/ 2403565 h 4454434"/>
              <a:gd name="connsiteX129" fmla="*/ 658623 w 5232917"/>
              <a:gd name="connsiteY129" fmla="*/ 2253274 h 4454434"/>
              <a:gd name="connsiteX130" fmla="*/ 679939 w 5232917"/>
              <a:gd name="connsiteY130" fmla="*/ 2181497 h 4454434"/>
              <a:gd name="connsiteX131" fmla="*/ 704360 w 5232917"/>
              <a:gd name="connsiteY131" fmla="*/ 2018128 h 4454434"/>
              <a:gd name="connsiteX132" fmla="*/ 717424 w 5232917"/>
              <a:gd name="connsiteY132" fmla="*/ 1978939 h 4454434"/>
              <a:gd name="connsiteX133" fmla="*/ 745253 w 5232917"/>
              <a:gd name="connsiteY133" fmla="*/ 1854925 h 4454434"/>
              <a:gd name="connsiteX134" fmla="*/ 784442 w 5232917"/>
              <a:gd name="connsiteY134" fmla="*/ 1567542 h 4454434"/>
              <a:gd name="connsiteX135" fmla="*/ 810567 w 5232917"/>
              <a:gd name="connsiteY135" fmla="*/ 1410788 h 4454434"/>
              <a:gd name="connsiteX136" fmla="*/ 849756 w 5232917"/>
              <a:gd name="connsiteY136" fmla="*/ 1306285 h 4454434"/>
              <a:gd name="connsiteX137" fmla="*/ 862819 w 5232917"/>
              <a:gd name="connsiteY137" fmla="*/ 1136468 h 4454434"/>
              <a:gd name="connsiteX138" fmla="*/ 810567 w 5232917"/>
              <a:gd name="connsiteY138" fmla="*/ 914400 h 4454434"/>
              <a:gd name="connsiteX139" fmla="*/ 771379 w 5232917"/>
              <a:gd name="connsiteY139" fmla="*/ 901337 h 4454434"/>
              <a:gd name="connsiteX140" fmla="*/ 706064 w 5232917"/>
              <a:gd name="connsiteY140" fmla="*/ 862148 h 4454434"/>
              <a:gd name="connsiteX141" fmla="*/ 601562 w 5232917"/>
              <a:gd name="connsiteY141" fmla="*/ 809897 h 4454434"/>
              <a:gd name="connsiteX142" fmla="*/ 549310 w 5232917"/>
              <a:gd name="connsiteY142" fmla="*/ 783771 h 4454434"/>
              <a:gd name="connsiteX143" fmla="*/ 405619 w 5232917"/>
              <a:gd name="connsiteY143" fmla="*/ 796834 h 4454434"/>
              <a:gd name="connsiteX144" fmla="*/ 366430 w 5232917"/>
              <a:gd name="connsiteY144" fmla="*/ 809897 h 4454434"/>
              <a:gd name="connsiteX145" fmla="*/ 222739 w 5232917"/>
              <a:gd name="connsiteY145" fmla="*/ 822960 h 4454434"/>
              <a:gd name="connsiteX146" fmla="*/ 141791 w 5232917"/>
              <a:gd name="connsiteY146" fmla="*/ 836422 h 4454434"/>
              <a:gd name="connsiteX147" fmla="*/ 13733 w 5232917"/>
              <a:gd name="connsiteY147" fmla="*/ 836022 h 4454434"/>
              <a:gd name="connsiteX148" fmla="*/ 670 w 5232917"/>
              <a:gd name="connsiteY148" fmla="*/ 783771 h 4454434"/>
              <a:gd name="connsiteX149" fmla="*/ 26796 w 5232917"/>
              <a:gd name="connsiteY149" fmla="*/ 744582 h 4454434"/>
              <a:gd name="connsiteX150" fmla="*/ 196613 w 5232917"/>
              <a:gd name="connsiteY150" fmla="*/ 679268 h 4454434"/>
              <a:gd name="connsiteX151" fmla="*/ 288053 w 5232917"/>
              <a:gd name="connsiteY151" fmla="*/ 640080 h 4454434"/>
              <a:gd name="connsiteX152" fmla="*/ 327242 w 5232917"/>
              <a:gd name="connsiteY152" fmla="*/ 627017 h 4454434"/>
              <a:gd name="connsiteX153" fmla="*/ 470933 w 5232917"/>
              <a:gd name="connsiteY153" fmla="*/ 574765 h 4454434"/>
              <a:gd name="connsiteX0" fmla="*/ 327242 w 5232919"/>
              <a:gd name="connsiteY0" fmla="*/ 640080 h 4454434"/>
              <a:gd name="connsiteX1" fmla="*/ 418682 w 5232919"/>
              <a:gd name="connsiteY1" fmla="*/ 613954 h 4454434"/>
              <a:gd name="connsiteX2" fmla="*/ 444807 w 5232919"/>
              <a:gd name="connsiteY2" fmla="*/ 574765 h 4454434"/>
              <a:gd name="connsiteX3" fmla="*/ 483996 w 5232919"/>
              <a:gd name="connsiteY3" fmla="*/ 535577 h 4454434"/>
              <a:gd name="connsiteX4" fmla="*/ 510122 w 5232919"/>
              <a:gd name="connsiteY4" fmla="*/ 483325 h 4454434"/>
              <a:gd name="connsiteX5" fmla="*/ 562373 w 5232919"/>
              <a:gd name="connsiteY5" fmla="*/ 352697 h 4454434"/>
              <a:gd name="connsiteX6" fmla="*/ 588499 w 5232919"/>
              <a:gd name="connsiteY6" fmla="*/ 313508 h 4454434"/>
              <a:gd name="connsiteX7" fmla="*/ 614624 w 5232919"/>
              <a:gd name="connsiteY7" fmla="*/ 248194 h 4454434"/>
              <a:gd name="connsiteX8" fmla="*/ 706064 w 5232919"/>
              <a:gd name="connsiteY8" fmla="*/ 169817 h 4454434"/>
              <a:gd name="connsiteX9" fmla="*/ 743550 w 5232919"/>
              <a:gd name="connsiteY9" fmla="*/ 137075 h 4454434"/>
              <a:gd name="connsiteX10" fmla="*/ 792582 w 5232919"/>
              <a:gd name="connsiteY10" fmla="*/ 114173 h 4454434"/>
              <a:gd name="connsiteX11" fmla="*/ 888944 w 5232919"/>
              <a:gd name="connsiteY11" fmla="*/ 78377 h 4454434"/>
              <a:gd name="connsiteX12" fmla="*/ 941195 w 5232919"/>
              <a:gd name="connsiteY12" fmla="*/ 45635 h 4454434"/>
              <a:gd name="connsiteX13" fmla="*/ 1032636 w 5232919"/>
              <a:gd name="connsiteY13" fmla="*/ 14592 h 4454434"/>
              <a:gd name="connsiteX14" fmla="*/ 1071824 w 5232919"/>
              <a:gd name="connsiteY14" fmla="*/ 26125 h 4454434"/>
              <a:gd name="connsiteX15" fmla="*/ 1111013 w 5232919"/>
              <a:gd name="connsiteY15" fmla="*/ 0 h 4454434"/>
              <a:gd name="connsiteX16" fmla="*/ 1241642 w 5232919"/>
              <a:gd name="connsiteY16" fmla="*/ 26125 h 4454434"/>
              <a:gd name="connsiteX17" fmla="*/ 1323237 w 5232919"/>
              <a:gd name="connsiteY17" fmla="*/ 57003 h 4454434"/>
              <a:gd name="connsiteX18" fmla="*/ 1372270 w 5232919"/>
              <a:gd name="connsiteY18" fmla="*/ 104502 h 4454434"/>
              <a:gd name="connsiteX19" fmla="*/ 1424522 w 5232919"/>
              <a:gd name="connsiteY19" fmla="*/ 130628 h 4454434"/>
              <a:gd name="connsiteX20" fmla="*/ 1437584 w 5232919"/>
              <a:gd name="connsiteY20" fmla="*/ 169817 h 4454434"/>
              <a:gd name="connsiteX21" fmla="*/ 1476773 w 5232919"/>
              <a:gd name="connsiteY21" fmla="*/ 209005 h 4454434"/>
              <a:gd name="connsiteX22" fmla="*/ 1489836 w 5232919"/>
              <a:gd name="connsiteY22" fmla="*/ 274320 h 4454434"/>
              <a:gd name="connsiteX23" fmla="*/ 1505245 w 5232919"/>
              <a:gd name="connsiteY23" fmla="*/ 595360 h 4454434"/>
              <a:gd name="connsiteX24" fmla="*/ 1463710 w 5232919"/>
              <a:gd name="connsiteY24" fmla="*/ 966651 h 4454434"/>
              <a:gd name="connsiteX25" fmla="*/ 1450647 w 5232919"/>
              <a:gd name="connsiteY25" fmla="*/ 1188720 h 4454434"/>
              <a:gd name="connsiteX26" fmla="*/ 1437584 w 5232919"/>
              <a:gd name="connsiteY26" fmla="*/ 1240971 h 4454434"/>
              <a:gd name="connsiteX27" fmla="*/ 1411459 w 5232919"/>
              <a:gd name="connsiteY27" fmla="*/ 1371600 h 4454434"/>
              <a:gd name="connsiteX28" fmla="*/ 1346144 w 5232919"/>
              <a:gd name="connsiteY28" fmla="*/ 1828800 h 4454434"/>
              <a:gd name="connsiteX29" fmla="*/ 1333082 w 5232919"/>
              <a:gd name="connsiteY29" fmla="*/ 2325188 h 4454434"/>
              <a:gd name="connsiteX30" fmla="*/ 1320019 w 5232919"/>
              <a:gd name="connsiteY30" fmla="*/ 2364377 h 4454434"/>
              <a:gd name="connsiteX31" fmla="*/ 1333082 w 5232919"/>
              <a:gd name="connsiteY31" fmla="*/ 3148148 h 4454434"/>
              <a:gd name="connsiteX32" fmla="*/ 1359207 w 5232919"/>
              <a:gd name="connsiteY32" fmla="*/ 3187337 h 4454434"/>
              <a:gd name="connsiteX33" fmla="*/ 1411459 w 5232919"/>
              <a:gd name="connsiteY33" fmla="*/ 3252651 h 4454434"/>
              <a:gd name="connsiteX34" fmla="*/ 1424522 w 5232919"/>
              <a:gd name="connsiteY34" fmla="*/ 3291840 h 4454434"/>
              <a:gd name="connsiteX35" fmla="*/ 1463710 w 5232919"/>
              <a:gd name="connsiteY35" fmla="*/ 3304902 h 4454434"/>
              <a:gd name="connsiteX36" fmla="*/ 1646590 w 5232919"/>
              <a:gd name="connsiteY36" fmla="*/ 3226525 h 4454434"/>
              <a:gd name="connsiteX37" fmla="*/ 1685779 w 5232919"/>
              <a:gd name="connsiteY37" fmla="*/ 3213462 h 4454434"/>
              <a:gd name="connsiteX38" fmla="*/ 1711904 w 5232919"/>
              <a:gd name="connsiteY38" fmla="*/ 3174274 h 4454434"/>
              <a:gd name="connsiteX39" fmla="*/ 1816407 w 5232919"/>
              <a:gd name="connsiteY39" fmla="*/ 3082834 h 4454434"/>
              <a:gd name="connsiteX40" fmla="*/ 1842533 w 5232919"/>
              <a:gd name="connsiteY40" fmla="*/ 3004457 h 4454434"/>
              <a:gd name="connsiteX41" fmla="*/ 1920910 w 5232919"/>
              <a:gd name="connsiteY41" fmla="*/ 2965268 h 4454434"/>
              <a:gd name="connsiteX42" fmla="*/ 1960099 w 5232919"/>
              <a:gd name="connsiteY42" fmla="*/ 2939142 h 4454434"/>
              <a:gd name="connsiteX43" fmla="*/ 2051539 w 5232919"/>
              <a:gd name="connsiteY43" fmla="*/ 2847702 h 4454434"/>
              <a:gd name="connsiteX44" fmla="*/ 2142979 w 5232919"/>
              <a:gd name="connsiteY44" fmla="*/ 2769325 h 4454434"/>
              <a:gd name="connsiteX45" fmla="*/ 2182167 w 5232919"/>
              <a:gd name="connsiteY45" fmla="*/ 2717074 h 4454434"/>
              <a:gd name="connsiteX46" fmla="*/ 2299733 w 5232919"/>
              <a:gd name="connsiteY46" fmla="*/ 2625634 h 4454434"/>
              <a:gd name="connsiteX47" fmla="*/ 2338922 w 5232919"/>
              <a:gd name="connsiteY47" fmla="*/ 2612571 h 4454434"/>
              <a:gd name="connsiteX48" fmla="*/ 2430362 w 5232919"/>
              <a:gd name="connsiteY48" fmla="*/ 2521131 h 4454434"/>
              <a:gd name="connsiteX49" fmla="*/ 2482613 w 5232919"/>
              <a:gd name="connsiteY49" fmla="*/ 2481942 h 4454434"/>
              <a:gd name="connsiteX50" fmla="*/ 2626304 w 5232919"/>
              <a:gd name="connsiteY50" fmla="*/ 2377440 h 4454434"/>
              <a:gd name="connsiteX51" fmla="*/ 2717744 w 5232919"/>
              <a:gd name="connsiteY51" fmla="*/ 2286000 h 4454434"/>
              <a:gd name="connsiteX52" fmla="*/ 2822247 w 5232919"/>
              <a:gd name="connsiteY52" fmla="*/ 2233748 h 4454434"/>
              <a:gd name="connsiteX53" fmla="*/ 2926750 w 5232919"/>
              <a:gd name="connsiteY53" fmla="*/ 2142308 h 4454434"/>
              <a:gd name="connsiteX54" fmla="*/ 2992064 w 5232919"/>
              <a:gd name="connsiteY54" fmla="*/ 2129245 h 4454434"/>
              <a:gd name="connsiteX55" fmla="*/ 3083504 w 5232919"/>
              <a:gd name="connsiteY55" fmla="*/ 2090057 h 4454434"/>
              <a:gd name="connsiteX56" fmla="*/ 3148819 w 5232919"/>
              <a:gd name="connsiteY56" fmla="*/ 2076994 h 4454434"/>
              <a:gd name="connsiteX57" fmla="*/ 3214133 w 5232919"/>
              <a:gd name="connsiteY57" fmla="*/ 2037805 h 4454434"/>
              <a:gd name="connsiteX58" fmla="*/ 3475390 w 5232919"/>
              <a:gd name="connsiteY58" fmla="*/ 1959428 h 4454434"/>
              <a:gd name="connsiteX59" fmla="*/ 3801962 w 5232919"/>
              <a:gd name="connsiteY59" fmla="*/ 1972491 h 4454434"/>
              <a:gd name="connsiteX60" fmla="*/ 3841150 w 5232919"/>
              <a:gd name="connsiteY60" fmla="*/ 2011680 h 4454434"/>
              <a:gd name="connsiteX61" fmla="*/ 3958716 w 5232919"/>
              <a:gd name="connsiteY61" fmla="*/ 1920240 h 4454434"/>
              <a:gd name="connsiteX62" fmla="*/ 4010967 w 5232919"/>
              <a:gd name="connsiteY62" fmla="*/ 1894114 h 4454434"/>
              <a:gd name="connsiteX63" fmla="*/ 4128533 w 5232919"/>
              <a:gd name="connsiteY63" fmla="*/ 1841862 h 4454434"/>
              <a:gd name="connsiteX64" fmla="*/ 4233036 w 5232919"/>
              <a:gd name="connsiteY64" fmla="*/ 1776548 h 4454434"/>
              <a:gd name="connsiteX65" fmla="*/ 4350602 w 5232919"/>
              <a:gd name="connsiteY65" fmla="*/ 1724297 h 4454434"/>
              <a:gd name="connsiteX66" fmla="*/ 4428979 w 5232919"/>
              <a:gd name="connsiteY66" fmla="*/ 1658982 h 4454434"/>
              <a:gd name="connsiteX67" fmla="*/ 4455104 w 5232919"/>
              <a:gd name="connsiteY67" fmla="*/ 1606731 h 4454434"/>
              <a:gd name="connsiteX68" fmla="*/ 4546544 w 5232919"/>
              <a:gd name="connsiteY68" fmla="*/ 1515291 h 4454434"/>
              <a:gd name="connsiteX69" fmla="*/ 4598796 w 5232919"/>
              <a:gd name="connsiteY69" fmla="*/ 1449977 h 4454434"/>
              <a:gd name="connsiteX70" fmla="*/ 4637984 w 5232919"/>
              <a:gd name="connsiteY70" fmla="*/ 1841862 h 4454434"/>
              <a:gd name="connsiteX71" fmla="*/ 4703299 w 5232919"/>
              <a:gd name="connsiteY71" fmla="*/ 1828800 h 4454434"/>
              <a:gd name="connsiteX72" fmla="*/ 4781676 w 5232919"/>
              <a:gd name="connsiteY72" fmla="*/ 1789611 h 4454434"/>
              <a:gd name="connsiteX73" fmla="*/ 4873116 w 5232919"/>
              <a:gd name="connsiteY73" fmla="*/ 1750422 h 4454434"/>
              <a:gd name="connsiteX74" fmla="*/ 4846990 w 5232919"/>
              <a:gd name="connsiteY74" fmla="*/ 2103120 h 4454434"/>
              <a:gd name="connsiteX75" fmla="*/ 4807802 w 5232919"/>
              <a:gd name="connsiteY75" fmla="*/ 2194560 h 4454434"/>
              <a:gd name="connsiteX76" fmla="*/ 4768613 w 5232919"/>
              <a:gd name="connsiteY76" fmla="*/ 2272937 h 4454434"/>
              <a:gd name="connsiteX77" fmla="*/ 4768613 w 5232919"/>
              <a:gd name="connsiteY77" fmla="*/ 2599508 h 4454434"/>
              <a:gd name="connsiteX78" fmla="*/ 4820864 w 5232919"/>
              <a:gd name="connsiteY78" fmla="*/ 2664822 h 4454434"/>
              <a:gd name="connsiteX79" fmla="*/ 4833927 w 5232919"/>
              <a:gd name="connsiteY79" fmla="*/ 2978331 h 4454434"/>
              <a:gd name="connsiteX80" fmla="*/ 4860053 w 5232919"/>
              <a:gd name="connsiteY80" fmla="*/ 3017520 h 4454434"/>
              <a:gd name="connsiteX81" fmla="*/ 4886179 w 5232919"/>
              <a:gd name="connsiteY81" fmla="*/ 3108960 h 4454434"/>
              <a:gd name="connsiteX82" fmla="*/ 4925367 w 5232919"/>
              <a:gd name="connsiteY82" fmla="*/ 3187337 h 4454434"/>
              <a:gd name="connsiteX83" fmla="*/ 4899242 w 5232919"/>
              <a:gd name="connsiteY83" fmla="*/ 3474720 h 4454434"/>
              <a:gd name="connsiteX84" fmla="*/ 4886179 w 5232919"/>
              <a:gd name="connsiteY84" fmla="*/ 3513908 h 4454434"/>
              <a:gd name="connsiteX85" fmla="*/ 4873116 w 5232919"/>
              <a:gd name="connsiteY85" fmla="*/ 3618411 h 4454434"/>
              <a:gd name="connsiteX86" fmla="*/ 4886179 w 5232919"/>
              <a:gd name="connsiteY86" fmla="*/ 4049485 h 4454434"/>
              <a:gd name="connsiteX87" fmla="*/ 4912304 w 5232919"/>
              <a:gd name="connsiteY87" fmla="*/ 4114800 h 4454434"/>
              <a:gd name="connsiteX88" fmla="*/ 4925367 w 5232919"/>
              <a:gd name="connsiteY88" fmla="*/ 4153988 h 4454434"/>
              <a:gd name="connsiteX89" fmla="*/ 4886179 w 5232919"/>
              <a:gd name="connsiteY89" fmla="*/ 4206240 h 4454434"/>
              <a:gd name="connsiteX90" fmla="*/ 344672 w 5232919"/>
              <a:gd name="connsiteY90" fmla="*/ 4250349 h 4454434"/>
              <a:gd name="connsiteX91" fmla="*/ 3341232 w 5232919"/>
              <a:gd name="connsiteY91" fmla="*/ 4304761 h 4454434"/>
              <a:gd name="connsiteX92" fmla="*/ 4019109 w 5232919"/>
              <a:gd name="connsiteY92" fmla="*/ 4289369 h 4454434"/>
              <a:gd name="connsiteX93" fmla="*/ 4901578 w 5232919"/>
              <a:gd name="connsiteY93" fmla="*/ 4319520 h 4454434"/>
              <a:gd name="connsiteX94" fmla="*/ 3932590 w 5232919"/>
              <a:gd name="connsiteY94" fmla="*/ 4362994 h 4454434"/>
              <a:gd name="connsiteX95" fmla="*/ 3880339 w 5232919"/>
              <a:gd name="connsiteY95" fmla="*/ 4389120 h 4454434"/>
              <a:gd name="connsiteX96" fmla="*/ 3823610 w 5232919"/>
              <a:gd name="connsiteY96" fmla="*/ 4309680 h 4454434"/>
              <a:gd name="connsiteX97" fmla="*/ 3671333 w 5232919"/>
              <a:gd name="connsiteY97" fmla="*/ 4454434 h 4454434"/>
              <a:gd name="connsiteX98" fmla="*/ 3357824 w 5232919"/>
              <a:gd name="connsiteY98" fmla="*/ 4441371 h 4454434"/>
              <a:gd name="connsiteX99" fmla="*/ 3279447 w 5232919"/>
              <a:gd name="connsiteY99" fmla="*/ 4428308 h 4454434"/>
              <a:gd name="connsiteX100" fmla="*/ 3096567 w 5232919"/>
              <a:gd name="connsiteY100" fmla="*/ 4402182 h 4454434"/>
              <a:gd name="connsiteX101" fmla="*/ 3057379 w 5232919"/>
              <a:gd name="connsiteY101" fmla="*/ 4389120 h 4454434"/>
              <a:gd name="connsiteX102" fmla="*/ 2508739 w 5232919"/>
              <a:gd name="connsiteY102" fmla="*/ 4428308 h 4454434"/>
              <a:gd name="connsiteX103" fmla="*/ 1672716 w 5232919"/>
              <a:gd name="connsiteY103" fmla="*/ 4415245 h 4454434"/>
              <a:gd name="connsiteX104" fmla="*/ 1633527 w 5232919"/>
              <a:gd name="connsiteY104" fmla="*/ 4389120 h 4454434"/>
              <a:gd name="connsiteX105" fmla="*/ 1502899 w 5232919"/>
              <a:gd name="connsiteY105" fmla="*/ 4362994 h 4454434"/>
              <a:gd name="connsiteX106" fmla="*/ 1463710 w 5232919"/>
              <a:gd name="connsiteY106" fmla="*/ 4336868 h 4454434"/>
              <a:gd name="connsiteX107" fmla="*/ 1288668 w 5232919"/>
              <a:gd name="connsiteY107" fmla="*/ 4373634 h 4454434"/>
              <a:gd name="connsiteX108" fmla="*/ 976031 w 5232919"/>
              <a:gd name="connsiteY108" fmla="*/ 4407608 h 4454434"/>
              <a:gd name="connsiteX109" fmla="*/ 1137139 w 5232919"/>
              <a:gd name="connsiteY109" fmla="*/ 4258491 h 4454434"/>
              <a:gd name="connsiteX110" fmla="*/ 954259 w 5232919"/>
              <a:gd name="connsiteY110" fmla="*/ 4219302 h 4454434"/>
              <a:gd name="connsiteX111" fmla="*/ 653813 w 5232919"/>
              <a:gd name="connsiteY111" fmla="*/ 4245428 h 4454434"/>
              <a:gd name="connsiteX112" fmla="*/ 549310 w 5232919"/>
              <a:gd name="connsiteY112" fmla="*/ 4284617 h 4454434"/>
              <a:gd name="connsiteX113" fmla="*/ 457870 w 5232919"/>
              <a:gd name="connsiteY113" fmla="*/ 4297680 h 4454434"/>
              <a:gd name="connsiteX114" fmla="*/ 353367 w 5232919"/>
              <a:gd name="connsiteY114" fmla="*/ 4310742 h 4454434"/>
              <a:gd name="connsiteX115" fmla="*/ 327242 w 5232919"/>
              <a:gd name="connsiteY115" fmla="*/ 4258491 h 4454434"/>
              <a:gd name="connsiteX116" fmla="*/ 340304 w 5232919"/>
              <a:gd name="connsiteY116" fmla="*/ 3696788 h 4454434"/>
              <a:gd name="connsiteX117" fmla="*/ 353367 w 5232919"/>
              <a:gd name="connsiteY117" fmla="*/ 3579222 h 4454434"/>
              <a:gd name="connsiteX118" fmla="*/ 379493 w 5232919"/>
              <a:gd name="connsiteY118" fmla="*/ 3513908 h 4454434"/>
              <a:gd name="connsiteX119" fmla="*/ 392556 w 5232919"/>
              <a:gd name="connsiteY119" fmla="*/ 3474720 h 4454434"/>
              <a:gd name="connsiteX120" fmla="*/ 431744 w 5232919"/>
              <a:gd name="connsiteY120" fmla="*/ 3317965 h 4454434"/>
              <a:gd name="connsiteX121" fmla="*/ 444807 w 5232919"/>
              <a:gd name="connsiteY121" fmla="*/ 3278777 h 4454434"/>
              <a:gd name="connsiteX122" fmla="*/ 457870 w 5232919"/>
              <a:gd name="connsiteY122" fmla="*/ 3213462 h 4454434"/>
              <a:gd name="connsiteX123" fmla="*/ 497059 w 5232919"/>
              <a:gd name="connsiteY123" fmla="*/ 3135085 h 4454434"/>
              <a:gd name="connsiteX124" fmla="*/ 523184 w 5232919"/>
              <a:gd name="connsiteY124" fmla="*/ 3004457 h 4454434"/>
              <a:gd name="connsiteX125" fmla="*/ 536247 w 5232919"/>
              <a:gd name="connsiteY125" fmla="*/ 2926080 h 4454434"/>
              <a:gd name="connsiteX126" fmla="*/ 562373 w 5232919"/>
              <a:gd name="connsiteY126" fmla="*/ 2873828 h 4454434"/>
              <a:gd name="connsiteX127" fmla="*/ 575436 w 5232919"/>
              <a:gd name="connsiteY127" fmla="*/ 2834640 h 4454434"/>
              <a:gd name="connsiteX128" fmla="*/ 640750 w 5232919"/>
              <a:gd name="connsiteY128" fmla="*/ 2403565 h 4454434"/>
              <a:gd name="connsiteX129" fmla="*/ 658623 w 5232919"/>
              <a:gd name="connsiteY129" fmla="*/ 2253274 h 4454434"/>
              <a:gd name="connsiteX130" fmla="*/ 679939 w 5232919"/>
              <a:gd name="connsiteY130" fmla="*/ 2181497 h 4454434"/>
              <a:gd name="connsiteX131" fmla="*/ 704360 w 5232919"/>
              <a:gd name="connsiteY131" fmla="*/ 2018128 h 4454434"/>
              <a:gd name="connsiteX132" fmla="*/ 717424 w 5232919"/>
              <a:gd name="connsiteY132" fmla="*/ 1978939 h 4454434"/>
              <a:gd name="connsiteX133" fmla="*/ 745253 w 5232919"/>
              <a:gd name="connsiteY133" fmla="*/ 1854925 h 4454434"/>
              <a:gd name="connsiteX134" fmla="*/ 784442 w 5232919"/>
              <a:gd name="connsiteY134" fmla="*/ 1567542 h 4454434"/>
              <a:gd name="connsiteX135" fmla="*/ 810567 w 5232919"/>
              <a:gd name="connsiteY135" fmla="*/ 1410788 h 4454434"/>
              <a:gd name="connsiteX136" fmla="*/ 849756 w 5232919"/>
              <a:gd name="connsiteY136" fmla="*/ 1306285 h 4454434"/>
              <a:gd name="connsiteX137" fmla="*/ 862819 w 5232919"/>
              <a:gd name="connsiteY137" fmla="*/ 1136468 h 4454434"/>
              <a:gd name="connsiteX138" fmla="*/ 810567 w 5232919"/>
              <a:gd name="connsiteY138" fmla="*/ 914400 h 4454434"/>
              <a:gd name="connsiteX139" fmla="*/ 771379 w 5232919"/>
              <a:gd name="connsiteY139" fmla="*/ 901337 h 4454434"/>
              <a:gd name="connsiteX140" fmla="*/ 706064 w 5232919"/>
              <a:gd name="connsiteY140" fmla="*/ 862148 h 4454434"/>
              <a:gd name="connsiteX141" fmla="*/ 601562 w 5232919"/>
              <a:gd name="connsiteY141" fmla="*/ 809897 h 4454434"/>
              <a:gd name="connsiteX142" fmla="*/ 549310 w 5232919"/>
              <a:gd name="connsiteY142" fmla="*/ 783771 h 4454434"/>
              <a:gd name="connsiteX143" fmla="*/ 405619 w 5232919"/>
              <a:gd name="connsiteY143" fmla="*/ 796834 h 4454434"/>
              <a:gd name="connsiteX144" fmla="*/ 366430 w 5232919"/>
              <a:gd name="connsiteY144" fmla="*/ 809897 h 4454434"/>
              <a:gd name="connsiteX145" fmla="*/ 222739 w 5232919"/>
              <a:gd name="connsiteY145" fmla="*/ 822960 h 4454434"/>
              <a:gd name="connsiteX146" fmla="*/ 141791 w 5232919"/>
              <a:gd name="connsiteY146" fmla="*/ 836422 h 4454434"/>
              <a:gd name="connsiteX147" fmla="*/ 13733 w 5232919"/>
              <a:gd name="connsiteY147" fmla="*/ 836022 h 4454434"/>
              <a:gd name="connsiteX148" fmla="*/ 670 w 5232919"/>
              <a:gd name="connsiteY148" fmla="*/ 783771 h 4454434"/>
              <a:gd name="connsiteX149" fmla="*/ 26796 w 5232919"/>
              <a:gd name="connsiteY149" fmla="*/ 744582 h 4454434"/>
              <a:gd name="connsiteX150" fmla="*/ 196613 w 5232919"/>
              <a:gd name="connsiteY150" fmla="*/ 679268 h 4454434"/>
              <a:gd name="connsiteX151" fmla="*/ 288053 w 5232919"/>
              <a:gd name="connsiteY151" fmla="*/ 640080 h 4454434"/>
              <a:gd name="connsiteX152" fmla="*/ 327242 w 5232919"/>
              <a:gd name="connsiteY152" fmla="*/ 627017 h 4454434"/>
              <a:gd name="connsiteX153" fmla="*/ 470933 w 5232919"/>
              <a:gd name="connsiteY153" fmla="*/ 574765 h 4454434"/>
              <a:gd name="connsiteX0" fmla="*/ 327242 w 5232917"/>
              <a:gd name="connsiteY0" fmla="*/ 640080 h 4454434"/>
              <a:gd name="connsiteX1" fmla="*/ 418682 w 5232917"/>
              <a:gd name="connsiteY1" fmla="*/ 613954 h 4454434"/>
              <a:gd name="connsiteX2" fmla="*/ 444807 w 5232917"/>
              <a:gd name="connsiteY2" fmla="*/ 574765 h 4454434"/>
              <a:gd name="connsiteX3" fmla="*/ 483996 w 5232917"/>
              <a:gd name="connsiteY3" fmla="*/ 535577 h 4454434"/>
              <a:gd name="connsiteX4" fmla="*/ 510122 w 5232917"/>
              <a:gd name="connsiteY4" fmla="*/ 483325 h 4454434"/>
              <a:gd name="connsiteX5" fmla="*/ 562373 w 5232917"/>
              <a:gd name="connsiteY5" fmla="*/ 352697 h 4454434"/>
              <a:gd name="connsiteX6" fmla="*/ 588499 w 5232917"/>
              <a:gd name="connsiteY6" fmla="*/ 313508 h 4454434"/>
              <a:gd name="connsiteX7" fmla="*/ 614624 w 5232917"/>
              <a:gd name="connsiteY7" fmla="*/ 248194 h 4454434"/>
              <a:gd name="connsiteX8" fmla="*/ 706064 w 5232917"/>
              <a:gd name="connsiteY8" fmla="*/ 169817 h 4454434"/>
              <a:gd name="connsiteX9" fmla="*/ 743550 w 5232917"/>
              <a:gd name="connsiteY9" fmla="*/ 137075 h 4454434"/>
              <a:gd name="connsiteX10" fmla="*/ 792582 w 5232917"/>
              <a:gd name="connsiteY10" fmla="*/ 114173 h 4454434"/>
              <a:gd name="connsiteX11" fmla="*/ 888944 w 5232917"/>
              <a:gd name="connsiteY11" fmla="*/ 78377 h 4454434"/>
              <a:gd name="connsiteX12" fmla="*/ 941195 w 5232917"/>
              <a:gd name="connsiteY12" fmla="*/ 45635 h 4454434"/>
              <a:gd name="connsiteX13" fmla="*/ 1032636 w 5232917"/>
              <a:gd name="connsiteY13" fmla="*/ 14592 h 4454434"/>
              <a:gd name="connsiteX14" fmla="*/ 1071824 w 5232917"/>
              <a:gd name="connsiteY14" fmla="*/ 26125 h 4454434"/>
              <a:gd name="connsiteX15" fmla="*/ 1111013 w 5232917"/>
              <a:gd name="connsiteY15" fmla="*/ 0 h 4454434"/>
              <a:gd name="connsiteX16" fmla="*/ 1241642 w 5232917"/>
              <a:gd name="connsiteY16" fmla="*/ 26125 h 4454434"/>
              <a:gd name="connsiteX17" fmla="*/ 1323237 w 5232917"/>
              <a:gd name="connsiteY17" fmla="*/ 57003 h 4454434"/>
              <a:gd name="connsiteX18" fmla="*/ 1372270 w 5232917"/>
              <a:gd name="connsiteY18" fmla="*/ 104502 h 4454434"/>
              <a:gd name="connsiteX19" fmla="*/ 1424522 w 5232917"/>
              <a:gd name="connsiteY19" fmla="*/ 130628 h 4454434"/>
              <a:gd name="connsiteX20" fmla="*/ 1437584 w 5232917"/>
              <a:gd name="connsiteY20" fmla="*/ 169817 h 4454434"/>
              <a:gd name="connsiteX21" fmla="*/ 1476773 w 5232917"/>
              <a:gd name="connsiteY21" fmla="*/ 209005 h 4454434"/>
              <a:gd name="connsiteX22" fmla="*/ 1489836 w 5232917"/>
              <a:gd name="connsiteY22" fmla="*/ 274320 h 4454434"/>
              <a:gd name="connsiteX23" fmla="*/ 1505245 w 5232917"/>
              <a:gd name="connsiteY23" fmla="*/ 595360 h 4454434"/>
              <a:gd name="connsiteX24" fmla="*/ 1463710 w 5232917"/>
              <a:gd name="connsiteY24" fmla="*/ 966651 h 4454434"/>
              <a:gd name="connsiteX25" fmla="*/ 1450647 w 5232917"/>
              <a:gd name="connsiteY25" fmla="*/ 1188720 h 4454434"/>
              <a:gd name="connsiteX26" fmla="*/ 1437584 w 5232917"/>
              <a:gd name="connsiteY26" fmla="*/ 1240971 h 4454434"/>
              <a:gd name="connsiteX27" fmla="*/ 1411459 w 5232917"/>
              <a:gd name="connsiteY27" fmla="*/ 1371600 h 4454434"/>
              <a:gd name="connsiteX28" fmla="*/ 1346144 w 5232917"/>
              <a:gd name="connsiteY28" fmla="*/ 1828800 h 4454434"/>
              <a:gd name="connsiteX29" fmla="*/ 1333082 w 5232917"/>
              <a:gd name="connsiteY29" fmla="*/ 2325188 h 4454434"/>
              <a:gd name="connsiteX30" fmla="*/ 1320019 w 5232917"/>
              <a:gd name="connsiteY30" fmla="*/ 2364377 h 4454434"/>
              <a:gd name="connsiteX31" fmla="*/ 1333082 w 5232917"/>
              <a:gd name="connsiteY31" fmla="*/ 3148148 h 4454434"/>
              <a:gd name="connsiteX32" fmla="*/ 1359207 w 5232917"/>
              <a:gd name="connsiteY32" fmla="*/ 3187337 h 4454434"/>
              <a:gd name="connsiteX33" fmla="*/ 1411459 w 5232917"/>
              <a:gd name="connsiteY33" fmla="*/ 3252651 h 4454434"/>
              <a:gd name="connsiteX34" fmla="*/ 1424522 w 5232917"/>
              <a:gd name="connsiteY34" fmla="*/ 3291840 h 4454434"/>
              <a:gd name="connsiteX35" fmla="*/ 1463710 w 5232917"/>
              <a:gd name="connsiteY35" fmla="*/ 3304902 h 4454434"/>
              <a:gd name="connsiteX36" fmla="*/ 1646590 w 5232917"/>
              <a:gd name="connsiteY36" fmla="*/ 3226525 h 4454434"/>
              <a:gd name="connsiteX37" fmla="*/ 1685779 w 5232917"/>
              <a:gd name="connsiteY37" fmla="*/ 3213462 h 4454434"/>
              <a:gd name="connsiteX38" fmla="*/ 1711904 w 5232917"/>
              <a:gd name="connsiteY38" fmla="*/ 3174274 h 4454434"/>
              <a:gd name="connsiteX39" fmla="*/ 1816407 w 5232917"/>
              <a:gd name="connsiteY39" fmla="*/ 3082834 h 4454434"/>
              <a:gd name="connsiteX40" fmla="*/ 1842533 w 5232917"/>
              <a:gd name="connsiteY40" fmla="*/ 3004457 h 4454434"/>
              <a:gd name="connsiteX41" fmla="*/ 1920910 w 5232917"/>
              <a:gd name="connsiteY41" fmla="*/ 2965268 h 4454434"/>
              <a:gd name="connsiteX42" fmla="*/ 1960099 w 5232917"/>
              <a:gd name="connsiteY42" fmla="*/ 2939142 h 4454434"/>
              <a:gd name="connsiteX43" fmla="*/ 2051539 w 5232917"/>
              <a:gd name="connsiteY43" fmla="*/ 2847702 h 4454434"/>
              <a:gd name="connsiteX44" fmla="*/ 2142979 w 5232917"/>
              <a:gd name="connsiteY44" fmla="*/ 2769325 h 4454434"/>
              <a:gd name="connsiteX45" fmla="*/ 2182167 w 5232917"/>
              <a:gd name="connsiteY45" fmla="*/ 2717074 h 4454434"/>
              <a:gd name="connsiteX46" fmla="*/ 2299733 w 5232917"/>
              <a:gd name="connsiteY46" fmla="*/ 2625634 h 4454434"/>
              <a:gd name="connsiteX47" fmla="*/ 2338922 w 5232917"/>
              <a:gd name="connsiteY47" fmla="*/ 2612571 h 4454434"/>
              <a:gd name="connsiteX48" fmla="*/ 2430362 w 5232917"/>
              <a:gd name="connsiteY48" fmla="*/ 2521131 h 4454434"/>
              <a:gd name="connsiteX49" fmla="*/ 2482613 w 5232917"/>
              <a:gd name="connsiteY49" fmla="*/ 2481942 h 4454434"/>
              <a:gd name="connsiteX50" fmla="*/ 2626304 w 5232917"/>
              <a:gd name="connsiteY50" fmla="*/ 2377440 h 4454434"/>
              <a:gd name="connsiteX51" fmla="*/ 2717744 w 5232917"/>
              <a:gd name="connsiteY51" fmla="*/ 2286000 h 4454434"/>
              <a:gd name="connsiteX52" fmla="*/ 2822247 w 5232917"/>
              <a:gd name="connsiteY52" fmla="*/ 2233748 h 4454434"/>
              <a:gd name="connsiteX53" fmla="*/ 2926750 w 5232917"/>
              <a:gd name="connsiteY53" fmla="*/ 2142308 h 4454434"/>
              <a:gd name="connsiteX54" fmla="*/ 2992064 w 5232917"/>
              <a:gd name="connsiteY54" fmla="*/ 2129245 h 4454434"/>
              <a:gd name="connsiteX55" fmla="*/ 3083504 w 5232917"/>
              <a:gd name="connsiteY55" fmla="*/ 2090057 h 4454434"/>
              <a:gd name="connsiteX56" fmla="*/ 3148819 w 5232917"/>
              <a:gd name="connsiteY56" fmla="*/ 2076994 h 4454434"/>
              <a:gd name="connsiteX57" fmla="*/ 3214133 w 5232917"/>
              <a:gd name="connsiteY57" fmla="*/ 2037805 h 4454434"/>
              <a:gd name="connsiteX58" fmla="*/ 3475390 w 5232917"/>
              <a:gd name="connsiteY58" fmla="*/ 1959428 h 4454434"/>
              <a:gd name="connsiteX59" fmla="*/ 3801962 w 5232917"/>
              <a:gd name="connsiteY59" fmla="*/ 1972491 h 4454434"/>
              <a:gd name="connsiteX60" fmla="*/ 3841150 w 5232917"/>
              <a:gd name="connsiteY60" fmla="*/ 2011680 h 4454434"/>
              <a:gd name="connsiteX61" fmla="*/ 3958716 w 5232917"/>
              <a:gd name="connsiteY61" fmla="*/ 1920240 h 4454434"/>
              <a:gd name="connsiteX62" fmla="*/ 4010967 w 5232917"/>
              <a:gd name="connsiteY62" fmla="*/ 1894114 h 4454434"/>
              <a:gd name="connsiteX63" fmla="*/ 4128533 w 5232917"/>
              <a:gd name="connsiteY63" fmla="*/ 1841862 h 4454434"/>
              <a:gd name="connsiteX64" fmla="*/ 4233036 w 5232917"/>
              <a:gd name="connsiteY64" fmla="*/ 1776548 h 4454434"/>
              <a:gd name="connsiteX65" fmla="*/ 4350602 w 5232917"/>
              <a:gd name="connsiteY65" fmla="*/ 1724297 h 4454434"/>
              <a:gd name="connsiteX66" fmla="*/ 4428979 w 5232917"/>
              <a:gd name="connsiteY66" fmla="*/ 1658982 h 4454434"/>
              <a:gd name="connsiteX67" fmla="*/ 4455104 w 5232917"/>
              <a:gd name="connsiteY67" fmla="*/ 1606731 h 4454434"/>
              <a:gd name="connsiteX68" fmla="*/ 4546544 w 5232917"/>
              <a:gd name="connsiteY68" fmla="*/ 1515291 h 4454434"/>
              <a:gd name="connsiteX69" fmla="*/ 4598796 w 5232917"/>
              <a:gd name="connsiteY69" fmla="*/ 1449977 h 4454434"/>
              <a:gd name="connsiteX70" fmla="*/ 4637984 w 5232917"/>
              <a:gd name="connsiteY70" fmla="*/ 1841862 h 4454434"/>
              <a:gd name="connsiteX71" fmla="*/ 4703299 w 5232917"/>
              <a:gd name="connsiteY71" fmla="*/ 1828800 h 4454434"/>
              <a:gd name="connsiteX72" fmla="*/ 4781676 w 5232917"/>
              <a:gd name="connsiteY72" fmla="*/ 1789611 h 4454434"/>
              <a:gd name="connsiteX73" fmla="*/ 4873116 w 5232917"/>
              <a:gd name="connsiteY73" fmla="*/ 1750422 h 4454434"/>
              <a:gd name="connsiteX74" fmla="*/ 4846990 w 5232917"/>
              <a:gd name="connsiteY74" fmla="*/ 2103120 h 4454434"/>
              <a:gd name="connsiteX75" fmla="*/ 4807802 w 5232917"/>
              <a:gd name="connsiteY75" fmla="*/ 2194560 h 4454434"/>
              <a:gd name="connsiteX76" fmla="*/ 4768613 w 5232917"/>
              <a:gd name="connsiteY76" fmla="*/ 2272937 h 4454434"/>
              <a:gd name="connsiteX77" fmla="*/ 4768613 w 5232917"/>
              <a:gd name="connsiteY77" fmla="*/ 2599508 h 4454434"/>
              <a:gd name="connsiteX78" fmla="*/ 4820864 w 5232917"/>
              <a:gd name="connsiteY78" fmla="*/ 2664822 h 4454434"/>
              <a:gd name="connsiteX79" fmla="*/ 4833927 w 5232917"/>
              <a:gd name="connsiteY79" fmla="*/ 2978331 h 4454434"/>
              <a:gd name="connsiteX80" fmla="*/ 4860053 w 5232917"/>
              <a:gd name="connsiteY80" fmla="*/ 3017520 h 4454434"/>
              <a:gd name="connsiteX81" fmla="*/ 4886179 w 5232917"/>
              <a:gd name="connsiteY81" fmla="*/ 3108960 h 4454434"/>
              <a:gd name="connsiteX82" fmla="*/ 4925367 w 5232917"/>
              <a:gd name="connsiteY82" fmla="*/ 3187337 h 4454434"/>
              <a:gd name="connsiteX83" fmla="*/ 4899242 w 5232917"/>
              <a:gd name="connsiteY83" fmla="*/ 3474720 h 4454434"/>
              <a:gd name="connsiteX84" fmla="*/ 4886179 w 5232917"/>
              <a:gd name="connsiteY84" fmla="*/ 3513908 h 4454434"/>
              <a:gd name="connsiteX85" fmla="*/ 4873116 w 5232917"/>
              <a:gd name="connsiteY85" fmla="*/ 3618411 h 4454434"/>
              <a:gd name="connsiteX86" fmla="*/ 4886179 w 5232917"/>
              <a:gd name="connsiteY86" fmla="*/ 4049485 h 4454434"/>
              <a:gd name="connsiteX87" fmla="*/ 4912304 w 5232917"/>
              <a:gd name="connsiteY87" fmla="*/ 4114800 h 4454434"/>
              <a:gd name="connsiteX88" fmla="*/ 4925367 w 5232917"/>
              <a:gd name="connsiteY88" fmla="*/ 4153988 h 4454434"/>
              <a:gd name="connsiteX89" fmla="*/ 4886179 w 5232917"/>
              <a:gd name="connsiteY89" fmla="*/ 4206240 h 4454434"/>
              <a:gd name="connsiteX90" fmla="*/ 344672 w 5232917"/>
              <a:gd name="connsiteY90" fmla="*/ 4250349 h 4454434"/>
              <a:gd name="connsiteX91" fmla="*/ 3341232 w 5232917"/>
              <a:gd name="connsiteY91" fmla="*/ 4304761 h 4454434"/>
              <a:gd name="connsiteX92" fmla="*/ 4019109 w 5232917"/>
              <a:gd name="connsiteY92" fmla="*/ 4289369 h 4454434"/>
              <a:gd name="connsiteX93" fmla="*/ 4901578 w 5232917"/>
              <a:gd name="connsiteY93" fmla="*/ 4319520 h 4454434"/>
              <a:gd name="connsiteX94" fmla="*/ 3932590 w 5232917"/>
              <a:gd name="connsiteY94" fmla="*/ 4362994 h 4454434"/>
              <a:gd name="connsiteX95" fmla="*/ 3880339 w 5232917"/>
              <a:gd name="connsiteY95" fmla="*/ 4389120 h 4454434"/>
              <a:gd name="connsiteX96" fmla="*/ 3823610 w 5232917"/>
              <a:gd name="connsiteY96" fmla="*/ 4309680 h 4454434"/>
              <a:gd name="connsiteX97" fmla="*/ 3671333 w 5232917"/>
              <a:gd name="connsiteY97" fmla="*/ 4454434 h 4454434"/>
              <a:gd name="connsiteX98" fmla="*/ 3357824 w 5232917"/>
              <a:gd name="connsiteY98" fmla="*/ 4441371 h 4454434"/>
              <a:gd name="connsiteX99" fmla="*/ 3279447 w 5232917"/>
              <a:gd name="connsiteY99" fmla="*/ 4428308 h 4454434"/>
              <a:gd name="connsiteX100" fmla="*/ 3096567 w 5232917"/>
              <a:gd name="connsiteY100" fmla="*/ 4402182 h 4454434"/>
              <a:gd name="connsiteX101" fmla="*/ 3057379 w 5232917"/>
              <a:gd name="connsiteY101" fmla="*/ 4389120 h 4454434"/>
              <a:gd name="connsiteX102" fmla="*/ 2508739 w 5232917"/>
              <a:gd name="connsiteY102" fmla="*/ 4428308 h 4454434"/>
              <a:gd name="connsiteX103" fmla="*/ 1672716 w 5232917"/>
              <a:gd name="connsiteY103" fmla="*/ 4415245 h 4454434"/>
              <a:gd name="connsiteX104" fmla="*/ 1633527 w 5232917"/>
              <a:gd name="connsiteY104" fmla="*/ 4389120 h 4454434"/>
              <a:gd name="connsiteX105" fmla="*/ 1502899 w 5232917"/>
              <a:gd name="connsiteY105" fmla="*/ 4362994 h 4454434"/>
              <a:gd name="connsiteX106" fmla="*/ 1463710 w 5232917"/>
              <a:gd name="connsiteY106" fmla="*/ 4336868 h 4454434"/>
              <a:gd name="connsiteX107" fmla="*/ 1288668 w 5232917"/>
              <a:gd name="connsiteY107" fmla="*/ 4373634 h 4454434"/>
              <a:gd name="connsiteX108" fmla="*/ 976031 w 5232917"/>
              <a:gd name="connsiteY108" fmla="*/ 4407608 h 4454434"/>
              <a:gd name="connsiteX109" fmla="*/ 753207 w 5232917"/>
              <a:gd name="connsiteY109" fmla="*/ 4381481 h 4454434"/>
              <a:gd name="connsiteX110" fmla="*/ 954259 w 5232917"/>
              <a:gd name="connsiteY110" fmla="*/ 4219302 h 4454434"/>
              <a:gd name="connsiteX111" fmla="*/ 653813 w 5232917"/>
              <a:gd name="connsiteY111" fmla="*/ 4245428 h 4454434"/>
              <a:gd name="connsiteX112" fmla="*/ 549310 w 5232917"/>
              <a:gd name="connsiteY112" fmla="*/ 4284617 h 4454434"/>
              <a:gd name="connsiteX113" fmla="*/ 457870 w 5232917"/>
              <a:gd name="connsiteY113" fmla="*/ 4297680 h 4454434"/>
              <a:gd name="connsiteX114" fmla="*/ 353367 w 5232917"/>
              <a:gd name="connsiteY114" fmla="*/ 4310742 h 4454434"/>
              <a:gd name="connsiteX115" fmla="*/ 327242 w 5232917"/>
              <a:gd name="connsiteY115" fmla="*/ 4258491 h 4454434"/>
              <a:gd name="connsiteX116" fmla="*/ 340304 w 5232917"/>
              <a:gd name="connsiteY116" fmla="*/ 3696788 h 4454434"/>
              <a:gd name="connsiteX117" fmla="*/ 353367 w 5232917"/>
              <a:gd name="connsiteY117" fmla="*/ 3579222 h 4454434"/>
              <a:gd name="connsiteX118" fmla="*/ 379493 w 5232917"/>
              <a:gd name="connsiteY118" fmla="*/ 3513908 h 4454434"/>
              <a:gd name="connsiteX119" fmla="*/ 392556 w 5232917"/>
              <a:gd name="connsiteY119" fmla="*/ 3474720 h 4454434"/>
              <a:gd name="connsiteX120" fmla="*/ 431744 w 5232917"/>
              <a:gd name="connsiteY120" fmla="*/ 3317965 h 4454434"/>
              <a:gd name="connsiteX121" fmla="*/ 444807 w 5232917"/>
              <a:gd name="connsiteY121" fmla="*/ 3278777 h 4454434"/>
              <a:gd name="connsiteX122" fmla="*/ 457870 w 5232917"/>
              <a:gd name="connsiteY122" fmla="*/ 3213462 h 4454434"/>
              <a:gd name="connsiteX123" fmla="*/ 497059 w 5232917"/>
              <a:gd name="connsiteY123" fmla="*/ 3135085 h 4454434"/>
              <a:gd name="connsiteX124" fmla="*/ 523184 w 5232917"/>
              <a:gd name="connsiteY124" fmla="*/ 3004457 h 4454434"/>
              <a:gd name="connsiteX125" fmla="*/ 536247 w 5232917"/>
              <a:gd name="connsiteY125" fmla="*/ 2926080 h 4454434"/>
              <a:gd name="connsiteX126" fmla="*/ 562373 w 5232917"/>
              <a:gd name="connsiteY126" fmla="*/ 2873828 h 4454434"/>
              <a:gd name="connsiteX127" fmla="*/ 575436 w 5232917"/>
              <a:gd name="connsiteY127" fmla="*/ 2834640 h 4454434"/>
              <a:gd name="connsiteX128" fmla="*/ 640750 w 5232917"/>
              <a:gd name="connsiteY128" fmla="*/ 2403565 h 4454434"/>
              <a:gd name="connsiteX129" fmla="*/ 658623 w 5232917"/>
              <a:gd name="connsiteY129" fmla="*/ 2253274 h 4454434"/>
              <a:gd name="connsiteX130" fmla="*/ 679939 w 5232917"/>
              <a:gd name="connsiteY130" fmla="*/ 2181497 h 4454434"/>
              <a:gd name="connsiteX131" fmla="*/ 704360 w 5232917"/>
              <a:gd name="connsiteY131" fmla="*/ 2018128 h 4454434"/>
              <a:gd name="connsiteX132" fmla="*/ 717424 w 5232917"/>
              <a:gd name="connsiteY132" fmla="*/ 1978939 h 4454434"/>
              <a:gd name="connsiteX133" fmla="*/ 745253 w 5232917"/>
              <a:gd name="connsiteY133" fmla="*/ 1854925 h 4454434"/>
              <a:gd name="connsiteX134" fmla="*/ 784442 w 5232917"/>
              <a:gd name="connsiteY134" fmla="*/ 1567542 h 4454434"/>
              <a:gd name="connsiteX135" fmla="*/ 810567 w 5232917"/>
              <a:gd name="connsiteY135" fmla="*/ 1410788 h 4454434"/>
              <a:gd name="connsiteX136" fmla="*/ 849756 w 5232917"/>
              <a:gd name="connsiteY136" fmla="*/ 1306285 h 4454434"/>
              <a:gd name="connsiteX137" fmla="*/ 862819 w 5232917"/>
              <a:gd name="connsiteY137" fmla="*/ 1136468 h 4454434"/>
              <a:gd name="connsiteX138" fmla="*/ 810567 w 5232917"/>
              <a:gd name="connsiteY138" fmla="*/ 914400 h 4454434"/>
              <a:gd name="connsiteX139" fmla="*/ 771379 w 5232917"/>
              <a:gd name="connsiteY139" fmla="*/ 901337 h 4454434"/>
              <a:gd name="connsiteX140" fmla="*/ 706064 w 5232917"/>
              <a:gd name="connsiteY140" fmla="*/ 862148 h 4454434"/>
              <a:gd name="connsiteX141" fmla="*/ 601562 w 5232917"/>
              <a:gd name="connsiteY141" fmla="*/ 809897 h 4454434"/>
              <a:gd name="connsiteX142" fmla="*/ 549310 w 5232917"/>
              <a:gd name="connsiteY142" fmla="*/ 783771 h 4454434"/>
              <a:gd name="connsiteX143" fmla="*/ 405619 w 5232917"/>
              <a:gd name="connsiteY143" fmla="*/ 796834 h 4454434"/>
              <a:gd name="connsiteX144" fmla="*/ 366430 w 5232917"/>
              <a:gd name="connsiteY144" fmla="*/ 809897 h 4454434"/>
              <a:gd name="connsiteX145" fmla="*/ 222739 w 5232917"/>
              <a:gd name="connsiteY145" fmla="*/ 822960 h 4454434"/>
              <a:gd name="connsiteX146" fmla="*/ 141791 w 5232917"/>
              <a:gd name="connsiteY146" fmla="*/ 836422 h 4454434"/>
              <a:gd name="connsiteX147" fmla="*/ 13733 w 5232917"/>
              <a:gd name="connsiteY147" fmla="*/ 836022 h 4454434"/>
              <a:gd name="connsiteX148" fmla="*/ 670 w 5232917"/>
              <a:gd name="connsiteY148" fmla="*/ 783771 h 4454434"/>
              <a:gd name="connsiteX149" fmla="*/ 26796 w 5232917"/>
              <a:gd name="connsiteY149" fmla="*/ 744582 h 4454434"/>
              <a:gd name="connsiteX150" fmla="*/ 196613 w 5232917"/>
              <a:gd name="connsiteY150" fmla="*/ 679268 h 4454434"/>
              <a:gd name="connsiteX151" fmla="*/ 288053 w 5232917"/>
              <a:gd name="connsiteY151" fmla="*/ 640080 h 4454434"/>
              <a:gd name="connsiteX152" fmla="*/ 327242 w 5232917"/>
              <a:gd name="connsiteY152" fmla="*/ 627017 h 4454434"/>
              <a:gd name="connsiteX153" fmla="*/ 470933 w 5232917"/>
              <a:gd name="connsiteY153" fmla="*/ 574765 h 4454434"/>
              <a:gd name="connsiteX0" fmla="*/ 327242 w 5232919"/>
              <a:gd name="connsiteY0" fmla="*/ 640080 h 4454434"/>
              <a:gd name="connsiteX1" fmla="*/ 418682 w 5232919"/>
              <a:gd name="connsiteY1" fmla="*/ 613954 h 4454434"/>
              <a:gd name="connsiteX2" fmla="*/ 444807 w 5232919"/>
              <a:gd name="connsiteY2" fmla="*/ 574765 h 4454434"/>
              <a:gd name="connsiteX3" fmla="*/ 483996 w 5232919"/>
              <a:gd name="connsiteY3" fmla="*/ 535577 h 4454434"/>
              <a:gd name="connsiteX4" fmla="*/ 510122 w 5232919"/>
              <a:gd name="connsiteY4" fmla="*/ 483325 h 4454434"/>
              <a:gd name="connsiteX5" fmla="*/ 562373 w 5232919"/>
              <a:gd name="connsiteY5" fmla="*/ 352697 h 4454434"/>
              <a:gd name="connsiteX6" fmla="*/ 588499 w 5232919"/>
              <a:gd name="connsiteY6" fmla="*/ 313508 h 4454434"/>
              <a:gd name="connsiteX7" fmla="*/ 614624 w 5232919"/>
              <a:gd name="connsiteY7" fmla="*/ 248194 h 4454434"/>
              <a:gd name="connsiteX8" fmla="*/ 706064 w 5232919"/>
              <a:gd name="connsiteY8" fmla="*/ 169817 h 4454434"/>
              <a:gd name="connsiteX9" fmla="*/ 743550 w 5232919"/>
              <a:gd name="connsiteY9" fmla="*/ 137075 h 4454434"/>
              <a:gd name="connsiteX10" fmla="*/ 792582 w 5232919"/>
              <a:gd name="connsiteY10" fmla="*/ 114173 h 4454434"/>
              <a:gd name="connsiteX11" fmla="*/ 888944 w 5232919"/>
              <a:gd name="connsiteY11" fmla="*/ 78377 h 4454434"/>
              <a:gd name="connsiteX12" fmla="*/ 941195 w 5232919"/>
              <a:gd name="connsiteY12" fmla="*/ 45635 h 4454434"/>
              <a:gd name="connsiteX13" fmla="*/ 1032636 w 5232919"/>
              <a:gd name="connsiteY13" fmla="*/ 14592 h 4454434"/>
              <a:gd name="connsiteX14" fmla="*/ 1071824 w 5232919"/>
              <a:gd name="connsiteY14" fmla="*/ 26125 h 4454434"/>
              <a:gd name="connsiteX15" fmla="*/ 1111013 w 5232919"/>
              <a:gd name="connsiteY15" fmla="*/ 0 h 4454434"/>
              <a:gd name="connsiteX16" fmla="*/ 1241642 w 5232919"/>
              <a:gd name="connsiteY16" fmla="*/ 26125 h 4454434"/>
              <a:gd name="connsiteX17" fmla="*/ 1323237 w 5232919"/>
              <a:gd name="connsiteY17" fmla="*/ 57003 h 4454434"/>
              <a:gd name="connsiteX18" fmla="*/ 1372270 w 5232919"/>
              <a:gd name="connsiteY18" fmla="*/ 104502 h 4454434"/>
              <a:gd name="connsiteX19" fmla="*/ 1424522 w 5232919"/>
              <a:gd name="connsiteY19" fmla="*/ 130628 h 4454434"/>
              <a:gd name="connsiteX20" fmla="*/ 1437584 w 5232919"/>
              <a:gd name="connsiteY20" fmla="*/ 169817 h 4454434"/>
              <a:gd name="connsiteX21" fmla="*/ 1476773 w 5232919"/>
              <a:gd name="connsiteY21" fmla="*/ 209005 h 4454434"/>
              <a:gd name="connsiteX22" fmla="*/ 1489836 w 5232919"/>
              <a:gd name="connsiteY22" fmla="*/ 274320 h 4454434"/>
              <a:gd name="connsiteX23" fmla="*/ 1505245 w 5232919"/>
              <a:gd name="connsiteY23" fmla="*/ 595360 h 4454434"/>
              <a:gd name="connsiteX24" fmla="*/ 1463710 w 5232919"/>
              <a:gd name="connsiteY24" fmla="*/ 966651 h 4454434"/>
              <a:gd name="connsiteX25" fmla="*/ 1450647 w 5232919"/>
              <a:gd name="connsiteY25" fmla="*/ 1188720 h 4454434"/>
              <a:gd name="connsiteX26" fmla="*/ 1437584 w 5232919"/>
              <a:gd name="connsiteY26" fmla="*/ 1240971 h 4454434"/>
              <a:gd name="connsiteX27" fmla="*/ 1411459 w 5232919"/>
              <a:gd name="connsiteY27" fmla="*/ 1371600 h 4454434"/>
              <a:gd name="connsiteX28" fmla="*/ 1346144 w 5232919"/>
              <a:gd name="connsiteY28" fmla="*/ 1828800 h 4454434"/>
              <a:gd name="connsiteX29" fmla="*/ 1333082 w 5232919"/>
              <a:gd name="connsiteY29" fmla="*/ 2325188 h 4454434"/>
              <a:gd name="connsiteX30" fmla="*/ 1320019 w 5232919"/>
              <a:gd name="connsiteY30" fmla="*/ 2364377 h 4454434"/>
              <a:gd name="connsiteX31" fmla="*/ 1333082 w 5232919"/>
              <a:gd name="connsiteY31" fmla="*/ 3148148 h 4454434"/>
              <a:gd name="connsiteX32" fmla="*/ 1359207 w 5232919"/>
              <a:gd name="connsiteY32" fmla="*/ 3187337 h 4454434"/>
              <a:gd name="connsiteX33" fmla="*/ 1411459 w 5232919"/>
              <a:gd name="connsiteY33" fmla="*/ 3252651 h 4454434"/>
              <a:gd name="connsiteX34" fmla="*/ 1424522 w 5232919"/>
              <a:gd name="connsiteY34" fmla="*/ 3291840 h 4454434"/>
              <a:gd name="connsiteX35" fmla="*/ 1463710 w 5232919"/>
              <a:gd name="connsiteY35" fmla="*/ 3304902 h 4454434"/>
              <a:gd name="connsiteX36" fmla="*/ 1646590 w 5232919"/>
              <a:gd name="connsiteY36" fmla="*/ 3226525 h 4454434"/>
              <a:gd name="connsiteX37" fmla="*/ 1685779 w 5232919"/>
              <a:gd name="connsiteY37" fmla="*/ 3213462 h 4454434"/>
              <a:gd name="connsiteX38" fmla="*/ 1711904 w 5232919"/>
              <a:gd name="connsiteY38" fmla="*/ 3174274 h 4454434"/>
              <a:gd name="connsiteX39" fmla="*/ 1816407 w 5232919"/>
              <a:gd name="connsiteY39" fmla="*/ 3082834 h 4454434"/>
              <a:gd name="connsiteX40" fmla="*/ 1842533 w 5232919"/>
              <a:gd name="connsiteY40" fmla="*/ 3004457 h 4454434"/>
              <a:gd name="connsiteX41" fmla="*/ 1920910 w 5232919"/>
              <a:gd name="connsiteY41" fmla="*/ 2965268 h 4454434"/>
              <a:gd name="connsiteX42" fmla="*/ 1960099 w 5232919"/>
              <a:gd name="connsiteY42" fmla="*/ 2939142 h 4454434"/>
              <a:gd name="connsiteX43" fmla="*/ 2051539 w 5232919"/>
              <a:gd name="connsiteY43" fmla="*/ 2847702 h 4454434"/>
              <a:gd name="connsiteX44" fmla="*/ 2142979 w 5232919"/>
              <a:gd name="connsiteY44" fmla="*/ 2769325 h 4454434"/>
              <a:gd name="connsiteX45" fmla="*/ 2182167 w 5232919"/>
              <a:gd name="connsiteY45" fmla="*/ 2717074 h 4454434"/>
              <a:gd name="connsiteX46" fmla="*/ 2299733 w 5232919"/>
              <a:gd name="connsiteY46" fmla="*/ 2625634 h 4454434"/>
              <a:gd name="connsiteX47" fmla="*/ 2338922 w 5232919"/>
              <a:gd name="connsiteY47" fmla="*/ 2612571 h 4454434"/>
              <a:gd name="connsiteX48" fmla="*/ 2430362 w 5232919"/>
              <a:gd name="connsiteY48" fmla="*/ 2521131 h 4454434"/>
              <a:gd name="connsiteX49" fmla="*/ 2482613 w 5232919"/>
              <a:gd name="connsiteY49" fmla="*/ 2481942 h 4454434"/>
              <a:gd name="connsiteX50" fmla="*/ 2626304 w 5232919"/>
              <a:gd name="connsiteY50" fmla="*/ 2377440 h 4454434"/>
              <a:gd name="connsiteX51" fmla="*/ 2717744 w 5232919"/>
              <a:gd name="connsiteY51" fmla="*/ 2286000 h 4454434"/>
              <a:gd name="connsiteX52" fmla="*/ 2822247 w 5232919"/>
              <a:gd name="connsiteY52" fmla="*/ 2233748 h 4454434"/>
              <a:gd name="connsiteX53" fmla="*/ 2926750 w 5232919"/>
              <a:gd name="connsiteY53" fmla="*/ 2142308 h 4454434"/>
              <a:gd name="connsiteX54" fmla="*/ 2992064 w 5232919"/>
              <a:gd name="connsiteY54" fmla="*/ 2129245 h 4454434"/>
              <a:gd name="connsiteX55" fmla="*/ 3083504 w 5232919"/>
              <a:gd name="connsiteY55" fmla="*/ 2090057 h 4454434"/>
              <a:gd name="connsiteX56" fmla="*/ 3148819 w 5232919"/>
              <a:gd name="connsiteY56" fmla="*/ 2076994 h 4454434"/>
              <a:gd name="connsiteX57" fmla="*/ 3214133 w 5232919"/>
              <a:gd name="connsiteY57" fmla="*/ 2037805 h 4454434"/>
              <a:gd name="connsiteX58" fmla="*/ 3475390 w 5232919"/>
              <a:gd name="connsiteY58" fmla="*/ 1959428 h 4454434"/>
              <a:gd name="connsiteX59" fmla="*/ 3801962 w 5232919"/>
              <a:gd name="connsiteY59" fmla="*/ 1972491 h 4454434"/>
              <a:gd name="connsiteX60" fmla="*/ 3841150 w 5232919"/>
              <a:gd name="connsiteY60" fmla="*/ 2011680 h 4454434"/>
              <a:gd name="connsiteX61" fmla="*/ 3958716 w 5232919"/>
              <a:gd name="connsiteY61" fmla="*/ 1920240 h 4454434"/>
              <a:gd name="connsiteX62" fmla="*/ 4010967 w 5232919"/>
              <a:gd name="connsiteY62" fmla="*/ 1894114 h 4454434"/>
              <a:gd name="connsiteX63" fmla="*/ 4128533 w 5232919"/>
              <a:gd name="connsiteY63" fmla="*/ 1841862 h 4454434"/>
              <a:gd name="connsiteX64" fmla="*/ 4233036 w 5232919"/>
              <a:gd name="connsiteY64" fmla="*/ 1776548 h 4454434"/>
              <a:gd name="connsiteX65" fmla="*/ 4350602 w 5232919"/>
              <a:gd name="connsiteY65" fmla="*/ 1724297 h 4454434"/>
              <a:gd name="connsiteX66" fmla="*/ 4428979 w 5232919"/>
              <a:gd name="connsiteY66" fmla="*/ 1658982 h 4454434"/>
              <a:gd name="connsiteX67" fmla="*/ 4455104 w 5232919"/>
              <a:gd name="connsiteY67" fmla="*/ 1606731 h 4454434"/>
              <a:gd name="connsiteX68" fmla="*/ 4546544 w 5232919"/>
              <a:gd name="connsiteY68" fmla="*/ 1515291 h 4454434"/>
              <a:gd name="connsiteX69" fmla="*/ 4598796 w 5232919"/>
              <a:gd name="connsiteY69" fmla="*/ 1449977 h 4454434"/>
              <a:gd name="connsiteX70" fmla="*/ 4637984 w 5232919"/>
              <a:gd name="connsiteY70" fmla="*/ 1841862 h 4454434"/>
              <a:gd name="connsiteX71" fmla="*/ 4703299 w 5232919"/>
              <a:gd name="connsiteY71" fmla="*/ 1828800 h 4454434"/>
              <a:gd name="connsiteX72" fmla="*/ 4781676 w 5232919"/>
              <a:gd name="connsiteY72" fmla="*/ 1789611 h 4454434"/>
              <a:gd name="connsiteX73" fmla="*/ 4873116 w 5232919"/>
              <a:gd name="connsiteY73" fmla="*/ 1750422 h 4454434"/>
              <a:gd name="connsiteX74" fmla="*/ 4846990 w 5232919"/>
              <a:gd name="connsiteY74" fmla="*/ 2103120 h 4454434"/>
              <a:gd name="connsiteX75" fmla="*/ 4807802 w 5232919"/>
              <a:gd name="connsiteY75" fmla="*/ 2194560 h 4454434"/>
              <a:gd name="connsiteX76" fmla="*/ 4768613 w 5232919"/>
              <a:gd name="connsiteY76" fmla="*/ 2272937 h 4454434"/>
              <a:gd name="connsiteX77" fmla="*/ 4768613 w 5232919"/>
              <a:gd name="connsiteY77" fmla="*/ 2599508 h 4454434"/>
              <a:gd name="connsiteX78" fmla="*/ 4820864 w 5232919"/>
              <a:gd name="connsiteY78" fmla="*/ 2664822 h 4454434"/>
              <a:gd name="connsiteX79" fmla="*/ 4833927 w 5232919"/>
              <a:gd name="connsiteY79" fmla="*/ 2978331 h 4454434"/>
              <a:gd name="connsiteX80" fmla="*/ 4860053 w 5232919"/>
              <a:gd name="connsiteY80" fmla="*/ 3017520 h 4454434"/>
              <a:gd name="connsiteX81" fmla="*/ 4886179 w 5232919"/>
              <a:gd name="connsiteY81" fmla="*/ 3108960 h 4454434"/>
              <a:gd name="connsiteX82" fmla="*/ 4925367 w 5232919"/>
              <a:gd name="connsiteY82" fmla="*/ 3187337 h 4454434"/>
              <a:gd name="connsiteX83" fmla="*/ 4899242 w 5232919"/>
              <a:gd name="connsiteY83" fmla="*/ 3474720 h 4454434"/>
              <a:gd name="connsiteX84" fmla="*/ 4886179 w 5232919"/>
              <a:gd name="connsiteY84" fmla="*/ 3513908 h 4454434"/>
              <a:gd name="connsiteX85" fmla="*/ 4873116 w 5232919"/>
              <a:gd name="connsiteY85" fmla="*/ 3618411 h 4454434"/>
              <a:gd name="connsiteX86" fmla="*/ 4886179 w 5232919"/>
              <a:gd name="connsiteY86" fmla="*/ 4049485 h 4454434"/>
              <a:gd name="connsiteX87" fmla="*/ 4912304 w 5232919"/>
              <a:gd name="connsiteY87" fmla="*/ 4114800 h 4454434"/>
              <a:gd name="connsiteX88" fmla="*/ 4925367 w 5232919"/>
              <a:gd name="connsiteY88" fmla="*/ 4153988 h 4454434"/>
              <a:gd name="connsiteX89" fmla="*/ 4886179 w 5232919"/>
              <a:gd name="connsiteY89" fmla="*/ 4206240 h 4454434"/>
              <a:gd name="connsiteX90" fmla="*/ 344672 w 5232919"/>
              <a:gd name="connsiteY90" fmla="*/ 4250349 h 4454434"/>
              <a:gd name="connsiteX91" fmla="*/ 3341232 w 5232919"/>
              <a:gd name="connsiteY91" fmla="*/ 4304761 h 4454434"/>
              <a:gd name="connsiteX92" fmla="*/ 4019109 w 5232919"/>
              <a:gd name="connsiteY92" fmla="*/ 4289369 h 4454434"/>
              <a:gd name="connsiteX93" fmla="*/ 4901578 w 5232919"/>
              <a:gd name="connsiteY93" fmla="*/ 4319520 h 4454434"/>
              <a:gd name="connsiteX94" fmla="*/ 3932590 w 5232919"/>
              <a:gd name="connsiteY94" fmla="*/ 4362994 h 4454434"/>
              <a:gd name="connsiteX95" fmla="*/ 3880339 w 5232919"/>
              <a:gd name="connsiteY95" fmla="*/ 4389120 h 4454434"/>
              <a:gd name="connsiteX96" fmla="*/ 3823610 w 5232919"/>
              <a:gd name="connsiteY96" fmla="*/ 4309680 h 4454434"/>
              <a:gd name="connsiteX97" fmla="*/ 3671333 w 5232919"/>
              <a:gd name="connsiteY97" fmla="*/ 4454434 h 4454434"/>
              <a:gd name="connsiteX98" fmla="*/ 3357824 w 5232919"/>
              <a:gd name="connsiteY98" fmla="*/ 4441371 h 4454434"/>
              <a:gd name="connsiteX99" fmla="*/ 3279447 w 5232919"/>
              <a:gd name="connsiteY99" fmla="*/ 4428308 h 4454434"/>
              <a:gd name="connsiteX100" fmla="*/ 3096567 w 5232919"/>
              <a:gd name="connsiteY100" fmla="*/ 4402182 h 4454434"/>
              <a:gd name="connsiteX101" fmla="*/ 3057379 w 5232919"/>
              <a:gd name="connsiteY101" fmla="*/ 4389120 h 4454434"/>
              <a:gd name="connsiteX102" fmla="*/ 2508739 w 5232919"/>
              <a:gd name="connsiteY102" fmla="*/ 4428308 h 4454434"/>
              <a:gd name="connsiteX103" fmla="*/ 1672716 w 5232919"/>
              <a:gd name="connsiteY103" fmla="*/ 4415245 h 4454434"/>
              <a:gd name="connsiteX104" fmla="*/ 1633527 w 5232919"/>
              <a:gd name="connsiteY104" fmla="*/ 4389120 h 4454434"/>
              <a:gd name="connsiteX105" fmla="*/ 1502899 w 5232919"/>
              <a:gd name="connsiteY105" fmla="*/ 4362994 h 4454434"/>
              <a:gd name="connsiteX106" fmla="*/ 1463710 w 5232919"/>
              <a:gd name="connsiteY106" fmla="*/ 4336868 h 4454434"/>
              <a:gd name="connsiteX107" fmla="*/ 1288668 w 5232919"/>
              <a:gd name="connsiteY107" fmla="*/ 4373634 h 4454434"/>
              <a:gd name="connsiteX108" fmla="*/ 976031 w 5232919"/>
              <a:gd name="connsiteY108" fmla="*/ 4407608 h 4454434"/>
              <a:gd name="connsiteX109" fmla="*/ 753207 w 5232919"/>
              <a:gd name="connsiteY109" fmla="*/ 4381481 h 4454434"/>
              <a:gd name="connsiteX110" fmla="*/ 324214 w 5232919"/>
              <a:gd name="connsiteY110" fmla="*/ 4376730 h 4454434"/>
              <a:gd name="connsiteX111" fmla="*/ 653813 w 5232919"/>
              <a:gd name="connsiteY111" fmla="*/ 4245428 h 4454434"/>
              <a:gd name="connsiteX112" fmla="*/ 549310 w 5232919"/>
              <a:gd name="connsiteY112" fmla="*/ 4284617 h 4454434"/>
              <a:gd name="connsiteX113" fmla="*/ 457870 w 5232919"/>
              <a:gd name="connsiteY113" fmla="*/ 4297680 h 4454434"/>
              <a:gd name="connsiteX114" fmla="*/ 353367 w 5232919"/>
              <a:gd name="connsiteY114" fmla="*/ 4310742 h 4454434"/>
              <a:gd name="connsiteX115" fmla="*/ 327242 w 5232919"/>
              <a:gd name="connsiteY115" fmla="*/ 4258491 h 4454434"/>
              <a:gd name="connsiteX116" fmla="*/ 340304 w 5232919"/>
              <a:gd name="connsiteY116" fmla="*/ 3696788 h 4454434"/>
              <a:gd name="connsiteX117" fmla="*/ 353367 w 5232919"/>
              <a:gd name="connsiteY117" fmla="*/ 3579222 h 4454434"/>
              <a:gd name="connsiteX118" fmla="*/ 379493 w 5232919"/>
              <a:gd name="connsiteY118" fmla="*/ 3513908 h 4454434"/>
              <a:gd name="connsiteX119" fmla="*/ 392556 w 5232919"/>
              <a:gd name="connsiteY119" fmla="*/ 3474720 h 4454434"/>
              <a:gd name="connsiteX120" fmla="*/ 431744 w 5232919"/>
              <a:gd name="connsiteY120" fmla="*/ 3317965 h 4454434"/>
              <a:gd name="connsiteX121" fmla="*/ 444807 w 5232919"/>
              <a:gd name="connsiteY121" fmla="*/ 3278777 h 4454434"/>
              <a:gd name="connsiteX122" fmla="*/ 457870 w 5232919"/>
              <a:gd name="connsiteY122" fmla="*/ 3213462 h 4454434"/>
              <a:gd name="connsiteX123" fmla="*/ 497059 w 5232919"/>
              <a:gd name="connsiteY123" fmla="*/ 3135085 h 4454434"/>
              <a:gd name="connsiteX124" fmla="*/ 523184 w 5232919"/>
              <a:gd name="connsiteY124" fmla="*/ 3004457 h 4454434"/>
              <a:gd name="connsiteX125" fmla="*/ 536247 w 5232919"/>
              <a:gd name="connsiteY125" fmla="*/ 2926080 h 4454434"/>
              <a:gd name="connsiteX126" fmla="*/ 562373 w 5232919"/>
              <a:gd name="connsiteY126" fmla="*/ 2873828 h 4454434"/>
              <a:gd name="connsiteX127" fmla="*/ 575436 w 5232919"/>
              <a:gd name="connsiteY127" fmla="*/ 2834640 h 4454434"/>
              <a:gd name="connsiteX128" fmla="*/ 640750 w 5232919"/>
              <a:gd name="connsiteY128" fmla="*/ 2403565 h 4454434"/>
              <a:gd name="connsiteX129" fmla="*/ 658623 w 5232919"/>
              <a:gd name="connsiteY129" fmla="*/ 2253274 h 4454434"/>
              <a:gd name="connsiteX130" fmla="*/ 679939 w 5232919"/>
              <a:gd name="connsiteY130" fmla="*/ 2181497 h 4454434"/>
              <a:gd name="connsiteX131" fmla="*/ 704360 w 5232919"/>
              <a:gd name="connsiteY131" fmla="*/ 2018128 h 4454434"/>
              <a:gd name="connsiteX132" fmla="*/ 717424 w 5232919"/>
              <a:gd name="connsiteY132" fmla="*/ 1978939 h 4454434"/>
              <a:gd name="connsiteX133" fmla="*/ 745253 w 5232919"/>
              <a:gd name="connsiteY133" fmla="*/ 1854925 h 4454434"/>
              <a:gd name="connsiteX134" fmla="*/ 784442 w 5232919"/>
              <a:gd name="connsiteY134" fmla="*/ 1567542 h 4454434"/>
              <a:gd name="connsiteX135" fmla="*/ 810567 w 5232919"/>
              <a:gd name="connsiteY135" fmla="*/ 1410788 h 4454434"/>
              <a:gd name="connsiteX136" fmla="*/ 849756 w 5232919"/>
              <a:gd name="connsiteY136" fmla="*/ 1306285 h 4454434"/>
              <a:gd name="connsiteX137" fmla="*/ 862819 w 5232919"/>
              <a:gd name="connsiteY137" fmla="*/ 1136468 h 4454434"/>
              <a:gd name="connsiteX138" fmla="*/ 810567 w 5232919"/>
              <a:gd name="connsiteY138" fmla="*/ 914400 h 4454434"/>
              <a:gd name="connsiteX139" fmla="*/ 771379 w 5232919"/>
              <a:gd name="connsiteY139" fmla="*/ 901337 h 4454434"/>
              <a:gd name="connsiteX140" fmla="*/ 706064 w 5232919"/>
              <a:gd name="connsiteY140" fmla="*/ 862148 h 4454434"/>
              <a:gd name="connsiteX141" fmla="*/ 601562 w 5232919"/>
              <a:gd name="connsiteY141" fmla="*/ 809897 h 4454434"/>
              <a:gd name="connsiteX142" fmla="*/ 549310 w 5232919"/>
              <a:gd name="connsiteY142" fmla="*/ 783771 h 4454434"/>
              <a:gd name="connsiteX143" fmla="*/ 405619 w 5232919"/>
              <a:gd name="connsiteY143" fmla="*/ 796834 h 4454434"/>
              <a:gd name="connsiteX144" fmla="*/ 366430 w 5232919"/>
              <a:gd name="connsiteY144" fmla="*/ 809897 h 4454434"/>
              <a:gd name="connsiteX145" fmla="*/ 222739 w 5232919"/>
              <a:gd name="connsiteY145" fmla="*/ 822960 h 4454434"/>
              <a:gd name="connsiteX146" fmla="*/ 141791 w 5232919"/>
              <a:gd name="connsiteY146" fmla="*/ 836422 h 4454434"/>
              <a:gd name="connsiteX147" fmla="*/ 13733 w 5232919"/>
              <a:gd name="connsiteY147" fmla="*/ 836022 h 4454434"/>
              <a:gd name="connsiteX148" fmla="*/ 670 w 5232919"/>
              <a:gd name="connsiteY148" fmla="*/ 783771 h 4454434"/>
              <a:gd name="connsiteX149" fmla="*/ 26796 w 5232919"/>
              <a:gd name="connsiteY149" fmla="*/ 744582 h 4454434"/>
              <a:gd name="connsiteX150" fmla="*/ 196613 w 5232919"/>
              <a:gd name="connsiteY150" fmla="*/ 679268 h 4454434"/>
              <a:gd name="connsiteX151" fmla="*/ 288053 w 5232919"/>
              <a:gd name="connsiteY151" fmla="*/ 640080 h 4454434"/>
              <a:gd name="connsiteX152" fmla="*/ 327242 w 5232919"/>
              <a:gd name="connsiteY152" fmla="*/ 627017 h 4454434"/>
              <a:gd name="connsiteX153" fmla="*/ 470933 w 5232919"/>
              <a:gd name="connsiteY153" fmla="*/ 574765 h 4454434"/>
              <a:gd name="connsiteX0" fmla="*/ 327242 w 5232917"/>
              <a:gd name="connsiteY0" fmla="*/ 640080 h 4454434"/>
              <a:gd name="connsiteX1" fmla="*/ 418682 w 5232917"/>
              <a:gd name="connsiteY1" fmla="*/ 613954 h 4454434"/>
              <a:gd name="connsiteX2" fmla="*/ 444807 w 5232917"/>
              <a:gd name="connsiteY2" fmla="*/ 574765 h 4454434"/>
              <a:gd name="connsiteX3" fmla="*/ 483996 w 5232917"/>
              <a:gd name="connsiteY3" fmla="*/ 535577 h 4454434"/>
              <a:gd name="connsiteX4" fmla="*/ 510122 w 5232917"/>
              <a:gd name="connsiteY4" fmla="*/ 483325 h 4454434"/>
              <a:gd name="connsiteX5" fmla="*/ 562373 w 5232917"/>
              <a:gd name="connsiteY5" fmla="*/ 352697 h 4454434"/>
              <a:gd name="connsiteX6" fmla="*/ 588499 w 5232917"/>
              <a:gd name="connsiteY6" fmla="*/ 313508 h 4454434"/>
              <a:gd name="connsiteX7" fmla="*/ 614624 w 5232917"/>
              <a:gd name="connsiteY7" fmla="*/ 248194 h 4454434"/>
              <a:gd name="connsiteX8" fmla="*/ 706064 w 5232917"/>
              <a:gd name="connsiteY8" fmla="*/ 169817 h 4454434"/>
              <a:gd name="connsiteX9" fmla="*/ 743550 w 5232917"/>
              <a:gd name="connsiteY9" fmla="*/ 137075 h 4454434"/>
              <a:gd name="connsiteX10" fmla="*/ 792582 w 5232917"/>
              <a:gd name="connsiteY10" fmla="*/ 114173 h 4454434"/>
              <a:gd name="connsiteX11" fmla="*/ 888944 w 5232917"/>
              <a:gd name="connsiteY11" fmla="*/ 78377 h 4454434"/>
              <a:gd name="connsiteX12" fmla="*/ 941195 w 5232917"/>
              <a:gd name="connsiteY12" fmla="*/ 45635 h 4454434"/>
              <a:gd name="connsiteX13" fmla="*/ 1032636 w 5232917"/>
              <a:gd name="connsiteY13" fmla="*/ 14592 h 4454434"/>
              <a:gd name="connsiteX14" fmla="*/ 1071824 w 5232917"/>
              <a:gd name="connsiteY14" fmla="*/ 26125 h 4454434"/>
              <a:gd name="connsiteX15" fmla="*/ 1111013 w 5232917"/>
              <a:gd name="connsiteY15" fmla="*/ 0 h 4454434"/>
              <a:gd name="connsiteX16" fmla="*/ 1241642 w 5232917"/>
              <a:gd name="connsiteY16" fmla="*/ 26125 h 4454434"/>
              <a:gd name="connsiteX17" fmla="*/ 1323237 w 5232917"/>
              <a:gd name="connsiteY17" fmla="*/ 57003 h 4454434"/>
              <a:gd name="connsiteX18" fmla="*/ 1372270 w 5232917"/>
              <a:gd name="connsiteY18" fmla="*/ 104502 h 4454434"/>
              <a:gd name="connsiteX19" fmla="*/ 1424522 w 5232917"/>
              <a:gd name="connsiteY19" fmla="*/ 130628 h 4454434"/>
              <a:gd name="connsiteX20" fmla="*/ 1437584 w 5232917"/>
              <a:gd name="connsiteY20" fmla="*/ 169817 h 4454434"/>
              <a:gd name="connsiteX21" fmla="*/ 1476773 w 5232917"/>
              <a:gd name="connsiteY21" fmla="*/ 209005 h 4454434"/>
              <a:gd name="connsiteX22" fmla="*/ 1489836 w 5232917"/>
              <a:gd name="connsiteY22" fmla="*/ 274320 h 4454434"/>
              <a:gd name="connsiteX23" fmla="*/ 1505245 w 5232917"/>
              <a:gd name="connsiteY23" fmla="*/ 595360 h 4454434"/>
              <a:gd name="connsiteX24" fmla="*/ 1463710 w 5232917"/>
              <a:gd name="connsiteY24" fmla="*/ 966651 h 4454434"/>
              <a:gd name="connsiteX25" fmla="*/ 1450647 w 5232917"/>
              <a:gd name="connsiteY25" fmla="*/ 1188720 h 4454434"/>
              <a:gd name="connsiteX26" fmla="*/ 1437584 w 5232917"/>
              <a:gd name="connsiteY26" fmla="*/ 1240971 h 4454434"/>
              <a:gd name="connsiteX27" fmla="*/ 1411459 w 5232917"/>
              <a:gd name="connsiteY27" fmla="*/ 1371600 h 4454434"/>
              <a:gd name="connsiteX28" fmla="*/ 1346144 w 5232917"/>
              <a:gd name="connsiteY28" fmla="*/ 1828800 h 4454434"/>
              <a:gd name="connsiteX29" fmla="*/ 1333082 w 5232917"/>
              <a:gd name="connsiteY29" fmla="*/ 2325188 h 4454434"/>
              <a:gd name="connsiteX30" fmla="*/ 1320019 w 5232917"/>
              <a:gd name="connsiteY30" fmla="*/ 2364377 h 4454434"/>
              <a:gd name="connsiteX31" fmla="*/ 1333082 w 5232917"/>
              <a:gd name="connsiteY31" fmla="*/ 3148148 h 4454434"/>
              <a:gd name="connsiteX32" fmla="*/ 1359207 w 5232917"/>
              <a:gd name="connsiteY32" fmla="*/ 3187337 h 4454434"/>
              <a:gd name="connsiteX33" fmla="*/ 1411459 w 5232917"/>
              <a:gd name="connsiteY33" fmla="*/ 3252651 h 4454434"/>
              <a:gd name="connsiteX34" fmla="*/ 1424522 w 5232917"/>
              <a:gd name="connsiteY34" fmla="*/ 3291840 h 4454434"/>
              <a:gd name="connsiteX35" fmla="*/ 1463710 w 5232917"/>
              <a:gd name="connsiteY35" fmla="*/ 3304902 h 4454434"/>
              <a:gd name="connsiteX36" fmla="*/ 1646590 w 5232917"/>
              <a:gd name="connsiteY36" fmla="*/ 3226525 h 4454434"/>
              <a:gd name="connsiteX37" fmla="*/ 1685779 w 5232917"/>
              <a:gd name="connsiteY37" fmla="*/ 3213462 h 4454434"/>
              <a:gd name="connsiteX38" fmla="*/ 1711904 w 5232917"/>
              <a:gd name="connsiteY38" fmla="*/ 3174274 h 4454434"/>
              <a:gd name="connsiteX39" fmla="*/ 1816407 w 5232917"/>
              <a:gd name="connsiteY39" fmla="*/ 3082834 h 4454434"/>
              <a:gd name="connsiteX40" fmla="*/ 1842533 w 5232917"/>
              <a:gd name="connsiteY40" fmla="*/ 3004457 h 4454434"/>
              <a:gd name="connsiteX41" fmla="*/ 1920910 w 5232917"/>
              <a:gd name="connsiteY41" fmla="*/ 2965268 h 4454434"/>
              <a:gd name="connsiteX42" fmla="*/ 1960099 w 5232917"/>
              <a:gd name="connsiteY42" fmla="*/ 2939142 h 4454434"/>
              <a:gd name="connsiteX43" fmla="*/ 2051539 w 5232917"/>
              <a:gd name="connsiteY43" fmla="*/ 2847702 h 4454434"/>
              <a:gd name="connsiteX44" fmla="*/ 2142979 w 5232917"/>
              <a:gd name="connsiteY44" fmla="*/ 2769325 h 4454434"/>
              <a:gd name="connsiteX45" fmla="*/ 2182167 w 5232917"/>
              <a:gd name="connsiteY45" fmla="*/ 2717074 h 4454434"/>
              <a:gd name="connsiteX46" fmla="*/ 2299733 w 5232917"/>
              <a:gd name="connsiteY46" fmla="*/ 2625634 h 4454434"/>
              <a:gd name="connsiteX47" fmla="*/ 2338922 w 5232917"/>
              <a:gd name="connsiteY47" fmla="*/ 2612571 h 4454434"/>
              <a:gd name="connsiteX48" fmla="*/ 2430362 w 5232917"/>
              <a:gd name="connsiteY48" fmla="*/ 2521131 h 4454434"/>
              <a:gd name="connsiteX49" fmla="*/ 2482613 w 5232917"/>
              <a:gd name="connsiteY49" fmla="*/ 2481942 h 4454434"/>
              <a:gd name="connsiteX50" fmla="*/ 2626304 w 5232917"/>
              <a:gd name="connsiteY50" fmla="*/ 2377440 h 4454434"/>
              <a:gd name="connsiteX51" fmla="*/ 2717744 w 5232917"/>
              <a:gd name="connsiteY51" fmla="*/ 2286000 h 4454434"/>
              <a:gd name="connsiteX52" fmla="*/ 2822247 w 5232917"/>
              <a:gd name="connsiteY52" fmla="*/ 2233748 h 4454434"/>
              <a:gd name="connsiteX53" fmla="*/ 2926750 w 5232917"/>
              <a:gd name="connsiteY53" fmla="*/ 2142308 h 4454434"/>
              <a:gd name="connsiteX54" fmla="*/ 2992064 w 5232917"/>
              <a:gd name="connsiteY54" fmla="*/ 2129245 h 4454434"/>
              <a:gd name="connsiteX55" fmla="*/ 3083504 w 5232917"/>
              <a:gd name="connsiteY55" fmla="*/ 2090057 h 4454434"/>
              <a:gd name="connsiteX56" fmla="*/ 3148819 w 5232917"/>
              <a:gd name="connsiteY56" fmla="*/ 2076994 h 4454434"/>
              <a:gd name="connsiteX57" fmla="*/ 3214133 w 5232917"/>
              <a:gd name="connsiteY57" fmla="*/ 2037805 h 4454434"/>
              <a:gd name="connsiteX58" fmla="*/ 3475390 w 5232917"/>
              <a:gd name="connsiteY58" fmla="*/ 1959428 h 4454434"/>
              <a:gd name="connsiteX59" fmla="*/ 3801962 w 5232917"/>
              <a:gd name="connsiteY59" fmla="*/ 1972491 h 4454434"/>
              <a:gd name="connsiteX60" fmla="*/ 3841150 w 5232917"/>
              <a:gd name="connsiteY60" fmla="*/ 2011680 h 4454434"/>
              <a:gd name="connsiteX61" fmla="*/ 3958716 w 5232917"/>
              <a:gd name="connsiteY61" fmla="*/ 1920240 h 4454434"/>
              <a:gd name="connsiteX62" fmla="*/ 4010967 w 5232917"/>
              <a:gd name="connsiteY62" fmla="*/ 1894114 h 4454434"/>
              <a:gd name="connsiteX63" fmla="*/ 4128533 w 5232917"/>
              <a:gd name="connsiteY63" fmla="*/ 1841862 h 4454434"/>
              <a:gd name="connsiteX64" fmla="*/ 4233036 w 5232917"/>
              <a:gd name="connsiteY64" fmla="*/ 1776548 h 4454434"/>
              <a:gd name="connsiteX65" fmla="*/ 4350602 w 5232917"/>
              <a:gd name="connsiteY65" fmla="*/ 1724297 h 4454434"/>
              <a:gd name="connsiteX66" fmla="*/ 4428979 w 5232917"/>
              <a:gd name="connsiteY66" fmla="*/ 1658982 h 4454434"/>
              <a:gd name="connsiteX67" fmla="*/ 4455104 w 5232917"/>
              <a:gd name="connsiteY67" fmla="*/ 1606731 h 4454434"/>
              <a:gd name="connsiteX68" fmla="*/ 4546544 w 5232917"/>
              <a:gd name="connsiteY68" fmla="*/ 1515291 h 4454434"/>
              <a:gd name="connsiteX69" fmla="*/ 4598796 w 5232917"/>
              <a:gd name="connsiteY69" fmla="*/ 1449977 h 4454434"/>
              <a:gd name="connsiteX70" fmla="*/ 4637984 w 5232917"/>
              <a:gd name="connsiteY70" fmla="*/ 1841862 h 4454434"/>
              <a:gd name="connsiteX71" fmla="*/ 4703299 w 5232917"/>
              <a:gd name="connsiteY71" fmla="*/ 1828800 h 4454434"/>
              <a:gd name="connsiteX72" fmla="*/ 4781676 w 5232917"/>
              <a:gd name="connsiteY72" fmla="*/ 1789611 h 4454434"/>
              <a:gd name="connsiteX73" fmla="*/ 4873116 w 5232917"/>
              <a:gd name="connsiteY73" fmla="*/ 1750422 h 4454434"/>
              <a:gd name="connsiteX74" fmla="*/ 4846990 w 5232917"/>
              <a:gd name="connsiteY74" fmla="*/ 2103120 h 4454434"/>
              <a:gd name="connsiteX75" fmla="*/ 4807802 w 5232917"/>
              <a:gd name="connsiteY75" fmla="*/ 2194560 h 4454434"/>
              <a:gd name="connsiteX76" fmla="*/ 4768613 w 5232917"/>
              <a:gd name="connsiteY76" fmla="*/ 2272937 h 4454434"/>
              <a:gd name="connsiteX77" fmla="*/ 4768613 w 5232917"/>
              <a:gd name="connsiteY77" fmla="*/ 2599508 h 4454434"/>
              <a:gd name="connsiteX78" fmla="*/ 4820864 w 5232917"/>
              <a:gd name="connsiteY78" fmla="*/ 2664822 h 4454434"/>
              <a:gd name="connsiteX79" fmla="*/ 4833927 w 5232917"/>
              <a:gd name="connsiteY79" fmla="*/ 2978331 h 4454434"/>
              <a:gd name="connsiteX80" fmla="*/ 4860053 w 5232917"/>
              <a:gd name="connsiteY80" fmla="*/ 3017520 h 4454434"/>
              <a:gd name="connsiteX81" fmla="*/ 4886179 w 5232917"/>
              <a:gd name="connsiteY81" fmla="*/ 3108960 h 4454434"/>
              <a:gd name="connsiteX82" fmla="*/ 4925367 w 5232917"/>
              <a:gd name="connsiteY82" fmla="*/ 3187337 h 4454434"/>
              <a:gd name="connsiteX83" fmla="*/ 4899242 w 5232917"/>
              <a:gd name="connsiteY83" fmla="*/ 3474720 h 4454434"/>
              <a:gd name="connsiteX84" fmla="*/ 4886179 w 5232917"/>
              <a:gd name="connsiteY84" fmla="*/ 3513908 h 4454434"/>
              <a:gd name="connsiteX85" fmla="*/ 4873116 w 5232917"/>
              <a:gd name="connsiteY85" fmla="*/ 3618411 h 4454434"/>
              <a:gd name="connsiteX86" fmla="*/ 4886179 w 5232917"/>
              <a:gd name="connsiteY86" fmla="*/ 4049485 h 4454434"/>
              <a:gd name="connsiteX87" fmla="*/ 4912304 w 5232917"/>
              <a:gd name="connsiteY87" fmla="*/ 4114800 h 4454434"/>
              <a:gd name="connsiteX88" fmla="*/ 4925367 w 5232917"/>
              <a:gd name="connsiteY88" fmla="*/ 4153988 h 4454434"/>
              <a:gd name="connsiteX89" fmla="*/ 4886179 w 5232917"/>
              <a:gd name="connsiteY89" fmla="*/ 4206240 h 4454434"/>
              <a:gd name="connsiteX90" fmla="*/ 344672 w 5232917"/>
              <a:gd name="connsiteY90" fmla="*/ 4250349 h 4454434"/>
              <a:gd name="connsiteX91" fmla="*/ 3341232 w 5232917"/>
              <a:gd name="connsiteY91" fmla="*/ 4304761 h 4454434"/>
              <a:gd name="connsiteX92" fmla="*/ 4019109 w 5232917"/>
              <a:gd name="connsiteY92" fmla="*/ 4289369 h 4454434"/>
              <a:gd name="connsiteX93" fmla="*/ 4901578 w 5232917"/>
              <a:gd name="connsiteY93" fmla="*/ 4319520 h 4454434"/>
              <a:gd name="connsiteX94" fmla="*/ 3932590 w 5232917"/>
              <a:gd name="connsiteY94" fmla="*/ 4362994 h 4454434"/>
              <a:gd name="connsiteX95" fmla="*/ 3880339 w 5232917"/>
              <a:gd name="connsiteY95" fmla="*/ 4389120 h 4454434"/>
              <a:gd name="connsiteX96" fmla="*/ 3823610 w 5232917"/>
              <a:gd name="connsiteY96" fmla="*/ 4309680 h 4454434"/>
              <a:gd name="connsiteX97" fmla="*/ 3671333 w 5232917"/>
              <a:gd name="connsiteY97" fmla="*/ 4454434 h 4454434"/>
              <a:gd name="connsiteX98" fmla="*/ 3357824 w 5232917"/>
              <a:gd name="connsiteY98" fmla="*/ 4441371 h 4454434"/>
              <a:gd name="connsiteX99" fmla="*/ 3279447 w 5232917"/>
              <a:gd name="connsiteY99" fmla="*/ 4428308 h 4454434"/>
              <a:gd name="connsiteX100" fmla="*/ 3096567 w 5232917"/>
              <a:gd name="connsiteY100" fmla="*/ 4402182 h 4454434"/>
              <a:gd name="connsiteX101" fmla="*/ 3057379 w 5232917"/>
              <a:gd name="connsiteY101" fmla="*/ 4389120 h 4454434"/>
              <a:gd name="connsiteX102" fmla="*/ 2508739 w 5232917"/>
              <a:gd name="connsiteY102" fmla="*/ 4428308 h 4454434"/>
              <a:gd name="connsiteX103" fmla="*/ 1672716 w 5232917"/>
              <a:gd name="connsiteY103" fmla="*/ 4415245 h 4454434"/>
              <a:gd name="connsiteX104" fmla="*/ 1633527 w 5232917"/>
              <a:gd name="connsiteY104" fmla="*/ 4389120 h 4454434"/>
              <a:gd name="connsiteX105" fmla="*/ 1502899 w 5232917"/>
              <a:gd name="connsiteY105" fmla="*/ 4362994 h 4454434"/>
              <a:gd name="connsiteX106" fmla="*/ 1463710 w 5232917"/>
              <a:gd name="connsiteY106" fmla="*/ 4336868 h 4454434"/>
              <a:gd name="connsiteX107" fmla="*/ 1288668 w 5232917"/>
              <a:gd name="connsiteY107" fmla="*/ 4373634 h 4454434"/>
              <a:gd name="connsiteX108" fmla="*/ 976031 w 5232917"/>
              <a:gd name="connsiteY108" fmla="*/ 4407608 h 4454434"/>
              <a:gd name="connsiteX109" fmla="*/ 753207 w 5232917"/>
              <a:gd name="connsiteY109" fmla="*/ 4381481 h 4454434"/>
              <a:gd name="connsiteX110" fmla="*/ 324214 w 5232917"/>
              <a:gd name="connsiteY110" fmla="*/ 4376730 h 4454434"/>
              <a:gd name="connsiteX111" fmla="*/ 333868 w 5232917"/>
              <a:gd name="connsiteY111" fmla="*/ 4274946 h 4454434"/>
              <a:gd name="connsiteX112" fmla="*/ 549310 w 5232917"/>
              <a:gd name="connsiteY112" fmla="*/ 4284617 h 4454434"/>
              <a:gd name="connsiteX113" fmla="*/ 457870 w 5232917"/>
              <a:gd name="connsiteY113" fmla="*/ 4297680 h 4454434"/>
              <a:gd name="connsiteX114" fmla="*/ 353367 w 5232917"/>
              <a:gd name="connsiteY114" fmla="*/ 4310742 h 4454434"/>
              <a:gd name="connsiteX115" fmla="*/ 327242 w 5232917"/>
              <a:gd name="connsiteY115" fmla="*/ 4258491 h 4454434"/>
              <a:gd name="connsiteX116" fmla="*/ 340304 w 5232917"/>
              <a:gd name="connsiteY116" fmla="*/ 3696788 h 4454434"/>
              <a:gd name="connsiteX117" fmla="*/ 353367 w 5232917"/>
              <a:gd name="connsiteY117" fmla="*/ 3579222 h 4454434"/>
              <a:gd name="connsiteX118" fmla="*/ 379493 w 5232917"/>
              <a:gd name="connsiteY118" fmla="*/ 3513908 h 4454434"/>
              <a:gd name="connsiteX119" fmla="*/ 392556 w 5232917"/>
              <a:gd name="connsiteY119" fmla="*/ 3474720 h 4454434"/>
              <a:gd name="connsiteX120" fmla="*/ 431744 w 5232917"/>
              <a:gd name="connsiteY120" fmla="*/ 3317965 h 4454434"/>
              <a:gd name="connsiteX121" fmla="*/ 444807 w 5232917"/>
              <a:gd name="connsiteY121" fmla="*/ 3278777 h 4454434"/>
              <a:gd name="connsiteX122" fmla="*/ 457870 w 5232917"/>
              <a:gd name="connsiteY122" fmla="*/ 3213462 h 4454434"/>
              <a:gd name="connsiteX123" fmla="*/ 497059 w 5232917"/>
              <a:gd name="connsiteY123" fmla="*/ 3135085 h 4454434"/>
              <a:gd name="connsiteX124" fmla="*/ 523184 w 5232917"/>
              <a:gd name="connsiteY124" fmla="*/ 3004457 h 4454434"/>
              <a:gd name="connsiteX125" fmla="*/ 536247 w 5232917"/>
              <a:gd name="connsiteY125" fmla="*/ 2926080 h 4454434"/>
              <a:gd name="connsiteX126" fmla="*/ 562373 w 5232917"/>
              <a:gd name="connsiteY126" fmla="*/ 2873828 h 4454434"/>
              <a:gd name="connsiteX127" fmla="*/ 575436 w 5232917"/>
              <a:gd name="connsiteY127" fmla="*/ 2834640 h 4454434"/>
              <a:gd name="connsiteX128" fmla="*/ 640750 w 5232917"/>
              <a:gd name="connsiteY128" fmla="*/ 2403565 h 4454434"/>
              <a:gd name="connsiteX129" fmla="*/ 658623 w 5232917"/>
              <a:gd name="connsiteY129" fmla="*/ 2253274 h 4454434"/>
              <a:gd name="connsiteX130" fmla="*/ 679939 w 5232917"/>
              <a:gd name="connsiteY130" fmla="*/ 2181497 h 4454434"/>
              <a:gd name="connsiteX131" fmla="*/ 704360 w 5232917"/>
              <a:gd name="connsiteY131" fmla="*/ 2018128 h 4454434"/>
              <a:gd name="connsiteX132" fmla="*/ 717424 w 5232917"/>
              <a:gd name="connsiteY132" fmla="*/ 1978939 h 4454434"/>
              <a:gd name="connsiteX133" fmla="*/ 745253 w 5232917"/>
              <a:gd name="connsiteY133" fmla="*/ 1854925 h 4454434"/>
              <a:gd name="connsiteX134" fmla="*/ 784442 w 5232917"/>
              <a:gd name="connsiteY134" fmla="*/ 1567542 h 4454434"/>
              <a:gd name="connsiteX135" fmla="*/ 810567 w 5232917"/>
              <a:gd name="connsiteY135" fmla="*/ 1410788 h 4454434"/>
              <a:gd name="connsiteX136" fmla="*/ 849756 w 5232917"/>
              <a:gd name="connsiteY136" fmla="*/ 1306285 h 4454434"/>
              <a:gd name="connsiteX137" fmla="*/ 862819 w 5232917"/>
              <a:gd name="connsiteY137" fmla="*/ 1136468 h 4454434"/>
              <a:gd name="connsiteX138" fmla="*/ 810567 w 5232917"/>
              <a:gd name="connsiteY138" fmla="*/ 914400 h 4454434"/>
              <a:gd name="connsiteX139" fmla="*/ 771379 w 5232917"/>
              <a:gd name="connsiteY139" fmla="*/ 901337 h 4454434"/>
              <a:gd name="connsiteX140" fmla="*/ 706064 w 5232917"/>
              <a:gd name="connsiteY140" fmla="*/ 862148 h 4454434"/>
              <a:gd name="connsiteX141" fmla="*/ 601562 w 5232917"/>
              <a:gd name="connsiteY141" fmla="*/ 809897 h 4454434"/>
              <a:gd name="connsiteX142" fmla="*/ 549310 w 5232917"/>
              <a:gd name="connsiteY142" fmla="*/ 783771 h 4454434"/>
              <a:gd name="connsiteX143" fmla="*/ 405619 w 5232917"/>
              <a:gd name="connsiteY143" fmla="*/ 796834 h 4454434"/>
              <a:gd name="connsiteX144" fmla="*/ 366430 w 5232917"/>
              <a:gd name="connsiteY144" fmla="*/ 809897 h 4454434"/>
              <a:gd name="connsiteX145" fmla="*/ 222739 w 5232917"/>
              <a:gd name="connsiteY145" fmla="*/ 822960 h 4454434"/>
              <a:gd name="connsiteX146" fmla="*/ 141791 w 5232917"/>
              <a:gd name="connsiteY146" fmla="*/ 836422 h 4454434"/>
              <a:gd name="connsiteX147" fmla="*/ 13733 w 5232917"/>
              <a:gd name="connsiteY147" fmla="*/ 836022 h 4454434"/>
              <a:gd name="connsiteX148" fmla="*/ 670 w 5232917"/>
              <a:gd name="connsiteY148" fmla="*/ 783771 h 4454434"/>
              <a:gd name="connsiteX149" fmla="*/ 26796 w 5232917"/>
              <a:gd name="connsiteY149" fmla="*/ 744582 h 4454434"/>
              <a:gd name="connsiteX150" fmla="*/ 196613 w 5232917"/>
              <a:gd name="connsiteY150" fmla="*/ 679268 h 4454434"/>
              <a:gd name="connsiteX151" fmla="*/ 288053 w 5232917"/>
              <a:gd name="connsiteY151" fmla="*/ 640080 h 4454434"/>
              <a:gd name="connsiteX152" fmla="*/ 327242 w 5232917"/>
              <a:gd name="connsiteY152" fmla="*/ 627017 h 4454434"/>
              <a:gd name="connsiteX153" fmla="*/ 470933 w 5232917"/>
              <a:gd name="connsiteY153" fmla="*/ 574765 h 4454434"/>
              <a:gd name="connsiteX0" fmla="*/ 327242 w 5232919"/>
              <a:gd name="connsiteY0" fmla="*/ 640080 h 4454434"/>
              <a:gd name="connsiteX1" fmla="*/ 418682 w 5232919"/>
              <a:gd name="connsiteY1" fmla="*/ 613954 h 4454434"/>
              <a:gd name="connsiteX2" fmla="*/ 444807 w 5232919"/>
              <a:gd name="connsiteY2" fmla="*/ 574765 h 4454434"/>
              <a:gd name="connsiteX3" fmla="*/ 483996 w 5232919"/>
              <a:gd name="connsiteY3" fmla="*/ 535577 h 4454434"/>
              <a:gd name="connsiteX4" fmla="*/ 510122 w 5232919"/>
              <a:gd name="connsiteY4" fmla="*/ 483325 h 4454434"/>
              <a:gd name="connsiteX5" fmla="*/ 562373 w 5232919"/>
              <a:gd name="connsiteY5" fmla="*/ 352697 h 4454434"/>
              <a:gd name="connsiteX6" fmla="*/ 588499 w 5232919"/>
              <a:gd name="connsiteY6" fmla="*/ 313508 h 4454434"/>
              <a:gd name="connsiteX7" fmla="*/ 614624 w 5232919"/>
              <a:gd name="connsiteY7" fmla="*/ 248194 h 4454434"/>
              <a:gd name="connsiteX8" fmla="*/ 706064 w 5232919"/>
              <a:gd name="connsiteY8" fmla="*/ 169817 h 4454434"/>
              <a:gd name="connsiteX9" fmla="*/ 743550 w 5232919"/>
              <a:gd name="connsiteY9" fmla="*/ 137075 h 4454434"/>
              <a:gd name="connsiteX10" fmla="*/ 792582 w 5232919"/>
              <a:gd name="connsiteY10" fmla="*/ 114173 h 4454434"/>
              <a:gd name="connsiteX11" fmla="*/ 888944 w 5232919"/>
              <a:gd name="connsiteY11" fmla="*/ 78377 h 4454434"/>
              <a:gd name="connsiteX12" fmla="*/ 941195 w 5232919"/>
              <a:gd name="connsiteY12" fmla="*/ 45635 h 4454434"/>
              <a:gd name="connsiteX13" fmla="*/ 1032636 w 5232919"/>
              <a:gd name="connsiteY13" fmla="*/ 14592 h 4454434"/>
              <a:gd name="connsiteX14" fmla="*/ 1071824 w 5232919"/>
              <a:gd name="connsiteY14" fmla="*/ 26125 h 4454434"/>
              <a:gd name="connsiteX15" fmla="*/ 1111013 w 5232919"/>
              <a:gd name="connsiteY15" fmla="*/ 0 h 4454434"/>
              <a:gd name="connsiteX16" fmla="*/ 1241642 w 5232919"/>
              <a:gd name="connsiteY16" fmla="*/ 26125 h 4454434"/>
              <a:gd name="connsiteX17" fmla="*/ 1323237 w 5232919"/>
              <a:gd name="connsiteY17" fmla="*/ 57003 h 4454434"/>
              <a:gd name="connsiteX18" fmla="*/ 1372270 w 5232919"/>
              <a:gd name="connsiteY18" fmla="*/ 104502 h 4454434"/>
              <a:gd name="connsiteX19" fmla="*/ 1424522 w 5232919"/>
              <a:gd name="connsiteY19" fmla="*/ 130628 h 4454434"/>
              <a:gd name="connsiteX20" fmla="*/ 1437584 w 5232919"/>
              <a:gd name="connsiteY20" fmla="*/ 169817 h 4454434"/>
              <a:gd name="connsiteX21" fmla="*/ 1476773 w 5232919"/>
              <a:gd name="connsiteY21" fmla="*/ 209005 h 4454434"/>
              <a:gd name="connsiteX22" fmla="*/ 1489836 w 5232919"/>
              <a:gd name="connsiteY22" fmla="*/ 274320 h 4454434"/>
              <a:gd name="connsiteX23" fmla="*/ 1505245 w 5232919"/>
              <a:gd name="connsiteY23" fmla="*/ 595360 h 4454434"/>
              <a:gd name="connsiteX24" fmla="*/ 1463710 w 5232919"/>
              <a:gd name="connsiteY24" fmla="*/ 966651 h 4454434"/>
              <a:gd name="connsiteX25" fmla="*/ 1450647 w 5232919"/>
              <a:gd name="connsiteY25" fmla="*/ 1188720 h 4454434"/>
              <a:gd name="connsiteX26" fmla="*/ 1437584 w 5232919"/>
              <a:gd name="connsiteY26" fmla="*/ 1240971 h 4454434"/>
              <a:gd name="connsiteX27" fmla="*/ 1411459 w 5232919"/>
              <a:gd name="connsiteY27" fmla="*/ 1371600 h 4454434"/>
              <a:gd name="connsiteX28" fmla="*/ 1346144 w 5232919"/>
              <a:gd name="connsiteY28" fmla="*/ 1828800 h 4454434"/>
              <a:gd name="connsiteX29" fmla="*/ 1333082 w 5232919"/>
              <a:gd name="connsiteY29" fmla="*/ 2325188 h 4454434"/>
              <a:gd name="connsiteX30" fmla="*/ 1320019 w 5232919"/>
              <a:gd name="connsiteY30" fmla="*/ 2364377 h 4454434"/>
              <a:gd name="connsiteX31" fmla="*/ 1333082 w 5232919"/>
              <a:gd name="connsiteY31" fmla="*/ 3148148 h 4454434"/>
              <a:gd name="connsiteX32" fmla="*/ 1359207 w 5232919"/>
              <a:gd name="connsiteY32" fmla="*/ 3187337 h 4454434"/>
              <a:gd name="connsiteX33" fmla="*/ 1411459 w 5232919"/>
              <a:gd name="connsiteY33" fmla="*/ 3252651 h 4454434"/>
              <a:gd name="connsiteX34" fmla="*/ 1424522 w 5232919"/>
              <a:gd name="connsiteY34" fmla="*/ 3291840 h 4454434"/>
              <a:gd name="connsiteX35" fmla="*/ 1463710 w 5232919"/>
              <a:gd name="connsiteY35" fmla="*/ 3304902 h 4454434"/>
              <a:gd name="connsiteX36" fmla="*/ 1646590 w 5232919"/>
              <a:gd name="connsiteY36" fmla="*/ 3226525 h 4454434"/>
              <a:gd name="connsiteX37" fmla="*/ 1685779 w 5232919"/>
              <a:gd name="connsiteY37" fmla="*/ 3213462 h 4454434"/>
              <a:gd name="connsiteX38" fmla="*/ 1711904 w 5232919"/>
              <a:gd name="connsiteY38" fmla="*/ 3174274 h 4454434"/>
              <a:gd name="connsiteX39" fmla="*/ 1816407 w 5232919"/>
              <a:gd name="connsiteY39" fmla="*/ 3082834 h 4454434"/>
              <a:gd name="connsiteX40" fmla="*/ 1842533 w 5232919"/>
              <a:gd name="connsiteY40" fmla="*/ 3004457 h 4454434"/>
              <a:gd name="connsiteX41" fmla="*/ 1920910 w 5232919"/>
              <a:gd name="connsiteY41" fmla="*/ 2965268 h 4454434"/>
              <a:gd name="connsiteX42" fmla="*/ 1960099 w 5232919"/>
              <a:gd name="connsiteY42" fmla="*/ 2939142 h 4454434"/>
              <a:gd name="connsiteX43" fmla="*/ 2051539 w 5232919"/>
              <a:gd name="connsiteY43" fmla="*/ 2847702 h 4454434"/>
              <a:gd name="connsiteX44" fmla="*/ 2142979 w 5232919"/>
              <a:gd name="connsiteY44" fmla="*/ 2769325 h 4454434"/>
              <a:gd name="connsiteX45" fmla="*/ 2182167 w 5232919"/>
              <a:gd name="connsiteY45" fmla="*/ 2717074 h 4454434"/>
              <a:gd name="connsiteX46" fmla="*/ 2299733 w 5232919"/>
              <a:gd name="connsiteY46" fmla="*/ 2625634 h 4454434"/>
              <a:gd name="connsiteX47" fmla="*/ 2338922 w 5232919"/>
              <a:gd name="connsiteY47" fmla="*/ 2612571 h 4454434"/>
              <a:gd name="connsiteX48" fmla="*/ 2430362 w 5232919"/>
              <a:gd name="connsiteY48" fmla="*/ 2521131 h 4454434"/>
              <a:gd name="connsiteX49" fmla="*/ 2482613 w 5232919"/>
              <a:gd name="connsiteY49" fmla="*/ 2481942 h 4454434"/>
              <a:gd name="connsiteX50" fmla="*/ 2626304 w 5232919"/>
              <a:gd name="connsiteY50" fmla="*/ 2377440 h 4454434"/>
              <a:gd name="connsiteX51" fmla="*/ 2717744 w 5232919"/>
              <a:gd name="connsiteY51" fmla="*/ 2286000 h 4454434"/>
              <a:gd name="connsiteX52" fmla="*/ 2822247 w 5232919"/>
              <a:gd name="connsiteY52" fmla="*/ 2233748 h 4454434"/>
              <a:gd name="connsiteX53" fmla="*/ 2926750 w 5232919"/>
              <a:gd name="connsiteY53" fmla="*/ 2142308 h 4454434"/>
              <a:gd name="connsiteX54" fmla="*/ 2992064 w 5232919"/>
              <a:gd name="connsiteY54" fmla="*/ 2129245 h 4454434"/>
              <a:gd name="connsiteX55" fmla="*/ 3083504 w 5232919"/>
              <a:gd name="connsiteY55" fmla="*/ 2090057 h 4454434"/>
              <a:gd name="connsiteX56" fmla="*/ 3148819 w 5232919"/>
              <a:gd name="connsiteY56" fmla="*/ 2076994 h 4454434"/>
              <a:gd name="connsiteX57" fmla="*/ 3214133 w 5232919"/>
              <a:gd name="connsiteY57" fmla="*/ 2037805 h 4454434"/>
              <a:gd name="connsiteX58" fmla="*/ 3475390 w 5232919"/>
              <a:gd name="connsiteY58" fmla="*/ 1959428 h 4454434"/>
              <a:gd name="connsiteX59" fmla="*/ 3801962 w 5232919"/>
              <a:gd name="connsiteY59" fmla="*/ 1972491 h 4454434"/>
              <a:gd name="connsiteX60" fmla="*/ 3841150 w 5232919"/>
              <a:gd name="connsiteY60" fmla="*/ 2011680 h 4454434"/>
              <a:gd name="connsiteX61" fmla="*/ 3958716 w 5232919"/>
              <a:gd name="connsiteY61" fmla="*/ 1920240 h 4454434"/>
              <a:gd name="connsiteX62" fmla="*/ 4010967 w 5232919"/>
              <a:gd name="connsiteY62" fmla="*/ 1894114 h 4454434"/>
              <a:gd name="connsiteX63" fmla="*/ 4128533 w 5232919"/>
              <a:gd name="connsiteY63" fmla="*/ 1841862 h 4454434"/>
              <a:gd name="connsiteX64" fmla="*/ 4233036 w 5232919"/>
              <a:gd name="connsiteY64" fmla="*/ 1776548 h 4454434"/>
              <a:gd name="connsiteX65" fmla="*/ 4350602 w 5232919"/>
              <a:gd name="connsiteY65" fmla="*/ 1724297 h 4454434"/>
              <a:gd name="connsiteX66" fmla="*/ 4428979 w 5232919"/>
              <a:gd name="connsiteY66" fmla="*/ 1658982 h 4454434"/>
              <a:gd name="connsiteX67" fmla="*/ 4455104 w 5232919"/>
              <a:gd name="connsiteY67" fmla="*/ 1606731 h 4454434"/>
              <a:gd name="connsiteX68" fmla="*/ 4546544 w 5232919"/>
              <a:gd name="connsiteY68" fmla="*/ 1515291 h 4454434"/>
              <a:gd name="connsiteX69" fmla="*/ 4598796 w 5232919"/>
              <a:gd name="connsiteY69" fmla="*/ 1449977 h 4454434"/>
              <a:gd name="connsiteX70" fmla="*/ 4637984 w 5232919"/>
              <a:gd name="connsiteY70" fmla="*/ 1841862 h 4454434"/>
              <a:gd name="connsiteX71" fmla="*/ 4703299 w 5232919"/>
              <a:gd name="connsiteY71" fmla="*/ 1828800 h 4454434"/>
              <a:gd name="connsiteX72" fmla="*/ 4781676 w 5232919"/>
              <a:gd name="connsiteY72" fmla="*/ 1789611 h 4454434"/>
              <a:gd name="connsiteX73" fmla="*/ 4873116 w 5232919"/>
              <a:gd name="connsiteY73" fmla="*/ 1750422 h 4454434"/>
              <a:gd name="connsiteX74" fmla="*/ 4846990 w 5232919"/>
              <a:gd name="connsiteY74" fmla="*/ 2103120 h 4454434"/>
              <a:gd name="connsiteX75" fmla="*/ 4807802 w 5232919"/>
              <a:gd name="connsiteY75" fmla="*/ 2194560 h 4454434"/>
              <a:gd name="connsiteX76" fmla="*/ 4768613 w 5232919"/>
              <a:gd name="connsiteY76" fmla="*/ 2272937 h 4454434"/>
              <a:gd name="connsiteX77" fmla="*/ 4768613 w 5232919"/>
              <a:gd name="connsiteY77" fmla="*/ 2599508 h 4454434"/>
              <a:gd name="connsiteX78" fmla="*/ 4820864 w 5232919"/>
              <a:gd name="connsiteY78" fmla="*/ 2664822 h 4454434"/>
              <a:gd name="connsiteX79" fmla="*/ 4833927 w 5232919"/>
              <a:gd name="connsiteY79" fmla="*/ 2978331 h 4454434"/>
              <a:gd name="connsiteX80" fmla="*/ 4860053 w 5232919"/>
              <a:gd name="connsiteY80" fmla="*/ 3017520 h 4454434"/>
              <a:gd name="connsiteX81" fmla="*/ 4886179 w 5232919"/>
              <a:gd name="connsiteY81" fmla="*/ 3108960 h 4454434"/>
              <a:gd name="connsiteX82" fmla="*/ 4925367 w 5232919"/>
              <a:gd name="connsiteY82" fmla="*/ 3187337 h 4454434"/>
              <a:gd name="connsiteX83" fmla="*/ 4899242 w 5232919"/>
              <a:gd name="connsiteY83" fmla="*/ 3474720 h 4454434"/>
              <a:gd name="connsiteX84" fmla="*/ 4886179 w 5232919"/>
              <a:gd name="connsiteY84" fmla="*/ 3513908 h 4454434"/>
              <a:gd name="connsiteX85" fmla="*/ 4873116 w 5232919"/>
              <a:gd name="connsiteY85" fmla="*/ 3618411 h 4454434"/>
              <a:gd name="connsiteX86" fmla="*/ 4886179 w 5232919"/>
              <a:gd name="connsiteY86" fmla="*/ 4049485 h 4454434"/>
              <a:gd name="connsiteX87" fmla="*/ 4912304 w 5232919"/>
              <a:gd name="connsiteY87" fmla="*/ 4114800 h 4454434"/>
              <a:gd name="connsiteX88" fmla="*/ 4925367 w 5232919"/>
              <a:gd name="connsiteY88" fmla="*/ 4153988 h 4454434"/>
              <a:gd name="connsiteX89" fmla="*/ 4886179 w 5232919"/>
              <a:gd name="connsiteY89" fmla="*/ 4206240 h 4454434"/>
              <a:gd name="connsiteX90" fmla="*/ 344672 w 5232919"/>
              <a:gd name="connsiteY90" fmla="*/ 4250349 h 4454434"/>
              <a:gd name="connsiteX91" fmla="*/ 3341232 w 5232919"/>
              <a:gd name="connsiteY91" fmla="*/ 4304761 h 4454434"/>
              <a:gd name="connsiteX92" fmla="*/ 4019109 w 5232919"/>
              <a:gd name="connsiteY92" fmla="*/ 4289369 h 4454434"/>
              <a:gd name="connsiteX93" fmla="*/ 4901578 w 5232919"/>
              <a:gd name="connsiteY93" fmla="*/ 4319520 h 4454434"/>
              <a:gd name="connsiteX94" fmla="*/ 3932590 w 5232919"/>
              <a:gd name="connsiteY94" fmla="*/ 4362994 h 4454434"/>
              <a:gd name="connsiteX95" fmla="*/ 3880339 w 5232919"/>
              <a:gd name="connsiteY95" fmla="*/ 4389120 h 4454434"/>
              <a:gd name="connsiteX96" fmla="*/ 3823610 w 5232919"/>
              <a:gd name="connsiteY96" fmla="*/ 4309680 h 4454434"/>
              <a:gd name="connsiteX97" fmla="*/ 3671333 w 5232919"/>
              <a:gd name="connsiteY97" fmla="*/ 4454434 h 4454434"/>
              <a:gd name="connsiteX98" fmla="*/ 3357824 w 5232919"/>
              <a:gd name="connsiteY98" fmla="*/ 4441371 h 4454434"/>
              <a:gd name="connsiteX99" fmla="*/ 3279447 w 5232919"/>
              <a:gd name="connsiteY99" fmla="*/ 4428308 h 4454434"/>
              <a:gd name="connsiteX100" fmla="*/ 3096567 w 5232919"/>
              <a:gd name="connsiteY100" fmla="*/ 4402182 h 4454434"/>
              <a:gd name="connsiteX101" fmla="*/ 3057379 w 5232919"/>
              <a:gd name="connsiteY101" fmla="*/ 4389120 h 4454434"/>
              <a:gd name="connsiteX102" fmla="*/ 2508739 w 5232919"/>
              <a:gd name="connsiteY102" fmla="*/ 4428308 h 4454434"/>
              <a:gd name="connsiteX103" fmla="*/ 1672716 w 5232919"/>
              <a:gd name="connsiteY103" fmla="*/ 4415245 h 4454434"/>
              <a:gd name="connsiteX104" fmla="*/ 1633527 w 5232919"/>
              <a:gd name="connsiteY104" fmla="*/ 4389120 h 4454434"/>
              <a:gd name="connsiteX105" fmla="*/ 1502899 w 5232919"/>
              <a:gd name="connsiteY105" fmla="*/ 4362994 h 4454434"/>
              <a:gd name="connsiteX106" fmla="*/ 1463710 w 5232919"/>
              <a:gd name="connsiteY106" fmla="*/ 4336868 h 4454434"/>
              <a:gd name="connsiteX107" fmla="*/ 1288668 w 5232919"/>
              <a:gd name="connsiteY107" fmla="*/ 4373634 h 4454434"/>
              <a:gd name="connsiteX108" fmla="*/ 976031 w 5232919"/>
              <a:gd name="connsiteY108" fmla="*/ 4407608 h 4454434"/>
              <a:gd name="connsiteX109" fmla="*/ 753207 w 5232919"/>
              <a:gd name="connsiteY109" fmla="*/ 4381481 h 4454434"/>
              <a:gd name="connsiteX110" fmla="*/ 324214 w 5232919"/>
              <a:gd name="connsiteY110" fmla="*/ 4376730 h 4454434"/>
              <a:gd name="connsiteX111" fmla="*/ 348526 w 5232919"/>
              <a:gd name="connsiteY111" fmla="*/ 4334279 h 4454434"/>
              <a:gd name="connsiteX112" fmla="*/ 333868 w 5232919"/>
              <a:gd name="connsiteY112" fmla="*/ 4274946 h 4454434"/>
              <a:gd name="connsiteX113" fmla="*/ 549310 w 5232919"/>
              <a:gd name="connsiteY113" fmla="*/ 4284617 h 4454434"/>
              <a:gd name="connsiteX114" fmla="*/ 457870 w 5232919"/>
              <a:gd name="connsiteY114" fmla="*/ 4297680 h 4454434"/>
              <a:gd name="connsiteX115" fmla="*/ 353367 w 5232919"/>
              <a:gd name="connsiteY115" fmla="*/ 4310742 h 4454434"/>
              <a:gd name="connsiteX116" fmla="*/ 327242 w 5232919"/>
              <a:gd name="connsiteY116" fmla="*/ 4258491 h 4454434"/>
              <a:gd name="connsiteX117" fmla="*/ 340304 w 5232919"/>
              <a:gd name="connsiteY117" fmla="*/ 3696788 h 4454434"/>
              <a:gd name="connsiteX118" fmla="*/ 353367 w 5232919"/>
              <a:gd name="connsiteY118" fmla="*/ 3579222 h 4454434"/>
              <a:gd name="connsiteX119" fmla="*/ 379493 w 5232919"/>
              <a:gd name="connsiteY119" fmla="*/ 3513908 h 4454434"/>
              <a:gd name="connsiteX120" fmla="*/ 392556 w 5232919"/>
              <a:gd name="connsiteY120" fmla="*/ 3474720 h 4454434"/>
              <a:gd name="connsiteX121" fmla="*/ 431744 w 5232919"/>
              <a:gd name="connsiteY121" fmla="*/ 3317965 h 4454434"/>
              <a:gd name="connsiteX122" fmla="*/ 444807 w 5232919"/>
              <a:gd name="connsiteY122" fmla="*/ 3278777 h 4454434"/>
              <a:gd name="connsiteX123" fmla="*/ 457870 w 5232919"/>
              <a:gd name="connsiteY123" fmla="*/ 3213462 h 4454434"/>
              <a:gd name="connsiteX124" fmla="*/ 497059 w 5232919"/>
              <a:gd name="connsiteY124" fmla="*/ 3135085 h 4454434"/>
              <a:gd name="connsiteX125" fmla="*/ 523184 w 5232919"/>
              <a:gd name="connsiteY125" fmla="*/ 3004457 h 4454434"/>
              <a:gd name="connsiteX126" fmla="*/ 536247 w 5232919"/>
              <a:gd name="connsiteY126" fmla="*/ 2926080 h 4454434"/>
              <a:gd name="connsiteX127" fmla="*/ 562373 w 5232919"/>
              <a:gd name="connsiteY127" fmla="*/ 2873828 h 4454434"/>
              <a:gd name="connsiteX128" fmla="*/ 575436 w 5232919"/>
              <a:gd name="connsiteY128" fmla="*/ 2834640 h 4454434"/>
              <a:gd name="connsiteX129" fmla="*/ 640750 w 5232919"/>
              <a:gd name="connsiteY129" fmla="*/ 2403565 h 4454434"/>
              <a:gd name="connsiteX130" fmla="*/ 658623 w 5232919"/>
              <a:gd name="connsiteY130" fmla="*/ 2253274 h 4454434"/>
              <a:gd name="connsiteX131" fmla="*/ 679939 w 5232919"/>
              <a:gd name="connsiteY131" fmla="*/ 2181497 h 4454434"/>
              <a:gd name="connsiteX132" fmla="*/ 704360 w 5232919"/>
              <a:gd name="connsiteY132" fmla="*/ 2018128 h 4454434"/>
              <a:gd name="connsiteX133" fmla="*/ 717424 w 5232919"/>
              <a:gd name="connsiteY133" fmla="*/ 1978939 h 4454434"/>
              <a:gd name="connsiteX134" fmla="*/ 745253 w 5232919"/>
              <a:gd name="connsiteY134" fmla="*/ 1854925 h 4454434"/>
              <a:gd name="connsiteX135" fmla="*/ 784442 w 5232919"/>
              <a:gd name="connsiteY135" fmla="*/ 1567542 h 4454434"/>
              <a:gd name="connsiteX136" fmla="*/ 810567 w 5232919"/>
              <a:gd name="connsiteY136" fmla="*/ 1410788 h 4454434"/>
              <a:gd name="connsiteX137" fmla="*/ 849756 w 5232919"/>
              <a:gd name="connsiteY137" fmla="*/ 1306285 h 4454434"/>
              <a:gd name="connsiteX138" fmla="*/ 862819 w 5232919"/>
              <a:gd name="connsiteY138" fmla="*/ 1136468 h 4454434"/>
              <a:gd name="connsiteX139" fmla="*/ 810567 w 5232919"/>
              <a:gd name="connsiteY139" fmla="*/ 914400 h 4454434"/>
              <a:gd name="connsiteX140" fmla="*/ 771379 w 5232919"/>
              <a:gd name="connsiteY140" fmla="*/ 901337 h 4454434"/>
              <a:gd name="connsiteX141" fmla="*/ 706064 w 5232919"/>
              <a:gd name="connsiteY141" fmla="*/ 862148 h 4454434"/>
              <a:gd name="connsiteX142" fmla="*/ 601562 w 5232919"/>
              <a:gd name="connsiteY142" fmla="*/ 809897 h 4454434"/>
              <a:gd name="connsiteX143" fmla="*/ 549310 w 5232919"/>
              <a:gd name="connsiteY143" fmla="*/ 783771 h 4454434"/>
              <a:gd name="connsiteX144" fmla="*/ 405619 w 5232919"/>
              <a:gd name="connsiteY144" fmla="*/ 796834 h 4454434"/>
              <a:gd name="connsiteX145" fmla="*/ 366430 w 5232919"/>
              <a:gd name="connsiteY145" fmla="*/ 809897 h 4454434"/>
              <a:gd name="connsiteX146" fmla="*/ 222739 w 5232919"/>
              <a:gd name="connsiteY146" fmla="*/ 822960 h 4454434"/>
              <a:gd name="connsiteX147" fmla="*/ 141791 w 5232919"/>
              <a:gd name="connsiteY147" fmla="*/ 836422 h 4454434"/>
              <a:gd name="connsiteX148" fmla="*/ 13733 w 5232919"/>
              <a:gd name="connsiteY148" fmla="*/ 836022 h 4454434"/>
              <a:gd name="connsiteX149" fmla="*/ 670 w 5232919"/>
              <a:gd name="connsiteY149" fmla="*/ 783771 h 4454434"/>
              <a:gd name="connsiteX150" fmla="*/ 26796 w 5232919"/>
              <a:gd name="connsiteY150" fmla="*/ 744582 h 4454434"/>
              <a:gd name="connsiteX151" fmla="*/ 196613 w 5232919"/>
              <a:gd name="connsiteY151" fmla="*/ 679268 h 4454434"/>
              <a:gd name="connsiteX152" fmla="*/ 288053 w 5232919"/>
              <a:gd name="connsiteY152" fmla="*/ 640080 h 4454434"/>
              <a:gd name="connsiteX153" fmla="*/ 327242 w 5232919"/>
              <a:gd name="connsiteY153" fmla="*/ 627017 h 4454434"/>
              <a:gd name="connsiteX154" fmla="*/ 470933 w 5232919"/>
              <a:gd name="connsiteY154" fmla="*/ 574765 h 4454434"/>
              <a:gd name="connsiteX0" fmla="*/ 327242 w 5232917"/>
              <a:gd name="connsiteY0" fmla="*/ 640080 h 4454434"/>
              <a:gd name="connsiteX1" fmla="*/ 418682 w 5232917"/>
              <a:gd name="connsiteY1" fmla="*/ 613954 h 4454434"/>
              <a:gd name="connsiteX2" fmla="*/ 444807 w 5232917"/>
              <a:gd name="connsiteY2" fmla="*/ 574765 h 4454434"/>
              <a:gd name="connsiteX3" fmla="*/ 483996 w 5232917"/>
              <a:gd name="connsiteY3" fmla="*/ 535577 h 4454434"/>
              <a:gd name="connsiteX4" fmla="*/ 510122 w 5232917"/>
              <a:gd name="connsiteY4" fmla="*/ 483325 h 4454434"/>
              <a:gd name="connsiteX5" fmla="*/ 562373 w 5232917"/>
              <a:gd name="connsiteY5" fmla="*/ 352697 h 4454434"/>
              <a:gd name="connsiteX6" fmla="*/ 588499 w 5232917"/>
              <a:gd name="connsiteY6" fmla="*/ 313508 h 4454434"/>
              <a:gd name="connsiteX7" fmla="*/ 614624 w 5232917"/>
              <a:gd name="connsiteY7" fmla="*/ 248194 h 4454434"/>
              <a:gd name="connsiteX8" fmla="*/ 706064 w 5232917"/>
              <a:gd name="connsiteY8" fmla="*/ 169817 h 4454434"/>
              <a:gd name="connsiteX9" fmla="*/ 743550 w 5232917"/>
              <a:gd name="connsiteY9" fmla="*/ 137075 h 4454434"/>
              <a:gd name="connsiteX10" fmla="*/ 792582 w 5232917"/>
              <a:gd name="connsiteY10" fmla="*/ 114173 h 4454434"/>
              <a:gd name="connsiteX11" fmla="*/ 888944 w 5232917"/>
              <a:gd name="connsiteY11" fmla="*/ 78377 h 4454434"/>
              <a:gd name="connsiteX12" fmla="*/ 941195 w 5232917"/>
              <a:gd name="connsiteY12" fmla="*/ 45635 h 4454434"/>
              <a:gd name="connsiteX13" fmla="*/ 1032636 w 5232917"/>
              <a:gd name="connsiteY13" fmla="*/ 14592 h 4454434"/>
              <a:gd name="connsiteX14" fmla="*/ 1071824 w 5232917"/>
              <a:gd name="connsiteY14" fmla="*/ 26125 h 4454434"/>
              <a:gd name="connsiteX15" fmla="*/ 1111013 w 5232917"/>
              <a:gd name="connsiteY15" fmla="*/ 0 h 4454434"/>
              <a:gd name="connsiteX16" fmla="*/ 1241642 w 5232917"/>
              <a:gd name="connsiteY16" fmla="*/ 26125 h 4454434"/>
              <a:gd name="connsiteX17" fmla="*/ 1323237 w 5232917"/>
              <a:gd name="connsiteY17" fmla="*/ 57003 h 4454434"/>
              <a:gd name="connsiteX18" fmla="*/ 1372270 w 5232917"/>
              <a:gd name="connsiteY18" fmla="*/ 104502 h 4454434"/>
              <a:gd name="connsiteX19" fmla="*/ 1424522 w 5232917"/>
              <a:gd name="connsiteY19" fmla="*/ 130628 h 4454434"/>
              <a:gd name="connsiteX20" fmla="*/ 1437584 w 5232917"/>
              <a:gd name="connsiteY20" fmla="*/ 169817 h 4454434"/>
              <a:gd name="connsiteX21" fmla="*/ 1476773 w 5232917"/>
              <a:gd name="connsiteY21" fmla="*/ 209005 h 4454434"/>
              <a:gd name="connsiteX22" fmla="*/ 1489836 w 5232917"/>
              <a:gd name="connsiteY22" fmla="*/ 274320 h 4454434"/>
              <a:gd name="connsiteX23" fmla="*/ 1505245 w 5232917"/>
              <a:gd name="connsiteY23" fmla="*/ 595360 h 4454434"/>
              <a:gd name="connsiteX24" fmla="*/ 1463710 w 5232917"/>
              <a:gd name="connsiteY24" fmla="*/ 966651 h 4454434"/>
              <a:gd name="connsiteX25" fmla="*/ 1450647 w 5232917"/>
              <a:gd name="connsiteY25" fmla="*/ 1188720 h 4454434"/>
              <a:gd name="connsiteX26" fmla="*/ 1437584 w 5232917"/>
              <a:gd name="connsiteY26" fmla="*/ 1240971 h 4454434"/>
              <a:gd name="connsiteX27" fmla="*/ 1411459 w 5232917"/>
              <a:gd name="connsiteY27" fmla="*/ 1371600 h 4454434"/>
              <a:gd name="connsiteX28" fmla="*/ 1346144 w 5232917"/>
              <a:gd name="connsiteY28" fmla="*/ 1828800 h 4454434"/>
              <a:gd name="connsiteX29" fmla="*/ 1333082 w 5232917"/>
              <a:gd name="connsiteY29" fmla="*/ 2325188 h 4454434"/>
              <a:gd name="connsiteX30" fmla="*/ 1320019 w 5232917"/>
              <a:gd name="connsiteY30" fmla="*/ 2364377 h 4454434"/>
              <a:gd name="connsiteX31" fmla="*/ 1333082 w 5232917"/>
              <a:gd name="connsiteY31" fmla="*/ 3148148 h 4454434"/>
              <a:gd name="connsiteX32" fmla="*/ 1359207 w 5232917"/>
              <a:gd name="connsiteY32" fmla="*/ 3187337 h 4454434"/>
              <a:gd name="connsiteX33" fmla="*/ 1411459 w 5232917"/>
              <a:gd name="connsiteY33" fmla="*/ 3252651 h 4454434"/>
              <a:gd name="connsiteX34" fmla="*/ 1424522 w 5232917"/>
              <a:gd name="connsiteY34" fmla="*/ 3291840 h 4454434"/>
              <a:gd name="connsiteX35" fmla="*/ 1463710 w 5232917"/>
              <a:gd name="connsiteY35" fmla="*/ 3304902 h 4454434"/>
              <a:gd name="connsiteX36" fmla="*/ 1646590 w 5232917"/>
              <a:gd name="connsiteY36" fmla="*/ 3226525 h 4454434"/>
              <a:gd name="connsiteX37" fmla="*/ 1685779 w 5232917"/>
              <a:gd name="connsiteY37" fmla="*/ 3213462 h 4454434"/>
              <a:gd name="connsiteX38" fmla="*/ 1711904 w 5232917"/>
              <a:gd name="connsiteY38" fmla="*/ 3174274 h 4454434"/>
              <a:gd name="connsiteX39" fmla="*/ 1816407 w 5232917"/>
              <a:gd name="connsiteY39" fmla="*/ 3082834 h 4454434"/>
              <a:gd name="connsiteX40" fmla="*/ 1842533 w 5232917"/>
              <a:gd name="connsiteY40" fmla="*/ 3004457 h 4454434"/>
              <a:gd name="connsiteX41" fmla="*/ 1920910 w 5232917"/>
              <a:gd name="connsiteY41" fmla="*/ 2965268 h 4454434"/>
              <a:gd name="connsiteX42" fmla="*/ 1960099 w 5232917"/>
              <a:gd name="connsiteY42" fmla="*/ 2939142 h 4454434"/>
              <a:gd name="connsiteX43" fmla="*/ 2051539 w 5232917"/>
              <a:gd name="connsiteY43" fmla="*/ 2847702 h 4454434"/>
              <a:gd name="connsiteX44" fmla="*/ 2142979 w 5232917"/>
              <a:gd name="connsiteY44" fmla="*/ 2769325 h 4454434"/>
              <a:gd name="connsiteX45" fmla="*/ 2182167 w 5232917"/>
              <a:gd name="connsiteY45" fmla="*/ 2717074 h 4454434"/>
              <a:gd name="connsiteX46" fmla="*/ 2299733 w 5232917"/>
              <a:gd name="connsiteY46" fmla="*/ 2625634 h 4454434"/>
              <a:gd name="connsiteX47" fmla="*/ 2338922 w 5232917"/>
              <a:gd name="connsiteY47" fmla="*/ 2612571 h 4454434"/>
              <a:gd name="connsiteX48" fmla="*/ 2430362 w 5232917"/>
              <a:gd name="connsiteY48" fmla="*/ 2521131 h 4454434"/>
              <a:gd name="connsiteX49" fmla="*/ 2482613 w 5232917"/>
              <a:gd name="connsiteY49" fmla="*/ 2481942 h 4454434"/>
              <a:gd name="connsiteX50" fmla="*/ 2626304 w 5232917"/>
              <a:gd name="connsiteY50" fmla="*/ 2377440 h 4454434"/>
              <a:gd name="connsiteX51" fmla="*/ 2717744 w 5232917"/>
              <a:gd name="connsiteY51" fmla="*/ 2286000 h 4454434"/>
              <a:gd name="connsiteX52" fmla="*/ 2822247 w 5232917"/>
              <a:gd name="connsiteY52" fmla="*/ 2233748 h 4454434"/>
              <a:gd name="connsiteX53" fmla="*/ 2926750 w 5232917"/>
              <a:gd name="connsiteY53" fmla="*/ 2142308 h 4454434"/>
              <a:gd name="connsiteX54" fmla="*/ 2992064 w 5232917"/>
              <a:gd name="connsiteY54" fmla="*/ 2129245 h 4454434"/>
              <a:gd name="connsiteX55" fmla="*/ 3083504 w 5232917"/>
              <a:gd name="connsiteY55" fmla="*/ 2090057 h 4454434"/>
              <a:gd name="connsiteX56" fmla="*/ 3148819 w 5232917"/>
              <a:gd name="connsiteY56" fmla="*/ 2076994 h 4454434"/>
              <a:gd name="connsiteX57" fmla="*/ 3214133 w 5232917"/>
              <a:gd name="connsiteY57" fmla="*/ 2037805 h 4454434"/>
              <a:gd name="connsiteX58" fmla="*/ 3475390 w 5232917"/>
              <a:gd name="connsiteY58" fmla="*/ 1959428 h 4454434"/>
              <a:gd name="connsiteX59" fmla="*/ 3801962 w 5232917"/>
              <a:gd name="connsiteY59" fmla="*/ 1972491 h 4454434"/>
              <a:gd name="connsiteX60" fmla="*/ 3841150 w 5232917"/>
              <a:gd name="connsiteY60" fmla="*/ 2011680 h 4454434"/>
              <a:gd name="connsiteX61" fmla="*/ 3958716 w 5232917"/>
              <a:gd name="connsiteY61" fmla="*/ 1920240 h 4454434"/>
              <a:gd name="connsiteX62" fmla="*/ 4010967 w 5232917"/>
              <a:gd name="connsiteY62" fmla="*/ 1894114 h 4454434"/>
              <a:gd name="connsiteX63" fmla="*/ 4128533 w 5232917"/>
              <a:gd name="connsiteY63" fmla="*/ 1841862 h 4454434"/>
              <a:gd name="connsiteX64" fmla="*/ 4233036 w 5232917"/>
              <a:gd name="connsiteY64" fmla="*/ 1776548 h 4454434"/>
              <a:gd name="connsiteX65" fmla="*/ 4350602 w 5232917"/>
              <a:gd name="connsiteY65" fmla="*/ 1724297 h 4454434"/>
              <a:gd name="connsiteX66" fmla="*/ 4428979 w 5232917"/>
              <a:gd name="connsiteY66" fmla="*/ 1658982 h 4454434"/>
              <a:gd name="connsiteX67" fmla="*/ 4455104 w 5232917"/>
              <a:gd name="connsiteY67" fmla="*/ 1606731 h 4454434"/>
              <a:gd name="connsiteX68" fmla="*/ 4546544 w 5232917"/>
              <a:gd name="connsiteY68" fmla="*/ 1515291 h 4454434"/>
              <a:gd name="connsiteX69" fmla="*/ 4598796 w 5232917"/>
              <a:gd name="connsiteY69" fmla="*/ 1449977 h 4454434"/>
              <a:gd name="connsiteX70" fmla="*/ 4637984 w 5232917"/>
              <a:gd name="connsiteY70" fmla="*/ 1841862 h 4454434"/>
              <a:gd name="connsiteX71" fmla="*/ 4703299 w 5232917"/>
              <a:gd name="connsiteY71" fmla="*/ 1828800 h 4454434"/>
              <a:gd name="connsiteX72" fmla="*/ 4781676 w 5232917"/>
              <a:gd name="connsiteY72" fmla="*/ 1789611 h 4454434"/>
              <a:gd name="connsiteX73" fmla="*/ 4873116 w 5232917"/>
              <a:gd name="connsiteY73" fmla="*/ 1750422 h 4454434"/>
              <a:gd name="connsiteX74" fmla="*/ 4846990 w 5232917"/>
              <a:gd name="connsiteY74" fmla="*/ 2103120 h 4454434"/>
              <a:gd name="connsiteX75" fmla="*/ 4807802 w 5232917"/>
              <a:gd name="connsiteY75" fmla="*/ 2194560 h 4454434"/>
              <a:gd name="connsiteX76" fmla="*/ 4768613 w 5232917"/>
              <a:gd name="connsiteY76" fmla="*/ 2272937 h 4454434"/>
              <a:gd name="connsiteX77" fmla="*/ 4768613 w 5232917"/>
              <a:gd name="connsiteY77" fmla="*/ 2599508 h 4454434"/>
              <a:gd name="connsiteX78" fmla="*/ 4820864 w 5232917"/>
              <a:gd name="connsiteY78" fmla="*/ 2664822 h 4454434"/>
              <a:gd name="connsiteX79" fmla="*/ 4833927 w 5232917"/>
              <a:gd name="connsiteY79" fmla="*/ 2978331 h 4454434"/>
              <a:gd name="connsiteX80" fmla="*/ 4860053 w 5232917"/>
              <a:gd name="connsiteY80" fmla="*/ 3017520 h 4454434"/>
              <a:gd name="connsiteX81" fmla="*/ 4886179 w 5232917"/>
              <a:gd name="connsiteY81" fmla="*/ 3108960 h 4454434"/>
              <a:gd name="connsiteX82" fmla="*/ 4925367 w 5232917"/>
              <a:gd name="connsiteY82" fmla="*/ 3187337 h 4454434"/>
              <a:gd name="connsiteX83" fmla="*/ 4899242 w 5232917"/>
              <a:gd name="connsiteY83" fmla="*/ 3474720 h 4454434"/>
              <a:gd name="connsiteX84" fmla="*/ 4886179 w 5232917"/>
              <a:gd name="connsiteY84" fmla="*/ 3513908 h 4454434"/>
              <a:gd name="connsiteX85" fmla="*/ 4873116 w 5232917"/>
              <a:gd name="connsiteY85" fmla="*/ 3618411 h 4454434"/>
              <a:gd name="connsiteX86" fmla="*/ 4886179 w 5232917"/>
              <a:gd name="connsiteY86" fmla="*/ 4049485 h 4454434"/>
              <a:gd name="connsiteX87" fmla="*/ 4912304 w 5232917"/>
              <a:gd name="connsiteY87" fmla="*/ 4114800 h 4454434"/>
              <a:gd name="connsiteX88" fmla="*/ 4925367 w 5232917"/>
              <a:gd name="connsiteY88" fmla="*/ 4153988 h 4454434"/>
              <a:gd name="connsiteX89" fmla="*/ 4886179 w 5232917"/>
              <a:gd name="connsiteY89" fmla="*/ 4206240 h 4454434"/>
              <a:gd name="connsiteX90" fmla="*/ 344672 w 5232917"/>
              <a:gd name="connsiteY90" fmla="*/ 4250349 h 4454434"/>
              <a:gd name="connsiteX91" fmla="*/ 1711979 w 5232917"/>
              <a:gd name="connsiteY91" fmla="*/ 4339198 h 4454434"/>
              <a:gd name="connsiteX92" fmla="*/ 3341232 w 5232917"/>
              <a:gd name="connsiteY92" fmla="*/ 4304761 h 4454434"/>
              <a:gd name="connsiteX93" fmla="*/ 4019109 w 5232917"/>
              <a:gd name="connsiteY93" fmla="*/ 4289369 h 4454434"/>
              <a:gd name="connsiteX94" fmla="*/ 4901578 w 5232917"/>
              <a:gd name="connsiteY94" fmla="*/ 4319520 h 4454434"/>
              <a:gd name="connsiteX95" fmla="*/ 3932590 w 5232917"/>
              <a:gd name="connsiteY95" fmla="*/ 4362994 h 4454434"/>
              <a:gd name="connsiteX96" fmla="*/ 3880339 w 5232917"/>
              <a:gd name="connsiteY96" fmla="*/ 4389120 h 4454434"/>
              <a:gd name="connsiteX97" fmla="*/ 3823610 w 5232917"/>
              <a:gd name="connsiteY97" fmla="*/ 4309680 h 4454434"/>
              <a:gd name="connsiteX98" fmla="*/ 3671333 w 5232917"/>
              <a:gd name="connsiteY98" fmla="*/ 4454434 h 4454434"/>
              <a:gd name="connsiteX99" fmla="*/ 3357824 w 5232917"/>
              <a:gd name="connsiteY99" fmla="*/ 4441371 h 4454434"/>
              <a:gd name="connsiteX100" fmla="*/ 3279447 w 5232917"/>
              <a:gd name="connsiteY100" fmla="*/ 4428308 h 4454434"/>
              <a:gd name="connsiteX101" fmla="*/ 3096567 w 5232917"/>
              <a:gd name="connsiteY101" fmla="*/ 4402182 h 4454434"/>
              <a:gd name="connsiteX102" fmla="*/ 3057379 w 5232917"/>
              <a:gd name="connsiteY102" fmla="*/ 4389120 h 4454434"/>
              <a:gd name="connsiteX103" fmla="*/ 2508739 w 5232917"/>
              <a:gd name="connsiteY103" fmla="*/ 4428308 h 4454434"/>
              <a:gd name="connsiteX104" fmla="*/ 1672716 w 5232917"/>
              <a:gd name="connsiteY104" fmla="*/ 4415245 h 4454434"/>
              <a:gd name="connsiteX105" fmla="*/ 1633527 w 5232917"/>
              <a:gd name="connsiteY105" fmla="*/ 4389120 h 4454434"/>
              <a:gd name="connsiteX106" fmla="*/ 1502899 w 5232917"/>
              <a:gd name="connsiteY106" fmla="*/ 4362994 h 4454434"/>
              <a:gd name="connsiteX107" fmla="*/ 1463710 w 5232917"/>
              <a:gd name="connsiteY107" fmla="*/ 4336868 h 4454434"/>
              <a:gd name="connsiteX108" fmla="*/ 1288668 w 5232917"/>
              <a:gd name="connsiteY108" fmla="*/ 4373634 h 4454434"/>
              <a:gd name="connsiteX109" fmla="*/ 976031 w 5232917"/>
              <a:gd name="connsiteY109" fmla="*/ 4407608 h 4454434"/>
              <a:gd name="connsiteX110" fmla="*/ 753207 w 5232917"/>
              <a:gd name="connsiteY110" fmla="*/ 4381481 h 4454434"/>
              <a:gd name="connsiteX111" fmla="*/ 324214 w 5232917"/>
              <a:gd name="connsiteY111" fmla="*/ 4376730 h 4454434"/>
              <a:gd name="connsiteX112" fmla="*/ 348526 w 5232917"/>
              <a:gd name="connsiteY112" fmla="*/ 4334279 h 4454434"/>
              <a:gd name="connsiteX113" fmla="*/ 333868 w 5232917"/>
              <a:gd name="connsiteY113" fmla="*/ 4274946 h 4454434"/>
              <a:gd name="connsiteX114" fmla="*/ 549310 w 5232917"/>
              <a:gd name="connsiteY114" fmla="*/ 4284617 h 4454434"/>
              <a:gd name="connsiteX115" fmla="*/ 457870 w 5232917"/>
              <a:gd name="connsiteY115" fmla="*/ 4297680 h 4454434"/>
              <a:gd name="connsiteX116" fmla="*/ 353367 w 5232917"/>
              <a:gd name="connsiteY116" fmla="*/ 4310742 h 4454434"/>
              <a:gd name="connsiteX117" fmla="*/ 327242 w 5232917"/>
              <a:gd name="connsiteY117" fmla="*/ 4258491 h 4454434"/>
              <a:gd name="connsiteX118" fmla="*/ 340304 w 5232917"/>
              <a:gd name="connsiteY118" fmla="*/ 3696788 h 4454434"/>
              <a:gd name="connsiteX119" fmla="*/ 353367 w 5232917"/>
              <a:gd name="connsiteY119" fmla="*/ 3579222 h 4454434"/>
              <a:gd name="connsiteX120" fmla="*/ 379493 w 5232917"/>
              <a:gd name="connsiteY120" fmla="*/ 3513908 h 4454434"/>
              <a:gd name="connsiteX121" fmla="*/ 392556 w 5232917"/>
              <a:gd name="connsiteY121" fmla="*/ 3474720 h 4454434"/>
              <a:gd name="connsiteX122" fmla="*/ 431744 w 5232917"/>
              <a:gd name="connsiteY122" fmla="*/ 3317965 h 4454434"/>
              <a:gd name="connsiteX123" fmla="*/ 444807 w 5232917"/>
              <a:gd name="connsiteY123" fmla="*/ 3278777 h 4454434"/>
              <a:gd name="connsiteX124" fmla="*/ 457870 w 5232917"/>
              <a:gd name="connsiteY124" fmla="*/ 3213462 h 4454434"/>
              <a:gd name="connsiteX125" fmla="*/ 497059 w 5232917"/>
              <a:gd name="connsiteY125" fmla="*/ 3135085 h 4454434"/>
              <a:gd name="connsiteX126" fmla="*/ 523184 w 5232917"/>
              <a:gd name="connsiteY126" fmla="*/ 3004457 h 4454434"/>
              <a:gd name="connsiteX127" fmla="*/ 536247 w 5232917"/>
              <a:gd name="connsiteY127" fmla="*/ 2926080 h 4454434"/>
              <a:gd name="connsiteX128" fmla="*/ 562373 w 5232917"/>
              <a:gd name="connsiteY128" fmla="*/ 2873828 h 4454434"/>
              <a:gd name="connsiteX129" fmla="*/ 575436 w 5232917"/>
              <a:gd name="connsiteY129" fmla="*/ 2834640 h 4454434"/>
              <a:gd name="connsiteX130" fmla="*/ 640750 w 5232917"/>
              <a:gd name="connsiteY130" fmla="*/ 2403565 h 4454434"/>
              <a:gd name="connsiteX131" fmla="*/ 658623 w 5232917"/>
              <a:gd name="connsiteY131" fmla="*/ 2253274 h 4454434"/>
              <a:gd name="connsiteX132" fmla="*/ 679939 w 5232917"/>
              <a:gd name="connsiteY132" fmla="*/ 2181497 h 4454434"/>
              <a:gd name="connsiteX133" fmla="*/ 704360 w 5232917"/>
              <a:gd name="connsiteY133" fmla="*/ 2018128 h 4454434"/>
              <a:gd name="connsiteX134" fmla="*/ 717424 w 5232917"/>
              <a:gd name="connsiteY134" fmla="*/ 1978939 h 4454434"/>
              <a:gd name="connsiteX135" fmla="*/ 745253 w 5232917"/>
              <a:gd name="connsiteY135" fmla="*/ 1854925 h 4454434"/>
              <a:gd name="connsiteX136" fmla="*/ 784442 w 5232917"/>
              <a:gd name="connsiteY136" fmla="*/ 1567542 h 4454434"/>
              <a:gd name="connsiteX137" fmla="*/ 810567 w 5232917"/>
              <a:gd name="connsiteY137" fmla="*/ 1410788 h 4454434"/>
              <a:gd name="connsiteX138" fmla="*/ 849756 w 5232917"/>
              <a:gd name="connsiteY138" fmla="*/ 1306285 h 4454434"/>
              <a:gd name="connsiteX139" fmla="*/ 862819 w 5232917"/>
              <a:gd name="connsiteY139" fmla="*/ 1136468 h 4454434"/>
              <a:gd name="connsiteX140" fmla="*/ 810567 w 5232917"/>
              <a:gd name="connsiteY140" fmla="*/ 914400 h 4454434"/>
              <a:gd name="connsiteX141" fmla="*/ 771379 w 5232917"/>
              <a:gd name="connsiteY141" fmla="*/ 901337 h 4454434"/>
              <a:gd name="connsiteX142" fmla="*/ 706064 w 5232917"/>
              <a:gd name="connsiteY142" fmla="*/ 862148 h 4454434"/>
              <a:gd name="connsiteX143" fmla="*/ 601562 w 5232917"/>
              <a:gd name="connsiteY143" fmla="*/ 809897 h 4454434"/>
              <a:gd name="connsiteX144" fmla="*/ 549310 w 5232917"/>
              <a:gd name="connsiteY144" fmla="*/ 783771 h 4454434"/>
              <a:gd name="connsiteX145" fmla="*/ 405619 w 5232917"/>
              <a:gd name="connsiteY145" fmla="*/ 796834 h 4454434"/>
              <a:gd name="connsiteX146" fmla="*/ 366430 w 5232917"/>
              <a:gd name="connsiteY146" fmla="*/ 809897 h 4454434"/>
              <a:gd name="connsiteX147" fmla="*/ 222739 w 5232917"/>
              <a:gd name="connsiteY147" fmla="*/ 822960 h 4454434"/>
              <a:gd name="connsiteX148" fmla="*/ 141791 w 5232917"/>
              <a:gd name="connsiteY148" fmla="*/ 836422 h 4454434"/>
              <a:gd name="connsiteX149" fmla="*/ 13733 w 5232917"/>
              <a:gd name="connsiteY149" fmla="*/ 836022 h 4454434"/>
              <a:gd name="connsiteX150" fmla="*/ 670 w 5232917"/>
              <a:gd name="connsiteY150" fmla="*/ 783771 h 4454434"/>
              <a:gd name="connsiteX151" fmla="*/ 26796 w 5232917"/>
              <a:gd name="connsiteY151" fmla="*/ 744582 h 4454434"/>
              <a:gd name="connsiteX152" fmla="*/ 196613 w 5232917"/>
              <a:gd name="connsiteY152" fmla="*/ 679268 h 4454434"/>
              <a:gd name="connsiteX153" fmla="*/ 288053 w 5232917"/>
              <a:gd name="connsiteY153" fmla="*/ 640080 h 4454434"/>
              <a:gd name="connsiteX154" fmla="*/ 327242 w 5232917"/>
              <a:gd name="connsiteY154" fmla="*/ 627017 h 4454434"/>
              <a:gd name="connsiteX155" fmla="*/ 470933 w 5232917"/>
              <a:gd name="connsiteY155" fmla="*/ 574765 h 4454434"/>
              <a:gd name="connsiteX0" fmla="*/ 327242 w 5232919"/>
              <a:gd name="connsiteY0" fmla="*/ 640080 h 4454434"/>
              <a:gd name="connsiteX1" fmla="*/ 418682 w 5232919"/>
              <a:gd name="connsiteY1" fmla="*/ 613954 h 4454434"/>
              <a:gd name="connsiteX2" fmla="*/ 444807 w 5232919"/>
              <a:gd name="connsiteY2" fmla="*/ 574765 h 4454434"/>
              <a:gd name="connsiteX3" fmla="*/ 483996 w 5232919"/>
              <a:gd name="connsiteY3" fmla="*/ 535577 h 4454434"/>
              <a:gd name="connsiteX4" fmla="*/ 510122 w 5232919"/>
              <a:gd name="connsiteY4" fmla="*/ 483325 h 4454434"/>
              <a:gd name="connsiteX5" fmla="*/ 562373 w 5232919"/>
              <a:gd name="connsiteY5" fmla="*/ 352697 h 4454434"/>
              <a:gd name="connsiteX6" fmla="*/ 588499 w 5232919"/>
              <a:gd name="connsiteY6" fmla="*/ 313508 h 4454434"/>
              <a:gd name="connsiteX7" fmla="*/ 614624 w 5232919"/>
              <a:gd name="connsiteY7" fmla="*/ 248194 h 4454434"/>
              <a:gd name="connsiteX8" fmla="*/ 706064 w 5232919"/>
              <a:gd name="connsiteY8" fmla="*/ 169817 h 4454434"/>
              <a:gd name="connsiteX9" fmla="*/ 743550 w 5232919"/>
              <a:gd name="connsiteY9" fmla="*/ 137075 h 4454434"/>
              <a:gd name="connsiteX10" fmla="*/ 792582 w 5232919"/>
              <a:gd name="connsiteY10" fmla="*/ 114173 h 4454434"/>
              <a:gd name="connsiteX11" fmla="*/ 888944 w 5232919"/>
              <a:gd name="connsiteY11" fmla="*/ 78377 h 4454434"/>
              <a:gd name="connsiteX12" fmla="*/ 941195 w 5232919"/>
              <a:gd name="connsiteY12" fmla="*/ 45635 h 4454434"/>
              <a:gd name="connsiteX13" fmla="*/ 1032636 w 5232919"/>
              <a:gd name="connsiteY13" fmla="*/ 14592 h 4454434"/>
              <a:gd name="connsiteX14" fmla="*/ 1071824 w 5232919"/>
              <a:gd name="connsiteY14" fmla="*/ 26125 h 4454434"/>
              <a:gd name="connsiteX15" fmla="*/ 1111013 w 5232919"/>
              <a:gd name="connsiteY15" fmla="*/ 0 h 4454434"/>
              <a:gd name="connsiteX16" fmla="*/ 1241642 w 5232919"/>
              <a:gd name="connsiteY16" fmla="*/ 26125 h 4454434"/>
              <a:gd name="connsiteX17" fmla="*/ 1323237 w 5232919"/>
              <a:gd name="connsiteY17" fmla="*/ 57003 h 4454434"/>
              <a:gd name="connsiteX18" fmla="*/ 1372270 w 5232919"/>
              <a:gd name="connsiteY18" fmla="*/ 104502 h 4454434"/>
              <a:gd name="connsiteX19" fmla="*/ 1424522 w 5232919"/>
              <a:gd name="connsiteY19" fmla="*/ 130628 h 4454434"/>
              <a:gd name="connsiteX20" fmla="*/ 1437584 w 5232919"/>
              <a:gd name="connsiteY20" fmla="*/ 169817 h 4454434"/>
              <a:gd name="connsiteX21" fmla="*/ 1476773 w 5232919"/>
              <a:gd name="connsiteY21" fmla="*/ 209005 h 4454434"/>
              <a:gd name="connsiteX22" fmla="*/ 1489836 w 5232919"/>
              <a:gd name="connsiteY22" fmla="*/ 274320 h 4454434"/>
              <a:gd name="connsiteX23" fmla="*/ 1505245 w 5232919"/>
              <a:gd name="connsiteY23" fmla="*/ 595360 h 4454434"/>
              <a:gd name="connsiteX24" fmla="*/ 1463710 w 5232919"/>
              <a:gd name="connsiteY24" fmla="*/ 966651 h 4454434"/>
              <a:gd name="connsiteX25" fmla="*/ 1450647 w 5232919"/>
              <a:gd name="connsiteY25" fmla="*/ 1188720 h 4454434"/>
              <a:gd name="connsiteX26" fmla="*/ 1437584 w 5232919"/>
              <a:gd name="connsiteY26" fmla="*/ 1240971 h 4454434"/>
              <a:gd name="connsiteX27" fmla="*/ 1411459 w 5232919"/>
              <a:gd name="connsiteY27" fmla="*/ 1371600 h 4454434"/>
              <a:gd name="connsiteX28" fmla="*/ 1346144 w 5232919"/>
              <a:gd name="connsiteY28" fmla="*/ 1828800 h 4454434"/>
              <a:gd name="connsiteX29" fmla="*/ 1333082 w 5232919"/>
              <a:gd name="connsiteY29" fmla="*/ 2325188 h 4454434"/>
              <a:gd name="connsiteX30" fmla="*/ 1320019 w 5232919"/>
              <a:gd name="connsiteY30" fmla="*/ 2364377 h 4454434"/>
              <a:gd name="connsiteX31" fmla="*/ 1333082 w 5232919"/>
              <a:gd name="connsiteY31" fmla="*/ 3148148 h 4454434"/>
              <a:gd name="connsiteX32" fmla="*/ 1359207 w 5232919"/>
              <a:gd name="connsiteY32" fmla="*/ 3187337 h 4454434"/>
              <a:gd name="connsiteX33" fmla="*/ 1411459 w 5232919"/>
              <a:gd name="connsiteY33" fmla="*/ 3252651 h 4454434"/>
              <a:gd name="connsiteX34" fmla="*/ 1424522 w 5232919"/>
              <a:gd name="connsiteY34" fmla="*/ 3291840 h 4454434"/>
              <a:gd name="connsiteX35" fmla="*/ 1463710 w 5232919"/>
              <a:gd name="connsiteY35" fmla="*/ 3304902 h 4454434"/>
              <a:gd name="connsiteX36" fmla="*/ 1646590 w 5232919"/>
              <a:gd name="connsiteY36" fmla="*/ 3226525 h 4454434"/>
              <a:gd name="connsiteX37" fmla="*/ 1685779 w 5232919"/>
              <a:gd name="connsiteY37" fmla="*/ 3213462 h 4454434"/>
              <a:gd name="connsiteX38" fmla="*/ 1711904 w 5232919"/>
              <a:gd name="connsiteY38" fmla="*/ 3174274 h 4454434"/>
              <a:gd name="connsiteX39" fmla="*/ 1816407 w 5232919"/>
              <a:gd name="connsiteY39" fmla="*/ 3082834 h 4454434"/>
              <a:gd name="connsiteX40" fmla="*/ 1842533 w 5232919"/>
              <a:gd name="connsiteY40" fmla="*/ 3004457 h 4454434"/>
              <a:gd name="connsiteX41" fmla="*/ 1920910 w 5232919"/>
              <a:gd name="connsiteY41" fmla="*/ 2965268 h 4454434"/>
              <a:gd name="connsiteX42" fmla="*/ 1960099 w 5232919"/>
              <a:gd name="connsiteY42" fmla="*/ 2939142 h 4454434"/>
              <a:gd name="connsiteX43" fmla="*/ 2051539 w 5232919"/>
              <a:gd name="connsiteY43" fmla="*/ 2847702 h 4454434"/>
              <a:gd name="connsiteX44" fmla="*/ 2142979 w 5232919"/>
              <a:gd name="connsiteY44" fmla="*/ 2769325 h 4454434"/>
              <a:gd name="connsiteX45" fmla="*/ 2182167 w 5232919"/>
              <a:gd name="connsiteY45" fmla="*/ 2717074 h 4454434"/>
              <a:gd name="connsiteX46" fmla="*/ 2299733 w 5232919"/>
              <a:gd name="connsiteY46" fmla="*/ 2625634 h 4454434"/>
              <a:gd name="connsiteX47" fmla="*/ 2338922 w 5232919"/>
              <a:gd name="connsiteY47" fmla="*/ 2612571 h 4454434"/>
              <a:gd name="connsiteX48" fmla="*/ 2430362 w 5232919"/>
              <a:gd name="connsiteY48" fmla="*/ 2521131 h 4454434"/>
              <a:gd name="connsiteX49" fmla="*/ 2482613 w 5232919"/>
              <a:gd name="connsiteY49" fmla="*/ 2481942 h 4454434"/>
              <a:gd name="connsiteX50" fmla="*/ 2626304 w 5232919"/>
              <a:gd name="connsiteY50" fmla="*/ 2377440 h 4454434"/>
              <a:gd name="connsiteX51" fmla="*/ 2717744 w 5232919"/>
              <a:gd name="connsiteY51" fmla="*/ 2286000 h 4454434"/>
              <a:gd name="connsiteX52" fmla="*/ 2822247 w 5232919"/>
              <a:gd name="connsiteY52" fmla="*/ 2233748 h 4454434"/>
              <a:gd name="connsiteX53" fmla="*/ 2926750 w 5232919"/>
              <a:gd name="connsiteY53" fmla="*/ 2142308 h 4454434"/>
              <a:gd name="connsiteX54" fmla="*/ 2992064 w 5232919"/>
              <a:gd name="connsiteY54" fmla="*/ 2129245 h 4454434"/>
              <a:gd name="connsiteX55" fmla="*/ 3083504 w 5232919"/>
              <a:gd name="connsiteY55" fmla="*/ 2090057 h 4454434"/>
              <a:gd name="connsiteX56" fmla="*/ 3148819 w 5232919"/>
              <a:gd name="connsiteY56" fmla="*/ 2076994 h 4454434"/>
              <a:gd name="connsiteX57" fmla="*/ 3214133 w 5232919"/>
              <a:gd name="connsiteY57" fmla="*/ 2037805 h 4454434"/>
              <a:gd name="connsiteX58" fmla="*/ 3475390 w 5232919"/>
              <a:gd name="connsiteY58" fmla="*/ 1959428 h 4454434"/>
              <a:gd name="connsiteX59" fmla="*/ 3801962 w 5232919"/>
              <a:gd name="connsiteY59" fmla="*/ 1972491 h 4454434"/>
              <a:gd name="connsiteX60" fmla="*/ 3841150 w 5232919"/>
              <a:gd name="connsiteY60" fmla="*/ 2011680 h 4454434"/>
              <a:gd name="connsiteX61" fmla="*/ 3958716 w 5232919"/>
              <a:gd name="connsiteY61" fmla="*/ 1920240 h 4454434"/>
              <a:gd name="connsiteX62" fmla="*/ 4010967 w 5232919"/>
              <a:gd name="connsiteY62" fmla="*/ 1894114 h 4454434"/>
              <a:gd name="connsiteX63" fmla="*/ 4128533 w 5232919"/>
              <a:gd name="connsiteY63" fmla="*/ 1841862 h 4454434"/>
              <a:gd name="connsiteX64" fmla="*/ 4233036 w 5232919"/>
              <a:gd name="connsiteY64" fmla="*/ 1776548 h 4454434"/>
              <a:gd name="connsiteX65" fmla="*/ 4350602 w 5232919"/>
              <a:gd name="connsiteY65" fmla="*/ 1724297 h 4454434"/>
              <a:gd name="connsiteX66" fmla="*/ 4428979 w 5232919"/>
              <a:gd name="connsiteY66" fmla="*/ 1658982 h 4454434"/>
              <a:gd name="connsiteX67" fmla="*/ 4455104 w 5232919"/>
              <a:gd name="connsiteY67" fmla="*/ 1606731 h 4454434"/>
              <a:gd name="connsiteX68" fmla="*/ 4546544 w 5232919"/>
              <a:gd name="connsiteY68" fmla="*/ 1515291 h 4454434"/>
              <a:gd name="connsiteX69" fmla="*/ 4598796 w 5232919"/>
              <a:gd name="connsiteY69" fmla="*/ 1449977 h 4454434"/>
              <a:gd name="connsiteX70" fmla="*/ 4637984 w 5232919"/>
              <a:gd name="connsiteY70" fmla="*/ 1841862 h 4454434"/>
              <a:gd name="connsiteX71" fmla="*/ 4703299 w 5232919"/>
              <a:gd name="connsiteY71" fmla="*/ 1828800 h 4454434"/>
              <a:gd name="connsiteX72" fmla="*/ 4781676 w 5232919"/>
              <a:gd name="connsiteY72" fmla="*/ 1789611 h 4454434"/>
              <a:gd name="connsiteX73" fmla="*/ 4873116 w 5232919"/>
              <a:gd name="connsiteY73" fmla="*/ 1750422 h 4454434"/>
              <a:gd name="connsiteX74" fmla="*/ 4846990 w 5232919"/>
              <a:gd name="connsiteY74" fmla="*/ 2103120 h 4454434"/>
              <a:gd name="connsiteX75" fmla="*/ 4807802 w 5232919"/>
              <a:gd name="connsiteY75" fmla="*/ 2194560 h 4454434"/>
              <a:gd name="connsiteX76" fmla="*/ 4768613 w 5232919"/>
              <a:gd name="connsiteY76" fmla="*/ 2272937 h 4454434"/>
              <a:gd name="connsiteX77" fmla="*/ 4768613 w 5232919"/>
              <a:gd name="connsiteY77" fmla="*/ 2599508 h 4454434"/>
              <a:gd name="connsiteX78" fmla="*/ 4820864 w 5232919"/>
              <a:gd name="connsiteY78" fmla="*/ 2664822 h 4454434"/>
              <a:gd name="connsiteX79" fmla="*/ 4833927 w 5232919"/>
              <a:gd name="connsiteY79" fmla="*/ 2978331 h 4454434"/>
              <a:gd name="connsiteX80" fmla="*/ 4860053 w 5232919"/>
              <a:gd name="connsiteY80" fmla="*/ 3017520 h 4454434"/>
              <a:gd name="connsiteX81" fmla="*/ 4886179 w 5232919"/>
              <a:gd name="connsiteY81" fmla="*/ 3108960 h 4454434"/>
              <a:gd name="connsiteX82" fmla="*/ 4925367 w 5232919"/>
              <a:gd name="connsiteY82" fmla="*/ 3187337 h 4454434"/>
              <a:gd name="connsiteX83" fmla="*/ 4899242 w 5232919"/>
              <a:gd name="connsiteY83" fmla="*/ 3474720 h 4454434"/>
              <a:gd name="connsiteX84" fmla="*/ 4886179 w 5232919"/>
              <a:gd name="connsiteY84" fmla="*/ 3513908 h 4454434"/>
              <a:gd name="connsiteX85" fmla="*/ 4873116 w 5232919"/>
              <a:gd name="connsiteY85" fmla="*/ 3618411 h 4454434"/>
              <a:gd name="connsiteX86" fmla="*/ 4886179 w 5232919"/>
              <a:gd name="connsiteY86" fmla="*/ 4049485 h 4454434"/>
              <a:gd name="connsiteX87" fmla="*/ 4912304 w 5232919"/>
              <a:gd name="connsiteY87" fmla="*/ 4114800 h 4454434"/>
              <a:gd name="connsiteX88" fmla="*/ 4925367 w 5232919"/>
              <a:gd name="connsiteY88" fmla="*/ 4153988 h 4454434"/>
              <a:gd name="connsiteX89" fmla="*/ 4886179 w 5232919"/>
              <a:gd name="connsiteY89" fmla="*/ 4206240 h 4454434"/>
              <a:gd name="connsiteX90" fmla="*/ 344672 w 5232919"/>
              <a:gd name="connsiteY90" fmla="*/ 4250349 h 4454434"/>
              <a:gd name="connsiteX91" fmla="*/ 629091 w 5232919"/>
              <a:gd name="connsiteY91" fmla="*/ 4329358 h 4454434"/>
              <a:gd name="connsiteX92" fmla="*/ 1711979 w 5232919"/>
              <a:gd name="connsiteY92" fmla="*/ 4339198 h 4454434"/>
              <a:gd name="connsiteX93" fmla="*/ 3341232 w 5232919"/>
              <a:gd name="connsiteY93" fmla="*/ 4304761 h 4454434"/>
              <a:gd name="connsiteX94" fmla="*/ 4019109 w 5232919"/>
              <a:gd name="connsiteY94" fmla="*/ 4289369 h 4454434"/>
              <a:gd name="connsiteX95" fmla="*/ 4901578 w 5232919"/>
              <a:gd name="connsiteY95" fmla="*/ 4319520 h 4454434"/>
              <a:gd name="connsiteX96" fmla="*/ 3932590 w 5232919"/>
              <a:gd name="connsiteY96" fmla="*/ 4362994 h 4454434"/>
              <a:gd name="connsiteX97" fmla="*/ 3880339 w 5232919"/>
              <a:gd name="connsiteY97" fmla="*/ 4389120 h 4454434"/>
              <a:gd name="connsiteX98" fmla="*/ 3823610 w 5232919"/>
              <a:gd name="connsiteY98" fmla="*/ 4309680 h 4454434"/>
              <a:gd name="connsiteX99" fmla="*/ 3671333 w 5232919"/>
              <a:gd name="connsiteY99" fmla="*/ 4454434 h 4454434"/>
              <a:gd name="connsiteX100" fmla="*/ 3357824 w 5232919"/>
              <a:gd name="connsiteY100" fmla="*/ 4441371 h 4454434"/>
              <a:gd name="connsiteX101" fmla="*/ 3279447 w 5232919"/>
              <a:gd name="connsiteY101" fmla="*/ 4428308 h 4454434"/>
              <a:gd name="connsiteX102" fmla="*/ 3096567 w 5232919"/>
              <a:gd name="connsiteY102" fmla="*/ 4402182 h 4454434"/>
              <a:gd name="connsiteX103" fmla="*/ 3057379 w 5232919"/>
              <a:gd name="connsiteY103" fmla="*/ 4389120 h 4454434"/>
              <a:gd name="connsiteX104" fmla="*/ 2508739 w 5232919"/>
              <a:gd name="connsiteY104" fmla="*/ 4428308 h 4454434"/>
              <a:gd name="connsiteX105" fmla="*/ 1672716 w 5232919"/>
              <a:gd name="connsiteY105" fmla="*/ 4415245 h 4454434"/>
              <a:gd name="connsiteX106" fmla="*/ 1633527 w 5232919"/>
              <a:gd name="connsiteY106" fmla="*/ 4389120 h 4454434"/>
              <a:gd name="connsiteX107" fmla="*/ 1502899 w 5232919"/>
              <a:gd name="connsiteY107" fmla="*/ 4362994 h 4454434"/>
              <a:gd name="connsiteX108" fmla="*/ 1463710 w 5232919"/>
              <a:gd name="connsiteY108" fmla="*/ 4336868 h 4454434"/>
              <a:gd name="connsiteX109" fmla="*/ 1288668 w 5232919"/>
              <a:gd name="connsiteY109" fmla="*/ 4373634 h 4454434"/>
              <a:gd name="connsiteX110" fmla="*/ 976031 w 5232919"/>
              <a:gd name="connsiteY110" fmla="*/ 4407608 h 4454434"/>
              <a:gd name="connsiteX111" fmla="*/ 753207 w 5232919"/>
              <a:gd name="connsiteY111" fmla="*/ 4381481 h 4454434"/>
              <a:gd name="connsiteX112" fmla="*/ 324214 w 5232919"/>
              <a:gd name="connsiteY112" fmla="*/ 4376730 h 4454434"/>
              <a:gd name="connsiteX113" fmla="*/ 348526 w 5232919"/>
              <a:gd name="connsiteY113" fmla="*/ 4334279 h 4454434"/>
              <a:gd name="connsiteX114" fmla="*/ 333868 w 5232919"/>
              <a:gd name="connsiteY114" fmla="*/ 4274946 h 4454434"/>
              <a:gd name="connsiteX115" fmla="*/ 549310 w 5232919"/>
              <a:gd name="connsiteY115" fmla="*/ 4284617 h 4454434"/>
              <a:gd name="connsiteX116" fmla="*/ 457870 w 5232919"/>
              <a:gd name="connsiteY116" fmla="*/ 4297680 h 4454434"/>
              <a:gd name="connsiteX117" fmla="*/ 353367 w 5232919"/>
              <a:gd name="connsiteY117" fmla="*/ 4310742 h 4454434"/>
              <a:gd name="connsiteX118" fmla="*/ 327242 w 5232919"/>
              <a:gd name="connsiteY118" fmla="*/ 4258491 h 4454434"/>
              <a:gd name="connsiteX119" fmla="*/ 340304 w 5232919"/>
              <a:gd name="connsiteY119" fmla="*/ 3696788 h 4454434"/>
              <a:gd name="connsiteX120" fmla="*/ 353367 w 5232919"/>
              <a:gd name="connsiteY120" fmla="*/ 3579222 h 4454434"/>
              <a:gd name="connsiteX121" fmla="*/ 379493 w 5232919"/>
              <a:gd name="connsiteY121" fmla="*/ 3513908 h 4454434"/>
              <a:gd name="connsiteX122" fmla="*/ 392556 w 5232919"/>
              <a:gd name="connsiteY122" fmla="*/ 3474720 h 4454434"/>
              <a:gd name="connsiteX123" fmla="*/ 431744 w 5232919"/>
              <a:gd name="connsiteY123" fmla="*/ 3317965 h 4454434"/>
              <a:gd name="connsiteX124" fmla="*/ 444807 w 5232919"/>
              <a:gd name="connsiteY124" fmla="*/ 3278777 h 4454434"/>
              <a:gd name="connsiteX125" fmla="*/ 457870 w 5232919"/>
              <a:gd name="connsiteY125" fmla="*/ 3213462 h 4454434"/>
              <a:gd name="connsiteX126" fmla="*/ 497059 w 5232919"/>
              <a:gd name="connsiteY126" fmla="*/ 3135085 h 4454434"/>
              <a:gd name="connsiteX127" fmla="*/ 523184 w 5232919"/>
              <a:gd name="connsiteY127" fmla="*/ 3004457 h 4454434"/>
              <a:gd name="connsiteX128" fmla="*/ 536247 w 5232919"/>
              <a:gd name="connsiteY128" fmla="*/ 2926080 h 4454434"/>
              <a:gd name="connsiteX129" fmla="*/ 562373 w 5232919"/>
              <a:gd name="connsiteY129" fmla="*/ 2873828 h 4454434"/>
              <a:gd name="connsiteX130" fmla="*/ 575436 w 5232919"/>
              <a:gd name="connsiteY130" fmla="*/ 2834640 h 4454434"/>
              <a:gd name="connsiteX131" fmla="*/ 640750 w 5232919"/>
              <a:gd name="connsiteY131" fmla="*/ 2403565 h 4454434"/>
              <a:gd name="connsiteX132" fmla="*/ 658623 w 5232919"/>
              <a:gd name="connsiteY132" fmla="*/ 2253274 h 4454434"/>
              <a:gd name="connsiteX133" fmla="*/ 679939 w 5232919"/>
              <a:gd name="connsiteY133" fmla="*/ 2181497 h 4454434"/>
              <a:gd name="connsiteX134" fmla="*/ 704360 w 5232919"/>
              <a:gd name="connsiteY134" fmla="*/ 2018128 h 4454434"/>
              <a:gd name="connsiteX135" fmla="*/ 717424 w 5232919"/>
              <a:gd name="connsiteY135" fmla="*/ 1978939 h 4454434"/>
              <a:gd name="connsiteX136" fmla="*/ 745253 w 5232919"/>
              <a:gd name="connsiteY136" fmla="*/ 1854925 h 4454434"/>
              <a:gd name="connsiteX137" fmla="*/ 784442 w 5232919"/>
              <a:gd name="connsiteY137" fmla="*/ 1567542 h 4454434"/>
              <a:gd name="connsiteX138" fmla="*/ 810567 w 5232919"/>
              <a:gd name="connsiteY138" fmla="*/ 1410788 h 4454434"/>
              <a:gd name="connsiteX139" fmla="*/ 849756 w 5232919"/>
              <a:gd name="connsiteY139" fmla="*/ 1306285 h 4454434"/>
              <a:gd name="connsiteX140" fmla="*/ 862819 w 5232919"/>
              <a:gd name="connsiteY140" fmla="*/ 1136468 h 4454434"/>
              <a:gd name="connsiteX141" fmla="*/ 810567 w 5232919"/>
              <a:gd name="connsiteY141" fmla="*/ 914400 h 4454434"/>
              <a:gd name="connsiteX142" fmla="*/ 771379 w 5232919"/>
              <a:gd name="connsiteY142" fmla="*/ 901337 h 4454434"/>
              <a:gd name="connsiteX143" fmla="*/ 706064 w 5232919"/>
              <a:gd name="connsiteY143" fmla="*/ 862148 h 4454434"/>
              <a:gd name="connsiteX144" fmla="*/ 601562 w 5232919"/>
              <a:gd name="connsiteY144" fmla="*/ 809897 h 4454434"/>
              <a:gd name="connsiteX145" fmla="*/ 549310 w 5232919"/>
              <a:gd name="connsiteY145" fmla="*/ 783771 h 4454434"/>
              <a:gd name="connsiteX146" fmla="*/ 405619 w 5232919"/>
              <a:gd name="connsiteY146" fmla="*/ 796834 h 4454434"/>
              <a:gd name="connsiteX147" fmla="*/ 366430 w 5232919"/>
              <a:gd name="connsiteY147" fmla="*/ 809897 h 4454434"/>
              <a:gd name="connsiteX148" fmla="*/ 222739 w 5232919"/>
              <a:gd name="connsiteY148" fmla="*/ 822960 h 4454434"/>
              <a:gd name="connsiteX149" fmla="*/ 141791 w 5232919"/>
              <a:gd name="connsiteY149" fmla="*/ 836422 h 4454434"/>
              <a:gd name="connsiteX150" fmla="*/ 13733 w 5232919"/>
              <a:gd name="connsiteY150" fmla="*/ 836022 h 4454434"/>
              <a:gd name="connsiteX151" fmla="*/ 670 w 5232919"/>
              <a:gd name="connsiteY151" fmla="*/ 783771 h 4454434"/>
              <a:gd name="connsiteX152" fmla="*/ 26796 w 5232919"/>
              <a:gd name="connsiteY152" fmla="*/ 744582 h 4454434"/>
              <a:gd name="connsiteX153" fmla="*/ 196613 w 5232919"/>
              <a:gd name="connsiteY153" fmla="*/ 679268 h 4454434"/>
              <a:gd name="connsiteX154" fmla="*/ 288053 w 5232919"/>
              <a:gd name="connsiteY154" fmla="*/ 640080 h 4454434"/>
              <a:gd name="connsiteX155" fmla="*/ 327242 w 5232919"/>
              <a:gd name="connsiteY155" fmla="*/ 627017 h 4454434"/>
              <a:gd name="connsiteX156" fmla="*/ 470933 w 5232919"/>
              <a:gd name="connsiteY156" fmla="*/ 574765 h 4454434"/>
              <a:gd name="connsiteX0" fmla="*/ 327242 w 5232917"/>
              <a:gd name="connsiteY0" fmla="*/ 640080 h 4454434"/>
              <a:gd name="connsiteX1" fmla="*/ 418682 w 5232917"/>
              <a:gd name="connsiteY1" fmla="*/ 613954 h 4454434"/>
              <a:gd name="connsiteX2" fmla="*/ 444807 w 5232917"/>
              <a:gd name="connsiteY2" fmla="*/ 574765 h 4454434"/>
              <a:gd name="connsiteX3" fmla="*/ 483996 w 5232917"/>
              <a:gd name="connsiteY3" fmla="*/ 535577 h 4454434"/>
              <a:gd name="connsiteX4" fmla="*/ 510122 w 5232917"/>
              <a:gd name="connsiteY4" fmla="*/ 483325 h 4454434"/>
              <a:gd name="connsiteX5" fmla="*/ 562373 w 5232917"/>
              <a:gd name="connsiteY5" fmla="*/ 352697 h 4454434"/>
              <a:gd name="connsiteX6" fmla="*/ 588499 w 5232917"/>
              <a:gd name="connsiteY6" fmla="*/ 313508 h 4454434"/>
              <a:gd name="connsiteX7" fmla="*/ 614624 w 5232917"/>
              <a:gd name="connsiteY7" fmla="*/ 248194 h 4454434"/>
              <a:gd name="connsiteX8" fmla="*/ 706064 w 5232917"/>
              <a:gd name="connsiteY8" fmla="*/ 169817 h 4454434"/>
              <a:gd name="connsiteX9" fmla="*/ 743550 w 5232917"/>
              <a:gd name="connsiteY9" fmla="*/ 137075 h 4454434"/>
              <a:gd name="connsiteX10" fmla="*/ 792582 w 5232917"/>
              <a:gd name="connsiteY10" fmla="*/ 114173 h 4454434"/>
              <a:gd name="connsiteX11" fmla="*/ 888944 w 5232917"/>
              <a:gd name="connsiteY11" fmla="*/ 78377 h 4454434"/>
              <a:gd name="connsiteX12" fmla="*/ 941195 w 5232917"/>
              <a:gd name="connsiteY12" fmla="*/ 45635 h 4454434"/>
              <a:gd name="connsiteX13" fmla="*/ 1032636 w 5232917"/>
              <a:gd name="connsiteY13" fmla="*/ 14592 h 4454434"/>
              <a:gd name="connsiteX14" fmla="*/ 1071824 w 5232917"/>
              <a:gd name="connsiteY14" fmla="*/ 26125 h 4454434"/>
              <a:gd name="connsiteX15" fmla="*/ 1111013 w 5232917"/>
              <a:gd name="connsiteY15" fmla="*/ 0 h 4454434"/>
              <a:gd name="connsiteX16" fmla="*/ 1241642 w 5232917"/>
              <a:gd name="connsiteY16" fmla="*/ 26125 h 4454434"/>
              <a:gd name="connsiteX17" fmla="*/ 1323237 w 5232917"/>
              <a:gd name="connsiteY17" fmla="*/ 57003 h 4454434"/>
              <a:gd name="connsiteX18" fmla="*/ 1372270 w 5232917"/>
              <a:gd name="connsiteY18" fmla="*/ 104502 h 4454434"/>
              <a:gd name="connsiteX19" fmla="*/ 1424522 w 5232917"/>
              <a:gd name="connsiteY19" fmla="*/ 130628 h 4454434"/>
              <a:gd name="connsiteX20" fmla="*/ 1437584 w 5232917"/>
              <a:gd name="connsiteY20" fmla="*/ 169817 h 4454434"/>
              <a:gd name="connsiteX21" fmla="*/ 1476773 w 5232917"/>
              <a:gd name="connsiteY21" fmla="*/ 209005 h 4454434"/>
              <a:gd name="connsiteX22" fmla="*/ 1489836 w 5232917"/>
              <a:gd name="connsiteY22" fmla="*/ 274320 h 4454434"/>
              <a:gd name="connsiteX23" fmla="*/ 1505245 w 5232917"/>
              <a:gd name="connsiteY23" fmla="*/ 595360 h 4454434"/>
              <a:gd name="connsiteX24" fmla="*/ 1463710 w 5232917"/>
              <a:gd name="connsiteY24" fmla="*/ 966651 h 4454434"/>
              <a:gd name="connsiteX25" fmla="*/ 1450647 w 5232917"/>
              <a:gd name="connsiteY25" fmla="*/ 1188720 h 4454434"/>
              <a:gd name="connsiteX26" fmla="*/ 1437584 w 5232917"/>
              <a:gd name="connsiteY26" fmla="*/ 1240971 h 4454434"/>
              <a:gd name="connsiteX27" fmla="*/ 1411459 w 5232917"/>
              <a:gd name="connsiteY27" fmla="*/ 1371600 h 4454434"/>
              <a:gd name="connsiteX28" fmla="*/ 1346144 w 5232917"/>
              <a:gd name="connsiteY28" fmla="*/ 1828800 h 4454434"/>
              <a:gd name="connsiteX29" fmla="*/ 1333082 w 5232917"/>
              <a:gd name="connsiteY29" fmla="*/ 2325188 h 4454434"/>
              <a:gd name="connsiteX30" fmla="*/ 1320019 w 5232917"/>
              <a:gd name="connsiteY30" fmla="*/ 2364377 h 4454434"/>
              <a:gd name="connsiteX31" fmla="*/ 1333082 w 5232917"/>
              <a:gd name="connsiteY31" fmla="*/ 3148148 h 4454434"/>
              <a:gd name="connsiteX32" fmla="*/ 1359207 w 5232917"/>
              <a:gd name="connsiteY32" fmla="*/ 3187337 h 4454434"/>
              <a:gd name="connsiteX33" fmla="*/ 1411459 w 5232917"/>
              <a:gd name="connsiteY33" fmla="*/ 3252651 h 4454434"/>
              <a:gd name="connsiteX34" fmla="*/ 1424522 w 5232917"/>
              <a:gd name="connsiteY34" fmla="*/ 3291840 h 4454434"/>
              <a:gd name="connsiteX35" fmla="*/ 1463710 w 5232917"/>
              <a:gd name="connsiteY35" fmla="*/ 3304902 h 4454434"/>
              <a:gd name="connsiteX36" fmla="*/ 1646590 w 5232917"/>
              <a:gd name="connsiteY36" fmla="*/ 3226525 h 4454434"/>
              <a:gd name="connsiteX37" fmla="*/ 1685779 w 5232917"/>
              <a:gd name="connsiteY37" fmla="*/ 3213462 h 4454434"/>
              <a:gd name="connsiteX38" fmla="*/ 1711904 w 5232917"/>
              <a:gd name="connsiteY38" fmla="*/ 3174274 h 4454434"/>
              <a:gd name="connsiteX39" fmla="*/ 1816407 w 5232917"/>
              <a:gd name="connsiteY39" fmla="*/ 3082834 h 4454434"/>
              <a:gd name="connsiteX40" fmla="*/ 1842533 w 5232917"/>
              <a:gd name="connsiteY40" fmla="*/ 3004457 h 4454434"/>
              <a:gd name="connsiteX41" fmla="*/ 1920910 w 5232917"/>
              <a:gd name="connsiteY41" fmla="*/ 2965268 h 4454434"/>
              <a:gd name="connsiteX42" fmla="*/ 1960099 w 5232917"/>
              <a:gd name="connsiteY42" fmla="*/ 2939142 h 4454434"/>
              <a:gd name="connsiteX43" fmla="*/ 2051539 w 5232917"/>
              <a:gd name="connsiteY43" fmla="*/ 2847702 h 4454434"/>
              <a:gd name="connsiteX44" fmla="*/ 2142979 w 5232917"/>
              <a:gd name="connsiteY44" fmla="*/ 2769325 h 4454434"/>
              <a:gd name="connsiteX45" fmla="*/ 2182167 w 5232917"/>
              <a:gd name="connsiteY45" fmla="*/ 2717074 h 4454434"/>
              <a:gd name="connsiteX46" fmla="*/ 2299733 w 5232917"/>
              <a:gd name="connsiteY46" fmla="*/ 2625634 h 4454434"/>
              <a:gd name="connsiteX47" fmla="*/ 2338922 w 5232917"/>
              <a:gd name="connsiteY47" fmla="*/ 2612571 h 4454434"/>
              <a:gd name="connsiteX48" fmla="*/ 2430362 w 5232917"/>
              <a:gd name="connsiteY48" fmla="*/ 2521131 h 4454434"/>
              <a:gd name="connsiteX49" fmla="*/ 2482613 w 5232917"/>
              <a:gd name="connsiteY49" fmla="*/ 2481942 h 4454434"/>
              <a:gd name="connsiteX50" fmla="*/ 2626304 w 5232917"/>
              <a:gd name="connsiteY50" fmla="*/ 2377440 h 4454434"/>
              <a:gd name="connsiteX51" fmla="*/ 2717744 w 5232917"/>
              <a:gd name="connsiteY51" fmla="*/ 2286000 h 4454434"/>
              <a:gd name="connsiteX52" fmla="*/ 2822247 w 5232917"/>
              <a:gd name="connsiteY52" fmla="*/ 2233748 h 4454434"/>
              <a:gd name="connsiteX53" fmla="*/ 2926750 w 5232917"/>
              <a:gd name="connsiteY53" fmla="*/ 2142308 h 4454434"/>
              <a:gd name="connsiteX54" fmla="*/ 2992064 w 5232917"/>
              <a:gd name="connsiteY54" fmla="*/ 2129245 h 4454434"/>
              <a:gd name="connsiteX55" fmla="*/ 3083504 w 5232917"/>
              <a:gd name="connsiteY55" fmla="*/ 2090057 h 4454434"/>
              <a:gd name="connsiteX56" fmla="*/ 3148819 w 5232917"/>
              <a:gd name="connsiteY56" fmla="*/ 2076994 h 4454434"/>
              <a:gd name="connsiteX57" fmla="*/ 3214133 w 5232917"/>
              <a:gd name="connsiteY57" fmla="*/ 2037805 h 4454434"/>
              <a:gd name="connsiteX58" fmla="*/ 3475390 w 5232917"/>
              <a:gd name="connsiteY58" fmla="*/ 1959428 h 4454434"/>
              <a:gd name="connsiteX59" fmla="*/ 3801962 w 5232917"/>
              <a:gd name="connsiteY59" fmla="*/ 1972491 h 4454434"/>
              <a:gd name="connsiteX60" fmla="*/ 3841150 w 5232917"/>
              <a:gd name="connsiteY60" fmla="*/ 2011680 h 4454434"/>
              <a:gd name="connsiteX61" fmla="*/ 3958716 w 5232917"/>
              <a:gd name="connsiteY61" fmla="*/ 1920240 h 4454434"/>
              <a:gd name="connsiteX62" fmla="*/ 4010967 w 5232917"/>
              <a:gd name="connsiteY62" fmla="*/ 1894114 h 4454434"/>
              <a:gd name="connsiteX63" fmla="*/ 4128533 w 5232917"/>
              <a:gd name="connsiteY63" fmla="*/ 1841862 h 4454434"/>
              <a:gd name="connsiteX64" fmla="*/ 4233036 w 5232917"/>
              <a:gd name="connsiteY64" fmla="*/ 1776548 h 4454434"/>
              <a:gd name="connsiteX65" fmla="*/ 4350602 w 5232917"/>
              <a:gd name="connsiteY65" fmla="*/ 1724297 h 4454434"/>
              <a:gd name="connsiteX66" fmla="*/ 4428979 w 5232917"/>
              <a:gd name="connsiteY66" fmla="*/ 1658982 h 4454434"/>
              <a:gd name="connsiteX67" fmla="*/ 4455104 w 5232917"/>
              <a:gd name="connsiteY67" fmla="*/ 1606731 h 4454434"/>
              <a:gd name="connsiteX68" fmla="*/ 4546544 w 5232917"/>
              <a:gd name="connsiteY68" fmla="*/ 1515291 h 4454434"/>
              <a:gd name="connsiteX69" fmla="*/ 4598796 w 5232917"/>
              <a:gd name="connsiteY69" fmla="*/ 1449977 h 4454434"/>
              <a:gd name="connsiteX70" fmla="*/ 4637984 w 5232917"/>
              <a:gd name="connsiteY70" fmla="*/ 1841862 h 4454434"/>
              <a:gd name="connsiteX71" fmla="*/ 4703299 w 5232917"/>
              <a:gd name="connsiteY71" fmla="*/ 1828800 h 4454434"/>
              <a:gd name="connsiteX72" fmla="*/ 4781676 w 5232917"/>
              <a:gd name="connsiteY72" fmla="*/ 1789611 h 4454434"/>
              <a:gd name="connsiteX73" fmla="*/ 4873116 w 5232917"/>
              <a:gd name="connsiteY73" fmla="*/ 1750422 h 4454434"/>
              <a:gd name="connsiteX74" fmla="*/ 4846990 w 5232917"/>
              <a:gd name="connsiteY74" fmla="*/ 2103120 h 4454434"/>
              <a:gd name="connsiteX75" fmla="*/ 4807802 w 5232917"/>
              <a:gd name="connsiteY75" fmla="*/ 2194560 h 4454434"/>
              <a:gd name="connsiteX76" fmla="*/ 4768613 w 5232917"/>
              <a:gd name="connsiteY76" fmla="*/ 2272937 h 4454434"/>
              <a:gd name="connsiteX77" fmla="*/ 4768613 w 5232917"/>
              <a:gd name="connsiteY77" fmla="*/ 2599508 h 4454434"/>
              <a:gd name="connsiteX78" fmla="*/ 4820864 w 5232917"/>
              <a:gd name="connsiteY78" fmla="*/ 2664822 h 4454434"/>
              <a:gd name="connsiteX79" fmla="*/ 4833927 w 5232917"/>
              <a:gd name="connsiteY79" fmla="*/ 2978331 h 4454434"/>
              <a:gd name="connsiteX80" fmla="*/ 4860053 w 5232917"/>
              <a:gd name="connsiteY80" fmla="*/ 3017520 h 4454434"/>
              <a:gd name="connsiteX81" fmla="*/ 4886179 w 5232917"/>
              <a:gd name="connsiteY81" fmla="*/ 3108960 h 4454434"/>
              <a:gd name="connsiteX82" fmla="*/ 4925367 w 5232917"/>
              <a:gd name="connsiteY82" fmla="*/ 3187337 h 4454434"/>
              <a:gd name="connsiteX83" fmla="*/ 4899242 w 5232917"/>
              <a:gd name="connsiteY83" fmla="*/ 3474720 h 4454434"/>
              <a:gd name="connsiteX84" fmla="*/ 4886179 w 5232917"/>
              <a:gd name="connsiteY84" fmla="*/ 3513908 h 4454434"/>
              <a:gd name="connsiteX85" fmla="*/ 4873116 w 5232917"/>
              <a:gd name="connsiteY85" fmla="*/ 3618411 h 4454434"/>
              <a:gd name="connsiteX86" fmla="*/ 4886179 w 5232917"/>
              <a:gd name="connsiteY86" fmla="*/ 4049485 h 4454434"/>
              <a:gd name="connsiteX87" fmla="*/ 4912304 w 5232917"/>
              <a:gd name="connsiteY87" fmla="*/ 4114800 h 4454434"/>
              <a:gd name="connsiteX88" fmla="*/ 4925367 w 5232917"/>
              <a:gd name="connsiteY88" fmla="*/ 4153988 h 4454434"/>
              <a:gd name="connsiteX89" fmla="*/ 4886179 w 5232917"/>
              <a:gd name="connsiteY89" fmla="*/ 4206240 h 4454434"/>
              <a:gd name="connsiteX90" fmla="*/ 344672 w 5232917"/>
              <a:gd name="connsiteY90" fmla="*/ 4250349 h 4454434"/>
              <a:gd name="connsiteX91" fmla="*/ 629091 w 5232917"/>
              <a:gd name="connsiteY91" fmla="*/ 4329358 h 4454434"/>
              <a:gd name="connsiteX92" fmla="*/ 1711979 w 5232917"/>
              <a:gd name="connsiteY92" fmla="*/ 4339198 h 4454434"/>
              <a:gd name="connsiteX93" fmla="*/ 3341232 w 5232917"/>
              <a:gd name="connsiteY93" fmla="*/ 4304761 h 4454434"/>
              <a:gd name="connsiteX94" fmla="*/ 4019109 w 5232917"/>
              <a:gd name="connsiteY94" fmla="*/ 4289369 h 4454434"/>
              <a:gd name="connsiteX95" fmla="*/ 4901578 w 5232917"/>
              <a:gd name="connsiteY95" fmla="*/ 4319520 h 4454434"/>
              <a:gd name="connsiteX96" fmla="*/ 3932590 w 5232917"/>
              <a:gd name="connsiteY96" fmla="*/ 4362994 h 4454434"/>
              <a:gd name="connsiteX97" fmla="*/ 3880339 w 5232917"/>
              <a:gd name="connsiteY97" fmla="*/ 4389120 h 4454434"/>
              <a:gd name="connsiteX98" fmla="*/ 3823610 w 5232917"/>
              <a:gd name="connsiteY98" fmla="*/ 4309680 h 4454434"/>
              <a:gd name="connsiteX99" fmla="*/ 3671333 w 5232917"/>
              <a:gd name="connsiteY99" fmla="*/ 4454434 h 4454434"/>
              <a:gd name="connsiteX100" fmla="*/ 3357824 w 5232917"/>
              <a:gd name="connsiteY100" fmla="*/ 4441371 h 4454434"/>
              <a:gd name="connsiteX101" fmla="*/ 3279447 w 5232917"/>
              <a:gd name="connsiteY101" fmla="*/ 4428308 h 4454434"/>
              <a:gd name="connsiteX102" fmla="*/ 3096567 w 5232917"/>
              <a:gd name="connsiteY102" fmla="*/ 4402182 h 4454434"/>
              <a:gd name="connsiteX103" fmla="*/ 3057379 w 5232917"/>
              <a:gd name="connsiteY103" fmla="*/ 4389120 h 4454434"/>
              <a:gd name="connsiteX104" fmla="*/ 2508739 w 5232917"/>
              <a:gd name="connsiteY104" fmla="*/ 4428308 h 4454434"/>
              <a:gd name="connsiteX105" fmla="*/ 1672716 w 5232917"/>
              <a:gd name="connsiteY105" fmla="*/ 4415245 h 4454434"/>
              <a:gd name="connsiteX106" fmla="*/ 1633527 w 5232917"/>
              <a:gd name="connsiteY106" fmla="*/ 4389120 h 4454434"/>
              <a:gd name="connsiteX107" fmla="*/ 1502899 w 5232917"/>
              <a:gd name="connsiteY107" fmla="*/ 4362994 h 4454434"/>
              <a:gd name="connsiteX108" fmla="*/ 1473556 w 5232917"/>
              <a:gd name="connsiteY108" fmla="*/ 4395904 h 4454434"/>
              <a:gd name="connsiteX109" fmla="*/ 1288668 w 5232917"/>
              <a:gd name="connsiteY109" fmla="*/ 4373634 h 4454434"/>
              <a:gd name="connsiteX110" fmla="*/ 976031 w 5232917"/>
              <a:gd name="connsiteY110" fmla="*/ 4407608 h 4454434"/>
              <a:gd name="connsiteX111" fmla="*/ 753207 w 5232917"/>
              <a:gd name="connsiteY111" fmla="*/ 4381481 h 4454434"/>
              <a:gd name="connsiteX112" fmla="*/ 324214 w 5232917"/>
              <a:gd name="connsiteY112" fmla="*/ 4376730 h 4454434"/>
              <a:gd name="connsiteX113" fmla="*/ 348526 w 5232917"/>
              <a:gd name="connsiteY113" fmla="*/ 4334279 h 4454434"/>
              <a:gd name="connsiteX114" fmla="*/ 333868 w 5232917"/>
              <a:gd name="connsiteY114" fmla="*/ 4274946 h 4454434"/>
              <a:gd name="connsiteX115" fmla="*/ 549310 w 5232917"/>
              <a:gd name="connsiteY115" fmla="*/ 4284617 h 4454434"/>
              <a:gd name="connsiteX116" fmla="*/ 457870 w 5232917"/>
              <a:gd name="connsiteY116" fmla="*/ 4297680 h 4454434"/>
              <a:gd name="connsiteX117" fmla="*/ 353367 w 5232917"/>
              <a:gd name="connsiteY117" fmla="*/ 4310742 h 4454434"/>
              <a:gd name="connsiteX118" fmla="*/ 327242 w 5232917"/>
              <a:gd name="connsiteY118" fmla="*/ 4258491 h 4454434"/>
              <a:gd name="connsiteX119" fmla="*/ 340304 w 5232917"/>
              <a:gd name="connsiteY119" fmla="*/ 3696788 h 4454434"/>
              <a:gd name="connsiteX120" fmla="*/ 353367 w 5232917"/>
              <a:gd name="connsiteY120" fmla="*/ 3579222 h 4454434"/>
              <a:gd name="connsiteX121" fmla="*/ 379493 w 5232917"/>
              <a:gd name="connsiteY121" fmla="*/ 3513908 h 4454434"/>
              <a:gd name="connsiteX122" fmla="*/ 392556 w 5232917"/>
              <a:gd name="connsiteY122" fmla="*/ 3474720 h 4454434"/>
              <a:gd name="connsiteX123" fmla="*/ 431744 w 5232917"/>
              <a:gd name="connsiteY123" fmla="*/ 3317965 h 4454434"/>
              <a:gd name="connsiteX124" fmla="*/ 444807 w 5232917"/>
              <a:gd name="connsiteY124" fmla="*/ 3278777 h 4454434"/>
              <a:gd name="connsiteX125" fmla="*/ 457870 w 5232917"/>
              <a:gd name="connsiteY125" fmla="*/ 3213462 h 4454434"/>
              <a:gd name="connsiteX126" fmla="*/ 497059 w 5232917"/>
              <a:gd name="connsiteY126" fmla="*/ 3135085 h 4454434"/>
              <a:gd name="connsiteX127" fmla="*/ 523184 w 5232917"/>
              <a:gd name="connsiteY127" fmla="*/ 3004457 h 4454434"/>
              <a:gd name="connsiteX128" fmla="*/ 536247 w 5232917"/>
              <a:gd name="connsiteY128" fmla="*/ 2926080 h 4454434"/>
              <a:gd name="connsiteX129" fmla="*/ 562373 w 5232917"/>
              <a:gd name="connsiteY129" fmla="*/ 2873828 h 4454434"/>
              <a:gd name="connsiteX130" fmla="*/ 575436 w 5232917"/>
              <a:gd name="connsiteY130" fmla="*/ 2834640 h 4454434"/>
              <a:gd name="connsiteX131" fmla="*/ 640750 w 5232917"/>
              <a:gd name="connsiteY131" fmla="*/ 2403565 h 4454434"/>
              <a:gd name="connsiteX132" fmla="*/ 658623 w 5232917"/>
              <a:gd name="connsiteY132" fmla="*/ 2253274 h 4454434"/>
              <a:gd name="connsiteX133" fmla="*/ 679939 w 5232917"/>
              <a:gd name="connsiteY133" fmla="*/ 2181497 h 4454434"/>
              <a:gd name="connsiteX134" fmla="*/ 704360 w 5232917"/>
              <a:gd name="connsiteY134" fmla="*/ 2018128 h 4454434"/>
              <a:gd name="connsiteX135" fmla="*/ 717424 w 5232917"/>
              <a:gd name="connsiteY135" fmla="*/ 1978939 h 4454434"/>
              <a:gd name="connsiteX136" fmla="*/ 745253 w 5232917"/>
              <a:gd name="connsiteY136" fmla="*/ 1854925 h 4454434"/>
              <a:gd name="connsiteX137" fmla="*/ 784442 w 5232917"/>
              <a:gd name="connsiteY137" fmla="*/ 1567542 h 4454434"/>
              <a:gd name="connsiteX138" fmla="*/ 810567 w 5232917"/>
              <a:gd name="connsiteY138" fmla="*/ 1410788 h 4454434"/>
              <a:gd name="connsiteX139" fmla="*/ 849756 w 5232917"/>
              <a:gd name="connsiteY139" fmla="*/ 1306285 h 4454434"/>
              <a:gd name="connsiteX140" fmla="*/ 862819 w 5232917"/>
              <a:gd name="connsiteY140" fmla="*/ 1136468 h 4454434"/>
              <a:gd name="connsiteX141" fmla="*/ 810567 w 5232917"/>
              <a:gd name="connsiteY141" fmla="*/ 914400 h 4454434"/>
              <a:gd name="connsiteX142" fmla="*/ 771379 w 5232917"/>
              <a:gd name="connsiteY142" fmla="*/ 901337 h 4454434"/>
              <a:gd name="connsiteX143" fmla="*/ 706064 w 5232917"/>
              <a:gd name="connsiteY143" fmla="*/ 862148 h 4454434"/>
              <a:gd name="connsiteX144" fmla="*/ 601562 w 5232917"/>
              <a:gd name="connsiteY144" fmla="*/ 809897 h 4454434"/>
              <a:gd name="connsiteX145" fmla="*/ 549310 w 5232917"/>
              <a:gd name="connsiteY145" fmla="*/ 783771 h 4454434"/>
              <a:gd name="connsiteX146" fmla="*/ 405619 w 5232917"/>
              <a:gd name="connsiteY146" fmla="*/ 796834 h 4454434"/>
              <a:gd name="connsiteX147" fmla="*/ 366430 w 5232917"/>
              <a:gd name="connsiteY147" fmla="*/ 809897 h 4454434"/>
              <a:gd name="connsiteX148" fmla="*/ 222739 w 5232917"/>
              <a:gd name="connsiteY148" fmla="*/ 822960 h 4454434"/>
              <a:gd name="connsiteX149" fmla="*/ 141791 w 5232917"/>
              <a:gd name="connsiteY149" fmla="*/ 836422 h 4454434"/>
              <a:gd name="connsiteX150" fmla="*/ 13733 w 5232917"/>
              <a:gd name="connsiteY150" fmla="*/ 836022 h 4454434"/>
              <a:gd name="connsiteX151" fmla="*/ 670 w 5232917"/>
              <a:gd name="connsiteY151" fmla="*/ 783771 h 4454434"/>
              <a:gd name="connsiteX152" fmla="*/ 26796 w 5232917"/>
              <a:gd name="connsiteY152" fmla="*/ 744582 h 4454434"/>
              <a:gd name="connsiteX153" fmla="*/ 196613 w 5232917"/>
              <a:gd name="connsiteY153" fmla="*/ 679268 h 4454434"/>
              <a:gd name="connsiteX154" fmla="*/ 288053 w 5232917"/>
              <a:gd name="connsiteY154" fmla="*/ 640080 h 4454434"/>
              <a:gd name="connsiteX155" fmla="*/ 327242 w 5232917"/>
              <a:gd name="connsiteY155" fmla="*/ 627017 h 4454434"/>
              <a:gd name="connsiteX156" fmla="*/ 470933 w 5232917"/>
              <a:gd name="connsiteY156" fmla="*/ 574765 h 4454434"/>
              <a:gd name="connsiteX0" fmla="*/ 327242 w 5232919"/>
              <a:gd name="connsiteY0" fmla="*/ 640080 h 4454434"/>
              <a:gd name="connsiteX1" fmla="*/ 418682 w 5232919"/>
              <a:gd name="connsiteY1" fmla="*/ 613954 h 4454434"/>
              <a:gd name="connsiteX2" fmla="*/ 444807 w 5232919"/>
              <a:gd name="connsiteY2" fmla="*/ 574765 h 4454434"/>
              <a:gd name="connsiteX3" fmla="*/ 483996 w 5232919"/>
              <a:gd name="connsiteY3" fmla="*/ 535577 h 4454434"/>
              <a:gd name="connsiteX4" fmla="*/ 510122 w 5232919"/>
              <a:gd name="connsiteY4" fmla="*/ 483325 h 4454434"/>
              <a:gd name="connsiteX5" fmla="*/ 562373 w 5232919"/>
              <a:gd name="connsiteY5" fmla="*/ 352697 h 4454434"/>
              <a:gd name="connsiteX6" fmla="*/ 588499 w 5232919"/>
              <a:gd name="connsiteY6" fmla="*/ 313508 h 4454434"/>
              <a:gd name="connsiteX7" fmla="*/ 614624 w 5232919"/>
              <a:gd name="connsiteY7" fmla="*/ 248194 h 4454434"/>
              <a:gd name="connsiteX8" fmla="*/ 706064 w 5232919"/>
              <a:gd name="connsiteY8" fmla="*/ 169817 h 4454434"/>
              <a:gd name="connsiteX9" fmla="*/ 743550 w 5232919"/>
              <a:gd name="connsiteY9" fmla="*/ 137075 h 4454434"/>
              <a:gd name="connsiteX10" fmla="*/ 792582 w 5232919"/>
              <a:gd name="connsiteY10" fmla="*/ 114173 h 4454434"/>
              <a:gd name="connsiteX11" fmla="*/ 888944 w 5232919"/>
              <a:gd name="connsiteY11" fmla="*/ 78377 h 4454434"/>
              <a:gd name="connsiteX12" fmla="*/ 941195 w 5232919"/>
              <a:gd name="connsiteY12" fmla="*/ 45635 h 4454434"/>
              <a:gd name="connsiteX13" fmla="*/ 1032636 w 5232919"/>
              <a:gd name="connsiteY13" fmla="*/ 14592 h 4454434"/>
              <a:gd name="connsiteX14" fmla="*/ 1071824 w 5232919"/>
              <a:gd name="connsiteY14" fmla="*/ 26125 h 4454434"/>
              <a:gd name="connsiteX15" fmla="*/ 1111013 w 5232919"/>
              <a:gd name="connsiteY15" fmla="*/ 0 h 4454434"/>
              <a:gd name="connsiteX16" fmla="*/ 1241642 w 5232919"/>
              <a:gd name="connsiteY16" fmla="*/ 26125 h 4454434"/>
              <a:gd name="connsiteX17" fmla="*/ 1323237 w 5232919"/>
              <a:gd name="connsiteY17" fmla="*/ 57003 h 4454434"/>
              <a:gd name="connsiteX18" fmla="*/ 1372270 w 5232919"/>
              <a:gd name="connsiteY18" fmla="*/ 104502 h 4454434"/>
              <a:gd name="connsiteX19" fmla="*/ 1424522 w 5232919"/>
              <a:gd name="connsiteY19" fmla="*/ 130628 h 4454434"/>
              <a:gd name="connsiteX20" fmla="*/ 1437584 w 5232919"/>
              <a:gd name="connsiteY20" fmla="*/ 169817 h 4454434"/>
              <a:gd name="connsiteX21" fmla="*/ 1476773 w 5232919"/>
              <a:gd name="connsiteY21" fmla="*/ 209005 h 4454434"/>
              <a:gd name="connsiteX22" fmla="*/ 1489836 w 5232919"/>
              <a:gd name="connsiteY22" fmla="*/ 274320 h 4454434"/>
              <a:gd name="connsiteX23" fmla="*/ 1505245 w 5232919"/>
              <a:gd name="connsiteY23" fmla="*/ 595360 h 4454434"/>
              <a:gd name="connsiteX24" fmla="*/ 1463710 w 5232919"/>
              <a:gd name="connsiteY24" fmla="*/ 966651 h 4454434"/>
              <a:gd name="connsiteX25" fmla="*/ 1450647 w 5232919"/>
              <a:gd name="connsiteY25" fmla="*/ 1188720 h 4454434"/>
              <a:gd name="connsiteX26" fmla="*/ 1437584 w 5232919"/>
              <a:gd name="connsiteY26" fmla="*/ 1240971 h 4454434"/>
              <a:gd name="connsiteX27" fmla="*/ 1411459 w 5232919"/>
              <a:gd name="connsiteY27" fmla="*/ 1371600 h 4454434"/>
              <a:gd name="connsiteX28" fmla="*/ 1346144 w 5232919"/>
              <a:gd name="connsiteY28" fmla="*/ 1828800 h 4454434"/>
              <a:gd name="connsiteX29" fmla="*/ 1333082 w 5232919"/>
              <a:gd name="connsiteY29" fmla="*/ 2325188 h 4454434"/>
              <a:gd name="connsiteX30" fmla="*/ 1320019 w 5232919"/>
              <a:gd name="connsiteY30" fmla="*/ 2364377 h 4454434"/>
              <a:gd name="connsiteX31" fmla="*/ 1333082 w 5232919"/>
              <a:gd name="connsiteY31" fmla="*/ 3148148 h 4454434"/>
              <a:gd name="connsiteX32" fmla="*/ 1359207 w 5232919"/>
              <a:gd name="connsiteY32" fmla="*/ 3187337 h 4454434"/>
              <a:gd name="connsiteX33" fmla="*/ 1411459 w 5232919"/>
              <a:gd name="connsiteY33" fmla="*/ 3252651 h 4454434"/>
              <a:gd name="connsiteX34" fmla="*/ 1424522 w 5232919"/>
              <a:gd name="connsiteY34" fmla="*/ 3291840 h 4454434"/>
              <a:gd name="connsiteX35" fmla="*/ 1463710 w 5232919"/>
              <a:gd name="connsiteY35" fmla="*/ 3304902 h 4454434"/>
              <a:gd name="connsiteX36" fmla="*/ 1646590 w 5232919"/>
              <a:gd name="connsiteY36" fmla="*/ 3226525 h 4454434"/>
              <a:gd name="connsiteX37" fmla="*/ 1685779 w 5232919"/>
              <a:gd name="connsiteY37" fmla="*/ 3213462 h 4454434"/>
              <a:gd name="connsiteX38" fmla="*/ 1711904 w 5232919"/>
              <a:gd name="connsiteY38" fmla="*/ 3174274 h 4454434"/>
              <a:gd name="connsiteX39" fmla="*/ 1816407 w 5232919"/>
              <a:gd name="connsiteY39" fmla="*/ 3082834 h 4454434"/>
              <a:gd name="connsiteX40" fmla="*/ 1842533 w 5232919"/>
              <a:gd name="connsiteY40" fmla="*/ 3004457 h 4454434"/>
              <a:gd name="connsiteX41" fmla="*/ 1920910 w 5232919"/>
              <a:gd name="connsiteY41" fmla="*/ 2965268 h 4454434"/>
              <a:gd name="connsiteX42" fmla="*/ 1960099 w 5232919"/>
              <a:gd name="connsiteY42" fmla="*/ 2939142 h 4454434"/>
              <a:gd name="connsiteX43" fmla="*/ 2051539 w 5232919"/>
              <a:gd name="connsiteY43" fmla="*/ 2847702 h 4454434"/>
              <a:gd name="connsiteX44" fmla="*/ 2142979 w 5232919"/>
              <a:gd name="connsiteY44" fmla="*/ 2769325 h 4454434"/>
              <a:gd name="connsiteX45" fmla="*/ 2182167 w 5232919"/>
              <a:gd name="connsiteY45" fmla="*/ 2717074 h 4454434"/>
              <a:gd name="connsiteX46" fmla="*/ 2299733 w 5232919"/>
              <a:gd name="connsiteY46" fmla="*/ 2625634 h 4454434"/>
              <a:gd name="connsiteX47" fmla="*/ 2338922 w 5232919"/>
              <a:gd name="connsiteY47" fmla="*/ 2612571 h 4454434"/>
              <a:gd name="connsiteX48" fmla="*/ 2430362 w 5232919"/>
              <a:gd name="connsiteY48" fmla="*/ 2521131 h 4454434"/>
              <a:gd name="connsiteX49" fmla="*/ 2482613 w 5232919"/>
              <a:gd name="connsiteY49" fmla="*/ 2481942 h 4454434"/>
              <a:gd name="connsiteX50" fmla="*/ 2626304 w 5232919"/>
              <a:gd name="connsiteY50" fmla="*/ 2377440 h 4454434"/>
              <a:gd name="connsiteX51" fmla="*/ 2717744 w 5232919"/>
              <a:gd name="connsiteY51" fmla="*/ 2286000 h 4454434"/>
              <a:gd name="connsiteX52" fmla="*/ 2822247 w 5232919"/>
              <a:gd name="connsiteY52" fmla="*/ 2233748 h 4454434"/>
              <a:gd name="connsiteX53" fmla="*/ 2926750 w 5232919"/>
              <a:gd name="connsiteY53" fmla="*/ 2142308 h 4454434"/>
              <a:gd name="connsiteX54" fmla="*/ 2992064 w 5232919"/>
              <a:gd name="connsiteY54" fmla="*/ 2129245 h 4454434"/>
              <a:gd name="connsiteX55" fmla="*/ 3083504 w 5232919"/>
              <a:gd name="connsiteY55" fmla="*/ 2090057 h 4454434"/>
              <a:gd name="connsiteX56" fmla="*/ 3148819 w 5232919"/>
              <a:gd name="connsiteY56" fmla="*/ 2076994 h 4454434"/>
              <a:gd name="connsiteX57" fmla="*/ 3214133 w 5232919"/>
              <a:gd name="connsiteY57" fmla="*/ 2037805 h 4454434"/>
              <a:gd name="connsiteX58" fmla="*/ 3475390 w 5232919"/>
              <a:gd name="connsiteY58" fmla="*/ 1959428 h 4454434"/>
              <a:gd name="connsiteX59" fmla="*/ 3801962 w 5232919"/>
              <a:gd name="connsiteY59" fmla="*/ 1972491 h 4454434"/>
              <a:gd name="connsiteX60" fmla="*/ 3841150 w 5232919"/>
              <a:gd name="connsiteY60" fmla="*/ 2011680 h 4454434"/>
              <a:gd name="connsiteX61" fmla="*/ 3958716 w 5232919"/>
              <a:gd name="connsiteY61" fmla="*/ 1920240 h 4454434"/>
              <a:gd name="connsiteX62" fmla="*/ 4010967 w 5232919"/>
              <a:gd name="connsiteY62" fmla="*/ 1894114 h 4454434"/>
              <a:gd name="connsiteX63" fmla="*/ 4128533 w 5232919"/>
              <a:gd name="connsiteY63" fmla="*/ 1841862 h 4454434"/>
              <a:gd name="connsiteX64" fmla="*/ 4233036 w 5232919"/>
              <a:gd name="connsiteY64" fmla="*/ 1776548 h 4454434"/>
              <a:gd name="connsiteX65" fmla="*/ 4350602 w 5232919"/>
              <a:gd name="connsiteY65" fmla="*/ 1724297 h 4454434"/>
              <a:gd name="connsiteX66" fmla="*/ 4428979 w 5232919"/>
              <a:gd name="connsiteY66" fmla="*/ 1658982 h 4454434"/>
              <a:gd name="connsiteX67" fmla="*/ 4455104 w 5232919"/>
              <a:gd name="connsiteY67" fmla="*/ 1606731 h 4454434"/>
              <a:gd name="connsiteX68" fmla="*/ 4546544 w 5232919"/>
              <a:gd name="connsiteY68" fmla="*/ 1515291 h 4454434"/>
              <a:gd name="connsiteX69" fmla="*/ 4598796 w 5232919"/>
              <a:gd name="connsiteY69" fmla="*/ 1449977 h 4454434"/>
              <a:gd name="connsiteX70" fmla="*/ 4637984 w 5232919"/>
              <a:gd name="connsiteY70" fmla="*/ 1841862 h 4454434"/>
              <a:gd name="connsiteX71" fmla="*/ 4703299 w 5232919"/>
              <a:gd name="connsiteY71" fmla="*/ 1828800 h 4454434"/>
              <a:gd name="connsiteX72" fmla="*/ 4781676 w 5232919"/>
              <a:gd name="connsiteY72" fmla="*/ 1789611 h 4454434"/>
              <a:gd name="connsiteX73" fmla="*/ 4873116 w 5232919"/>
              <a:gd name="connsiteY73" fmla="*/ 1750422 h 4454434"/>
              <a:gd name="connsiteX74" fmla="*/ 4846990 w 5232919"/>
              <a:gd name="connsiteY74" fmla="*/ 2103120 h 4454434"/>
              <a:gd name="connsiteX75" fmla="*/ 4807802 w 5232919"/>
              <a:gd name="connsiteY75" fmla="*/ 2194560 h 4454434"/>
              <a:gd name="connsiteX76" fmla="*/ 4768613 w 5232919"/>
              <a:gd name="connsiteY76" fmla="*/ 2272937 h 4454434"/>
              <a:gd name="connsiteX77" fmla="*/ 4768613 w 5232919"/>
              <a:gd name="connsiteY77" fmla="*/ 2599508 h 4454434"/>
              <a:gd name="connsiteX78" fmla="*/ 4820864 w 5232919"/>
              <a:gd name="connsiteY78" fmla="*/ 2664822 h 4454434"/>
              <a:gd name="connsiteX79" fmla="*/ 4833927 w 5232919"/>
              <a:gd name="connsiteY79" fmla="*/ 2978331 h 4454434"/>
              <a:gd name="connsiteX80" fmla="*/ 4860053 w 5232919"/>
              <a:gd name="connsiteY80" fmla="*/ 3017520 h 4454434"/>
              <a:gd name="connsiteX81" fmla="*/ 4886179 w 5232919"/>
              <a:gd name="connsiteY81" fmla="*/ 3108960 h 4454434"/>
              <a:gd name="connsiteX82" fmla="*/ 4925367 w 5232919"/>
              <a:gd name="connsiteY82" fmla="*/ 3187337 h 4454434"/>
              <a:gd name="connsiteX83" fmla="*/ 4899242 w 5232919"/>
              <a:gd name="connsiteY83" fmla="*/ 3474720 h 4454434"/>
              <a:gd name="connsiteX84" fmla="*/ 4886179 w 5232919"/>
              <a:gd name="connsiteY84" fmla="*/ 3513908 h 4454434"/>
              <a:gd name="connsiteX85" fmla="*/ 4873116 w 5232919"/>
              <a:gd name="connsiteY85" fmla="*/ 3618411 h 4454434"/>
              <a:gd name="connsiteX86" fmla="*/ 4886179 w 5232919"/>
              <a:gd name="connsiteY86" fmla="*/ 4049485 h 4454434"/>
              <a:gd name="connsiteX87" fmla="*/ 4912304 w 5232919"/>
              <a:gd name="connsiteY87" fmla="*/ 4114800 h 4454434"/>
              <a:gd name="connsiteX88" fmla="*/ 4925367 w 5232919"/>
              <a:gd name="connsiteY88" fmla="*/ 4153988 h 4454434"/>
              <a:gd name="connsiteX89" fmla="*/ 4886179 w 5232919"/>
              <a:gd name="connsiteY89" fmla="*/ 4206240 h 4454434"/>
              <a:gd name="connsiteX90" fmla="*/ 344672 w 5232919"/>
              <a:gd name="connsiteY90" fmla="*/ 4250349 h 4454434"/>
              <a:gd name="connsiteX91" fmla="*/ 629091 w 5232919"/>
              <a:gd name="connsiteY91" fmla="*/ 4329358 h 4454434"/>
              <a:gd name="connsiteX92" fmla="*/ 1711979 w 5232919"/>
              <a:gd name="connsiteY92" fmla="*/ 4339198 h 4454434"/>
              <a:gd name="connsiteX93" fmla="*/ 3341232 w 5232919"/>
              <a:gd name="connsiteY93" fmla="*/ 4304761 h 4454434"/>
              <a:gd name="connsiteX94" fmla="*/ 4019109 w 5232919"/>
              <a:gd name="connsiteY94" fmla="*/ 4289369 h 4454434"/>
              <a:gd name="connsiteX95" fmla="*/ 4901578 w 5232919"/>
              <a:gd name="connsiteY95" fmla="*/ 4319520 h 4454434"/>
              <a:gd name="connsiteX96" fmla="*/ 3932590 w 5232919"/>
              <a:gd name="connsiteY96" fmla="*/ 4362994 h 4454434"/>
              <a:gd name="connsiteX97" fmla="*/ 3880339 w 5232919"/>
              <a:gd name="connsiteY97" fmla="*/ 4389120 h 4454434"/>
              <a:gd name="connsiteX98" fmla="*/ 3813765 w 5232919"/>
              <a:gd name="connsiteY98" fmla="*/ 4378555 h 4454434"/>
              <a:gd name="connsiteX99" fmla="*/ 3671333 w 5232919"/>
              <a:gd name="connsiteY99" fmla="*/ 4454434 h 4454434"/>
              <a:gd name="connsiteX100" fmla="*/ 3357824 w 5232919"/>
              <a:gd name="connsiteY100" fmla="*/ 4441371 h 4454434"/>
              <a:gd name="connsiteX101" fmla="*/ 3279447 w 5232919"/>
              <a:gd name="connsiteY101" fmla="*/ 4428308 h 4454434"/>
              <a:gd name="connsiteX102" fmla="*/ 3096567 w 5232919"/>
              <a:gd name="connsiteY102" fmla="*/ 4402182 h 4454434"/>
              <a:gd name="connsiteX103" fmla="*/ 3057379 w 5232919"/>
              <a:gd name="connsiteY103" fmla="*/ 4389120 h 4454434"/>
              <a:gd name="connsiteX104" fmla="*/ 2508739 w 5232919"/>
              <a:gd name="connsiteY104" fmla="*/ 4428308 h 4454434"/>
              <a:gd name="connsiteX105" fmla="*/ 1672716 w 5232919"/>
              <a:gd name="connsiteY105" fmla="*/ 4415245 h 4454434"/>
              <a:gd name="connsiteX106" fmla="*/ 1633527 w 5232919"/>
              <a:gd name="connsiteY106" fmla="*/ 4389120 h 4454434"/>
              <a:gd name="connsiteX107" fmla="*/ 1502899 w 5232919"/>
              <a:gd name="connsiteY107" fmla="*/ 4362994 h 4454434"/>
              <a:gd name="connsiteX108" fmla="*/ 1473556 w 5232919"/>
              <a:gd name="connsiteY108" fmla="*/ 4395904 h 4454434"/>
              <a:gd name="connsiteX109" fmla="*/ 1288668 w 5232919"/>
              <a:gd name="connsiteY109" fmla="*/ 4373634 h 4454434"/>
              <a:gd name="connsiteX110" fmla="*/ 976031 w 5232919"/>
              <a:gd name="connsiteY110" fmla="*/ 4407608 h 4454434"/>
              <a:gd name="connsiteX111" fmla="*/ 753207 w 5232919"/>
              <a:gd name="connsiteY111" fmla="*/ 4381481 h 4454434"/>
              <a:gd name="connsiteX112" fmla="*/ 324214 w 5232919"/>
              <a:gd name="connsiteY112" fmla="*/ 4376730 h 4454434"/>
              <a:gd name="connsiteX113" fmla="*/ 348526 w 5232919"/>
              <a:gd name="connsiteY113" fmla="*/ 4334279 h 4454434"/>
              <a:gd name="connsiteX114" fmla="*/ 333868 w 5232919"/>
              <a:gd name="connsiteY114" fmla="*/ 4274946 h 4454434"/>
              <a:gd name="connsiteX115" fmla="*/ 549310 w 5232919"/>
              <a:gd name="connsiteY115" fmla="*/ 4284617 h 4454434"/>
              <a:gd name="connsiteX116" fmla="*/ 457870 w 5232919"/>
              <a:gd name="connsiteY116" fmla="*/ 4297680 h 4454434"/>
              <a:gd name="connsiteX117" fmla="*/ 353367 w 5232919"/>
              <a:gd name="connsiteY117" fmla="*/ 4310742 h 4454434"/>
              <a:gd name="connsiteX118" fmla="*/ 327242 w 5232919"/>
              <a:gd name="connsiteY118" fmla="*/ 4258491 h 4454434"/>
              <a:gd name="connsiteX119" fmla="*/ 340304 w 5232919"/>
              <a:gd name="connsiteY119" fmla="*/ 3696788 h 4454434"/>
              <a:gd name="connsiteX120" fmla="*/ 353367 w 5232919"/>
              <a:gd name="connsiteY120" fmla="*/ 3579222 h 4454434"/>
              <a:gd name="connsiteX121" fmla="*/ 379493 w 5232919"/>
              <a:gd name="connsiteY121" fmla="*/ 3513908 h 4454434"/>
              <a:gd name="connsiteX122" fmla="*/ 392556 w 5232919"/>
              <a:gd name="connsiteY122" fmla="*/ 3474720 h 4454434"/>
              <a:gd name="connsiteX123" fmla="*/ 431744 w 5232919"/>
              <a:gd name="connsiteY123" fmla="*/ 3317965 h 4454434"/>
              <a:gd name="connsiteX124" fmla="*/ 444807 w 5232919"/>
              <a:gd name="connsiteY124" fmla="*/ 3278777 h 4454434"/>
              <a:gd name="connsiteX125" fmla="*/ 457870 w 5232919"/>
              <a:gd name="connsiteY125" fmla="*/ 3213462 h 4454434"/>
              <a:gd name="connsiteX126" fmla="*/ 497059 w 5232919"/>
              <a:gd name="connsiteY126" fmla="*/ 3135085 h 4454434"/>
              <a:gd name="connsiteX127" fmla="*/ 523184 w 5232919"/>
              <a:gd name="connsiteY127" fmla="*/ 3004457 h 4454434"/>
              <a:gd name="connsiteX128" fmla="*/ 536247 w 5232919"/>
              <a:gd name="connsiteY128" fmla="*/ 2926080 h 4454434"/>
              <a:gd name="connsiteX129" fmla="*/ 562373 w 5232919"/>
              <a:gd name="connsiteY129" fmla="*/ 2873828 h 4454434"/>
              <a:gd name="connsiteX130" fmla="*/ 575436 w 5232919"/>
              <a:gd name="connsiteY130" fmla="*/ 2834640 h 4454434"/>
              <a:gd name="connsiteX131" fmla="*/ 640750 w 5232919"/>
              <a:gd name="connsiteY131" fmla="*/ 2403565 h 4454434"/>
              <a:gd name="connsiteX132" fmla="*/ 658623 w 5232919"/>
              <a:gd name="connsiteY132" fmla="*/ 2253274 h 4454434"/>
              <a:gd name="connsiteX133" fmla="*/ 679939 w 5232919"/>
              <a:gd name="connsiteY133" fmla="*/ 2181497 h 4454434"/>
              <a:gd name="connsiteX134" fmla="*/ 704360 w 5232919"/>
              <a:gd name="connsiteY134" fmla="*/ 2018128 h 4454434"/>
              <a:gd name="connsiteX135" fmla="*/ 717424 w 5232919"/>
              <a:gd name="connsiteY135" fmla="*/ 1978939 h 4454434"/>
              <a:gd name="connsiteX136" fmla="*/ 745253 w 5232919"/>
              <a:gd name="connsiteY136" fmla="*/ 1854925 h 4454434"/>
              <a:gd name="connsiteX137" fmla="*/ 784442 w 5232919"/>
              <a:gd name="connsiteY137" fmla="*/ 1567542 h 4454434"/>
              <a:gd name="connsiteX138" fmla="*/ 810567 w 5232919"/>
              <a:gd name="connsiteY138" fmla="*/ 1410788 h 4454434"/>
              <a:gd name="connsiteX139" fmla="*/ 849756 w 5232919"/>
              <a:gd name="connsiteY139" fmla="*/ 1306285 h 4454434"/>
              <a:gd name="connsiteX140" fmla="*/ 862819 w 5232919"/>
              <a:gd name="connsiteY140" fmla="*/ 1136468 h 4454434"/>
              <a:gd name="connsiteX141" fmla="*/ 810567 w 5232919"/>
              <a:gd name="connsiteY141" fmla="*/ 914400 h 4454434"/>
              <a:gd name="connsiteX142" fmla="*/ 771379 w 5232919"/>
              <a:gd name="connsiteY142" fmla="*/ 901337 h 4454434"/>
              <a:gd name="connsiteX143" fmla="*/ 706064 w 5232919"/>
              <a:gd name="connsiteY143" fmla="*/ 862148 h 4454434"/>
              <a:gd name="connsiteX144" fmla="*/ 601562 w 5232919"/>
              <a:gd name="connsiteY144" fmla="*/ 809897 h 4454434"/>
              <a:gd name="connsiteX145" fmla="*/ 549310 w 5232919"/>
              <a:gd name="connsiteY145" fmla="*/ 783771 h 4454434"/>
              <a:gd name="connsiteX146" fmla="*/ 405619 w 5232919"/>
              <a:gd name="connsiteY146" fmla="*/ 796834 h 4454434"/>
              <a:gd name="connsiteX147" fmla="*/ 366430 w 5232919"/>
              <a:gd name="connsiteY147" fmla="*/ 809897 h 4454434"/>
              <a:gd name="connsiteX148" fmla="*/ 222739 w 5232919"/>
              <a:gd name="connsiteY148" fmla="*/ 822960 h 4454434"/>
              <a:gd name="connsiteX149" fmla="*/ 141791 w 5232919"/>
              <a:gd name="connsiteY149" fmla="*/ 836422 h 4454434"/>
              <a:gd name="connsiteX150" fmla="*/ 13733 w 5232919"/>
              <a:gd name="connsiteY150" fmla="*/ 836022 h 4454434"/>
              <a:gd name="connsiteX151" fmla="*/ 670 w 5232919"/>
              <a:gd name="connsiteY151" fmla="*/ 783771 h 4454434"/>
              <a:gd name="connsiteX152" fmla="*/ 26796 w 5232919"/>
              <a:gd name="connsiteY152" fmla="*/ 744582 h 4454434"/>
              <a:gd name="connsiteX153" fmla="*/ 196613 w 5232919"/>
              <a:gd name="connsiteY153" fmla="*/ 679268 h 4454434"/>
              <a:gd name="connsiteX154" fmla="*/ 288053 w 5232919"/>
              <a:gd name="connsiteY154" fmla="*/ 640080 h 4454434"/>
              <a:gd name="connsiteX155" fmla="*/ 327242 w 5232919"/>
              <a:gd name="connsiteY155" fmla="*/ 627017 h 4454434"/>
              <a:gd name="connsiteX156" fmla="*/ 470933 w 5232919"/>
              <a:gd name="connsiteY156" fmla="*/ 574765 h 4454434"/>
              <a:gd name="connsiteX0" fmla="*/ 327242 w 5232917"/>
              <a:gd name="connsiteY0" fmla="*/ 640080 h 4454501"/>
              <a:gd name="connsiteX1" fmla="*/ 418682 w 5232917"/>
              <a:gd name="connsiteY1" fmla="*/ 613954 h 4454501"/>
              <a:gd name="connsiteX2" fmla="*/ 444807 w 5232917"/>
              <a:gd name="connsiteY2" fmla="*/ 574765 h 4454501"/>
              <a:gd name="connsiteX3" fmla="*/ 483996 w 5232917"/>
              <a:gd name="connsiteY3" fmla="*/ 535577 h 4454501"/>
              <a:gd name="connsiteX4" fmla="*/ 510122 w 5232917"/>
              <a:gd name="connsiteY4" fmla="*/ 483325 h 4454501"/>
              <a:gd name="connsiteX5" fmla="*/ 562373 w 5232917"/>
              <a:gd name="connsiteY5" fmla="*/ 352697 h 4454501"/>
              <a:gd name="connsiteX6" fmla="*/ 588499 w 5232917"/>
              <a:gd name="connsiteY6" fmla="*/ 313508 h 4454501"/>
              <a:gd name="connsiteX7" fmla="*/ 614624 w 5232917"/>
              <a:gd name="connsiteY7" fmla="*/ 248194 h 4454501"/>
              <a:gd name="connsiteX8" fmla="*/ 706064 w 5232917"/>
              <a:gd name="connsiteY8" fmla="*/ 169817 h 4454501"/>
              <a:gd name="connsiteX9" fmla="*/ 743550 w 5232917"/>
              <a:gd name="connsiteY9" fmla="*/ 137075 h 4454501"/>
              <a:gd name="connsiteX10" fmla="*/ 792582 w 5232917"/>
              <a:gd name="connsiteY10" fmla="*/ 114173 h 4454501"/>
              <a:gd name="connsiteX11" fmla="*/ 888944 w 5232917"/>
              <a:gd name="connsiteY11" fmla="*/ 78377 h 4454501"/>
              <a:gd name="connsiteX12" fmla="*/ 941195 w 5232917"/>
              <a:gd name="connsiteY12" fmla="*/ 45635 h 4454501"/>
              <a:gd name="connsiteX13" fmla="*/ 1032636 w 5232917"/>
              <a:gd name="connsiteY13" fmla="*/ 14592 h 4454501"/>
              <a:gd name="connsiteX14" fmla="*/ 1071824 w 5232917"/>
              <a:gd name="connsiteY14" fmla="*/ 26125 h 4454501"/>
              <a:gd name="connsiteX15" fmla="*/ 1111013 w 5232917"/>
              <a:gd name="connsiteY15" fmla="*/ 0 h 4454501"/>
              <a:gd name="connsiteX16" fmla="*/ 1241642 w 5232917"/>
              <a:gd name="connsiteY16" fmla="*/ 26125 h 4454501"/>
              <a:gd name="connsiteX17" fmla="*/ 1323237 w 5232917"/>
              <a:gd name="connsiteY17" fmla="*/ 57003 h 4454501"/>
              <a:gd name="connsiteX18" fmla="*/ 1372270 w 5232917"/>
              <a:gd name="connsiteY18" fmla="*/ 104502 h 4454501"/>
              <a:gd name="connsiteX19" fmla="*/ 1424522 w 5232917"/>
              <a:gd name="connsiteY19" fmla="*/ 130628 h 4454501"/>
              <a:gd name="connsiteX20" fmla="*/ 1437584 w 5232917"/>
              <a:gd name="connsiteY20" fmla="*/ 169817 h 4454501"/>
              <a:gd name="connsiteX21" fmla="*/ 1476773 w 5232917"/>
              <a:gd name="connsiteY21" fmla="*/ 209005 h 4454501"/>
              <a:gd name="connsiteX22" fmla="*/ 1489836 w 5232917"/>
              <a:gd name="connsiteY22" fmla="*/ 274320 h 4454501"/>
              <a:gd name="connsiteX23" fmla="*/ 1505245 w 5232917"/>
              <a:gd name="connsiteY23" fmla="*/ 595360 h 4454501"/>
              <a:gd name="connsiteX24" fmla="*/ 1463710 w 5232917"/>
              <a:gd name="connsiteY24" fmla="*/ 966651 h 4454501"/>
              <a:gd name="connsiteX25" fmla="*/ 1450647 w 5232917"/>
              <a:gd name="connsiteY25" fmla="*/ 1188720 h 4454501"/>
              <a:gd name="connsiteX26" fmla="*/ 1437584 w 5232917"/>
              <a:gd name="connsiteY26" fmla="*/ 1240971 h 4454501"/>
              <a:gd name="connsiteX27" fmla="*/ 1411459 w 5232917"/>
              <a:gd name="connsiteY27" fmla="*/ 1371600 h 4454501"/>
              <a:gd name="connsiteX28" fmla="*/ 1346144 w 5232917"/>
              <a:gd name="connsiteY28" fmla="*/ 1828800 h 4454501"/>
              <a:gd name="connsiteX29" fmla="*/ 1333082 w 5232917"/>
              <a:gd name="connsiteY29" fmla="*/ 2325188 h 4454501"/>
              <a:gd name="connsiteX30" fmla="*/ 1320019 w 5232917"/>
              <a:gd name="connsiteY30" fmla="*/ 2364377 h 4454501"/>
              <a:gd name="connsiteX31" fmla="*/ 1333082 w 5232917"/>
              <a:gd name="connsiteY31" fmla="*/ 3148148 h 4454501"/>
              <a:gd name="connsiteX32" fmla="*/ 1359207 w 5232917"/>
              <a:gd name="connsiteY32" fmla="*/ 3187337 h 4454501"/>
              <a:gd name="connsiteX33" fmla="*/ 1411459 w 5232917"/>
              <a:gd name="connsiteY33" fmla="*/ 3252651 h 4454501"/>
              <a:gd name="connsiteX34" fmla="*/ 1424522 w 5232917"/>
              <a:gd name="connsiteY34" fmla="*/ 3291840 h 4454501"/>
              <a:gd name="connsiteX35" fmla="*/ 1463710 w 5232917"/>
              <a:gd name="connsiteY35" fmla="*/ 3304902 h 4454501"/>
              <a:gd name="connsiteX36" fmla="*/ 1646590 w 5232917"/>
              <a:gd name="connsiteY36" fmla="*/ 3226525 h 4454501"/>
              <a:gd name="connsiteX37" fmla="*/ 1685779 w 5232917"/>
              <a:gd name="connsiteY37" fmla="*/ 3213462 h 4454501"/>
              <a:gd name="connsiteX38" fmla="*/ 1711904 w 5232917"/>
              <a:gd name="connsiteY38" fmla="*/ 3174274 h 4454501"/>
              <a:gd name="connsiteX39" fmla="*/ 1816407 w 5232917"/>
              <a:gd name="connsiteY39" fmla="*/ 3082834 h 4454501"/>
              <a:gd name="connsiteX40" fmla="*/ 1842533 w 5232917"/>
              <a:gd name="connsiteY40" fmla="*/ 3004457 h 4454501"/>
              <a:gd name="connsiteX41" fmla="*/ 1920910 w 5232917"/>
              <a:gd name="connsiteY41" fmla="*/ 2965268 h 4454501"/>
              <a:gd name="connsiteX42" fmla="*/ 1960099 w 5232917"/>
              <a:gd name="connsiteY42" fmla="*/ 2939142 h 4454501"/>
              <a:gd name="connsiteX43" fmla="*/ 2051539 w 5232917"/>
              <a:gd name="connsiteY43" fmla="*/ 2847702 h 4454501"/>
              <a:gd name="connsiteX44" fmla="*/ 2142979 w 5232917"/>
              <a:gd name="connsiteY44" fmla="*/ 2769325 h 4454501"/>
              <a:gd name="connsiteX45" fmla="*/ 2182167 w 5232917"/>
              <a:gd name="connsiteY45" fmla="*/ 2717074 h 4454501"/>
              <a:gd name="connsiteX46" fmla="*/ 2299733 w 5232917"/>
              <a:gd name="connsiteY46" fmla="*/ 2625634 h 4454501"/>
              <a:gd name="connsiteX47" fmla="*/ 2338922 w 5232917"/>
              <a:gd name="connsiteY47" fmla="*/ 2612571 h 4454501"/>
              <a:gd name="connsiteX48" fmla="*/ 2430362 w 5232917"/>
              <a:gd name="connsiteY48" fmla="*/ 2521131 h 4454501"/>
              <a:gd name="connsiteX49" fmla="*/ 2482613 w 5232917"/>
              <a:gd name="connsiteY49" fmla="*/ 2481942 h 4454501"/>
              <a:gd name="connsiteX50" fmla="*/ 2626304 w 5232917"/>
              <a:gd name="connsiteY50" fmla="*/ 2377440 h 4454501"/>
              <a:gd name="connsiteX51" fmla="*/ 2717744 w 5232917"/>
              <a:gd name="connsiteY51" fmla="*/ 2286000 h 4454501"/>
              <a:gd name="connsiteX52" fmla="*/ 2822247 w 5232917"/>
              <a:gd name="connsiteY52" fmla="*/ 2233748 h 4454501"/>
              <a:gd name="connsiteX53" fmla="*/ 2926750 w 5232917"/>
              <a:gd name="connsiteY53" fmla="*/ 2142308 h 4454501"/>
              <a:gd name="connsiteX54" fmla="*/ 2992064 w 5232917"/>
              <a:gd name="connsiteY54" fmla="*/ 2129245 h 4454501"/>
              <a:gd name="connsiteX55" fmla="*/ 3083504 w 5232917"/>
              <a:gd name="connsiteY55" fmla="*/ 2090057 h 4454501"/>
              <a:gd name="connsiteX56" fmla="*/ 3148819 w 5232917"/>
              <a:gd name="connsiteY56" fmla="*/ 2076994 h 4454501"/>
              <a:gd name="connsiteX57" fmla="*/ 3214133 w 5232917"/>
              <a:gd name="connsiteY57" fmla="*/ 2037805 h 4454501"/>
              <a:gd name="connsiteX58" fmla="*/ 3475390 w 5232917"/>
              <a:gd name="connsiteY58" fmla="*/ 1959428 h 4454501"/>
              <a:gd name="connsiteX59" fmla="*/ 3801962 w 5232917"/>
              <a:gd name="connsiteY59" fmla="*/ 1972491 h 4454501"/>
              <a:gd name="connsiteX60" fmla="*/ 3841150 w 5232917"/>
              <a:gd name="connsiteY60" fmla="*/ 2011680 h 4454501"/>
              <a:gd name="connsiteX61" fmla="*/ 3958716 w 5232917"/>
              <a:gd name="connsiteY61" fmla="*/ 1920240 h 4454501"/>
              <a:gd name="connsiteX62" fmla="*/ 4010967 w 5232917"/>
              <a:gd name="connsiteY62" fmla="*/ 1894114 h 4454501"/>
              <a:gd name="connsiteX63" fmla="*/ 4128533 w 5232917"/>
              <a:gd name="connsiteY63" fmla="*/ 1841862 h 4454501"/>
              <a:gd name="connsiteX64" fmla="*/ 4233036 w 5232917"/>
              <a:gd name="connsiteY64" fmla="*/ 1776548 h 4454501"/>
              <a:gd name="connsiteX65" fmla="*/ 4350602 w 5232917"/>
              <a:gd name="connsiteY65" fmla="*/ 1724297 h 4454501"/>
              <a:gd name="connsiteX66" fmla="*/ 4428979 w 5232917"/>
              <a:gd name="connsiteY66" fmla="*/ 1658982 h 4454501"/>
              <a:gd name="connsiteX67" fmla="*/ 4455104 w 5232917"/>
              <a:gd name="connsiteY67" fmla="*/ 1606731 h 4454501"/>
              <a:gd name="connsiteX68" fmla="*/ 4546544 w 5232917"/>
              <a:gd name="connsiteY68" fmla="*/ 1515291 h 4454501"/>
              <a:gd name="connsiteX69" fmla="*/ 4598796 w 5232917"/>
              <a:gd name="connsiteY69" fmla="*/ 1449977 h 4454501"/>
              <a:gd name="connsiteX70" fmla="*/ 4637984 w 5232917"/>
              <a:gd name="connsiteY70" fmla="*/ 1841862 h 4454501"/>
              <a:gd name="connsiteX71" fmla="*/ 4703299 w 5232917"/>
              <a:gd name="connsiteY71" fmla="*/ 1828800 h 4454501"/>
              <a:gd name="connsiteX72" fmla="*/ 4781676 w 5232917"/>
              <a:gd name="connsiteY72" fmla="*/ 1789611 h 4454501"/>
              <a:gd name="connsiteX73" fmla="*/ 4873116 w 5232917"/>
              <a:gd name="connsiteY73" fmla="*/ 1750422 h 4454501"/>
              <a:gd name="connsiteX74" fmla="*/ 4846990 w 5232917"/>
              <a:gd name="connsiteY74" fmla="*/ 2103120 h 4454501"/>
              <a:gd name="connsiteX75" fmla="*/ 4807802 w 5232917"/>
              <a:gd name="connsiteY75" fmla="*/ 2194560 h 4454501"/>
              <a:gd name="connsiteX76" fmla="*/ 4768613 w 5232917"/>
              <a:gd name="connsiteY76" fmla="*/ 2272937 h 4454501"/>
              <a:gd name="connsiteX77" fmla="*/ 4768613 w 5232917"/>
              <a:gd name="connsiteY77" fmla="*/ 2599508 h 4454501"/>
              <a:gd name="connsiteX78" fmla="*/ 4820864 w 5232917"/>
              <a:gd name="connsiteY78" fmla="*/ 2664822 h 4454501"/>
              <a:gd name="connsiteX79" fmla="*/ 4833927 w 5232917"/>
              <a:gd name="connsiteY79" fmla="*/ 2978331 h 4454501"/>
              <a:gd name="connsiteX80" fmla="*/ 4860053 w 5232917"/>
              <a:gd name="connsiteY80" fmla="*/ 3017520 h 4454501"/>
              <a:gd name="connsiteX81" fmla="*/ 4886179 w 5232917"/>
              <a:gd name="connsiteY81" fmla="*/ 3108960 h 4454501"/>
              <a:gd name="connsiteX82" fmla="*/ 4925367 w 5232917"/>
              <a:gd name="connsiteY82" fmla="*/ 3187337 h 4454501"/>
              <a:gd name="connsiteX83" fmla="*/ 4899242 w 5232917"/>
              <a:gd name="connsiteY83" fmla="*/ 3474720 h 4454501"/>
              <a:gd name="connsiteX84" fmla="*/ 4886179 w 5232917"/>
              <a:gd name="connsiteY84" fmla="*/ 3513908 h 4454501"/>
              <a:gd name="connsiteX85" fmla="*/ 4873116 w 5232917"/>
              <a:gd name="connsiteY85" fmla="*/ 3618411 h 4454501"/>
              <a:gd name="connsiteX86" fmla="*/ 4886179 w 5232917"/>
              <a:gd name="connsiteY86" fmla="*/ 4049485 h 4454501"/>
              <a:gd name="connsiteX87" fmla="*/ 4912304 w 5232917"/>
              <a:gd name="connsiteY87" fmla="*/ 4114800 h 4454501"/>
              <a:gd name="connsiteX88" fmla="*/ 4925367 w 5232917"/>
              <a:gd name="connsiteY88" fmla="*/ 4153988 h 4454501"/>
              <a:gd name="connsiteX89" fmla="*/ 4886179 w 5232917"/>
              <a:gd name="connsiteY89" fmla="*/ 4206240 h 4454501"/>
              <a:gd name="connsiteX90" fmla="*/ 344672 w 5232917"/>
              <a:gd name="connsiteY90" fmla="*/ 4250349 h 4454501"/>
              <a:gd name="connsiteX91" fmla="*/ 629091 w 5232917"/>
              <a:gd name="connsiteY91" fmla="*/ 4329358 h 4454501"/>
              <a:gd name="connsiteX92" fmla="*/ 1711979 w 5232917"/>
              <a:gd name="connsiteY92" fmla="*/ 4339198 h 4454501"/>
              <a:gd name="connsiteX93" fmla="*/ 3341232 w 5232917"/>
              <a:gd name="connsiteY93" fmla="*/ 4304761 h 4454501"/>
              <a:gd name="connsiteX94" fmla="*/ 4019109 w 5232917"/>
              <a:gd name="connsiteY94" fmla="*/ 4289369 h 4454501"/>
              <a:gd name="connsiteX95" fmla="*/ 4901578 w 5232917"/>
              <a:gd name="connsiteY95" fmla="*/ 4319520 h 4454501"/>
              <a:gd name="connsiteX96" fmla="*/ 3932590 w 5232917"/>
              <a:gd name="connsiteY96" fmla="*/ 4362994 h 4454501"/>
              <a:gd name="connsiteX97" fmla="*/ 3880339 w 5232917"/>
              <a:gd name="connsiteY97" fmla="*/ 4389120 h 4454501"/>
              <a:gd name="connsiteX98" fmla="*/ 3813765 w 5232917"/>
              <a:gd name="connsiteY98" fmla="*/ 4378555 h 4454501"/>
              <a:gd name="connsiteX99" fmla="*/ 3700555 w 5232917"/>
              <a:gd name="connsiteY99" fmla="*/ 4408073 h 4454501"/>
              <a:gd name="connsiteX100" fmla="*/ 3671333 w 5232917"/>
              <a:gd name="connsiteY100" fmla="*/ 4454434 h 4454501"/>
              <a:gd name="connsiteX101" fmla="*/ 3357824 w 5232917"/>
              <a:gd name="connsiteY101" fmla="*/ 4441371 h 4454501"/>
              <a:gd name="connsiteX102" fmla="*/ 3279447 w 5232917"/>
              <a:gd name="connsiteY102" fmla="*/ 4428308 h 4454501"/>
              <a:gd name="connsiteX103" fmla="*/ 3096567 w 5232917"/>
              <a:gd name="connsiteY103" fmla="*/ 4402182 h 4454501"/>
              <a:gd name="connsiteX104" fmla="*/ 3057379 w 5232917"/>
              <a:gd name="connsiteY104" fmla="*/ 4389120 h 4454501"/>
              <a:gd name="connsiteX105" fmla="*/ 2508739 w 5232917"/>
              <a:gd name="connsiteY105" fmla="*/ 4428308 h 4454501"/>
              <a:gd name="connsiteX106" fmla="*/ 1672716 w 5232917"/>
              <a:gd name="connsiteY106" fmla="*/ 4415245 h 4454501"/>
              <a:gd name="connsiteX107" fmla="*/ 1633527 w 5232917"/>
              <a:gd name="connsiteY107" fmla="*/ 4389120 h 4454501"/>
              <a:gd name="connsiteX108" fmla="*/ 1502899 w 5232917"/>
              <a:gd name="connsiteY108" fmla="*/ 4362994 h 4454501"/>
              <a:gd name="connsiteX109" fmla="*/ 1473556 w 5232917"/>
              <a:gd name="connsiteY109" fmla="*/ 4395904 h 4454501"/>
              <a:gd name="connsiteX110" fmla="*/ 1288668 w 5232917"/>
              <a:gd name="connsiteY110" fmla="*/ 4373634 h 4454501"/>
              <a:gd name="connsiteX111" fmla="*/ 976031 w 5232917"/>
              <a:gd name="connsiteY111" fmla="*/ 4407608 h 4454501"/>
              <a:gd name="connsiteX112" fmla="*/ 753207 w 5232917"/>
              <a:gd name="connsiteY112" fmla="*/ 4381481 h 4454501"/>
              <a:gd name="connsiteX113" fmla="*/ 324214 w 5232917"/>
              <a:gd name="connsiteY113" fmla="*/ 4376730 h 4454501"/>
              <a:gd name="connsiteX114" fmla="*/ 348526 w 5232917"/>
              <a:gd name="connsiteY114" fmla="*/ 4334279 h 4454501"/>
              <a:gd name="connsiteX115" fmla="*/ 333868 w 5232917"/>
              <a:gd name="connsiteY115" fmla="*/ 4274946 h 4454501"/>
              <a:gd name="connsiteX116" fmla="*/ 549310 w 5232917"/>
              <a:gd name="connsiteY116" fmla="*/ 4284617 h 4454501"/>
              <a:gd name="connsiteX117" fmla="*/ 457870 w 5232917"/>
              <a:gd name="connsiteY117" fmla="*/ 4297680 h 4454501"/>
              <a:gd name="connsiteX118" fmla="*/ 353367 w 5232917"/>
              <a:gd name="connsiteY118" fmla="*/ 4310742 h 4454501"/>
              <a:gd name="connsiteX119" fmla="*/ 327242 w 5232917"/>
              <a:gd name="connsiteY119" fmla="*/ 4258491 h 4454501"/>
              <a:gd name="connsiteX120" fmla="*/ 340304 w 5232917"/>
              <a:gd name="connsiteY120" fmla="*/ 3696788 h 4454501"/>
              <a:gd name="connsiteX121" fmla="*/ 353367 w 5232917"/>
              <a:gd name="connsiteY121" fmla="*/ 3579222 h 4454501"/>
              <a:gd name="connsiteX122" fmla="*/ 379493 w 5232917"/>
              <a:gd name="connsiteY122" fmla="*/ 3513908 h 4454501"/>
              <a:gd name="connsiteX123" fmla="*/ 392556 w 5232917"/>
              <a:gd name="connsiteY123" fmla="*/ 3474720 h 4454501"/>
              <a:gd name="connsiteX124" fmla="*/ 431744 w 5232917"/>
              <a:gd name="connsiteY124" fmla="*/ 3317965 h 4454501"/>
              <a:gd name="connsiteX125" fmla="*/ 444807 w 5232917"/>
              <a:gd name="connsiteY125" fmla="*/ 3278777 h 4454501"/>
              <a:gd name="connsiteX126" fmla="*/ 457870 w 5232917"/>
              <a:gd name="connsiteY126" fmla="*/ 3213462 h 4454501"/>
              <a:gd name="connsiteX127" fmla="*/ 497059 w 5232917"/>
              <a:gd name="connsiteY127" fmla="*/ 3135085 h 4454501"/>
              <a:gd name="connsiteX128" fmla="*/ 523184 w 5232917"/>
              <a:gd name="connsiteY128" fmla="*/ 3004457 h 4454501"/>
              <a:gd name="connsiteX129" fmla="*/ 536247 w 5232917"/>
              <a:gd name="connsiteY129" fmla="*/ 2926080 h 4454501"/>
              <a:gd name="connsiteX130" fmla="*/ 562373 w 5232917"/>
              <a:gd name="connsiteY130" fmla="*/ 2873828 h 4454501"/>
              <a:gd name="connsiteX131" fmla="*/ 575436 w 5232917"/>
              <a:gd name="connsiteY131" fmla="*/ 2834640 h 4454501"/>
              <a:gd name="connsiteX132" fmla="*/ 640750 w 5232917"/>
              <a:gd name="connsiteY132" fmla="*/ 2403565 h 4454501"/>
              <a:gd name="connsiteX133" fmla="*/ 658623 w 5232917"/>
              <a:gd name="connsiteY133" fmla="*/ 2253274 h 4454501"/>
              <a:gd name="connsiteX134" fmla="*/ 679939 w 5232917"/>
              <a:gd name="connsiteY134" fmla="*/ 2181497 h 4454501"/>
              <a:gd name="connsiteX135" fmla="*/ 704360 w 5232917"/>
              <a:gd name="connsiteY135" fmla="*/ 2018128 h 4454501"/>
              <a:gd name="connsiteX136" fmla="*/ 717424 w 5232917"/>
              <a:gd name="connsiteY136" fmla="*/ 1978939 h 4454501"/>
              <a:gd name="connsiteX137" fmla="*/ 745253 w 5232917"/>
              <a:gd name="connsiteY137" fmla="*/ 1854925 h 4454501"/>
              <a:gd name="connsiteX138" fmla="*/ 784442 w 5232917"/>
              <a:gd name="connsiteY138" fmla="*/ 1567542 h 4454501"/>
              <a:gd name="connsiteX139" fmla="*/ 810567 w 5232917"/>
              <a:gd name="connsiteY139" fmla="*/ 1410788 h 4454501"/>
              <a:gd name="connsiteX140" fmla="*/ 849756 w 5232917"/>
              <a:gd name="connsiteY140" fmla="*/ 1306285 h 4454501"/>
              <a:gd name="connsiteX141" fmla="*/ 862819 w 5232917"/>
              <a:gd name="connsiteY141" fmla="*/ 1136468 h 4454501"/>
              <a:gd name="connsiteX142" fmla="*/ 810567 w 5232917"/>
              <a:gd name="connsiteY142" fmla="*/ 914400 h 4454501"/>
              <a:gd name="connsiteX143" fmla="*/ 771379 w 5232917"/>
              <a:gd name="connsiteY143" fmla="*/ 901337 h 4454501"/>
              <a:gd name="connsiteX144" fmla="*/ 706064 w 5232917"/>
              <a:gd name="connsiteY144" fmla="*/ 862148 h 4454501"/>
              <a:gd name="connsiteX145" fmla="*/ 601562 w 5232917"/>
              <a:gd name="connsiteY145" fmla="*/ 809897 h 4454501"/>
              <a:gd name="connsiteX146" fmla="*/ 549310 w 5232917"/>
              <a:gd name="connsiteY146" fmla="*/ 783771 h 4454501"/>
              <a:gd name="connsiteX147" fmla="*/ 405619 w 5232917"/>
              <a:gd name="connsiteY147" fmla="*/ 796834 h 4454501"/>
              <a:gd name="connsiteX148" fmla="*/ 366430 w 5232917"/>
              <a:gd name="connsiteY148" fmla="*/ 809897 h 4454501"/>
              <a:gd name="connsiteX149" fmla="*/ 222739 w 5232917"/>
              <a:gd name="connsiteY149" fmla="*/ 822960 h 4454501"/>
              <a:gd name="connsiteX150" fmla="*/ 141791 w 5232917"/>
              <a:gd name="connsiteY150" fmla="*/ 836422 h 4454501"/>
              <a:gd name="connsiteX151" fmla="*/ 13733 w 5232917"/>
              <a:gd name="connsiteY151" fmla="*/ 836022 h 4454501"/>
              <a:gd name="connsiteX152" fmla="*/ 670 w 5232917"/>
              <a:gd name="connsiteY152" fmla="*/ 783771 h 4454501"/>
              <a:gd name="connsiteX153" fmla="*/ 26796 w 5232917"/>
              <a:gd name="connsiteY153" fmla="*/ 744582 h 4454501"/>
              <a:gd name="connsiteX154" fmla="*/ 196613 w 5232917"/>
              <a:gd name="connsiteY154" fmla="*/ 679268 h 4454501"/>
              <a:gd name="connsiteX155" fmla="*/ 288053 w 5232917"/>
              <a:gd name="connsiteY155" fmla="*/ 640080 h 4454501"/>
              <a:gd name="connsiteX156" fmla="*/ 327242 w 5232917"/>
              <a:gd name="connsiteY156" fmla="*/ 627017 h 4454501"/>
              <a:gd name="connsiteX157" fmla="*/ 470933 w 5232917"/>
              <a:gd name="connsiteY157" fmla="*/ 574765 h 4454501"/>
              <a:gd name="connsiteX0" fmla="*/ 327242 w 5232919"/>
              <a:gd name="connsiteY0" fmla="*/ 640080 h 4464326"/>
              <a:gd name="connsiteX1" fmla="*/ 418682 w 5232919"/>
              <a:gd name="connsiteY1" fmla="*/ 613954 h 4464326"/>
              <a:gd name="connsiteX2" fmla="*/ 444807 w 5232919"/>
              <a:gd name="connsiteY2" fmla="*/ 574765 h 4464326"/>
              <a:gd name="connsiteX3" fmla="*/ 483996 w 5232919"/>
              <a:gd name="connsiteY3" fmla="*/ 535577 h 4464326"/>
              <a:gd name="connsiteX4" fmla="*/ 510122 w 5232919"/>
              <a:gd name="connsiteY4" fmla="*/ 483325 h 4464326"/>
              <a:gd name="connsiteX5" fmla="*/ 562373 w 5232919"/>
              <a:gd name="connsiteY5" fmla="*/ 352697 h 4464326"/>
              <a:gd name="connsiteX6" fmla="*/ 588499 w 5232919"/>
              <a:gd name="connsiteY6" fmla="*/ 313508 h 4464326"/>
              <a:gd name="connsiteX7" fmla="*/ 614624 w 5232919"/>
              <a:gd name="connsiteY7" fmla="*/ 248194 h 4464326"/>
              <a:gd name="connsiteX8" fmla="*/ 706064 w 5232919"/>
              <a:gd name="connsiteY8" fmla="*/ 169817 h 4464326"/>
              <a:gd name="connsiteX9" fmla="*/ 743550 w 5232919"/>
              <a:gd name="connsiteY9" fmla="*/ 137075 h 4464326"/>
              <a:gd name="connsiteX10" fmla="*/ 792582 w 5232919"/>
              <a:gd name="connsiteY10" fmla="*/ 114173 h 4464326"/>
              <a:gd name="connsiteX11" fmla="*/ 888944 w 5232919"/>
              <a:gd name="connsiteY11" fmla="*/ 78377 h 4464326"/>
              <a:gd name="connsiteX12" fmla="*/ 941195 w 5232919"/>
              <a:gd name="connsiteY12" fmla="*/ 45635 h 4464326"/>
              <a:gd name="connsiteX13" fmla="*/ 1032636 w 5232919"/>
              <a:gd name="connsiteY13" fmla="*/ 14592 h 4464326"/>
              <a:gd name="connsiteX14" fmla="*/ 1071824 w 5232919"/>
              <a:gd name="connsiteY14" fmla="*/ 26125 h 4464326"/>
              <a:gd name="connsiteX15" fmla="*/ 1111013 w 5232919"/>
              <a:gd name="connsiteY15" fmla="*/ 0 h 4464326"/>
              <a:gd name="connsiteX16" fmla="*/ 1241642 w 5232919"/>
              <a:gd name="connsiteY16" fmla="*/ 26125 h 4464326"/>
              <a:gd name="connsiteX17" fmla="*/ 1323237 w 5232919"/>
              <a:gd name="connsiteY17" fmla="*/ 57003 h 4464326"/>
              <a:gd name="connsiteX18" fmla="*/ 1372270 w 5232919"/>
              <a:gd name="connsiteY18" fmla="*/ 104502 h 4464326"/>
              <a:gd name="connsiteX19" fmla="*/ 1424522 w 5232919"/>
              <a:gd name="connsiteY19" fmla="*/ 130628 h 4464326"/>
              <a:gd name="connsiteX20" fmla="*/ 1437584 w 5232919"/>
              <a:gd name="connsiteY20" fmla="*/ 169817 h 4464326"/>
              <a:gd name="connsiteX21" fmla="*/ 1476773 w 5232919"/>
              <a:gd name="connsiteY21" fmla="*/ 209005 h 4464326"/>
              <a:gd name="connsiteX22" fmla="*/ 1489836 w 5232919"/>
              <a:gd name="connsiteY22" fmla="*/ 274320 h 4464326"/>
              <a:gd name="connsiteX23" fmla="*/ 1505245 w 5232919"/>
              <a:gd name="connsiteY23" fmla="*/ 595360 h 4464326"/>
              <a:gd name="connsiteX24" fmla="*/ 1463710 w 5232919"/>
              <a:gd name="connsiteY24" fmla="*/ 966651 h 4464326"/>
              <a:gd name="connsiteX25" fmla="*/ 1450647 w 5232919"/>
              <a:gd name="connsiteY25" fmla="*/ 1188720 h 4464326"/>
              <a:gd name="connsiteX26" fmla="*/ 1437584 w 5232919"/>
              <a:gd name="connsiteY26" fmla="*/ 1240971 h 4464326"/>
              <a:gd name="connsiteX27" fmla="*/ 1411459 w 5232919"/>
              <a:gd name="connsiteY27" fmla="*/ 1371600 h 4464326"/>
              <a:gd name="connsiteX28" fmla="*/ 1346144 w 5232919"/>
              <a:gd name="connsiteY28" fmla="*/ 1828800 h 4464326"/>
              <a:gd name="connsiteX29" fmla="*/ 1333082 w 5232919"/>
              <a:gd name="connsiteY29" fmla="*/ 2325188 h 4464326"/>
              <a:gd name="connsiteX30" fmla="*/ 1320019 w 5232919"/>
              <a:gd name="connsiteY30" fmla="*/ 2364377 h 4464326"/>
              <a:gd name="connsiteX31" fmla="*/ 1333082 w 5232919"/>
              <a:gd name="connsiteY31" fmla="*/ 3148148 h 4464326"/>
              <a:gd name="connsiteX32" fmla="*/ 1359207 w 5232919"/>
              <a:gd name="connsiteY32" fmla="*/ 3187337 h 4464326"/>
              <a:gd name="connsiteX33" fmla="*/ 1411459 w 5232919"/>
              <a:gd name="connsiteY33" fmla="*/ 3252651 h 4464326"/>
              <a:gd name="connsiteX34" fmla="*/ 1424522 w 5232919"/>
              <a:gd name="connsiteY34" fmla="*/ 3291840 h 4464326"/>
              <a:gd name="connsiteX35" fmla="*/ 1463710 w 5232919"/>
              <a:gd name="connsiteY35" fmla="*/ 3304902 h 4464326"/>
              <a:gd name="connsiteX36" fmla="*/ 1646590 w 5232919"/>
              <a:gd name="connsiteY36" fmla="*/ 3226525 h 4464326"/>
              <a:gd name="connsiteX37" fmla="*/ 1685779 w 5232919"/>
              <a:gd name="connsiteY37" fmla="*/ 3213462 h 4464326"/>
              <a:gd name="connsiteX38" fmla="*/ 1711904 w 5232919"/>
              <a:gd name="connsiteY38" fmla="*/ 3174274 h 4464326"/>
              <a:gd name="connsiteX39" fmla="*/ 1816407 w 5232919"/>
              <a:gd name="connsiteY39" fmla="*/ 3082834 h 4464326"/>
              <a:gd name="connsiteX40" fmla="*/ 1842533 w 5232919"/>
              <a:gd name="connsiteY40" fmla="*/ 3004457 h 4464326"/>
              <a:gd name="connsiteX41" fmla="*/ 1920910 w 5232919"/>
              <a:gd name="connsiteY41" fmla="*/ 2965268 h 4464326"/>
              <a:gd name="connsiteX42" fmla="*/ 1960099 w 5232919"/>
              <a:gd name="connsiteY42" fmla="*/ 2939142 h 4464326"/>
              <a:gd name="connsiteX43" fmla="*/ 2051539 w 5232919"/>
              <a:gd name="connsiteY43" fmla="*/ 2847702 h 4464326"/>
              <a:gd name="connsiteX44" fmla="*/ 2142979 w 5232919"/>
              <a:gd name="connsiteY44" fmla="*/ 2769325 h 4464326"/>
              <a:gd name="connsiteX45" fmla="*/ 2182167 w 5232919"/>
              <a:gd name="connsiteY45" fmla="*/ 2717074 h 4464326"/>
              <a:gd name="connsiteX46" fmla="*/ 2299733 w 5232919"/>
              <a:gd name="connsiteY46" fmla="*/ 2625634 h 4464326"/>
              <a:gd name="connsiteX47" fmla="*/ 2338922 w 5232919"/>
              <a:gd name="connsiteY47" fmla="*/ 2612571 h 4464326"/>
              <a:gd name="connsiteX48" fmla="*/ 2430362 w 5232919"/>
              <a:gd name="connsiteY48" fmla="*/ 2521131 h 4464326"/>
              <a:gd name="connsiteX49" fmla="*/ 2482613 w 5232919"/>
              <a:gd name="connsiteY49" fmla="*/ 2481942 h 4464326"/>
              <a:gd name="connsiteX50" fmla="*/ 2626304 w 5232919"/>
              <a:gd name="connsiteY50" fmla="*/ 2377440 h 4464326"/>
              <a:gd name="connsiteX51" fmla="*/ 2717744 w 5232919"/>
              <a:gd name="connsiteY51" fmla="*/ 2286000 h 4464326"/>
              <a:gd name="connsiteX52" fmla="*/ 2822247 w 5232919"/>
              <a:gd name="connsiteY52" fmla="*/ 2233748 h 4464326"/>
              <a:gd name="connsiteX53" fmla="*/ 2926750 w 5232919"/>
              <a:gd name="connsiteY53" fmla="*/ 2142308 h 4464326"/>
              <a:gd name="connsiteX54" fmla="*/ 2992064 w 5232919"/>
              <a:gd name="connsiteY54" fmla="*/ 2129245 h 4464326"/>
              <a:gd name="connsiteX55" fmla="*/ 3083504 w 5232919"/>
              <a:gd name="connsiteY55" fmla="*/ 2090057 h 4464326"/>
              <a:gd name="connsiteX56" fmla="*/ 3148819 w 5232919"/>
              <a:gd name="connsiteY56" fmla="*/ 2076994 h 4464326"/>
              <a:gd name="connsiteX57" fmla="*/ 3214133 w 5232919"/>
              <a:gd name="connsiteY57" fmla="*/ 2037805 h 4464326"/>
              <a:gd name="connsiteX58" fmla="*/ 3475390 w 5232919"/>
              <a:gd name="connsiteY58" fmla="*/ 1959428 h 4464326"/>
              <a:gd name="connsiteX59" fmla="*/ 3801962 w 5232919"/>
              <a:gd name="connsiteY59" fmla="*/ 1972491 h 4464326"/>
              <a:gd name="connsiteX60" fmla="*/ 3841150 w 5232919"/>
              <a:gd name="connsiteY60" fmla="*/ 2011680 h 4464326"/>
              <a:gd name="connsiteX61" fmla="*/ 3958716 w 5232919"/>
              <a:gd name="connsiteY61" fmla="*/ 1920240 h 4464326"/>
              <a:gd name="connsiteX62" fmla="*/ 4010967 w 5232919"/>
              <a:gd name="connsiteY62" fmla="*/ 1894114 h 4464326"/>
              <a:gd name="connsiteX63" fmla="*/ 4128533 w 5232919"/>
              <a:gd name="connsiteY63" fmla="*/ 1841862 h 4464326"/>
              <a:gd name="connsiteX64" fmla="*/ 4233036 w 5232919"/>
              <a:gd name="connsiteY64" fmla="*/ 1776548 h 4464326"/>
              <a:gd name="connsiteX65" fmla="*/ 4350602 w 5232919"/>
              <a:gd name="connsiteY65" fmla="*/ 1724297 h 4464326"/>
              <a:gd name="connsiteX66" fmla="*/ 4428979 w 5232919"/>
              <a:gd name="connsiteY66" fmla="*/ 1658982 h 4464326"/>
              <a:gd name="connsiteX67" fmla="*/ 4455104 w 5232919"/>
              <a:gd name="connsiteY67" fmla="*/ 1606731 h 4464326"/>
              <a:gd name="connsiteX68" fmla="*/ 4546544 w 5232919"/>
              <a:gd name="connsiteY68" fmla="*/ 1515291 h 4464326"/>
              <a:gd name="connsiteX69" fmla="*/ 4598796 w 5232919"/>
              <a:gd name="connsiteY69" fmla="*/ 1449977 h 4464326"/>
              <a:gd name="connsiteX70" fmla="*/ 4637984 w 5232919"/>
              <a:gd name="connsiteY70" fmla="*/ 1841862 h 4464326"/>
              <a:gd name="connsiteX71" fmla="*/ 4703299 w 5232919"/>
              <a:gd name="connsiteY71" fmla="*/ 1828800 h 4464326"/>
              <a:gd name="connsiteX72" fmla="*/ 4781676 w 5232919"/>
              <a:gd name="connsiteY72" fmla="*/ 1789611 h 4464326"/>
              <a:gd name="connsiteX73" fmla="*/ 4873116 w 5232919"/>
              <a:gd name="connsiteY73" fmla="*/ 1750422 h 4464326"/>
              <a:gd name="connsiteX74" fmla="*/ 4846990 w 5232919"/>
              <a:gd name="connsiteY74" fmla="*/ 2103120 h 4464326"/>
              <a:gd name="connsiteX75" fmla="*/ 4807802 w 5232919"/>
              <a:gd name="connsiteY75" fmla="*/ 2194560 h 4464326"/>
              <a:gd name="connsiteX76" fmla="*/ 4768613 w 5232919"/>
              <a:gd name="connsiteY76" fmla="*/ 2272937 h 4464326"/>
              <a:gd name="connsiteX77" fmla="*/ 4768613 w 5232919"/>
              <a:gd name="connsiteY77" fmla="*/ 2599508 h 4464326"/>
              <a:gd name="connsiteX78" fmla="*/ 4820864 w 5232919"/>
              <a:gd name="connsiteY78" fmla="*/ 2664822 h 4464326"/>
              <a:gd name="connsiteX79" fmla="*/ 4833927 w 5232919"/>
              <a:gd name="connsiteY79" fmla="*/ 2978331 h 4464326"/>
              <a:gd name="connsiteX80" fmla="*/ 4860053 w 5232919"/>
              <a:gd name="connsiteY80" fmla="*/ 3017520 h 4464326"/>
              <a:gd name="connsiteX81" fmla="*/ 4886179 w 5232919"/>
              <a:gd name="connsiteY81" fmla="*/ 3108960 h 4464326"/>
              <a:gd name="connsiteX82" fmla="*/ 4925367 w 5232919"/>
              <a:gd name="connsiteY82" fmla="*/ 3187337 h 4464326"/>
              <a:gd name="connsiteX83" fmla="*/ 4899242 w 5232919"/>
              <a:gd name="connsiteY83" fmla="*/ 3474720 h 4464326"/>
              <a:gd name="connsiteX84" fmla="*/ 4886179 w 5232919"/>
              <a:gd name="connsiteY84" fmla="*/ 3513908 h 4464326"/>
              <a:gd name="connsiteX85" fmla="*/ 4873116 w 5232919"/>
              <a:gd name="connsiteY85" fmla="*/ 3618411 h 4464326"/>
              <a:gd name="connsiteX86" fmla="*/ 4886179 w 5232919"/>
              <a:gd name="connsiteY86" fmla="*/ 4049485 h 4464326"/>
              <a:gd name="connsiteX87" fmla="*/ 4912304 w 5232919"/>
              <a:gd name="connsiteY87" fmla="*/ 4114800 h 4464326"/>
              <a:gd name="connsiteX88" fmla="*/ 4925367 w 5232919"/>
              <a:gd name="connsiteY88" fmla="*/ 4153988 h 4464326"/>
              <a:gd name="connsiteX89" fmla="*/ 4886179 w 5232919"/>
              <a:gd name="connsiteY89" fmla="*/ 4206240 h 4464326"/>
              <a:gd name="connsiteX90" fmla="*/ 344672 w 5232919"/>
              <a:gd name="connsiteY90" fmla="*/ 4250349 h 4464326"/>
              <a:gd name="connsiteX91" fmla="*/ 629091 w 5232919"/>
              <a:gd name="connsiteY91" fmla="*/ 4329358 h 4464326"/>
              <a:gd name="connsiteX92" fmla="*/ 1711979 w 5232919"/>
              <a:gd name="connsiteY92" fmla="*/ 4339198 h 4464326"/>
              <a:gd name="connsiteX93" fmla="*/ 3341232 w 5232919"/>
              <a:gd name="connsiteY93" fmla="*/ 4304761 h 4464326"/>
              <a:gd name="connsiteX94" fmla="*/ 4019109 w 5232919"/>
              <a:gd name="connsiteY94" fmla="*/ 4289369 h 4464326"/>
              <a:gd name="connsiteX95" fmla="*/ 4901578 w 5232919"/>
              <a:gd name="connsiteY95" fmla="*/ 4319520 h 4464326"/>
              <a:gd name="connsiteX96" fmla="*/ 3932590 w 5232919"/>
              <a:gd name="connsiteY96" fmla="*/ 4362994 h 4464326"/>
              <a:gd name="connsiteX97" fmla="*/ 3880339 w 5232919"/>
              <a:gd name="connsiteY97" fmla="*/ 4389120 h 4464326"/>
              <a:gd name="connsiteX98" fmla="*/ 3813765 w 5232919"/>
              <a:gd name="connsiteY98" fmla="*/ 4378555 h 4464326"/>
              <a:gd name="connsiteX99" fmla="*/ 3700555 w 5232919"/>
              <a:gd name="connsiteY99" fmla="*/ 4408073 h 4464326"/>
              <a:gd name="connsiteX100" fmla="*/ 4143865 w 5232919"/>
              <a:gd name="connsiteY100" fmla="*/ 4464274 h 4464326"/>
              <a:gd name="connsiteX101" fmla="*/ 3357824 w 5232919"/>
              <a:gd name="connsiteY101" fmla="*/ 4441371 h 4464326"/>
              <a:gd name="connsiteX102" fmla="*/ 3279447 w 5232919"/>
              <a:gd name="connsiteY102" fmla="*/ 4428308 h 4464326"/>
              <a:gd name="connsiteX103" fmla="*/ 3096567 w 5232919"/>
              <a:gd name="connsiteY103" fmla="*/ 4402182 h 4464326"/>
              <a:gd name="connsiteX104" fmla="*/ 3057379 w 5232919"/>
              <a:gd name="connsiteY104" fmla="*/ 4389120 h 4464326"/>
              <a:gd name="connsiteX105" fmla="*/ 2508739 w 5232919"/>
              <a:gd name="connsiteY105" fmla="*/ 4428308 h 4464326"/>
              <a:gd name="connsiteX106" fmla="*/ 1672716 w 5232919"/>
              <a:gd name="connsiteY106" fmla="*/ 4415245 h 4464326"/>
              <a:gd name="connsiteX107" fmla="*/ 1633527 w 5232919"/>
              <a:gd name="connsiteY107" fmla="*/ 4389120 h 4464326"/>
              <a:gd name="connsiteX108" fmla="*/ 1502899 w 5232919"/>
              <a:gd name="connsiteY108" fmla="*/ 4362994 h 4464326"/>
              <a:gd name="connsiteX109" fmla="*/ 1473556 w 5232919"/>
              <a:gd name="connsiteY109" fmla="*/ 4395904 h 4464326"/>
              <a:gd name="connsiteX110" fmla="*/ 1288668 w 5232919"/>
              <a:gd name="connsiteY110" fmla="*/ 4373634 h 4464326"/>
              <a:gd name="connsiteX111" fmla="*/ 976031 w 5232919"/>
              <a:gd name="connsiteY111" fmla="*/ 4407608 h 4464326"/>
              <a:gd name="connsiteX112" fmla="*/ 753207 w 5232919"/>
              <a:gd name="connsiteY112" fmla="*/ 4381481 h 4464326"/>
              <a:gd name="connsiteX113" fmla="*/ 324214 w 5232919"/>
              <a:gd name="connsiteY113" fmla="*/ 4376730 h 4464326"/>
              <a:gd name="connsiteX114" fmla="*/ 348526 w 5232919"/>
              <a:gd name="connsiteY114" fmla="*/ 4334279 h 4464326"/>
              <a:gd name="connsiteX115" fmla="*/ 333868 w 5232919"/>
              <a:gd name="connsiteY115" fmla="*/ 4274946 h 4464326"/>
              <a:gd name="connsiteX116" fmla="*/ 549310 w 5232919"/>
              <a:gd name="connsiteY116" fmla="*/ 4284617 h 4464326"/>
              <a:gd name="connsiteX117" fmla="*/ 457870 w 5232919"/>
              <a:gd name="connsiteY117" fmla="*/ 4297680 h 4464326"/>
              <a:gd name="connsiteX118" fmla="*/ 353367 w 5232919"/>
              <a:gd name="connsiteY118" fmla="*/ 4310742 h 4464326"/>
              <a:gd name="connsiteX119" fmla="*/ 327242 w 5232919"/>
              <a:gd name="connsiteY119" fmla="*/ 4258491 h 4464326"/>
              <a:gd name="connsiteX120" fmla="*/ 340304 w 5232919"/>
              <a:gd name="connsiteY120" fmla="*/ 3696788 h 4464326"/>
              <a:gd name="connsiteX121" fmla="*/ 353367 w 5232919"/>
              <a:gd name="connsiteY121" fmla="*/ 3579222 h 4464326"/>
              <a:gd name="connsiteX122" fmla="*/ 379493 w 5232919"/>
              <a:gd name="connsiteY122" fmla="*/ 3513908 h 4464326"/>
              <a:gd name="connsiteX123" fmla="*/ 392556 w 5232919"/>
              <a:gd name="connsiteY123" fmla="*/ 3474720 h 4464326"/>
              <a:gd name="connsiteX124" fmla="*/ 431744 w 5232919"/>
              <a:gd name="connsiteY124" fmla="*/ 3317965 h 4464326"/>
              <a:gd name="connsiteX125" fmla="*/ 444807 w 5232919"/>
              <a:gd name="connsiteY125" fmla="*/ 3278777 h 4464326"/>
              <a:gd name="connsiteX126" fmla="*/ 457870 w 5232919"/>
              <a:gd name="connsiteY126" fmla="*/ 3213462 h 4464326"/>
              <a:gd name="connsiteX127" fmla="*/ 497059 w 5232919"/>
              <a:gd name="connsiteY127" fmla="*/ 3135085 h 4464326"/>
              <a:gd name="connsiteX128" fmla="*/ 523184 w 5232919"/>
              <a:gd name="connsiteY128" fmla="*/ 3004457 h 4464326"/>
              <a:gd name="connsiteX129" fmla="*/ 536247 w 5232919"/>
              <a:gd name="connsiteY129" fmla="*/ 2926080 h 4464326"/>
              <a:gd name="connsiteX130" fmla="*/ 562373 w 5232919"/>
              <a:gd name="connsiteY130" fmla="*/ 2873828 h 4464326"/>
              <a:gd name="connsiteX131" fmla="*/ 575436 w 5232919"/>
              <a:gd name="connsiteY131" fmla="*/ 2834640 h 4464326"/>
              <a:gd name="connsiteX132" fmla="*/ 640750 w 5232919"/>
              <a:gd name="connsiteY132" fmla="*/ 2403565 h 4464326"/>
              <a:gd name="connsiteX133" fmla="*/ 658623 w 5232919"/>
              <a:gd name="connsiteY133" fmla="*/ 2253274 h 4464326"/>
              <a:gd name="connsiteX134" fmla="*/ 679939 w 5232919"/>
              <a:gd name="connsiteY134" fmla="*/ 2181497 h 4464326"/>
              <a:gd name="connsiteX135" fmla="*/ 704360 w 5232919"/>
              <a:gd name="connsiteY135" fmla="*/ 2018128 h 4464326"/>
              <a:gd name="connsiteX136" fmla="*/ 717424 w 5232919"/>
              <a:gd name="connsiteY136" fmla="*/ 1978939 h 4464326"/>
              <a:gd name="connsiteX137" fmla="*/ 745253 w 5232919"/>
              <a:gd name="connsiteY137" fmla="*/ 1854925 h 4464326"/>
              <a:gd name="connsiteX138" fmla="*/ 784442 w 5232919"/>
              <a:gd name="connsiteY138" fmla="*/ 1567542 h 4464326"/>
              <a:gd name="connsiteX139" fmla="*/ 810567 w 5232919"/>
              <a:gd name="connsiteY139" fmla="*/ 1410788 h 4464326"/>
              <a:gd name="connsiteX140" fmla="*/ 849756 w 5232919"/>
              <a:gd name="connsiteY140" fmla="*/ 1306285 h 4464326"/>
              <a:gd name="connsiteX141" fmla="*/ 862819 w 5232919"/>
              <a:gd name="connsiteY141" fmla="*/ 1136468 h 4464326"/>
              <a:gd name="connsiteX142" fmla="*/ 810567 w 5232919"/>
              <a:gd name="connsiteY142" fmla="*/ 914400 h 4464326"/>
              <a:gd name="connsiteX143" fmla="*/ 771379 w 5232919"/>
              <a:gd name="connsiteY143" fmla="*/ 901337 h 4464326"/>
              <a:gd name="connsiteX144" fmla="*/ 706064 w 5232919"/>
              <a:gd name="connsiteY144" fmla="*/ 862148 h 4464326"/>
              <a:gd name="connsiteX145" fmla="*/ 601562 w 5232919"/>
              <a:gd name="connsiteY145" fmla="*/ 809897 h 4464326"/>
              <a:gd name="connsiteX146" fmla="*/ 549310 w 5232919"/>
              <a:gd name="connsiteY146" fmla="*/ 783771 h 4464326"/>
              <a:gd name="connsiteX147" fmla="*/ 405619 w 5232919"/>
              <a:gd name="connsiteY147" fmla="*/ 796834 h 4464326"/>
              <a:gd name="connsiteX148" fmla="*/ 366430 w 5232919"/>
              <a:gd name="connsiteY148" fmla="*/ 809897 h 4464326"/>
              <a:gd name="connsiteX149" fmla="*/ 222739 w 5232919"/>
              <a:gd name="connsiteY149" fmla="*/ 822960 h 4464326"/>
              <a:gd name="connsiteX150" fmla="*/ 141791 w 5232919"/>
              <a:gd name="connsiteY150" fmla="*/ 836422 h 4464326"/>
              <a:gd name="connsiteX151" fmla="*/ 13733 w 5232919"/>
              <a:gd name="connsiteY151" fmla="*/ 836022 h 4464326"/>
              <a:gd name="connsiteX152" fmla="*/ 670 w 5232919"/>
              <a:gd name="connsiteY152" fmla="*/ 783771 h 4464326"/>
              <a:gd name="connsiteX153" fmla="*/ 26796 w 5232919"/>
              <a:gd name="connsiteY153" fmla="*/ 744582 h 4464326"/>
              <a:gd name="connsiteX154" fmla="*/ 196613 w 5232919"/>
              <a:gd name="connsiteY154" fmla="*/ 679268 h 4464326"/>
              <a:gd name="connsiteX155" fmla="*/ 288053 w 5232919"/>
              <a:gd name="connsiteY155" fmla="*/ 640080 h 4464326"/>
              <a:gd name="connsiteX156" fmla="*/ 327242 w 5232919"/>
              <a:gd name="connsiteY156" fmla="*/ 627017 h 4464326"/>
              <a:gd name="connsiteX157" fmla="*/ 470933 w 5232919"/>
              <a:gd name="connsiteY157" fmla="*/ 574765 h 4464326"/>
              <a:gd name="connsiteX0" fmla="*/ 327242 w 5232917"/>
              <a:gd name="connsiteY0" fmla="*/ 640080 h 4477019"/>
              <a:gd name="connsiteX1" fmla="*/ 418682 w 5232917"/>
              <a:gd name="connsiteY1" fmla="*/ 613954 h 4477019"/>
              <a:gd name="connsiteX2" fmla="*/ 444807 w 5232917"/>
              <a:gd name="connsiteY2" fmla="*/ 574765 h 4477019"/>
              <a:gd name="connsiteX3" fmla="*/ 483996 w 5232917"/>
              <a:gd name="connsiteY3" fmla="*/ 535577 h 4477019"/>
              <a:gd name="connsiteX4" fmla="*/ 510122 w 5232917"/>
              <a:gd name="connsiteY4" fmla="*/ 483325 h 4477019"/>
              <a:gd name="connsiteX5" fmla="*/ 562373 w 5232917"/>
              <a:gd name="connsiteY5" fmla="*/ 352697 h 4477019"/>
              <a:gd name="connsiteX6" fmla="*/ 588499 w 5232917"/>
              <a:gd name="connsiteY6" fmla="*/ 313508 h 4477019"/>
              <a:gd name="connsiteX7" fmla="*/ 614624 w 5232917"/>
              <a:gd name="connsiteY7" fmla="*/ 248194 h 4477019"/>
              <a:gd name="connsiteX8" fmla="*/ 706064 w 5232917"/>
              <a:gd name="connsiteY8" fmla="*/ 169817 h 4477019"/>
              <a:gd name="connsiteX9" fmla="*/ 743550 w 5232917"/>
              <a:gd name="connsiteY9" fmla="*/ 137075 h 4477019"/>
              <a:gd name="connsiteX10" fmla="*/ 792582 w 5232917"/>
              <a:gd name="connsiteY10" fmla="*/ 114173 h 4477019"/>
              <a:gd name="connsiteX11" fmla="*/ 888944 w 5232917"/>
              <a:gd name="connsiteY11" fmla="*/ 78377 h 4477019"/>
              <a:gd name="connsiteX12" fmla="*/ 941195 w 5232917"/>
              <a:gd name="connsiteY12" fmla="*/ 45635 h 4477019"/>
              <a:gd name="connsiteX13" fmla="*/ 1032636 w 5232917"/>
              <a:gd name="connsiteY13" fmla="*/ 14592 h 4477019"/>
              <a:gd name="connsiteX14" fmla="*/ 1071824 w 5232917"/>
              <a:gd name="connsiteY14" fmla="*/ 26125 h 4477019"/>
              <a:gd name="connsiteX15" fmla="*/ 1111013 w 5232917"/>
              <a:gd name="connsiteY15" fmla="*/ 0 h 4477019"/>
              <a:gd name="connsiteX16" fmla="*/ 1241642 w 5232917"/>
              <a:gd name="connsiteY16" fmla="*/ 26125 h 4477019"/>
              <a:gd name="connsiteX17" fmla="*/ 1323237 w 5232917"/>
              <a:gd name="connsiteY17" fmla="*/ 57003 h 4477019"/>
              <a:gd name="connsiteX18" fmla="*/ 1372270 w 5232917"/>
              <a:gd name="connsiteY18" fmla="*/ 104502 h 4477019"/>
              <a:gd name="connsiteX19" fmla="*/ 1424522 w 5232917"/>
              <a:gd name="connsiteY19" fmla="*/ 130628 h 4477019"/>
              <a:gd name="connsiteX20" fmla="*/ 1437584 w 5232917"/>
              <a:gd name="connsiteY20" fmla="*/ 169817 h 4477019"/>
              <a:gd name="connsiteX21" fmla="*/ 1476773 w 5232917"/>
              <a:gd name="connsiteY21" fmla="*/ 209005 h 4477019"/>
              <a:gd name="connsiteX22" fmla="*/ 1489836 w 5232917"/>
              <a:gd name="connsiteY22" fmla="*/ 274320 h 4477019"/>
              <a:gd name="connsiteX23" fmla="*/ 1505245 w 5232917"/>
              <a:gd name="connsiteY23" fmla="*/ 595360 h 4477019"/>
              <a:gd name="connsiteX24" fmla="*/ 1463710 w 5232917"/>
              <a:gd name="connsiteY24" fmla="*/ 966651 h 4477019"/>
              <a:gd name="connsiteX25" fmla="*/ 1450647 w 5232917"/>
              <a:gd name="connsiteY25" fmla="*/ 1188720 h 4477019"/>
              <a:gd name="connsiteX26" fmla="*/ 1437584 w 5232917"/>
              <a:gd name="connsiteY26" fmla="*/ 1240971 h 4477019"/>
              <a:gd name="connsiteX27" fmla="*/ 1411459 w 5232917"/>
              <a:gd name="connsiteY27" fmla="*/ 1371600 h 4477019"/>
              <a:gd name="connsiteX28" fmla="*/ 1346144 w 5232917"/>
              <a:gd name="connsiteY28" fmla="*/ 1828800 h 4477019"/>
              <a:gd name="connsiteX29" fmla="*/ 1333082 w 5232917"/>
              <a:gd name="connsiteY29" fmla="*/ 2325188 h 4477019"/>
              <a:gd name="connsiteX30" fmla="*/ 1320019 w 5232917"/>
              <a:gd name="connsiteY30" fmla="*/ 2364377 h 4477019"/>
              <a:gd name="connsiteX31" fmla="*/ 1333082 w 5232917"/>
              <a:gd name="connsiteY31" fmla="*/ 3148148 h 4477019"/>
              <a:gd name="connsiteX32" fmla="*/ 1359207 w 5232917"/>
              <a:gd name="connsiteY32" fmla="*/ 3187337 h 4477019"/>
              <a:gd name="connsiteX33" fmla="*/ 1411459 w 5232917"/>
              <a:gd name="connsiteY33" fmla="*/ 3252651 h 4477019"/>
              <a:gd name="connsiteX34" fmla="*/ 1424522 w 5232917"/>
              <a:gd name="connsiteY34" fmla="*/ 3291840 h 4477019"/>
              <a:gd name="connsiteX35" fmla="*/ 1463710 w 5232917"/>
              <a:gd name="connsiteY35" fmla="*/ 3304902 h 4477019"/>
              <a:gd name="connsiteX36" fmla="*/ 1646590 w 5232917"/>
              <a:gd name="connsiteY36" fmla="*/ 3226525 h 4477019"/>
              <a:gd name="connsiteX37" fmla="*/ 1685779 w 5232917"/>
              <a:gd name="connsiteY37" fmla="*/ 3213462 h 4477019"/>
              <a:gd name="connsiteX38" fmla="*/ 1711904 w 5232917"/>
              <a:gd name="connsiteY38" fmla="*/ 3174274 h 4477019"/>
              <a:gd name="connsiteX39" fmla="*/ 1816407 w 5232917"/>
              <a:gd name="connsiteY39" fmla="*/ 3082834 h 4477019"/>
              <a:gd name="connsiteX40" fmla="*/ 1842533 w 5232917"/>
              <a:gd name="connsiteY40" fmla="*/ 3004457 h 4477019"/>
              <a:gd name="connsiteX41" fmla="*/ 1920910 w 5232917"/>
              <a:gd name="connsiteY41" fmla="*/ 2965268 h 4477019"/>
              <a:gd name="connsiteX42" fmla="*/ 1960099 w 5232917"/>
              <a:gd name="connsiteY42" fmla="*/ 2939142 h 4477019"/>
              <a:gd name="connsiteX43" fmla="*/ 2051539 w 5232917"/>
              <a:gd name="connsiteY43" fmla="*/ 2847702 h 4477019"/>
              <a:gd name="connsiteX44" fmla="*/ 2142979 w 5232917"/>
              <a:gd name="connsiteY44" fmla="*/ 2769325 h 4477019"/>
              <a:gd name="connsiteX45" fmla="*/ 2182167 w 5232917"/>
              <a:gd name="connsiteY45" fmla="*/ 2717074 h 4477019"/>
              <a:gd name="connsiteX46" fmla="*/ 2299733 w 5232917"/>
              <a:gd name="connsiteY46" fmla="*/ 2625634 h 4477019"/>
              <a:gd name="connsiteX47" fmla="*/ 2338922 w 5232917"/>
              <a:gd name="connsiteY47" fmla="*/ 2612571 h 4477019"/>
              <a:gd name="connsiteX48" fmla="*/ 2430362 w 5232917"/>
              <a:gd name="connsiteY48" fmla="*/ 2521131 h 4477019"/>
              <a:gd name="connsiteX49" fmla="*/ 2482613 w 5232917"/>
              <a:gd name="connsiteY49" fmla="*/ 2481942 h 4477019"/>
              <a:gd name="connsiteX50" fmla="*/ 2626304 w 5232917"/>
              <a:gd name="connsiteY50" fmla="*/ 2377440 h 4477019"/>
              <a:gd name="connsiteX51" fmla="*/ 2717744 w 5232917"/>
              <a:gd name="connsiteY51" fmla="*/ 2286000 h 4477019"/>
              <a:gd name="connsiteX52" fmla="*/ 2822247 w 5232917"/>
              <a:gd name="connsiteY52" fmla="*/ 2233748 h 4477019"/>
              <a:gd name="connsiteX53" fmla="*/ 2926750 w 5232917"/>
              <a:gd name="connsiteY53" fmla="*/ 2142308 h 4477019"/>
              <a:gd name="connsiteX54" fmla="*/ 2992064 w 5232917"/>
              <a:gd name="connsiteY54" fmla="*/ 2129245 h 4477019"/>
              <a:gd name="connsiteX55" fmla="*/ 3083504 w 5232917"/>
              <a:gd name="connsiteY55" fmla="*/ 2090057 h 4477019"/>
              <a:gd name="connsiteX56" fmla="*/ 3148819 w 5232917"/>
              <a:gd name="connsiteY56" fmla="*/ 2076994 h 4477019"/>
              <a:gd name="connsiteX57" fmla="*/ 3214133 w 5232917"/>
              <a:gd name="connsiteY57" fmla="*/ 2037805 h 4477019"/>
              <a:gd name="connsiteX58" fmla="*/ 3475390 w 5232917"/>
              <a:gd name="connsiteY58" fmla="*/ 1959428 h 4477019"/>
              <a:gd name="connsiteX59" fmla="*/ 3801962 w 5232917"/>
              <a:gd name="connsiteY59" fmla="*/ 1972491 h 4477019"/>
              <a:gd name="connsiteX60" fmla="*/ 3841150 w 5232917"/>
              <a:gd name="connsiteY60" fmla="*/ 2011680 h 4477019"/>
              <a:gd name="connsiteX61" fmla="*/ 3958716 w 5232917"/>
              <a:gd name="connsiteY61" fmla="*/ 1920240 h 4477019"/>
              <a:gd name="connsiteX62" fmla="*/ 4010967 w 5232917"/>
              <a:gd name="connsiteY62" fmla="*/ 1894114 h 4477019"/>
              <a:gd name="connsiteX63" fmla="*/ 4128533 w 5232917"/>
              <a:gd name="connsiteY63" fmla="*/ 1841862 h 4477019"/>
              <a:gd name="connsiteX64" fmla="*/ 4233036 w 5232917"/>
              <a:gd name="connsiteY64" fmla="*/ 1776548 h 4477019"/>
              <a:gd name="connsiteX65" fmla="*/ 4350602 w 5232917"/>
              <a:gd name="connsiteY65" fmla="*/ 1724297 h 4477019"/>
              <a:gd name="connsiteX66" fmla="*/ 4428979 w 5232917"/>
              <a:gd name="connsiteY66" fmla="*/ 1658982 h 4477019"/>
              <a:gd name="connsiteX67" fmla="*/ 4455104 w 5232917"/>
              <a:gd name="connsiteY67" fmla="*/ 1606731 h 4477019"/>
              <a:gd name="connsiteX68" fmla="*/ 4546544 w 5232917"/>
              <a:gd name="connsiteY68" fmla="*/ 1515291 h 4477019"/>
              <a:gd name="connsiteX69" fmla="*/ 4598796 w 5232917"/>
              <a:gd name="connsiteY69" fmla="*/ 1449977 h 4477019"/>
              <a:gd name="connsiteX70" fmla="*/ 4637984 w 5232917"/>
              <a:gd name="connsiteY70" fmla="*/ 1841862 h 4477019"/>
              <a:gd name="connsiteX71" fmla="*/ 4703299 w 5232917"/>
              <a:gd name="connsiteY71" fmla="*/ 1828800 h 4477019"/>
              <a:gd name="connsiteX72" fmla="*/ 4781676 w 5232917"/>
              <a:gd name="connsiteY72" fmla="*/ 1789611 h 4477019"/>
              <a:gd name="connsiteX73" fmla="*/ 4873116 w 5232917"/>
              <a:gd name="connsiteY73" fmla="*/ 1750422 h 4477019"/>
              <a:gd name="connsiteX74" fmla="*/ 4846990 w 5232917"/>
              <a:gd name="connsiteY74" fmla="*/ 2103120 h 4477019"/>
              <a:gd name="connsiteX75" fmla="*/ 4807802 w 5232917"/>
              <a:gd name="connsiteY75" fmla="*/ 2194560 h 4477019"/>
              <a:gd name="connsiteX76" fmla="*/ 4768613 w 5232917"/>
              <a:gd name="connsiteY76" fmla="*/ 2272937 h 4477019"/>
              <a:gd name="connsiteX77" fmla="*/ 4768613 w 5232917"/>
              <a:gd name="connsiteY77" fmla="*/ 2599508 h 4477019"/>
              <a:gd name="connsiteX78" fmla="*/ 4820864 w 5232917"/>
              <a:gd name="connsiteY78" fmla="*/ 2664822 h 4477019"/>
              <a:gd name="connsiteX79" fmla="*/ 4833927 w 5232917"/>
              <a:gd name="connsiteY79" fmla="*/ 2978331 h 4477019"/>
              <a:gd name="connsiteX80" fmla="*/ 4860053 w 5232917"/>
              <a:gd name="connsiteY80" fmla="*/ 3017520 h 4477019"/>
              <a:gd name="connsiteX81" fmla="*/ 4886179 w 5232917"/>
              <a:gd name="connsiteY81" fmla="*/ 3108960 h 4477019"/>
              <a:gd name="connsiteX82" fmla="*/ 4925367 w 5232917"/>
              <a:gd name="connsiteY82" fmla="*/ 3187337 h 4477019"/>
              <a:gd name="connsiteX83" fmla="*/ 4899242 w 5232917"/>
              <a:gd name="connsiteY83" fmla="*/ 3474720 h 4477019"/>
              <a:gd name="connsiteX84" fmla="*/ 4886179 w 5232917"/>
              <a:gd name="connsiteY84" fmla="*/ 3513908 h 4477019"/>
              <a:gd name="connsiteX85" fmla="*/ 4873116 w 5232917"/>
              <a:gd name="connsiteY85" fmla="*/ 3618411 h 4477019"/>
              <a:gd name="connsiteX86" fmla="*/ 4886179 w 5232917"/>
              <a:gd name="connsiteY86" fmla="*/ 4049485 h 4477019"/>
              <a:gd name="connsiteX87" fmla="*/ 4912304 w 5232917"/>
              <a:gd name="connsiteY87" fmla="*/ 4114800 h 4477019"/>
              <a:gd name="connsiteX88" fmla="*/ 4925367 w 5232917"/>
              <a:gd name="connsiteY88" fmla="*/ 4153988 h 4477019"/>
              <a:gd name="connsiteX89" fmla="*/ 4886179 w 5232917"/>
              <a:gd name="connsiteY89" fmla="*/ 4206240 h 4477019"/>
              <a:gd name="connsiteX90" fmla="*/ 344672 w 5232917"/>
              <a:gd name="connsiteY90" fmla="*/ 4250349 h 4477019"/>
              <a:gd name="connsiteX91" fmla="*/ 629091 w 5232917"/>
              <a:gd name="connsiteY91" fmla="*/ 4329358 h 4477019"/>
              <a:gd name="connsiteX92" fmla="*/ 1711979 w 5232917"/>
              <a:gd name="connsiteY92" fmla="*/ 4339198 h 4477019"/>
              <a:gd name="connsiteX93" fmla="*/ 3341232 w 5232917"/>
              <a:gd name="connsiteY93" fmla="*/ 4304761 h 4477019"/>
              <a:gd name="connsiteX94" fmla="*/ 4019109 w 5232917"/>
              <a:gd name="connsiteY94" fmla="*/ 4289369 h 4477019"/>
              <a:gd name="connsiteX95" fmla="*/ 4901578 w 5232917"/>
              <a:gd name="connsiteY95" fmla="*/ 4319520 h 4477019"/>
              <a:gd name="connsiteX96" fmla="*/ 3932590 w 5232917"/>
              <a:gd name="connsiteY96" fmla="*/ 4362994 h 4477019"/>
              <a:gd name="connsiteX97" fmla="*/ 3880339 w 5232917"/>
              <a:gd name="connsiteY97" fmla="*/ 4389120 h 4477019"/>
              <a:gd name="connsiteX98" fmla="*/ 3813765 w 5232917"/>
              <a:gd name="connsiteY98" fmla="*/ 4378555 h 4477019"/>
              <a:gd name="connsiteX99" fmla="*/ 3700555 w 5232917"/>
              <a:gd name="connsiteY99" fmla="*/ 4408073 h 4477019"/>
              <a:gd name="connsiteX100" fmla="*/ 4143865 w 5232917"/>
              <a:gd name="connsiteY100" fmla="*/ 4464274 h 4477019"/>
              <a:gd name="connsiteX101" fmla="*/ 3357824 w 5232917"/>
              <a:gd name="connsiteY101" fmla="*/ 4441371 h 4477019"/>
              <a:gd name="connsiteX102" fmla="*/ 3279447 w 5232917"/>
              <a:gd name="connsiteY102" fmla="*/ 4428308 h 4477019"/>
              <a:gd name="connsiteX103" fmla="*/ 3096567 w 5232917"/>
              <a:gd name="connsiteY103" fmla="*/ 4402182 h 4477019"/>
              <a:gd name="connsiteX104" fmla="*/ 3057379 w 5232917"/>
              <a:gd name="connsiteY104" fmla="*/ 4389120 h 4477019"/>
              <a:gd name="connsiteX105" fmla="*/ 2508739 w 5232917"/>
              <a:gd name="connsiteY105" fmla="*/ 4428308 h 4477019"/>
              <a:gd name="connsiteX106" fmla="*/ 1116389 w 5232917"/>
              <a:gd name="connsiteY106" fmla="*/ 4476945 h 4477019"/>
              <a:gd name="connsiteX107" fmla="*/ 1672716 w 5232917"/>
              <a:gd name="connsiteY107" fmla="*/ 4415245 h 4477019"/>
              <a:gd name="connsiteX108" fmla="*/ 1633527 w 5232917"/>
              <a:gd name="connsiteY108" fmla="*/ 4389120 h 4477019"/>
              <a:gd name="connsiteX109" fmla="*/ 1502899 w 5232917"/>
              <a:gd name="connsiteY109" fmla="*/ 4362994 h 4477019"/>
              <a:gd name="connsiteX110" fmla="*/ 1473556 w 5232917"/>
              <a:gd name="connsiteY110" fmla="*/ 4395904 h 4477019"/>
              <a:gd name="connsiteX111" fmla="*/ 1288668 w 5232917"/>
              <a:gd name="connsiteY111" fmla="*/ 4373634 h 4477019"/>
              <a:gd name="connsiteX112" fmla="*/ 976031 w 5232917"/>
              <a:gd name="connsiteY112" fmla="*/ 4407608 h 4477019"/>
              <a:gd name="connsiteX113" fmla="*/ 753207 w 5232917"/>
              <a:gd name="connsiteY113" fmla="*/ 4381481 h 4477019"/>
              <a:gd name="connsiteX114" fmla="*/ 324214 w 5232917"/>
              <a:gd name="connsiteY114" fmla="*/ 4376730 h 4477019"/>
              <a:gd name="connsiteX115" fmla="*/ 348526 w 5232917"/>
              <a:gd name="connsiteY115" fmla="*/ 4334279 h 4477019"/>
              <a:gd name="connsiteX116" fmla="*/ 333868 w 5232917"/>
              <a:gd name="connsiteY116" fmla="*/ 4274946 h 4477019"/>
              <a:gd name="connsiteX117" fmla="*/ 549310 w 5232917"/>
              <a:gd name="connsiteY117" fmla="*/ 4284617 h 4477019"/>
              <a:gd name="connsiteX118" fmla="*/ 457870 w 5232917"/>
              <a:gd name="connsiteY118" fmla="*/ 4297680 h 4477019"/>
              <a:gd name="connsiteX119" fmla="*/ 353367 w 5232917"/>
              <a:gd name="connsiteY119" fmla="*/ 4310742 h 4477019"/>
              <a:gd name="connsiteX120" fmla="*/ 327242 w 5232917"/>
              <a:gd name="connsiteY120" fmla="*/ 4258491 h 4477019"/>
              <a:gd name="connsiteX121" fmla="*/ 340304 w 5232917"/>
              <a:gd name="connsiteY121" fmla="*/ 3696788 h 4477019"/>
              <a:gd name="connsiteX122" fmla="*/ 353367 w 5232917"/>
              <a:gd name="connsiteY122" fmla="*/ 3579222 h 4477019"/>
              <a:gd name="connsiteX123" fmla="*/ 379493 w 5232917"/>
              <a:gd name="connsiteY123" fmla="*/ 3513908 h 4477019"/>
              <a:gd name="connsiteX124" fmla="*/ 392556 w 5232917"/>
              <a:gd name="connsiteY124" fmla="*/ 3474720 h 4477019"/>
              <a:gd name="connsiteX125" fmla="*/ 431744 w 5232917"/>
              <a:gd name="connsiteY125" fmla="*/ 3317965 h 4477019"/>
              <a:gd name="connsiteX126" fmla="*/ 444807 w 5232917"/>
              <a:gd name="connsiteY126" fmla="*/ 3278777 h 4477019"/>
              <a:gd name="connsiteX127" fmla="*/ 457870 w 5232917"/>
              <a:gd name="connsiteY127" fmla="*/ 3213462 h 4477019"/>
              <a:gd name="connsiteX128" fmla="*/ 497059 w 5232917"/>
              <a:gd name="connsiteY128" fmla="*/ 3135085 h 4477019"/>
              <a:gd name="connsiteX129" fmla="*/ 523184 w 5232917"/>
              <a:gd name="connsiteY129" fmla="*/ 3004457 h 4477019"/>
              <a:gd name="connsiteX130" fmla="*/ 536247 w 5232917"/>
              <a:gd name="connsiteY130" fmla="*/ 2926080 h 4477019"/>
              <a:gd name="connsiteX131" fmla="*/ 562373 w 5232917"/>
              <a:gd name="connsiteY131" fmla="*/ 2873828 h 4477019"/>
              <a:gd name="connsiteX132" fmla="*/ 575436 w 5232917"/>
              <a:gd name="connsiteY132" fmla="*/ 2834640 h 4477019"/>
              <a:gd name="connsiteX133" fmla="*/ 640750 w 5232917"/>
              <a:gd name="connsiteY133" fmla="*/ 2403565 h 4477019"/>
              <a:gd name="connsiteX134" fmla="*/ 658623 w 5232917"/>
              <a:gd name="connsiteY134" fmla="*/ 2253274 h 4477019"/>
              <a:gd name="connsiteX135" fmla="*/ 679939 w 5232917"/>
              <a:gd name="connsiteY135" fmla="*/ 2181497 h 4477019"/>
              <a:gd name="connsiteX136" fmla="*/ 704360 w 5232917"/>
              <a:gd name="connsiteY136" fmla="*/ 2018128 h 4477019"/>
              <a:gd name="connsiteX137" fmla="*/ 717424 w 5232917"/>
              <a:gd name="connsiteY137" fmla="*/ 1978939 h 4477019"/>
              <a:gd name="connsiteX138" fmla="*/ 745253 w 5232917"/>
              <a:gd name="connsiteY138" fmla="*/ 1854925 h 4477019"/>
              <a:gd name="connsiteX139" fmla="*/ 784442 w 5232917"/>
              <a:gd name="connsiteY139" fmla="*/ 1567542 h 4477019"/>
              <a:gd name="connsiteX140" fmla="*/ 810567 w 5232917"/>
              <a:gd name="connsiteY140" fmla="*/ 1410788 h 4477019"/>
              <a:gd name="connsiteX141" fmla="*/ 849756 w 5232917"/>
              <a:gd name="connsiteY141" fmla="*/ 1306285 h 4477019"/>
              <a:gd name="connsiteX142" fmla="*/ 862819 w 5232917"/>
              <a:gd name="connsiteY142" fmla="*/ 1136468 h 4477019"/>
              <a:gd name="connsiteX143" fmla="*/ 810567 w 5232917"/>
              <a:gd name="connsiteY143" fmla="*/ 914400 h 4477019"/>
              <a:gd name="connsiteX144" fmla="*/ 771379 w 5232917"/>
              <a:gd name="connsiteY144" fmla="*/ 901337 h 4477019"/>
              <a:gd name="connsiteX145" fmla="*/ 706064 w 5232917"/>
              <a:gd name="connsiteY145" fmla="*/ 862148 h 4477019"/>
              <a:gd name="connsiteX146" fmla="*/ 601562 w 5232917"/>
              <a:gd name="connsiteY146" fmla="*/ 809897 h 4477019"/>
              <a:gd name="connsiteX147" fmla="*/ 549310 w 5232917"/>
              <a:gd name="connsiteY147" fmla="*/ 783771 h 4477019"/>
              <a:gd name="connsiteX148" fmla="*/ 405619 w 5232917"/>
              <a:gd name="connsiteY148" fmla="*/ 796834 h 4477019"/>
              <a:gd name="connsiteX149" fmla="*/ 366430 w 5232917"/>
              <a:gd name="connsiteY149" fmla="*/ 809897 h 4477019"/>
              <a:gd name="connsiteX150" fmla="*/ 222739 w 5232917"/>
              <a:gd name="connsiteY150" fmla="*/ 822960 h 4477019"/>
              <a:gd name="connsiteX151" fmla="*/ 141791 w 5232917"/>
              <a:gd name="connsiteY151" fmla="*/ 836422 h 4477019"/>
              <a:gd name="connsiteX152" fmla="*/ 13733 w 5232917"/>
              <a:gd name="connsiteY152" fmla="*/ 836022 h 4477019"/>
              <a:gd name="connsiteX153" fmla="*/ 670 w 5232917"/>
              <a:gd name="connsiteY153" fmla="*/ 783771 h 4477019"/>
              <a:gd name="connsiteX154" fmla="*/ 26796 w 5232917"/>
              <a:gd name="connsiteY154" fmla="*/ 744582 h 4477019"/>
              <a:gd name="connsiteX155" fmla="*/ 196613 w 5232917"/>
              <a:gd name="connsiteY155" fmla="*/ 679268 h 4477019"/>
              <a:gd name="connsiteX156" fmla="*/ 288053 w 5232917"/>
              <a:gd name="connsiteY156" fmla="*/ 640080 h 4477019"/>
              <a:gd name="connsiteX157" fmla="*/ 327242 w 5232917"/>
              <a:gd name="connsiteY157" fmla="*/ 627017 h 4477019"/>
              <a:gd name="connsiteX158" fmla="*/ 470933 w 5232917"/>
              <a:gd name="connsiteY158" fmla="*/ 574765 h 4477019"/>
              <a:gd name="connsiteX0" fmla="*/ 327242 w 5232919"/>
              <a:gd name="connsiteY0" fmla="*/ 640080 h 4477019"/>
              <a:gd name="connsiteX1" fmla="*/ 418682 w 5232919"/>
              <a:gd name="connsiteY1" fmla="*/ 613954 h 4477019"/>
              <a:gd name="connsiteX2" fmla="*/ 444807 w 5232919"/>
              <a:gd name="connsiteY2" fmla="*/ 574765 h 4477019"/>
              <a:gd name="connsiteX3" fmla="*/ 483996 w 5232919"/>
              <a:gd name="connsiteY3" fmla="*/ 535577 h 4477019"/>
              <a:gd name="connsiteX4" fmla="*/ 510122 w 5232919"/>
              <a:gd name="connsiteY4" fmla="*/ 483325 h 4477019"/>
              <a:gd name="connsiteX5" fmla="*/ 562373 w 5232919"/>
              <a:gd name="connsiteY5" fmla="*/ 352697 h 4477019"/>
              <a:gd name="connsiteX6" fmla="*/ 588499 w 5232919"/>
              <a:gd name="connsiteY6" fmla="*/ 313508 h 4477019"/>
              <a:gd name="connsiteX7" fmla="*/ 614624 w 5232919"/>
              <a:gd name="connsiteY7" fmla="*/ 248194 h 4477019"/>
              <a:gd name="connsiteX8" fmla="*/ 706064 w 5232919"/>
              <a:gd name="connsiteY8" fmla="*/ 169817 h 4477019"/>
              <a:gd name="connsiteX9" fmla="*/ 743550 w 5232919"/>
              <a:gd name="connsiteY9" fmla="*/ 137075 h 4477019"/>
              <a:gd name="connsiteX10" fmla="*/ 792582 w 5232919"/>
              <a:gd name="connsiteY10" fmla="*/ 114173 h 4477019"/>
              <a:gd name="connsiteX11" fmla="*/ 888944 w 5232919"/>
              <a:gd name="connsiteY11" fmla="*/ 78377 h 4477019"/>
              <a:gd name="connsiteX12" fmla="*/ 941195 w 5232919"/>
              <a:gd name="connsiteY12" fmla="*/ 45635 h 4477019"/>
              <a:gd name="connsiteX13" fmla="*/ 1032636 w 5232919"/>
              <a:gd name="connsiteY13" fmla="*/ 14592 h 4477019"/>
              <a:gd name="connsiteX14" fmla="*/ 1071824 w 5232919"/>
              <a:gd name="connsiteY14" fmla="*/ 26125 h 4477019"/>
              <a:gd name="connsiteX15" fmla="*/ 1111013 w 5232919"/>
              <a:gd name="connsiteY15" fmla="*/ 0 h 4477019"/>
              <a:gd name="connsiteX16" fmla="*/ 1241642 w 5232919"/>
              <a:gd name="connsiteY16" fmla="*/ 26125 h 4477019"/>
              <a:gd name="connsiteX17" fmla="*/ 1323237 w 5232919"/>
              <a:gd name="connsiteY17" fmla="*/ 57003 h 4477019"/>
              <a:gd name="connsiteX18" fmla="*/ 1372270 w 5232919"/>
              <a:gd name="connsiteY18" fmla="*/ 104502 h 4477019"/>
              <a:gd name="connsiteX19" fmla="*/ 1424522 w 5232919"/>
              <a:gd name="connsiteY19" fmla="*/ 130628 h 4477019"/>
              <a:gd name="connsiteX20" fmla="*/ 1437584 w 5232919"/>
              <a:gd name="connsiteY20" fmla="*/ 169817 h 4477019"/>
              <a:gd name="connsiteX21" fmla="*/ 1476773 w 5232919"/>
              <a:gd name="connsiteY21" fmla="*/ 209005 h 4477019"/>
              <a:gd name="connsiteX22" fmla="*/ 1489836 w 5232919"/>
              <a:gd name="connsiteY22" fmla="*/ 274320 h 4477019"/>
              <a:gd name="connsiteX23" fmla="*/ 1505245 w 5232919"/>
              <a:gd name="connsiteY23" fmla="*/ 595360 h 4477019"/>
              <a:gd name="connsiteX24" fmla="*/ 1463710 w 5232919"/>
              <a:gd name="connsiteY24" fmla="*/ 966651 h 4477019"/>
              <a:gd name="connsiteX25" fmla="*/ 1450647 w 5232919"/>
              <a:gd name="connsiteY25" fmla="*/ 1188720 h 4477019"/>
              <a:gd name="connsiteX26" fmla="*/ 1437584 w 5232919"/>
              <a:gd name="connsiteY26" fmla="*/ 1240971 h 4477019"/>
              <a:gd name="connsiteX27" fmla="*/ 1411459 w 5232919"/>
              <a:gd name="connsiteY27" fmla="*/ 1371600 h 4477019"/>
              <a:gd name="connsiteX28" fmla="*/ 1346144 w 5232919"/>
              <a:gd name="connsiteY28" fmla="*/ 1828800 h 4477019"/>
              <a:gd name="connsiteX29" fmla="*/ 1333082 w 5232919"/>
              <a:gd name="connsiteY29" fmla="*/ 2325188 h 4477019"/>
              <a:gd name="connsiteX30" fmla="*/ 1320019 w 5232919"/>
              <a:gd name="connsiteY30" fmla="*/ 2364377 h 4477019"/>
              <a:gd name="connsiteX31" fmla="*/ 1333082 w 5232919"/>
              <a:gd name="connsiteY31" fmla="*/ 3148148 h 4477019"/>
              <a:gd name="connsiteX32" fmla="*/ 1359207 w 5232919"/>
              <a:gd name="connsiteY32" fmla="*/ 3187337 h 4477019"/>
              <a:gd name="connsiteX33" fmla="*/ 1411459 w 5232919"/>
              <a:gd name="connsiteY33" fmla="*/ 3252651 h 4477019"/>
              <a:gd name="connsiteX34" fmla="*/ 1424522 w 5232919"/>
              <a:gd name="connsiteY34" fmla="*/ 3291840 h 4477019"/>
              <a:gd name="connsiteX35" fmla="*/ 1463710 w 5232919"/>
              <a:gd name="connsiteY35" fmla="*/ 3304902 h 4477019"/>
              <a:gd name="connsiteX36" fmla="*/ 1646590 w 5232919"/>
              <a:gd name="connsiteY36" fmla="*/ 3226525 h 4477019"/>
              <a:gd name="connsiteX37" fmla="*/ 1685779 w 5232919"/>
              <a:gd name="connsiteY37" fmla="*/ 3213462 h 4477019"/>
              <a:gd name="connsiteX38" fmla="*/ 1711904 w 5232919"/>
              <a:gd name="connsiteY38" fmla="*/ 3174274 h 4477019"/>
              <a:gd name="connsiteX39" fmla="*/ 1816407 w 5232919"/>
              <a:gd name="connsiteY39" fmla="*/ 3082834 h 4477019"/>
              <a:gd name="connsiteX40" fmla="*/ 1842533 w 5232919"/>
              <a:gd name="connsiteY40" fmla="*/ 3004457 h 4477019"/>
              <a:gd name="connsiteX41" fmla="*/ 1920910 w 5232919"/>
              <a:gd name="connsiteY41" fmla="*/ 2965268 h 4477019"/>
              <a:gd name="connsiteX42" fmla="*/ 1960099 w 5232919"/>
              <a:gd name="connsiteY42" fmla="*/ 2939142 h 4477019"/>
              <a:gd name="connsiteX43" fmla="*/ 2051539 w 5232919"/>
              <a:gd name="connsiteY43" fmla="*/ 2847702 h 4477019"/>
              <a:gd name="connsiteX44" fmla="*/ 2142979 w 5232919"/>
              <a:gd name="connsiteY44" fmla="*/ 2769325 h 4477019"/>
              <a:gd name="connsiteX45" fmla="*/ 2182167 w 5232919"/>
              <a:gd name="connsiteY45" fmla="*/ 2717074 h 4477019"/>
              <a:gd name="connsiteX46" fmla="*/ 2299733 w 5232919"/>
              <a:gd name="connsiteY46" fmla="*/ 2625634 h 4477019"/>
              <a:gd name="connsiteX47" fmla="*/ 2338922 w 5232919"/>
              <a:gd name="connsiteY47" fmla="*/ 2612571 h 4477019"/>
              <a:gd name="connsiteX48" fmla="*/ 2430362 w 5232919"/>
              <a:gd name="connsiteY48" fmla="*/ 2521131 h 4477019"/>
              <a:gd name="connsiteX49" fmla="*/ 2482613 w 5232919"/>
              <a:gd name="connsiteY49" fmla="*/ 2481942 h 4477019"/>
              <a:gd name="connsiteX50" fmla="*/ 2626304 w 5232919"/>
              <a:gd name="connsiteY50" fmla="*/ 2377440 h 4477019"/>
              <a:gd name="connsiteX51" fmla="*/ 2717744 w 5232919"/>
              <a:gd name="connsiteY51" fmla="*/ 2286000 h 4477019"/>
              <a:gd name="connsiteX52" fmla="*/ 2822247 w 5232919"/>
              <a:gd name="connsiteY52" fmla="*/ 2233748 h 4477019"/>
              <a:gd name="connsiteX53" fmla="*/ 2926750 w 5232919"/>
              <a:gd name="connsiteY53" fmla="*/ 2142308 h 4477019"/>
              <a:gd name="connsiteX54" fmla="*/ 2992064 w 5232919"/>
              <a:gd name="connsiteY54" fmla="*/ 2129245 h 4477019"/>
              <a:gd name="connsiteX55" fmla="*/ 3083504 w 5232919"/>
              <a:gd name="connsiteY55" fmla="*/ 2090057 h 4477019"/>
              <a:gd name="connsiteX56" fmla="*/ 3148819 w 5232919"/>
              <a:gd name="connsiteY56" fmla="*/ 2076994 h 4477019"/>
              <a:gd name="connsiteX57" fmla="*/ 3214133 w 5232919"/>
              <a:gd name="connsiteY57" fmla="*/ 2037805 h 4477019"/>
              <a:gd name="connsiteX58" fmla="*/ 3475390 w 5232919"/>
              <a:gd name="connsiteY58" fmla="*/ 1959428 h 4477019"/>
              <a:gd name="connsiteX59" fmla="*/ 3801962 w 5232919"/>
              <a:gd name="connsiteY59" fmla="*/ 1972491 h 4477019"/>
              <a:gd name="connsiteX60" fmla="*/ 3841150 w 5232919"/>
              <a:gd name="connsiteY60" fmla="*/ 2011680 h 4477019"/>
              <a:gd name="connsiteX61" fmla="*/ 3958716 w 5232919"/>
              <a:gd name="connsiteY61" fmla="*/ 1920240 h 4477019"/>
              <a:gd name="connsiteX62" fmla="*/ 4010967 w 5232919"/>
              <a:gd name="connsiteY62" fmla="*/ 1894114 h 4477019"/>
              <a:gd name="connsiteX63" fmla="*/ 4128533 w 5232919"/>
              <a:gd name="connsiteY63" fmla="*/ 1841862 h 4477019"/>
              <a:gd name="connsiteX64" fmla="*/ 4233036 w 5232919"/>
              <a:gd name="connsiteY64" fmla="*/ 1776548 h 4477019"/>
              <a:gd name="connsiteX65" fmla="*/ 4350602 w 5232919"/>
              <a:gd name="connsiteY65" fmla="*/ 1724297 h 4477019"/>
              <a:gd name="connsiteX66" fmla="*/ 4428979 w 5232919"/>
              <a:gd name="connsiteY66" fmla="*/ 1658982 h 4477019"/>
              <a:gd name="connsiteX67" fmla="*/ 4455104 w 5232919"/>
              <a:gd name="connsiteY67" fmla="*/ 1606731 h 4477019"/>
              <a:gd name="connsiteX68" fmla="*/ 4546544 w 5232919"/>
              <a:gd name="connsiteY68" fmla="*/ 1515291 h 4477019"/>
              <a:gd name="connsiteX69" fmla="*/ 4598796 w 5232919"/>
              <a:gd name="connsiteY69" fmla="*/ 1449977 h 4477019"/>
              <a:gd name="connsiteX70" fmla="*/ 4637984 w 5232919"/>
              <a:gd name="connsiteY70" fmla="*/ 1841862 h 4477019"/>
              <a:gd name="connsiteX71" fmla="*/ 4703299 w 5232919"/>
              <a:gd name="connsiteY71" fmla="*/ 1828800 h 4477019"/>
              <a:gd name="connsiteX72" fmla="*/ 4781676 w 5232919"/>
              <a:gd name="connsiteY72" fmla="*/ 1789611 h 4477019"/>
              <a:gd name="connsiteX73" fmla="*/ 4873116 w 5232919"/>
              <a:gd name="connsiteY73" fmla="*/ 1750422 h 4477019"/>
              <a:gd name="connsiteX74" fmla="*/ 4846990 w 5232919"/>
              <a:gd name="connsiteY74" fmla="*/ 2103120 h 4477019"/>
              <a:gd name="connsiteX75" fmla="*/ 4807802 w 5232919"/>
              <a:gd name="connsiteY75" fmla="*/ 2194560 h 4477019"/>
              <a:gd name="connsiteX76" fmla="*/ 4768613 w 5232919"/>
              <a:gd name="connsiteY76" fmla="*/ 2272937 h 4477019"/>
              <a:gd name="connsiteX77" fmla="*/ 4768613 w 5232919"/>
              <a:gd name="connsiteY77" fmla="*/ 2599508 h 4477019"/>
              <a:gd name="connsiteX78" fmla="*/ 4820864 w 5232919"/>
              <a:gd name="connsiteY78" fmla="*/ 2664822 h 4477019"/>
              <a:gd name="connsiteX79" fmla="*/ 4833927 w 5232919"/>
              <a:gd name="connsiteY79" fmla="*/ 2978331 h 4477019"/>
              <a:gd name="connsiteX80" fmla="*/ 4860053 w 5232919"/>
              <a:gd name="connsiteY80" fmla="*/ 3017520 h 4477019"/>
              <a:gd name="connsiteX81" fmla="*/ 4886179 w 5232919"/>
              <a:gd name="connsiteY81" fmla="*/ 3108960 h 4477019"/>
              <a:gd name="connsiteX82" fmla="*/ 4925367 w 5232919"/>
              <a:gd name="connsiteY82" fmla="*/ 3187337 h 4477019"/>
              <a:gd name="connsiteX83" fmla="*/ 4899242 w 5232919"/>
              <a:gd name="connsiteY83" fmla="*/ 3474720 h 4477019"/>
              <a:gd name="connsiteX84" fmla="*/ 4886179 w 5232919"/>
              <a:gd name="connsiteY84" fmla="*/ 3513908 h 4477019"/>
              <a:gd name="connsiteX85" fmla="*/ 4873116 w 5232919"/>
              <a:gd name="connsiteY85" fmla="*/ 3618411 h 4477019"/>
              <a:gd name="connsiteX86" fmla="*/ 4886179 w 5232919"/>
              <a:gd name="connsiteY86" fmla="*/ 4049485 h 4477019"/>
              <a:gd name="connsiteX87" fmla="*/ 4912304 w 5232919"/>
              <a:gd name="connsiteY87" fmla="*/ 4114800 h 4477019"/>
              <a:gd name="connsiteX88" fmla="*/ 4925367 w 5232919"/>
              <a:gd name="connsiteY88" fmla="*/ 4153988 h 4477019"/>
              <a:gd name="connsiteX89" fmla="*/ 4886179 w 5232919"/>
              <a:gd name="connsiteY89" fmla="*/ 4206240 h 4477019"/>
              <a:gd name="connsiteX90" fmla="*/ 344672 w 5232919"/>
              <a:gd name="connsiteY90" fmla="*/ 4250349 h 4477019"/>
              <a:gd name="connsiteX91" fmla="*/ 629091 w 5232919"/>
              <a:gd name="connsiteY91" fmla="*/ 4329358 h 4477019"/>
              <a:gd name="connsiteX92" fmla="*/ 1711979 w 5232919"/>
              <a:gd name="connsiteY92" fmla="*/ 4339198 h 4477019"/>
              <a:gd name="connsiteX93" fmla="*/ 3341232 w 5232919"/>
              <a:gd name="connsiteY93" fmla="*/ 4304761 h 4477019"/>
              <a:gd name="connsiteX94" fmla="*/ 4019109 w 5232919"/>
              <a:gd name="connsiteY94" fmla="*/ 4289369 h 4477019"/>
              <a:gd name="connsiteX95" fmla="*/ 4901578 w 5232919"/>
              <a:gd name="connsiteY95" fmla="*/ 4319520 h 4477019"/>
              <a:gd name="connsiteX96" fmla="*/ 3932590 w 5232919"/>
              <a:gd name="connsiteY96" fmla="*/ 4362994 h 4477019"/>
              <a:gd name="connsiteX97" fmla="*/ 3880339 w 5232919"/>
              <a:gd name="connsiteY97" fmla="*/ 4389120 h 4477019"/>
              <a:gd name="connsiteX98" fmla="*/ 3813765 w 5232919"/>
              <a:gd name="connsiteY98" fmla="*/ 4378555 h 4477019"/>
              <a:gd name="connsiteX99" fmla="*/ 3700555 w 5232919"/>
              <a:gd name="connsiteY99" fmla="*/ 4408073 h 4477019"/>
              <a:gd name="connsiteX100" fmla="*/ 4143865 w 5232919"/>
              <a:gd name="connsiteY100" fmla="*/ 4464274 h 4477019"/>
              <a:gd name="connsiteX101" fmla="*/ 3357824 w 5232919"/>
              <a:gd name="connsiteY101" fmla="*/ 4441371 h 4477019"/>
              <a:gd name="connsiteX102" fmla="*/ 3279447 w 5232919"/>
              <a:gd name="connsiteY102" fmla="*/ 4428308 h 4477019"/>
              <a:gd name="connsiteX103" fmla="*/ 3096567 w 5232919"/>
              <a:gd name="connsiteY103" fmla="*/ 4402182 h 4477019"/>
              <a:gd name="connsiteX104" fmla="*/ 3057379 w 5232919"/>
              <a:gd name="connsiteY104" fmla="*/ 4389120 h 4477019"/>
              <a:gd name="connsiteX105" fmla="*/ 2508739 w 5232919"/>
              <a:gd name="connsiteY105" fmla="*/ 4428308 h 4477019"/>
              <a:gd name="connsiteX106" fmla="*/ 1116389 w 5232919"/>
              <a:gd name="connsiteY106" fmla="*/ 4476945 h 4477019"/>
              <a:gd name="connsiteX107" fmla="*/ 1672716 w 5232919"/>
              <a:gd name="connsiteY107" fmla="*/ 4415245 h 4477019"/>
              <a:gd name="connsiteX108" fmla="*/ 1633527 w 5232919"/>
              <a:gd name="connsiteY108" fmla="*/ 4389120 h 4477019"/>
              <a:gd name="connsiteX109" fmla="*/ 1502899 w 5232919"/>
              <a:gd name="connsiteY109" fmla="*/ 4362994 h 4477019"/>
              <a:gd name="connsiteX110" fmla="*/ 1458789 w 5232919"/>
              <a:gd name="connsiteY110" fmla="*/ 4376227 h 4477019"/>
              <a:gd name="connsiteX111" fmla="*/ 1288668 w 5232919"/>
              <a:gd name="connsiteY111" fmla="*/ 4373634 h 4477019"/>
              <a:gd name="connsiteX112" fmla="*/ 976031 w 5232919"/>
              <a:gd name="connsiteY112" fmla="*/ 4407608 h 4477019"/>
              <a:gd name="connsiteX113" fmla="*/ 753207 w 5232919"/>
              <a:gd name="connsiteY113" fmla="*/ 4381481 h 4477019"/>
              <a:gd name="connsiteX114" fmla="*/ 324214 w 5232919"/>
              <a:gd name="connsiteY114" fmla="*/ 4376730 h 4477019"/>
              <a:gd name="connsiteX115" fmla="*/ 348526 w 5232919"/>
              <a:gd name="connsiteY115" fmla="*/ 4334279 h 4477019"/>
              <a:gd name="connsiteX116" fmla="*/ 333868 w 5232919"/>
              <a:gd name="connsiteY116" fmla="*/ 4274946 h 4477019"/>
              <a:gd name="connsiteX117" fmla="*/ 549310 w 5232919"/>
              <a:gd name="connsiteY117" fmla="*/ 4284617 h 4477019"/>
              <a:gd name="connsiteX118" fmla="*/ 457870 w 5232919"/>
              <a:gd name="connsiteY118" fmla="*/ 4297680 h 4477019"/>
              <a:gd name="connsiteX119" fmla="*/ 353367 w 5232919"/>
              <a:gd name="connsiteY119" fmla="*/ 4310742 h 4477019"/>
              <a:gd name="connsiteX120" fmla="*/ 327242 w 5232919"/>
              <a:gd name="connsiteY120" fmla="*/ 4258491 h 4477019"/>
              <a:gd name="connsiteX121" fmla="*/ 340304 w 5232919"/>
              <a:gd name="connsiteY121" fmla="*/ 3696788 h 4477019"/>
              <a:gd name="connsiteX122" fmla="*/ 353367 w 5232919"/>
              <a:gd name="connsiteY122" fmla="*/ 3579222 h 4477019"/>
              <a:gd name="connsiteX123" fmla="*/ 379493 w 5232919"/>
              <a:gd name="connsiteY123" fmla="*/ 3513908 h 4477019"/>
              <a:gd name="connsiteX124" fmla="*/ 392556 w 5232919"/>
              <a:gd name="connsiteY124" fmla="*/ 3474720 h 4477019"/>
              <a:gd name="connsiteX125" fmla="*/ 431744 w 5232919"/>
              <a:gd name="connsiteY125" fmla="*/ 3317965 h 4477019"/>
              <a:gd name="connsiteX126" fmla="*/ 444807 w 5232919"/>
              <a:gd name="connsiteY126" fmla="*/ 3278777 h 4477019"/>
              <a:gd name="connsiteX127" fmla="*/ 457870 w 5232919"/>
              <a:gd name="connsiteY127" fmla="*/ 3213462 h 4477019"/>
              <a:gd name="connsiteX128" fmla="*/ 497059 w 5232919"/>
              <a:gd name="connsiteY128" fmla="*/ 3135085 h 4477019"/>
              <a:gd name="connsiteX129" fmla="*/ 523184 w 5232919"/>
              <a:gd name="connsiteY129" fmla="*/ 3004457 h 4477019"/>
              <a:gd name="connsiteX130" fmla="*/ 536247 w 5232919"/>
              <a:gd name="connsiteY130" fmla="*/ 2926080 h 4477019"/>
              <a:gd name="connsiteX131" fmla="*/ 562373 w 5232919"/>
              <a:gd name="connsiteY131" fmla="*/ 2873828 h 4477019"/>
              <a:gd name="connsiteX132" fmla="*/ 575436 w 5232919"/>
              <a:gd name="connsiteY132" fmla="*/ 2834640 h 4477019"/>
              <a:gd name="connsiteX133" fmla="*/ 640750 w 5232919"/>
              <a:gd name="connsiteY133" fmla="*/ 2403565 h 4477019"/>
              <a:gd name="connsiteX134" fmla="*/ 658623 w 5232919"/>
              <a:gd name="connsiteY134" fmla="*/ 2253274 h 4477019"/>
              <a:gd name="connsiteX135" fmla="*/ 679939 w 5232919"/>
              <a:gd name="connsiteY135" fmla="*/ 2181497 h 4477019"/>
              <a:gd name="connsiteX136" fmla="*/ 704360 w 5232919"/>
              <a:gd name="connsiteY136" fmla="*/ 2018128 h 4477019"/>
              <a:gd name="connsiteX137" fmla="*/ 717424 w 5232919"/>
              <a:gd name="connsiteY137" fmla="*/ 1978939 h 4477019"/>
              <a:gd name="connsiteX138" fmla="*/ 745253 w 5232919"/>
              <a:gd name="connsiteY138" fmla="*/ 1854925 h 4477019"/>
              <a:gd name="connsiteX139" fmla="*/ 784442 w 5232919"/>
              <a:gd name="connsiteY139" fmla="*/ 1567542 h 4477019"/>
              <a:gd name="connsiteX140" fmla="*/ 810567 w 5232919"/>
              <a:gd name="connsiteY140" fmla="*/ 1410788 h 4477019"/>
              <a:gd name="connsiteX141" fmla="*/ 849756 w 5232919"/>
              <a:gd name="connsiteY141" fmla="*/ 1306285 h 4477019"/>
              <a:gd name="connsiteX142" fmla="*/ 862819 w 5232919"/>
              <a:gd name="connsiteY142" fmla="*/ 1136468 h 4477019"/>
              <a:gd name="connsiteX143" fmla="*/ 810567 w 5232919"/>
              <a:gd name="connsiteY143" fmla="*/ 914400 h 4477019"/>
              <a:gd name="connsiteX144" fmla="*/ 771379 w 5232919"/>
              <a:gd name="connsiteY144" fmla="*/ 901337 h 4477019"/>
              <a:gd name="connsiteX145" fmla="*/ 706064 w 5232919"/>
              <a:gd name="connsiteY145" fmla="*/ 862148 h 4477019"/>
              <a:gd name="connsiteX146" fmla="*/ 601562 w 5232919"/>
              <a:gd name="connsiteY146" fmla="*/ 809897 h 4477019"/>
              <a:gd name="connsiteX147" fmla="*/ 549310 w 5232919"/>
              <a:gd name="connsiteY147" fmla="*/ 783771 h 4477019"/>
              <a:gd name="connsiteX148" fmla="*/ 405619 w 5232919"/>
              <a:gd name="connsiteY148" fmla="*/ 796834 h 4477019"/>
              <a:gd name="connsiteX149" fmla="*/ 366430 w 5232919"/>
              <a:gd name="connsiteY149" fmla="*/ 809897 h 4477019"/>
              <a:gd name="connsiteX150" fmla="*/ 222739 w 5232919"/>
              <a:gd name="connsiteY150" fmla="*/ 822960 h 4477019"/>
              <a:gd name="connsiteX151" fmla="*/ 141791 w 5232919"/>
              <a:gd name="connsiteY151" fmla="*/ 836422 h 4477019"/>
              <a:gd name="connsiteX152" fmla="*/ 13733 w 5232919"/>
              <a:gd name="connsiteY152" fmla="*/ 836022 h 4477019"/>
              <a:gd name="connsiteX153" fmla="*/ 670 w 5232919"/>
              <a:gd name="connsiteY153" fmla="*/ 783771 h 4477019"/>
              <a:gd name="connsiteX154" fmla="*/ 26796 w 5232919"/>
              <a:gd name="connsiteY154" fmla="*/ 744582 h 4477019"/>
              <a:gd name="connsiteX155" fmla="*/ 196613 w 5232919"/>
              <a:gd name="connsiteY155" fmla="*/ 679268 h 4477019"/>
              <a:gd name="connsiteX156" fmla="*/ 288053 w 5232919"/>
              <a:gd name="connsiteY156" fmla="*/ 640080 h 4477019"/>
              <a:gd name="connsiteX157" fmla="*/ 327242 w 5232919"/>
              <a:gd name="connsiteY157" fmla="*/ 627017 h 4477019"/>
              <a:gd name="connsiteX158" fmla="*/ 470933 w 5232919"/>
              <a:gd name="connsiteY158" fmla="*/ 574765 h 4477019"/>
              <a:gd name="connsiteX0" fmla="*/ 327242 w 5232917"/>
              <a:gd name="connsiteY0" fmla="*/ 640080 h 4477019"/>
              <a:gd name="connsiteX1" fmla="*/ 418682 w 5232917"/>
              <a:gd name="connsiteY1" fmla="*/ 613954 h 4477019"/>
              <a:gd name="connsiteX2" fmla="*/ 444807 w 5232917"/>
              <a:gd name="connsiteY2" fmla="*/ 574765 h 4477019"/>
              <a:gd name="connsiteX3" fmla="*/ 483996 w 5232917"/>
              <a:gd name="connsiteY3" fmla="*/ 535577 h 4477019"/>
              <a:gd name="connsiteX4" fmla="*/ 510122 w 5232917"/>
              <a:gd name="connsiteY4" fmla="*/ 483325 h 4477019"/>
              <a:gd name="connsiteX5" fmla="*/ 562373 w 5232917"/>
              <a:gd name="connsiteY5" fmla="*/ 352697 h 4477019"/>
              <a:gd name="connsiteX6" fmla="*/ 588499 w 5232917"/>
              <a:gd name="connsiteY6" fmla="*/ 313508 h 4477019"/>
              <a:gd name="connsiteX7" fmla="*/ 614624 w 5232917"/>
              <a:gd name="connsiteY7" fmla="*/ 248194 h 4477019"/>
              <a:gd name="connsiteX8" fmla="*/ 706064 w 5232917"/>
              <a:gd name="connsiteY8" fmla="*/ 169817 h 4477019"/>
              <a:gd name="connsiteX9" fmla="*/ 743550 w 5232917"/>
              <a:gd name="connsiteY9" fmla="*/ 137075 h 4477019"/>
              <a:gd name="connsiteX10" fmla="*/ 792582 w 5232917"/>
              <a:gd name="connsiteY10" fmla="*/ 114173 h 4477019"/>
              <a:gd name="connsiteX11" fmla="*/ 888944 w 5232917"/>
              <a:gd name="connsiteY11" fmla="*/ 78377 h 4477019"/>
              <a:gd name="connsiteX12" fmla="*/ 941195 w 5232917"/>
              <a:gd name="connsiteY12" fmla="*/ 45635 h 4477019"/>
              <a:gd name="connsiteX13" fmla="*/ 1032636 w 5232917"/>
              <a:gd name="connsiteY13" fmla="*/ 14592 h 4477019"/>
              <a:gd name="connsiteX14" fmla="*/ 1071824 w 5232917"/>
              <a:gd name="connsiteY14" fmla="*/ 26125 h 4477019"/>
              <a:gd name="connsiteX15" fmla="*/ 1111013 w 5232917"/>
              <a:gd name="connsiteY15" fmla="*/ 0 h 4477019"/>
              <a:gd name="connsiteX16" fmla="*/ 1241642 w 5232917"/>
              <a:gd name="connsiteY16" fmla="*/ 26125 h 4477019"/>
              <a:gd name="connsiteX17" fmla="*/ 1323237 w 5232917"/>
              <a:gd name="connsiteY17" fmla="*/ 57003 h 4477019"/>
              <a:gd name="connsiteX18" fmla="*/ 1372270 w 5232917"/>
              <a:gd name="connsiteY18" fmla="*/ 104502 h 4477019"/>
              <a:gd name="connsiteX19" fmla="*/ 1424522 w 5232917"/>
              <a:gd name="connsiteY19" fmla="*/ 130628 h 4477019"/>
              <a:gd name="connsiteX20" fmla="*/ 1437584 w 5232917"/>
              <a:gd name="connsiteY20" fmla="*/ 169817 h 4477019"/>
              <a:gd name="connsiteX21" fmla="*/ 1476773 w 5232917"/>
              <a:gd name="connsiteY21" fmla="*/ 209005 h 4477019"/>
              <a:gd name="connsiteX22" fmla="*/ 1489836 w 5232917"/>
              <a:gd name="connsiteY22" fmla="*/ 274320 h 4477019"/>
              <a:gd name="connsiteX23" fmla="*/ 1505245 w 5232917"/>
              <a:gd name="connsiteY23" fmla="*/ 595360 h 4477019"/>
              <a:gd name="connsiteX24" fmla="*/ 1463710 w 5232917"/>
              <a:gd name="connsiteY24" fmla="*/ 966651 h 4477019"/>
              <a:gd name="connsiteX25" fmla="*/ 1450647 w 5232917"/>
              <a:gd name="connsiteY25" fmla="*/ 1188720 h 4477019"/>
              <a:gd name="connsiteX26" fmla="*/ 1437584 w 5232917"/>
              <a:gd name="connsiteY26" fmla="*/ 1240971 h 4477019"/>
              <a:gd name="connsiteX27" fmla="*/ 1411459 w 5232917"/>
              <a:gd name="connsiteY27" fmla="*/ 1371600 h 4477019"/>
              <a:gd name="connsiteX28" fmla="*/ 1346144 w 5232917"/>
              <a:gd name="connsiteY28" fmla="*/ 1828800 h 4477019"/>
              <a:gd name="connsiteX29" fmla="*/ 1333082 w 5232917"/>
              <a:gd name="connsiteY29" fmla="*/ 2325188 h 4477019"/>
              <a:gd name="connsiteX30" fmla="*/ 1320019 w 5232917"/>
              <a:gd name="connsiteY30" fmla="*/ 2364377 h 4477019"/>
              <a:gd name="connsiteX31" fmla="*/ 1333082 w 5232917"/>
              <a:gd name="connsiteY31" fmla="*/ 3148148 h 4477019"/>
              <a:gd name="connsiteX32" fmla="*/ 1359207 w 5232917"/>
              <a:gd name="connsiteY32" fmla="*/ 3187337 h 4477019"/>
              <a:gd name="connsiteX33" fmla="*/ 1411459 w 5232917"/>
              <a:gd name="connsiteY33" fmla="*/ 3252651 h 4477019"/>
              <a:gd name="connsiteX34" fmla="*/ 1424522 w 5232917"/>
              <a:gd name="connsiteY34" fmla="*/ 3291840 h 4477019"/>
              <a:gd name="connsiteX35" fmla="*/ 1463710 w 5232917"/>
              <a:gd name="connsiteY35" fmla="*/ 3304902 h 4477019"/>
              <a:gd name="connsiteX36" fmla="*/ 1646590 w 5232917"/>
              <a:gd name="connsiteY36" fmla="*/ 3226525 h 4477019"/>
              <a:gd name="connsiteX37" fmla="*/ 1685779 w 5232917"/>
              <a:gd name="connsiteY37" fmla="*/ 3213462 h 4477019"/>
              <a:gd name="connsiteX38" fmla="*/ 1711904 w 5232917"/>
              <a:gd name="connsiteY38" fmla="*/ 3174274 h 4477019"/>
              <a:gd name="connsiteX39" fmla="*/ 1816407 w 5232917"/>
              <a:gd name="connsiteY39" fmla="*/ 3082834 h 4477019"/>
              <a:gd name="connsiteX40" fmla="*/ 1842533 w 5232917"/>
              <a:gd name="connsiteY40" fmla="*/ 3004457 h 4477019"/>
              <a:gd name="connsiteX41" fmla="*/ 1920910 w 5232917"/>
              <a:gd name="connsiteY41" fmla="*/ 2965268 h 4477019"/>
              <a:gd name="connsiteX42" fmla="*/ 1960099 w 5232917"/>
              <a:gd name="connsiteY42" fmla="*/ 2939142 h 4477019"/>
              <a:gd name="connsiteX43" fmla="*/ 2051539 w 5232917"/>
              <a:gd name="connsiteY43" fmla="*/ 2847702 h 4477019"/>
              <a:gd name="connsiteX44" fmla="*/ 2142979 w 5232917"/>
              <a:gd name="connsiteY44" fmla="*/ 2769325 h 4477019"/>
              <a:gd name="connsiteX45" fmla="*/ 2182167 w 5232917"/>
              <a:gd name="connsiteY45" fmla="*/ 2717074 h 4477019"/>
              <a:gd name="connsiteX46" fmla="*/ 2299733 w 5232917"/>
              <a:gd name="connsiteY46" fmla="*/ 2625634 h 4477019"/>
              <a:gd name="connsiteX47" fmla="*/ 2338922 w 5232917"/>
              <a:gd name="connsiteY47" fmla="*/ 2612571 h 4477019"/>
              <a:gd name="connsiteX48" fmla="*/ 2430362 w 5232917"/>
              <a:gd name="connsiteY48" fmla="*/ 2521131 h 4477019"/>
              <a:gd name="connsiteX49" fmla="*/ 2482613 w 5232917"/>
              <a:gd name="connsiteY49" fmla="*/ 2481942 h 4477019"/>
              <a:gd name="connsiteX50" fmla="*/ 2626304 w 5232917"/>
              <a:gd name="connsiteY50" fmla="*/ 2377440 h 4477019"/>
              <a:gd name="connsiteX51" fmla="*/ 2717744 w 5232917"/>
              <a:gd name="connsiteY51" fmla="*/ 2286000 h 4477019"/>
              <a:gd name="connsiteX52" fmla="*/ 2822247 w 5232917"/>
              <a:gd name="connsiteY52" fmla="*/ 2233748 h 4477019"/>
              <a:gd name="connsiteX53" fmla="*/ 2926750 w 5232917"/>
              <a:gd name="connsiteY53" fmla="*/ 2142308 h 4477019"/>
              <a:gd name="connsiteX54" fmla="*/ 2992064 w 5232917"/>
              <a:gd name="connsiteY54" fmla="*/ 2129245 h 4477019"/>
              <a:gd name="connsiteX55" fmla="*/ 3083504 w 5232917"/>
              <a:gd name="connsiteY55" fmla="*/ 2090057 h 4477019"/>
              <a:gd name="connsiteX56" fmla="*/ 3148819 w 5232917"/>
              <a:gd name="connsiteY56" fmla="*/ 2076994 h 4477019"/>
              <a:gd name="connsiteX57" fmla="*/ 3214133 w 5232917"/>
              <a:gd name="connsiteY57" fmla="*/ 2037805 h 4477019"/>
              <a:gd name="connsiteX58" fmla="*/ 3475390 w 5232917"/>
              <a:gd name="connsiteY58" fmla="*/ 1959428 h 4477019"/>
              <a:gd name="connsiteX59" fmla="*/ 3801962 w 5232917"/>
              <a:gd name="connsiteY59" fmla="*/ 1972491 h 4477019"/>
              <a:gd name="connsiteX60" fmla="*/ 3841150 w 5232917"/>
              <a:gd name="connsiteY60" fmla="*/ 2011680 h 4477019"/>
              <a:gd name="connsiteX61" fmla="*/ 3958716 w 5232917"/>
              <a:gd name="connsiteY61" fmla="*/ 1920240 h 4477019"/>
              <a:gd name="connsiteX62" fmla="*/ 4010967 w 5232917"/>
              <a:gd name="connsiteY62" fmla="*/ 1894114 h 4477019"/>
              <a:gd name="connsiteX63" fmla="*/ 4128533 w 5232917"/>
              <a:gd name="connsiteY63" fmla="*/ 1841862 h 4477019"/>
              <a:gd name="connsiteX64" fmla="*/ 4233036 w 5232917"/>
              <a:gd name="connsiteY64" fmla="*/ 1776548 h 4477019"/>
              <a:gd name="connsiteX65" fmla="*/ 4350602 w 5232917"/>
              <a:gd name="connsiteY65" fmla="*/ 1724297 h 4477019"/>
              <a:gd name="connsiteX66" fmla="*/ 4428979 w 5232917"/>
              <a:gd name="connsiteY66" fmla="*/ 1658982 h 4477019"/>
              <a:gd name="connsiteX67" fmla="*/ 4455104 w 5232917"/>
              <a:gd name="connsiteY67" fmla="*/ 1606731 h 4477019"/>
              <a:gd name="connsiteX68" fmla="*/ 4546544 w 5232917"/>
              <a:gd name="connsiteY68" fmla="*/ 1515291 h 4477019"/>
              <a:gd name="connsiteX69" fmla="*/ 4598796 w 5232917"/>
              <a:gd name="connsiteY69" fmla="*/ 1449977 h 4477019"/>
              <a:gd name="connsiteX70" fmla="*/ 4637984 w 5232917"/>
              <a:gd name="connsiteY70" fmla="*/ 1841862 h 4477019"/>
              <a:gd name="connsiteX71" fmla="*/ 4703299 w 5232917"/>
              <a:gd name="connsiteY71" fmla="*/ 1828800 h 4477019"/>
              <a:gd name="connsiteX72" fmla="*/ 4781676 w 5232917"/>
              <a:gd name="connsiteY72" fmla="*/ 1789611 h 4477019"/>
              <a:gd name="connsiteX73" fmla="*/ 4873116 w 5232917"/>
              <a:gd name="connsiteY73" fmla="*/ 1750422 h 4477019"/>
              <a:gd name="connsiteX74" fmla="*/ 4846990 w 5232917"/>
              <a:gd name="connsiteY74" fmla="*/ 2103120 h 4477019"/>
              <a:gd name="connsiteX75" fmla="*/ 4807802 w 5232917"/>
              <a:gd name="connsiteY75" fmla="*/ 2194560 h 4477019"/>
              <a:gd name="connsiteX76" fmla="*/ 4768613 w 5232917"/>
              <a:gd name="connsiteY76" fmla="*/ 2272937 h 4477019"/>
              <a:gd name="connsiteX77" fmla="*/ 4768613 w 5232917"/>
              <a:gd name="connsiteY77" fmla="*/ 2599508 h 4477019"/>
              <a:gd name="connsiteX78" fmla="*/ 4820864 w 5232917"/>
              <a:gd name="connsiteY78" fmla="*/ 2664822 h 4477019"/>
              <a:gd name="connsiteX79" fmla="*/ 4833927 w 5232917"/>
              <a:gd name="connsiteY79" fmla="*/ 2978331 h 4477019"/>
              <a:gd name="connsiteX80" fmla="*/ 4860053 w 5232917"/>
              <a:gd name="connsiteY80" fmla="*/ 3017520 h 4477019"/>
              <a:gd name="connsiteX81" fmla="*/ 4886179 w 5232917"/>
              <a:gd name="connsiteY81" fmla="*/ 3108960 h 4477019"/>
              <a:gd name="connsiteX82" fmla="*/ 4925367 w 5232917"/>
              <a:gd name="connsiteY82" fmla="*/ 3187337 h 4477019"/>
              <a:gd name="connsiteX83" fmla="*/ 4899242 w 5232917"/>
              <a:gd name="connsiteY83" fmla="*/ 3474720 h 4477019"/>
              <a:gd name="connsiteX84" fmla="*/ 4886179 w 5232917"/>
              <a:gd name="connsiteY84" fmla="*/ 3513908 h 4477019"/>
              <a:gd name="connsiteX85" fmla="*/ 4873116 w 5232917"/>
              <a:gd name="connsiteY85" fmla="*/ 3618411 h 4477019"/>
              <a:gd name="connsiteX86" fmla="*/ 4886179 w 5232917"/>
              <a:gd name="connsiteY86" fmla="*/ 4049485 h 4477019"/>
              <a:gd name="connsiteX87" fmla="*/ 4912304 w 5232917"/>
              <a:gd name="connsiteY87" fmla="*/ 4114800 h 4477019"/>
              <a:gd name="connsiteX88" fmla="*/ 4925367 w 5232917"/>
              <a:gd name="connsiteY88" fmla="*/ 4153988 h 4477019"/>
              <a:gd name="connsiteX89" fmla="*/ 4886179 w 5232917"/>
              <a:gd name="connsiteY89" fmla="*/ 4206240 h 4477019"/>
              <a:gd name="connsiteX90" fmla="*/ 344672 w 5232917"/>
              <a:gd name="connsiteY90" fmla="*/ 4250349 h 4477019"/>
              <a:gd name="connsiteX91" fmla="*/ 629091 w 5232917"/>
              <a:gd name="connsiteY91" fmla="*/ 4329358 h 4477019"/>
              <a:gd name="connsiteX92" fmla="*/ 1711979 w 5232917"/>
              <a:gd name="connsiteY92" fmla="*/ 4339198 h 4477019"/>
              <a:gd name="connsiteX93" fmla="*/ 3341232 w 5232917"/>
              <a:gd name="connsiteY93" fmla="*/ 4304761 h 4477019"/>
              <a:gd name="connsiteX94" fmla="*/ 4019109 w 5232917"/>
              <a:gd name="connsiteY94" fmla="*/ 4289369 h 4477019"/>
              <a:gd name="connsiteX95" fmla="*/ 4901578 w 5232917"/>
              <a:gd name="connsiteY95" fmla="*/ 4319520 h 4477019"/>
              <a:gd name="connsiteX96" fmla="*/ 3932590 w 5232917"/>
              <a:gd name="connsiteY96" fmla="*/ 4362994 h 4477019"/>
              <a:gd name="connsiteX97" fmla="*/ 3880339 w 5232917"/>
              <a:gd name="connsiteY97" fmla="*/ 4389120 h 4477019"/>
              <a:gd name="connsiteX98" fmla="*/ 3813765 w 5232917"/>
              <a:gd name="connsiteY98" fmla="*/ 4378555 h 4477019"/>
              <a:gd name="connsiteX99" fmla="*/ 3700555 w 5232917"/>
              <a:gd name="connsiteY99" fmla="*/ 4408073 h 4477019"/>
              <a:gd name="connsiteX100" fmla="*/ 4143865 w 5232917"/>
              <a:gd name="connsiteY100" fmla="*/ 4464274 h 4477019"/>
              <a:gd name="connsiteX101" fmla="*/ 3357824 w 5232917"/>
              <a:gd name="connsiteY101" fmla="*/ 4441371 h 4477019"/>
              <a:gd name="connsiteX102" fmla="*/ 3279447 w 5232917"/>
              <a:gd name="connsiteY102" fmla="*/ 4428308 h 4477019"/>
              <a:gd name="connsiteX103" fmla="*/ 3096567 w 5232917"/>
              <a:gd name="connsiteY103" fmla="*/ 4402182 h 4477019"/>
              <a:gd name="connsiteX104" fmla="*/ 3057379 w 5232917"/>
              <a:gd name="connsiteY104" fmla="*/ 4389120 h 4477019"/>
              <a:gd name="connsiteX105" fmla="*/ 2508739 w 5232917"/>
              <a:gd name="connsiteY105" fmla="*/ 4428308 h 4477019"/>
              <a:gd name="connsiteX106" fmla="*/ 1116389 w 5232917"/>
              <a:gd name="connsiteY106" fmla="*/ 4476945 h 4477019"/>
              <a:gd name="connsiteX107" fmla="*/ 1672716 w 5232917"/>
              <a:gd name="connsiteY107" fmla="*/ 4415245 h 4477019"/>
              <a:gd name="connsiteX108" fmla="*/ 1633527 w 5232917"/>
              <a:gd name="connsiteY108" fmla="*/ 4389120 h 4477019"/>
              <a:gd name="connsiteX109" fmla="*/ 1502899 w 5232917"/>
              <a:gd name="connsiteY109" fmla="*/ 4362994 h 4477019"/>
              <a:gd name="connsiteX110" fmla="*/ 1458789 w 5232917"/>
              <a:gd name="connsiteY110" fmla="*/ 4376227 h 4477019"/>
              <a:gd name="connsiteX111" fmla="*/ 1288668 w 5232917"/>
              <a:gd name="connsiteY111" fmla="*/ 4373634 h 4477019"/>
              <a:gd name="connsiteX112" fmla="*/ 976031 w 5232917"/>
              <a:gd name="connsiteY112" fmla="*/ 4368251 h 4477019"/>
              <a:gd name="connsiteX113" fmla="*/ 753207 w 5232917"/>
              <a:gd name="connsiteY113" fmla="*/ 4381481 h 4477019"/>
              <a:gd name="connsiteX114" fmla="*/ 324214 w 5232917"/>
              <a:gd name="connsiteY114" fmla="*/ 4376730 h 4477019"/>
              <a:gd name="connsiteX115" fmla="*/ 348526 w 5232917"/>
              <a:gd name="connsiteY115" fmla="*/ 4334279 h 4477019"/>
              <a:gd name="connsiteX116" fmla="*/ 333868 w 5232917"/>
              <a:gd name="connsiteY116" fmla="*/ 4274946 h 4477019"/>
              <a:gd name="connsiteX117" fmla="*/ 549310 w 5232917"/>
              <a:gd name="connsiteY117" fmla="*/ 4284617 h 4477019"/>
              <a:gd name="connsiteX118" fmla="*/ 457870 w 5232917"/>
              <a:gd name="connsiteY118" fmla="*/ 4297680 h 4477019"/>
              <a:gd name="connsiteX119" fmla="*/ 353367 w 5232917"/>
              <a:gd name="connsiteY119" fmla="*/ 4310742 h 4477019"/>
              <a:gd name="connsiteX120" fmla="*/ 327242 w 5232917"/>
              <a:gd name="connsiteY120" fmla="*/ 4258491 h 4477019"/>
              <a:gd name="connsiteX121" fmla="*/ 340304 w 5232917"/>
              <a:gd name="connsiteY121" fmla="*/ 3696788 h 4477019"/>
              <a:gd name="connsiteX122" fmla="*/ 353367 w 5232917"/>
              <a:gd name="connsiteY122" fmla="*/ 3579222 h 4477019"/>
              <a:gd name="connsiteX123" fmla="*/ 379493 w 5232917"/>
              <a:gd name="connsiteY123" fmla="*/ 3513908 h 4477019"/>
              <a:gd name="connsiteX124" fmla="*/ 392556 w 5232917"/>
              <a:gd name="connsiteY124" fmla="*/ 3474720 h 4477019"/>
              <a:gd name="connsiteX125" fmla="*/ 431744 w 5232917"/>
              <a:gd name="connsiteY125" fmla="*/ 3317965 h 4477019"/>
              <a:gd name="connsiteX126" fmla="*/ 444807 w 5232917"/>
              <a:gd name="connsiteY126" fmla="*/ 3278777 h 4477019"/>
              <a:gd name="connsiteX127" fmla="*/ 457870 w 5232917"/>
              <a:gd name="connsiteY127" fmla="*/ 3213462 h 4477019"/>
              <a:gd name="connsiteX128" fmla="*/ 497059 w 5232917"/>
              <a:gd name="connsiteY128" fmla="*/ 3135085 h 4477019"/>
              <a:gd name="connsiteX129" fmla="*/ 523184 w 5232917"/>
              <a:gd name="connsiteY129" fmla="*/ 3004457 h 4477019"/>
              <a:gd name="connsiteX130" fmla="*/ 536247 w 5232917"/>
              <a:gd name="connsiteY130" fmla="*/ 2926080 h 4477019"/>
              <a:gd name="connsiteX131" fmla="*/ 562373 w 5232917"/>
              <a:gd name="connsiteY131" fmla="*/ 2873828 h 4477019"/>
              <a:gd name="connsiteX132" fmla="*/ 575436 w 5232917"/>
              <a:gd name="connsiteY132" fmla="*/ 2834640 h 4477019"/>
              <a:gd name="connsiteX133" fmla="*/ 640750 w 5232917"/>
              <a:gd name="connsiteY133" fmla="*/ 2403565 h 4477019"/>
              <a:gd name="connsiteX134" fmla="*/ 658623 w 5232917"/>
              <a:gd name="connsiteY134" fmla="*/ 2253274 h 4477019"/>
              <a:gd name="connsiteX135" fmla="*/ 679939 w 5232917"/>
              <a:gd name="connsiteY135" fmla="*/ 2181497 h 4477019"/>
              <a:gd name="connsiteX136" fmla="*/ 704360 w 5232917"/>
              <a:gd name="connsiteY136" fmla="*/ 2018128 h 4477019"/>
              <a:gd name="connsiteX137" fmla="*/ 717424 w 5232917"/>
              <a:gd name="connsiteY137" fmla="*/ 1978939 h 4477019"/>
              <a:gd name="connsiteX138" fmla="*/ 745253 w 5232917"/>
              <a:gd name="connsiteY138" fmla="*/ 1854925 h 4477019"/>
              <a:gd name="connsiteX139" fmla="*/ 784442 w 5232917"/>
              <a:gd name="connsiteY139" fmla="*/ 1567542 h 4477019"/>
              <a:gd name="connsiteX140" fmla="*/ 810567 w 5232917"/>
              <a:gd name="connsiteY140" fmla="*/ 1410788 h 4477019"/>
              <a:gd name="connsiteX141" fmla="*/ 849756 w 5232917"/>
              <a:gd name="connsiteY141" fmla="*/ 1306285 h 4477019"/>
              <a:gd name="connsiteX142" fmla="*/ 862819 w 5232917"/>
              <a:gd name="connsiteY142" fmla="*/ 1136468 h 4477019"/>
              <a:gd name="connsiteX143" fmla="*/ 810567 w 5232917"/>
              <a:gd name="connsiteY143" fmla="*/ 914400 h 4477019"/>
              <a:gd name="connsiteX144" fmla="*/ 771379 w 5232917"/>
              <a:gd name="connsiteY144" fmla="*/ 901337 h 4477019"/>
              <a:gd name="connsiteX145" fmla="*/ 706064 w 5232917"/>
              <a:gd name="connsiteY145" fmla="*/ 862148 h 4477019"/>
              <a:gd name="connsiteX146" fmla="*/ 601562 w 5232917"/>
              <a:gd name="connsiteY146" fmla="*/ 809897 h 4477019"/>
              <a:gd name="connsiteX147" fmla="*/ 549310 w 5232917"/>
              <a:gd name="connsiteY147" fmla="*/ 783771 h 4477019"/>
              <a:gd name="connsiteX148" fmla="*/ 405619 w 5232917"/>
              <a:gd name="connsiteY148" fmla="*/ 796834 h 4477019"/>
              <a:gd name="connsiteX149" fmla="*/ 366430 w 5232917"/>
              <a:gd name="connsiteY149" fmla="*/ 809897 h 4477019"/>
              <a:gd name="connsiteX150" fmla="*/ 222739 w 5232917"/>
              <a:gd name="connsiteY150" fmla="*/ 822960 h 4477019"/>
              <a:gd name="connsiteX151" fmla="*/ 141791 w 5232917"/>
              <a:gd name="connsiteY151" fmla="*/ 836422 h 4477019"/>
              <a:gd name="connsiteX152" fmla="*/ 13733 w 5232917"/>
              <a:gd name="connsiteY152" fmla="*/ 836022 h 4477019"/>
              <a:gd name="connsiteX153" fmla="*/ 670 w 5232917"/>
              <a:gd name="connsiteY153" fmla="*/ 783771 h 4477019"/>
              <a:gd name="connsiteX154" fmla="*/ 26796 w 5232917"/>
              <a:gd name="connsiteY154" fmla="*/ 744582 h 4477019"/>
              <a:gd name="connsiteX155" fmla="*/ 196613 w 5232917"/>
              <a:gd name="connsiteY155" fmla="*/ 679268 h 4477019"/>
              <a:gd name="connsiteX156" fmla="*/ 288053 w 5232917"/>
              <a:gd name="connsiteY156" fmla="*/ 640080 h 4477019"/>
              <a:gd name="connsiteX157" fmla="*/ 327242 w 5232917"/>
              <a:gd name="connsiteY157" fmla="*/ 627017 h 4477019"/>
              <a:gd name="connsiteX158" fmla="*/ 470933 w 5232917"/>
              <a:gd name="connsiteY158" fmla="*/ 574765 h 4477019"/>
              <a:gd name="connsiteX0" fmla="*/ 327242 w 5232919"/>
              <a:gd name="connsiteY0" fmla="*/ 640080 h 4476944"/>
              <a:gd name="connsiteX1" fmla="*/ 418682 w 5232919"/>
              <a:gd name="connsiteY1" fmla="*/ 613954 h 4476944"/>
              <a:gd name="connsiteX2" fmla="*/ 444807 w 5232919"/>
              <a:gd name="connsiteY2" fmla="*/ 574765 h 4476944"/>
              <a:gd name="connsiteX3" fmla="*/ 483996 w 5232919"/>
              <a:gd name="connsiteY3" fmla="*/ 535577 h 4476944"/>
              <a:gd name="connsiteX4" fmla="*/ 510122 w 5232919"/>
              <a:gd name="connsiteY4" fmla="*/ 483325 h 4476944"/>
              <a:gd name="connsiteX5" fmla="*/ 562373 w 5232919"/>
              <a:gd name="connsiteY5" fmla="*/ 352697 h 4476944"/>
              <a:gd name="connsiteX6" fmla="*/ 588499 w 5232919"/>
              <a:gd name="connsiteY6" fmla="*/ 313508 h 4476944"/>
              <a:gd name="connsiteX7" fmla="*/ 614624 w 5232919"/>
              <a:gd name="connsiteY7" fmla="*/ 248194 h 4476944"/>
              <a:gd name="connsiteX8" fmla="*/ 706064 w 5232919"/>
              <a:gd name="connsiteY8" fmla="*/ 169817 h 4476944"/>
              <a:gd name="connsiteX9" fmla="*/ 743550 w 5232919"/>
              <a:gd name="connsiteY9" fmla="*/ 137075 h 4476944"/>
              <a:gd name="connsiteX10" fmla="*/ 792582 w 5232919"/>
              <a:gd name="connsiteY10" fmla="*/ 114173 h 4476944"/>
              <a:gd name="connsiteX11" fmla="*/ 888944 w 5232919"/>
              <a:gd name="connsiteY11" fmla="*/ 78377 h 4476944"/>
              <a:gd name="connsiteX12" fmla="*/ 941195 w 5232919"/>
              <a:gd name="connsiteY12" fmla="*/ 45635 h 4476944"/>
              <a:gd name="connsiteX13" fmla="*/ 1032636 w 5232919"/>
              <a:gd name="connsiteY13" fmla="*/ 14592 h 4476944"/>
              <a:gd name="connsiteX14" fmla="*/ 1071824 w 5232919"/>
              <a:gd name="connsiteY14" fmla="*/ 26125 h 4476944"/>
              <a:gd name="connsiteX15" fmla="*/ 1111013 w 5232919"/>
              <a:gd name="connsiteY15" fmla="*/ 0 h 4476944"/>
              <a:gd name="connsiteX16" fmla="*/ 1241642 w 5232919"/>
              <a:gd name="connsiteY16" fmla="*/ 26125 h 4476944"/>
              <a:gd name="connsiteX17" fmla="*/ 1323237 w 5232919"/>
              <a:gd name="connsiteY17" fmla="*/ 57003 h 4476944"/>
              <a:gd name="connsiteX18" fmla="*/ 1372270 w 5232919"/>
              <a:gd name="connsiteY18" fmla="*/ 104502 h 4476944"/>
              <a:gd name="connsiteX19" fmla="*/ 1424522 w 5232919"/>
              <a:gd name="connsiteY19" fmla="*/ 130628 h 4476944"/>
              <a:gd name="connsiteX20" fmla="*/ 1437584 w 5232919"/>
              <a:gd name="connsiteY20" fmla="*/ 169817 h 4476944"/>
              <a:gd name="connsiteX21" fmla="*/ 1476773 w 5232919"/>
              <a:gd name="connsiteY21" fmla="*/ 209005 h 4476944"/>
              <a:gd name="connsiteX22" fmla="*/ 1489836 w 5232919"/>
              <a:gd name="connsiteY22" fmla="*/ 274320 h 4476944"/>
              <a:gd name="connsiteX23" fmla="*/ 1505245 w 5232919"/>
              <a:gd name="connsiteY23" fmla="*/ 595360 h 4476944"/>
              <a:gd name="connsiteX24" fmla="*/ 1463710 w 5232919"/>
              <a:gd name="connsiteY24" fmla="*/ 966651 h 4476944"/>
              <a:gd name="connsiteX25" fmla="*/ 1450647 w 5232919"/>
              <a:gd name="connsiteY25" fmla="*/ 1188720 h 4476944"/>
              <a:gd name="connsiteX26" fmla="*/ 1437584 w 5232919"/>
              <a:gd name="connsiteY26" fmla="*/ 1240971 h 4476944"/>
              <a:gd name="connsiteX27" fmla="*/ 1411459 w 5232919"/>
              <a:gd name="connsiteY27" fmla="*/ 1371600 h 4476944"/>
              <a:gd name="connsiteX28" fmla="*/ 1346144 w 5232919"/>
              <a:gd name="connsiteY28" fmla="*/ 1828800 h 4476944"/>
              <a:gd name="connsiteX29" fmla="*/ 1333082 w 5232919"/>
              <a:gd name="connsiteY29" fmla="*/ 2325188 h 4476944"/>
              <a:gd name="connsiteX30" fmla="*/ 1320019 w 5232919"/>
              <a:gd name="connsiteY30" fmla="*/ 2364377 h 4476944"/>
              <a:gd name="connsiteX31" fmla="*/ 1333082 w 5232919"/>
              <a:gd name="connsiteY31" fmla="*/ 3148148 h 4476944"/>
              <a:gd name="connsiteX32" fmla="*/ 1359207 w 5232919"/>
              <a:gd name="connsiteY32" fmla="*/ 3187337 h 4476944"/>
              <a:gd name="connsiteX33" fmla="*/ 1411459 w 5232919"/>
              <a:gd name="connsiteY33" fmla="*/ 3252651 h 4476944"/>
              <a:gd name="connsiteX34" fmla="*/ 1424522 w 5232919"/>
              <a:gd name="connsiteY34" fmla="*/ 3291840 h 4476944"/>
              <a:gd name="connsiteX35" fmla="*/ 1463710 w 5232919"/>
              <a:gd name="connsiteY35" fmla="*/ 3304902 h 4476944"/>
              <a:gd name="connsiteX36" fmla="*/ 1646590 w 5232919"/>
              <a:gd name="connsiteY36" fmla="*/ 3226525 h 4476944"/>
              <a:gd name="connsiteX37" fmla="*/ 1685779 w 5232919"/>
              <a:gd name="connsiteY37" fmla="*/ 3213462 h 4476944"/>
              <a:gd name="connsiteX38" fmla="*/ 1711904 w 5232919"/>
              <a:gd name="connsiteY38" fmla="*/ 3174274 h 4476944"/>
              <a:gd name="connsiteX39" fmla="*/ 1816407 w 5232919"/>
              <a:gd name="connsiteY39" fmla="*/ 3082834 h 4476944"/>
              <a:gd name="connsiteX40" fmla="*/ 1842533 w 5232919"/>
              <a:gd name="connsiteY40" fmla="*/ 3004457 h 4476944"/>
              <a:gd name="connsiteX41" fmla="*/ 1920910 w 5232919"/>
              <a:gd name="connsiteY41" fmla="*/ 2965268 h 4476944"/>
              <a:gd name="connsiteX42" fmla="*/ 1960099 w 5232919"/>
              <a:gd name="connsiteY42" fmla="*/ 2939142 h 4476944"/>
              <a:gd name="connsiteX43" fmla="*/ 2051539 w 5232919"/>
              <a:gd name="connsiteY43" fmla="*/ 2847702 h 4476944"/>
              <a:gd name="connsiteX44" fmla="*/ 2142979 w 5232919"/>
              <a:gd name="connsiteY44" fmla="*/ 2769325 h 4476944"/>
              <a:gd name="connsiteX45" fmla="*/ 2182167 w 5232919"/>
              <a:gd name="connsiteY45" fmla="*/ 2717074 h 4476944"/>
              <a:gd name="connsiteX46" fmla="*/ 2299733 w 5232919"/>
              <a:gd name="connsiteY46" fmla="*/ 2625634 h 4476944"/>
              <a:gd name="connsiteX47" fmla="*/ 2338922 w 5232919"/>
              <a:gd name="connsiteY47" fmla="*/ 2612571 h 4476944"/>
              <a:gd name="connsiteX48" fmla="*/ 2430362 w 5232919"/>
              <a:gd name="connsiteY48" fmla="*/ 2521131 h 4476944"/>
              <a:gd name="connsiteX49" fmla="*/ 2482613 w 5232919"/>
              <a:gd name="connsiteY49" fmla="*/ 2481942 h 4476944"/>
              <a:gd name="connsiteX50" fmla="*/ 2626304 w 5232919"/>
              <a:gd name="connsiteY50" fmla="*/ 2377440 h 4476944"/>
              <a:gd name="connsiteX51" fmla="*/ 2717744 w 5232919"/>
              <a:gd name="connsiteY51" fmla="*/ 2286000 h 4476944"/>
              <a:gd name="connsiteX52" fmla="*/ 2822247 w 5232919"/>
              <a:gd name="connsiteY52" fmla="*/ 2233748 h 4476944"/>
              <a:gd name="connsiteX53" fmla="*/ 2926750 w 5232919"/>
              <a:gd name="connsiteY53" fmla="*/ 2142308 h 4476944"/>
              <a:gd name="connsiteX54" fmla="*/ 2992064 w 5232919"/>
              <a:gd name="connsiteY54" fmla="*/ 2129245 h 4476944"/>
              <a:gd name="connsiteX55" fmla="*/ 3083504 w 5232919"/>
              <a:gd name="connsiteY55" fmla="*/ 2090057 h 4476944"/>
              <a:gd name="connsiteX56" fmla="*/ 3148819 w 5232919"/>
              <a:gd name="connsiteY56" fmla="*/ 2076994 h 4476944"/>
              <a:gd name="connsiteX57" fmla="*/ 3214133 w 5232919"/>
              <a:gd name="connsiteY57" fmla="*/ 2037805 h 4476944"/>
              <a:gd name="connsiteX58" fmla="*/ 3475390 w 5232919"/>
              <a:gd name="connsiteY58" fmla="*/ 1959428 h 4476944"/>
              <a:gd name="connsiteX59" fmla="*/ 3801962 w 5232919"/>
              <a:gd name="connsiteY59" fmla="*/ 1972491 h 4476944"/>
              <a:gd name="connsiteX60" fmla="*/ 3841150 w 5232919"/>
              <a:gd name="connsiteY60" fmla="*/ 2011680 h 4476944"/>
              <a:gd name="connsiteX61" fmla="*/ 3958716 w 5232919"/>
              <a:gd name="connsiteY61" fmla="*/ 1920240 h 4476944"/>
              <a:gd name="connsiteX62" fmla="*/ 4010967 w 5232919"/>
              <a:gd name="connsiteY62" fmla="*/ 1894114 h 4476944"/>
              <a:gd name="connsiteX63" fmla="*/ 4128533 w 5232919"/>
              <a:gd name="connsiteY63" fmla="*/ 1841862 h 4476944"/>
              <a:gd name="connsiteX64" fmla="*/ 4233036 w 5232919"/>
              <a:gd name="connsiteY64" fmla="*/ 1776548 h 4476944"/>
              <a:gd name="connsiteX65" fmla="*/ 4350602 w 5232919"/>
              <a:gd name="connsiteY65" fmla="*/ 1724297 h 4476944"/>
              <a:gd name="connsiteX66" fmla="*/ 4428979 w 5232919"/>
              <a:gd name="connsiteY66" fmla="*/ 1658982 h 4476944"/>
              <a:gd name="connsiteX67" fmla="*/ 4455104 w 5232919"/>
              <a:gd name="connsiteY67" fmla="*/ 1606731 h 4476944"/>
              <a:gd name="connsiteX68" fmla="*/ 4546544 w 5232919"/>
              <a:gd name="connsiteY68" fmla="*/ 1515291 h 4476944"/>
              <a:gd name="connsiteX69" fmla="*/ 4598796 w 5232919"/>
              <a:gd name="connsiteY69" fmla="*/ 1449977 h 4476944"/>
              <a:gd name="connsiteX70" fmla="*/ 4637984 w 5232919"/>
              <a:gd name="connsiteY70" fmla="*/ 1841862 h 4476944"/>
              <a:gd name="connsiteX71" fmla="*/ 4703299 w 5232919"/>
              <a:gd name="connsiteY71" fmla="*/ 1828800 h 4476944"/>
              <a:gd name="connsiteX72" fmla="*/ 4781676 w 5232919"/>
              <a:gd name="connsiteY72" fmla="*/ 1789611 h 4476944"/>
              <a:gd name="connsiteX73" fmla="*/ 4873116 w 5232919"/>
              <a:gd name="connsiteY73" fmla="*/ 1750422 h 4476944"/>
              <a:gd name="connsiteX74" fmla="*/ 4846990 w 5232919"/>
              <a:gd name="connsiteY74" fmla="*/ 2103120 h 4476944"/>
              <a:gd name="connsiteX75" fmla="*/ 4807802 w 5232919"/>
              <a:gd name="connsiteY75" fmla="*/ 2194560 h 4476944"/>
              <a:gd name="connsiteX76" fmla="*/ 4768613 w 5232919"/>
              <a:gd name="connsiteY76" fmla="*/ 2272937 h 4476944"/>
              <a:gd name="connsiteX77" fmla="*/ 4768613 w 5232919"/>
              <a:gd name="connsiteY77" fmla="*/ 2599508 h 4476944"/>
              <a:gd name="connsiteX78" fmla="*/ 4820864 w 5232919"/>
              <a:gd name="connsiteY78" fmla="*/ 2664822 h 4476944"/>
              <a:gd name="connsiteX79" fmla="*/ 4833927 w 5232919"/>
              <a:gd name="connsiteY79" fmla="*/ 2978331 h 4476944"/>
              <a:gd name="connsiteX80" fmla="*/ 4860053 w 5232919"/>
              <a:gd name="connsiteY80" fmla="*/ 3017520 h 4476944"/>
              <a:gd name="connsiteX81" fmla="*/ 4886179 w 5232919"/>
              <a:gd name="connsiteY81" fmla="*/ 3108960 h 4476944"/>
              <a:gd name="connsiteX82" fmla="*/ 4925367 w 5232919"/>
              <a:gd name="connsiteY82" fmla="*/ 3187337 h 4476944"/>
              <a:gd name="connsiteX83" fmla="*/ 4899242 w 5232919"/>
              <a:gd name="connsiteY83" fmla="*/ 3474720 h 4476944"/>
              <a:gd name="connsiteX84" fmla="*/ 4886179 w 5232919"/>
              <a:gd name="connsiteY84" fmla="*/ 3513908 h 4476944"/>
              <a:gd name="connsiteX85" fmla="*/ 4873116 w 5232919"/>
              <a:gd name="connsiteY85" fmla="*/ 3618411 h 4476944"/>
              <a:gd name="connsiteX86" fmla="*/ 4886179 w 5232919"/>
              <a:gd name="connsiteY86" fmla="*/ 4049485 h 4476944"/>
              <a:gd name="connsiteX87" fmla="*/ 4912304 w 5232919"/>
              <a:gd name="connsiteY87" fmla="*/ 4114800 h 4476944"/>
              <a:gd name="connsiteX88" fmla="*/ 4925367 w 5232919"/>
              <a:gd name="connsiteY88" fmla="*/ 4153988 h 4476944"/>
              <a:gd name="connsiteX89" fmla="*/ 4886179 w 5232919"/>
              <a:gd name="connsiteY89" fmla="*/ 4206240 h 4476944"/>
              <a:gd name="connsiteX90" fmla="*/ 344672 w 5232919"/>
              <a:gd name="connsiteY90" fmla="*/ 4250349 h 4476944"/>
              <a:gd name="connsiteX91" fmla="*/ 629091 w 5232919"/>
              <a:gd name="connsiteY91" fmla="*/ 4329358 h 4476944"/>
              <a:gd name="connsiteX92" fmla="*/ 1711979 w 5232919"/>
              <a:gd name="connsiteY92" fmla="*/ 4339198 h 4476944"/>
              <a:gd name="connsiteX93" fmla="*/ 3341232 w 5232919"/>
              <a:gd name="connsiteY93" fmla="*/ 4304761 h 4476944"/>
              <a:gd name="connsiteX94" fmla="*/ 4019109 w 5232919"/>
              <a:gd name="connsiteY94" fmla="*/ 4289369 h 4476944"/>
              <a:gd name="connsiteX95" fmla="*/ 4901578 w 5232919"/>
              <a:gd name="connsiteY95" fmla="*/ 4319520 h 4476944"/>
              <a:gd name="connsiteX96" fmla="*/ 3932590 w 5232919"/>
              <a:gd name="connsiteY96" fmla="*/ 4362994 h 4476944"/>
              <a:gd name="connsiteX97" fmla="*/ 3880339 w 5232919"/>
              <a:gd name="connsiteY97" fmla="*/ 4389120 h 4476944"/>
              <a:gd name="connsiteX98" fmla="*/ 3813765 w 5232919"/>
              <a:gd name="connsiteY98" fmla="*/ 4378555 h 4476944"/>
              <a:gd name="connsiteX99" fmla="*/ 3700555 w 5232919"/>
              <a:gd name="connsiteY99" fmla="*/ 4408073 h 4476944"/>
              <a:gd name="connsiteX100" fmla="*/ 4143865 w 5232919"/>
              <a:gd name="connsiteY100" fmla="*/ 4464274 h 4476944"/>
              <a:gd name="connsiteX101" fmla="*/ 3357824 w 5232919"/>
              <a:gd name="connsiteY101" fmla="*/ 4441371 h 4476944"/>
              <a:gd name="connsiteX102" fmla="*/ 3279447 w 5232919"/>
              <a:gd name="connsiteY102" fmla="*/ 4428308 h 4476944"/>
              <a:gd name="connsiteX103" fmla="*/ 3096567 w 5232919"/>
              <a:gd name="connsiteY103" fmla="*/ 4402182 h 4476944"/>
              <a:gd name="connsiteX104" fmla="*/ 3057379 w 5232919"/>
              <a:gd name="connsiteY104" fmla="*/ 4389120 h 4476944"/>
              <a:gd name="connsiteX105" fmla="*/ 2828684 w 5232919"/>
              <a:gd name="connsiteY105" fmla="*/ 4443068 h 4476944"/>
              <a:gd name="connsiteX106" fmla="*/ 1116389 w 5232919"/>
              <a:gd name="connsiteY106" fmla="*/ 4476945 h 4476944"/>
              <a:gd name="connsiteX107" fmla="*/ 1672716 w 5232919"/>
              <a:gd name="connsiteY107" fmla="*/ 4415245 h 4476944"/>
              <a:gd name="connsiteX108" fmla="*/ 1633527 w 5232919"/>
              <a:gd name="connsiteY108" fmla="*/ 4389120 h 4476944"/>
              <a:gd name="connsiteX109" fmla="*/ 1502899 w 5232919"/>
              <a:gd name="connsiteY109" fmla="*/ 4362994 h 4476944"/>
              <a:gd name="connsiteX110" fmla="*/ 1458789 w 5232919"/>
              <a:gd name="connsiteY110" fmla="*/ 4376227 h 4476944"/>
              <a:gd name="connsiteX111" fmla="*/ 1288668 w 5232919"/>
              <a:gd name="connsiteY111" fmla="*/ 4373634 h 4476944"/>
              <a:gd name="connsiteX112" fmla="*/ 976031 w 5232919"/>
              <a:gd name="connsiteY112" fmla="*/ 4368251 h 4476944"/>
              <a:gd name="connsiteX113" fmla="*/ 753207 w 5232919"/>
              <a:gd name="connsiteY113" fmla="*/ 4381481 h 4476944"/>
              <a:gd name="connsiteX114" fmla="*/ 324214 w 5232919"/>
              <a:gd name="connsiteY114" fmla="*/ 4376730 h 4476944"/>
              <a:gd name="connsiteX115" fmla="*/ 348526 w 5232919"/>
              <a:gd name="connsiteY115" fmla="*/ 4334279 h 4476944"/>
              <a:gd name="connsiteX116" fmla="*/ 333868 w 5232919"/>
              <a:gd name="connsiteY116" fmla="*/ 4274946 h 4476944"/>
              <a:gd name="connsiteX117" fmla="*/ 549310 w 5232919"/>
              <a:gd name="connsiteY117" fmla="*/ 4284617 h 4476944"/>
              <a:gd name="connsiteX118" fmla="*/ 457870 w 5232919"/>
              <a:gd name="connsiteY118" fmla="*/ 4297680 h 4476944"/>
              <a:gd name="connsiteX119" fmla="*/ 353367 w 5232919"/>
              <a:gd name="connsiteY119" fmla="*/ 4310742 h 4476944"/>
              <a:gd name="connsiteX120" fmla="*/ 327242 w 5232919"/>
              <a:gd name="connsiteY120" fmla="*/ 4258491 h 4476944"/>
              <a:gd name="connsiteX121" fmla="*/ 340304 w 5232919"/>
              <a:gd name="connsiteY121" fmla="*/ 3696788 h 4476944"/>
              <a:gd name="connsiteX122" fmla="*/ 353367 w 5232919"/>
              <a:gd name="connsiteY122" fmla="*/ 3579222 h 4476944"/>
              <a:gd name="connsiteX123" fmla="*/ 379493 w 5232919"/>
              <a:gd name="connsiteY123" fmla="*/ 3513908 h 4476944"/>
              <a:gd name="connsiteX124" fmla="*/ 392556 w 5232919"/>
              <a:gd name="connsiteY124" fmla="*/ 3474720 h 4476944"/>
              <a:gd name="connsiteX125" fmla="*/ 431744 w 5232919"/>
              <a:gd name="connsiteY125" fmla="*/ 3317965 h 4476944"/>
              <a:gd name="connsiteX126" fmla="*/ 444807 w 5232919"/>
              <a:gd name="connsiteY126" fmla="*/ 3278777 h 4476944"/>
              <a:gd name="connsiteX127" fmla="*/ 457870 w 5232919"/>
              <a:gd name="connsiteY127" fmla="*/ 3213462 h 4476944"/>
              <a:gd name="connsiteX128" fmla="*/ 497059 w 5232919"/>
              <a:gd name="connsiteY128" fmla="*/ 3135085 h 4476944"/>
              <a:gd name="connsiteX129" fmla="*/ 523184 w 5232919"/>
              <a:gd name="connsiteY129" fmla="*/ 3004457 h 4476944"/>
              <a:gd name="connsiteX130" fmla="*/ 536247 w 5232919"/>
              <a:gd name="connsiteY130" fmla="*/ 2926080 h 4476944"/>
              <a:gd name="connsiteX131" fmla="*/ 562373 w 5232919"/>
              <a:gd name="connsiteY131" fmla="*/ 2873828 h 4476944"/>
              <a:gd name="connsiteX132" fmla="*/ 575436 w 5232919"/>
              <a:gd name="connsiteY132" fmla="*/ 2834640 h 4476944"/>
              <a:gd name="connsiteX133" fmla="*/ 640750 w 5232919"/>
              <a:gd name="connsiteY133" fmla="*/ 2403565 h 4476944"/>
              <a:gd name="connsiteX134" fmla="*/ 658623 w 5232919"/>
              <a:gd name="connsiteY134" fmla="*/ 2253274 h 4476944"/>
              <a:gd name="connsiteX135" fmla="*/ 679939 w 5232919"/>
              <a:gd name="connsiteY135" fmla="*/ 2181497 h 4476944"/>
              <a:gd name="connsiteX136" fmla="*/ 704360 w 5232919"/>
              <a:gd name="connsiteY136" fmla="*/ 2018128 h 4476944"/>
              <a:gd name="connsiteX137" fmla="*/ 717424 w 5232919"/>
              <a:gd name="connsiteY137" fmla="*/ 1978939 h 4476944"/>
              <a:gd name="connsiteX138" fmla="*/ 745253 w 5232919"/>
              <a:gd name="connsiteY138" fmla="*/ 1854925 h 4476944"/>
              <a:gd name="connsiteX139" fmla="*/ 784442 w 5232919"/>
              <a:gd name="connsiteY139" fmla="*/ 1567542 h 4476944"/>
              <a:gd name="connsiteX140" fmla="*/ 810567 w 5232919"/>
              <a:gd name="connsiteY140" fmla="*/ 1410788 h 4476944"/>
              <a:gd name="connsiteX141" fmla="*/ 849756 w 5232919"/>
              <a:gd name="connsiteY141" fmla="*/ 1306285 h 4476944"/>
              <a:gd name="connsiteX142" fmla="*/ 862819 w 5232919"/>
              <a:gd name="connsiteY142" fmla="*/ 1136468 h 4476944"/>
              <a:gd name="connsiteX143" fmla="*/ 810567 w 5232919"/>
              <a:gd name="connsiteY143" fmla="*/ 914400 h 4476944"/>
              <a:gd name="connsiteX144" fmla="*/ 771379 w 5232919"/>
              <a:gd name="connsiteY144" fmla="*/ 901337 h 4476944"/>
              <a:gd name="connsiteX145" fmla="*/ 706064 w 5232919"/>
              <a:gd name="connsiteY145" fmla="*/ 862148 h 4476944"/>
              <a:gd name="connsiteX146" fmla="*/ 601562 w 5232919"/>
              <a:gd name="connsiteY146" fmla="*/ 809897 h 4476944"/>
              <a:gd name="connsiteX147" fmla="*/ 549310 w 5232919"/>
              <a:gd name="connsiteY147" fmla="*/ 783771 h 4476944"/>
              <a:gd name="connsiteX148" fmla="*/ 405619 w 5232919"/>
              <a:gd name="connsiteY148" fmla="*/ 796834 h 4476944"/>
              <a:gd name="connsiteX149" fmla="*/ 366430 w 5232919"/>
              <a:gd name="connsiteY149" fmla="*/ 809897 h 4476944"/>
              <a:gd name="connsiteX150" fmla="*/ 222739 w 5232919"/>
              <a:gd name="connsiteY150" fmla="*/ 822960 h 4476944"/>
              <a:gd name="connsiteX151" fmla="*/ 141791 w 5232919"/>
              <a:gd name="connsiteY151" fmla="*/ 836422 h 4476944"/>
              <a:gd name="connsiteX152" fmla="*/ 13733 w 5232919"/>
              <a:gd name="connsiteY152" fmla="*/ 836022 h 4476944"/>
              <a:gd name="connsiteX153" fmla="*/ 670 w 5232919"/>
              <a:gd name="connsiteY153" fmla="*/ 783771 h 4476944"/>
              <a:gd name="connsiteX154" fmla="*/ 26796 w 5232919"/>
              <a:gd name="connsiteY154" fmla="*/ 744582 h 4476944"/>
              <a:gd name="connsiteX155" fmla="*/ 196613 w 5232919"/>
              <a:gd name="connsiteY155" fmla="*/ 679268 h 4476944"/>
              <a:gd name="connsiteX156" fmla="*/ 288053 w 5232919"/>
              <a:gd name="connsiteY156" fmla="*/ 640080 h 4476944"/>
              <a:gd name="connsiteX157" fmla="*/ 327242 w 5232919"/>
              <a:gd name="connsiteY157" fmla="*/ 627017 h 4476944"/>
              <a:gd name="connsiteX158" fmla="*/ 470933 w 5232919"/>
              <a:gd name="connsiteY158" fmla="*/ 574765 h 4476944"/>
              <a:gd name="connsiteX0" fmla="*/ 327242 w 5232917"/>
              <a:gd name="connsiteY0" fmla="*/ 640080 h 4476946"/>
              <a:gd name="connsiteX1" fmla="*/ 418682 w 5232917"/>
              <a:gd name="connsiteY1" fmla="*/ 613954 h 4476946"/>
              <a:gd name="connsiteX2" fmla="*/ 444807 w 5232917"/>
              <a:gd name="connsiteY2" fmla="*/ 574765 h 4476946"/>
              <a:gd name="connsiteX3" fmla="*/ 483996 w 5232917"/>
              <a:gd name="connsiteY3" fmla="*/ 535577 h 4476946"/>
              <a:gd name="connsiteX4" fmla="*/ 510122 w 5232917"/>
              <a:gd name="connsiteY4" fmla="*/ 483325 h 4476946"/>
              <a:gd name="connsiteX5" fmla="*/ 562373 w 5232917"/>
              <a:gd name="connsiteY5" fmla="*/ 352697 h 4476946"/>
              <a:gd name="connsiteX6" fmla="*/ 588499 w 5232917"/>
              <a:gd name="connsiteY6" fmla="*/ 313508 h 4476946"/>
              <a:gd name="connsiteX7" fmla="*/ 614624 w 5232917"/>
              <a:gd name="connsiteY7" fmla="*/ 248194 h 4476946"/>
              <a:gd name="connsiteX8" fmla="*/ 706064 w 5232917"/>
              <a:gd name="connsiteY8" fmla="*/ 169817 h 4476946"/>
              <a:gd name="connsiteX9" fmla="*/ 743550 w 5232917"/>
              <a:gd name="connsiteY9" fmla="*/ 137075 h 4476946"/>
              <a:gd name="connsiteX10" fmla="*/ 792582 w 5232917"/>
              <a:gd name="connsiteY10" fmla="*/ 114173 h 4476946"/>
              <a:gd name="connsiteX11" fmla="*/ 888944 w 5232917"/>
              <a:gd name="connsiteY11" fmla="*/ 78377 h 4476946"/>
              <a:gd name="connsiteX12" fmla="*/ 941195 w 5232917"/>
              <a:gd name="connsiteY12" fmla="*/ 45635 h 4476946"/>
              <a:gd name="connsiteX13" fmla="*/ 1032636 w 5232917"/>
              <a:gd name="connsiteY13" fmla="*/ 14592 h 4476946"/>
              <a:gd name="connsiteX14" fmla="*/ 1071824 w 5232917"/>
              <a:gd name="connsiteY14" fmla="*/ 26125 h 4476946"/>
              <a:gd name="connsiteX15" fmla="*/ 1111013 w 5232917"/>
              <a:gd name="connsiteY15" fmla="*/ 0 h 4476946"/>
              <a:gd name="connsiteX16" fmla="*/ 1241642 w 5232917"/>
              <a:gd name="connsiteY16" fmla="*/ 26125 h 4476946"/>
              <a:gd name="connsiteX17" fmla="*/ 1323237 w 5232917"/>
              <a:gd name="connsiteY17" fmla="*/ 57003 h 4476946"/>
              <a:gd name="connsiteX18" fmla="*/ 1372270 w 5232917"/>
              <a:gd name="connsiteY18" fmla="*/ 104502 h 4476946"/>
              <a:gd name="connsiteX19" fmla="*/ 1424522 w 5232917"/>
              <a:gd name="connsiteY19" fmla="*/ 130628 h 4476946"/>
              <a:gd name="connsiteX20" fmla="*/ 1437584 w 5232917"/>
              <a:gd name="connsiteY20" fmla="*/ 169817 h 4476946"/>
              <a:gd name="connsiteX21" fmla="*/ 1476773 w 5232917"/>
              <a:gd name="connsiteY21" fmla="*/ 209005 h 4476946"/>
              <a:gd name="connsiteX22" fmla="*/ 1489836 w 5232917"/>
              <a:gd name="connsiteY22" fmla="*/ 274320 h 4476946"/>
              <a:gd name="connsiteX23" fmla="*/ 1505245 w 5232917"/>
              <a:gd name="connsiteY23" fmla="*/ 595360 h 4476946"/>
              <a:gd name="connsiteX24" fmla="*/ 1463710 w 5232917"/>
              <a:gd name="connsiteY24" fmla="*/ 966651 h 4476946"/>
              <a:gd name="connsiteX25" fmla="*/ 1450647 w 5232917"/>
              <a:gd name="connsiteY25" fmla="*/ 1188720 h 4476946"/>
              <a:gd name="connsiteX26" fmla="*/ 1437584 w 5232917"/>
              <a:gd name="connsiteY26" fmla="*/ 1240971 h 4476946"/>
              <a:gd name="connsiteX27" fmla="*/ 1411459 w 5232917"/>
              <a:gd name="connsiteY27" fmla="*/ 1371600 h 4476946"/>
              <a:gd name="connsiteX28" fmla="*/ 1346144 w 5232917"/>
              <a:gd name="connsiteY28" fmla="*/ 1828800 h 4476946"/>
              <a:gd name="connsiteX29" fmla="*/ 1333082 w 5232917"/>
              <a:gd name="connsiteY29" fmla="*/ 2325188 h 4476946"/>
              <a:gd name="connsiteX30" fmla="*/ 1320019 w 5232917"/>
              <a:gd name="connsiteY30" fmla="*/ 2364377 h 4476946"/>
              <a:gd name="connsiteX31" fmla="*/ 1333082 w 5232917"/>
              <a:gd name="connsiteY31" fmla="*/ 3148148 h 4476946"/>
              <a:gd name="connsiteX32" fmla="*/ 1359207 w 5232917"/>
              <a:gd name="connsiteY32" fmla="*/ 3187337 h 4476946"/>
              <a:gd name="connsiteX33" fmla="*/ 1411459 w 5232917"/>
              <a:gd name="connsiteY33" fmla="*/ 3252651 h 4476946"/>
              <a:gd name="connsiteX34" fmla="*/ 1424522 w 5232917"/>
              <a:gd name="connsiteY34" fmla="*/ 3291840 h 4476946"/>
              <a:gd name="connsiteX35" fmla="*/ 1463710 w 5232917"/>
              <a:gd name="connsiteY35" fmla="*/ 3304902 h 4476946"/>
              <a:gd name="connsiteX36" fmla="*/ 1646590 w 5232917"/>
              <a:gd name="connsiteY36" fmla="*/ 3226525 h 4476946"/>
              <a:gd name="connsiteX37" fmla="*/ 1685779 w 5232917"/>
              <a:gd name="connsiteY37" fmla="*/ 3213462 h 4476946"/>
              <a:gd name="connsiteX38" fmla="*/ 1711904 w 5232917"/>
              <a:gd name="connsiteY38" fmla="*/ 3174274 h 4476946"/>
              <a:gd name="connsiteX39" fmla="*/ 1816407 w 5232917"/>
              <a:gd name="connsiteY39" fmla="*/ 3082834 h 4476946"/>
              <a:gd name="connsiteX40" fmla="*/ 1842533 w 5232917"/>
              <a:gd name="connsiteY40" fmla="*/ 3004457 h 4476946"/>
              <a:gd name="connsiteX41" fmla="*/ 1920910 w 5232917"/>
              <a:gd name="connsiteY41" fmla="*/ 2965268 h 4476946"/>
              <a:gd name="connsiteX42" fmla="*/ 1960099 w 5232917"/>
              <a:gd name="connsiteY42" fmla="*/ 2939142 h 4476946"/>
              <a:gd name="connsiteX43" fmla="*/ 2051539 w 5232917"/>
              <a:gd name="connsiteY43" fmla="*/ 2847702 h 4476946"/>
              <a:gd name="connsiteX44" fmla="*/ 2142979 w 5232917"/>
              <a:gd name="connsiteY44" fmla="*/ 2769325 h 4476946"/>
              <a:gd name="connsiteX45" fmla="*/ 2182167 w 5232917"/>
              <a:gd name="connsiteY45" fmla="*/ 2717074 h 4476946"/>
              <a:gd name="connsiteX46" fmla="*/ 2299733 w 5232917"/>
              <a:gd name="connsiteY46" fmla="*/ 2625634 h 4476946"/>
              <a:gd name="connsiteX47" fmla="*/ 2338922 w 5232917"/>
              <a:gd name="connsiteY47" fmla="*/ 2612571 h 4476946"/>
              <a:gd name="connsiteX48" fmla="*/ 2430362 w 5232917"/>
              <a:gd name="connsiteY48" fmla="*/ 2521131 h 4476946"/>
              <a:gd name="connsiteX49" fmla="*/ 2482613 w 5232917"/>
              <a:gd name="connsiteY49" fmla="*/ 2481942 h 4476946"/>
              <a:gd name="connsiteX50" fmla="*/ 2626304 w 5232917"/>
              <a:gd name="connsiteY50" fmla="*/ 2377440 h 4476946"/>
              <a:gd name="connsiteX51" fmla="*/ 2717744 w 5232917"/>
              <a:gd name="connsiteY51" fmla="*/ 2286000 h 4476946"/>
              <a:gd name="connsiteX52" fmla="*/ 2822247 w 5232917"/>
              <a:gd name="connsiteY52" fmla="*/ 2233748 h 4476946"/>
              <a:gd name="connsiteX53" fmla="*/ 2926750 w 5232917"/>
              <a:gd name="connsiteY53" fmla="*/ 2142308 h 4476946"/>
              <a:gd name="connsiteX54" fmla="*/ 2992064 w 5232917"/>
              <a:gd name="connsiteY54" fmla="*/ 2129245 h 4476946"/>
              <a:gd name="connsiteX55" fmla="*/ 3083504 w 5232917"/>
              <a:gd name="connsiteY55" fmla="*/ 2090057 h 4476946"/>
              <a:gd name="connsiteX56" fmla="*/ 3148819 w 5232917"/>
              <a:gd name="connsiteY56" fmla="*/ 2076994 h 4476946"/>
              <a:gd name="connsiteX57" fmla="*/ 3214133 w 5232917"/>
              <a:gd name="connsiteY57" fmla="*/ 2037805 h 4476946"/>
              <a:gd name="connsiteX58" fmla="*/ 3475390 w 5232917"/>
              <a:gd name="connsiteY58" fmla="*/ 1959428 h 4476946"/>
              <a:gd name="connsiteX59" fmla="*/ 3801962 w 5232917"/>
              <a:gd name="connsiteY59" fmla="*/ 1972491 h 4476946"/>
              <a:gd name="connsiteX60" fmla="*/ 3841150 w 5232917"/>
              <a:gd name="connsiteY60" fmla="*/ 2011680 h 4476946"/>
              <a:gd name="connsiteX61" fmla="*/ 3958716 w 5232917"/>
              <a:gd name="connsiteY61" fmla="*/ 1920240 h 4476946"/>
              <a:gd name="connsiteX62" fmla="*/ 4010967 w 5232917"/>
              <a:gd name="connsiteY62" fmla="*/ 1894114 h 4476946"/>
              <a:gd name="connsiteX63" fmla="*/ 4128533 w 5232917"/>
              <a:gd name="connsiteY63" fmla="*/ 1841862 h 4476946"/>
              <a:gd name="connsiteX64" fmla="*/ 4233036 w 5232917"/>
              <a:gd name="connsiteY64" fmla="*/ 1776548 h 4476946"/>
              <a:gd name="connsiteX65" fmla="*/ 4350602 w 5232917"/>
              <a:gd name="connsiteY65" fmla="*/ 1724297 h 4476946"/>
              <a:gd name="connsiteX66" fmla="*/ 4428979 w 5232917"/>
              <a:gd name="connsiteY66" fmla="*/ 1658982 h 4476946"/>
              <a:gd name="connsiteX67" fmla="*/ 4455104 w 5232917"/>
              <a:gd name="connsiteY67" fmla="*/ 1606731 h 4476946"/>
              <a:gd name="connsiteX68" fmla="*/ 4546544 w 5232917"/>
              <a:gd name="connsiteY68" fmla="*/ 1515291 h 4476946"/>
              <a:gd name="connsiteX69" fmla="*/ 4598796 w 5232917"/>
              <a:gd name="connsiteY69" fmla="*/ 1449977 h 4476946"/>
              <a:gd name="connsiteX70" fmla="*/ 4637984 w 5232917"/>
              <a:gd name="connsiteY70" fmla="*/ 1841862 h 4476946"/>
              <a:gd name="connsiteX71" fmla="*/ 4703299 w 5232917"/>
              <a:gd name="connsiteY71" fmla="*/ 1828800 h 4476946"/>
              <a:gd name="connsiteX72" fmla="*/ 4781676 w 5232917"/>
              <a:gd name="connsiteY72" fmla="*/ 1789611 h 4476946"/>
              <a:gd name="connsiteX73" fmla="*/ 4873116 w 5232917"/>
              <a:gd name="connsiteY73" fmla="*/ 1750422 h 4476946"/>
              <a:gd name="connsiteX74" fmla="*/ 4846990 w 5232917"/>
              <a:gd name="connsiteY74" fmla="*/ 2103120 h 4476946"/>
              <a:gd name="connsiteX75" fmla="*/ 4807802 w 5232917"/>
              <a:gd name="connsiteY75" fmla="*/ 2194560 h 4476946"/>
              <a:gd name="connsiteX76" fmla="*/ 4768613 w 5232917"/>
              <a:gd name="connsiteY76" fmla="*/ 2272937 h 4476946"/>
              <a:gd name="connsiteX77" fmla="*/ 4768613 w 5232917"/>
              <a:gd name="connsiteY77" fmla="*/ 2599508 h 4476946"/>
              <a:gd name="connsiteX78" fmla="*/ 4820864 w 5232917"/>
              <a:gd name="connsiteY78" fmla="*/ 2664822 h 4476946"/>
              <a:gd name="connsiteX79" fmla="*/ 4833927 w 5232917"/>
              <a:gd name="connsiteY79" fmla="*/ 2978331 h 4476946"/>
              <a:gd name="connsiteX80" fmla="*/ 4860053 w 5232917"/>
              <a:gd name="connsiteY80" fmla="*/ 3017520 h 4476946"/>
              <a:gd name="connsiteX81" fmla="*/ 4886179 w 5232917"/>
              <a:gd name="connsiteY81" fmla="*/ 3108960 h 4476946"/>
              <a:gd name="connsiteX82" fmla="*/ 4925367 w 5232917"/>
              <a:gd name="connsiteY82" fmla="*/ 3187337 h 4476946"/>
              <a:gd name="connsiteX83" fmla="*/ 4899242 w 5232917"/>
              <a:gd name="connsiteY83" fmla="*/ 3474720 h 4476946"/>
              <a:gd name="connsiteX84" fmla="*/ 4886179 w 5232917"/>
              <a:gd name="connsiteY84" fmla="*/ 3513908 h 4476946"/>
              <a:gd name="connsiteX85" fmla="*/ 4873116 w 5232917"/>
              <a:gd name="connsiteY85" fmla="*/ 3618411 h 4476946"/>
              <a:gd name="connsiteX86" fmla="*/ 4886179 w 5232917"/>
              <a:gd name="connsiteY86" fmla="*/ 4049485 h 4476946"/>
              <a:gd name="connsiteX87" fmla="*/ 4912304 w 5232917"/>
              <a:gd name="connsiteY87" fmla="*/ 4114800 h 4476946"/>
              <a:gd name="connsiteX88" fmla="*/ 4925367 w 5232917"/>
              <a:gd name="connsiteY88" fmla="*/ 4153988 h 4476946"/>
              <a:gd name="connsiteX89" fmla="*/ 4886179 w 5232917"/>
              <a:gd name="connsiteY89" fmla="*/ 4206240 h 4476946"/>
              <a:gd name="connsiteX90" fmla="*/ 344672 w 5232917"/>
              <a:gd name="connsiteY90" fmla="*/ 4250349 h 4476946"/>
              <a:gd name="connsiteX91" fmla="*/ 629091 w 5232917"/>
              <a:gd name="connsiteY91" fmla="*/ 4329358 h 4476946"/>
              <a:gd name="connsiteX92" fmla="*/ 1711979 w 5232917"/>
              <a:gd name="connsiteY92" fmla="*/ 4339198 h 4476946"/>
              <a:gd name="connsiteX93" fmla="*/ 3341232 w 5232917"/>
              <a:gd name="connsiteY93" fmla="*/ 4304761 h 4476946"/>
              <a:gd name="connsiteX94" fmla="*/ 4019109 w 5232917"/>
              <a:gd name="connsiteY94" fmla="*/ 4289369 h 4476946"/>
              <a:gd name="connsiteX95" fmla="*/ 4901578 w 5232917"/>
              <a:gd name="connsiteY95" fmla="*/ 4319520 h 4476946"/>
              <a:gd name="connsiteX96" fmla="*/ 3932590 w 5232917"/>
              <a:gd name="connsiteY96" fmla="*/ 4362994 h 4476946"/>
              <a:gd name="connsiteX97" fmla="*/ 3880339 w 5232917"/>
              <a:gd name="connsiteY97" fmla="*/ 4389120 h 4476946"/>
              <a:gd name="connsiteX98" fmla="*/ 3813765 w 5232917"/>
              <a:gd name="connsiteY98" fmla="*/ 4378555 h 4476946"/>
              <a:gd name="connsiteX99" fmla="*/ 3700555 w 5232917"/>
              <a:gd name="connsiteY99" fmla="*/ 4408073 h 4476946"/>
              <a:gd name="connsiteX100" fmla="*/ 4143865 w 5232917"/>
              <a:gd name="connsiteY100" fmla="*/ 4464274 h 4476946"/>
              <a:gd name="connsiteX101" fmla="*/ 3357824 w 5232917"/>
              <a:gd name="connsiteY101" fmla="*/ 4441371 h 4476946"/>
              <a:gd name="connsiteX102" fmla="*/ 3279447 w 5232917"/>
              <a:gd name="connsiteY102" fmla="*/ 4428308 h 4476946"/>
              <a:gd name="connsiteX103" fmla="*/ 3096567 w 5232917"/>
              <a:gd name="connsiteY103" fmla="*/ 4402182 h 4476946"/>
              <a:gd name="connsiteX104" fmla="*/ 3057379 w 5232917"/>
              <a:gd name="connsiteY104" fmla="*/ 4389120 h 4476946"/>
              <a:gd name="connsiteX105" fmla="*/ 2828684 w 5232917"/>
              <a:gd name="connsiteY105" fmla="*/ 4443068 h 4476946"/>
              <a:gd name="connsiteX106" fmla="*/ 1116389 w 5232917"/>
              <a:gd name="connsiteY106" fmla="*/ 4476945 h 4476946"/>
              <a:gd name="connsiteX107" fmla="*/ 1672716 w 5232917"/>
              <a:gd name="connsiteY107" fmla="*/ 4415245 h 4476946"/>
              <a:gd name="connsiteX108" fmla="*/ 1633527 w 5232917"/>
              <a:gd name="connsiteY108" fmla="*/ 4389120 h 4476946"/>
              <a:gd name="connsiteX109" fmla="*/ 1502899 w 5232917"/>
              <a:gd name="connsiteY109" fmla="*/ 4362994 h 4476946"/>
              <a:gd name="connsiteX110" fmla="*/ 1458789 w 5232917"/>
              <a:gd name="connsiteY110" fmla="*/ 4376227 h 4476946"/>
              <a:gd name="connsiteX111" fmla="*/ 1288668 w 5232917"/>
              <a:gd name="connsiteY111" fmla="*/ 4373634 h 4476946"/>
              <a:gd name="connsiteX112" fmla="*/ 976031 w 5232917"/>
              <a:gd name="connsiteY112" fmla="*/ 4368251 h 4476946"/>
              <a:gd name="connsiteX113" fmla="*/ 753207 w 5232917"/>
              <a:gd name="connsiteY113" fmla="*/ 4381481 h 4476946"/>
              <a:gd name="connsiteX114" fmla="*/ 324214 w 5232917"/>
              <a:gd name="connsiteY114" fmla="*/ 4376730 h 4476946"/>
              <a:gd name="connsiteX115" fmla="*/ 348526 w 5232917"/>
              <a:gd name="connsiteY115" fmla="*/ 4334279 h 4476946"/>
              <a:gd name="connsiteX116" fmla="*/ 333868 w 5232917"/>
              <a:gd name="connsiteY116" fmla="*/ 4274946 h 4476946"/>
              <a:gd name="connsiteX117" fmla="*/ 549310 w 5232917"/>
              <a:gd name="connsiteY117" fmla="*/ 4284617 h 4476946"/>
              <a:gd name="connsiteX118" fmla="*/ 457870 w 5232917"/>
              <a:gd name="connsiteY118" fmla="*/ 4297680 h 4476946"/>
              <a:gd name="connsiteX119" fmla="*/ 353367 w 5232917"/>
              <a:gd name="connsiteY119" fmla="*/ 4310742 h 4476946"/>
              <a:gd name="connsiteX120" fmla="*/ 327242 w 5232917"/>
              <a:gd name="connsiteY120" fmla="*/ 4258491 h 4476946"/>
              <a:gd name="connsiteX121" fmla="*/ 340304 w 5232917"/>
              <a:gd name="connsiteY121" fmla="*/ 3696788 h 4476946"/>
              <a:gd name="connsiteX122" fmla="*/ 353367 w 5232917"/>
              <a:gd name="connsiteY122" fmla="*/ 3579222 h 4476946"/>
              <a:gd name="connsiteX123" fmla="*/ 379493 w 5232917"/>
              <a:gd name="connsiteY123" fmla="*/ 3513908 h 4476946"/>
              <a:gd name="connsiteX124" fmla="*/ 392556 w 5232917"/>
              <a:gd name="connsiteY124" fmla="*/ 3474720 h 4476946"/>
              <a:gd name="connsiteX125" fmla="*/ 431744 w 5232917"/>
              <a:gd name="connsiteY125" fmla="*/ 3317965 h 4476946"/>
              <a:gd name="connsiteX126" fmla="*/ 444807 w 5232917"/>
              <a:gd name="connsiteY126" fmla="*/ 3278777 h 4476946"/>
              <a:gd name="connsiteX127" fmla="*/ 457870 w 5232917"/>
              <a:gd name="connsiteY127" fmla="*/ 3213462 h 4476946"/>
              <a:gd name="connsiteX128" fmla="*/ 497059 w 5232917"/>
              <a:gd name="connsiteY128" fmla="*/ 3135085 h 4476946"/>
              <a:gd name="connsiteX129" fmla="*/ 523184 w 5232917"/>
              <a:gd name="connsiteY129" fmla="*/ 3004457 h 4476946"/>
              <a:gd name="connsiteX130" fmla="*/ 536247 w 5232917"/>
              <a:gd name="connsiteY130" fmla="*/ 2926080 h 4476946"/>
              <a:gd name="connsiteX131" fmla="*/ 562373 w 5232917"/>
              <a:gd name="connsiteY131" fmla="*/ 2873828 h 4476946"/>
              <a:gd name="connsiteX132" fmla="*/ 575436 w 5232917"/>
              <a:gd name="connsiteY132" fmla="*/ 2834640 h 4476946"/>
              <a:gd name="connsiteX133" fmla="*/ 640750 w 5232917"/>
              <a:gd name="connsiteY133" fmla="*/ 2403565 h 4476946"/>
              <a:gd name="connsiteX134" fmla="*/ 658623 w 5232917"/>
              <a:gd name="connsiteY134" fmla="*/ 2253274 h 4476946"/>
              <a:gd name="connsiteX135" fmla="*/ 679939 w 5232917"/>
              <a:gd name="connsiteY135" fmla="*/ 2181497 h 4476946"/>
              <a:gd name="connsiteX136" fmla="*/ 704360 w 5232917"/>
              <a:gd name="connsiteY136" fmla="*/ 2018128 h 4476946"/>
              <a:gd name="connsiteX137" fmla="*/ 717424 w 5232917"/>
              <a:gd name="connsiteY137" fmla="*/ 1978939 h 4476946"/>
              <a:gd name="connsiteX138" fmla="*/ 745253 w 5232917"/>
              <a:gd name="connsiteY138" fmla="*/ 1854925 h 4476946"/>
              <a:gd name="connsiteX139" fmla="*/ 784442 w 5232917"/>
              <a:gd name="connsiteY139" fmla="*/ 1567542 h 4476946"/>
              <a:gd name="connsiteX140" fmla="*/ 810567 w 5232917"/>
              <a:gd name="connsiteY140" fmla="*/ 1410788 h 4476946"/>
              <a:gd name="connsiteX141" fmla="*/ 849756 w 5232917"/>
              <a:gd name="connsiteY141" fmla="*/ 1306285 h 4476946"/>
              <a:gd name="connsiteX142" fmla="*/ 862819 w 5232917"/>
              <a:gd name="connsiteY142" fmla="*/ 1136468 h 4476946"/>
              <a:gd name="connsiteX143" fmla="*/ 810567 w 5232917"/>
              <a:gd name="connsiteY143" fmla="*/ 914400 h 4476946"/>
              <a:gd name="connsiteX144" fmla="*/ 771379 w 5232917"/>
              <a:gd name="connsiteY144" fmla="*/ 901337 h 4476946"/>
              <a:gd name="connsiteX145" fmla="*/ 706064 w 5232917"/>
              <a:gd name="connsiteY145" fmla="*/ 862148 h 4476946"/>
              <a:gd name="connsiteX146" fmla="*/ 601562 w 5232917"/>
              <a:gd name="connsiteY146" fmla="*/ 809897 h 4476946"/>
              <a:gd name="connsiteX147" fmla="*/ 549310 w 5232917"/>
              <a:gd name="connsiteY147" fmla="*/ 783771 h 4476946"/>
              <a:gd name="connsiteX148" fmla="*/ 405619 w 5232917"/>
              <a:gd name="connsiteY148" fmla="*/ 796834 h 4476946"/>
              <a:gd name="connsiteX149" fmla="*/ 366430 w 5232917"/>
              <a:gd name="connsiteY149" fmla="*/ 809897 h 4476946"/>
              <a:gd name="connsiteX150" fmla="*/ 222739 w 5232917"/>
              <a:gd name="connsiteY150" fmla="*/ 822960 h 4476946"/>
              <a:gd name="connsiteX151" fmla="*/ 141791 w 5232917"/>
              <a:gd name="connsiteY151" fmla="*/ 836422 h 4476946"/>
              <a:gd name="connsiteX152" fmla="*/ 13733 w 5232917"/>
              <a:gd name="connsiteY152" fmla="*/ 836022 h 4476946"/>
              <a:gd name="connsiteX153" fmla="*/ 670 w 5232917"/>
              <a:gd name="connsiteY153" fmla="*/ 783771 h 4476946"/>
              <a:gd name="connsiteX154" fmla="*/ 26796 w 5232917"/>
              <a:gd name="connsiteY154" fmla="*/ 744582 h 4476946"/>
              <a:gd name="connsiteX155" fmla="*/ 196613 w 5232917"/>
              <a:gd name="connsiteY155" fmla="*/ 679268 h 4476946"/>
              <a:gd name="connsiteX156" fmla="*/ 288053 w 5232917"/>
              <a:gd name="connsiteY156" fmla="*/ 640080 h 4476946"/>
              <a:gd name="connsiteX157" fmla="*/ 327242 w 5232917"/>
              <a:gd name="connsiteY157" fmla="*/ 627017 h 4476946"/>
              <a:gd name="connsiteX158" fmla="*/ 470933 w 5232917"/>
              <a:gd name="connsiteY158" fmla="*/ 574765 h 4476946"/>
              <a:gd name="connsiteX0" fmla="*/ 327242 w 5232919"/>
              <a:gd name="connsiteY0" fmla="*/ 640080 h 4476944"/>
              <a:gd name="connsiteX1" fmla="*/ 418682 w 5232919"/>
              <a:gd name="connsiteY1" fmla="*/ 613954 h 4476944"/>
              <a:gd name="connsiteX2" fmla="*/ 444807 w 5232919"/>
              <a:gd name="connsiteY2" fmla="*/ 574765 h 4476944"/>
              <a:gd name="connsiteX3" fmla="*/ 483996 w 5232919"/>
              <a:gd name="connsiteY3" fmla="*/ 535577 h 4476944"/>
              <a:gd name="connsiteX4" fmla="*/ 510122 w 5232919"/>
              <a:gd name="connsiteY4" fmla="*/ 483325 h 4476944"/>
              <a:gd name="connsiteX5" fmla="*/ 562373 w 5232919"/>
              <a:gd name="connsiteY5" fmla="*/ 352697 h 4476944"/>
              <a:gd name="connsiteX6" fmla="*/ 588499 w 5232919"/>
              <a:gd name="connsiteY6" fmla="*/ 313508 h 4476944"/>
              <a:gd name="connsiteX7" fmla="*/ 614624 w 5232919"/>
              <a:gd name="connsiteY7" fmla="*/ 248194 h 4476944"/>
              <a:gd name="connsiteX8" fmla="*/ 706064 w 5232919"/>
              <a:gd name="connsiteY8" fmla="*/ 169817 h 4476944"/>
              <a:gd name="connsiteX9" fmla="*/ 743550 w 5232919"/>
              <a:gd name="connsiteY9" fmla="*/ 137075 h 4476944"/>
              <a:gd name="connsiteX10" fmla="*/ 792582 w 5232919"/>
              <a:gd name="connsiteY10" fmla="*/ 114173 h 4476944"/>
              <a:gd name="connsiteX11" fmla="*/ 888944 w 5232919"/>
              <a:gd name="connsiteY11" fmla="*/ 78377 h 4476944"/>
              <a:gd name="connsiteX12" fmla="*/ 941195 w 5232919"/>
              <a:gd name="connsiteY12" fmla="*/ 45635 h 4476944"/>
              <a:gd name="connsiteX13" fmla="*/ 1032636 w 5232919"/>
              <a:gd name="connsiteY13" fmla="*/ 14592 h 4476944"/>
              <a:gd name="connsiteX14" fmla="*/ 1071824 w 5232919"/>
              <a:gd name="connsiteY14" fmla="*/ 26125 h 4476944"/>
              <a:gd name="connsiteX15" fmla="*/ 1111013 w 5232919"/>
              <a:gd name="connsiteY15" fmla="*/ 0 h 4476944"/>
              <a:gd name="connsiteX16" fmla="*/ 1241642 w 5232919"/>
              <a:gd name="connsiteY16" fmla="*/ 26125 h 4476944"/>
              <a:gd name="connsiteX17" fmla="*/ 1323237 w 5232919"/>
              <a:gd name="connsiteY17" fmla="*/ 57003 h 4476944"/>
              <a:gd name="connsiteX18" fmla="*/ 1372270 w 5232919"/>
              <a:gd name="connsiteY18" fmla="*/ 104502 h 4476944"/>
              <a:gd name="connsiteX19" fmla="*/ 1424522 w 5232919"/>
              <a:gd name="connsiteY19" fmla="*/ 130628 h 4476944"/>
              <a:gd name="connsiteX20" fmla="*/ 1437584 w 5232919"/>
              <a:gd name="connsiteY20" fmla="*/ 169817 h 4476944"/>
              <a:gd name="connsiteX21" fmla="*/ 1476773 w 5232919"/>
              <a:gd name="connsiteY21" fmla="*/ 209005 h 4476944"/>
              <a:gd name="connsiteX22" fmla="*/ 1489836 w 5232919"/>
              <a:gd name="connsiteY22" fmla="*/ 274320 h 4476944"/>
              <a:gd name="connsiteX23" fmla="*/ 1505245 w 5232919"/>
              <a:gd name="connsiteY23" fmla="*/ 595360 h 4476944"/>
              <a:gd name="connsiteX24" fmla="*/ 1463710 w 5232919"/>
              <a:gd name="connsiteY24" fmla="*/ 966651 h 4476944"/>
              <a:gd name="connsiteX25" fmla="*/ 1450647 w 5232919"/>
              <a:gd name="connsiteY25" fmla="*/ 1188720 h 4476944"/>
              <a:gd name="connsiteX26" fmla="*/ 1437584 w 5232919"/>
              <a:gd name="connsiteY26" fmla="*/ 1240971 h 4476944"/>
              <a:gd name="connsiteX27" fmla="*/ 1411459 w 5232919"/>
              <a:gd name="connsiteY27" fmla="*/ 1371600 h 4476944"/>
              <a:gd name="connsiteX28" fmla="*/ 1346144 w 5232919"/>
              <a:gd name="connsiteY28" fmla="*/ 1828800 h 4476944"/>
              <a:gd name="connsiteX29" fmla="*/ 1333082 w 5232919"/>
              <a:gd name="connsiteY29" fmla="*/ 2325188 h 4476944"/>
              <a:gd name="connsiteX30" fmla="*/ 1320019 w 5232919"/>
              <a:gd name="connsiteY30" fmla="*/ 2364377 h 4476944"/>
              <a:gd name="connsiteX31" fmla="*/ 1333082 w 5232919"/>
              <a:gd name="connsiteY31" fmla="*/ 3148148 h 4476944"/>
              <a:gd name="connsiteX32" fmla="*/ 1359207 w 5232919"/>
              <a:gd name="connsiteY32" fmla="*/ 3187337 h 4476944"/>
              <a:gd name="connsiteX33" fmla="*/ 1411459 w 5232919"/>
              <a:gd name="connsiteY33" fmla="*/ 3252651 h 4476944"/>
              <a:gd name="connsiteX34" fmla="*/ 1424522 w 5232919"/>
              <a:gd name="connsiteY34" fmla="*/ 3291840 h 4476944"/>
              <a:gd name="connsiteX35" fmla="*/ 1463710 w 5232919"/>
              <a:gd name="connsiteY35" fmla="*/ 3304902 h 4476944"/>
              <a:gd name="connsiteX36" fmla="*/ 1646590 w 5232919"/>
              <a:gd name="connsiteY36" fmla="*/ 3226525 h 4476944"/>
              <a:gd name="connsiteX37" fmla="*/ 1685779 w 5232919"/>
              <a:gd name="connsiteY37" fmla="*/ 3213462 h 4476944"/>
              <a:gd name="connsiteX38" fmla="*/ 1711904 w 5232919"/>
              <a:gd name="connsiteY38" fmla="*/ 3174274 h 4476944"/>
              <a:gd name="connsiteX39" fmla="*/ 1816407 w 5232919"/>
              <a:gd name="connsiteY39" fmla="*/ 3082834 h 4476944"/>
              <a:gd name="connsiteX40" fmla="*/ 1842533 w 5232919"/>
              <a:gd name="connsiteY40" fmla="*/ 3004457 h 4476944"/>
              <a:gd name="connsiteX41" fmla="*/ 1920910 w 5232919"/>
              <a:gd name="connsiteY41" fmla="*/ 2965268 h 4476944"/>
              <a:gd name="connsiteX42" fmla="*/ 1960099 w 5232919"/>
              <a:gd name="connsiteY42" fmla="*/ 2939142 h 4476944"/>
              <a:gd name="connsiteX43" fmla="*/ 2051539 w 5232919"/>
              <a:gd name="connsiteY43" fmla="*/ 2847702 h 4476944"/>
              <a:gd name="connsiteX44" fmla="*/ 2142979 w 5232919"/>
              <a:gd name="connsiteY44" fmla="*/ 2769325 h 4476944"/>
              <a:gd name="connsiteX45" fmla="*/ 2182167 w 5232919"/>
              <a:gd name="connsiteY45" fmla="*/ 2717074 h 4476944"/>
              <a:gd name="connsiteX46" fmla="*/ 2299733 w 5232919"/>
              <a:gd name="connsiteY46" fmla="*/ 2625634 h 4476944"/>
              <a:gd name="connsiteX47" fmla="*/ 2338922 w 5232919"/>
              <a:gd name="connsiteY47" fmla="*/ 2612571 h 4476944"/>
              <a:gd name="connsiteX48" fmla="*/ 2430362 w 5232919"/>
              <a:gd name="connsiteY48" fmla="*/ 2521131 h 4476944"/>
              <a:gd name="connsiteX49" fmla="*/ 2482613 w 5232919"/>
              <a:gd name="connsiteY49" fmla="*/ 2481942 h 4476944"/>
              <a:gd name="connsiteX50" fmla="*/ 2626304 w 5232919"/>
              <a:gd name="connsiteY50" fmla="*/ 2377440 h 4476944"/>
              <a:gd name="connsiteX51" fmla="*/ 2717744 w 5232919"/>
              <a:gd name="connsiteY51" fmla="*/ 2286000 h 4476944"/>
              <a:gd name="connsiteX52" fmla="*/ 2822247 w 5232919"/>
              <a:gd name="connsiteY52" fmla="*/ 2233748 h 4476944"/>
              <a:gd name="connsiteX53" fmla="*/ 2926750 w 5232919"/>
              <a:gd name="connsiteY53" fmla="*/ 2142308 h 4476944"/>
              <a:gd name="connsiteX54" fmla="*/ 2992064 w 5232919"/>
              <a:gd name="connsiteY54" fmla="*/ 2129245 h 4476944"/>
              <a:gd name="connsiteX55" fmla="*/ 3083504 w 5232919"/>
              <a:gd name="connsiteY55" fmla="*/ 2090057 h 4476944"/>
              <a:gd name="connsiteX56" fmla="*/ 3148819 w 5232919"/>
              <a:gd name="connsiteY56" fmla="*/ 2076994 h 4476944"/>
              <a:gd name="connsiteX57" fmla="*/ 3214133 w 5232919"/>
              <a:gd name="connsiteY57" fmla="*/ 2037805 h 4476944"/>
              <a:gd name="connsiteX58" fmla="*/ 3475390 w 5232919"/>
              <a:gd name="connsiteY58" fmla="*/ 1959428 h 4476944"/>
              <a:gd name="connsiteX59" fmla="*/ 3801962 w 5232919"/>
              <a:gd name="connsiteY59" fmla="*/ 1972491 h 4476944"/>
              <a:gd name="connsiteX60" fmla="*/ 3841150 w 5232919"/>
              <a:gd name="connsiteY60" fmla="*/ 2011680 h 4476944"/>
              <a:gd name="connsiteX61" fmla="*/ 3958716 w 5232919"/>
              <a:gd name="connsiteY61" fmla="*/ 1920240 h 4476944"/>
              <a:gd name="connsiteX62" fmla="*/ 4010967 w 5232919"/>
              <a:gd name="connsiteY62" fmla="*/ 1894114 h 4476944"/>
              <a:gd name="connsiteX63" fmla="*/ 4128533 w 5232919"/>
              <a:gd name="connsiteY63" fmla="*/ 1841862 h 4476944"/>
              <a:gd name="connsiteX64" fmla="*/ 4233036 w 5232919"/>
              <a:gd name="connsiteY64" fmla="*/ 1776548 h 4476944"/>
              <a:gd name="connsiteX65" fmla="*/ 4350602 w 5232919"/>
              <a:gd name="connsiteY65" fmla="*/ 1724297 h 4476944"/>
              <a:gd name="connsiteX66" fmla="*/ 4428979 w 5232919"/>
              <a:gd name="connsiteY66" fmla="*/ 1658982 h 4476944"/>
              <a:gd name="connsiteX67" fmla="*/ 4455104 w 5232919"/>
              <a:gd name="connsiteY67" fmla="*/ 1606731 h 4476944"/>
              <a:gd name="connsiteX68" fmla="*/ 4546544 w 5232919"/>
              <a:gd name="connsiteY68" fmla="*/ 1515291 h 4476944"/>
              <a:gd name="connsiteX69" fmla="*/ 4598796 w 5232919"/>
              <a:gd name="connsiteY69" fmla="*/ 1449977 h 4476944"/>
              <a:gd name="connsiteX70" fmla="*/ 4637984 w 5232919"/>
              <a:gd name="connsiteY70" fmla="*/ 1841862 h 4476944"/>
              <a:gd name="connsiteX71" fmla="*/ 4703299 w 5232919"/>
              <a:gd name="connsiteY71" fmla="*/ 1828800 h 4476944"/>
              <a:gd name="connsiteX72" fmla="*/ 4781676 w 5232919"/>
              <a:gd name="connsiteY72" fmla="*/ 1789611 h 4476944"/>
              <a:gd name="connsiteX73" fmla="*/ 4873116 w 5232919"/>
              <a:gd name="connsiteY73" fmla="*/ 1750422 h 4476944"/>
              <a:gd name="connsiteX74" fmla="*/ 4846990 w 5232919"/>
              <a:gd name="connsiteY74" fmla="*/ 2103120 h 4476944"/>
              <a:gd name="connsiteX75" fmla="*/ 4807802 w 5232919"/>
              <a:gd name="connsiteY75" fmla="*/ 2194560 h 4476944"/>
              <a:gd name="connsiteX76" fmla="*/ 4768613 w 5232919"/>
              <a:gd name="connsiteY76" fmla="*/ 2272937 h 4476944"/>
              <a:gd name="connsiteX77" fmla="*/ 4768613 w 5232919"/>
              <a:gd name="connsiteY77" fmla="*/ 2599508 h 4476944"/>
              <a:gd name="connsiteX78" fmla="*/ 4820864 w 5232919"/>
              <a:gd name="connsiteY78" fmla="*/ 2664822 h 4476944"/>
              <a:gd name="connsiteX79" fmla="*/ 4833927 w 5232919"/>
              <a:gd name="connsiteY79" fmla="*/ 2978331 h 4476944"/>
              <a:gd name="connsiteX80" fmla="*/ 4860053 w 5232919"/>
              <a:gd name="connsiteY80" fmla="*/ 3017520 h 4476944"/>
              <a:gd name="connsiteX81" fmla="*/ 4886179 w 5232919"/>
              <a:gd name="connsiteY81" fmla="*/ 3108960 h 4476944"/>
              <a:gd name="connsiteX82" fmla="*/ 4925367 w 5232919"/>
              <a:gd name="connsiteY82" fmla="*/ 3187337 h 4476944"/>
              <a:gd name="connsiteX83" fmla="*/ 4899242 w 5232919"/>
              <a:gd name="connsiteY83" fmla="*/ 3474720 h 4476944"/>
              <a:gd name="connsiteX84" fmla="*/ 4886179 w 5232919"/>
              <a:gd name="connsiteY84" fmla="*/ 3513908 h 4476944"/>
              <a:gd name="connsiteX85" fmla="*/ 4873116 w 5232919"/>
              <a:gd name="connsiteY85" fmla="*/ 3618411 h 4476944"/>
              <a:gd name="connsiteX86" fmla="*/ 4886179 w 5232919"/>
              <a:gd name="connsiteY86" fmla="*/ 4049485 h 4476944"/>
              <a:gd name="connsiteX87" fmla="*/ 4912304 w 5232919"/>
              <a:gd name="connsiteY87" fmla="*/ 4114800 h 4476944"/>
              <a:gd name="connsiteX88" fmla="*/ 4925367 w 5232919"/>
              <a:gd name="connsiteY88" fmla="*/ 4153988 h 4476944"/>
              <a:gd name="connsiteX89" fmla="*/ 4886179 w 5232919"/>
              <a:gd name="connsiteY89" fmla="*/ 4206240 h 4476944"/>
              <a:gd name="connsiteX90" fmla="*/ 344672 w 5232919"/>
              <a:gd name="connsiteY90" fmla="*/ 4250349 h 4476944"/>
              <a:gd name="connsiteX91" fmla="*/ 629091 w 5232919"/>
              <a:gd name="connsiteY91" fmla="*/ 4329358 h 4476944"/>
              <a:gd name="connsiteX92" fmla="*/ 1711979 w 5232919"/>
              <a:gd name="connsiteY92" fmla="*/ 4339198 h 4476944"/>
              <a:gd name="connsiteX93" fmla="*/ 3341232 w 5232919"/>
              <a:gd name="connsiteY93" fmla="*/ 4304761 h 4476944"/>
              <a:gd name="connsiteX94" fmla="*/ 4019109 w 5232919"/>
              <a:gd name="connsiteY94" fmla="*/ 4289369 h 4476944"/>
              <a:gd name="connsiteX95" fmla="*/ 4901578 w 5232919"/>
              <a:gd name="connsiteY95" fmla="*/ 4319520 h 4476944"/>
              <a:gd name="connsiteX96" fmla="*/ 3932590 w 5232919"/>
              <a:gd name="connsiteY96" fmla="*/ 4362994 h 4476944"/>
              <a:gd name="connsiteX97" fmla="*/ 3880339 w 5232919"/>
              <a:gd name="connsiteY97" fmla="*/ 4389120 h 4476944"/>
              <a:gd name="connsiteX98" fmla="*/ 3813765 w 5232919"/>
              <a:gd name="connsiteY98" fmla="*/ 4378555 h 4476944"/>
              <a:gd name="connsiteX99" fmla="*/ 3700555 w 5232919"/>
              <a:gd name="connsiteY99" fmla="*/ 4408073 h 4476944"/>
              <a:gd name="connsiteX100" fmla="*/ 4143865 w 5232919"/>
              <a:gd name="connsiteY100" fmla="*/ 4464274 h 4476944"/>
              <a:gd name="connsiteX101" fmla="*/ 3357824 w 5232919"/>
              <a:gd name="connsiteY101" fmla="*/ 4441371 h 4476944"/>
              <a:gd name="connsiteX102" fmla="*/ 3279447 w 5232919"/>
              <a:gd name="connsiteY102" fmla="*/ 4428308 h 4476944"/>
              <a:gd name="connsiteX103" fmla="*/ 3096567 w 5232919"/>
              <a:gd name="connsiteY103" fmla="*/ 4402182 h 4476944"/>
              <a:gd name="connsiteX104" fmla="*/ 3106603 w 5232919"/>
              <a:gd name="connsiteY104" fmla="*/ 4418638 h 4476944"/>
              <a:gd name="connsiteX105" fmla="*/ 2828684 w 5232919"/>
              <a:gd name="connsiteY105" fmla="*/ 4443068 h 4476944"/>
              <a:gd name="connsiteX106" fmla="*/ 1116389 w 5232919"/>
              <a:gd name="connsiteY106" fmla="*/ 4476945 h 4476944"/>
              <a:gd name="connsiteX107" fmla="*/ 1672716 w 5232919"/>
              <a:gd name="connsiteY107" fmla="*/ 4415245 h 4476944"/>
              <a:gd name="connsiteX108" fmla="*/ 1633527 w 5232919"/>
              <a:gd name="connsiteY108" fmla="*/ 4389120 h 4476944"/>
              <a:gd name="connsiteX109" fmla="*/ 1502899 w 5232919"/>
              <a:gd name="connsiteY109" fmla="*/ 4362994 h 4476944"/>
              <a:gd name="connsiteX110" fmla="*/ 1458789 w 5232919"/>
              <a:gd name="connsiteY110" fmla="*/ 4376227 h 4476944"/>
              <a:gd name="connsiteX111" fmla="*/ 1288668 w 5232919"/>
              <a:gd name="connsiteY111" fmla="*/ 4373634 h 4476944"/>
              <a:gd name="connsiteX112" fmla="*/ 976031 w 5232919"/>
              <a:gd name="connsiteY112" fmla="*/ 4368251 h 4476944"/>
              <a:gd name="connsiteX113" fmla="*/ 753207 w 5232919"/>
              <a:gd name="connsiteY113" fmla="*/ 4381481 h 4476944"/>
              <a:gd name="connsiteX114" fmla="*/ 324214 w 5232919"/>
              <a:gd name="connsiteY114" fmla="*/ 4376730 h 4476944"/>
              <a:gd name="connsiteX115" fmla="*/ 348526 w 5232919"/>
              <a:gd name="connsiteY115" fmla="*/ 4334279 h 4476944"/>
              <a:gd name="connsiteX116" fmla="*/ 333868 w 5232919"/>
              <a:gd name="connsiteY116" fmla="*/ 4274946 h 4476944"/>
              <a:gd name="connsiteX117" fmla="*/ 549310 w 5232919"/>
              <a:gd name="connsiteY117" fmla="*/ 4284617 h 4476944"/>
              <a:gd name="connsiteX118" fmla="*/ 457870 w 5232919"/>
              <a:gd name="connsiteY118" fmla="*/ 4297680 h 4476944"/>
              <a:gd name="connsiteX119" fmla="*/ 353367 w 5232919"/>
              <a:gd name="connsiteY119" fmla="*/ 4310742 h 4476944"/>
              <a:gd name="connsiteX120" fmla="*/ 327242 w 5232919"/>
              <a:gd name="connsiteY120" fmla="*/ 4258491 h 4476944"/>
              <a:gd name="connsiteX121" fmla="*/ 340304 w 5232919"/>
              <a:gd name="connsiteY121" fmla="*/ 3696788 h 4476944"/>
              <a:gd name="connsiteX122" fmla="*/ 353367 w 5232919"/>
              <a:gd name="connsiteY122" fmla="*/ 3579222 h 4476944"/>
              <a:gd name="connsiteX123" fmla="*/ 379493 w 5232919"/>
              <a:gd name="connsiteY123" fmla="*/ 3513908 h 4476944"/>
              <a:gd name="connsiteX124" fmla="*/ 392556 w 5232919"/>
              <a:gd name="connsiteY124" fmla="*/ 3474720 h 4476944"/>
              <a:gd name="connsiteX125" fmla="*/ 431744 w 5232919"/>
              <a:gd name="connsiteY125" fmla="*/ 3317965 h 4476944"/>
              <a:gd name="connsiteX126" fmla="*/ 444807 w 5232919"/>
              <a:gd name="connsiteY126" fmla="*/ 3278777 h 4476944"/>
              <a:gd name="connsiteX127" fmla="*/ 457870 w 5232919"/>
              <a:gd name="connsiteY127" fmla="*/ 3213462 h 4476944"/>
              <a:gd name="connsiteX128" fmla="*/ 497059 w 5232919"/>
              <a:gd name="connsiteY128" fmla="*/ 3135085 h 4476944"/>
              <a:gd name="connsiteX129" fmla="*/ 523184 w 5232919"/>
              <a:gd name="connsiteY129" fmla="*/ 3004457 h 4476944"/>
              <a:gd name="connsiteX130" fmla="*/ 536247 w 5232919"/>
              <a:gd name="connsiteY130" fmla="*/ 2926080 h 4476944"/>
              <a:gd name="connsiteX131" fmla="*/ 562373 w 5232919"/>
              <a:gd name="connsiteY131" fmla="*/ 2873828 h 4476944"/>
              <a:gd name="connsiteX132" fmla="*/ 575436 w 5232919"/>
              <a:gd name="connsiteY132" fmla="*/ 2834640 h 4476944"/>
              <a:gd name="connsiteX133" fmla="*/ 640750 w 5232919"/>
              <a:gd name="connsiteY133" fmla="*/ 2403565 h 4476944"/>
              <a:gd name="connsiteX134" fmla="*/ 658623 w 5232919"/>
              <a:gd name="connsiteY134" fmla="*/ 2253274 h 4476944"/>
              <a:gd name="connsiteX135" fmla="*/ 679939 w 5232919"/>
              <a:gd name="connsiteY135" fmla="*/ 2181497 h 4476944"/>
              <a:gd name="connsiteX136" fmla="*/ 704360 w 5232919"/>
              <a:gd name="connsiteY136" fmla="*/ 2018128 h 4476944"/>
              <a:gd name="connsiteX137" fmla="*/ 717424 w 5232919"/>
              <a:gd name="connsiteY137" fmla="*/ 1978939 h 4476944"/>
              <a:gd name="connsiteX138" fmla="*/ 745253 w 5232919"/>
              <a:gd name="connsiteY138" fmla="*/ 1854925 h 4476944"/>
              <a:gd name="connsiteX139" fmla="*/ 784442 w 5232919"/>
              <a:gd name="connsiteY139" fmla="*/ 1567542 h 4476944"/>
              <a:gd name="connsiteX140" fmla="*/ 810567 w 5232919"/>
              <a:gd name="connsiteY140" fmla="*/ 1410788 h 4476944"/>
              <a:gd name="connsiteX141" fmla="*/ 849756 w 5232919"/>
              <a:gd name="connsiteY141" fmla="*/ 1306285 h 4476944"/>
              <a:gd name="connsiteX142" fmla="*/ 862819 w 5232919"/>
              <a:gd name="connsiteY142" fmla="*/ 1136468 h 4476944"/>
              <a:gd name="connsiteX143" fmla="*/ 810567 w 5232919"/>
              <a:gd name="connsiteY143" fmla="*/ 914400 h 4476944"/>
              <a:gd name="connsiteX144" fmla="*/ 771379 w 5232919"/>
              <a:gd name="connsiteY144" fmla="*/ 901337 h 4476944"/>
              <a:gd name="connsiteX145" fmla="*/ 706064 w 5232919"/>
              <a:gd name="connsiteY145" fmla="*/ 862148 h 4476944"/>
              <a:gd name="connsiteX146" fmla="*/ 601562 w 5232919"/>
              <a:gd name="connsiteY146" fmla="*/ 809897 h 4476944"/>
              <a:gd name="connsiteX147" fmla="*/ 549310 w 5232919"/>
              <a:gd name="connsiteY147" fmla="*/ 783771 h 4476944"/>
              <a:gd name="connsiteX148" fmla="*/ 405619 w 5232919"/>
              <a:gd name="connsiteY148" fmla="*/ 796834 h 4476944"/>
              <a:gd name="connsiteX149" fmla="*/ 366430 w 5232919"/>
              <a:gd name="connsiteY149" fmla="*/ 809897 h 4476944"/>
              <a:gd name="connsiteX150" fmla="*/ 222739 w 5232919"/>
              <a:gd name="connsiteY150" fmla="*/ 822960 h 4476944"/>
              <a:gd name="connsiteX151" fmla="*/ 141791 w 5232919"/>
              <a:gd name="connsiteY151" fmla="*/ 836422 h 4476944"/>
              <a:gd name="connsiteX152" fmla="*/ 13733 w 5232919"/>
              <a:gd name="connsiteY152" fmla="*/ 836022 h 4476944"/>
              <a:gd name="connsiteX153" fmla="*/ 670 w 5232919"/>
              <a:gd name="connsiteY153" fmla="*/ 783771 h 4476944"/>
              <a:gd name="connsiteX154" fmla="*/ 26796 w 5232919"/>
              <a:gd name="connsiteY154" fmla="*/ 744582 h 4476944"/>
              <a:gd name="connsiteX155" fmla="*/ 196613 w 5232919"/>
              <a:gd name="connsiteY155" fmla="*/ 679268 h 4476944"/>
              <a:gd name="connsiteX156" fmla="*/ 288053 w 5232919"/>
              <a:gd name="connsiteY156" fmla="*/ 640080 h 4476944"/>
              <a:gd name="connsiteX157" fmla="*/ 327242 w 5232919"/>
              <a:gd name="connsiteY157" fmla="*/ 627017 h 4476944"/>
              <a:gd name="connsiteX158" fmla="*/ 470933 w 5232919"/>
              <a:gd name="connsiteY158" fmla="*/ 574765 h 4476944"/>
              <a:gd name="connsiteX0" fmla="*/ 327242 w 5232917"/>
              <a:gd name="connsiteY0" fmla="*/ 640080 h 4476946"/>
              <a:gd name="connsiteX1" fmla="*/ 418682 w 5232917"/>
              <a:gd name="connsiteY1" fmla="*/ 613954 h 4476946"/>
              <a:gd name="connsiteX2" fmla="*/ 444807 w 5232917"/>
              <a:gd name="connsiteY2" fmla="*/ 574765 h 4476946"/>
              <a:gd name="connsiteX3" fmla="*/ 483996 w 5232917"/>
              <a:gd name="connsiteY3" fmla="*/ 535577 h 4476946"/>
              <a:gd name="connsiteX4" fmla="*/ 510122 w 5232917"/>
              <a:gd name="connsiteY4" fmla="*/ 483325 h 4476946"/>
              <a:gd name="connsiteX5" fmla="*/ 562373 w 5232917"/>
              <a:gd name="connsiteY5" fmla="*/ 352697 h 4476946"/>
              <a:gd name="connsiteX6" fmla="*/ 588499 w 5232917"/>
              <a:gd name="connsiteY6" fmla="*/ 313508 h 4476946"/>
              <a:gd name="connsiteX7" fmla="*/ 614624 w 5232917"/>
              <a:gd name="connsiteY7" fmla="*/ 248194 h 4476946"/>
              <a:gd name="connsiteX8" fmla="*/ 706064 w 5232917"/>
              <a:gd name="connsiteY8" fmla="*/ 169817 h 4476946"/>
              <a:gd name="connsiteX9" fmla="*/ 743550 w 5232917"/>
              <a:gd name="connsiteY9" fmla="*/ 137075 h 4476946"/>
              <a:gd name="connsiteX10" fmla="*/ 792582 w 5232917"/>
              <a:gd name="connsiteY10" fmla="*/ 114173 h 4476946"/>
              <a:gd name="connsiteX11" fmla="*/ 888944 w 5232917"/>
              <a:gd name="connsiteY11" fmla="*/ 78377 h 4476946"/>
              <a:gd name="connsiteX12" fmla="*/ 941195 w 5232917"/>
              <a:gd name="connsiteY12" fmla="*/ 45635 h 4476946"/>
              <a:gd name="connsiteX13" fmla="*/ 1032636 w 5232917"/>
              <a:gd name="connsiteY13" fmla="*/ 14592 h 4476946"/>
              <a:gd name="connsiteX14" fmla="*/ 1071824 w 5232917"/>
              <a:gd name="connsiteY14" fmla="*/ 26125 h 4476946"/>
              <a:gd name="connsiteX15" fmla="*/ 1111013 w 5232917"/>
              <a:gd name="connsiteY15" fmla="*/ 0 h 4476946"/>
              <a:gd name="connsiteX16" fmla="*/ 1241642 w 5232917"/>
              <a:gd name="connsiteY16" fmla="*/ 26125 h 4476946"/>
              <a:gd name="connsiteX17" fmla="*/ 1323237 w 5232917"/>
              <a:gd name="connsiteY17" fmla="*/ 57003 h 4476946"/>
              <a:gd name="connsiteX18" fmla="*/ 1372270 w 5232917"/>
              <a:gd name="connsiteY18" fmla="*/ 104502 h 4476946"/>
              <a:gd name="connsiteX19" fmla="*/ 1424522 w 5232917"/>
              <a:gd name="connsiteY19" fmla="*/ 130628 h 4476946"/>
              <a:gd name="connsiteX20" fmla="*/ 1437584 w 5232917"/>
              <a:gd name="connsiteY20" fmla="*/ 169817 h 4476946"/>
              <a:gd name="connsiteX21" fmla="*/ 1476773 w 5232917"/>
              <a:gd name="connsiteY21" fmla="*/ 209005 h 4476946"/>
              <a:gd name="connsiteX22" fmla="*/ 1489836 w 5232917"/>
              <a:gd name="connsiteY22" fmla="*/ 274320 h 4476946"/>
              <a:gd name="connsiteX23" fmla="*/ 1505245 w 5232917"/>
              <a:gd name="connsiteY23" fmla="*/ 595360 h 4476946"/>
              <a:gd name="connsiteX24" fmla="*/ 1463710 w 5232917"/>
              <a:gd name="connsiteY24" fmla="*/ 966651 h 4476946"/>
              <a:gd name="connsiteX25" fmla="*/ 1450647 w 5232917"/>
              <a:gd name="connsiteY25" fmla="*/ 1188720 h 4476946"/>
              <a:gd name="connsiteX26" fmla="*/ 1437584 w 5232917"/>
              <a:gd name="connsiteY26" fmla="*/ 1240971 h 4476946"/>
              <a:gd name="connsiteX27" fmla="*/ 1411459 w 5232917"/>
              <a:gd name="connsiteY27" fmla="*/ 1371600 h 4476946"/>
              <a:gd name="connsiteX28" fmla="*/ 1346144 w 5232917"/>
              <a:gd name="connsiteY28" fmla="*/ 1828800 h 4476946"/>
              <a:gd name="connsiteX29" fmla="*/ 1333082 w 5232917"/>
              <a:gd name="connsiteY29" fmla="*/ 2325188 h 4476946"/>
              <a:gd name="connsiteX30" fmla="*/ 1320019 w 5232917"/>
              <a:gd name="connsiteY30" fmla="*/ 2364377 h 4476946"/>
              <a:gd name="connsiteX31" fmla="*/ 1333082 w 5232917"/>
              <a:gd name="connsiteY31" fmla="*/ 3148148 h 4476946"/>
              <a:gd name="connsiteX32" fmla="*/ 1359207 w 5232917"/>
              <a:gd name="connsiteY32" fmla="*/ 3187337 h 4476946"/>
              <a:gd name="connsiteX33" fmla="*/ 1411459 w 5232917"/>
              <a:gd name="connsiteY33" fmla="*/ 3252651 h 4476946"/>
              <a:gd name="connsiteX34" fmla="*/ 1424522 w 5232917"/>
              <a:gd name="connsiteY34" fmla="*/ 3291840 h 4476946"/>
              <a:gd name="connsiteX35" fmla="*/ 1463710 w 5232917"/>
              <a:gd name="connsiteY35" fmla="*/ 3304902 h 4476946"/>
              <a:gd name="connsiteX36" fmla="*/ 1646590 w 5232917"/>
              <a:gd name="connsiteY36" fmla="*/ 3226525 h 4476946"/>
              <a:gd name="connsiteX37" fmla="*/ 1685779 w 5232917"/>
              <a:gd name="connsiteY37" fmla="*/ 3213462 h 4476946"/>
              <a:gd name="connsiteX38" fmla="*/ 1711904 w 5232917"/>
              <a:gd name="connsiteY38" fmla="*/ 3174274 h 4476946"/>
              <a:gd name="connsiteX39" fmla="*/ 1816407 w 5232917"/>
              <a:gd name="connsiteY39" fmla="*/ 3082834 h 4476946"/>
              <a:gd name="connsiteX40" fmla="*/ 1842533 w 5232917"/>
              <a:gd name="connsiteY40" fmla="*/ 3004457 h 4476946"/>
              <a:gd name="connsiteX41" fmla="*/ 1920910 w 5232917"/>
              <a:gd name="connsiteY41" fmla="*/ 2965268 h 4476946"/>
              <a:gd name="connsiteX42" fmla="*/ 1960099 w 5232917"/>
              <a:gd name="connsiteY42" fmla="*/ 2939142 h 4476946"/>
              <a:gd name="connsiteX43" fmla="*/ 2051539 w 5232917"/>
              <a:gd name="connsiteY43" fmla="*/ 2847702 h 4476946"/>
              <a:gd name="connsiteX44" fmla="*/ 2142979 w 5232917"/>
              <a:gd name="connsiteY44" fmla="*/ 2769325 h 4476946"/>
              <a:gd name="connsiteX45" fmla="*/ 2182167 w 5232917"/>
              <a:gd name="connsiteY45" fmla="*/ 2717074 h 4476946"/>
              <a:gd name="connsiteX46" fmla="*/ 2299733 w 5232917"/>
              <a:gd name="connsiteY46" fmla="*/ 2625634 h 4476946"/>
              <a:gd name="connsiteX47" fmla="*/ 2338922 w 5232917"/>
              <a:gd name="connsiteY47" fmla="*/ 2612571 h 4476946"/>
              <a:gd name="connsiteX48" fmla="*/ 2430362 w 5232917"/>
              <a:gd name="connsiteY48" fmla="*/ 2521131 h 4476946"/>
              <a:gd name="connsiteX49" fmla="*/ 2482613 w 5232917"/>
              <a:gd name="connsiteY49" fmla="*/ 2481942 h 4476946"/>
              <a:gd name="connsiteX50" fmla="*/ 2626304 w 5232917"/>
              <a:gd name="connsiteY50" fmla="*/ 2377440 h 4476946"/>
              <a:gd name="connsiteX51" fmla="*/ 2717744 w 5232917"/>
              <a:gd name="connsiteY51" fmla="*/ 2286000 h 4476946"/>
              <a:gd name="connsiteX52" fmla="*/ 2822247 w 5232917"/>
              <a:gd name="connsiteY52" fmla="*/ 2233748 h 4476946"/>
              <a:gd name="connsiteX53" fmla="*/ 2926750 w 5232917"/>
              <a:gd name="connsiteY53" fmla="*/ 2142308 h 4476946"/>
              <a:gd name="connsiteX54" fmla="*/ 2992064 w 5232917"/>
              <a:gd name="connsiteY54" fmla="*/ 2129245 h 4476946"/>
              <a:gd name="connsiteX55" fmla="*/ 3083504 w 5232917"/>
              <a:gd name="connsiteY55" fmla="*/ 2090057 h 4476946"/>
              <a:gd name="connsiteX56" fmla="*/ 3148819 w 5232917"/>
              <a:gd name="connsiteY56" fmla="*/ 2076994 h 4476946"/>
              <a:gd name="connsiteX57" fmla="*/ 3214133 w 5232917"/>
              <a:gd name="connsiteY57" fmla="*/ 2037805 h 4476946"/>
              <a:gd name="connsiteX58" fmla="*/ 3475390 w 5232917"/>
              <a:gd name="connsiteY58" fmla="*/ 1959428 h 4476946"/>
              <a:gd name="connsiteX59" fmla="*/ 3801962 w 5232917"/>
              <a:gd name="connsiteY59" fmla="*/ 1972491 h 4476946"/>
              <a:gd name="connsiteX60" fmla="*/ 3841150 w 5232917"/>
              <a:gd name="connsiteY60" fmla="*/ 2011680 h 4476946"/>
              <a:gd name="connsiteX61" fmla="*/ 3958716 w 5232917"/>
              <a:gd name="connsiteY61" fmla="*/ 1920240 h 4476946"/>
              <a:gd name="connsiteX62" fmla="*/ 4010967 w 5232917"/>
              <a:gd name="connsiteY62" fmla="*/ 1894114 h 4476946"/>
              <a:gd name="connsiteX63" fmla="*/ 4128533 w 5232917"/>
              <a:gd name="connsiteY63" fmla="*/ 1841862 h 4476946"/>
              <a:gd name="connsiteX64" fmla="*/ 4233036 w 5232917"/>
              <a:gd name="connsiteY64" fmla="*/ 1776548 h 4476946"/>
              <a:gd name="connsiteX65" fmla="*/ 4350602 w 5232917"/>
              <a:gd name="connsiteY65" fmla="*/ 1724297 h 4476946"/>
              <a:gd name="connsiteX66" fmla="*/ 4428979 w 5232917"/>
              <a:gd name="connsiteY66" fmla="*/ 1658982 h 4476946"/>
              <a:gd name="connsiteX67" fmla="*/ 4455104 w 5232917"/>
              <a:gd name="connsiteY67" fmla="*/ 1606731 h 4476946"/>
              <a:gd name="connsiteX68" fmla="*/ 4546544 w 5232917"/>
              <a:gd name="connsiteY68" fmla="*/ 1515291 h 4476946"/>
              <a:gd name="connsiteX69" fmla="*/ 4598796 w 5232917"/>
              <a:gd name="connsiteY69" fmla="*/ 1449977 h 4476946"/>
              <a:gd name="connsiteX70" fmla="*/ 4637984 w 5232917"/>
              <a:gd name="connsiteY70" fmla="*/ 1841862 h 4476946"/>
              <a:gd name="connsiteX71" fmla="*/ 4703299 w 5232917"/>
              <a:gd name="connsiteY71" fmla="*/ 1828800 h 4476946"/>
              <a:gd name="connsiteX72" fmla="*/ 4781676 w 5232917"/>
              <a:gd name="connsiteY72" fmla="*/ 1789611 h 4476946"/>
              <a:gd name="connsiteX73" fmla="*/ 4873116 w 5232917"/>
              <a:gd name="connsiteY73" fmla="*/ 1750422 h 4476946"/>
              <a:gd name="connsiteX74" fmla="*/ 4846990 w 5232917"/>
              <a:gd name="connsiteY74" fmla="*/ 2103120 h 4476946"/>
              <a:gd name="connsiteX75" fmla="*/ 4807802 w 5232917"/>
              <a:gd name="connsiteY75" fmla="*/ 2194560 h 4476946"/>
              <a:gd name="connsiteX76" fmla="*/ 4768613 w 5232917"/>
              <a:gd name="connsiteY76" fmla="*/ 2272937 h 4476946"/>
              <a:gd name="connsiteX77" fmla="*/ 4768613 w 5232917"/>
              <a:gd name="connsiteY77" fmla="*/ 2599508 h 4476946"/>
              <a:gd name="connsiteX78" fmla="*/ 4820864 w 5232917"/>
              <a:gd name="connsiteY78" fmla="*/ 2664822 h 4476946"/>
              <a:gd name="connsiteX79" fmla="*/ 4833927 w 5232917"/>
              <a:gd name="connsiteY79" fmla="*/ 2978331 h 4476946"/>
              <a:gd name="connsiteX80" fmla="*/ 4860053 w 5232917"/>
              <a:gd name="connsiteY80" fmla="*/ 3017520 h 4476946"/>
              <a:gd name="connsiteX81" fmla="*/ 4886179 w 5232917"/>
              <a:gd name="connsiteY81" fmla="*/ 3108960 h 4476946"/>
              <a:gd name="connsiteX82" fmla="*/ 4925367 w 5232917"/>
              <a:gd name="connsiteY82" fmla="*/ 3187337 h 4476946"/>
              <a:gd name="connsiteX83" fmla="*/ 4899242 w 5232917"/>
              <a:gd name="connsiteY83" fmla="*/ 3474720 h 4476946"/>
              <a:gd name="connsiteX84" fmla="*/ 4886179 w 5232917"/>
              <a:gd name="connsiteY84" fmla="*/ 3513908 h 4476946"/>
              <a:gd name="connsiteX85" fmla="*/ 4873116 w 5232917"/>
              <a:gd name="connsiteY85" fmla="*/ 3618411 h 4476946"/>
              <a:gd name="connsiteX86" fmla="*/ 4886179 w 5232917"/>
              <a:gd name="connsiteY86" fmla="*/ 4049485 h 4476946"/>
              <a:gd name="connsiteX87" fmla="*/ 4912304 w 5232917"/>
              <a:gd name="connsiteY87" fmla="*/ 4114800 h 4476946"/>
              <a:gd name="connsiteX88" fmla="*/ 4925367 w 5232917"/>
              <a:gd name="connsiteY88" fmla="*/ 4153988 h 4476946"/>
              <a:gd name="connsiteX89" fmla="*/ 4886179 w 5232917"/>
              <a:gd name="connsiteY89" fmla="*/ 4206240 h 4476946"/>
              <a:gd name="connsiteX90" fmla="*/ 344672 w 5232917"/>
              <a:gd name="connsiteY90" fmla="*/ 4250349 h 4476946"/>
              <a:gd name="connsiteX91" fmla="*/ 629091 w 5232917"/>
              <a:gd name="connsiteY91" fmla="*/ 4329358 h 4476946"/>
              <a:gd name="connsiteX92" fmla="*/ 1711979 w 5232917"/>
              <a:gd name="connsiteY92" fmla="*/ 4339198 h 4476946"/>
              <a:gd name="connsiteX93" fmla="*/ 3341232 w 5232917"/>
              <a:gd name="connsiteY93" fmla="*/ 4304761 h 4476946"/>
              <a:gd name="connsiteX94" fmla="*/ 4019109 w 5232917"/>
              <a:gd name="connsiteY94" fmla="*/ 4289369 h 4476946"/>
              <a:gd name="connsiteX95" fmla="*/ 4901578 w 5232917"/>
              <a:gd name="connsiteY95" fmla="*/ 4319520 h 4476946"/>
              <a:gd name="connsiteX96" fmla="*/ 3932590 w 5232917"/>
              <a:gd name="connsiteY96" fmla="*/ 4362994 h 4476946"/>
              <a:gd name="connsiteX97" fmla="*/ 3880339 w 5232917"/>
              <a:gd name="connsiteY97" fmla="*/ 4389120 h 4476946"/>
              <a:gd name="connsiteX98" fmla="*/ 3813765 w 5232917"/>
              <a:gd name="connsiteY98" fmla="*/ 4378555 h 4476946"/>
              <a:gd name="connsiteX99" fmla="*/ 3700555 w 5232917"/>
              <a:gd name="connsiteY99" fmla="*/ 4408073 h 4476946"/>
              <a:gd name="connsiteX100" fmla="*/ 4168475 w 5232917"/>
              <a:gd name="connsiteY100" fmla="*/ 4424917 h 4476946"/>
              <a:gd name="connsiteX101" fmla="*/ 3357824 w 5232917"/>
              <a:gd name="connsiteY101" fmla="*/ 4441371 h 4476946"/>
              <a:gd name="connsiteX102" fmla="*/ 3279447 w 5232917"/>
              <a:gd name="connsiteY102" fmla="*/ 4428308 h 4476946"/>
              <a:gd name="connsiteX103" fmla="*/ 3096567 w 5232917"/>
              <a:gd name="connsiteY103" fmla="*/ 4402182 h 4476946"/>
              <a:gd name="connsiteX104" fmla="*/ 3106603 w 5232917"/>
              <a:gd name="connsiteY104" fmla="*/ 4418638 h 4476946"/>
              <a:gd name="connsiteX105" fmla="*/ 2828684 w 5232917"/>
              <a:gd name="connsiteY105" fmla="*/ 4443068 h 4476946"/>
              <a:gd name="connsiteX106" fmla="*/ 1116389 w 5232917"/>
              <a:gd name="connsiteY106" fmla="*/ 4476945 h 4476946"/>
              <a:gd name="connsiteX107" fmla="*/ 1672716 w 5232917"/>
              <a:gd name="connsiteY107" fmla="*/ 4415245 h 4476946"/>
              <a:gd name="connsiteX108" fmla="*/ 1633527 w 5232917"/>
              <a:gd name="connsiteY108" fmla="*/ 4389120 h 4476946"/>
              <a:gd name="connsiteX109" fmla="*/ 1502899 w 5232917"/>
              <a:gd name="connsiteY109" fmla="*/ 4362994 h 4476946"/>
              <a:gd name="connsiteX110" fmla="*/ 1458789 w 5232917"/>
              <a:gd name="connsiteY110" fmla="*/ 4376227 h 4476946"/>
              <a:gd name="connsiteX111" fmla="*/ 1288668 w 5232917"/>
              <a:gd name="connsiteY111" fmla="*/ 4373634 h 4476946"/>
              <a:gd name="connsiteX112" fmla="*/ 976031 w 5232917"/>
              <a:gd name="connsiteY112" fmla="*/ 4368251 h 4476946"/>
              <a:gd name="connsiteX113" fmla="*/ 753207 w 5232917"/>
              <a:gd name="connsiteY113" fmla="*/ 4381481 h 4476946"/>
              <a:gd name="connsiteX114" fmla="*/ 324214 w 5232917"/>
              <a:gd name="connsiteY114" fmla="*/ 4376730 h 4476946"/>
              <a:gd name="connsiteX115" fmla="*/ 348526 w 5232917"/>
              <a:gd name="connsiteY115" fmla="*/ 4334279 h 4476946"/>
              <a:gd name="connsiteX116" fmla="*/ 333868 w 5232917"/>
              <a:gd name="connsiteY116" fmla="*/ 4274946 h 4476946"/>
              <a:gd name="connsiteX117" fmla="*/ 549310 w 5232917"/>
              <a:gd name="connsiteY117" fmla="*/ 4284617 h 4476946"/>
              <a:gd name="connsiteX118" fmla="*/ 457870 w 5232917"/>
              <a:gd name="connsiteY118" fmla="*/ 4297680 h 4476946"/>
              <a:gd name="connsiteX119" fmla="*/ 353367 w 5232917"/>
              <a:gd name="connsiteY119" fmla="*/ 4310742 h 4476946"/>
              <a:gd name="connsiteX120" fmla="*/ 327242 w 5232917"/>
              <a:gd name="connsiteY120" fmla="*/ 4258491 h 4476946"/>
              <a:gd name="connsiteX121" fmla="*/ 340304 w 5232917"/>
              <a:gd name="connsiteY121" fmla="*/ 3696788 h 4476946"/>
              <a:gd name="connsiteX122" fmla="*/ 353367 w 5232917"/>
              <a:gd name="connsiteY122" fmla="*/ 3579222 h 4476946"/>
              <a:gd name="connsiteX123" fmla="*/ 379493 w 5232917"/>
              <a:gd name="connsiteY123" fmla="*/ 3513908 h 4476946"/>
              <a:gd name="connsiteX124" fmla="*/ 392556 w 5232917"/>
              <a:gd name="connsiteY124" fmla="*/ 3474720 h 4476946"/>
              <a:gd name="connsiteX125" fmla="*/ 431744 w 5232917"/>
              <a:gd name="connsiteY125" fmla="*/ 3317965 h 4476946"/>
              <a:gd name="connsiteX126" fmla="*/ 444807 w 5232917"/>
              <a:gd name="connsiteY126" fmla="*/ 3278777 h 4476946"/>
              <a:gd name="connsiteX127" fmla="*/ 457870 w 5232917"/>
              <a:gd name="connsiteY127" fmla="*/ 3213462 h 4476946"/>
              <a:gd name="connsiteX128" fmla="*/ 497059 w 5232917"/>
              <a:gd name="connsiteY128" fmla="*/ 3135085 h 4476946"/>
              <a:gd name="connsiteX129" fmla="*/ 523184 w 5232917"/>
              <a:gd name="connsiteY129" fmla="*/ 3004457 h 4476946"/>
              <a:gd name="connsiteX130" fmla="*/ 536247 w 5232917"/>
              <a:gd name="connsiteY130" fmla="*/ 2926080 h 4476946"/>
              <a:gd name="connsiteX131" fmla="*/ 562373 w 5232917"/>
              <a:gd name="connsiteY131" fmla="*/ 2873828 h 4476946"/>
              <a:gd name="connsiteX132" fmla="*/ 575436 w 5232917"/>
              <a:gd name="connsiteY132" fmla="*/ 2834640 h 4476946"/>
              <a:gd name="connsiteX133" fmla="*/ 640750 w 5232917"/>
              <a:gd name="connsiteY133" fmla="*/ 2403565 h 4476946"/>
              <a:gd name="connsiteX134" fmla="*/ 658623 w 5232917"/>
              <a:gd name="connsiteY134" fmla="*/ 2253274 h 4476946"/>
              <a:gd name="connsiteX135" fmla="*/ 679939 w 5232917"/>
              <a:gd name="connsiteY135" fmla="*/ 2181497 h 4476946"/>
              <a:gd name="connsiteX136" fmla="*/ 704360 w 5232917"/>
              <a:gd name="connsiteY136" fmla="*/ 2018128 h 4476946"/>
              <a:gd name="connsiteX137" fmla="*/ 717424 w 5232917"/>
              <a:gd name="connsiteY137" fmla="*/ 1978939 h 4476946"/>
              <a:gd name="connsiteX138" fmla="*/ 745253 w 5232917"/>
              <a:gd name="connsiteY138" fmla="*/ 1854925 h 4476946"/>
              <a:gd name="connsiteX139" fmla="*/ 784442 w 5232917"/>
              <a:gd name="connsiteY139" fmla="*/ 1567542 h 4476946"/>
              <a:gd name="connsiteX140" fmla="*/ 810567 w 5232917"/>
              <a:gd name="connsiteY140" fmla="*/ 1410788 h 4476946"/>
              <a:gd name="connsiteX141" fmla="*/ 849756 w 5232917"/>
              <a:gd name="connsiteY141" fmla="*/ 1306285 h 4476946"/>
              <a:gd name="connsiteX142" fmla="*/ 862819 w 5232917"/>
              <a:gd name="connsiteY142" fmla="*/ 1136468 h 4476946"/>
              <a:gd name="connsiteX143" fmla="*/ 810567 w 5232917"/>
              <a:gd name="connsiteY143" fmla="*/ 914400 h 4476946"/>
              <a:gd name="connsiteX144" fmla="*/ 771379 w 5232917"/>
              <a:gd name="connsiteY144" fmla="*/ 901337 h 4476946"/>
              <a:gd name="connsiteX145" fmla="*/ 706064 w 5232917"/>
              <a:gd name="connsiteY145" fmla="*/ 862148 h 4476946"/>
              <a:gd name="connsiteX146" fmla="*/ 601562 w 5232917"/>
              <a:gd name="connsiteY146" fmla="*/ 809897 h 4476946"/>
              <a:gd name="connsiteX147" fmla="*/ 549310 w 5232917"/>
              <a:gd name="connsiteY147" fmla="*/ 783771 h 4476946"/>
              <a:gd name="connsiteX148" fmla="*/ 405619 w 5232917"/>
              <a:gd name="connsiteY148" fmla="*/ 796834 h 4476946"/>
              <a:gd name="connsiteX149" fmla="*/ 366430 w 5232917"/>
              <a:gd name="connsiteY149" fmla="*/ 809897 h 4476946"/>
              <a:gd name="connsiteX150" fmla="*/ 222739 w 5232917"/>
              <a:gd name="connsiteY150" fmla="*/ 822960 h 4476946"/>
              <a:gd name="connsiteX151" fmla="*/ 141791 w 5232917"/>
              <a:gd name="connsiteY151" fmla="*/ 836422 h 4476946"/>
              <a:gd name="connsiteX152" fmla="*/ 13733 w 5232917"/>
              <a:gd name="connsiteY152" fmla="*/ 836022 h 4476946"/>
              <a:gd name="connsiteX153" fmla="*/ 670 w 5232917"/>
              <a:gd name="connsiteY153" fmla="*/ 783771 h 4476946"/>
              <a:gd name="connsiteX154" fmla="*/ 26796 w 5232917"/>
              <a:gd name="connsiteY154" fmla="*/ 744582 h 4476946"/>
              <a:gd name="connsiteX155" fmla="*/ 196613 w 5232917"/>
              <a:gd name="connsiteY155" fmla="*/ 679268 h 4476946"/>
              <a:gd name="connsiteX156" fmla="*/ 288053 w 5232917"/>
              <a:gd name="connsiteY156" fmla="*/ 640080 h 4476946"/>
              <a:gd name="connsiteX157" fmla="*/ 327242 w 5232917"/>
              <a:gd name="connsiteY157" fmla="*/ 627017 h 4476946"/>
              <a:gd name="connsiteX158" fmla="*/ 470933 w 5232917"/>
              <a:gd name="connsiteY158" fmla="*/ 574765 h 4476946"/>
              <a:gd name="connsiteX0" fmla="*/ 327242 w 5232919"/>
              <a:gd name="connsiteY0" fmla="*/ 640080 h 4487346"/>
              <a:gd name="connsiteX1" fmla="*/ 418682 w 5232919"/>
              <a:gd name="connsiteY1" fmla="*/ 613954 h 4487346"/>
              <a:gd name="connsiteX2" fmla="*/ 444807 w 5232919"/>
              <a:gd name="connsiteY2" fmla="*/ 574765 h 4487346"/>
              <a:gd name="connsiteX3" fmla="*/ 483996 w 5232919"/>
              <a:gd name="connsiteY3" fmla="*/ 535577 h 4487346"/>
              <a:gd name="connsiteX4" fmla="*/ 510122 w 5232919"/>
              <a:gd name="connsiteY4" fmla="*/ 483325 h 4487346"/>
              <a:gd name="connsiteX5" fmla="*/ 562373 w 5232919"/>
              <a:gd name="connsiteY5" fmla="*/ 352697 h 4487346"/>
              <a:gd name="connsiteX6" fmla="*/ 588499 w 5232919"/>
              <a:gd name="connsiteY6" fmla="*/ 313508 h 4487346"/>
              <a:gd name="connsiteX7" fmla="*/ 614624 w 5232919"/>
              <a:gd name="connsiteY7" fmla="*/ 248194 h 4487346"/>
              <a:gd name="connsiteX8" fmla="*/ 706064 w 5232919"/>
              <a:gd name="connsiteY8" fmla="*/ 169817 h 4487346"/>
              <a:gd name="connsiteX9" fmla="*/ 743550 w 5232919"/>
              <a:gd name="connsiteY9" fmla="*/ 137075 h 4487346"/>
              <a:gd name="connsiteX10" fmla="*/ 792582 w 5232919"/>
              <a:gd name="connsiteY10" fmla="*/ 114173 h 4487346"/>
              <a:gd name="connsiteX11" fmla="*/ 888944 w 5232919"/>
              <a:gd name="connsiteY11" fmla="*/ 78377 h 4487346"/>
              <a:gd name="connsiteX12" fmla="*/ 941195 w 5232919"/>
              <a:gd name="connsiteY12" fmla="*/ 45635 h 4487346"/>
              <a:gd name="connsiteX13" fmla="*/ 1032636 w 5232919"/>
              <a:gd name="connsiteY13" fmla="*/ 14592 h 4487346"/>
              <a:gd name="connsiteX14" fmla="*/ 1071824 w 5232919"/>
              <a:gd name="connsiteY14" fmla="*/ 26125 h 4487346"/>
              <a:gd name="connsiteX15" fmla="*/ 1111013 w 5232919"/>
              <a:gd name="connsiteY15" fmla="*/ 0 h 4487346"/>
              <a:gd name="connsiteX16" fmla="*/ 1241642 w 5232919"/>
              <a:gd name="connsiteY16" fmla="*/ 26125 h 4487346"/>
              <a:gd name="connsiteX17" fmla="*/ 1323237 w 5232919"/>
              <a:gd name="connsiteY17" fmla="*/ 57003 h 4487346"/>
              <a:gd name="connsiteX18" fmla="*/ 1372270 w 5232919"/>
              <a:gd name="connsiteY18" fmla="*/ 104502 h 4487346"/>
              <a:gd name="connsiteX19" fmla="*/ 1424522 w 5232919"/>
              <a:gd name="connsiteY19" fmla="*/ 130628 h 4487346"/>
              <a:gd name="connsiteX20" fmla="*/ 1437584 w 5232919"/>
              <a:gd name="connsiteY20" fmla="*/ 169817 h 4487346"/>
              <a:gd name="connsiteX21" fmla="*/ 1476773 w 5232919"/>
              <a:gd name="connsiteY21" fmla="*/ 209005 h 4487346"/>
              <a:gd name="connsiteX22" fmla="*/ 1489836 w 5232919"/>
              <a:gd name="connsiteY22" fmla="*/ 274320 h 4487346"/>
              <a:gd name="connsiteX23" fmla="*/ 1505245 w 5232919"/>
              <a:gd name="connsiteY23" fmla="*/ 595360 h 4487346"/>
              <a:gd name="connsiteX24" fmla="*/ 1463710 w 5232919"/>
              <a:gd name="connsiteY24" fmla="*/ 966651 h 4487346"/>
              <a:gd name="connsiteX25" fmla="*/ 1450647 w 5232919"/>
              <a:gd name="connsiteY25" fmla="*/ 1188720 h 4487346"/>
              <a:gd name="connsiteX26" fmla="*/ 1437584 w 5232919"/>
              <a:gd name="connsiteY26" fmla="*/ 1240971 h 4487346"/>
              <a:gd name="connsiteX27" fmla="*/ 1411459 w 5232919"/>
              <a:gd name="connsiteY27" fmla="*/ 1371600 h 4487346"/>
              <a:gd name="connsiteX28" fmla="*/ 1346144 w 5232919"/>
              <a:gd name="connsiteY28" fmla="*/ 1828800 h 4487346"/>
              <a:gd name="connsiteX29" fmla="*/ 1333082 w 5232919"/>
              <a:gd name="connsiteY29" fmla="*/ 2325188 h 4487346"/>
              <a:gd name="connsiteX30" fmla="*/ 1320019 w 5232919"/>
              <a:gd name="connsiteY30" fmla="*/ 2364377 h 4487346"/>
              <a:gd name="connsiteX31" fmla="*/ 1333082 w 5232919"/>
              <a:gd name="connsiteY31" fmla="*/ 3148148 h 4487346"/>
              <a:gd name="connsiteX32" fmla="*/ 1359207 w 5232919"/>
              <a:gd name="connsiteY32" fmla="*/ 3187337 h 4487346"/>
              <a:gd name="connsiteX33" fmla="*/ 1411459 w 5232919"/>
              <a:gd name="connsiteY33" fmla="*/ 3252651 h 4487346"/>
              <a:gd name="connsiteX34" fmla="*/ 1424522 w 5232919"/>
              <a:gd name="connsiteY34" fmla="*/ 3291840 h 4487346"/>
              <a:gd name="connsiteX35" fmla="*/ 1463710 w 5232919"/>
              <a:gd name="connsiteY35" fmla="*/ 3304902 h 4487346"/>
              <a:gd name="connsiteX36" fmla="*/ 1646590 w 5232919"/>
              <a:gd name="connsiteY36" fmla="*/ 3226525 h 4487346"/>
              <a:gd name="connsiteX37" fmla="*/ 1685779 w 5232919"/>
              <a:gd name="connsiteY37" fmla="*/ 3213462 h 4487346"/>
              <a:gd name="connsiteX38" fmla="*/ 1711904 w 5232919"/>
              <a:gd name="connsiteY38" fmla="*/ 3174274 h 4487346"/>
              <a:gd name="connsiteX39" fmla="*/ 1816407 w 5232919"/>
              <a:gd name="connsiteY39" fmla="*/ 3082834 h 4487346"/>
              <a:gd name="connsiteX40" fmla="*/ 1842533 w 5232919"/>
              <a:gd name="connsiteY40" fmla="*/ 3004457 h 4487346"/>
              <a:gd name="connsiteX41" fmla="*/ 1920910 w 5232919"/>
              <a:gd name="connsiteY41" fmla="*/ 2965268 h 4487346"/>
              <a:gd name="connsiteX42" fmla="*/ 1960099 w 5232919"/>
              <a:gd name="connsiteY42" fmla="*/ 2939142 h 4487346"/>
              <a:gd name="connsiteX43" fmla="*/ 2051539 w 5232919"/>
              <a:gd name="connsiteY43" fmla="*/ 2847702 h 4487346"/>
              <a:gd name="connsiteX44" fmla="*/ 2142979 w 5232919"/>
              <a:gd name="connsiteY44" fmla="*/ 2769325 h 4487346"/>
              <a:gd name="connsiteX45" fmla="*/ 2182167 w 5232919"/>
              <a:gd name="connsiteY45" fmla="*/ 2717074 h 4487346"/>
              <a:gd name="connsiteX46" fmla="*/ 2299733 w 5232919"/>
              <a:gd name="connsiteY46" fmla="*/ 2625634 h 4487346"/>
              <a:gd name="connsiteX47" fmla="*/ 2338922 w 5232919"/>
              <a:gd name="connsiteY47" fmla="*/ 2612571 h 4487346"/>
              <a:gd name="connsiteX48" fmla="*/ 2430362 w 5232919"/>
              <a:gd name="connsiteY48" fmla="*/ 2521131 h 4487346"/>
              <a:gd name="connsiteX49" fmla="*/ 2482613 w 5232919"/>
              <a:gd name="connsiteY49" fmla="*/ 2481942 h 4487346"/>
              <a:gd name="connsiteX50" fmla="*/ 2626304 w 5232919"/>
              <a:gd name="connsiteY50" fmla="*/ 2377440 h 4487346"/>
              <a:gd name="connsiteX51" fmla="*/ 2717744 w 5232919"/>
              <a:gd name="connsiteY51" fmla="*/ 2286000 h 4487346"/>
              <a:gd name="connsiteX52" fmla="*/ 2822247 w 5232919"/>
              <a:gd name="connsiteY52" fmla="*/ 2233748 h 4487346"/>
              <a:gd name="connsiteX53" fmla="*/ 2926750 w 5232919"/>
              <a:gd name="connsiteY53" fmla="*/ 2142308 h 4487346"/>
              <a:gd name="connsiteX54" fmla="*/ 2992064 w 5232919"/>
              <a:gd name="connsiteY54" fmla="*/ 2129245 h 4487346"/>
              <a:gd name="connsiteX55" fmla="*/ 3083504 w 5232919"/>
              <a:gd name="connsiteY55" fmla="*/ 2090057 h 4487346"/>
              <a:gd name="connsiteX56" fmla="*/ 3148819 w 5232919"/>
              <a:gd name="connsiteY56" fmla="*/ 2076994 h 4487346"/>
              <a:gd name="connsiteX57" fmla="*/ 3214133 w 5232919"/>
              <a:gd name="connsiteY57" fmla="*/ 2037805 h 4487346"/>
              <a:gd name="connsiteX58" fmla="*/ 3475390 w 5232919"/>
              <a:gd name="connsiteY58" fmla="*/ 1959428 h 4487346"/>
              <a:gd name="connsiteX59" fmla="*/ 3801962 w 5232919"/>
              <a:gd name="connsiteY59" fmla="*/ 1972491 h 4487346"/>
              <a:gd name="connsiteX60" fmla="*/ 3841150 w 5232919"/>
              <a:gd name="connsiteY60" fmla="*/ 2011680 h 4487346"/>
              <a:gd name="connsiteX61" fmla="*/ 3958716 w 5232919"/>
              <a:gd name="connsiteY61" fmla="*/ 1920240 h 4487346"/>
              <a:gd name="connsiteX62" fmla="*/ 4010967 w 5232919"/>
              <a:gd name="connsiteY62" fmla="*/ 1894114 h 4487346"/>
              <a:gd name="connsiteX63" fmla="*/ 4128533 w 5232919"/>
              <a:gd name="connsiteY63" fmla="*/ 1841862 h 4487346"/>
              <a:gd name="connsiteX64" fmla="*/ 4233036 w 5232919"/>
              <a:gd name="connsiteY64" fmla="*/ 1776548 h 4487346"/>
              <a:gd name="connsiteX65" fmla="*/ 4350602 w 5232919"/>
              <a:gd name="connsiteY65" fmla="*/ 1724297 h 4487346"/>
              <a:gd name="connsiteX66" fmla="*/ 4428979 w 5232919"/>
              <a:gd name="connsiteY66" fmla="*/ 1658982 h 4487346"/>
              <a:gd name="connsiteX67" fmla="*/ 4455104 w 5232919"/>
              <a:gd name="connsiteY67" fmla="*/ 1606731 h 4487346"/>
              <a:gd name="connsiteX68" fmla="*/ 4546544 w 5232919"/>
              <a:gd name="connsiteY68" fmla="*/ 1515291 h 4487346"/>
              <a:gd name="connsiteX69" fmla="*/ 4598796 w 5232919"/>
              <a:gd name="connsiteY69" fmla="*/ 1449977 h 4487346"/>
              <a:gd name="connsiteX70" fmla="*/ 4637984 w 5232919"/>
              <a:gd name="connsiteY70" fmla="*/ 1841862 h 4487346"/>
              <a:gd name="connsiteX71" fmla="*/ 4703299 w 5232919"/>
              <a:gd name="connsiteY71" fmla="*/ 1828800 h 4487346"/>
              <a:gd name="connsiteX72" fmla="*/ 4781676 w 5232919"/>
              <a:gd name="connsiteY72" fmla="*/ 1789611 h 4487346"/>
              <a:gd name="connsiteX73" fmla="*/ 4873116 w 5232919"/>
              <a:gd name="connsiteY73" fmla="*/ 1750422 h 4487346"/>
              <a:gd name="connsiteX74" fmla="*/ 4846990 w 5232919"/>
              <a:gd name="connsiteY74" fmla="*/ 2103120 h 4487346"/>
              <a:gd name="connsiteX75" fmla="*/ 4807802 w 5232919"/>
              <a:gd name="connsiteY75" fmla="*/ 2194560 h 4487346"/>
              <a:gd name="connsiteX76" fmla="*/ 4768613 w 5232919"/>
              <a:gd name="connsiteY76" fmla="*/ 2272937 h 4487346"/>
              <a:gd name="connsiteX77" fmla="*/ 4768613 w 5232919"/>
              <a:gd name="connsiteY77" fmla="*/ 2599508 h 4487346"/>
              <a:gd name="connsiteX78" fmla="*/ 4820864 w 5232919"/>
              <a:gd name="connsiteY78" fmla="*/ 2664822 h 4487346"/>
              <a:gd name="connsiteX79" fmla="*/ 4833927 w 5232919"/>
              <a:gd name="connsiteY79" fmla="*/ 2978331 h 4487346"/>
              <a:gd name="connsiteX80" fmla="*/ 4860053 w 5232919"/>
              <a:gd name="connsiteY80" fmla="*/ 3017520 h 4487346"/>
              <a:gd name="connsiteX81" fmla="*/ 4886179 w 5232919"/>
              <a:gd name="connsiteY81" fmla="*/ 3108960 h 4487346"/>
              <a:gd name="connsiteX82" fmla="*/ 4925367 w 5232919"/>
              <a:gd name="connsiteY82" fmla="*/ 3187337 h 4487346"/>
              <a:gd name="connsiteX83" fmla="*/ 4899242 w 5232919"/>
              <a:gd name="connsiteY83" fmla="*/ 3474720 h 4487346"/>
              <a:gd name="connsiteX84" fmla="*/ 4886179 w 5232919"/>
              <a:gd name="connsiteY84" fmla="*/ 3513908 h 4487346"/>
              <a:gd name="connsiteX85" fmla="*/ 4873116 w 5232919"/>
              <a:gd name="connsiteY85" fmla="*/ 3618411 h 4487346"/>
              <a:gd name="connsiteX86" fmla="*/ 4886179 w 5232919"/>
              <a:gd name="connsiteY86" fmla="*/ 4049485 h 4487346"/>
              <a:gd name="connsiteX87" fmla="*/ 4912304 w 5232919"/>
              <a:gd name="connsiteY87" fmla="*/ 4114800 h 4487346"/>
              <a:gd name="connsiteX88" fmla="*/ 4925367 w 5232919"/>
              <a:gd name="connsiteY88" fmla="*/ 4153988 h 4487346"/>
              <a:gd name="connsiteX89" fmla="*/ 4886179 w 5232919"/>
              <a:gd name="connsiteY89" fmla="*/ 4206240 h 4487346"/>
              <a:gd name="connsiteX90" fmla="*/ 344672 w 5232919"/>
              <a:gd name="connsiteY90" fmla="*/ 4250349 h 4487346"/>
              <a:gd name="connsiteX91" fmla="*/ 629091 w 5232919"/>
              <a:gd name="connsiteY91" fmla="*/ 4329358 h 4487346"/>
              <a:gd name="connsiteX92" fmla="*/ 1711979 w 5232919"/>
              <a:gd name="connsiteY92" fmla="*/ 4339198 h 4487346"/>
              <a:gd name="connsiteX93" fmla="*/ 3341232 w 5232919"/>
              <a:gd name="connsiteY93" fmla="*/ 4304761 h 4487346"/>
              <a:gd name="connsiteX94" fmla="*/ 4019109 w 5232919"/>
              <a:gd name="connsiteY94" fmla="*/ 4289369 h 4487346"/>
              <a:gd name="connsiteX95" fmla="*/ 4901578 w 5232919"/>
              <a:gd name="connsiteY95" fmla="*/ 4319520 h 4487346"/>
              <a:gd name="connsiteX96" fmla="*/ 3932590 w 5232919"/>
              <a:gd name="connsiteY96" fmla="*/ 4362994 h 4487346"/>
              <a:gd name="connsiteX97" fmla="*/ 3880339 w 5232919"/>
              <a:gd name="connsiteY97" fmla="*/ 4389120 h 4487346"/>
              <a:gd name="connsiteX98" fmla="*/ 3813765 w 5232919"/>
              <a:gd name="connsiteY98" fmla="*/ 4378555 h 4487346"/>
              <a:gd name="connsiteX99" fmla="*/ 3700555 w 5232919"/>
              <a:gd name="connsiteY99" fmla="*/ 4408073 h 4487346"/>
              <a:gd name="connsiteX100" fmla="*/ 4168475 w 5232919"/>
              <a:gd name="connsiteY100" fmla="*/ 4424917 h 4487346"/>
              <a:gd name="connsiteX101" fmla="*/ 3357824 w 5232919"/>
              <a:gd name="connsiteY101" fmla="*/ 4441371 h 4487346"/>
              <a:gd name="connsiteX102" fmla="*/ 3279447 w 5232919"/>
              <a:gd name="connsiteY102" fmla="*/ 4428308 h 4487346"/>
              <a:gd name="connsiteX103" fmla="*/ 3096567 w 5232919"/>
              <a:gd name="connsiteY103" fmla="*/ 4402182 h 4487346"/>
              <a:gd name="connsiteX104" fmla="*/ 3106603 w 5232919"/>
              <a:gd name="connsiteY104" fmla="*/ 4418638 h 4487346"/>
              <a:gd name="connsiteX105" fmla="*/ 3069873 w 5232919"/>
              <a:gd name="connsiteY105" fmla="*/ 4487346 h 4487346"/>
              <a:gd name="connsiteX106" fmla="*/ 1116389 w 5232919"/>
              <a:gd name="connsiteY106" fmla="*/ 4476945 h 4487346"/>
              <a:gd name="connsiteX107" fmla="*/ 1672716 w 5232919"/>
              <a:gd name="connsiteY107" fmla="*/ 4415245 h 4487346"/>
              <a:gd name="connsiteX108" fmla="*/ 1633527 w 5232919"/>
              <a:gd name="connsiteY108" fmla="*/ 4389120 h 4487346"/>
              <a:gd name="connsiteX109" fmla="*/ 1502899 w 5232919"/>
              <a:gd name="connsiteY109" fmla="*/ 4362994 h 4487346"/>
              <a:gd name="connsiteX110" fmla="*/ 1458789 w 5232919"/>
              <a:gd name="connsiteY110" fmla="*/ 4376227 h 4487346"/>
              <a:gd name="connsiteX111" fmla="*/ 1288668 w 5232919"/>
              <a:gd name="connsiteY111" fmla="*/ 4373634 h 4487346"/>
              <a:gd name="connsiteX112" fmla="*/ 976031 w 5232919"/>
              <a:gd name="connsiteY112" fmla="*/ 4368251 h 4487346"/>
              <a:gd name="connsiteX113" fmla="*/ 753207 w 5232919"/>
              <a:gd name="connsiteY113" fmla="*/ 4381481 h 4487346"/>
              <a:gd name="connsiteX114" fmla="*/ 324214 w 5232919"/>
              <a:gd name="connsiteY114" fmla="*/ 4376730 h 4487346"/>
              <a:gd name="connsiteX115" fmla="*/ 348526 w 5232919"/>
              <a:gd name="connsiteY115" fmla="*/ 4334279 h 4487346"/>
              <a:gd name="connsiteX116" fmla="*/ 333868 w 5232919"/>
              <a:gd name="connsiteY116" fmla="*/ 4274946 h 4487346"/>
              <a:gd name="connsiteX117" fmla="*/ 549310 w 5232919"/>
              <a:gd name="connsiteY117" fmla="*/ 4284617 h 4487346"/>
              <a:gd name="connsiteX118" fmla="*/ 457870 w 5232919"/>
              <a:gd name="connsiteY118" fmla="*/ 4297680 h 4487346"/>
              <a:gd name="connsiteX119" fmla="*/ 353367 w 5232919"/>
              <a:gd name="connsiteY119" fmla="*/ 4310742 h 4487346"/>
              <a:gd name="connsiteX120" fmla="*/ 327242 w 5232919"/>
              <a:gd name="connsiteY120" fmla="*/ 4258491 h 4487346"/>
              <a:gd name="connsiteX121" fmla="*/ 340304 w 5232919"/>
              <a:gd name="connsiteY121" fmla="*/ 3696788 h 4487346"/>
              <a:gd name="connsiteX122" fmla="*/ 353367 w 5232919"/>
              <a:gd name="connsiteY122" fmla="*/ 3579222 h 4487346"/>
              <a:gd name="connsiteX123" fmla="*/ 379493 w 5232919"/>
              <a:gd name="connsiteY123" fmla="*/ 3513908 h 4487346"/>
              <a:gd name="connsiteX124" fmla="*/ 392556 w 5232919"/>
              <a:gd name="connsiteY124" fmla="*/ 3474720 h 4487346"/>
              <a:gd name="connsiteX125" fmla="*/ 431744 w 5232919"/>
              <a:gd name="connsiteY125" fmla="*/ 3317965 h 4487346"/>
              <a:gd name="connsiteX126" fmla="*/ 444807 w 5232919"/>
              <a:gd name="connsiteY126" fmla="*/ 3278777 h 4487346"/>
              <a:gd name="connsiteX127" fmla="*/ 457870 w 5232919"/>
              <a:gd name="connsiteY127" fmla="*/ 3213462 h 4487346"/>
              <a:gd name="connsiteX128" fmla="*/ 497059 w 5232919"/>
              <a:gd name="connsiteY128" fmla="*/ 3135085 h 4487346"/>
              <a:gd name="connsiteX129" fmla="*/ 523184 w 5232919"/>
              <a:gd name="connsiteY129" fmla="*/ 3004457 h 4487346"/>
              <a:gd name="connsiteX130" fmla="*/ 536247 w 5232919"/>
              <a:gd name="connsiteY130" fmla="*/ 2926080 h 4487346"/>
              <a:gd name="connsiteX131" fmla="*/ 562373 w 5232919"/>
              <a:gd name="connsiteY131" fmla="*/ 2873828 h 4487346"/>
              <a:gd name="connsiteX132" fmla="*/ 575436 w 5232919"/>
              <a:gd name="connsiteY132" fmla="*/ 2834640 h 4487346"/>
              <a:gd name="connsiteX133" fmla="*/ 640750 w 5232919"/>
              <a:gd name="connsiteY133" fmla="*/ 2403565 h 4487346"/>
              <a:gd name="connsiteX134" fmla="*/ 658623 w 5232919"/>
              <a:gd name="connsiteY134" fmla="*/ 2253274 h 4487346"/>
              <a:gd name="connsiteX135" fmla="*/ 679939 w 5232919"/>
              <a:gd name="connsiteY135" fmla="*/ 2181497 h 4487346"/>
              <a:gd name="connsiteX136" fmla="*/ 704360 w 5232919"/>
              <a:gd name="connsiteY136" fmla="*/ 2018128 h 4487346"/>
              <a:gd name="connsiteX137" fmla="*/ 717424 w 5232919"/>
              <a:gd name="connsiteY137" fmla="*/ 1978939 h 4487346"/>
              <a:gd name="connsiteX138" fmla="*/ 745253 w 5232919"/>
              <a:gd name="connsiteY138" fmla="*/ 1854925 h 4487346"/>
              <a:gd name="connsiteX139" fmla="*/ 784442 w 5232919"/>
              <a:gd name="connsiteY139" fmla="*/ 1567542 h 4487346"/>
              <a:gd name="connsiteX140" fmla="*/ 810567 w 5232919"/>
              <a:gd name="connsiteY140" fmla="*/ 1410788 h 4487346"/>
              <a:gd name="connsiteX141" fmla="*/ 849756 w 5232919"/>
              <a:gd name="connsiteY141" fmla="*/ 1306285 h 4487346"/>
              <a:gd name="connsiteX142" fmla="*/ 862819 w 5232919"/>
              <a:gd name="connsiteY142" fmla="*/ 1136468 h 4487346"/>
              <a:gd name="connsiteX143" fmla="*/ 810567 w 5232919"/>
              <a:gd name="connsiteY143" fmla="*/ 914400 h 4487346"/>
              <a:gd name="connsiteX144" fmla="*/ 771379 w 5232919"/>
              <a:gd name="connsiteY144" fmla="*/ 901337 h 4487346"/>
              <a:gd name="connsiteX145" fmla="*/ 706064 w 5232919"/>
              <a:gd name="connsiteY145" fmla="*/ 862148 h 4487346"/>
              <a:gd name="connsiteX146" fmla="*/ 601562 w 5232919"/>
              <a:gd name="connsiteY146" fmla="*/ 809897 h 4487346"/>
              <a:gd name="connsiteX147" fmla="*/ 549310 w 5232919"/>
              <a:gd name="connsiteY147" fmla="*/ 783771 h 4487346"/>
              <a:gd name="connsiteX148" fmla="*/ 405619 w 5232919"/>
              <a:gd name="connsiteY148" fmla="*/ 796834 h 4487346"/>
              <a:gd name="connsiteX149" fmla="*/ 366430 w 5232919"/>
              <a:gd name="connsiteY149" fmla="*/ 809897 h 4487346"/>
              <a:gd name="connsiteX150" fmla="*/ 222739 w 5232919"/>
              <a:gd name="connsiteY150" fmla="*/ 822960 h 4487346"/>
              <a:gd name="connsiteX151" fmla="*/ 141791 w 5232919"/>
              <a:gd name="connsiteY151" fmla="*/ 836422 h 4487346"/>
              <a:gd name="connsiteX152" fmla="*/ 13733 w 5232919"/>
              <a:gd name="connsiteY152" fmla="*/ 836022 h 4487346"/>
              <a:gd name="connsiteX153" fmla="*/ 670 w 5232919"/>
              <a:gd name="connsiteY153" fmla="*/ 783771 h 4487346"/>
              <a:gd name="connsiteX154" fmla="*/ 26796 w 5232919"/>
              <a:gd name="connsiteY154" fmla="*/ 744582 h 4487346"/>
              <a:gd name="connsiteX155" fmla="*/ 196613 w 5232919"/>
              <a:gd name="connsiteY155" fmla="*/ 679268 h 4487346"/>
              <a:gd name="connsiteX156" fmla="*/ 288053 w 5232919"/>
              <a:gd name="connsiteY156" fmla="*/ 640080 h 4487346"/>
              <a:gd name="connsiteX157" fmla="*/ 327242 w 5232919"/>
              <a:gd name="connsiteY157" fmla="*/ 627017 h 4487346"/>
              <a:gd name="connsiteX158" fmla="*/ 470933 w 5232919"/>
              <a:gd name="connsiteY158" fmla="*/ 574765 h 4487346"/>
              <a:gd name="connsiteX0" fmla="*/ 327242 w 5232917"/>
              <a:gd name="connsiteY0" fmla="*/ 640080 h 4487346"/>
              <a:gd name="connsiteX1" fmla="*/ 418682 w 5232917"/>
              <a:gd name="connsiteY1" fmla="*/ 613954 h 4487346"/>
              <a:gd name="connsiteX2" fmla="*/ 444807 w 5232917"/>
              <a:gd name="connsiteY2" fmla="*/ 574765 h 4487346"/>
              <a:gd name="connsiteX3" fmla="*/ 483996 w 5232917"/>
              <a:gd name="connsiteY3" fmla="*/ 535577 h 4487346"/>
              <a:gd name="connsiteX4" fmla="*/ 510122 w 5232917"/>
              <a:gd name="connsiteY4" fmla="*/ 483325 h 4487346"/>
              <a:gd name="connsiteX5" fmla="*/ 562373 w 5232917"/>
              <a:gd name="connsiteY5" fmla="*/ 352697 h 4487346"/>
              <a:gd name="connsiteX6" fmla="*/ 588499 w 5232917"/>
              <a:gd name="connsiteY6" fmla="*/ 313508 h 4487346"/>
              <a:gd name="connsiteX7" fmla="*/ 614624 w 5232917"/>
              <a:gd name="connsiteY7" fmla="*/ 248194 h 4487346"/>
              <a:gd name="connsiteX8" fmla="*/ 706064 w 5232917"/>
              <a:gd name="connsiteY8" fmla="*/ 169817 h 4487346"/>
              <a:gd name="connsiteX9" fmla="*/ 743550 w 5232917"/>
              <a:gd name="connsiteY9" fmla="*/ 137075 h 4487346"/>
              <a:gd name="connsiteX10" fmla="*/ 792582 w 5232917"/>
              <a:gd name="connsiteY10" fmla="*/ 114173 h 4487346"/>
              <a:gd name="connsiteX11" fmla="*/ 888944 w 5232917"/>
              <a:gd name="connsiteY11" fmla="*/ 78377 h 4487346"/>
              <a:gd name="connsiteX12" fmla="*/ 941195 w 5232917"/>
              <a:gd name="connsiteY12" fmla="*/ 45635 h 4487346"/>
              <a:gd name="connsiteX13" fmla="*/ 1032636 w 5232917"/>
              <a:gd name="connsiteY13" fmla="*/ 14592 h 4487346"/>
              <a:gd name="connsiteX14" fmla="*/ 1071824 w 5232917"/>
              <a:gd name="connsiteY14" fmla="*/ 26125 h 4487346"/>
              <a:gd name="connsiteX15" fmla="*/ 1111013 w 5232917"/>
              <a:gd name="connsiteY15" fmla="*/ 0 h 4487346"/>
              <a:gd name="connsiteX16" fmla="*/ 1241642 w 5232917"/>
              <a:gd name="connsiteY16" fmla="*/ 26125 h 4487346"/>
              <a:gd name="connsiteX17" fmla="*/ 1323237 w 5232917"/>
              <a:gd name="connsiteY17" fmla="*/ 57003 h 4487346"/>
              <a:gd name="connsiteX18" fmla="*/ 1372270 w 5232917"/>
              <a:gd name="connsiteY18" fmla="*/ 104502 h 4487346"/>
              <a:gd name="connsiteX19" fmla="*/ 1424522 w 5232917"/>
              <a:gd name="connsiteY19" fmla="*/ 130628 h 4487346"/>
              <a:gd name="connsiteX20" fmla="*/ 1437584 w 5232917"/>
              <a:gd name="connsiteY20" fmla="*/ 169817 h 4487346"/>
              <a:gd name="connsiteX21" fmla="*/ 1476773 w 5232917"/>
              <a:gd name="connsiteY21" fmla="*/ 209005 h 4487346"/>
              <a:gd name="connsiteX22" fmla="*/ 1489836 w 5232917"/>
              <a:gd name="connsiteY22" fmla="*/ 274320 h 4487346"/>
              <a:gd name="connsiteX23" fmla="*/ 1505245 w 5232917"/>
              <a:gd name="connsiteY23" fmla="*/ 595360 h 4487346"/>
              <a:gd name="connsiteX24" fmla="*/ 1463710 w 5232917"/>
              <a:gd name="connsiteY24" fmla="*/ 966651 h 4487346"/>
              <a:gd name="connsiteX25" fmla="*/ 1450647 w 5232917"/>
              <a:gd name="connsiteY25" fmla="*/ 1188720 h 4487346"/>
              <a:gd name="connsiteX26" fmla="*/ 1437584 w 5232917"/>
              <a:gd name="connsiteY26" fmla="*/ 1240971 h 4487346"/>
              <a:gd name="connsiteX27" fmla="*/ 1411459 w 5232917"/>
              <a:gd name="connsiteY27" fmla="*/ 1371600 h 4487346"/>
              <a:gd name="connsiteX28" fmla="*/ 1346144 w 5232917"/>
              <a:gd name="connsiteY28" fmla="*/ 1828800 h 4487346"/>
              <a:gd name="connsiteX29" fmla="*/ 1333082 w 5232917"/>
              <a:gd name="connsiteY29" fmla="*/ 2325188 h 4487346"/>
              <a:gd name="connsiteX30" fmla="*/ 1320019 w 5232917"/>
              <a:gd name="connsiteY30" fmla="*/ 2364377 h 4487346"/>
              <a:gd name="connsiteX31" fmla="*/ 1333082 w 5232917"/>
              <a:gd name="connsiteY31" fmla="*/ 3148148 h 4487346"/>
              <a:gd name="connsiteX32" fmla="*/ 1359207 w 5232917"/>
              <a:gd name="connsiteY32" fmla="*/ 3187337 h 4487346"/>
              <a:gd name="connsiteX33" fmla="*/ 1411459 w 5232917"/>
              <a:gd name="connsiteY33" fmla="*/ 3252651 h 4487346"/>
              <a:gd name="connsiteX34" fmla="*/ 1424522 w 5232917"/>
              <a:gd name="connsiteY34" fmla="*/ 3291840 h 4487346"/>
              <a:gd name="connsiteX35" fmla="*/ 1463710 w 5232917"/>
              <a:gd name="connsiteY35" fmla="*/ 3304902 h 4487346"/>
              <a:gd name="connsiteX36" fmla="*/ 1646590 w 5232917"/>
              <a:gd name="connsiteY36" fmla="*/ 3226525 h 4487346"/>
              <a:gd name="connsiteX37" fmla="*/ 1685779 w 5232917"/>
              <a:gd name="connsiteY37" fmla="*/ 3213462 h 4487346"/>
              <a:gd name="connsiteX38" fmla="*/ 1711904 w 5232917"/>
              <a:gd name="connsiteY38" fmla="*/ 3174274 h 4487346"/>
              <a:gd name="connsiteX39" fmla="*/ 1816407 w 5232917"/>
              <a:gd name="connsiteY39" fmla="*/ 3082834 h 4487346"/>
              <a:gd name="connsiteX40" fmla="*/ 1842533 w 5232917"/>
              <a:gd name="connsiteY40" fmla="*/ 3004457 h 4487346"/>
              <a:gd name="connsiteX41" fmla="*/ 1920910 w 5232917"/>
              <a:gd name="connsiteY41" fmla="*/ 2965268 h 4487346"/>
              <a:gd name="connsiteX42" fmla="*/ 1960099 w 5232917"/>
              <a:gd name="connsiteY42" fmla="*/ 2939142 h 4487346"/>
              <a:gd name="connsiteX43" fmla="*/ 2051539 w 5232917"/>
              <a:gd name="connsiteY43" fmla="*/ 2847702 h 4487346"/>
              <a:gd name="connsiteX44" fmla="*/ 2142979 w 5232917"/>
              <a:gd name="connsiteY44" fmla="*/ 2769325 h 4487346"/>
              <a:gd name="connsiteX45" fmla="*/ 2182167 w 5232917"/>
              <a:gd name="connsiteY45" fmla="*/ 2717074 h 4487346"/>
              <a:gd name="connsiteX46" fmla="*/ 2299733 w 5232917"/>
              <a:gd name="connsiteY46" fmla="*/ 2625634 h 4487346"/>
              <a:gd name="connsiteX47" fmla="*/ 2338922 w 5232917"/>
              <a:gd name="connsiteY47" fmla="*/ 2612571 h 4487346"/>
              <a:gd name="connsiteX48" fmla="*/ 2430362 w 5232917"/>
              <a:gd name="connsiteY48" fmla="*/ 2521131 h 4487346"/>
              <a:gd name="connsiteX49" fmla="*/ 2482613 w 5232917"/>
              <a:gd name="connsiteY49" fmla="*/ 2481942 h 4487346"/>
              <a:gd name="connsiteX50" fmla="*/ 2626304 w 5232917"/>
              <a:gd name="connsiteY50" fmla="*/ 2377440 h 4487346"/>
              <a:gd name="connsiteX51" fmla="*/ 2717744 w 5232917"/>
              <a:gd name="connsiteY51" fmla="*/ 2286000 h 4487346"/>
              <a:gd name="connsiteX52" fmla="*/ 2822247 w 5232917"/>
              <a:gd name="connsiteY52" fmla="*/ 2233748 h 4487346"/>
              <a:gd name="connsiteX53" fmla="*/ 2926750 w 5232917"/>
              <a:gd name="connsiteY53" fmla="*/ 2142308 h 4487346"/>
              <a:gd name="connsiteX54" fmla="*/ 2992064 w 5232917"/>
              <a:gd name="connsiteY54" fmla="*/ 2129245 h 4487346"/>
              <a:gd name="connsiteX55" fmla="*/ 3083504 w 5232917"/>
              <a:gd name="connsiteY55" fmla="*/ 2090057 h 4487346"/>
              <a:gd name="connsiteX56" fmla="*/ 3148819 w 5232917"/>
              <a:gd name="connsiteY56" fmla="*/ 2076994 h 4487346"/>
              <a:gd name="connsiteX57" fmla="*/ 3214133 w 5232917"/>
              <a:gd name="connsiteY57" fmla="*/ 2037805 h 4487346"/>
              <a:gd name="connsiteX58" fmla="*/ 3475390 w 5232917"/>
              <a:gd name="connsiteY58" fmla="*/ 1959428 h 4487346"/>
              <a:gd name="connsiteX59" fmla="*/ 3801962 w 5232917"/>
              <a:gd name="connsiteY59" fmla="*/ 1972491 h 4487346"/>
              <a:gd name="connsiteX60" fmla="*/ 3841150 w 5232917"/>
              <a:gd name="connsiteY60" fmla="*/ 2011680 h 4487346"/>
              <a:gd name="connsiteX61" fmla="*/ 3958716 w 5232917"/>
              <a:gd name="connsiteY61" fmla="*/ 1920240 h 4487346"/>
              <a:gd name="connsiteX62" fmla="*/ 4010967 w 5232917"/>
              <a:gd name="connsiteY62" fmla="*/ 1894114 h 4487346"/>
              <a:gd name="connsiteX63" fmla="*/ 4128533 w 5232917"/>
              <a:gd name="connsiteY63" fmla="*/ 1841862 h 4487346"/>
              <a:gd name="connsiteX64" fmla="*/ 4233036 w 5232917"/>
              <a:gd name="connsiteY64" fmla="*/ 1776548 h 4487346"/>
              <a:gd name="connsiteX65" fmla="*/ 4350602 w 5232917"/>
              <a:gd name="connsiteY65" fmla="*/ 1724297 h 4487346"/>
              <a:gd name="connsiteX66" fmla="*/ 4428979 w 5232917"/>
              <a:gd name="connsiteY66" fmla="*/ 1658982 h 4487346"/>
              <a:gd name="connsiteX67" fmla="*/ 4455104 w 5232917"/>
              <a:gd name="connsiteY67" fmla="*/ 1606731 h 4487346"/>
              <a:gd name="connsiteX68" fmla="*/ 4546544 w 5232917"/>
              <a:gd name="connsiteY68" fmla="*/ 1515291 h 4487346"/>
              <a:gd name="connsiteX69" fmla="*/ 4598796 w 5232917"/>
              <a:gd name="connsiteY69" fmla="*/ 1449977 h 4487346"/>
              <a:gd name="connsiteX70" fmla="*/ 4637984 w 5232917"/>
              <a:gd name="connsiteY70" fmla="*/ 1841862 h 4487346"/>
              <a:gd name="connsiteX71" fmla="*/ 4703299 w 5232917"/>
              <a:gd name="connsiteY71" fmla="*/ 1828800 h 4487346"/>
              <a:gd name="connsiteX72" fmla="*/ 4781676 w 5232917"/>
              <a:gd name="connsiteY72" fmla="*/ 1789611 h 4487346"/>
              <a:gd name="connsiteX73" fmla="*/ 4873116 w 5232917"/>
              <a:gd name="connsiteY73" fmla="*/ 1750422 h 4487346"/>
              <a:gd name="connsiteX74" fmla="*/ 4846990 w 5232917"/>
              <a:gd name="connsiteY74" fmla="*/ 2103120 h 4487346"/>
              <a:gd name="connsiteX75" fmla="*/ 4807802 w 5232917"/>
              <a:gd name="connsiteY75" fmla="*/ 2194560 h 4487346"/>
              <a:gd name="connsiteX76" fmla="*/ 4768613 w 5232917"/>
              <a:gd name="connsiteY76" fmla="*/ 2272937 h 4487346"/>
              <a:gd name="connsiteX77" fmla="*/ 4768613 w 5232917"/>
              <a:gd name="connsiteY77" fmla="*/ 2599508 h 4487346"/>
              <a:gd name="connsiteX78" fmla="*/ 4820864 w 5232917"/>
              <a:gd name="connsiteY78" fmla="*/ 2664822 h 4487346"/>
              <a:gd name="connsiteX79" fmla="*/ 4833927 w 5232917"/>
              <a:gd name="connsiteY79" fmla="*/ 2978331 h 4487346"/>
              <a:gd name="connsiteX80" fmla="*/ 4860053 w 5232917"/>
              <a:gd name="connsiteY80" fmla="*/ 3017520 h 4487346"/>
              <a:gd name="connsiteX81" fmla="*/ 4886179 w 5232917"/>
              <a:gd name="connsiteY81" fmla="*/ 3108960 h 4487346"/>
              <a:gd name="connsiteX82" fmla="*/ 4925367 w 5232917"/>
              <a:gd name="connsiteY82" fmla="*/ 3187337 h 4487346"/>
              <a:gd name="connsiteX83" fmla="*/ 4899242 w 5232917"/>
              <a:gd name="connsiteY83" fmla="*/ 3474720 h 4487346"/>
              <a:gd name="connsiteX84" fmla="*/ 4886179 w 5232917"/>
              <a:gd name="connsiteY84" fmla="*/ 3513908 h 4487346"/>
              <a:gd name="connsiteX85" fmla="*/ 4873116 w 5232917"/>
              <a:gd name="connsiteY85" fmla="*/ 3618411 h 4487346"/>
              <a:gd name="connsiteX86" fmla="*/ 4886179 w 5232917"/>
              <a:gd name="connsiteY86" fmla="*/ 4049485 h 4487346"/>
              <a:gd name="connsiteX87" fmla="*/ 4912304 w 5232917"/>
              <a:gd name="connsiteY87" fmla="*/ 4114800 h 4487346"/>
              <a:gd name="connsiteX88" fmla="*/ 4925367 w 5232917"/>
              <a:gd name="connsiteY88" fmla="*/ 4153988 h 4487346"/>
              <a:gd name="connsiteX89" fmla="*/ 4886179 w 5232917"/>
              <a:gd name="connsiteY89" fmla="*/ 4206240 h 4487346"/>
              <a:gd name="connsiteX90" fmla="*/ 344672 w 5232917"/>
              <a:gd name="connsiteY90" fmla="*/ 4250349 h 4487346"/>
              <a:gd name="connsiteX91" fmla="*/ 629091 w 5232917"/>
              <a:gd name="connsiteY91" fmla="*/ 4329358 h 4487346"/>
              <a:gd name="connsiteX92" fmla="*/ 1711979 w 5232917"/>
              <a:gd name="connsiteY92" fmla="*/ 4339198 h 4487346"/>
              <a:gd name="connsiteX93" fmla="*/ 3341232 w 5232917"/>
              <a:gd name="connsiteY93" fmla="*/ 4304761 h 4487346"/>
              <a:gd name="connsiteX94" fmla="*/ 4019109 w 5232917"/>
              <a:gd name="connsiteY94" fmla="*/ 4289369 h 4487346"/>
              <a:gd name="connsiteX95" fmla="*/ 4901578 w 5232917"/>
              <a:gd name="connsiteY95" fmla="*/ 4319520 h 4487346"/>
              <a:gd name="connsiteX96" fmla="*/ 3932590 w 5232917"/>
              <a:gd name="connsiteY96" fmla="*/ 4362994 h 4487346"/>
              <a:gd name="connsiteX97" fmla="*/ 3880339 w 5232917"/>
              <a:gd name="connsiteY97" fmla="*/ 4389120 h 4487346"/>
              <a:gd name="connsiteX98" fmla="*/ 3813765 w 5232917"/>
              <a:gd name="connsiteY98" fmla="*/ 4378555 h 4487346"/>
              <a:gd name="connsiteX99" fmla="*/ 3700555 w 5232917"/>
              <a:gd name="connsiteY99" fmla="*/ 4408073 h 4487346"/>
              <a:gd name="connsiteX100" fmla="*/ 4168475 w 5232917"/>
              <a:gd name="connsiteY100" fmla="*/ 4424917 h 4487346"/>
              <a:gd name="connsiteX101" fmla="*/ 3357824 w 5232917"/>
              <a:gd name="connsiteY101" fmla="*/ 4441371 h 4487346"/>
              <a:gd name="connsiteX102" fmla="*/ 3279447 w 5232917"/>
              <a:gd name="connsiteY102" fmla="*/ 4428308 h 4487346"/>
              <a:gd name="connsiteX103" fmla="*/ 3096567 w 5232917"/>
              <a:gd name="connsiteY103" fmla="*/ 4402182 h 4487346"/>
              <a:gd name="connsiteX104" fmla="*/ 3106603 w 5232917"/>
              <a:gd name="connsiteY104" fmla="*/ 4418638 h 4487346"/>
              <a:gd name="connsiteX105" fmla="*/ 3069873 w 5232917"/>
              <a:gd name="connsiteY105" fmla="*/ 4487346 h 4487346"/>
              <a:gd name="connsiteX106" fmla="*/ 1116389 w 5232917"/>
              <a:gd name="connsiteY106" fmla="*/ 4476945 h 4487346"/>
              <a:gd name="connsiteX107" fmla="*/ 1672716 w 5232917"/>
              <a:gd name="connsiteY107" fmla="*/ 4415245 h 4487346"/>
              <a:gd name="connsiteX108" fmla="*/ 1633527 w 5232917"/>
              <a:gd name="connsiteY108" fmla="*/ 4389120 h 4487346"/>
              <a:gd name="connsiteX109" fmla="*/ 1502899 w 5232917"/>
              <a:gd name="connsiteY109" fmla="*/ 4362994 h 4487346"/>
              <a:gd name="connsiteX110" fmla="*/ 1458789 w 5232917"/>
              <a:gd name="connsiteY110" fmla="*/ 4376227 h 4487346"/>
              <a:gd name="connsiteX111" fmla="*/ 1288668 w 5232917"/>
              <a:gd name="connsiteY111" fmla="*/ 4373634 h 4487346"/>
              <a:gd name="connsiteX112" fmla="*/ 976031 w 5232917"/>
              <a:gd name="connsiteY112" fmla="*/ 4392850 h 4487346"/>
              <a:gd name="connsiteX113" fmla="*/ 753207 w 5232917"/>
              <a:gd name="connsiteY113" fmla="*/ 4381481 h 4487346"/>
              <a:gd name="connsiteX114" fmla="*/ 324214 w 5232917"/>
              <a:gd name="connsiteY114" fmla="*/ 4376730 h 4487346"/>
              <a:gd name="connsiteX115" fmla="*/ 348526 w 5232917"/>
              <a:gd name="connsiteY115" fmla="*/ 4334279 h 4487346"/>
              <a:gd name="connsiteX116" fmla="*/ 333868 w 5232917"/>
              <a:gd name="connsiteY116" fmla="*/ 4274946 h 4487346"/>
              <a:gd name="connsiteX117" fmla="*/ 549310 w 5232917"/>
              <a:gd name="connsiteY117" fmla="*/ 4284617 h 4487346"/>
              <a:gd name="connsiteX118" fmla="*/ 457870 w 5232917"/>
              <a:gd name="connsiteY118" fmla="*/ 4297680 h 4487346"/>
              <a:gd name="connsiteX119" fmla="*/ 353367 w 5232917"/>
              <a:gd name="connsiteY119" fmla="*/ 4310742 h 4487346"/>
              <a:gd name="connsiteX120" fmla="*/ 327242 w 5232917"/>
              <a:gd name="connsiteY120" fmla="*/ 4258491 h 4487346"/>
              <a:gd name="connsiteX121" fmla="*/ 340304 w 5232917"/>
              <a:gd name="connsiteY121" fmla="*/ 3696788 h 4487346"/>
              <a:gd name="connsiteX122" fmla="*/ 353367 w 5232917"/>
              <a:gd name="connsiteY122" fmla="*/ 3579222 h 4487346"/>
              <a:gd name="connsiteX123" fmla="*/ 379493 w 5232917"/>
              <a:gd name="connsiteY123" fmla="*/ 3513908 h 4487346"/>
              <a:gd name="connsiteX124" fmla="*/ 392556 w 5232917"/>
              <a:gd name="connsiteY124" fmla="*/ 3474720 h 4487346"/>
              <a:gd name="connsiteX125" fmla="*/ 431744 w 5232917"/>
              <a:gd name="connsiteY125" fmla="*/ 3317965 h 4487346"/>
              <a:gd name="connsiteX126" fmla="*/ 444807 w 5232917"/>
              <a:gd name="connsiteY126" fmla="*/ 3278777 h 4487346"/>
              <a:gd name="connsiteX127" fmla="*/ 457870 w 5232917"/>
              <a:gd name="connsiteY127" fmla="*/ 3213462 h 4487346"/>
              <a:gd name="connsiteX128" fmla="*/ 497059 w 5232917"/>
              <a:gd name="connsiteY128" fmla="*/ 3135085 h 4487346"/>
              <a:gd name="connsiteX129" fmla="*/ 523184 w 5232917"/>
              <a:gd name="connsiteY129" fmla="*/ 3004457 h 4487346"/>
              <a:gd name="connsiteX130" fmla="*/ 536247 w 5232917"/>
              <a:gd name="connsiteY130" fmla="*/ 2926080 h 4487346"/>
              <a:gd name="connsiteX131" fmla="*/ 562373 w 5232917"/>
              <a:gd name="connsiteY131" fmla="*/ 2873828 h 4487346"/>
              <a:gd name="connsiteX132" fmla="*/ 575436 w 5232917"/>
              <a:gd name="connsiteY132" fmla="*/ 2834640 h 4487346"/>
              <a:gd name="connsiteX133" fmla="*/ 640750 w 5232917"/>
              <a:gd name="connsiteY133" fmla="*/ 2403565 h 4487346"/>
              <a:gd name="connsiteX134" fmla="*/ 658623 w 5232917"/>
              <a:gd name="connsiteY134" fmla="*/ 2253274 h 4487346"/>
              <a:gd name="connsiteX135" fmla="*/ 679939 w 5232917"/>
              <a:gd name="connsiteY135" fmla="*/ 2181497 h 4487346"/>
              <a:gd name="connsiteX136" fmla="*/ 704360 w 5232917"/>
              <a:gd name="connsiteY136" fmla="*/ 2018128 h 4487346"/>
              <a:gd name="connsiteX137" fmla="*/ 717424 w 5232917"/>
              <a:gd name="connsiteY137" fmla="*/ 1978939 h 4487346"/>
              <a:gd name="connsiteX138" fmla="*/ 745253 w 5232917"/>
              <a:gd name="connsiteY138" fmla="*/ 1854925 h 4487346"/>
              <a:gd name="connsiteX139" fmla="*/ 784442 w 5232917"/>
              <a:gd name="connsiteY139" fmla="*/ 1567542 h 4487346"/>
              <a:gd name="connsiteX140" fmla="*/ 810567 w 5232917"/>
              <a:gd name="connsiteY140" fmla="*/ 1410788 h 4487346"/>
              <a:gd name="connsiteX141" fmla="*/ 849756 w 5232917"/>
              <a:gd name="connsiteY141" fmla="*/ 1306285 h 4487346"/>
              <a:gd name="connsiteX142" fmla="*/ 862819 w 5232917"/>
              <a:gd name="connsiteY142" fmla="*/ 1136468 h 4487346"/>
              <a:gd name="connsiteX143" fmla="*/ 810567 w 5232917"/>
              <a:gd name="connsiteY143" fmla="*/ 914400 h 4487346"/>
              <a:gd name="connsiteX144" fmla="*/ 771379 w 5232917"/>
              <a:gd name="connsiteY144" fmla="*/ 901337 h 4487346"/>
              <a:gd name="connsiteX145" fmla="*/ 706064 w 5232917"/>
              <a:gd name="connsiteY145" fmla="*/ 862148 h 4487346"/>
              <a:gd name="connsiteX146" fmla="*/ 601562 w 5232917"/>
              <a:gd name="connsiteY146" fmla="*/ 809897 h 4487346"/>
              <a:gd name="connsiteX147" fmla="*/ 549310 w 5232917"/>
              <a:gd name="connsiteY147" fmla="*/ 783771 h 4487346"/>
              <a:gd name="connsiteX148" fmla="*/ 405619 w 5232917"/>
              <a:gd name="connsiteY148" fmla="*/ 796834 h 4487346"/>
              <a:gd name="connsiteX149" fmla="*/ 366430 w 5232917"/>
              <a:gd name="connsiteY149" fmla="*/ 809897 h 4487346"/>
              <a:gd name="connsiteX150" fmla="*/ 222739 w 5232917"/>
              <a:gd name="connsiteY150" fmla="*/ 822960 h 4487346"/>
              <a:gd name="connsiteX151" fmla="*/ 141791 w 5232917"/>
              <a:gd name="connsiteY151" fmla="*/ 836422 h 4487346"/>
              <a:gd name="connsiteX152" fmla="*/ 13733 w 5232917"/>
              <a:gd name="connsiteY152" fmla="*/ 836022 h 4487346"/>
              <a:gd name="connsiteX153" fmla="*/ 670 w 5232917"/>
              <a:gd name="connsiteY153" fmla="*/ 783771 h 4487346"/>
              <a:gd name="connsiteX154" fmla="*/ 26796 w 5232917"/>
              <a:gd name="connsiteY154" fmla="*/ 744582 h 4487346"/>
              <a:gd name="connsiteX155" fmla="*/ 196613 w 5232917"/>
              <a:gd name="connsiteY155" fmla="*/ 679268 h 4487346"/>
              <a:gd name="connsiteX156" fmla="*/ 288053 w 5232917"/>
              <a:gd name="connsiteY156" fmla="*/ 640080 h 4487346"/>
              <a:gd name="connsiteX157" fmla="*/ 327242 w 5232917"/>
              <a:gd name="connsiteY157" fmla="*/ 627017 h 4487346"/>
              <a:gd name="connsiteX158" fmla="*/ 470933 w 5232917"/>
              <a:gd name="connsiteY158" fmla="*/ 574765 h 4487346"/>
              <a:gd name="connsiteX0" fmla="*/ 327242 w 5232919"/>
              <a:gd name="connsiteY0" fmla="*/ 640080 h 4487346"/>
              <a:gd name="connsiteX1" fmla="*/ 418682 w 5232919"/>
              <a:gd name="connsiteY1" fmla="*/ 613954 h 4487346"/>
              <a:gd name="connsiteX2" fmla="*/ 444807 w 5232919"/>
              <a:gd name="connsiteY2" fmla="*/ 574765 h 4487346"/>
              <a:gd name="connsiteX3" fmla="*/ 483996 w 5232919"/>
              <a:gd name="connsiteY3" fmla="*/ 535577 h 4487346"/>
              <a:gd name="connsiteX4" fmla="*/ 510122 w 5232919"/>
              <a:gd name="connsiteY4" fmla="*/ 483325 h 4487346"/>
              <a:gd name="connsiteX5" fmla="*/ 562373 w 5232919"/>
              <a:gd name="connsiteY5" fmla="*/ 352697 h 4487346"/>
              <a:gd name="connsiteX6" fmla="*/ 588499 w 5232919"/>
              <a:gd name="connsiteY6" fmla="*/ 313508 h 4487346"/>
              <a:gd name="connsiteX7" fmla="*/ 614624 w 5232919"/>
              <a:gd name="connsiteY7" fmla="*/ 248194 h 4487346"/>
              <a:gd name="connsiteX8" fmla="*/ 706064 w 5232919"/>
              <a:gd name="connsiteY8" fmla="*/ 169817 h 4487346"/>
              <a:gd name="connsiteX9" fmla="*/ 743550 w 5232919"/>
              <a:gd name="connsiteY9" fmla="*/ 137075 h 4487346"/>
              <a:gd name="connsiteX10" fmla="*/ 792582 w 5232919"/>
              <a:gd name="connsiteY10" fmla="*/ 114173 h 4487346"/>
              <a:gd name="connsiteX11" fmla="*/ 888944 w 5232919"/>
              <a:gd name="connsiteY11" fmla="*/ 78377 h 4487346"/>
              <a:gd name="connsiteX12" fmla="*/ 941195 w 5232919"/>
              <a:gd name="connsiteY12" fmla="*/ 45635 h 4487346"/>
              <a:gd name="connsiteX13" fmla="*/ 1032636 w 5232919"/>
              <a:gd name="connsiteY13" fmla="*/ 14592 h 4487346"/>
              <a:gd name="connsiteX14" fmla="*/ 1071824 w 5232919"/>
              <a:gd name="connsiteY14" fmla="*/ 26125 h 4487346"/>
              <a:gd name="connsiteX15" fmla="*/ 1111013 w 5232919"/>
              <a:gd name="connsiteY15" fmla="*/ 0 h 4487346"/>
              <a:gd name="connsiteX16" fmla="*/ 1241642 w 5232919"/>
              <a:gd name="connsiteY16" fmla="*/ 26125 h 4487346"/>
              <a:gd name="connsiteX17" fmla="*/ 1323237 w 5232919"/>
              <a:gd name="connsiteY17" fmla="*/ 57003 h 4487346"/>
              <a:gd name="connsiteX18" fmla="*/ 1372270 w 5232919"/>
              <a:gd name="connsiteY18" fmla="*/ 104502 h 4487346"/>
              <a:gd name="connsiteX19" fmla="*/ 1424522 w 5232919"/>
              <a:gd name="connsiteY19" fmla="*/ 130628 h 4487346"/>
              <a:gd name="connsiteX20" fmla="*/ 1437584 w 5232919"/>
              <a:gd name="connsiteY20" fmla="*/ 169817 h 4487346"/>
              <a:gd name="connsiteX21" fmla="*/ 1476773 w 5232919"/>
              <a:gd name="connsiteY21" fmla="*/ 209005 h 4487346"/>
              <a:gd name="connsiteX22" fmla="*/ 1489836 w 5232919"/>
              <a:gd name="connsiteY22" fmla="*/ 274320 h 4487346"/>
              <a:gd name="connsiteX23" fmla="*/ 1505245 w 5232919"/>
              <a:gd name="connsiteY23" fmla="*/ 595360 h 4487346"/>
              <a:gd name="connsiteX24" fmla="*/ 1463710 w 5232919"/>
              <a:gd name="connsiteY24" fmla="*/ 966651 h 4487346"/>
              <a:gd name="connsiteX25" fmla="*/ 1450647 w 5232919"/>
              <a:gd name="connsiteY25" fmla="*/ 1188720 h 4487346"/>
              <a:gd name="connsiteX26" fmla="*/ 1437584 w 5232919"/>
              <a:gd name="connsiteY26" fmla="*/ 1240971 h 4487346"/>
              <a:gd name="connsiteX27" fmla="*/ 1411459 w 5232919"/>
              <a:gd name="connsiteY27" fmla="*/ 1371600 h 4487346"/>
              <a:gd name="connsiteX28" fmla="*/ 1346144 w 5232919"/>
              <a:gd name="connsiteY28" fmla="*/ 1828800 h 4487346"/>
              <a:gd name="connsiteX29" fmla="*/ 1333082 w 5232919"/>
              <a:gd name="connsiteY29" fmla="*/ 2325188 h 4487346"/>
              <a:gd name="connsiteX30" fmla="*/ 1320019 w 5232919"/>
              <a:gd name="connsiteY30" fmla="*/ 2364377 h 4487346"/>
              <a:gd name="connsiteX31" fmla="*/ 1333082 w 5232919"/>
              <a:gd name="connsiteY31" fmla="*/ 3148148 h 4487346"/>
              <a:gd name="connsiteX32" fmla="*/ 1359207 w 5232919"/>
              <a:gd name="connsiteY32" fmla="*/ 3187337 h 4487346"/>
              <a:gd name="connsiteX33" fmla="*/ 1411459 w 5232919"/>
              <a:gd name="connsiteY33" fmla="*/ 3252651 h 4487346"/>
              <a:gd name="connsiteX34" fmla="*/ 1424522 w 5232919"/>
              <a:gd name="connsiteY34" fmla="*/ 3291840 h 4487346"/>
              <a:gd name="connsiteX35" fmla="*/ 1463710 w 5232919"/>
              <a:gd name="connsiteY35" fmla="*/ 3304902 h 4487346"/>
              <a:gd name="connsiteX36" fmla="*/ 1646590 w 5232919"/>
              <a:gd name="connsiteY36" fmla="*/ 3226525 h 4487346"/>
              <a:gd name="connsiteX37" fmla="*/ 1685779 w 5232919"/>
              <a:gd name="connsiteY37" fmla="*/ 3213462 h 4487346"/>
              <a:gd name="connsiteX38" fmla="*/ 1711904 w 5232919"/>
              <a:gd name="connsiteY38" fmla="*/ 3174274 h 4487346"/>
              <a:gd name="connsiteX39" fmla="*/ 1816407 w 5232919"/>
              <a:gd name="connsiteY39" fmla="*/ 3082834 h 4487346"/>
              <a:gd name="connsiteX40" fmla="*/ 1842533 w 5232919"/>
              <a:gd name="connsiteY40" fmla="*/ 3004457 h 4487346"/>
              <a:gd name="connsiteX41" fmla="*/ 1920910 w 5232919"/>
              <a:gd name="connsiteY41" fmla="*/ 2965268 h 4487346"/>
              <a:gd name="connsiteX42" fmla="*/ 1960099 w 5232919"/>
              <a:gd name="connsiteY42" fmla="*/ 2939142 h 4487346"/>
              <a:gd name="connsiteX43" fmla="*/ 2051539 w 5232919"/>
              <a:gd name="connsiteY43" fmla="*/ 2847702 h 4487346"/>
              <a:gd name="connsiteX44" fmla="*/ 2142979 w 5232919"/>
              <a:gd name="connsiteY44" fmla="*/ 2769325 h 4487346"/>
              <a:gd name="connsiteX45" fmla="*/ 2182167 w 5232919"/>
              <a:gd name="connsiteY45" fmla="*/ 2717074 h 4487346"/>
              <a:gd name="connsiteX46" fmla="*/ 2299733 w 5232919"/>
              <a:gd name="connsiteY46" fmla="*/ 2625634 h 4487346"/>
              <a:gd name="connsiteX47" fmla="*/ 2338922 w 5232919"/>
              <a:gd name="connsiteY47" fmla="*/ 2612571 h 4487346"/>
              <a:gd name="connsiteX48" fmla="*/ 2430362 w 5232919"/>
              <a:gd name="connsiteY48" fmla="*/ 2521131 h 4487346"/>
              <a:gd name="connsiteX49" fmla="*/ 2482613 w 5232919"/>
              <a:gd name="connsiteY49" fmla="*/ 2481942 h 4487346"/>
              <a:gd name="connsiteX50" fmla="*/ 2626304 w 5232919"/>
              <a:gd name="connsiteY50" fmla="*/ 2377440 h 4487346"/>
              <a:gd name="connsiteX51" fmla="*/ 2717744 w 5232919"/>
              <a:gd name="connsiteY51" fmla="*/ 2286000 h 4487346"/>
              <a:gd name="connsiteX52" fmla="*/ 2822247 w 5232919"/>
              <a:gd name="connsiteY52" fmla="*/ 2233748 h 4487346"/>
              <a:gd name="connsiteX53" fmla="*/ 2926750 w 5232919"/>
              <a:gd name="connsiteY53" fmla="*/ 2142308 h 4487346"/>
              <a:gd name="connsiteX54" fmla="*/ 2992064 w 5232919"/>
              <a:gd name="connsiteY54" fmla="*/ 2129245 h 4487346"/>
              <a:gd name="connsiteX55" fmla="*/ 3083504 w 5232919"/>
              <a:gd name="connsiteY55" fmla="*/ 2090057 h 4487346"/>
              <a:gd name="connsiteX56" fmla="*/ 3148819 w 5232919"/>
              <a:gd name="connsiteY56" fmla="*/ 2076994 h 4487346"/>
              <a:gd name="connsiteX57" fmla="*/ 3214133 w 5232919"/>
              <a:gd name="connsiteY57" fmla="*/ 2037805 h 4487346"/>
              <a:gd name="connsiteX58" fmla="*/ 3475390 w 5232919"/>
              <a:gd name="connsiteY58" fmla="*/ 1959428 h 4487346"/>
              <a:gd name="connsiteX59" fmla="*/ 3801962 w 5232919"/>
              <a:gd name="connsiteY59" fmla="*/ 1972491 h 4487346"/>
              <a:gd name="connsiteX60" fmla="*/ 3841150 w 5232919"/>
              <a:gd name="connsiteY60" fmla="*/ 2011680 h 4487346"/>
              <a:gd name="connsiteX61" fmla="*/ 3958716 w 5232919"/>
              <a:gd name="connsiteY61" fmla="*/ 1920240 h 4487346"/>
              <a:gd name="connsiteX62" fmla="*/ 4010967 w 5232919"/>
              <a:gd name="connsiteY62" fmla="*/ 1894114 h 4487346"/>
              <a:gd name="connsiteX63" fmla="*/ 4128533 w 5232919"/>
              <a:gd name="connsiteY63" fmla="*/ 1841862 h 4487346"/>
              <a:gd name="connsiteX64" fmla="*/ 4233036 w 5232919"/>
              <a:gd name="connsiteY64" fmla="*/ 1776548 h 4487346"/>
              <a:gd name="connsiteX65" fmla="*/ 4350602 w 5232919"/>
              <a:gd name="connsiteY65" fmla="*/ 1724297 h 4487346"/>
              <a:gd name="connsiteX66" fmla="*/ 4428979 w 5232919"/>
              <a:gd name="connsiteY66" fmla="*/ 1658982 h 4487346"/>
              <a:gd name="connsiteX67" fmla="*/ 4455104 w 5232919"/>
              <a:gd name="connsiteY67" fmla="*/ 1606731 h 4487346"/>
              <a:gd name="connsiteX68" fmla="*/ 4546544 w 5232919"/>
              <a:gd name="connsiteY68" fmla="*/ 1515291 h 4487346"/>
              <a:gd name="connsiteX69" fmla="*/ 4598796 w 5232919"/>
              <a:gd name="connsiteY69" fmla="*/ 1449977 h 4487346"/>
              <a:gd name="connsiteX70" fmla="*/ 4637984 w 5232919"/>
              <a:gd name="connsiteY70" fmla="*/ 1841862 h 4487346"/>
              <a:gd name="connsiteX71" fmla="*/ 4703299 w 5232919"/>
              <a:gd name="connsiteY71" fmla="*/ 1828800 h 4487346"/>
              <a:gd name="connsiteX72" fmla="*/ 4781676 w 5232919"/>
              <a:gd name="connsiteY72" fmla="*/ 1789611 h 4487346"/>
              <a:gd name="connsiteX73" fmla="*/ 4873116 w 5232919"/>
              <a:gd name="connsiteY73" fmla="*/ 1750422 h 4487346"/>
              <a:gd name="connsiteX74" fmla="*/ 4846990 w 5232919"/>
              <a:gd name="connsiteY74" fmla="*/ 2103120 h 4487346"/>
              <a:gd name="connsiteX75" fmla="*/ 4807802 w 5232919"/>
              <a:gd name="connsiteY75" fmla="*/ 2194560 h 4487346"/>
              <a:gd name="connsiteX76" fmla="*/ 4768613 w 5232919"/>
              <a:gd name="connsiteY76" fmla="*/ 2272937 h 4487346"/>
              <a:gd name="connsiteX77" fmla="*/ 4768613 w 5232919"/>
              <a:gd name="connsiteY77" fmla="*/ 2599508 h 4487346"/>
              <a:gd name="connsiteX78" fmla="*/ 4820864 w 5232919"/>
              <a:gd name="connsiteY78" fmla="*/ 2664822 h 4487346"/>
              <a:gd name="connsiteX79" fmla="*/ 4833927 w 5232919"/>
              <a:gd name="connsiteY79" fmla="*/ 2978331 h 4487346"/>
              <a:gd name="connsiteX80" fmla="*/ 4860053 w 5232919"/>
              <a:gd name="connsiteY80" fmla="*/ 3017520 h 4487346"/>
              <a:gd name="connsiteX81" fmla="*/ 4886179 w 5232919"/>
              <a:gd name="connsiteY81" fmla="*/ 3108960 h 4487346"/>
              <a:gd name="connsiteX82" fmla="*/ 4925367 w 5232919"/>
              <a:gd name="connsiteY82" fmla="*/ 3187337 h 4487346"/>
              <a:gd name="connsiteX83" fmla="*/ 4899242 w 5232919"/>
              <a:gd name="connsiteY83" fmla="*/ 3474720 h 4487346"/>
              <a:gd name="connsiteX84" fmla="*/ 4886179 w 5232919"/>
              <a:gd name="connsiteY84" fmla="*/ 3513908 h 4487346"/>
              <a:gd name="connsiteX85" fmla="*/ 4873116 w 5232919"/>
              <a:gd name="connsiteY85" fmla="*/ 3618411 h 4487346"/>
              <a:gd name="connsiteX86" fmla="*/ 4886179 w 5232919"/>
              <a:gd name="connsiteY86" fmla="*/ 4049485 h 4487346"/>
              <a:gd name="connsiteX87" fmla="*/ 4912304 w 5232919"/>
              <a:gd name="connsiteY87" fmla="*/ 4114800 h 4487346"/>
              <a:gd name="connsiteX88" fmla="*/ 4925367 w 5232919"/>
              <a:gd name="connsiteY88" fmla="*/ 4153988 h 4487346"/>
              <a:gd name="connsiteX89" fmla="*/ 4886179 w 5232919"/>
              <a:gd name="connsiteY89" fmla="*/ 4206240 h 4487346"/>
              <a:gd name="connsiteX90" fmla="*/ 344672 w 5232919"/>
              <a:gd name="connsiteY90" fmla="*/ 4250349 h 4487346"/>
              <a:gd name="connsiteX91" fmla="*/ 629091 w 5232919"/>
              <a:gd name="connsiteY91" fmla="*/ 4329358 h 4487346"/>
              <a:gd name="connsiteX92" fmla="*/ 1711979 w 5232919"/>
              <a:gd name="connsiteY92" fmla="*/ 4339198 h 4487346"/>
              <a:gd name="connsiteX93" fmla="*/ 3341232 w 5232919"/>
              <a:gd name="connsiteY93" fmla="*/ 4304761 h 4487346"/>
              <a:gd name="connsiteX94" fmla="*/ 4019109 w 5232919"/>
              <a:gd name="connsiteY94" fmla="*/ 4289369 h 4487346"/>
              <a:gd name="connsiteX95" fmla="*/ 4901578 w 5232919"/>
              <a:gd name="connsiteY95" fmla="*/ 4319520 h 4487346"/>
              <a:gd name="connsiteX96" fmla="*/ 3932590 w 5232919"/>
              <a:gd name="connsiteY96" fmla="*/ 4362994 h 4487346"/>
              <a:gd name="connsiteX97" fmla="*/ 3880339 w 5232919"/>
              <a:gd name="connsiteY97" fmla="*/ 4389120 h 4487346"/>
              <a:gd name="connsiteX98" fmla="*/ 3813765 w 5232919"/>
              <a:gd name="connsiteY98" fmla="*/ 4378555 h 4487346"/>
              <a:gd name="connsiteX99" fmla="*/ 3700555 w 5232919"/>
              <a:gd name="connsiteY99" fmla="*/ 4408073 h 4487346"/>
              <a:gd name="connsiteX100" fmla="*/ 4168475 w 5232919"/>
              <a:gd name="connsiteY100" fmla="*/ 4424917 h 4487346"/>
              <a:gd name="connsiteX101" fmla="*/ 3357824 w 5232919"/>
              <a:gd name="connsiteY101" fmla="*/ 4441371 h 4487346"/>
              <a:gd name="connsiteX102" fmla="*/ 3279447 w 5232919"/>
              <a:gd name="connsiteY102" fmla="*/ 4428308 h 4487346"/>
              <a:gd name="connsiteX103" fmla="*/ 3096567 w 5232919"/>
              <a:gd name="connsiteY103" fmla="*/ 4402182 h 4487346"/>
              <a:gd name="connsiteX104" fmla="*/ 3106603 w 5232919"/>
              <a:gd name="connsiteY104" fmla="*/ 4418638 h 4487346"/>
              <a:gd name="connsiteX105" fmla="*/ 3069873 w 5232919"/>
              <a:gd name="connsiteY105" fmla="*/ 4487346 h 4487346"/>
              <a:gd name="connsiteX106" fmla="*/ 1116389 w 5232919"/>
              <a:gd name="connsiteY106" fmla="*/ 4476945 h 4487346"/>
              <a:gd name="connsiteX107" fmla="*/ 1672716 w 5232919"/>
              <a:gd name="connsiteY107" fmla="*/ 4415245 h 4487346"/>
              <a:gd name="connsiteX108" fmla="*/ 1633527 w 5232919"/>
              <a:gd name="connsiteY108" fmla="*/ 4389120 h 4487346"/>
              <a:gd name="connsiteX109" fmla="*/ 1502899 w 5232919"/>
              <a:gd name="connsiteY109" fmla="*/ 4362994 h 4487346"/>
              <a:gd name="connsiteX110" fmla="*/ 1458789 w 5232919"/>
              <a:gd name="connsiteY110" fmla="*/ 4376227 h 4487346"/>
              <a:gd name="connsiteX111" fmla="*/ 1288668 w 5232919"/>
              <a:gd name="connsiteY111" fmla="*/ 4373634 h 4487346"/>
              <a:gd name="connsiteX112" fmla="*/ 976031 w 5232919"/>
              <a:gd name="connsiteY112" fmla="*/ 4392850 h 4487346"/>
              <a:gd name="connsiteX113" fmla="*/ 753207 w 5232919"/>
              <a:gd name="connsiteY113" fmla="*/ 4381481 h 4487346"/>
              <a:gd name="connsiteX114" fmla="*/ 324214 w 5232919"/>
              <a:gd name="connsiteY114" fmla="*/ 4376730 h 4487346"/>
              <a:gd name="connsiteX115" fmla="*/ 348526 w 5232919"/>
              <a:gd name="connsiteY115" fmla="*/ 4334279 h 4487346"/>
              <a:gd name="connsiteX116" fmla="*/ 333868 w 5232919"/>
              <a:gd name="connsiteY116" fmla="*/ 4274946 h 4487346"/>
              <a:gd name="connsiteX117" fmla="*/ 96466 w 5232919"/>
              <a:gd name="connsiteY117" fmla="*/ 4269859 h 4487346"/>
              <a:gd name="connsiteX118" fmla="*/ 457870 w 5232919"/>
              <a:gd name="connsiteY118" fmla="*/ 4297680 h 4487346"/>
              <a:gd name="connsiteX119" fmla="*/ 353367 w 5232919"/>
              <a:gd name="connsiteY119" fmla="*/ 4310742 h 4487346"/>
              <a:gd name="connsiteX120" fmla="*/ 327242 w 5232919"/>
              <a:gd name="connsiteY120" fmla="*/ 4258491 h 4487346"/>
              <a:gd name="connsiteX121" fmla="*/ 340304 w 5232919"/>
              <a:gd name="connsiteY121" fmla="*/ 3696788 h 4487346"/>
              <a:gd name="connsiteX122" fmla="*/ 353367 w 5232919"/>
              <a:gd name="connsiteY122" fmla="*/ 3579222 h 4487346"/>
              <a:gd name="connsiteX123" fmla="*/ 379493 w 5232919"/>
              <a:gd name="connsiteY123" fmla="*/ 3513908 h 4487346"/>
              <a:gd name="connsiteX124" fmla="*/ 392556 w 5232919"/>
              <a:gd name="connsiteY124" fmla="*/ 3474720 h 4487346"/>
              <a:gd name="connsiteX125" fmla="*/ 431744 w 5232919"/>
              <a:gd name="connsiteY125" fmla="*/ 3317965 h 4487346"/>
              <a:gd name="connsiteX126" fmla="*/ 444807 w 5232919"/>
              <a:gd name="connsiteY126" fmla="*/ 3278777 h 4487346"/>
              <a:gd name="connsiteX127" fmla="*/ 457870 w 5232919"/>
              <a:gd name="connsiteY127" fmla="*/ 3213462 h 4487346"/>
              <a:gd name="connsiteX128" fmla="*/ 497059 w 5232919"/>
              <a:gd name="connsiteY128" fmla="*/ 3135085 h 4487346"/>
              <a:gd name="connsiteX129" fmla="*/ 523184 w 5232919"/>
              <a:gd name="connsiteY129" fmla="*/ 3004457 h 4487346"/>
              <a:gd name="connsiteX130" fmla="*/ 536247 w 5232919"/>
              <a:gd name="connsiteY130" fmla="*/ 2926080 h 4487346"/>
              <a:gd name="connsiteX131" fmla="*/ 562373 w 5232919"/>
              <a:gd name="connsiteY131" fmla="*/ 2873828 h 4487346"/>
              <a:gd name="connsiteX132" fmla="*/ 575436 w 5232919"/>
              <a:gd name="connsiteY132" fmla="*/ 2834640 h 4487346"/>
              <a:gd name="connsiteX133" fmla="*/ 640750 w 5232919"/>
              <a:gd name="connsiteY133" fmla="*/ 2403565 h 4487346"/>
              <a:gd name="connsiteX134" fmla="*/ 658623 w 5232919"/>
              <a:gd name="connsiteY134" fmla="*/ 2253274 h 4487346"/>
              <a:gd name="connsiteX135" fmla="*/ 679939 w 5232919"/>
              <a:gd name="connsiteY135" fmla="*/ 2181497 h 4487346"/>
              <a:gd name="connsiteX136" fmla="*/ 704360 w 5232919"/>
              <a:gd name="connsiteY136" fmla="*/ 2018128 h 4487346"/>
              <a:gd name="connsiteX137" fmla="*/ 717424 w 5232919"/>
              <a:gd name="connsiteY137" fmla="*/ 1978939 h 4487346"/>
              <a:gd name="connsiteX138" fmla="*/ 745253 w 5232919"/>
              <a:gd name="connsiteY138" fmla="*/ 1854925 h 4487346"/>
              <a:gd name="connsiteX139" fmla="*/ 784442 w 5232919"/>
              <a:gd name="connsiteY139" fmla="*/ 1567542 h 4487346"/>
              <a:gd name="connsiteX140" fmla="*/ 810567 w 5232919"/>
              <a:gd name="connsiteY140" fmla="*/ 1410788 h 4487346"/>
              <a:gd name="connsiteX141" fmla="*/ 849756 w 5232919"/>
              <a:gd name="connsiteY141" fmla="*/ 1306285 h 4487346"/>
              <a:gd name="connsiteX142" fmla="*/ 862819 w 5232919"/>
              <a:gd name="connsiteY142" fmla="*/ 1136468 h 4487346"/>
              <a:gd name="connsiteX143" fmla="*/ 810567 w 5232919"/>
              <a:gd name="connsiteY143" fmla="*/ 914400 h 4487346"/>
              <a:gd name="connsiteX144" fmla="*/ 771379 w 5232919"/>
              <a:gd name="connsiteY144" fmla="*/ 901337 h 4487346"/>
              <a:gd name="connsiteX145" fmla="*/ 706064 w 5232919"/>
              <a:gd name="connsiteY145" fmla="*/ 862148 h 4487346"/>
              <a:gd name="connsiteX146" fmla="*/ 601562 w 5232919"/>
              <a:gd name="connsiteY146" fmla="*/ 809897 h 4487346"/>
              <a:gd name="connsiteX147" fmla="*/ 549310 w 5232919"/>
              <a:gd name="connsiteY147" fmla="*/ 783771 h 4487346"/>
              <a:gd name="connsiteX148" fmla="*/ 405619 w 5232919"/>
              <a:gd name="connsiteY148" fmla="*/ 796834 h 4487346"/>
              <a:gd name="connsiteX149" fmla="*/ 366430 w 5232919"/>
              <a:gd name="connsiteY149" fmla="*/ 809897 h 4487346"/>
              <a:gd name="connsiteX150" fmla="*/ 222739 w 5232919"/>
              <a:gd name="connsiteY150" fmla="*/ 822960 h 4487346"/>
              <a:gd name="connsiteX151" fmla="*/ 141791 w 5232919"/>
              <a:gd name="connsiteY151" fmla="*/ 836422 h 4487346"/>
              <a:gd name="connsiteX152" fmla="*/ 13733 w 5232919"/>
              <a:gd name="connsiteY152" fmla="*/ 836022 h 4487346"/>
              <a:gd name="connsiteX153" fmla="*/ 670 w 5232919"/>
              <a:gd name="connsiteY153" fmla="*/ 783771 h 4487346"/>
              <a:gd name="connsiteX154" fmla="*/ 26796 w 5232919"/>
              <a:gd name="connsiteY154" fmla="*/ 744582 h 4487346"/>
              <a:gd name="connsiteX155" fmla="*/ 196613 w 5232919"/>
              <a:gd name="connsiteY155" fmla="*/ 679268 h 4487346"/>
              <a:gd name="connsiteX156" fmla="*/ 288053 w 5232919"/>
              <a:gd name="connsiteY156" fmla="*/ 640080 h 4487346"/>
              <a:gd name="connsiteX157" fmla="*/ 327242 w 5232919"/>
              <a:gd name="connsiteY157" fmla="*/ 627017 h 4487346"/>
              <a:gd name="connsiteX158" fmla="*/ 470933 w 5232919"/>
              <a:gd name="connsiteY158" fmla="*/ 574765 h 4487346"/>
              <a:gd name="connsiteX0" fmla="*/ 327242 w 5232917"/>
              <a:gd name="connsiteY0" fmla="*/ 640080 h 4487346"/>
              <a:gd name="connsiteX1" fmla="*/ 418682 w 5232917"/>
              <a:gd name="connsiteY1" fmla="*/ 613954 h 4487346"/>
              <a:gd name="connsiteX2" fmla="*/ 444807 w 5232917"/>
              <a:gd name="connsiteY2" fmla="*/ 574765 h 4487346"/>
              <a:gd name="connsiteX3" fmla="*/ 483996 w 5232917"/>
              <a:gd name="connsiteY3" fmla="*/ 535577 h 4487346"/>
              <a:gd name="connsiteX4" fmla="*/ 510122 w 5232917"/>
              <a:gd name="connsiteY4" fmla="*/ 483325 h 4487346"/>
              <a:gd name="connsiteX5" fmla="*/ 562373 w 5232917"/>
              <a:gd name="connsiteY5" fmla="*/ 352697 h 4487346"/>
              <a:gd name="connsiteX6" fmla="*/ 588499 w 5232917"/>
              <a:gd name="connsiteY6" fmla="*/ 313508 h 4487346"/>
              <a:gd name="connsiteX7" fmla="*/ 614624 w 5232917"/>
              <a:gd name="connsiteY7" fmla="*/ 248194 h 4487346"/>
              <a:gd name="connsiteX8" fmla="*/ 706064 w 5232917"/>
              <a:gd name="connsiteY8" fmla="*/ 169817 h 4487346"/>
              <a:gd name="connsiteX9" fmla="*/ 743550 w 5232917"/>
              <a:gd name="connsiteY9" fmla="*/ 137075 h 4487346"/>
              <a:gd name="connsiteX10" fmla="*/ 792582 w 5232917"/>
              <a:gd name="connsiteY10" fmla="*/ 114173 h 4487346"/>
              <a:gd name="connsiteX11" fmla="*/ 888944 w 5232917"/>
              <a:gd name="connsiteY11" fmla="*/ 78377 h 4487346"/>
              <a:gd name="connsiteX12" fmla="*/ 941195 w 5232917"/>
              <a:gd name="connsiteY12" fmla="*/ 45635 h 4487346"/>
              <a:gd name="connsiteX13" fmla="*/ 1032636 w 5232917"/>
              <a:gd name="connsiteY13" fmla="*/ 14592 h 4487346"/>
              <a:gd name="connsiteX14" fmla="*/ 1071824 w 5232917"/>
              <a:gd name="connsiteY14" fmla="*/ 26125 h 4487346"/>
              <a:gd name="connsiteX15" fmla="*/ 1111013 w 5232917"/>
              <a:gd name="connsiteY15" fmla="*/ 0 h 4487346"/>
              <a:gd name="connsiteX16" fmla="*/ 1241642 w 5232917"/>
              <a:gd name="connsiteY16" fmla="*/ 26125 h 4487346"/>
              <a:gd name="connsiteX17" fmla="*/ 1323237 w 5232917"/>
              <a:gd name="connsiteY17" fmla="*/ 57003 h 4487346"/>
              <a:gd name="connsiteX18" fmla="*/ 1372270 w 5232917"/>
              <a:gd name="connsiteY18" fmla="*/ 104502 h 4487346"/>
              <a:gd name="connsiteX19" fmla="*/ 1424522 w 5232917"/>
              <a:gd name="connsiteY19" fmla="*/ 130628 h 4487346"/>
              <a:gd name="connsiteX20" fmla="*/ 1437584 w 5232917"/>
              <a:gd name="connsiteY20" fmla="*/ 169817 h 4487346"/>
              <a:gd name="connsiteX21" fmla="*/ 1476773 w 5232917"/>
              <a:gd name="connsiteY21" fmla="*/ 209005 h 4487346"/>
              <a:gd name="connsiteX22" fmla="*/ 1489836 w 5232917"/>
              <a:gd name="connsiteY22" fmla="*/ 274320 h 4487346"/>
              <a:gd name="connsiteX23" fmla="*/ 1505245 w 5232917"/>
              <a:gd name="connsiteY23" fmla="*/ 595360 h 4487346"/>
              <a:gd name="connsiteX24" fmla="*/ 1463710 w 5232917"/>
              <a:gd name="connsiteY24" fmla="*/ 966651 h 4487346"/>
              <a:gd name="connsiteX25" fmla="*/ 1450647 w 5232917"/>
              <a:gd name="connsiteY25" fmla="*/ 1188720 h 4487346"/>
              <a:gd name="connsiteX26" fmla="*/ 1437584 w 5232917"/>
              <a:gd name="connsiteY26" fmla="*/ 1240971 h 4487346"/>
              <a:gd name="connsiteX27" fmla="*/ 1411459 w 5232917"/>
              <a:gd name="connsiteY27" fmla="*/ 1371600 h 4487346"/>
              <a:gd name="connsiteX28" fmla="*/ 1346144 w 5232917"/>
              <a:gd name="connsiteY28" fmla="*/ 1828800 h 4487346"/>
              <a:gd name="connsiteX29" fmla="*/ 1333082 w 5232917"/>
              <a:gd name="connsiteY29" fmla="*/ 2325188 h 4487346"/>
              <a:gd name="connsiteX30" fmla="*/ 1320019 w 5232917"/>
              <a:gd name="connsiteY30" fmla="*/ 2364377 h 4487346"/>
              <a:gd name="connsiteX31" fmla="*/ 1333082 w 5232917"/>
              <a:gd name="connsiteY31" fmla="*/ 3148148 h 4487346"/>
              <a:gd name="connsiteX32" fmla="*/ 1359207 w 5232917"/>
              <a:gd name="connsiteY32" fmla="*/ 3187337 h 4487346"/>
              <a:gd name="connsiteX33" fmla="*/ 1411459 w 5232917"/>
              <a:gd name="connsiteY33" fmla="*/ 3252651 h 4487346"/>
              <a:gd name="connsiteX34" fmla="*/ 1424522 w 5232917"/>
              <a:gd name="connsiteY34" fmla="*/ 3291840 h 4487346"/>
              <a:gd name="connsiteX35" fmla="*/ 1463710 w 5232917"/>
              <a:gd name="connsiteY35" fmla="*/ 3304902 h 4487346"/>
              <a:gd name="connsiteX36" fmla="*/ 1646590 w 5232917"/>
              <a:gd name="connsiteY36" fmla="*/ 3226525 h 4487346"/>
              <a:gd name="connsiteX37" fmla="*/ 1685779 w 5232917"/>
              <a:gd name="connsiteY37" fmla="*/ 3213462 h 4487346"/>
              <a:gd name="connsiteX38" fmla="*/ 1711904 w 5232917"/>
              <a:gd name="connsiteY38" fmla="*/ 3174274 h 4487346"/>
              <a:gd name="connsiteX39" fmla="*/ 1816407 w 5232917"/>
              <a:gd name="connsiteY39" fmla="*/ 3082834 h 4487346"/>
              <a:gd name="connsiteX40" fmla="*/ 1842533 w 5232917"/>
              <a:gd name="connsiteY40" fmla="*/ 3004457 h 4487346"/>
              <a:gd name="connsiteX41" fmla="*/ 1920910 w 5232917"/>
              <a:gd name="connsiteY41" fmla="*/ 2965268 h 4487346"/>
              <a:gd name="connsiteX42" fmla="*/ 1960099 w 5232917"/>
              <a:gd name="connsiteY42" fmla="*/ 2939142 h 4487346"/>
              <a:gd name="connsiteX43" fmla="*/ 2051539 w 5232917"/>
              <a:gd name="connsiteY43" fmla="*/ 2847702 h 4487346"/>
              <a:gd name="connsiteX44" fmla="*/ 2142979 w 5232917"/>
              <a:gd name="connsiteY44" fmla="*/ 2769325 h 4487346"/>
              <a:gd name="connsiteX45" fmla="*/ 2182167 w 5232917"/>
              <a:gd name="connsiteY45" fmla="*/ 2717074 h 4487346"/>
              <a:gd name="connsiteX46" fmla="*/ 2299733 w 5232917"/>
              <a:gd name="connsiteY46" fmla="*/ 2625634 h 4487346"/>
              <a:gd name="connsiteX47" fmla="*/ 2338922 w 5232917"/>
              <a:gd name="connsiteY47" fmla="*/ 2612571 h 4487346"/>
              <a:gd name="connsiteX48" fmla="*/ 2430362 w 5232917"/>
              <a:gd name="connsiteY48" fmla="*/ 2521131 h 4487346"/>
              <a:gd name="connsiteX49" fmla="*/ 2482613 w 5232917"/>
              <a:gd name="connsiteY49" fmla="*/ 2481942 h 4487346"/>
              <a:gd name="connsiteX50" fmla="*/ 2626304 w 5232917"/>
              <a:gd name="connsiteY50" fmla="*/ 2377440 h 4487346"/>
              <a:gd name="connsiteX51" fmla="*/ 2717744 w 5232917"/>
              <a:gd name="connsiteY51" fmla="*/ 2286000 h 4487346"/>
              <a:gd name="connsiteX52" fmla="*/ 2822247 w 5232917"/>
              <a:gd name="connsiteY52" fmla="*/ 2233748 h 4487346"/>
              <a:gd name="connsiteX53" fmla="*/ 2926750 w 5232917"/>
              <a:gd name="connsiteY53" fmla="*/ 2142308 h 4487346"/>
              <a:gd name="connsiteX54" fmla="*/ 2992064 w 5232917"/>
              <a:gd name="connsiteY54" fmla="*/ 2129245 h 4487346"/>
              <a:gd name="connsiteX55" fmla="*/ 3083504 w 5232917"/>
              <a:gd name="connsiteY55" fmla="*/ 2090057 h 4487346"/>
              <a:gd name="connsiteX56" fmla="*/ 3148819 w 5232917"/>
              <a:gd name="connsiteY56" fmla="*/ 2076994 h 4487346"/>
              <a:gd name="connsiteX57" fmla="*/ 3214133 w 5232917"/>
              <a:gd name="connsiteY57" fmla="*/ 2037805 h 4487346"/>
              <a:gd name="connsiteX58" fmla="*/ 3475390 w 5232917"/>
              <a:gd name="connsiteY58" fmla="*/ 1959428 h 4487346"/>
              <a:gd name="connsiteX59" fmla="*/ 3801962 w 5232917"/>
              <a:gd name="connsiteY59" fmla="*/ 1972491 h 4487346"/>
              <a:gd name="connsiteX60" fmla="*/ 3841150 w 5232917"/>
              <a:gd name="connsiteY60" fmla="*/ 2011680 h 4487346"/>
              <a:gd name="connsiteX61" fmla="*/ 3958716 w 5232917"/>
              <a:gd name="connsiteY61" fmla="*/ 1920240 h 4487346"/>
              <a:gd name="connsiteX62" fmla="*/ 4010967 w 5232917"/>
              <a:gd name="connsiteY62" fmla="*/ 1894114 h 4487346"/>
              <a:gd name="connsiteX63" fmla="*/ 4128533 w 5232917"/>
              <a:gd name="connsiteY63" fmla="*/ 1841862 h 4487346"/>
              <a:gd name="connsiteX64" fmla="*/ 4233036 w 5232917"/>
              <a:gd name="connsiteY64" fmla="*/ 1776548 h 4487346"/>
              <a:gd name="connsiteX65" fmla="*/ 4350602 w 5232917"/>
              <a:gd name="connsiteY65" fmla="*/ 1724297 h 4487346"/>
              <a:gd name="connsiteX66" fmla="*/ 4428979 w 5232917"/>
              <a:gd name="connsiteY66" fmla="*/ 1658982 h 4487346"/>
              <a:gd name="connsiteX67" fmla="*/ 4455104 w 5232917"/>
              <a:gd name="connsiteY67" fmla="*/ 1606731 h 4487346"/>
              <a:gd name="connsiteX68" fmla="*/ 4546544 w 5232917"/>
              <a:gd name="connsiteY68" fmla="*/ 1515291 h 4487346"/>
              <a:gd name="connsiteX69" fmla="*/ 4598796 w 5232917"/>
              <a:gd name="connsiteY69" fmla="*/ 1449977 h 4487346"/>
              <a:gd name="connsiteX70" fmla="*/ 4637984 w 5232917"/>
              <a:gd name="connsiteY70" fmla="*/ 1841862 h 4487346"/>
              <a:gd name="connsiteX71" fmla="*/ 4703299 w 5232917"/>
              <a:gd name="connsiteY71" fmla="*/ 1828800 h 4487346"/>
              <a:gd name="connsiteX72" fmla="*/ 4781676 w 5232917"/>
              <a:gd name="connsiteY72" fmla="*/ 1789611 h 4487346"/>
              <a:gd name="connsiteX73" fmla="*/ 4873116 w 5232917"/>
              <a:gd name="connsiteY73" fmla="*/ 1750422 h 4487346"/>
              <a:gd name="connsiteX74" fmla="*/ 4846990 w 5232917"/>
              <a:gd name="connsiteY74" fmla="*/ 2103120 h 4487346"/>
              <a:gd name="connsiteX75" fmla="*/ 4807802 w 5232917"/>
              <a:gd name="connsiteY75" fmla="*/ 2194560 h 4487346"/>
              <a:gd name="connsiteX76" fmla="*/ 4768613 w 5232917"/>
              <a:gd name="connsiteY76" fmla="*/ 2272937 h 4487346"/>
              <a:gd name="connsiteX77" fmla="*/ 4768613 w 5232917"/>
              <a:gd name="connsiteY77" fmla="*/ 2599508 h 4487346"/>
              <a:gd name="connsiteX78" fmla="*/ 4820864 w 5232917"/>
              <a:gd name="connsiteY78" fmla="*/ 2664822 h 4487346"/>
              <a:gd name="connsiteX79" fmla="*/ 4833927 w 5232917"/>
              <a:gd name="connsiteY79" fmla="*/ 2978331 h 4487346"/>
              <a:gd name="connsiteX80" fmla="*/ 4860053 w 5232917"/>
              <a:gd name="connsiteY80" fmla="*/ 3017520 h 4487346"/>
              <a:gd name="connsiteX81" fmla="*/ 4886179 w 5232917"/>
              <a:gd name="connsiteY81" fmla="*/ 3108960 h 4487346"/>
              <a:gd name="connsiteX82" fmla="*/ 4925367 w 5232917"/>
              <a:gd name="connsiteY82" fmla="*/ 3187337 h 4487346"/>
              <a:gd name="connsiteX83" fmla="*/ 4899242 w 5232917"/>
              <a:gd name="connsiteY83" fmla="*/ 3474720 h 4487346"/>
              <a:gd name="connsiteX84" fmla="*/ 4886179 w 5232917"/>
              <a:gd name="connsiteY84" fmla="*/ 3513908 h 4487346"/>
              <a:gd name="connsiteX85" fmla="*/ 4873116 w 5232917"/>
              <a:gd name="connsiteY85" fmla="*/ 3618411 h 4487346"/>
              <a:gd name="connsiteX86" fmla="*/ 4886179 w 5232917"/>
              <a:gd name="connsiteY86" fmla="*/ 4049485 h 4487346"/>
              <a:gd name="connsiteX87" fmla="*/ 4912304 w 5232917"/>
              <a:gd name="connsiteY87" fmla="*/ 4114800 h 4487346"/>
              <a:gd name="connsiteX88" fmla="*/ 4925367 w 5232917"/>
              <a:gd name="connsiteY88" fmla="*/ 4153988 h 4487346"/>
              <a:gd name="connsiteX89" fmla="*/ 4886179 w 5232917"/>
              <a:gd name="connsiteY89" fmla="*/ 4206240 h 4487346"/>
              <a:gd name="connsiteX90" fmla="*/ 344672 w 5232917"/>
              <a:gd name="connsiteY90" fmla="*/ 4250349 h 4487346"/>
              <a:gd name="connsiteX91" fmla="*/ 629091 w 5232917"/>
              <a:gd name="connsiteY91" fmla="*/ 4329358 h 4487346"/>
              <a:gd name="connsiteX92" fmla="*/ 1711979 w 5232917"/>
              <a:gd name="connsiteY92" fmla="*/ 4339198 h 4487346"/>
              <a:gd name="connsiteX93" fmla="*/ 3341232 w 5232917"/>
              <a:gd name="connsiteY93" fmla="*/ 4304761 h 4487346"/>
              <a:gd name="connsiteX94" fmla="*/ 4019109 w 5232917"/>
              <a:gd name="connsiteY94" fmla="*/ 4289369 h 4487346"/>
              <a:gd name="connsiteX95" fmla="*/ 4901578 w 5232917"/>
              <a:gd name="connsiteY95" fmla="*/ 4319520 h 4487346"/>
              <a:gd name="connsiteX96" fmla="*/ 3932590 w 5232917"/>
              <a:gd name="connsiteY96" fmla="*/ 4362994 h 4487346"/>
              <a:gd name="connsiteX97" fmla="*/ 3880339 w 5232917"/>
              <a:gd name="connsiteY97" fmla="*/ 4389120 h 4487346"/>
              <a:gd name="connsiteX98" fmla="*/ 3813765 w 5232917"/>
              <a:gd name="connsiteY98" fmla="*/ 4378555 h 4487346"/>
              <a:gd name="connsiteX99" fmla="*/ 3700555 w 5232917"/>
              <a:gd name="connsiteY99" fmla="*/ 4408073 h 4487346"/>
              <a:gd name="connsiteX100" fmla="*/ 4168475 w 5232917"/>
              <a:gd name="connsiteY100" fmla="*/ 4424917 h 4487346"/>
              <a:gd name="connsiteX101" fmla="*/ 3357824 w 5232917"/>
              <a:gd name="connsiteY101" fmla="*/ 4441371 h 4487346"/>
              <a:gd name="connsiteX102" fmla="*/ 3279447 w 5232917"/>
              <a:gd name="connsiteY102" fmla="*/ 4428308 h 4487346"/>
              <a:gd name="connsiteX103" fmla="*/ 3096567 w 5232917"/>
              <a:gd name="connsiteY103" fmla="*/ 4402182 h 4487346"/>
              <a:gd name="connsiteX104" fmla="*/ 3106603 w 5232917"/>
              <a:gd name="connsiteY104" fmla="*/ 4418638 h 4487346"/>
              <a:gd name="connsiteX105" fmla="*/ 3069873 w 5232917"/>
              <a:gd name="connsiteY105" fmla="*/ 4487346 h 4487346"/>
              <a:gd name="connsiteX106" fmla="*/ 1116389 w 5232917"/>
              <a:gd name="connsiteY106" fmla="*/ 4476945 h 4487346"/>
              <a:gd name="connsiteX107" fmla="*/ 1672716 w 5232917"/>
              <a:gd name="connsiteY107" fmla="*/ 4415245 h 4487346"/>
              <a:gd name="connsiteX108" fmla="*/ 1633527 w 5232917"/>
              <a:gd name="connsiteY108" fmla="*/ 4389120 h 4487346"/>
              <a:gd name="connsiteX109" fmla="*/ 1502899 w 5232917"/>
              <a:gd name="connsiteY109" fmla="*/ 4362994 h 4487346"/>
              <a:gd name="connsiteX110" fmla="*/ 1458789 w 5232917"/>
              <a:gd name="connsiteY110" fmla="*/ 4376227 h 4487346"/>
              <a:gd name="connsiteX111" fmla="*/ 1288668 w 5232917"/>
              <a:gd name="connsiteY111" fmla="*/ 4373634 h 4487346"/>
              <a:gd name="connsiteX112" fmla="*/ 976031 w 5232917"/>
              <a:gd name="connsiteY112" fmla="*/ 4392850 h 4487346"/>
              <a:gd name="connsiteX113" fmla="*/ 753207 w 5232917"/>
              <a:gd name="connsiteY113" fmla="*/ 4381481 h 4487346"/>
              <a:gd name="connsiteX114" fmla="*/ 324214 w 5232917"/>
              <a:gd name="connsiteY114" fmla="*/ 4376730 h 4487346"/>
              <a:gd name="connsiteX115" fmla="*/ 348526 w 5232917"/>
              <a:gd name="connsiteY115" fmla="*/ 4334279 h 4487346"/>
              <a:gd name="connsiteX116" fmla="*/ 333868 w 5232917"/>
              <a:gd name="connsiteY116" fmla="*/ 4274946 h 4487346"/>
              <a:gd name="connsiteX117" fmla="*/ 96466 w 5232917"/>
              <a:gd name="connsiteY117" fmla="*/ 4269859 h 4487346"/>
              <a:gd name="connsiteX118" fmla="*/ 64092 w 5232917"/>
              <a:gd name="connsiteY118" fmla="*/ 4273081 h 4487346"/>
              <a:gd name="connsiteX119" fmla="*/ 353367 w 5232917"/>
              <a:gd name="connsiteY119" fmla="*/ 4310742 h 4487346"/>
              <a:gd name="connsiteX120" fmla="*/ 327242 w 5232917"/>
              <a:gd name="connsiteY120" fmla="*/ 4258491 h 4487346"/>
              <a:gd name="connsiteX121" fmla="*/ 340304 w 5232917"/>
              <a:gd name="connsiteY121" fmla="*/ 3696788 h 4487346"/>
              <a:gd name="connsiteX122" fmla="*/ 353367 w 5232917"/>
              <a:gd name="connsiteY122" fmla="*/ 3579222 h 4487346"/>
              <a:gd name="connsiteX123" fmla="*/ 379493 w 5232917"/>
              <a:gd name="connsiteY123" fmla="*/ 3513908 h 4487346"/>
              <a:gd name="connsiteX124" fmla="*/ 392556 w 5232917"/>
              <a:gd name="connsiteY124" fmla="*/ 3474720 h 4487346"/>
              <a:gd name="connsiteX125" fmla="*/ 431744 w 5232917"/>
              <a:gd name="connsiteY125" fmla="*/ 3317965 h 4487346"/>
              <a:gd name="connsiteX126" fmla="*/ 444807 w 5232917"/>
              <a:gd name="connsiteY126" fmla="*/ 3278777 h 4487346"/>
              <a:gd name="connsiteX127" fmla="*/ 457870 w 5232917"/>
              <a:gd name="connsiteY127" fmla="*/ 3213462 h 4487346"/>
              <a:gd name="connsiteX128" fmla="*/ 497059 w 5232917"/>
              <a:gd name="connsiteY128" fmla="*/ 3135085 h 4487346"/>
              <a:gd name="connsiteX129" fmla="*/ 523184 w 5232917"/>
              <a:gd name="connsiteY129" fmla="*/ 3004457 h 4487346"/>
              <a:gd name="connsiteX130" fmla="*/ 536247 w 5232917"/>
              <a:gd name="connsiteY130" fmla="*/ 2926080 h 4487346"/>
              <a:gd name="connsiteX131" fmla="*/ 562373 w 5232917"/>
              <a:gd name="connsiteY131" fmla="*/ 2873828 h 4487346"/>
              <a:gd name="connsiteX132" fmla="*/ 575436 w 5232917"/>
              <a:gd name="connsiteY132" fmla="*/ 2834640 h 4487346"/>
              <a:gd name="connsiteX133" fmla="*/ 640750 w 5232917"/>
              <a:gd name="connsiteY133" fmla="*/ 2403565 h 4487346"/>
              <a:gd name="connsiteX134" fmla="*/ 658623 w 5232917"/>
              <a:gd name="connsiteY134" fmla="*/ 2253274 h 4487346"/>
              <a:gd name="connsiteX135" fmla="*/ 679939 w 5232917"/>
              <a:gd name="connsiteY135" fmla="*/ 2181497 h 4487346"/>
              <a:gd name="connsiteX136" fmla="*/ 704360 w 5232917"/>
              <a:gd name="connsiteY136" fmla="*/ 2018128 h 4487346"/>
              <a:gd name="connsiteX137" fmla="*/ 717424 w 5232917"/>
              <a:gd name="connsiteY137" fmla="*/ 1978939 h 4487346"/>
              <a:gd name="connsiteX138" fmla="*/ 745253 w 5232917"/>
              <a:gd name="connsiteY138" fmla="*/ 1854925 h 4487346"/>
              <a:gd name="connsiteX139" fmla="*/ 784442 w 5232917"/>
              <a:gd name="connsiteY139" fmla="*/ 1567542 h 4487346"/>
              <a:gd name="connsiteX140" fmla="*/ 810567 w 5232917"/>
              <a:gd name="connsiteY140" fmla="*/ 1410788 h 4487346"/>
              <a:gd name="connsiteX141" fmla="*/ 849756 w 5232917"/>
              <a:gd name="connsiteY141" fmla="*/ 1306285 h 4487346"/>
              <a:gd name="connsiteX142" fmla="*/ 862819 w 5232917"/>
              <a:gd name="connsiteY142" fmla="*/ 1136468 h 4487346"/>
              <a:gd name="connsiteX143" fmla="*/ 810567 w 5232917"/>
              <a:gd name="connsiteY143" fmla="*/ 914400 h 4487346"/>
              <a:gd name="connsiteX144" fmla="*/ 771379 w 5232917"/>
              <a:gd name="connsiteY144" fmla="*/ 901337 h 4487346"/>
              <a:gd name="connsiteX145" fmla="*/ 706064 w 5232917"/>
              <a:gd name="connsiteY145" fmla="*/ 862148 h 4487346"/>
              <a:gd name="connsiteX146" fmla="*/ 601562 w 5232917"/>
              <a:gd name="connsiteY146" fmla="*/ 809897 h 4487346"/>
              <a:gd name="connsiteX147" fmla="*/ 549310 w 5232917"/>
              <a:gd name="connsiteY147" fmla="*/ 783771 h 4487346"/>
              <a:gd name="connsiteX148" fmla="*/ 405619 w 5232917"/>
              <a:gd name="connsiteY148" fmla="*/ 796834 h 4487346"/>
              <a:gd name="connsiteX149" fmla="*/ 366430 w 5232917"/>
              <a:gd name="connsiteY149" fmla="*/ 809897 h 4487346"/>
              <a:gd name="connsiteX150" fmla="*/ 222739 w 5232917"/>
              <a:gd name="connsiteY150" fmla="*/ 822960 h 4487346"/>
              <a:gd name="connsiteX151" fmla="*/ 141791 w 5232917"/>
              <a:gd name="connsiteY151" fmla="*/ 836422 h 4487346"/>
              <a:gd name="connsiteX152" fmla="*/ 13733 w 5232917"/>
              <a:gd name="connsiteY152" fmla="*/ 836022 h 4487346"/>
              <a:gd name="connsiteX153" fmla="*/ 670 w 5232917"/>
              <a:gd name="connsiteY153" fmla="*/ 783771 h 4487346"/>
              <a:gd name="connsiteX154" fmla="*/ 26796 w 5232917"/>
              <a:gd name="connsiteY154" fmla="*/ 744582 h 4487346"/>
              <a:gd name="connsiteX155" fmla="*/ 196613 w 5232917"/>
              <a:gd name="connsiteY155" fmla="*/ 679268 h 4487346"/>
              <a:gd name="connsiteX156" fmla="*/ 288053 w 5232917"/>
              <a:gd name="connsiteY156" fmla="*/ 640080 h 4487346"/>
              <a:gd name="connsiteX157" fmla="*/ 327242 w 5232917"/>
              <a:gd name="connsiteY157" fmla="*/ 627017 h 4487346"/>
              <a:gd name="connsiteX158" fmla="*/ 470933 w 5232917"/>
              <a:gd name="connsiteY158" fmla="*/ 574765 h 4487346"/>
              <a:gd name="connsiteX0" fmla="*/ 327242 w 5232919"/>
              <a:gd name="connsiteY0" fmla="*/ 640080 h 4487346"/>
              <a:gd name="connsiteX1" fmla="*/ 418682 w 5232919"/>
              <a:gd name="connsiteY1" fmla="*/ 613954 h 4487346"/>
              <a:gd name="connsiteX2" fmla="*/ 444807 w 5232919"/>
              <a:gd name="connsiteY2" fmla="*/ 574765 h 4487346"/>
              <a:gd name="connsiteX3" fmla="*/ 483996 w 5232919"/>
              <a:gd name="connsiteY3" fmla="*/ 535577 h 4487346"/>
              <a:gd name="connsiteX4" fmla="*/ 510122 w 5232919"/>
              <a:gd name="connsiteY4" fmla="*/ 483325 h 4487346"/>
              <a:gd name="connsiteX5" fmla="*/ 562373 w 5232919"/>
              <a:gd name="connsiteY5" fmla="*/ 352697 h 4487346"/>
              <a:gd name="connsiteX6" fmla="*/ 588499 w 5232919"/>
              <a:gd name="connsiteY6" fmla="*/ 313508 h 4487346"/>
              <a:gd name="connsiteX7" fmla="*/ 614624 w 5232919"/>
              <a:gd name="connsiteY7" fmla="*/ 248194 h 4487346"/>
              <a:gd name="connsiteX8" fmla="*/ 706064 w 5232919"/>
              <a:gd name="connsiteY8" fmla="*/ 169817 h 4487346"/>
              <a:gd name="connsiteX9" fmla="*/ 743550 w 5232919"/>
              <a:gd name="connsiteY9" fmla="*/ 137075 h 4487346"/>
              <a:gd name="connsiteX10" fmla="*/ 792582 w 5232919"/>
              <a:gd name="connsiteY10" fmla="*/ 114173 h 4487346"/>
              <a:gd name="connsiteX11" fmla="*/ 888944 w 5232919"/>
              <a:gd name="connsiteY11" fmla="*/ 78377 h 4487346"/>
              <a:gd name="connsiteX12" fmla="*/ 941195 w 5232919"/>
              <a:gd name="connsiteY12" fmla="*/ 45635 h 4487346"/>
              <a:gd name="connsiteX13" fmla="*/ 1032636 w 5232919"/>
              <a:gd name="connsiteY13" fmla="*/ 14592 h 4487346"/>
              <a:gd name="connsiteX14" fmla="*/ 1071824 w 5232919"/>
              <a:gd name="connsiteY14" fmla="*/ 26125 h 4487346"/>
              <a:gd name="connsiteX15" fmla="*/ 1111013 w 5232919"/>
              <a:gd name="connsiteY15" fmla="*/ 0 h 4487346"/>
              <a:gd name="connsiteX16" fmla="*/ 1241642 w 5232919"/>
              <a:gd name="connsiteY16" fmla="*/ 26125 h 4487346"/>
              <a:gd name="connsiteX17" fmla="*/ 1323237 w 5232919"/>
              <a:gd name="connsiteY17" fmla="*/ 57003 h 4487346"/>
              <a:gd name="connsiteX18" fmla="*/ 1372270 w 5232919"/>
              <a:gd name="connsiteY18" fmla="*/ 104502 h 4487346"/>
              <a:gd name="connsiteX19" fmla="*/ 1424522 w 5232919"/>
              <a:gd name="connsiteY19" fmla="*/ 130628 h 4487346"/>
              <a:gd name="connsiteX20" fmla="*/ 1437584 w 5232919"/>
              <a:gd name="connsiteY20" fmla="*/ 169817 h 4487346"/>
              <a:gd name="connsiteX21" fmla="*/ 1476773 w 5232919"/>
              <a:gd name="connsiteY21" fmla="*/ 209005 h 4487346"/>
              <a:gd name="connsiteX22" fmla="*/ 1489836 w 5232919"/>
              <a:gd name="connsiteY22" fmla="*/ 274320 h 4487346"/>
              <a:gd name="connsiteX23" fmla="*/ 1505245 w 5232919"/>
              <a:gd name="connsiteY23" fmla="*/ 595360 h 4487346"/>
              <a:gd name="connsiteX24" fmla="*/ 1463710 w 5232919"/>
              <a:gd name="connsiteY24" fmla="*/ 966651 h 4487346"/>
              <a:gd name="connsiteX25" fmla="*/ 1450647 w 5232919"/>
              <a:gd name="connsiteY25" fmla="*/ 1188720 h 4487346"/>
              <a:gd name="connsiteX26" fmla="*/ 1437584 w 5232919"/>
              <a:gd name="connsiteY26" fmla="*/ 1240971 h 4487346"/>
              <a:gd name="connsiteX27" fmla="*/ 1411459 w 5232919"/>
              <a:gd name="connsiteY27" fmla="*/ 1371600 h 4487346"/>
              <a:gd name="connsiteX28" fmla="*/ 1346144 w 5232919"/>
              <a:gd name="connsiteY28" fmla="*/ 1828800 h 4487346"/>
              <a:gd name="connsiteX29" fmla="*/ 1333082 w 5232919"/>
              <a:gd name="connsiteY29" fmla="*/ 2325188 h 4487346"/>
              <a:gd name="connsiteX30" fmla="*/ 1320019 w 5232919"/>
              <a:gd name="connsiteY30" fmla="*/ 2364377 h 4487346"/>
              <a:gd name="connsiteX31" fmla="*/ 1333082 w 5232919"/>
              <a:gd name="connsiteY31" fmla="*/ 3148148 h 4487346"/>
              <a:gd name="connsiteX32" fmla="*/ 1359207 w 5232919"/>
              <a:gd name="connsiteY32" fmla="*/ 3187337 h 4487346"/>
              <a:gd name="connsiteX33" fmla="*/ 1411459 w 5232919"/>
              <a:gd name="connsiteY33" fmla="*/ 3252651 h 4487346"/>
              <a:gd name="connsiteX34" fmla="*/ 1424522 w 5232919"/>
              <a:gd name="connsiteY34" fmla="*/ 3291840 h 4487346"/>
              <a:gd name="connsiteX35" fmla="*/ 1463710 w 5232919"/>
              <a:gd name="connsiteY35" fmla="*/ 3304902 h 4487346"/>
              <a:gd name="connsiteX36" fmla="*/ 1646590 w 5232919"/>
              <a:gd name="connsiteY36" fmla="*/ 3226525 h 4487346"/>
              <a:gd name="connsiteX37" fmla="*/ 1685779 w 5232919"/>
              <a:gd name="connsiteY37" fmla="*/ 3213462 h 4487346"/>
              <a:gd name="connsiteX38" fmla="*/ 1711904 w 5232919"/>
              <a:gd name="connsiteY38" fmla="*/ 3174274 h 4487346"/>
              <a:gd name="connsiteX39" fmla="*/ 1816407 w 5232919"/>
              <a:gd name="connsiteY39" fmla="*/ 3082834 h 4487346"/>
              <a:gd name="connsiteX40" fmla="*/ 1842533 w 5232919"/>
              <a:gd name="connsiteY40" fmla="*/ 3004457 h 4487346"/>
              <a:gd name="connsiteX41" fmla="*/ 1920910 w 5232919"/>
              <a:gd name="connsiteY41" fmla="*/ 2965268 h 4487346"/>
              <a:gd name="connsiteX42" fmla="*/ 1960099 w 5232919"/>
              <a:gd name="connsiteY42" fmla="*/ 2939142 h 4487346"/>
              <a:gd name="connsiteX43" fmla="*/ 2051539 w 5232919"/>
              <a:gd name="connsiteY43" fmla="*/ 2847702 h 4487346"/>
              <a:gd name="connsiteX44" fmla="*/ 2142979 w 5232919"/>
              <a:gd name="connsiteY44" fmla="*/ 2769325 h 4487346"/>
              <a:gd name="connsiteX45" fmla="*/ 2182167 w 5232919"/>
              <a:gd name="connsiteY45" fmla="*/ 2717074 h 4487346"/>
              <a:gd name="connsiteX46" fmla="*/ 2299733 w 5232919"/>
              <a:gd name="connsiteY46" fmla="*/ 2625634 h 4487346"/>
              <a:gd name="connsiteX47" fmla="*/ 2338922 w 5232919"/>
              <a:gd name="connsiteY47" fmla="*/ 2612571 h 4487346"/>
              <a:gd name="connsiteX48" fmla="*/ 2430362 w 5232919"/>
              <a:gd name="connsiteY48" fmla="*/ 2521131 h 4487346"/>
              <a:gd name="connsiteX49" fmla="*/ 2482613 w 5232919"/>
              <a:gd name="connsiteY49" fmla="*/ 2481942 h 4487346"/>
              <a:gd name="connsiteX50" fmla="*/ 2626304 w 5232919"/>
              <a:gd name="connsiteY50" fmla="*/ 2377440 h 4487346"/>
              <a:gd name="connsiteX51" fmla="*/ 2717744 w 5232919"/>
              <a:gd name="connsiteY51" fmla="*/ 2286000 h 4487346"/>
              <a:gd name="connsiteX52" fmla="*/ 2822247 w 5232919"/>
              <a:gd name="connsiteY52" fmla="*/ 2233748 h 4487346"/>
              <a:gd name="connsiteX53" fmla="*/ 2926750 w 5232919"/>
              <a:gd name="connsiteY53" fmla="*/ 2142308 h 4487346"/>
              <a:gd name="connsiteX54" fmla="*/ 2992064 w 5232919"/>
              <a:gd name="connsiteY54" fmla="*/ 2129245 h 4487346"/>
              <a:gd name="connsiteX55" fmla="*/ 3083504 w 5232919"/>
              <a:gd name="connsiteY55" fmla="*/ 2090057 h 4487346"/>
              <a:gd name="connsiteX56" fmla="*/ 3148819 w 5232919"/>
              <a:gd name="connsiteY56" fmla="*/ 2076994 h 4487346"/>
              <a:gd name="connsiteX57" fmla="*/ 3214133 w 5232919"/>
              <a:gd name="connsiteY57" fmla="*/ 2037805 h 4487346"/>
              <a:gd name="connsiteX58" fmla="*/ 3475390 w 5232919"/>
              <a:gd name="connsiteY58" fmla="*/ 1959428 h 4487346"/>
              <a:gd name="connsiteX59" fmla="*/ 3801962 w 5232919"/>
              <a:gd name="connsiteY59" fmla="*/ 1972491 h 4487346"/>
              <a:gd name="connsiteX60" fmla="*/ 3841150 w 5232919"/>
              <a:gd name="connsiteY60" fmla="*/ 2011680 h 4487346"/>
              <a:gd name="connsiteX61" fmla="*/ 3958716 w 5232919"/>
              <a:gd name="connsiteY61" fmla="*/ 1920240 h 4487346"/>
              <a:gd name="connsiteX62" fmla="*/ 4010967 w 5232919"/>
              <a:gd name="connsiteY62" fmla="*/ 1894114 h 4487346"/>
              <a:gd name="connsiteX63" fmla="*/ 4128533 w 5232919"/>
              <a:gd name="connsiteY63" fmla="*/ 1841862 h 4487346"/>
              <a:gd name="connsiteX64" fmla="*/ 4233036 w 5232919"/>
              <a:gd name="connsiteY64" fmla="*/ 1776548 h 4487346"/>
              <a:gd name="connsiteX65" fmla="*/ 4350602 w 5232919"/>
              <a:gd name="connsiteY65" fmla="*/ 1724297 h 4487346"/>
              <a:gd name="connsiteX66" fmla="*/ 4428979 w 5232919"/>
              <a:gd name="connsiteY66" fmla="*/ 1658982 h 4487346"/>
              <a:gd name="connsiteX67" fmla="*/ 4455104 w 5232919"/>
              <a:gd name="connsiteY67" fmla="*/ 1606731 h 4487346"/>
              <a:gd name="connsiteX68" fmla="*/ 4546544 w 5232919"/>
              <a:gd name="connsiteY68" fmla="*/ 1515291 h 4487346"/>
              <a:gd name="connsiteX69" fmla="*/ 4598796 w 5232919"/>
              <a:gd name="connsiteY69" fmla="*/ 1449977 h 4487346"/>
              <a:gd name="connsiteX70" fmla="*/ 4637984 w 5232919"/>
              <a:gd name="connsiteY70" fmla="*/ 1841862 h 4487346"/>
              <a:gd name="connsiteX71" fmla="*/ 4703299 w 5232919"/>
              <a:gd name="connsiteY71" fmla="*/ 1828800 h 4487346"/>
              <a:gd name="connsiteX72" fmla="*/ 4781676 w 5232919"/>
              <a:gd name="connsiteY72" fmla="*/ 1789611 h 4487346"/>
              <a:gd name="connsiteX73" fmla="*/ 4873116 w 5232919"/>
              <a:gd name="connsiteY73" fmla="*/ 1750422 h 4487346"/>
              <a:gd name="connsiteX74" fmla="*/ 4846990 w 5232919"/>
              <a:gd name="connsiteY74" fmla="*/ 2103120 h 4487346"/>
              <a:gd name="connsiteX75" fmla="*/ 4807802 w 5232919"/>
              <a:gd name="connsiteY75" fmla="*/ 2194560 h 4487346"/>
              <a:gd name="connsiteX76" fmla="*/ 4768613 w 5232919"/>
              <a:gd name="connsiteY76" fmla="*/ 2272937 h 4487346"/>
              <a:gd name="connsiteX77" fmla="*/ 4768613 w 5232919"/>
              <a:gd name="connsiteY77" fmla="*/ 2599508 h 4487346"/>
              <a:gd name="connsiteX78" fmla="*/ 4820864 w 5232919"/>
              <a:gd name="connsiteY78" fmla="*/ 2664822 h 4487346"/>
              <a:gd name="connsiteX79" fmla="*/ 4833927 w 5232919"/>
              <a:gd name="connsiteY79" fmla="*/ 2978331 h 4487346"/>
              <a:gd name="connsiteX80" fmla="*/ 4860053 w 5232919"/>
              <a:gd name="connsiteY80" fmla="*/ 3017520 h 4487346"/>
              <a:gd name="connsiteX81" fmla="*/ 4886179 w 5232919"/>
              <a:gd name="connsiteY81" fmla="*/ 3108960 h 4487346"/>
              <a:gd name="connsiteX82" fmla="*/ 4925367 w 5232919"/>
              <a:gd name="connsiteY82" fmla="*/ 3187337 h 4487346"/>
              <a:gd name="connsiteX83" fmla="*/ 4899242 w 5232919"/>
              <a:gd name="connsiteY83" fmla="*/ 3474720 h 4487346"/>
              <a:gd name="connsiteX84" fmla="*/ 4886179 w 5232919"/>
              <a:gd name="connsiteY84" fmla="*/ 3513908 h 4487346"/>
              <a:gd name="connsiteX85" fmla="*/ 4873116 w 5232919"/>
              <a:gd name="connsiteY85" fmla="*/ 3618411 h 4487346"/>
              <a:gd name="connsiteX86" fmla="*/ 4886179 w 5232919"/>
              <a:gd name="connsiteY86" fmla="*/ 4049485 h 4487346"/>
              <a:gd name="connsiteX87" fmla="*/ 4912304 w 5232919"/>
              <a:gd name="connsiteY87" fmla="*/ 4114800 h 4487346"/>
              <a:gd name="connsiteX88" fmla="*/ 4925367 w 5232919"/>
              <a:gd name="connsiteY88" fmla="*/ 4153988 h 4487346"/>
              <a:gd name="connsiteX89" fmla="*/ 4886179 w 5232919"/>
              <a:gd name="connsiteY89" fmla="*/ 4206240 h 4487346"/>
              <a:gd name="connsiteX90" fmla="*/ 344672 w 5232919"/>
              <a:gd name="connsiteY90" fmla="*/ 4250349 h 4487346"/>
              <a:gd name="connsiteX91" fmla="*/ 629091 w 5232919"/>
              <a:gd name="connsiteY91" fmla="*/ 4329358 h 4487346"/>
              <a:gd name="connsiteX92" fmla="*/ 1711979 w 5232919"/>
              <a:gd name="connsiteY92" fmla="*/ 4339198 h 4487346"/>
              <a:gd name="connsiteX93" fmla="*/ 3341232 w 5232919"/>
              <a:gd name="connsiteY93" fmla="*/ 4304761 h 4487346"/>
              <a:gd name="connsiteX94" fmla="*/ 4019109 w 5232919"/>
              <a:gd name="connsiteY94" fmla="*/ 4289369 h 4487346"/>
              <a:gd name="connsiteX95" fmla="*/ 4901578 w 5232919"/>
              <a:gd name="connsiteY95" fmla="*/ 4319520 h 4487346"/>
              <a:gd name="connsiteX96" fmla="*/ 3932590 w 5232919"/>
              <a:gd name="connsiteY96" fmla="*/ 4362994 h 4487346"/>
              <a:gd name="connsiteX97" fmla="*/ 3880339 w 5232919"/>
              <a:gd name="connsiteY97" fmla="*/ 4389120 h 4487346"/>
              <a:gd name="connsiteX98" fmla="*/ 3813765 w 5232919"/>
              <a:gd name="connsiteY98" fmla="*/ 4378555 h 4487346"/>
              <a:gd name="connsiteX99" fmla="*/ 3700555 w 5232919"/>
              <a:gd name="connsiteY99" fmla="*/ 4408073 h 4487346"/>
              <a:gd name="connsiteX100" fmla="*/ 4168475 w 5232919"/>
              <a:gd name="connsiteY100" fmla="*/ 4424917 h 4487346"/>
              <a:gd name="connsiteX101" fmla="*/ 3357824 w 5232919"/>
              <a:gd name="connsiteY101" fmla="*/ 4441371 h 4487346"/>
              <a:gd name="connsiteX102" fmla="*/ 3279447 w 5232919"/>
              <a:gd name="connsiteY102" fmla="*/ 4428308 h 4487346"/>
              <a:gd name="connsiteX103" fmla="*/ 3096567 w 5232919"/>
              <a:gd name="connsiteY103" fmla="*/ 4402182 h 4487346"/>
              <a:gd name="connsiteX104" fmla="*/ 3106603 w 5232919"/>
              <a:gd name="connsiteY104" fmla="*/ 4418638 h 4487346"/>
              <a:gd name="connsiteX105" fmla="*/ 3069873 w 5232919"/>
              <a:gd name="connsiteY105" fmla="*/ 4487346 h 4487346"/>
              <a:gd name="connsiteX106" fmla="*/ 1116389 w 5232919"/>
              <a:gd name="connsiteY106" fmla="*/ 4476945 h 4487346"/>
              <a:gd name="connsiteX107" fmla="*/ 1672716 w 5232919"/>
              <a:gd name="connsiteY107" fmla="*/ 4415245 h 4487346"/>
              <a:gd name="connsiteX108" fmla="*/ 1633527 w 5232919"/>
              <a:gd name="connsiteY108" fmla="*/ 4389120 h 4487346"/>
              <a:gd name="connsiteX109" fmla="*/ 1502899 w 5232919"/>
              <a:gd name="connsiteY109" fmla="*/ 4362994 h 4487346"/>
              <a:gd name="connsiteX110" fmla="*/ 1458789 w 5232919"/>
              <a:gd name="connsiteY110" fmla="*/ 4376227 h 4487346"/>
              <a:gd name="connsiteX111" fmla="*/ 1288668 w 5232919"/>
              <a:gd name="connsiteY111" fmla="*/ 4373634 h 4487346"/>
              <a:gd name="connsiteX112" fmla="*/ 976031 w 5232919"/>
              <a:gd name="connsiteY112" fmla="*/ 4392850 h 4487346"/>
              <a:gd name="connsiteX113" fmla="*/ 753207 w 5232919"/>
              <a:gd name="connsiteY113" fmla="*/ 4381481 h 4487346"/>
              <a:gd name="connsiteX114" fmla="*/ 324214 w 5232919"/>
              <a:gd name="connsiteY114" fmla="*/ 4376730 h 4487346"/>
              <a:gd name="connsiteX115" fmla="*/ 348526 w 5232919"/>
              <a:gd name="connsiteY115" fmla="*/ 4334279 h 4487346"/>
              <a:gd name="connsiteX116" fmla="*/ 333868 w 5232919"/>
              <a:gd name="connsiteY116" fmla="*/ 4274946 h 4487346"/>
              <a:gd name="connsiteX117" fmla="*/ 96466 w 5232919"/>
              <a:gd name="connsiteY117" fmla="*/ 4269859 h 4487346"/>
              <a:gd name="connsiteX118" fmla="*/ 64092 w 5232919"/>
              <a:gd name="connsiteY118" fmla="*/ 4273081 h 4487346"/>
              <a:gd name="connsiteX119" fmla="*/ 18657 w 5232919"/>
              <a:gd name="connsiteY119" fmla="*/ 4251707 h 4487346"/>
              <a:gd name="connsiteX120" fmla="*/ 327242 w 5232919"/>
              <a:gd name="connsiteY120" fmla="*/ 4258491 h 4487346"/>
              <a:gd name="connsiteX121" fmla="*/ 340304 w 5232919"/>
              <a:gd name="connsiteY121" fmla="*/ 3696788 h 4487346"/>
              <a:gd name="connsiteX122" fmla="*/ 353367 w 5232919"/>
              <a:gd name="connsiteY122" fmla="*/ 3579222 h 4487346"/>
              <a:gd name="connsiteX123" fmla="*/ 379493 w 5232919"/>
              <a:gd name="connsiteY123" fmla="*/ 3513908 h 4487346"/>
              <a:gd name="connsiteX124" fmla="*/ 392556 w 5232919"/>
              <a:gd name="connsiteY124" fmla="*/ 3474720 h 4487346"/>
              <a:gd name="connsiteX125" fmla="*/ 431744 w 5232919"/>
              <a:gd name="connsiteY125" fmla="*/ 3317965 h 4487346"/>
              <a:gd name="connsiteX126" fmla="*/ 444807 w 5232919"/>
              <a:gd name="connsiteY126" fmla="*/ 3278777 h 4487346"/>
              <a:gd name="connsiteX127" fmla="*/ 457870 w 5232919"/>
              <a:gd name="connsiteY127" fmla="*/ 3213462 h 4487346"/>
              <a:gd name="connsiteX128" fmla="*/ 497059 w 5232919"/>
              <a:gd name="connsiteY128" fmla="*/ 3135085 h 4487346"/>
              <a:gd name="connsiteX129" fmla="*/ 523184 w 5232919"/>
              <a:gd name="connsiteY129" fmla="*/ 3004457 h 4487346"/>
              <a:gd name="connsiteX130" fmla="*/ 536247 w 5232919"/>
              <a:gd name="connsiteY130" fmla="*/ 2926080 h 4487346"/>
              <a:gd name="connsiteX131" fmla="*/ 562373 w 5232919"/>
              <a:gd name="connsiteY131" fmla="*/ 2873828 h 4487346"/>
              <a:gd name="connsiteX132" fmla="*/ 575436 w 5232919"/>
              <a:gd name="connsiteY132" fmla="*/ 2834640 h 4487346"/>
              <a:gd name="connsiteX133" fmla="*/ 640750 w 5232919"/>
              <a:gd name="connsiteY133" fmla="*/ 2403565 h 4487346"/>
              <a:gd name="connsiteX134" fmla="*/ 658623 w 5232919"/>
              <a:gd name="connsiteY134" fmla="*/ 2253274 h 4487346"/>
              <a:gd name="connsiteX135" fmla="*/ 679939 w 5232919"/>
              <a:gd name="connsiteY135" fmla="*/ 2181497 h 4487346"/>
              <a:gd name="connsiteX136" fmla="*/ 704360 w 5232919"/>
              <a:gd name="connsiteY136" fmla="*/ 2018128 h 4487346"/>
              <a:gd name="connsiteX137" fmla="*/ 717424 w 5232919"/>
              <a:gd name="connsiteY137" fmla="*/ 1978939 h 4487346"/>
              <a:gd name="connsiteX138" fmla="*/ 745253 w 5232919"/>
              <a:gd name="connsiteY138" fmla="*/ 1854925 h 4487346"/>
              <a:gd name="connsiteX139" fmla="*/ 784442 w 5232919"/>
              <a:gd name="connsiteY139" fmla="*/ 1567542 h 4487346"/>
              <a:gd name="connsiteX140" fmla="*/ 810567 w 5232919"/>
              <a:gd name="connsiteY140" fmla="*/ 1410788 h 4487346"/>
              <a:gd name="connsiteX141" fmla="*/ 849756 w 5232919"/>
              <a:gd name="connsiteY141" fmla="*/ 1306285 h 4487346"/>
              <a:gd name="connsiteX142" fmla="*/ 862819 w 5232919"/>
              <a:gd name="connsiteY142" fmla="*/ 1136468 h 4487346"/>
              <a:gd name="connsiteX143" fmla="*/ 810567 w 5232919"/>
              <a:gd name="connsiteY143" fmla="*/ 914400 h 4487346"/>
              <a:gd name="connsiteX144" fmla="*/ 771379 w 5232919"/>
              <a:gd name="connsiteY144" fmla="*/ 901337 h 4487346"/>
              <a:gd name="connsiteX145" fmla="*/ 706064 w 5232919"/>
              <a:gd name="connsiteY145" fmla="*/ 862148 h 4487346"/>
              <a:gd name="connsiteX146" fmla="*/ 601562 w 5232919"/>
              <a:gd name="connsiteY146" fmla="*/ 809897 h 4487346"/>
              <a:gd name="connsiteX147" fmla="*/ 549310 w 5232919"/>
              <a:gd name="connsiteY147" fmla="*/ 783771 h 4487346"/>
              <a:gd name="connsiteX148" fmla="*/ 405619 w 5232919"/>
              <a:gd name="connsiteY148" fmla="*/ 796834 h 4487346"/>
              <a:gd name="connsiteX149" fmla="*/ 366430 w 5232919"/>
              <a:gd name="connsiteY149" fmla="*/ 809897 h 4487346"/>
              <a:gd name="connsiteX150" fmla="*/ 222739 w 5232919"/>
              <a:gd name="connsiteY150" fmla="*/ 822960 h 4487346"/>
              <a:gd name="connsiteX151" fmla="*/ 141791 w 5232919"/>
              <a:gd name="connsiteY151" fmla="*/ 836422 h 4487346"/>
              <a:gd name="connsiteX152" fmla="*/ 13733 w 5232919"/>
              <a:gd name="connsiteY152" fmla="*/ 836022 h 4487346"/>
              <a:gd name="connsiteX153" fmla="*/ 670 w 5232919"/>
              <a:gd name="connsiteY153" fmla="*/ 783771 h 4487346"/>
              <a:gd name="connsiteX154" fmla="*/ 26796 w 5232919"/>
              <a:gd name="connsiteY154" fmla="*/ 744582 h 4487346"/>
              <a:gd name="connsiteX155" fmla="*/ 196613 w 5232919"/>
              <a:gd name="connsiteY155" fmla="*/ 679268 h 4487346"/>
              <a:gd name="connsiteX156" fmla="*/ 288053 w 5232919"/>
              <a:gd name="connsiteY156" fmla="*/ 640080 h 4487346"/>
              <a:gd name="connsiteX157" fmla="*/ 327242 w 5232919"/>
              <a:gd name="connsiteY157" fmla="*/ 627017 h 4487346"/>
              <a:gd name="connsiteX158" fmla="*/ 470933 w 5232919"/>
              <a:gd name="connsiteY158" fmla="*/ 574765 h 4487346"/>
              <a:gd name="connsiteX0" fmla="*/ 327242 w 5232917"/>
              <a:gd name="connsiteY0" fmla="*/ 640080 h 4487346"/>
              <a:gd name="connsiteX1" fmla="*/ 418682 w 5232917"/>
              <a:gd name="connsiteY1" fmla="*/ 613954 h 4487346"/>
              <a:gd name="connsiteX2" fmla="*/ 444807 w 5232917"/>
              <a:gd name="connsiteY2" fmla="*/ 574765 h 4487346"/>
              <a:gd name="connsiteX3" fmla="*/ 483996 w 5232917"/>
              <a:gd name="connsiteY3" fmla="*/ 535577 h 4487346"/>
              <a:gd name="connsiteX4" fmla="*/ 510122 w 5232917"/>
              <a:gd name="connsiteY4" fmla="*/ 483325 h 4487346"/>
              <a:gd name="connsiteX5" fmla="*/ 562373 w 5232917"/>
              <a:gd name="connsiteY5" fmla="*/ 352697 h 4487346"/>
              <a:gd name="connsiteX6" fmla="*/ 588499 w 5232917"/>
              <a:gd name="connsiteY6" fmla="*/ 313508 h 4487346"/>
              <a:gd name="connsiteX7" fmla="*/ 614624 w 5232917"/>
              <a:gd name="connsiteY7" fmla="*/ 248194 h 4487346"/>
              <a:gd name="connsiteX8" fmla="*/ 706064 w 5232917"/>
              <a:gd name="connsiteY8" fmla="*/ 169817 h 4487346"/>
              <a:gd name="connsiteX9" fmla="*/ 743550 w 5232917"/>
              <a:gd name="connsiteY9" fmla="*/ 137075 h 4487346"/>
              <a:gd name="connsiteX10" fmla="*/ 792582 w 5232917"/>
              <a:gd name="connsiteY10" fmla="*/ 114173 h 4487346"/>
              <a:gd name="connsiteX11" fmla="*/ 888944 w 5232917"/>
              <a:gd name="connsiteY11" fmla="*/ 78377 h 4487346"/>
              <a:gd name="connsiteX12" fmla="*/ 941195 w 5232917"/>
              <a:gd name="connsiteY12" fmla="*/ 45635 h 4487346"/>
              <a:gd name="connsiteX13" fmla="*/ 1032636 w 5232917"/>
              <a:gd name="connsiteY13" fmla="*/ 14592 h 4487346"/>
              <a:gd name="connsiteX14" fmla="*/ 1071824 w 5232917"/>
              <a:gd name="connsiteY14" fmla="*/ 26125 h 4487346"/>
              <a:gd name="connsiteX15" fmla="*/ 1111013 w 5232917"/>
              <a:gd name="connsiteY15" fmla="*/ 0 h 4487346"/>
              <a:gd name="connsiteX16" fmla="*/ 1241642 w 5232917"/>
              <a:gd name="connsiteY16" fmla="*/ 26125 h 4487346"/>
              <a:gd name="connsiteX17" fmla="*/ 1323237 w 5232917"/>
              <a:gd name="connsiteY17" fmla="*/ 57003 h 4487346"/>
              <a:gd name="connsiteX18" fmla="*/ 1372270 w 5232917"/>
              <a:gd name="connsiteY18" fmla="*/ 104502 h 4487346"/>
              <a:gd name="connsiteX19" fmla="*/ 1424522 w 5232917"/>
              <a:gd name="connsiteY19" fmla="*/ 130628 h 4487346"/>
              <a:gd name="connsiteX20" fmla="*/ 1437584 w 5232917"/>
              <a:gd name="connsiteY20" fmla="*/ 169817 h 4487346"/>
              <a:gd name="connsiteX21" fmla="*/ 1476773 w 5232917"/>
              <a:gd name="connsiteY21" fmla="*/ 209005 h 4487346"/>
              <a:gd name="connsiteX22" fmla="*/ 1489836 w 5232917"/>
              <a:gd name="connsiteY22" fmla="*/ 274320 h 4487346"/>
              <a:gd name="connsiteX23" fmla="*/ 1505245 w 5232917"/>
              <a:gd name="connsiteY23" fmla="*/ 595360 h 4487346"/>
              <a:gd name="connsiteX24" fmla="*/ 1463710 w 5232917"/>
              <a:gd name="connsiteY24" fmla="*/ 966651 h 4487346"/>
              <a:gd name="connsiteX25" fmla="*/ 1450647 w 5232917"/>
              <a:gd name="connsiteY25" fmla="*/ 1188720 h 4487346"/>
              <a:gd name="connsiteX26" fmla="*/ 1437584 w 5232917"/>
              <a:gd name="connsiteY26" fmla="*/ 1240971 h 4487346"/>
              <a:gd name="connsiteX27" fmla="*/ 1411459 w 5232917"/>
              <a:gd name="connsiteY27" fmla="*/ 1371600 h 4487346"/>
              <a:gd name="connsiteX28" fmla="*/ 1346144 w 5232917"/>
              <a:gd name="connsiteY28" fmla="*/ 1828800 h 4487346"/>
              <a:gd name="connsiteX29" fmla="*/ 1333082 w 5232917"/>
              <a:gd name="connsiteY29" fmla="*/ 2325188 h 4487346"/>
              <a:gd name="connsiteX30" fmla="*/ 1320019 w 5232917"/>
              <a:gd name="connsiteY30" fmla="*/ 2364377 h 4487346"/>
              <a:gd name="connsiteX31" fmla="*/ 1333082 w 5232917"/>
              <a:gd name="connsiteY31" fmla="*/ 3148148 h 4487346"/>
              <a:gd name="connsiteX32" fmla="*/ 1359207 w 5232917"/>
              <a:gd name="connsiteY32" fmla="*/ 3187337 h 4487346"/>
              <a:gd name="connsiteX33" fmla="*/ 1411459 w 5232917"/>
              <a:gd name="connsiteY33" fmla="*/ 3252651 h 4487346"/>
              <a:gd name="connsiteX34" fmla="*/ 1424522 w 5232917"/>
              <a:gd name="connsiteY34" fmla="*/ 3291840 h 4487346"/>
              <a:gd name="connsiteX35" fmla="*/ 1463710 w 5232917"/>
              <a:gd name="connsiteY35" fmla="*/ 3304902 h 4487346"/>
              <a:gd name="connsiteX36" fmla="*/ 1646590 w 5232917"/>
              <a:gd name="connsiteY36" fmla="*/ 3226525 h 4487346"/>
              <a:gd name="connsiteX37" fmla="*/ 1685779 w 5232917"/>
              <a:gd name="connsiteY37" fmla="*/ 3213462 h 4487346"/>
              <a:gd name="connsiteX38" fmla="*/ 1711904 w 5232917"/>
              <a:gd name="connsiteY38" fmla="*/ 3174274 h 4487346"/>
              <a:gd name="connsiteX39" fmla="*/ 1816407 w 5232917"/>
              <a:gd name="connsiteY39" fmla="*/ 3082834 h 4487346"/>
              <a:gd name="connsiteX40" fmla="*/ 1842533 w 5232917"/>
              <a:gd name="connsiteY40" fmla="*/ 3004457 h 4487346"/>
              <a:gd name="connsiteX41" fmla="*/ 1920910 w 5232917"/>
              <a:gd name="connsiteY41" fmla="*/ 2965268 h 4487346"/>
              <a:gd name="connsiteX42" fmla="*/ 1960099 w 5232917"/>
              <a:gd name="connsiteY42" fmla="*/ 2939142 h 4487346"/>
              <a:gd name="connsiteX43" fmla="*/ 2051539 w 5232917"/>
              <a:gd name="connsiteY43" fmla="*/ 2847702 h 4487346"/>
              <a:gd name="connsiteX44" fmla="*/ 2142979 w 5232917"/>
              <a:gd name="connsiteY44" fmla="*/ 2769325 h 4487346"/>
              <a:gd name="connsiteX45" fmla="*/ 2182167 w 5232917"/>
              <a:gd name="connsiteY45" fmla="*/ 2717074 h 4487346"/>
              <a:gd name="connsiteX46" fmla="*/ 2299733 w 5232917"/>
              <a:gd name="connsiteY46" fmla="*/ 2625634 h 4487346"/>
              <a:gd name="connsiteX47" fmla="*/ 2338922 w 5232917"/>
              <a:gd name="connsiteY47" fmla="*/ 2612571 h 4487346"/>
              <a:gd name="connsiteX48" fmla="*/ 2430362 w 5232917"/>
              <a:gd name="connsiteY48" fmla="*/ 2521131 h 4487346"/>
              <a:gd name="connsiteX49" fmla="*/ 2482613 w 5232917"/>
              <a:gd name="connsiteY49" fmla="*/ 2481942 h 4487346"/>
              <a:gd name="connsiteX50" fmla="*/ 2626304 w 5232917"/>
              <a:gd name="connsiteY50" fmla="*/ 2377440 h 4487346"/>
              <a:gd name="connsiteX51" fmla="*/ 2717744 w 5232917"/>
              <a:gd name="connsiteY51" fmla="*/ 2286000 h 4487346"/>
              <a:gd name="connsiteX52" fmla="*/ 2822247 w 5232917"/>
              <a:gd name="connsiteY52" fmla="*/ 2233748 h 4487346"/>
              <a:gd name="connsiteX53" fmla="*/ 2926750 w 5232917"/>
              <a:gd name="connsiteY53" fmla="*/ 2142308 h 4487346"/>
              <a:gd name="connsiteX54" fmla="*/ 2992064 w 5232917"/>
              <a:gd name="connsiteY54" fmla="*/ 2129245 h 4487346"/>
              <a:gd name="connsiteX55" fmla="*/ 3083504 w 5232917"/>
              <a:gd name="connsiteY55" fmla="*/ 2090057 h 4487346"/>
              <a:gd name="connsiteX56" fmla="*/ 3148819 w 5232917"/>
              <a:gd name="connsiteY56" fmla="*/ 2076994 h 4487346"/>
              <a:gd name="connsiteX57" fmla="*/ 3214133 w 5232917"/>
              <a:gd name="connsiteY57" fmla="*/ 2037805 h 4487346"/>
              <a:gd name="connsiteX58" fmla="*/ 3475390 w 5232917"/>
              <a:gd name="connsiteY58" fmla="*/ 1959428 h 4487346"/>
              <a:gd name="connsiteX59" fmla="*/ 3801962 w 5232917"/>
              <a:gd name="connsiteY59" fmla="*/ 1972491 h 4487346"/>
              <a:gd name="connsiteX60" fmla="*/ 3841150 w 5232917"/>
              <a:gd name="connsiteY60" fmla="*/ 2011680 h 4487346"/>
              <a:gd name="connsiteX61" fmla="*/ 3958716 w 5232917"/>
              <a:gd name="connsiteY61" fmla="*/ 1920240 h 4487346"/>
              <a:gd name="connsiteX62" fmla="*/ 4010967 w 5232917"/>
              <a:gd name="connsiteY62" fmla="*/ 1894114 h 4487346"/>
              <a:gd name="connsiteX63" fmla="*/ 4128533 w 5232917"/>
              <a:gd name="connsiteY63" fmla="*/ 1841862 h 4487346"/>
              <a:gd name="connsiteX64" fmla="*/ 4233036 w 5232917"/>
              <a:gd name="connsiteY64" fmla="*/ 1776548 h 4487346"/>
              <a:gd name="connsiteX65" fmla="*/ 4350602 w 5232917"/>
              <a:gd name="connsiteY65" fmla="*/ 1724297 h 4487346"/>
              <a:gd name="connsiteX66" fmla="*/ 4428979 w 5232917"/>
              <a:gd name="connsiteY66" fmla="*/ 1658982 h 4487346"/>
              <a:gd name="connsiteX67" fmla="*/ 4455104 w 5232917"/>
              <a:gd name="connsiteY67" fmla="*/ 1606731 h 4487346"/>
              <a:gd name="connsiteX68" fmla="*/ 4546544 w 5232917"/>
              <a:gd name="connsiteY68" fmla="*/ 1515291 h 4487346"/>
              <a:gd name="connsiteX69" fmla="*/ 4598796 w 5232917"/>
              <a:gd name="connsiteY69" fmla="*/ 1449977 h 4487346"/>
              <a:gd name="connsiteX70" fmla="*/ 4637984 w 5232917"/>
              <a:gd name="connsiteY70" fmla="*/ 1841862 h 4487346"/>
              <a:gd name="connsiteX71" fmla="*/ 4703299 w 5232917"/>
              <a:gd name="connsiteY71" fmla="*/ 1828800 h 4487346"/>
              <a:gd name="connsiteX72" fmla="*/ 4781676 w 5232917"/>
              <a:gd name="connsiteY72" fmla="*/ 1789611 h 4487346"/>
              <a:gd name="connsiteX73" fmla="*/ 4873116 w 5232917"/>
              <a:gd name="connsiteY73" fmla="*/ 1750422 h 4487346"/>
              <a:gd name="connsiteX74" fmla="*/ 4846990 w 5232917"/>
              <a:gd name="connsiteY74" fmla="*/ 2103120 h 4487346"/>
              <a:gd name="connsiteX75" fmla="*/ 4807802 w 5232917"/>
              <a:gd name="connsiteY75" fmla="*/ 2194560 h 4487346"/>
              <a:gd name="connsiteX76" fmla="*/ 4768613 w 5232917"/>
              <a:gd name="connsiteY76" fmla="*/ 2272937 h 4487346"/>
              <a:gd name="connsiteX77" fmla="*/ 4768613 w 5232917"/>
              <a:gd name="connsiteY77" fmla="*/ 2599508 h 4487346"/>
              <a:gd name="connsiteX78" fmla="*/ 4820864 w 5232917"/>
              <a:gd name="connsiteY78" fmla="*/ 2664822 h 4487346"/>
              <a:gd name="connsiteX79" fmla="*/ 4833927 w 5232917"/>
              <a:gd name="connsiteY79" fmla="*/ 2978331 h 4487346"/>
              <a:gd name="connsiteX80" fmla="*/ 4860053 w 5232917"/>
              <a:gd name="connsiteY80" fmla="*/ 3017520 h 4487346"/>
              <a:gd name="connsiteX81" fmla="*/ 4886179 w 5232917"/>
              <a:gd name="connsiteY81" fmla="*/ 3108960 h 4487346"/>
              <a:gd name="connsiteX82" fmla="*/ 4925367 w 5232917"/>
              <a:gd name="connsiteY82" fmla="*/ 3187337 h 4487346"/>
              <a:gd name="connsiteX83" fmla="*/ 4899242 w 5232917"/>
              <a:gd name="connsiteY83" fmla="*/ 3474720 h 4487346"/>
              <a:gd name="connsiteX84" fmla="*/ 4886179 w 5232917"/>
              <a:gd name="connsiteY84" fmla="*/ 3513908 h 4487346"/>
              <a:gd name="connsiteX85" fmla="*/ 4873116 w 5232917"/>
              <a:gd name="connsiteY85" fmla="*/ 3618411 h 4487346"/>
              <a:gd name="connsiteX86" fmla="*/ 4886179 w 5232917"/>
              <a:gd name="connsiteY86" fmla="*/ 4049485 h 4487346"/>
              <a:gd name="connsiteX87" fmla="*/ 4912304 w 5232917"/>
              <a:gd name="connsiteY87" fmla="*/ 4114800 h 4487346"/>
              <a:gd name="connsiteX88" fmla="*/ 4925367 w 5232917"/>
              <a:gd name="connsiteY88" fmla="*/ 4153988 h 4487346"/>
              <a:gd name="connsiteX89" fmla="*/ 4886179 w 5232917"/>
              <a:gd name="connsiteY89" fmla="*/ 4206240 h 4487346"/>
              <a:gd name="connsiteX90" fmla="*/ 344672 w 5232917"/>
              <a:gd name="connsiteY90" fmla="*/ 4250349 h 4487346"/>
              <a:gd name="connsiteX91" fmla="*/ 629091 w 5232917"/>
              <a:gd name="connsiteY91" fmla="*/ 4329358 h 4487346"/>
              <a:gd name="connsiteX92" fmla="*/ 1711979 w 5232917"/>
              <a:gd name="connsiteY92" fmla="*/ 4339198 h 4487346"/>
              <a:gd name="connsiteX93" fmla="*/ 3341232 w 5232917"/>
              <a:gd name="connsiteY93" fmla="*/ 4304761 h 4487346"/>
              <a:gd name="connsiteX94" fmla="*/ 4019109 w 5232917"/>
              <a:gd name="connsiteY94" fmla="*/ 4289369 h 4487346"/>
              <a:gd name="connsiteX95" fmla="*/ 4901578 w 5232917"/>
              <a:gd name="connsiteY95" fmla="*/ 4319520 h 4487346"/>
              <a:gd name="connsiteX96" fmla="*/ 3932590 w 5232917"/>
              <a:gd name="connsiteY96" fmla="*/ 4362994 h 4487346"/>
              <a:gd name="connsiteX97" fmla="*/ 3880339 w 5232917"/>
              <a:gd name="connsiteY97" fmla="*/ 4389120 h 4487346"/>
              <a:gd name="connsiteX98" fmla="*/ 3813765 w 5232917"/>
              <a:gd name="connsiteY98" fmla="*/ 4378555 h 4487346"/>
              <a:gd name="connsiteX99" fmla="*/ 3700555 w 5232917"/>
              <a:gd name="connsiteY99" fmla="*/ 4408073 h 4487346"/>
              <a:gd name="connsiteX100" fmla="*/ 4168475 w 5232917"/>
              <a:gd name="connsiteY100" fmla="*/ 4424917 h 4487346"/>
              <a:gd name="connsiteX101" fmla="*/ 3357824 w 5232917"/>
              <a:gd name="connsiteY101" fmla="*/ 4441371 h 4487346"/>
              <a:gd name="connsiteX102" fmla="*/ 3279447 w 5232917"/>
              <a:gd name="connsiteY102" fmla="*/ 4428308 h 4487346"/>
              <a:gd name="connsiteX103" fmla="*/ 3096567 w 5232917"/>
              <a:gd name="connsiteY103" fmla="*/ 4402182 h 4487346"/>
              <a:gd name="connsiteX104" fmla="*/ 3106603 w 5232917"/>
              <a:gd name="connsiteY104" fmla="*/ 4418638 h 4487346"/>
              <a:gd name="connsiteX105" fmla="*/ 3069873 w 5232917"/>
              <a:gd name="connsiteY105" fmla="*/ 4487346 h 4487346"/>
              <a:gd name="connsiteX106" fmla="*/ 1116389 w 5232917"/>
              <a:gd name="connsiteY106" fmla="*/ 4476945 h 4487346"/>
              <a:gd name="connsiteX107" fmla="*/ 1672716 w 5232917"/>
              <a:gd name="connsiteY107" fmla="*/ 4415245 h 4487346"/>
              <a:gd name="connsiteX108" fmla="*/ 1633527 w 5232917"/>
              <a:gd name="connsiteY108" fmla="*/ 4389120 h 4487346"/>
              <a:gd name="connsiteX109" fmla="*/ 1502899 w 5232917"/>
              <a:gd name="connsiteY109" fmla="*/ 4362994 h 4487346"/>
              <a:gd name="connsiteX110" fmla="*/ 1458789 w 5232917"/>
              <a:gd name="connsiteY110" fmla="*/ 4376227 h 4487346"/>
              <a:gd name="connsiteX111" fmla="*/ 1288668 w 5232917"/>
              <a:gd name="connsiteY111" fmla="*/ 4373634 h 4487346"/>
              <a:gd name="connsiteX112" fmla="*/ 976031 w 5232917"/>
              <a:gd name="connsiteY112" fmla="*/ 4392850 h 4487346"/>
              <a:gd name="connsiteX113" fmla="*/ 753207 w 5232917"/>
              <a:gd name="connsiteY113" fmla="*/ 4381481 h 4487346"/>
              <a:gd name="connsiteX114" fmla="*/ 324214 w 5232917"/>
              <a:gd name="connsiteY114" fmla="*/ 4376730 h 4487346"/>
              <a:gd name="connsiteX115" fmla="*/ 348526 w 5232917"/>
              <a:gd name="connsiteY115" fmla="*/ 4334279 h 4487346"/>
              <a:gd name="connsiteX116" fmla="*/ 3968 w 5232917"/>
              <a:gd name="connsiteY116" fmla="*/ 4294918 h 4487346"/>
              <a:gd name="connsiteX117" fmla="*/ 333868 w 5232917"/>
              <a:gd name="connsiteY117" fmla="*/ 4274946 h 4487346"/>
              <a:gd name="connsiteX118" fmla="*/ 96466 w 5232917"/>
              <a:gd name="connsiteY118" fmla="*/ 4269859 h 4487346"/>
              <a:gd name="connsiteX119" fmla="*/ 64092 w 5232917"/>
              <a:gd name="connsiteY119" fmla="*/ 4273081 h 4487346"/>
              <a:gd name="connsiteX120" fmla="*/ 18657 w 5232917"/>
              <a:gd name="connsiteY120" fmla="*/ 4251707 h 4487346"/>
              <a:gd name="connsiteX121" fmla="*/ 327242 w 5232917"/>
              <a:gd name="connsiteY121" fmla="*/ 4258491 h 4487346"/>
              <a:gd name="connsiteX122" fmla="*/ 340304 w 5232917"/>
              <a:gd name="connsiteY122" fmla="*/ 3696788 h 4487346"/>
              <a:gd name="connsiteX123" fmla="*/ 353367 w 5232917"/>
              <a:gd name="connsiteY123" fmla="*/ 3579222 h 4487346"/>
              <a:gd name="connsiteX124" fmla="*/ 379493 w 5232917"/>
              <a:gd name="connsiteY124" fmla="*/ 3513908 h 4487346"/>
              <a:gd name="connsiteX125" fmla="*/ 392556 w 5232917"/>
              <a:gd name="connsiteY125" fmla="*/ 3474720 h 4487346"/>
              <a:gd name="connsiteX126" fmla="*/ 431744 w 5232917"/>
              <a:gd name="connsiteY126" fmla="*/ 3317965 h 4487346"/>
              <a:gd name="connsiteX127" fmla="*/ 444807 w 5232917"/>
              <a:gd name="connsiteY127" fmla="*/ 3278777 h 4487346"/>
              <a:gd name="connsiteX128" fmla="*/ 457870 w 5232917"/>
              <a:gd name="connsiteY128" fmla="*/ 3213462 h 4487346"/>
              <a:gd name="connsiteX129" fmla="*/ 497059 w 5232917"/>
              <a:gd name="connsiteY129" fmla="*/ 3135085 h 4487346"/>
              <a:gd name="connsiteX130" fmla="*/ 523184 w 5232917"/>
              <a:gd name="connsiteY130" fmla="*/ 3004457 h 4487346"/>
              <a:gd name="connsiteX131" fmla="*/ 536247 w 5232917"/>
              <a:gd name="connsiteY131" fmla="*/ 2926080 h 4487346"/>
              <a:gd name="connsiteX132" fmla="*/ 562373 w 5232917"/>
              <a:gd name="connsiteY132" fmla="*/ 2873828 h 4487346"/>
              <a:gd name="connsiteX133" fmla="*/ 575436 w 5232917"/>
              <a:gd name="connsiteY133" fmla="*/ 2834640 h 4487346"/>
              <a:gd name="connsiteX134" fmla="*/ 640750 w 5232917"/>
              <a:gd name="connsiteY134" fmla="*/ 2403565 h 4487346"/>
              <a:gd name="connsiteX135" fmla="*/ 658623 w 5232917"/>
              <a:gd name="connsiteY135" fmla="*/ 2253274 h 4487346"/>
              <a:gd name="connsiteX136" fmla="*/ 679939 w 5232917"/>
              <a:gd name="connsiteY136" fmla="*/ 2181497 h 4487346"/>
              <a:gd name="connsiteX137" fmla="*/ 704360 w 5232917"/>
              <a:gd name="connsiteY137" fmla="*/ 2018128 h 4487346"/>
              <a:gd name="connsiteX138" fmla="*/ 717424 w 5232917"/>
              <a:gd name="connsiteY138" fmla="*/ 1978939 h 4487346"/>
              <a:gd name="connsiteX139" fmla="*/ 745253 w 5232917"/>
              <a:gd name="connsiteY139" fmla="*/ 1854925 h 4487346"/>
              <a:gd name="connsiteX140" fmla="*/ 784442 w 5232917"/>
              <a:gd name="connsiteY140" fmla="*/ 1567542 h 4487346"/>
              <a:gd name="connsiteX141" fmla="*/ 810567 w 5232917"/>
              <a:gd name="connsiteY141" fmla="*/ 1410788 h 4487346"/>
              <a:gd name="connsiteX142" fmla="*/ 849756 w 5232917"/>
              <a:gd name="connsiteY142" fmla="*/ 1306285 h 4487346"/>
              <a:gd name="connsiteX143" fmla="*/ 862819 w 5232917"/>
              <a:gd name="connsiteY143" fmla="*/ 1136468 h 4487346"/>
              <a:gd name="connsiteX144" fmla="*/ 810567 w 5232917"/>
              <a:gd name="connsiteY144" fmla="*/ 914400 h 4487346"/>
              <a:gd name="connsiteX145" fmla="*/ 771379 w 5232917"/>
              <a:gd name="connsiteY145" fmla="*/ 901337 h 4487346"/>
              <a:gd name="connsiteX146" fmla="*/ 706064 w 5232917"/>
              <a:gd name="connsiteY146" fmla="*/ 862148 h 4487346"/>
              <a:gd name="connsiteX147" fmla="*/ 601562 w 5232917"/>
              <a:gd name="connsiteY147" fmla="*/ 809897 h 4487346"/>
              <a:gd name="connsiteX148" fmla="*/ 549310 w 5232917"/>
              <a:gd name="connsiteY148" fmla="*/ 783771 h 4487346"/>
              <a:gd name="connsiteX149" fmla="*/ 405619 w 5232917"/>
              <a:gd name="connsiteY149" fmla="*/ 796834 h 4487346"/>
              <a:gd name="connsiteX150" fmla="*/ 366430 w 5232917"/>
              <a:gd name="connsiteY150" fmla="*/ 809897 h 4487346"/>
              <a:gd name="connsiteX151" fmla="*/ 222739 w 5232917"/>
              <a:gd name="connsiteY151" fmla="*/ 822960 h 4487346"/>
              <a:gd name="connsiteX152" fmla="*/ 141791 w 5232917"/>
              <a:gd name="connsiteY152" fmla="*/ 836422 h 4487346"/>
              <a:gd name="connsiteX153" fmla="*/ 13733 w 5232917"/>
              <a:gd name="connsiteY153" fmla="*/ 836022 h 4487346"/>
              <a:gd name="connsiteX154" fmla="*/ 670 w 5232917"/>
              <a:gd name="connsiteY154" fmla="*/ 783771 h 4487346"/>
              <a:gd name="connsiteX155" fmla="*/ 26796 w 5232917"/>
              <a:gd name="connsiteY155" fmla="*/ 744582 h 4487346"/>
              <a:gd name="connsiteX156" fmla="*/ 196613 w 5232917"/>
              <a:gd name="connsiteY156" fmla="*/ 679268 h 4487346"/>
              <a:gd name="connsiteX157" fmla="*/ 288053 w 5232917"/>
              <a:gd name="connsiteY157" fmla="*/ 640080 h 4487346"/>
              <a:gd name="connsiteX158" fmla="*/ 327242 w 5232917"/>
              <a:gd name="connsiteY158" fmla="*/ 627017 h 4487346"/>
              <a:gd name="connsiteX159" fmla="*/ 470933 w 5232917"/>
              <a:gd name="connsiteY159" fmla="*/ 574765 h 4487346"/>
              <a:gd name="connsiteX0" fmla="*/ 327242 w 5232919"/>
              <a:gd name="connsiteY0" fmla="*/ 640080 h 4487346"/>
              <a:gd name="connsiteX1" fmla="*/ 418682 w 5232919"/>
              <a:gd name="connsiteY1" fmla="*/ 613954 h 4487346"/>
              <a:gd name="connsiteX2" fmla="*/ 444807 w 5232919"/>
              <a:gd name="connsiteY2" fmla="*/ 574765 h 4487346"/>
              <a:gd name="connsiteX3" fmla="*/ 483996 w 5232919"/>
              <a:gd name="connsiteY3" fmla="*/ 535577 h 4487346"/>
              <a:gd name="connsiteX4" fmla="*/ 510122 w 5232919"/>
              <a:gd name="connsiteY4" fmla="*/ 483325 h 4487346"/>
              <a:gd name="connsiteX5" fmla="*/ 562373 w 5232919"/>
              <a:gd name="connsiteY5" fmla="*/ 352697 h 4487346"/>
              <a:gd name="connsiteX6" fmla="*/ 588499 w 5232919"/>
              <a:gd name="connsiteY6" fmla="*/ 313508 h 4487346"/>
              <a:gd name="connsiteX7" fmla="*/ 614624 w 5232919"/>
              <a:gd name="connsiteY7" fmla="*/ 248194 h 4487346"/>
              <a:gd name="connsiteX8" fmla="*/ 706064 w 5232919"/>
              <a:gd name="connsiteY8" fmla="*/ 169817 h 4487346"/>
              <a:gd name="connsiteX9" fmla="*/ 743550 w 5232919"/>
              <a:gd name="connsiteY9" fmla="*/ 137075 h 4487346"/>
              <a:gd name="connsiteX10" fmla="*/ 792582 w 5232919"/>
              <a:gd name="connsiteY10" fmla="*/ 114173 h 4487346"/>
              <a:gd name="connsiteX11" fmla="*/ 888944 w 5232919"/>
              <a:gd name="connsiteY11" fmla="*/ 78377 h 4487346"/>
              <a:gd name="connsiteX12" fmla="*/ 941195 w 5232919"/>
              <a:gd name="connsiteY12" fmla="*/ 45635 h 4487346"/>
              <a:gd name="connsiteX13" fmla="*/ 1032636 w 5232919"/>
              <a:gd name="connsiteY13" fmla="*/ 14592 h 4487346"/>
              <a:gd name="connsiteX14" fmla="*/ 1071824 w 5232919"/>
              <a:gd name="connsiteY14" fmla="*/ 26125 h 4487346"/>
              <a:gd name="connsiteX15" fmla="*/ 1111013 w 5232919"/>
              <a:gd name="connsiteY15" fmla="*/ 0 h 4487346"/>
              <a:gd name="connsiteX16" fmla="*/ 1241642 w 5232919"/>
              <a:gd name="connsiteY16" fmla="*/ 26125 h 4487346"/>
              <a:gd name="connsiteX17" fmla="*/ 1323237 w 5232919"/>
              <a:gd name="connsiteY17" fmla="*/ 57003 h 4487346"/>
              <a:gd name="connsiteX18" fmla="*/ 1372270 w 5232919"/>
              <a:gd name="connsiteY18" fmla="*/ 104502 h 4487346"/>
              <a:gd name="connsiteX19" fmla="*/ 1424522 w 5232919"/>
              <a:gd name="connsiteY19" fmla="*/ 130628 h 4487346"/>
              <a:gd name="connsiteX20" fmla="*/ 1437584 w 5232919"/>
              <a:gd name="connsiteY20" fmla="*/ 169817 h 4487346"/>
              <a:gd name="connsiteX21" fmla="*/ 1476773 w 5232919"/>
              <a:gd name="connsiteY21" fmla="*/ 209005 h 4487346"/>
              <a:gd name="connsiteX22" fmla="*/ 1489836 w 5232919"/>
              <a:gd name="connsiteY22" fmla="*/ 274320 h 4487346"/>
              <a:gd name="connsiteX23" fmla="*/ 1505245 w 5232919"/>
              <a:gd name="connsiteY23" fmla="*/ 595360 h 4487346"/>
              <a:gd name="connsiteX24" fmla="*/ 1463710 w 5232919"/>
              <a:gd name="connsiteY24" fmla="*/ 966651 h 4487346"/>
              <a:gd name="connsiteX25" fmla="*/ 1450647 w 5232919"/>
              <a:gd name="connsiteY25" fmla="*/ 1188720 h 4487346"/>
              <a:gd name="connsiteX26" fmla="*/ 1437584 w 5232919"/>
              <a:gd name="connsiteY26" fmla="*/ 1240971 h 4487346"/>
              <a:gd name="connsiteX27" fmla="*/ 1411459 w 5232919"/>
              <a:gd name="connsiteY27" fmla="*/ 1371600 h 4487346"/>
              <a:gd name="connsiteX28" fmla="*/ 1346144 w 5232919"/>
              <a:gd name="connsiteY28" fmla="*/ 1828800 h 4487346"/>
              <a:gd name="connsiteX29" fmla="*/ 1333082 w 5232919"/>
              <a:gd name="connsiteY29" fmla="*/ 2325188 h 4487346"/>
              <a:gd name="connsiteX30" fmla="*/ 1320019 w 5232919"/>
              <a:gd name="connsiteY30" fmla="*/ 2364377 h 4487346"/>
              <a:gd name="connsiteX31" fmla="*/ 1333082 w 5232919"/>
              <a:gd name="connsiteY31" fmla="*/ 3148148 h 4487346"/>
              <a:gd name="connsiteX32" fmla="*/ 1359207 w 5232919"/>
              <a:gd name="connsiteY32" fmla="*/ 3187337 h 4487346"/>
              <a:gd name="connsiteX33" fmla="*/ 1411459 w 5232919"/>
              <a:gd name="connsiteY33" fmla="*/ 3252651 h 4487346"/>
              <a:gd name="connsiteX34" fmla="*/ 1424522 w 5232919"/>
              <a:gd name="connsiteY34" fmla="*/ 3291840 h 4487346"/>
              <a:gd name="connsiteX35" fmla="*/ 1463710 w 5232919"/>
              <a:gd name="connsiteY35" fmla="*/ 3304902 h 4487346"/>
              <a:gd name="connsiteX36" fmla="*/ 1646590 w 5232919"/>
              <a:gd name="connsiteY36" fmla="*/ 3226525 h 4487346"/>
              <a:gd name="connsiteX37" fmla="*/ 1685779 w 5232919"/>
              <a:gd name="connsiteY37" fmla="*/ 3213462 h 4487346"/>
              <a:gd name="connsiteX38" fmla="*/ 1711904 w 5232919"/>
              <a:gd name="connsiteY38" fmla="*/ 3174274 h 4487346"/>
              <a:gd name="connsiteX39" fmla="*/ 1816407 w 5232919"/>
              <a:gd name="connsiteY39" fmla="*/ 3082834 h 4487346"/>
              <a:gd name="connsiteX40" fmla="*/ 1842533 w 5232919"/>
              <a:gd name="connsiteY40" fmla="*/ 3004457 h 4487346"/>
              <a:gd name="connsiteX41" fmla="*/ 1920910 w 5232919"/>
              <a:gd name="connsiteY41" fmla="*/ 2965268 h 4487346"/>
              <a:gd name="connsiteX42" fmla="*/ 1960099 w 5232919"/>
              <a:gd name="connsiteY42" fmla="*/ 2939142 h 4487346"/>
              <a:gd name="connsiteX43" fmla="*/ 2051539 w 5232919"/>
              <a:gd name="connsiteY43" fmla="*/ 2847702 h 4487346"/>
              <a:gd name="connsiteX44" fmla="*/ 2142979 w 5232919"/>
              <a:gd name="connsiteY44" fmla="*/ 2769325 h 4487346"/>
              <a:gd name="connsiteX45" fmla="*/ 2182167 w 5232919"/>
              <a:gd name="connsiteY45" fmla="*/ 2717074 h 4487346"/>
              <a:gd name="connsiteX46" fmla="*/ 2299733 w 5232919"/>
              <a:gd name="connsiteY46" fmla="*/ 2625634 h 4487346"/>
              <a:gd name="connsiteX47" fmla="*/ 2338922 w 5232919"/>
              <a:gd name="connsiteY47" fmla="*/ 2612571 h 4487346"/>
              <a:gd name="connsiteX48" fmla="*/ 2430362 w 5232919"/>
              <a:gd name="connsiteY48" fmla="*/ 2521131 h 4487346"/>
              <a:gd name="connsiteX49" fmla="*/ 2482613 w 5232919"/>
              <a:gd name="connsiteY49" fmla="*/ 2481942 h 4487346"/>
              <a:gd name="connsiteX50" fmla="*/ 2626304 w 5232919"/>
              <a:gd name="connsiteY50" fmla="*/ 2377440 h 4487346"/>
              <a:gd name="connsiteX51" fmla="*/ 2717744 w 5232919"/>
              <a:gd name="connsiteY51" fmla="*/ 2286000 h 4487346"/>
              <a:gd name="connsiteX52" fmla="*/ 2822247 w 5232919"/>
              <a:gd name="connsiteY52" fmla="*/ 2233748 h 4487346"/>
              <a:gd name="connsiteX53" fmla="*/ 2926750 w 5232919"/>
              <a:gd name="connsiteY53" fmla="*/ 2142308 h 4487346"/>
              <a:gd name="connsiteX54" fmla="*/ 2992064 w 5232919"/>
              <a:gd name="connsiteY54" fmla="*/ 2129245 h 4487346"/>
              <a:gd name="connsiteX55" fmla="*/ 3083504 w 5232919"/>
              <a:gd name="connsiteY55" fmla="*/ 2090057 h 4487346"/>
              <a:gd name="connsiteX56" fmla="*/ 3148819 w 5232919"/>
              <a:gd name="connsiteY56" fmla="*/ 2076994 h 4487346"/>
              <a:gd name="connsiteX57" fmla="*/ 3214133 w 5232919"/>
              <a:gd name="connsiteY57" fmla="*/ 2037805 h 4487346"/>
              <a:gd name="connsiteX58" fmla="*/ 3475390 w 5232919"/>
              <a:gd name="connsiteY58" fmla="*/ 1959428 h 4487346"/>
              <a:gd name="connsiteX59" fmla="*/ 3801962 w 5232919"/>
              <a:gd name="connsiteY59" fmla="*/ 1972491 h 4487346"/>
              <a:gd name="connsiteX60" fmla="*/ 3841150 w 5232919"/>
              <a:gd name="connsiteY60" fmla="*/ 2011680 h 4487346"/>
              <a:gd name="connsiteX61" fmla="*/ 3958716 w 5232919"/>
              <a:gd name="connsiteY61" fmla="*/ 1920240 h 4487346"/>
              <a:gd name="connsiteX62" fmla="*/ 4010967 w 5232919"/>
              <a:gd name="connsiteY62" fmla="*/ 1894114 h 4487346"/>
              <a:gd name="connsiteX63" fmla="*/ 4128533 w 5232919"/>
              <a:gd name="connsiteY63" fmla="*/ 1841862 h 4487346"/>
              <a:gd name="connsiteX64" fmla="*/ 4233036 w 5232919"/>
              <a:gd name="connsiteY64" fmla="*/ 1776548 h 4487346"/>
              <a:gd name="connsiteX65" fmla="*/ 4350602 w 5232919"/>
              <a:gd name="connsiteY65" fmla="*/ 1724297 h 4487346"/>
              <a:gd name="connsiteX66" fmla="*/ 4428979 w 5232919"/>
              <a:gd name="connsiteY66" fmla="*/ 1658982 h 4487346"/>
              <a:gd name="connsiteX67" fmla="*/ 4455104 w 5232919"/>
              <a:gd name="connsiteY67" fmla="*/ 1606731 h 4487346"/>
              <a:gd name="connsiteX68" fmla="*/ 4546544 w 5232919"/>
              <a:gd name="connsiteY68" fmla="*/ 1515291 h 4487346"/>
              <a:gd name="connsiteX69" fmla="*/ 4598796 w 5232919"/>
              <a:gd name="connsiteY69" fmla="*/ 1449977 h 4487346"/>
              <a:gd name="connsiteX70" fmla="*/ 4637984 w 5232919"/>
              <a:gd name="connsiteY70" fmla="*/ 1841862 h 4487346"/>
              <a:gd name="connsiteX71" fmla="*/ 4703299 w 5232919"/>
              <a:gd name="connsiteY71" fmla="*/ 1828800 h 4487346"/>
              <a:gd name="connsiteX72" fmla="*/ 4781676 w 5232919"/>
              <a:gd name="connsiteY72" fmla="*/ 1789611 h 4487346"/>
              <a:gd name="connsiteX73" fmla="*/ 4873116 w 5232919"/>
              <a:gd name="connsiteY73" fmla="*/ 1750422 h 4487346"/>
              <a:gd name="connsiteX74" fmla="*/ 4846990 w 5232919"/>
              <a:gd name="connsiteY74" fmla="*/ 2103120 h 4487346"/>
              <a:gd name="connsiteX75" fmla="*/ 4807802 w 5232919"/>
              <a:gd name="connsiteY75" fmla="*/ 2194560 h 4487346"/>
              <a:gd name="connsiteX76" fmla="*/ 4768613 w 5232919"/>
              <a:gd name="connsiteY76" fmla="*/ 2272937 h 4487346"/>
              <a:gd name="connsiteX77" fmla="*/ 4768613 w 5232919"/>
              <a:gd name="connsiteY77" fmla="*/ 2599508 h 4487346"/>
              <a:gd name="connsiteX78" fmla="*/ 4820864 w 5232919"/>
              <a:gd name="connsiteY78" fmla="*/ 2664822 h 4487346"/>
              <a:gd name="connsiteX79" fmla="*/ 4833927 w 5232919"/>
              <a:gd name="connsiteY79" fmla="*/ 2978331 h 4487346"/>
              <a:gd name="connsiteX80" fmla="*/ 4860053 w 5232919"/>
              <a:gd name="connsiteY80" fmla="*/ 3017520 h 4487346"/>
              <a:gd name="connsiteX81" fmla="*/ 4886179 w 5232919"/>
              <a:gd name="connsiteY81" fmla="*/ 3108960 h 4487346"/>
              <a:gd name="connsiteX82" fmla="*/ 4925367 w 5232919"/>
              <a:gd name="connsiteY82" fmla="*/ 3187337 h 4487346"/>
              <a:gd name="connsiteX83" fmla="*/ 4899242 w 5232919"/>
              <a:gd name="connsiteY83" fmla="*/ 3474720 h 4487346"/>
              <a:gd name="connsiteX84" fmla="*/ 4886179 w 5232919"/>
              <a:gd name="connsiteY84" fmla="*/ 3513908 h 4487346"/>
              <a:gd name="connsiteX85" fmla="*/ 4873116 w 5232919"/>
              <a:gd name="connsiteY85" fmla="*/ 3618411 h 4487346"/>
              <a:gd name="connsiteX86" fmla="*/ 4886179 w 5232919"/>
              <a:gd name="connsiteY86" fmla="*/ 4049485 h 4487346"/>
              <a:gd name="connsiteX87" fmla="*/ 4912304 w 5232919"/>
              <a:gd name="connsiteY87" fmla="*/ 4114800 h 4487346"/>
              <a:gd name="connsiteX88" fmla="*/ 4925367 w 5232919"/>
              <a:gd name="connsiteY88" fmla="*/ 4153988 h 4487346"/>
              <a:gd name="connsiteX89" fmla="*/ 4886179 w 5232919"/>
              <a:gd name="connsiteY89" fmla="*/ 4206240 h 4487346"/>
              <a:gd name="connsiteX90" fmla="*/ 344672 w 5232919"/>
              <a:gd name="connsiteY90" fmla="*/ 4250349 h 4487346"/>
              <a:gd name="connsiteX91" fmla="*/ 629091 w 5232919"/>
              <a:gd name="connsiteY91" fmla="*/ 4329358 h 4487346"/>
              <a:gd name="connsiteX92" fmla="*/ 1711979 w 5232919"/>
              <a:gd name="connsiteY92" fmla="*/ 4339198 h 4487346"/>
              <a:gd name="connsiteX93" fmla="*/ 3341232 w 5232919"/>
              <a:gd name="connsiteY93" fmla="*/ 4304761 h 4487346"/>
              <a:gd name="connsiteX94" fmla="*/ 4019109 w 5232919"/>
              <a:gd name="connsiteY94" fmla="*/ 4289369 h 4487346"/>
              <a:gd name="connsiteX95" fmla="*/ 4901578 w 5232919"/>
              <a:gd name="connsiteY95" fmla="*/ 4319520 h 4487346"/>
              <a:gd name="connsiteX96" fmla="*/ 3932590 w 5232919"/>
              <a:gd name="connsiteY96" fmla="*/ 4362994 h 4487346"/>
              <a:gd name="connsiteX97" fmla="*/ 3880339 w 5232919"/>
              <a:gd name="connsiteY97" fmla="*/ 4389120 h 4487346"/>
              <a:gd name="connsiteX98" fmla="*/ 3813765 w 5232919"/>
              <a:gd name="connsiteY98" fmla="*/ 4378555 h 4487346"/>
              <a:gd name="connsiteX99" fmla="*/ 3700555 w 5232919"/>
              <a:gd name="connsiteY99" fmla="*/ 4408073 h 4487346"/>
              <a:gd name="connsiteX100" fmla="*/ 4168475 w 5232919"/>
              <a:gd name="connsiteY100" fmla="*/ 4424917 h 4487346"/>
              <a:gd name="connsiteX101" fmla="*/ 3357824 w 5232919"/>
              <a:gd name="connsiteY101" fmla="*/ 4441371 h 4487346"/>
              <a:gd name="connsiteX102" fmla="*/ 3279447 w 5232919"/>
              <a:gd name="connsiteY102" fmla="*/ 4428308 h 4487346"/>
              <a:gd name="connsiteX103" fmla="*/ 3096567 w 5232919"/>
              <a:gd name="connsiteY103" fmla="*/ 4402182 h 4487346"/>
              <a:gd name="connsiteX104" fmla="*/ 3106603 w 5232919"/>
              <a:gd name="connsiteY104" fmla="*/ 4418638 h 4487346"/>
              <a:gd name="connsiteX105" fmla="*/ 3069873 w 5232919"/>
              <a:gd name="connsiteY105" fmla="*/ 4487346 h 4487346"/>
              <a:gd name="connsiteX106" fmla="*/ 1116389 w 5232919"/>
              <a:gd name="connsiteY106" fmla="*/ 4476945 h 4487346"/>
              <a:gd name="connsiteX107" fmla="*/ 1672716 w 5232919"/>
              <a:gd name="connsiteY107" fmla="*/ 4415245 h 4487346"/>
              <a:gd name="connsiteX108" fmla="*/ 1633527 w 5232919"/>
              <a:gd name="connsiteY108" fmla="*/ 4389120 h 4487346"/>
              <a:gd name="connsiteX109" fmla="*/ 1502899 w 5232919"/>
              <a:gd name="connsiteY109" fmla="*/ 4362994 h 4487346"/>
              <a:gd name="connsiteX110" fmla="*/ 1458789 w 5232919"/>
              <a:gd name="connsiteY110" fmla="*/ 4376227 h 4487346"/>
              <a:gd name="connsiteX111" fmla="*/ 1288668 w 5232919"/>
              <a:gd name="connsiteY111" fmla="*/ 4373634 h 4487346"/>
              <a:gd name="connsiteX112" fmla="*/ 976031 w 5232919"/>
              <a:gd name="connsiteY112" fmla="*/ 4392850 h 4487346"/>
              <a:gd name="connsiteX113" fmla="*/ 753207 w 5232919"/>
              <a:gd name="connsiteY113" fmla="*/ 4381481 h 4487346"/>
              <a:gd name="connsiteX114" fmla="*/ 324214 w 5232919"/>
              <a:gd name="connsiteY114" fmla="*/ 4376730 h 4487346"/>
              <a:gd name="connsiteX115" fmla="*/ 348526 w 5232919"/>
              <a:gd name="connsiteY115" fmla="*/ 4334279 h 4487346"/>
              <a:gd name="connsiteX116" fmla="*/ 3968 w 5232919"/>
              <a:gd name="connsiteY116" fmla="*/ 4294918 h 4487346"/>
              <a:gd name="connsiteX117" fmla="*/ 112370 w 5232919"/>
              <a:gd name="connsiteY117" fmla="*/ 4274947 h 4487346"/>
              <a:gd name="connsiteX118" fmla="*/ 96466 w 5232919"/>
              <a:gd name="connsiteY118" fmla="*/ 4269859 h 4487346"/>
              <a:gd name="connsiteX119" fmla="*/ 64092 w 5232919"/>
              <a:gd name="connsiteY119" fmla="*/ 4273081 h 4487346"/>
              <a:gd name="connsiteX120" fmla="*/ 18657 w 5232919"/>
              <a:gd name="connsiteY120" fmla="*/ 4251707 h 4487346"/>
              <a:gd name="connsiteX121" fmla="*/ 327242 w 5232919"/>
              <a:gd name="connsiteY121" fmla="*/ 4258491 h 4487346"/>
              <a:gd name="connsiteX122" fmla="*/ 340304 w 5232919"/>
              <a:gd name="connsiteY122" fmla="*/ 3696788 h 4487346"/>
              <a:gd name="connsiteX123" fmla="*/ 353367 w 5232919"/>
              <a:gd name="connsiteY123" fmla="*/ 3579222 h 4487346"/>
              <a:gd name="connsiteX124" fmla="*/ 379493 w 5232919"/>
              <a:gd name="connsiteY124" fmla="*/ 3513908 h 4487346"/>
              <a:gd name="connsiteX125" fmla="*/ 392556 w 5232919"/>
              <a:gd name="connsiteY125" fmla="*/ 3474720 h 4487346"/>
              <a:gd name="connsiteX126" fmla="*/ 431744 w 5232919"/>
              <a:gd name="connsiteY126" fmla="*/ 3317965 h 4487346"/>
              <a:gd name="connsiteX127" fmla="*/ 444807 w 5232919"/>
              <a:gd name="connsiteY127" fmla="*/ 3278777 h 4487346"/>
              <a:gd name="connsiteX128" fmla="*/ 457870 w 5232919"/>
              <a:gd name="connsiteY128" fmla="*/ 3213462 h 4487346"/>
              <a:gd name="connsiteX129" fmla="*/ 497059 w 5232919"/>
              <a:gd name="connsiteY129" fmla="*/ 3135085 h 4487346"/>
              <a:gd name="connsiteX130" fmla="*/ 523184 w 5232919"/>
              <a:gd name="connsiteY130" fmla="*/ 3004457 h 4487346"/>
              <a:gd name="connsiteX131" fmla="*/ 536247 w 5232919"/>
              <a:gd name="connsiteY131" fmla="*/ 2926080 h 4487346"/>
              <a:gd name="connsiteX132" fmla="*/ 562373 w 5232919"/>
              <a:gd name="connsiteY132" fmla="*/ 2873828 h 4487346"/>
              <a:gd name="connsiteX133" fmla="*/ 575436 w 5232919"/>
              <a:gd name="connsiteY133" fmla="*/ 2834640 h 4487346"/>
              <a:gd name="connsiteX134" fmla="*/ 640750 w 5232919"/>
              <a:gd name="connsiteY134" fmla="*/ 2403565 h 4487346"/>
              <a:gd name="connsiteX135" fmla="*/ 658623 w 5232919"/>
              <a:gd name="connsiteY135" fmla="*/ 2253274 h 4487346"/>
              <a:gd name="connsiteX136" fmla="*/ 679939 w 5232919"/>
              <a:gd name="connsiteY136" fmla="*/ 2181497 h 4487346"/>
              <a:gd name="connsiteX137" fmla="*/ 704360 w 5232919"/>
              <a:gd name="connsiteY137" fmla="*/ 2018128 h 4487346"/>
              <a:gd name="connsiteX138" fmla="*/ 717424 w 5232919"/>
              <a:gd name="connsiteY138" fmla="*/ 1978939 h 4487346"/>
              <a:gd name="connsiteX139" fmla="*/ 745253 w 5232919"/>
              <a:gd name="connsiteY139" fmla="*/ 1854925 h 4487346"/>
              <a:gd name="connsiteX140" fmla="*/ 784442 w 5232919"/>
              <a:gd name="connsiteY140" fmla="*/ 1567542 h 4487346"/>
              <a:gd name="connsiteX141" fmla="*/ 810567 w 5232919"/>
              <a:gd name="connsiteY141" fmla="*/ 1410788 h 4487346"/>
              <a:gd name="connsiteX142" fmla="*/ 849756 w 5232919"/>
              <a:gd name="connsiteY142" fmla="*/ 1306285 h 4487346"/>
              <a:gd name="connsiteX143" fmla="*/ 862819 w 5232919"/>
              <a:gd name="connsiteY143" fmla="*/ 1136468 h 4487346"/>
              <a:gd name="connsiteX144" fmla="*/ 810567 w 5232919"/>
              <a:gd name="connsiteY144" fmla="*/ 914400 h 4487346"/>
              <a:gd name="connsiteX145" fmla="*/ 771379 w 5232919"/>
              <a:gd name="connsiteY145" fmla="*/ 901337 h 4487346"/>
              <a:gd name="connsiteX146" fmla="*/ 706064 w 5232919"/>
              <a:gd name="connsiteY146" fmla="*/ 862148 h 4487346"/>
              <a:gd name="connsiteX147" fmla="*/ 601562 w 5232919"/>
              <a:gd name="connsiteY147" fmla="*/ 809897 h 4487346"/>
              <a:gd name="connsiteX148" fmla="*/ 549310 w 5232919"/>
              <a:gd name="connsiteY148" fmla="*/ 783771 h 4487346"/>
              <a:gd name="connsiteX149" fmla="*/ 405619 w 5232919"/>
              <a:gd name="connsiteY149" fmla="*/ 796834 h 4487346"/>
              <a:gd name="connsiteX150" fmla="*/ 366430 w 5232919"/>
              <a:gd name="connsiteY150" fmla="*/ 809897 h 4487346"/>
              <a:gd name="connsiteX151" fmla="*/ 222739 w 5232919"/>
              <a:gd name="connsiteY151" fmla="*/ 822960 h 4487346"/>
              <a:gd name="connsiteX152" fmla="*/ 141791 w 5232919"/>
              <a:gd name="connsiteY152" fmla="*/ 836422 h 4487346"/>
              <a:gd name="connsiteX153" fmla="*/ 13733 w 5232919"/>
              <a:gd name="connsiteY153" fmla="*/ 836022 h 4487346"/>
              <a:gd name="connsiteX154" fmla="*/ 670 w 5232919"/>
              <a:gd name="connsiteY154" fmla="*/ 783771 h 4487346"/>
              <a:gd name="connsiteX155" fmla="*/ 26796 w 5232919"/>
              <a:gd name="connsiteY155" fmla="*/ 744582 h 4487346"/>
              <a:gd name="connsiteX156" fmla="*/ 196613 w 5232919"/>
              <a:gd name="connsiteY156" fmla="*/ 679268 h 4487346"/>
              <a:gd name="connsiteX157" fmla="*/ 288053 w 5232919"/>
              <a:gd name="connsiteY157" fmla="*/ 640080 h 4487346"/>
              <a:gd name="connsiteX158" fmla="*/ 327242 w 5232919"/>
              <a:gd name="connsiteY158" fmla="*/ 627017 h 4487346"/>
              <a:gd name="connsiteX159" fmla="*/ 470933 w 5232919"/>
              <a:gd name="connsiteY159" fmla="*/ 574765 h 4487346"/>
              <a:gd name="connsiteX0" fmla="*/ 327242 w 5232917"/>
              <a:gd name="connsiteY0" fmla="*/ 640080 h 4487346"/>
              <a:gd name="connsiteX1" fmla="*/ 418682 w 5232917"/>
              <a:gd name="connsiteY1" fmla="*/ 613954 h 4487346"/>
              <a:gd name="connsiteX2" fmla="*/ 444807 w 5232917"/>
              <a:gd name="connsiteY2" fmla="*/ 574765 h 4487346"/>
              <a:gd name="connsiteX3" fmla="*/ 483996 w 5232917"/>
              <a:gd name="connsiteY3" fmla="*/ 535577 h 4487346"/>
              <a:gd name="connsiteX4" fmla="*/ 510122 w 5232917"/>
              <a:gd name="connsiteY4" fmla="*/ 483325 h 4487346"/>
              <a:gd name="connsiteX5" fmla="*/ 562373 w 5232917"/>
              <a:gd name="connsiteY5" fmla="*/ 352697 h 4487346"/>
              <a:gd name="connsiteX6" fmla="*/ 588499 w 5232917"/>
              <a:gd name="connsiteY6" fmla="*/ 313508 h 4487346"/>
              <a:gd name="connsiteX7" fmla="*/ 614624 w 5232917"/>
              <a:gd name="connsiteY7" fmla="*/ 248194 h 4487346"/>
              <a:gd name="connsiteX8" fmla="*/ 706064 w 5232917"/>
              <a:gd name="connsiteY8" fmla="*/ 169817 h 4487346"/>
              <a:gd name="connsiteX9" fmla="*/ 743550 w 5232917"/>
              <a:gd name="connsiteY9" fmla="*/ 137075 h 4487346"/>
              <a:gd name="connsiteX10" fmla="*/ 792582 w 5232917"/>
              <a:gd name="connsiteY10" fmla="*/ 114173 h 4487346"/>
              <a:gd name="connsiteX11" fmla="*/ 888944 w 5232917"/>
              <a:gd name="connsiteY11" fmla="*/ 78377 h 4487346"/>
              <a:gd name="connsiteX12" fmla="*/ 941195 w 5232917"/>
              <a:gd name="connsiteY12" fmla="*/ 45635 h 4487346"/>
              <a:gd name="connsiteX13" fmla="*/ 1032636 w 5232917"/>
              <a:gd name="connsiteY13" fmla="*/ 14592 h 4487346"/>
              <a:gd name="connsiteX14" fmla="*/ 1071824 w 5232917"/>
              <a:gd name="connsiteY14" fmla="*/ 26125 h 4487346"/>
              <a:gd name="connsiteX15" fmla="*/ 1111013 w 5232917"/>
              <a:gd name="connsiteY15" fmla="*/ 0 h 4487346"/>
              <a:gd name="connsiteX16" fmla="*/ 1241642 w 5232917"/>
              <a:gd name="connsiteY16" fmla="*/ 26125 h 4487346"/>
              <a:gd name="connsiteX17" fmla="*/ 1323237 w 5232917"/>
              <a:gd name="connsiteY17" fmla="*/ 57003 h 4487346"/>
              <a:gd name="connsiteX18" fmla="*/ 1372270 w 5232917"/>
              <a:gd name="connsiteY18" fmla="*/ 104502 h 4487346"/>
              <a:gd name="connsiteX19" fmla="*/ 1424522 w 5232917"/>
              <a:gd name="connsiteY19" fmla="*/ 130628 h 4487346"/>
              <a:gd name="connsiteX20" fmla="*/ 1437584 w 5232917"/>
              <a:gd name="connsiteY20" fmla="*/ 169817 h 4487346"/>
              <a:gd name="connsiteX21" fmla="*/ 1476773 w 5232917"/>
              <a:gd name="connsiteY21" fmla="*/ 209005 h 4487346"/>
              <a:gd name="connsiteX22" fmla="*/ 1489836 w 5232917"/>
              <a:gd name="connsiteY22" fmla="*/ 274320 h 4487346"/>
              <a:gd name="connsiteX23" fmla="*/ 1505245 w 5232917"/>
              <a:gd name="connsiteY23" fmla="*/ 595360 h 4487346"/>
              <a:gd name="connsiteX24" fmla="*/ 1463710 w 5232917"/>
              <a:gd name="connsiteY24" fmla="*/ 966651 h 4487346"/>
              <a:gd name="connsiteX25" fmla="*/ 1450647 w 5232917"/>
              <a:gd name="connsiteY25" fmla="*/ 1188720 h 4487346"/>
              <a:gd name="connsiteX26" fmla="*/ 1437584 w 5232917"/>
              <a:gd name="connsiteY26" fmla="*/ 1240971 h 4487346"/>
              <a:gd name="connsiteX27" fmla="*/ 1411459 w 5232917"/>
              <a:gd name="connsiteY27" fmla="*/ 1371600 h 4487346"/>
              <a:gd name="connsiteX28" fmla="*/ 1346144 w 5232917"/>
              <a:gd name="connsiteY28" fmla="*/ 1828800 h 4487346"/>
              <a:gd name="connsiteX29" fmla="*/ 1333082 w 5232917"/>
              <a:gd name="connsiteY29" fmla="*/ 2325188 h 4487346"/>
              <a:gd name="connsiteX30" fmla="*/ 1320019 w 5232917"/>
              <a:gd name="connsiteY30" fmla="*/ 2364377 h 4487346"/>
              <a:gd name="connsiteX31" fmla="*/ 1333082 w 5232917"/>
              <a:gd name="connsiteY31" fmla="*/ 3148148 h 4487346"/>
              <a:gd name="connsiteX32" fmla="*/ 1359207 w 5232917"/>
              <a:gd name="connsiteY32" fmla="*/ 3187337 h 4487346"/>
              <a:gd name="connsiteX33" fmla="*/ 1411459 w 5232917"/>
              <a:gd name="connsiteY33" fmla="*/ 3252651 h 4487346"/>
              <a:gd name="connsiteX34" fmla="*/ 1424522 w 5232917"/>
              <a:gd name="connsiteY34" fmla="*/ 3291840 h 4487346"/>
              <a:gd name="connsiteX35" fmla="*/ 1463710 w 5232917"/>
              <a:gd name="connsiteY35" fmla="*/ 3304902 h 4487346"/>
              <a:gd name="connsiteX36" fmla="*/ 1646590 w 5232917"/>
              <a:gd name="connsiteY36" fmla="*/ 3226525 h 4487346"/>
              <a:gd name="connsiteX37" fmla="*/ 1685779 w 5232917"/>
              <a:gd name="connsiteY37" fmla="*/ 3213462 h 4487346"/>
              <a:gd name="connsiteX38" fmla="*/ 1711904 w 5232917"/>
              <a:gd name="connsiteY38" fmla="*/ 3174274 h 4487346"/>
              <a:gd name="connsiteX39" fmla="*/ 1816407 w 5232917"/>
              <a:gd name="connsiteY39" fmla="*/ 3082834 h 4487346"/>
              <a:gd name="connsiteX40" fmla="*/ 1842533 w 5232917"/>
              <a:gd name="connsiteY40" fmla="*/ 3004457 h 4487346"/>
              <a:gd name="connsiteX41" fmla="*/ 1920910 w 5232917"/>
              <a:gd name="connsiteY41" fmla="*/ 2965268 h 4487346"/>
              <a:gd name="connsiteX42" fmla="*/ 1960099 w 5232917"/>
              <a:gd name="connsiteY42" fmla="*/ 2939142 h 4487346"/>
              <a:gd name="connsiteX43" fmla="*/ 2051539 w 5232917"/>
              <a:gd name="connsiteY43" fmla="*/ 2847702 h 4487346"/>
              <a:gd name="connsiteX44" fmla="*/ 2142979 w 5232917"/>
              <a:gd name="connsiteY44" fmla="*/ 2769325 h 4487346"/>
              <a:gd name="connsiteX45" fmla="*/ 2182167 w 5232917"/>
              <a:gd name="connsiteY45" fmla="*/ 2717074 h 4487346"/>
              <a:gd name="connsiteX46" fmla="*/ 2299733 w 5232917"/>
              <a:gd name="connsiteY46" fmla="*/ 2625634 h 4487346"/>
              <a:gd name="connsiteX47" fmla="*/ 2338922 w 5232917"/>
              <a:gd name="connsiteY47" fmla="*/ 2612571 h 4487346"/>
              <a:gd name="connsiteX48" fmla="*/ 2430362 w 5232917"/>
              <a:gd name="connsiteY48" fmla="*/ 2521131 h 4487346"/>
              <a:gd name="connsiteX49" fmla="*/ 2482613 w 5232917"/>
              <a:gd name="connsiteY49" fmla="*/ 2481942 h 4487346"/>
              <a:gd name="connsiteX50" fmla="*/ 2626304 w 5232917"/>
              <a:gd name="connsiteY50" fmla="*/ 2377440 h 4487346"/>
              <a:gd name="connsiteX51" fmla="*/ 2717744 w 5232917"/>
              <a:gd name="connsiteY51" fmla="*/ 2286000 h 4487346"/>
              <a:gd name="connsiteX52" fmla="*/ 2822247 w 5232917"/>
              <a:gd name="connsiteY52" fmla="*/ 2233748 h 4487346"/>
              <a:gd name="connsiteX53" fmla="*/ 2926750 w 5232917"/>
              <a:gd name="connsiteY53" fmla="*/ 2142308 h 4487346"/>
              <a:gd name="connsiteX54" fmla="*/ 2992064 w 5232917"/>
              <a:gd name="connsiteY54" fmla="*/ 2129245 h 4487346"/>
              <a:gd name="connsiteX55" fmla="*/ 3083504 w 5232917"/>
              <a:gd name="connsiteY55" fmla="*/ 2090057 h 4487346"/>
              <a:gd name="connsiteX56" fmla="*/ 3148819 w 5232917"/>
              <a:gd name="connsiteY56" fmla="*/ 2076994 h 4487346"/>
              <a:gd name="connsiteX57" fmla="*/ 3214133 w 5232917"/>
              <a:gd name="connsiteY57" fmla="*/ 2037805 h 4487346"/>
              <a:gd name="connsiteX58" fmla="*/ 3475390 w 5232917"/>
              <a:gd name="connsiteY58" fmla="*/ 1959428 h 4487346"/>
              <a:gd name="connsiteX59" fmla="*/ 3801962 w 5232917"/>
              <a:gd name="connsiteY59" fmla="*/ 1972491 h 4487346"/>
              <a:gd name="connsiteX60" fmla="*/ 3841150 w 5232917"/>
              <a:gd name="connsiteY60" fmla="*/ 2011680 h 4487346"/>
              <a:gd name="connsiteX61" fmla="*/ 3958716 w 5232917"/>
              <a:gd name="connsiteY61" fmla="*/ 1920240 h 4487346"/>
              <a:gd name="connsiteX62" fmla="*/ 4010967 w 5232917"/>
              <a:gd name="connsiteY62" fmla="*/ 1894114 h 4487346"/>
              <a:gd name="connsiteX63" fmla="*/ 4128533 w 5232917"/>
              <a:gd name="connsiteY63" fmla="*/ 1841862 h 4487346"/>
              <a:gd name="connsiteX64" fmla="*/ 4233036 w 5232917"/>
              <a:gd name="connsiteY64" fmla="*/ 1776548 h 4487346"/>
              <a:gd name="connsiteX65" fmla="*/ 4350602 w 5232917"/>
              <a:gd name="connsiteY65" fmla="*/ 1724297 h 4487346"/>
              <a:gd name="connsiteX66" fmla="*/ 4428979 w 5232917"/>
              <a:gd name="connsiteY66" fmla="*/ 1658982 h 4487346"/>
              <a:gd name="connsiteX67" fmla="*/ 4455104 w 5232917"/>
              <a:gd name="connsiteY67" fmla="*/ 1606731 h 4487346"/>
              <a:gd name="connsiteX68" fmla="*/ 4546544 w 5232917"/>
              <a:gd name="connsiteY68" fmla="*/ 1515291 h 4487346"/>
              <a:gd name="connsiteX69" fmla="*/ 4598796 w 5232917"/>
              <a:gd name="connsiteY69" fmla="*/ 1449977 h 4487346"/>
              <a:gd name="connsiteX70" fmla="*/ 4637984 w 5232917"/>
              <a:gd name="connsiteY70" fmla="*/ 1841862 h 4487346"/>
              <a:gd name="connsiteX71" fmla="*/ 4703299 w 5232917"/>
              <a:gd name="connsiteY71" fmla="*/ 1828800 h 4487346"/>
              <a:gd name="connsiteX72" fmla="*/ 4781676 w 5232917"/>
              <a:gd name="connsiteY72" fmla="*/ 1789611 h 4487346"/>
              <a:gd name="connsiteX73" fmla="*/ 4873116 w 5232917"/>
              <a:gd name="connsiteY73" fmla="*/ 1750422 h 4487346"/>
              <a:gd name="connsiteX74" fmla="*/ 4846990 w 5232917"/>
              <a:gd name="connsiteY74" fmla="*/ 2103120 h 4487346"/>
              <a:gd name="connsiteX75" fmla="*/ 4807802 w 5232917"/>
              <a:gd name="connsiteY75" fmla="*/ 2194560 h 4487346"/>
              <a:gd name="connsiteX76" fmla="*/ 4768613 w 5232917"/>
              <a:gd name="connsiteY76" fmla="*/ 2272937 h 4487346"/>
              <a:gd name="connsiteX77" fmla="*/ 4768613 w 5232917"/>
              <a:gd name="connsiteY77" fmla="*/ 2599508 h 4487346"/>
              <a:gd name="connsiteX78" fmla="*/ 4820864 w 5232917"/>
              <a:gd name="connsiteY78" fmla="*/ 2664822 h 4487346"/>
              <a:gd name="connsiteX79" fmla="*/ 4833927 w 5232917"/>
              <a:gd name="connsiteY79" fmla="*/ 2978331 h 4487346"/>
              <a:gd name="connsiteX80" fmla="*/ 4860053 w 5232917"/>
              <a:gd name="connsiteY80" fmla="*/ 3017520 h 4487346"/>
              <a:gd name="connsiteX81" fmla="*/ 4886179 w 5232917"/>
              <a:gd name="connsiteY81" fmla="*/ 3108960 h 4487346"/>
              <a:gd name="connsiteX82" fmla="*/ 4925367 w 5232917"/>
              <a:gd name="connsiteY82" fmla="*/ 3187337 h 4487346"/>
              <a:gd name="connsiteX83" fmla="*/ 4899242 w 5232917"/>
              <a:gd name="connsiteY83" fmla="*/ 3474720 h 4487346"/>
              <a:gd name="connsiteX84" fmla="*/ 4886179 w 5232917"/>
              <a:gd name="connsiteY84" fmla="*/ 3513908 h 4487346"/>
              <a:gd name="connsiteX85" fmla="*/ 4873116 w 5232917"/>
              <a:gd name="connsiteY85" fmla="*/ 3618411 h 4487346"/>
              <a:gd name="connsiteX86" fmla="*/ 4886179 w 5232917"/>
              <a:gd name="connsiteY86" fmla="*/ 4049485 h 4487346"/>
              <a:gd name="connsiteX87" fmla="*/ 4912304 w 5232917"/>
              <a:gd name="connsiteY87" fmla="*/ 4114800 h 4487346"/>
              <a:gd name="connsiteX88" fmla="*/ 4925367 w 5232917"/>
              <a:gd name="connsiteY88" fmla="*/ 4153988 h 4487346"/>
              <a:gd name="connsiteX89" fmla="*/ 4886179 w 5232917"/>
              <a:gd name="connsiteY89" fmla="*/ 4206240 h 4487346"/>
              <a:gd name="connsiteX90" fmla="*/ 344672 w 5232917"/>
              <a:gd name="connsiteY90" fmla="*/ 4250349 h 4487346"/>
              <a:gd name="connsiteX91" fmla="*/ 629091 w 5232917"/>
              <a:gd name="connsiteY91" fmla="*/ 4329358 h 4487346"/>
              <a:gd name="connsiteX92" fmla="*/ 1711979 w 5232917"/>
              <a:gd name="connsiteY92" fmla="*/ 4339198 h 4487346"/>
              <a:gd name="connsiteX93" fmla="*/ 3341232 w 5232917"/>
              <a:gd name="connsiteY93" fmla="*/ 4304761 h 4487346"/>
              <a:gd name="connsiteX94" fmla="*/ 4019109 w 5232917"/>
              <a:gd name="connsiteY94" fmla="*/ 4289369 h 4487346"/>
              <a:gd name="connsiteX95" fmla="*/ 4901578 w 5232917"/>
              <a:gd name="connsiteY95" fmla="*/ 4319520 h 4487346"/>
              <a:gd name="connsiteX96" fmla="*/ 3932590 w 5232917"/>
              <a:gd name="connsiteY96" fmla="*/ 4362994 h 4487346"/>
              <a:gd name="connsiteX97" fmla="*/ 3880339 w 5232917"/>
              <a:gd name="connsiteY97" fmla="*/ 4389120 h 4487346"/>
              <a:gd name="connsiteX98" fmla="*/ 3813765 w 5232917"/>
              <a:gd name="connsiteY98" fmla="*/ 4378555 h 4487346"/>
              <a:gd name="connsiteX99" fmla="*/ 3700555 w 5232917"/>
              <a:gd name="connsiteY99" fmla="*/ 4408073 h 4487346"/>
              <a:gd name="connsiteX100" fmla="*/ 4168475 w 5232917"/>
              <a:gd name="connsiteY100" fmla="*/ 4424917 h 4487346"/>
              <a:gd name="connsiteX101" fmla="*/ 3357824 w 5232917"/>
              <a:gd name="connsiteY101" fmla="*/ 4441371 h 4487346"/>
              <a:gd name="connsiteX102" fmla="*/ 3279447 w 5232917"/>
              <a:gd name="connsiteY102" fmla="*/ 4428308 h 4487346"/>
              <a:gd name="connsiteX103" fmla="*/ 3096567 w 5232917"/>
              <a:gd name="connsiteY103" fmla="*/ 4402182 h 4487346"/>
              <a:gd name="connsiteX104" fmla="*/ 3106603 w 5232917"/>
              <a:gd name="connsiteY104" fmla="*/ 4418638 h 4487346"/>
              <a:gd name="connsiteX105" fmla="*/ 3069873 w 5232917"/>
              <a:gd name="connsiteY105" fmla="*/ 4487346 h 4487346"/>
              <a:gd name="connsiteX106" fmla="*/ 1116389 w 5232917"/>
              <a:gd name="connsiteY106" fmla="*/ 4476945 h 4487346"/>
              <a:gd name="connsiteX107" fmla="*/ 1672716 w 5232917"/>
              <a:gd name="connsiteY107" fmla="*/ 4415245 h 4487346"/>
              <a:gd name="connsiteX108" fmla="*/ 1633527 w 5232917"/>
              <a:gd name="connsiteY108" fmla="*/ 4389120 h 4487346"/>
              <a:gd name="connsiteX109" fmla="*/ 1502899 w 5232917"/>
              <a:gd name="connsiteY109" fmla="*/ 4362994 h 4487346"/>
              <a:gd name="connsiteX110" fmla="*/ 1458789 w 5232917"/>
              <a:gd name="connsiteY110" fmla="*/ 4376227 h 4487346"/>
              <a:gd name="connsiteX111" fmla="*/ 1288668 w 5232917"/>
              <a:gd name="connsiteY111" fmla="*/ 4373634 h 4487346"/>
              <a:gd name="connsiteX112" fmla="*/ 976031 w 5232917"/>
              <a:gd name="connsiteY112" fmla="*/ 4392850 h 4487346"/>
              <a:gd name="connsiteX113" fmla="*/ 753207 w 5232917"/>
              <a:gd name="connsiteY113" fmla="*/ 4381481 h 4487346"/>
              <a:gd name="connsiteX114" fmla="*/ 324214 w 5232917"/>
              <a:gd name="connsiteY114" fmla="*/ 4376730 h 4487346"/>
              <a:gd name="connsiteX115" fmla="*/ 348526 w 5232917"/>
              <a:gd name="connsiteY115" fmla="*/ 4334279 h 4487346"/>
              <a:gd name="connsiteX116" fmla="*/ 3968 w 5232917"/>
              <a:gd name="connsiteY116" fmla="*/ 4294918 h 4487346"/>
              <a:gd name="connsiteX117" fmla="*/ 112370 w 5232917"/>
              <a:gd name="connsiteY117" fmla="*/ 4274947 h 4487346"/>
              <a:gd name="connsiteX118" fmla="*/ 96466 w 5232917"/>
              <a:gd name="connsiteY118" fmla="*/ 4269859 h 4487346"/>
              <a:gd name="connsiteX119" fmla="*/ 64092 w 5232917"/>
              <a:gd name="connsiteY119" fmla="*/ 4273081 h 4487346"/>
              <a:gd name="connsiteX120" fmla="*/ 18657 w 5232917"/>
              <a:gd name="connsiteY120" fmla="*/ 4251707 h 4487346"/>
              <a:gd name="connsiteX121" fmla="*/ 342009 w 5232917"/>
              <a:gd name="connsiteY121" fmla="*/ 4297849 h 4487346"/>
              <a:gd name="connsiteX122" fmla="*/ 340304 w 5232917"/>
              <a:gd name="connsiteY122" fmla="*/ 3696788 h 4487346"/>
              <a:gd name="connsiteX123" fmla="*/ 353367 w 5232917"/>
              <a:gd name="connsiteY123" fmla="*/ 3579222 h 4487346"/>
              <a:gd name="connsiteX124" fmla="*/ 379493 w 5232917"/>
              <a:gd name="connsiteY124" fmla="*/ 3513908 h 4487346"/>
              <a:gd name="connsiteX125" fmla="*/ 392556 w 5232917"/>
              <a:gd name="connsiteY125" fmla="*/ 3474720 h 4487346"/>
              <a:gd name="connsiteX126" fmla="*/ 431744 w 5232917"/>
              <a:gd name="connsiteY126" fmla="*/ 3317965 h 4487346"/>
              <a:gd name="connsiteX127" fmla="*/ 444807 w 5232917"/>
              <a:gd name="connsiteY127" fmla="*/ 3278777 h 4487346"/>
              <a:gd name="connsiteX128" fmla="*/ 457870 w 5232917"/>
              <a:gd name="connsiteY128" fmla="*/ 3213462 h 4487346"/>
              <a:gd name="connsiteX129" fmla="*/ 497059 w 5232917"/>
              <a:gd name="connsiteY129" fmla="*/ 3135085 h 4487346"/>
              <a:gd name="connsiteX130" fmla="*/ 523184 w 5232917"/>
              <a:gd name="connsiteY130" fmla="*/ 3004457 h 4487346"/>
              <a:gd name="connsiteX131" fmla="*/ 536247 w 5232917"/>
              <a:gd name="connsiteY131" fmla="*/ 2926080 h 4487346"/>
              <a:gd name="connsiteX132" fmla="*/ 562373 w 5232917"/>
              <a:gd name="connsiteY132" fmla="*/ 2873828 h 4487346"/>
              <a:gd name="connsiteX133" fmla="*/ 575436 w 5232917"/>
              <a:gd name="connsiteY133" fmla="*/ 2834640 h 4487346"/>
              <a:gd name="connsiteX134" fmla="*/ 640750 w 5232917"/>
              <a:gd name="connsiteY134" fmla="*/ 2403565 h 4487346"/>
              <a:gd name="connsiteX135" fmla="*/ 658623 w 5232917"/>
              <a:gd name="connsiteY135" fmla="*/ 2253274 h 4487346"/>
              <a:gd name="connsiteX136" fmla="*/ 679939 w 5232917"/>
              <a:gd name="connsiteY136" fmla="*/ 2181497 h 4487346"/>
              <a:gd name="connsiteX137" fmla="*/ 704360 w 5232917"/>
              <a:gd name="connsiteY137" fmla="*/ 2018128 h 4487346"/>
              <a:gd name="connsiteX138" fmla="*/ 717424 w 5232917"/>
              <a:gd name="connsiteY138" fmla="*/ 1978939 h 4487346"/>
              <a:gd name="connsiteX139" fmla="*/ 745253 w 5232917"/>
              <a:gd name="connsiteY139" fmla="*/ 1854925 h 4487346"/>
              <a:gd name="connsiteX140" fmla="*/ 784442 w 5232917"/>
              <a:gd name="connsiteY140" fmla="*/ 1567542 h 4487346"/>
              <a:gd name="connsiteX141" fmla="*/ 810567 w 5232917"/>
              <a:gd name="connsiteY141" fmla="*/ 1410788 h 4487346"/>
              <a:gd name="connsiteX142" fmla="*/ 849756 w 5232917"/>
              <a:gd name="connsiteY142" fmla="*/ 1306285 h 4487346"/>
              <a:gd name="connsiteX143" fmla="*/ 862819 w 5232917"/>
              <a:gd name="connsiteY143" fmla="*/ 1136468 h 4487346"/>
              <a:gd name="connsiteX144" fmla="*/ 810567 w 5232917"/>
              <a:gd name="connsiteY144" fmla="*/ 914400 h 4487346"/>
              <a:gd name="connsiteX145" fmla="*/ 771379 w 5232917"/>
              <a:gd name="connsiteY145" fmla="*/ 901337 h 4487346"/>
              <a:gd name="connsiteX146" fmla="*/ 706064 w 5232917"/>
              <a:gd name="connsiteY146" fmla="*/ 862148 h 4487346"/>
              <a:gd name="connsiteX147" fmla="*/ 601562 w 5232917"/>
              <a:gd name="connsiteY147" fmla="*/ 809897 h 4487346"/>
              <a:gd name="connsiteX148" fmla="*/ 549310 w 5232917"/>
              <a:gd name="connsiteY148" fmla="*/ 783771 h 4487346"/>
              <a:gd name="connsiteX149" fmla="*/ 405619 w 5232917"/>
              <a:gd name="connsiteY149" fmla="*/ 796834 h 4487346"/>
              <a:gd name="connsiteX150" fmla="*/ 366430 w 5232917"/>
              <a:gd name="connsiteY150" fmla="*/ 809897 h 4487346"/>
              <a:gd name="connsiteX151" fmla="*/ 222739 w 5232917"/>
              <a:gd name="connsiteY151" fmla="*/ 822960 h 4487346"/>
              <a:gd name="connsiteX152" fmla="*/ 141791 w 5232917"/>
              <a:gd name="connsiteY152" fmla="*/ 836422 h 4487346"/>
              <a:gd name="connsiteX153" fmla="*/ 13733 w 5232917"/>
              <a:gd name="connsiteY153" fmla="*/ 836022 h 4487346"/>
              <a:gd name="connsiteX154" fmla="*/ 670 w 5232917"/>
              <a:gd name="connsiteY154" fmla="*/ 783771 h 4487346"/>
              <a:gd name="connsiteX155" fmla="*/ 26796 w 5232917"/>
              <a:gd name="connsiteY155" fmla="*/ 744582 h 4487346"/>
              <a:gd name="connsiteX156" fmla="*/ 196613 w 5232917"/>
              <a:gd name="connsiteY156" fmla="*/ 679268 h 4487346"/>
              <a:gd name="connsiteX157" fmla="*/ 288053 w 5232917"/>
              <a:gd name="connsiteY157" fmla="*/ 640080 h 4487346"/>
              <a:gd name="connsiteX158" fmla="*/ 327242 w 5232917"/>
              <a:gd name="connsiteY158" fmla="*/ 627017 h 4487346"/>
              <a:gd name="connsiteX159" fmla="*/ 470933 w 5232917"/>
              <a:gd name="connsiteY159" fmla="*/ 574765 h 4487346"/>
              <a:gd name="connsiteX0" fmla="*/ 327242 w 5232919"/>
              <a:gd name="connsiteY0" fmla="*/ 640080 h 4487346"/>
              <a:gd name="connsiteX1" fmla="*/ 418682 w 5232919"/>
              <a:gd name="connsiteY1" fmla="*/ 613954 h 4487346"/>
              <a:gd name="connsiteX2" fmla="*/ 444807 w 5232919"/>
              <a:gd name="connsiteY2" fmla="*/ 574765 h 4487346"/>
              <a:gd name="connsiteX3" fmla="*/ 483996 w 5232919"/>
              <a:gd name="connsiteY3" fmla="*/ 535577 h 4487346"/>
              <a:gd name="connsiteX4" fmla="*/ 510122 w 5232919"/>
              <a:gd name="connsiteY4" fmla="*/ 483325 h 4487346"/>
              <a:gd name="connsiteX5" fmla="*/ 562373 w 5232919"/>
              <a:gd name="connsiteY5" fmla="*/ 352697 h 4487346"/>
              <a:gd name="connsiteX6" fmla="*/ 588499 w 5232919"/>
              <a:gd name="connsiteY6" fmla="*/ 313508 h 4487346"/>
              <a:gd name="connsiteX7" fmla="*/ 614624 w 5232919"/>
              <a:gd name="connsiteY7" fmla="*/ 248194 h 4487346"/>
              <a:gd name="connsiteX8" fmla="*/ 706064 w 5232919"/>
              <a:gd name="connsiteY8" fmla="*/ 169817 h 4487346"/>
              <a:gd name="connsiteX9" fmla="*/ 743550 w 5232919"/>
              <a:gd name="connsiteY9" fmla="*/ 137075 h 4487346"/>
              <a:gd name="connsiteX10" fmla="*/ 792582 w 5232919"/>
              <a:gd name="connsiteY10" fmla="*/ 114173 h 4487346"/>
              <a:gd name="connsiteX11" fmla="*/ 888944 w 5232919"/>
              <a:gd name="connsiteY11" fmla="*/ 78377 h 4487346"/>
              <a:gd name="connsiteX12" fmla="*/ 941195 w 5232919"/>
              <a:gd name="connsiteY12" fmla="*/ 45635 h 4487346"/>
              <a:gd name="connsiteX13" fmla="*/ 1032636 w 5232919"/>
              <a:gd name="connsiteY13" fmla="*/ 14592 h 4487346"/>
              <a:gd name="connsiteX14" fmla="*/ 1071824 w 5232919"/>
              <a:gd name="connsiteY14" fmla="*/ 26125 h 4487346"/>
              <a:gd name="connsiteX15" fmla="*/ 1111013 w 5232919"/>
              <a:gd name="connsiteY15" fmla="*/ 0 h 4487346"/>
              <a:gd name="connsiteX16" fmla="*/ 1241642 w 5232919"/>
              <a:gd name="connsiteY16" fmla="*/ 26125 h 4487346"/>
              <a:gd name="connsiteX17" fmla="*/ 1323237 w 5232919"/>
              <a:gd name="connsiteY17" fmla="*/ 57003 h 4487346"/>
              <a:gd name="connsiteX18" fmla="*/ 1372270 w 5232919"/>
              <a:gd name="connsiteY18" fmla="*/ 104502 h 4487346"/>
              <a:gd name="connsiteX19" fmla="*/ 1424522 w 5232919"/>
              <a:gd name="connsiteY19" fmla="*/ 130628 h 4487346"/>
              <a:gd name="connsiteX20" fmla="*/ 1437584 w 5232919"/>
              <a:gd name="connsiteY20" fmla="*/ 169817 h 4487346"/>
              <a:gd name="connsiteX21" fmla="*/ 1476773 w 5232919"/>
              <a:gd name="connsiteY21" fmla="*/ 209005 h 4487346"/>
              <a:gd name="connsiteX22" fmla="*/ 1489836 w 5232919"/>
              <a:gd name="connsiteY22" fmla="*/ 274320 h 4487346"/>
              <a:gd name="connsiteX23" fmla="*/ 1505245 w 5232919"/>
              <a:gd name="connsiteY23" fmla="*/ 595360 h 4487346"/>
              <a:gd name="connsiteX24" fmla="*/ 1463710 w 5232919"/>
              <a:gd name="connsiteY24" fmla="*/ 966651 h 4487346"/>
              <a:gd name="connsiteX25" fmla="*/ 1450647 w 5232919"/>
              <a:gd name="connsiteY25" fmla="*/ 1188720 h 4487346"/>
              <a:gd name="connsiteX26" fmla="*/ 1437584 w 5232919"/>
              <a:gd name="connsiteY26" fmla="*/ 1240971 h 4487346"/>
              <a:gd name="connsiteX27" fmla="*/ 1411459 w 5232919"/>
              <a:gd name="connsiteY27" fmla="*/ 1371600 h 4487346"/>
              <a:gd name="connsiteX28" fmla="*/ 1346144 w 5232919"/>
              <a:gd name="connsiteY28" fmla="*/ 1828800 h 4487346"/>
              <a:gd name="connsiteX29" fmla="*/ 1333082 w 5232919"/>
              <a:gd name="connsiteY29" fmla="*/ 2325188 h 4487346"/>
              <a:gd name="connsiteX30" fmla="*/ 1320019 w 5232919"/>
              <a:gd name="connsiteY30" fmla="*/ 2364377 h 4487346"/>
              <a:gd name="connsiteX31" fmla="*/ 1333082 w 5232919"/>
              <a:gd name="connsiteY31" fmla="*/ 3148148 h 4487346"/>
              <a:gd name="connsiteX32" fmla="*/ 1359207 w 5232919"/>
              <a:gd name="connsiteY32" fmla="*/ 3187337 h 4487346"/>
              <a:gd name="connsiteX33" fmla="*/ 1411459 w 5232919"/>
              <a:gd name="connsiteY33" fmla="*/ 3252651 h 4487346"/>
              <a:gd name="connsiteX34" fmla="*/ 1424522 w 5232919"/>
              <a:gd name="connsiteY34" fmla="*/ 3291840 h 4487346"/>
              <a:gd name="connsiteX35" fmla="*/ 1463710 w 5232919"/>
              <a:gd name="connsiteY35" fmla="*/ 3304902 h 4487346"/>
              <a:gd name="connsiteX36" fmla="*/ 1646590 w 5232919"/>
              <a:gd name="connsiteY36" fmla="*/ 3226525 h 4487346"/>
              <a:gd name="connsiteX37" fmla="*/ 1685779 w 5232919"/>
              <a:gd name="connsiteY37" fmla="*/ 3213462 h 4487346"/>
              <a:gd name="connsiteX38" fmla="*/ 1711904 w 5232919"/>
              <a:gd name="connsiteY38" fmla="*/ 3174274 h 4487346"/>
              <a:gd name="connsiteX39" fmla="*/ 1816407 w 5232919"/>
              <a:gd name="connsiteY39" fmla="*/ 3082834 h 4487346"/>
              <a:gd name="connsiteX40" fmla="*/ 1842533 w 5232919"/>
              <a:gd name="connsiteY40" fmla="*/ 3004457 h 4487346"/>
              <a:gd name="connsiteX41" fmla="*/ 1920910 w 5232919"/>
              <a:gd name="connsiteY41" fmla="*/ 2965268 h 4487346"/>
              <a:gd name="connsiteX42" fmla="*/ 1960099 w 5232919"/>
              <a:gd name="connsiteY42" fmla="*/ 2939142 h 4487346"/>
              <a:gd name="connsiteX43" fmla="*/ 2051539 w 5232919"/>
              <a:gd name="connsiteY43" fmla="*/ 2847702 h 4487346"/>
              <a:gd name="connsiteX44" fmla="*/ 2142979 w 5232919"/>
              <a:gd name="connsiteY44" fmla="*/ 2769325 h 4487346"/>
              <a:gd name="connsiteX45" fmla="*/ 2182167 w 5232919"/>
              <a:gd name="connsiteY45" fmla="*/ 2717074 h 4487346"/>
              <a:gd name="connsiteX46" fmla="*/ 2299733 w 5232919"/>
              <a:gd name="connsiteY46" fmla="*/ 2625634 h 4487346"/>
              <a:gd name="connsiteX47" fmla="*/ 2338922 w 5232919"/>
              <a:gd name="connsiteY47" fmla="*/ 2612571 h 4487346"/>
              <a:gd name="connsiteX48" fmla="*/ 2430362 w 5232919"/>
              <a:gd name="connsiteY48" fmla="*/ 2521131 h 4487346"/>
              <a:gd name="connsiteX49" fmla="*/ 2482613 w 5232919"/>
              <a:gd name="connsiteY49" fmla="*/ 2481942 h 4487346"/>
              <a:gd name="connsiteX50" fmla="*/ 2626304 w 5232919"/>
              <a:gd name="connsiteY50" fmla="*/ 2377440 h 4487346"/>
              <a:gd name="connsiteX51" fmla="*/ 2717744 w 5232919"/>
              <a:gd name="connsiteY51" fmla="*/ 2286000 h 4487346"/>
              <a:gd name="connsiteX52" fmla="*/ 2822247 w 5232919"/>
              <a:gd name="connsiteY52" fmla="*/ 2233748 h 4487346"/>
              <a:gd name="connsiteX53" fmla="*/ 2926750 w 5232919"/>
              <a:gd name="connsiteY53" fmla="*/ 2142308 h 4487346"/>
              <a:gd name="connsiteX54" fmla="*/ 2992064 w 5232919"/>
              <a:gd name="connsiteY54" fmla="*/ 2129245 h 4487346"/>
              <a:gd name="connsiteX55" fmla="*/ 3083504 w 5232919"/>
              <a:gd name="connsiteY55" fmla="*/ 2090057 h 4487346"/>
              <a:gd name="connsiteX56" fmla="*/ 3148819 w 5232919"/>
              <a:gd name="connsiteY56" fmla="*/ 2076994 h 4487346"/>
              <a:gd name="connsiteX57" fmla="*/ 3214133 w 5232919"/>
              <a:gd name="connsiteY57" fmla="*/ 2037805 h 4487346"/>
              <a:gd name="connsiteX58" fmla="*/ 3475390 w 5232919"/>
              <a:gd name="connsiteY58" fmla="*/ 1959428 h 4487346"/>
              <a:gd name="connsiteX59" fmla="*/ 3801962 w 5232919"/>
              <a:gd name="connsiteY59" fmla="*/ 1972491 h 4487346"/>
              <a:gd name="connsiteX60" fmla="*/ 3841150 w 5232919"/>
              <a:gd name="connsiteY60" fmla="*/ 2011680 h 4487346"/>
              <a:gd name="connsiteX61" fmla="*/ 3958716 w 5232919"/>
              <a:gd name="connsiteY61" fmla="*/ 1920240 h 4487346"/>
              <a:gd name="connsiteX62" fmla="*/ 4010967 w 5232919"/>
              <a:gd name="connsiteY62" fmla="*/ 1894114 h 4487346"/>
              <a:gd name="connsiteX63" fmla="*/ 4128533 w 5232919"/>
              <a:gd name="connsiteY63" fmla="*/ 1841862 h 4487346"/>
              <a:gd name="connsiteX64" fmla="*/ 4233036 w 5232919"/>
              <a:gd name="connsiteY64" fmla="*/ 1776548 h 4487346"/>
              <a:gd name="connsiteX65" fmla="*/ 4350602 w 5232919"/>
              <a:gd name="connsiteY65" fmla="*/ 1724297 h 4487346"/>
              <a:gd name="connsiteX66" fmla="*/ 4428979 w 5232919"/>
              <a:gd name="connsiteY66" fmla="*/ 1658982 h 4487346"/>
              <a:gd name="connsiteX67" fmla="*/ 4455104 w 5232919"/>
              <a:gd name="connsiteY67" fmla="*/ 1606731 h 4487346"/>
              <a:gd name="connsiteX68" fmla="*/ 4546544 w 5232919"/>
              <a:gd name="connsiteY68" fmla="*/ 1515291 h 4487346"/>
              <a:gd name="connsiteX69" fmla="*/ 4598796 w 5232919"/>
              <a:gd name="connsiteY69" fmla="*/ 1449977 h 4487346"/>
              <a:gd name="connsiteX70" fmla="*/ 4637984 w 5232919"/>
              <a:gd name="connsiteY70" fmla="*/ 1841862 h 4487346"/>
              <a:gd name="connsiteX71" fmla="*/ 4703299 w 5232919"/>
              <a:gd name="connsiteY71" fmla="*/ 1828800 h 4487346"/>
              <a:gd name="connsiteX72" fmla="*/ 4781676 w 5232919"/>
              <a:gd name="connsiteY72" fmla="*/ 1789611 h 4487346"/>
              <a:gd name="connsiteX73" fmla="*/ 4873116 w 5232919"/>
              <a:gd name="connsiteY73" fmla="*/ 1750422 h 4487346"/>
              <a:gd name="connsiteX74" fmla="*/ 4846990 w 5232919"/>
              <a:gd name="connsiteY74" fmla="*/ 2103120 h 4487346"/>
              <a:gd name="connsiteX75" fmla="*/ 4807802 w 5232919"/>
              <a:gd name="connsiteY75" fmla="*/ 2194560 h 4487346"/>
              <a:gd name="connsiteX76" fmla="*/ 4768613 w 5232919"/>
              <a:gd name="connsiteY76" fmla="*/ 2272937 h 4487346"/>
              <a:gd name="connsiteX77" fmla="*/ 4768613 w 5232919"/>
              <a:gd name="connsiteY77" fmla="*/ 2599508 h 4487346"/>
              <a:gd name="connsiteX78" fmla="*/ 4820864 w 5232919"/>
              <a:gd name="connsiteY78" fmla="*/ 2664822 h 4487346"/>
              <a:gd name="connsiteX79" fmla="*/ 4833927 w 5232919"/>
              <a:gd name="connsiteY79" fmla="*/ 2978331 h 4487346"/>
              <a:gd name="connsiteX80" fmla="*/ 4860053 w 5232919"/>
              <a:gd name="connsiteY80" fmla="*/ 3017520 h 4487346"/>
              <a:gd name="connsiteX81" fmla="*/ 4886179 w 5232919"/>
              <a:gd name="connsiteY81" fmla="*/ 3108960 h 4487346"/>
              <a:gd name="connsiteX82" fmla="*/ 4925367 w 5232919"/>
              <a:gd name="connsiteY82" fmla="*/ 3187337 h 4487346"/>
              <a:gd name="connsiteX83" fmla="*/ 4899242 w 5232919"/>
              <a:gd name="connsiteY83" fmla="*/ 3474720 h 4487346"/>
              <a:gd name="connsiteX84" fmla="*/ 4886179 w 5232919"/>
              <a:gd name="connsiteY84" fmla="*/ 3513908 h 4487346"/>
              <a:gd name="connsiteX85" fmla="*/ 4873116 w 5232919"/>
              <a:gd name="connsiteY85" fmla="*/ 3618411 h 4487346"/>
              <a:gd name="connsiteX86" fmla="*/ 4886179 w 5232919"/>
              <a:gd name="connsiteY86" fmla="*/ 4049485 h 4487346"/>
              <a:gd name="connsiteX87" fmla="*/ 4912304 w 5232919"/>
              <a:gd name="connsiteY87" fmla="*/ 4114800 h 4487346"/>
              <a:gd name="connsiteX88" fmla="*/ 4925367 w 5232919"/>
              <a:gd name="connsiteY88" fmla="*/ 4153988 h 4487346"/>
              <a:gd name="connsiteX89" fmla="*/ 4886179 w 5232919"/>
              <a:gd name="connsiteY89" fmla="*/ 4206240 h 4487346"/>
              <a:gd name="connsiteX90" fmla="*/ 344672 w 5232919"/>
              <a:gd name="connsiteY90" fmla="*/ 4250349 h 4487346"/>
              <a:gd name="connsiteX91" fmla="*/ 629091 w 5232919"/>
              <a:gd name="connsiteY91" fmla="*/ 4329358 h 4487346"/>
              <a:gd name="connsiteX92" fmla="*/ 1711979 w 5232919"/>
              <a:gd name="connsiteY92" fmla="*/ 4339198 h 4487346"/>
              <a:gd name="connsiteX93" fmla="*/ 3341232 w 5232919"/>
              <a:gd name="connsiteY93" fmla="*/ 4304761 h 4487346"/>
              <a:gd name="connsiteX94" fmla="*/ 4019109 w 5232919"/>
              <a:gd name="connsiteY94" fmla="*/ 4289369 h 4487346"/>
              <a:gd name="connsiteX95" fmla="*/ 4901578 w 5232919"/>
              <a:gd name="connsiteY95" fmla="*/ 4319520 h 4487346"/>
              <a:gd name="connsiteX96" fmla="*/ 3932590 w 5232919"/>
              <a:gd name="connsiteY96" fmla="*/ 4362994 h 4487346"/>
              <a:gd name="connsiteX97" fmla="*/ 3880339 w 5232919"/>
              <a:gd name="connsiteY97" fmla="*/ 4389120 h 4487346"/>
              <a:gd name="connsiteX98" fmla="*/ 3813765 w 5232919"/>
              <a:gd name="connsiteY98" fmla="*/ 4378555 h 4487346"/>
              <a:gd name="connsiteX99" fmla="*/ 3700555 w 5232919"/>
              <a:gd name="connsiteY99" fmla="*/ 4408073 h 4487346"/>
              <a:gd name="connsiteX100" fmla="*/ 4168475 w 5232919"/>
              <a:gd name="connsiteY100" fmla="*/ 4424917 h 4487346"/>
              <a:gd name="connsiteX101" fmla="*/ 3357824 w 5232919"/>
              <a:gd name="connsiteY101" fmla="*/ 4441371 h 4487346"/>
              <a:gd name="connsiteX102" fmla="*/ 3279447 w 5232919"/>
              <a:gd name="connsiteY102" fmla="*/ 4428308 h 4487346"/>
              <a:gd name="connsiteX103" fmla="*/ 3096567 w 5232919"/>
              <a:gd name="connsiteY103" fmla="*/ 4402182 h 4487346"/>
              <a:gd name="connsiteX104" fmla="*/ 3106603 w 5232919"/>
              <a:gd name="connsiteY104" fmla="*/ 4418638 h 4487346"/>
              <a:gd name="connsiteX105" fmla="*/ 3069873 w 5232919"/>
              <a:gd name="connsiteY105" fmla="*/ 4487346 h 4487346"/>
              <a:gd name="connsiteX106" fmla="*/ 1116389 w 5232919"/>
              <a:gd name="connsiteY106" fmla="*/ 4476945 h 4487346"/>
              <a:gd name="connsiteX107" fmla="*/ 1672716 w 5232919"/>
              <a:gd name="connsiteY107" fmla="*/ 4415245 h 4487346"/>
              <a:gd name="connsiteX108" fmla="*/ 1633527 w 5232919"/>
              <a:gd name="connsiteY108" fmla="*/ 4389120 h 4487346"/>
              <a:gd name="connsiteX109" fmla="*/ 1502899 w 5232919"/>
              <a:gd name="connsiteY109" fmla="*/ 4362994 h 4487346"/>
              <a:gd name="connsiteX110" fmla="*/ 1458789 w 5232919"/>
              <a:gd name="connsiteY110" fmla="*/ 4376227 h 4487346"/>
              <a:gd name="connsiteX111" fmla="*/ 1288668 w 5232919"/>
              <a:gd name="connsiteY111" fmla="*/ 4373634 h 4487346"/>
              <a:gd name="connsiteX112" fmla="*/ 976031 w 5232919"/>
              <a:gd name="connsiteY112" fmla="*/ 4392850 h 4487346"/>
              <a:gd name="connsiteX113" fmla="*/ 753207 w 5232919"/>
              <a:gd name="connsiteY113" fmla="*/ 4381481 h 4487346"/>
              <a:gd name="connsiteX114" fmla="*/ 324214 w 5232919"/>
              <a:gd name="connsiteY114" fmla="*/ 4376730 h 4487346"/>
              <a:gd name="connsiteX115" fmla="*/ 348526 w 5232919"/>
              <a:gd name="connsiteY115" fmla="*/ 4334279 h 4487346"/>
              <a:gd name="connsiteX116" fmla="*/ 3968 w 5232919"/>
              <a:gd name="connsiteY116" fmla="*/ 4294918 h 4487346"/>
              <a:gd name="connsiteX117" fmla="*/ 112370 w 5232919"/>
              <a:gd name="connsiteY117" fmla="*/ 4274947 h 4487346"/>
              <a:gd name="connsiteX118" fmla="*/ 96466 w 5232919"/>
              <a:gd name="connsiteY118" fmla="*/ 4269859 h 4487346"/>
              <a:gd name="connsiteX119" fmla="*/ 64092 w 5232919"/>
              <a:gd name="connsiteY119" fmla="*/ 4273081 h 4487346"/>
              <a:gd name="connsiteX120" fmla="*/ 18657 w 5232919"/>
              <a:gd name="connsiteY120" fmla="*/ 4251707 h 4487346"/>
              <a:gd name="connsiteX121" fmla="*/ 342009 w 5232919"/>
              <a:gd name="connsiteY121" fmla="*/ 4297849 h 4487346"/>
              <a:gd name="connsiteX122" fmla="*/ 364914 w 5232919"/>
              <a:gd name="connsiteY122" fmla="*/ 3696788 h 4487346"/>
              <a:gd name="connsiteX123" fmla="*/ 353367 w 5232919"/>
              <a:gd name="connsiteY123" fmla="*/ 3579222 h 4487346"/>
              <a:gd name="connsiteX124" fmla="*/ 379493 w 5232919"/>
              <a:gd name="connsiteY124" fmla="*/ 3513908 h 4487346"/>
              <a:gd name="connsiteX125" fmla="*/ 392556 w 5232919"/>
              <a:gd name="connsiteY125" fmla="*/ 3474720 h 4487346"/>
              <a:gd name="connsiteX126" fmla="*/ 431744 w 5232919"/>
              <a:gd name="connsiteY126" fmla="*/ 3317965 h 4487346"/>
              <a:gd name="connsiteX127" fmla="*/ 444807 w 5232919"/>
              <a:gd name="connsiteY127" fmla="*/ 3278777 h 4487346"/>
              <a:gd name="connsiteX128" fmla="*/ 457870 w 5232919"/>
              <a:gd name="connsiteY128" fmla="*/ 3213462 h 4487346"/>
              <a:gd name="connsiteX129" fmla="*/ 497059 w 5232919"/>
              <a:gd name="connsiteY129" fmla="*/ 3135085 h 4487346"/>
              <a:gd name="connsiteX130" fmla="*/ 523184 w 5232919"/>
              <a:gd name="connsiteY130" fmla="*/ 3004457 h 4487346"/>
              <a:gd name="connsiteX131" fmla="*/ 536247 w 5232919"/>
              <a:gd name="connsiteY131" fmla="*/ 2926080 h 4487346"/>
              <a:gd name="connsiteX132" fmla="*/ 562373 w 5232919"/>
              <a:gd name="connsiteY132" fmla="*/ 2873828 h 4487346"/>
              <a:gd name="connsiteX133" fmla="*/ 575436 w 5232919"/>
              <a:gd name="connsiteY133" fmla="*/ 2834640 h 4487346"/>
              <a:gd name="connsiteX134" fmla="*/ 640750 w 5232919"/>
              <a:gd name="connsiteY134" fmla="*/ 2403565 h 4487346"/>
              <a:gd name="connsiteX135" fmla="*/ 658623 w 5232919"/>
              <a:gd name="connsiteY135" fmla="*/ 2253274 h 4487346"/>
              <a:gd name="connsiteX136" fmla="*/ 679939 w 5232919"/>
              <a:gd name="connsiteY136" fmla="*/ 2181497 h 4487346"/>
              <a:gd name="connsiteX137" fmla="*/ 704360 w 5232919"/>
              <a:gd name="connsiteY137" fmla="*/ 2018128 h 4487346"/>
              <a:gd name="connsiteX138" fmla="*/ 717424 w 5232919"/>
              <a:gd name="connsiteY138" fmla="*/ 1978939 h 4487346"/>
              <a:gd name="connsiteX139" fmla="*/ 745253 w 5232919"/>
              <a:gd name="connsiteY139" fmla="*/ 1854925 h 4487346"/>
              <a:gd name="connsiteX140" fmla="*/ 784442 w 5232919"/>
              <a:gd name="connsiteY140" fmla="*/ 1567542 h 4487346"/>
              <a:gd name="connsiteX141" fmla="*/ 810567 w 5232919"/>
              <a:gd name="connsiteY141" fmla="*/ 1410788 h 4487346"/>
              <a:gd name="connsiteX142" fmla="*/ 849756 w 5232919"/>
              <a:gd name="connsiteY142" fmla="*/ 1306285 h 4487346"/>
              <a:gd name="connsiteX143" fmla="*/ 862819 w 5232919"/>
              <a:gd name="connsiteY143" fmla="*/ 1136468 h 4487346"/>
              <a:gd name="connsiteX144" fmla="*/ 810567 w 5232919"/>
              <a:gd name="connsiteY144" fmla="*/ 914400 h 4487346"/>
              <a:gd name="connsiteX145" fmla="*/ 771379 w 5232919"/>
              <a:gd name="connsiteY145" fmla="*/ 901337 h 4487346"/>
              <a:gd name="connsiteX146" fmla="*/ 706064 w 5232919"/>
              <a:gd name="connsiteY146" fmla="*/ 862148 h 4487346"/>
              <a:gd name="connsiteX147" fmla="*/ 601562 w 5232919"/>
              <a:gd name="connsiteY147" fmla="*/ 809897 h 4487346"/>
              <a:gd name="connsiteX148" fmla="*/ 549310 w 5232919"/>
              <a:gd name="connsiteY148" fmla="*/ 783771 h 4487346"/>
              <a:gd name="connsiteX149" fmla="*/ 405619 w 5232919"/>
              <a:gd name="connsiteY149" fmla="*/ 796834 h 4487346"/>
              <a:gd name="connsiteX150" fmla="*/ 366430 w 5232919"/>
              <a:gd name="connsiteY150" fmla="*/ 809897 h 4487346"/>
              <a:gd name="connsiteX151" fmla="*/ 222739 w 5232919"/>
              <a:gd name="connsiteY151" fmla="*/ 822960 h 4487346"/>
              <a:gd name="connsiteX152" fmla="*/ 141791 w 5232919"/>
              <a:gd name="connsiteY152" fmla="*/ 836422 h 4487346"/>
              <a:gd name="connsiteX153" fmla="*/ 13733 w 5232919"/>
              <a:gd name="connsiteY153" fmla="*/ 836022 h 4487346"/>
              <a:gd name="connsiteX154" fmla="*/ 670 w 5232919"/>
              <a:gd name="connsiteY154" fmla="*/ 783771 h 4487346"/>
              <a:gd name="connsiteX155" fmla="*/ 26796 w 5232919"/>
              <a:gd name="connsiteY155" fmla="*/ 744582 h 4487346"/>
              <a:gd name="connsiteX156" fmla="*/ 196613 w 5232919"/>
              <a:gd name="connsiteY156" fmla="*/ 679268 h 4487346"/>
              <a:gd name="connsiteX157" fmla="*/ 288053 w 5232919"/>
              <a:gd name="connsiteY157" fmla="*/ 640080 h 4487346"/>
              <a:gd name="connsiteX158" fmla="*/ 327242 w 5232919"/>
              <a:gd name="connsiteY158" fmla="*/ 627017 h 4487346"/>
              <a:gd name="connsiteX159" fmla="*/ 470933 w 5232919"/>
              <a:gd name="connsiteY159" fmla="*/ 574765 h 4487346"/>
              <a:gd name="connsiteX0" fmla="*/ 327242 w 5232917"/>
              <a:gd name="connsiteY0" fmla="*/ 640080 h 4487346"/>
              <a:gd name="connsiteX1" fmla="*/ 418682 w 5232917"/>
              <a:gd name="connsiteY1" fmla="*/ 613954 h 4487346"/>
              <a:gd name="connsiteX2" fmla="*/ 444807 w 5232917"/>
              <a:gd name="connsiteY2" fmla="*/ 574765 h 4487346"/>
              <a:gd name="connsiteX3" fmla="*/ 483996 w 5232917"/>
              <a:gd name="connsiteY3" fmla="*/ 535577 h 4487346"/>
              <a:gd name="connsiteX4" fmla="*/ 510122 w 5232917"/>
              <a:gd name="connsiteY4" fmla="*/ 483325 h 4487346"/>
              <a:gd name="connsiteX5" fmla="*/ 562373 w 5232917"/>
              <a:gd name="connsiteY5" fmla="*/ 352697 h 4487346"/>
              <a:gd name="connsiteX6" fmla="*/ 588499 w 5232917"/>
              <a:gd name="connsiteY6" fmla="*/ 313508 h 4487346"/>
              <a:gd name="connsiteX7" fmla="*/ 614624 w 5232917"/>
              <a:gd name="connsiteY7" fmla="*/ 248194 h 4487346"/>
              <a:gd name="connsiteX8" fmla="*/ 706064 w 5232917"/>
              <a:gd name="connsiteY8" fmla="*/ 169817 h 4487346"/>
              <a:gd name="connsiteX9" fmla="*/ 743550 w 5232917"/>
              <a:gd name="connsiteY9" fmla="*/ 137075 h 4487346"/>
              <a:gd name="connsiteX10" fmla="*/ 792582 w 5232917"/>
              <a:gd name="connsiteY10" fmla="*/ 114173 h 4487346"/>
              <a:gd name="connsiteX11" fmla="*/ 888944 w 5232917"/>
              <a:gd name="connsiteY11" fmla="*/ 78377 h 4487346"/>
              <a:gd name="connsiteX12" fmla="*/ 941195 w 5232917"/>
              <a:gd name="connsiteY12" fmla="*/ 45635 h 4487346"/>
              <a:gd name="connsiteX13" fmla="*/ 1032636 w 5232917"/>
              <a:gd name="connsiteY13" fmla="*/ 14592 h 4487346"/>
              <a:gd name="connsiteX14" fmla="*/ 1071824 w 5232917"/>
              <a:gd name="connsiteY14" fmla="*/ 26125 h 4487346"/>
              <a:gd name="connsiteX15" fmla="*/ 1111013 w 5232917"/>
              <a:gd name="connsiteY15" fmla="*/ 0 h 4487346"/>
              <a:gd name="connsiteX16" fmla="*/ 1241642 w 5232917"/>
              <a:gd name="connsiteY16" fmla="*/ 26125 h 4487346"/>
              <a:gd name="connsiteX17" fmla="*/ 1323237 w 5232917"/>
              <a:gd name="connsiteY17" fmla="*/ 57003 h 4487346"/>
              <a:gd name="connsiteX18" fmla="*/ 1372270 w 5232917"/>
              <a:gd name="connsiteY18" fmla="*/ 104502 h 4487346"/>
              <a:gd name="connsiteX19" fmla="*/ 1424522 w 5232917"/>
              <a:gd name="connsiteY19" fmla="*/ 130628 h 4487346"/>
              <a:gd name="connsiteX20" fmla="*/ 1437584 w 5232917"/>
              <a:gd name="connsiteY20" fmla="*/ 169817 h 4487346"/>
              <a:gd name="connsiteX21" fmla="*/ 1476773 w 5232917"/>
              <a:gd name="connsiteY21" fmla="*/ 209005 h 4487346"/>
              <a:gd name="connsiteX22" fmla="*/ 1489836 w 5232917"/>
              <a:gd name="connsiteY22" fmla="*/ 274320 h 4487346"/>
              <a:gd name="connsiteX23" fmla="*/ 1505245 w 5232917"/>
              <a:gd name="connsiteY23" fmla="*/ 595360 h 4487346"/>
              <a:gd name="connsiteX24" fmla="*/ 1463710 w 5232917"/>
              <a:gd name="connsiteY24" fmla="*/ 966651 h 4487346"/>
              <a:gd name="connsiteX25" fmla="*/ 1450647 w 5232917"/>
              <a:gd name="connsiteY25" fmla="*/ 1188720 h 4487346"/>
              <a:gd name="connsiteX26" fmla="*/ 1437584 w 5232917"/>
              <a:gd name="connsiteY26" fmla="*/ 1240971 h 4487346"/>
              <a:gd name="connsiteX27" fmla="*/ 1411459 w 5232917"/>
              <a:gd name="connsiteY27" fmla="*/ 1371600 h 4487346"/>
              <a:gd name="connsiteX28" fmla="*/ 1346144 w 5232917"/>
              <a:gd name="connsiteY28" fmla="*/ 1828800 h 4487346"/>
              <a:gd name="connsiteX29" fmla="*/ 1333082 w 5232917"/>
              <a:gd name="connsiteY29" fmla="*/ 2325188 h 4487346"/>
              <a:gd name="connsiteX30" fmla="*/ 1320019 w 5232917"/>
              <a:gd name="connsiteY30" fmla="*/ 2364377 h 4487346"/>
              <a:gd name="connsiteX31" fmla="*/ 1333082 w 5232917"/>
              <a:gd name="connsiteY31" fmla="*/ 3148148 h 4487346"/>
              <a:gd name="connsiteX32" fmla="*/ 1359207 w 5232917"/>
              <a:gd name="connsiteY32" fmla="*/ 3187337 h 4487346"/>
              <a:gd name="connsiteX33" fmla="*/ 1411459 w 5232917"/>
              <a:gd name="connsiteY33" fmla="*/ 3252651 h 4487346"/>
              <a:gd name="connsiteX34" fmla="*/ 1424522 w 5232917"/>
              <a:gd name="connsiteY34" fmla="*/ 3291840 h 4487346"/>
              <a:gd name="connsiteX35" fmla="*/ 1463710 w 5232917"/>
              <a:gd name="connsiteY35" fmla="*/ 3304902 h 4487346"/>
              <a:gd name="connsiteX36" fmla="*/ 1646590 w 5232917"/>
              <a:gd name="connsiteY36" fmla="*/ 3226525 h 4487346"/>
              <a:gd name="connsiteX37" fmla="*/ 1685779 w 5232917"/>
              <a:gd name="connsiteY37" fmla="*/ 3213462 h 4487346"/>
              <a:gd name="connsiteX38" fmla="*/ 1711904 w 5232917"/>
              <a:gd name="connsiteY38" fmla="*/ 3174274 h 4487346"/>
              <a:gd name="connsiteX39" fmla="*/ 1816407 w 5232917"/>
              <a:gd name="connsiteY39" fmla="*/ 3082834 h 4487346"/>
              <a:gd name="connsiteX40" fmla="*/ 1842533 w 5232917"/>
              <a:gd name="connsiteY40" fmla="*/ 3004457 h 4487346"/>
              <a:gd name="connsiteX41" fmla="*/ 1920910 w 5232917"/>
              <a:gd name="connsiteY41" fmla="*/ 2965268 h 4487346"/>
              <a:gd name="connsiteX42" fmla="*/ 1960099 w 5232917"/>
              <a:gd name="connsiteY42" fmla="*/ 2939142 h 4487346"/>
              <a:gd name="connsiteX43" fmla="*/ 2051539 w 5232917"/>
              <a:gd name="connsiteY43" fmla="*/ 2847702 h 4487346"/>
              <a:gd name="connsiteX44" fmla="*/ 2142979 w 5232917"/>
              <a:gd name="connsiteY44" fmla="*/ 2769325 h 4487346"/>
              <a:gd name="connsiteX45" fmla="*/ 2182167 w 5232917"/>
              <a:gd name="connsiteY45" fmla="*/ 2717074 h 4487346"/>
              <a:gd name="connsiteX46" fmla="*/ 2299733 w 5232917"/>
              <a:gd name="connsiteY46" fmla="*/ 2625634 h 4487346"/>
              <a:gd name="connsiteX47" fmla="*/ 2338922 w 5232917"/>
              <a:gd name="connsiteY47" fmla="*/ 2612571 h 4487346"/>
              <a:gd name="connsiteX48" fmla="*/ 2430362 w 5232917"/>
              <a:gd name="connsiteY48" fmla="*/ 2521131 h 4487346"/>
              <a:gd name="connsiteX49" fmla="*/ 2482613 w 5232917"/>
              <a:gd name="connsiteY49" fmla="*/ 2481942 h 4487346"/>
              <a:gd name="connsiteX50" fmla="*/ 2626304 w 5232917"/>
              <a:gd name="connsiteY50" fmla="*/ 2377440 h 4487346"/>
              <a:gd name="connsiteX51" fmla="*/ 2717744 w 5232917"/>
              <a:gd name="connsiteY51" fmla="*/ 2286000 h 4487346"/>
              <a:gd name="connsiteX52" fmla="*/ 2822247 w 5232917"/>
              <a:gd name="connsiteY52" fmla="*/ 2233748 h 4487346"/>
              <a:gd name="connsiteX53" fmla="*/ 2926750 w 5232917"/>
              <a:gd name="connsiteY53" fmla="*/ 2142308 h 4487346"/>
              <a:gd name="connsiteX54" fmla="*/ 2992064 w 5232917"/>
              <a:gd name="connsiteY54" fmla="*/ 2129245 h 4487346"/>
              <a:gd name="connsiteX55" fmla="*/ 3083504 w 5232917"/>
              <a:gd name="connsiteY55" fmla="*/ 2090057 h 4487346"/>
              <a:gd name="connsiteX56" fmla="*/ 3148819 w 5232917"/>
              <a:gd name="connsiteY56" fmla="*/ 2076994 h 4487346"/>
              <a:gd name="connsiteX57" fmla="*/ 3214133 w 5232917"/>
              <a:gd name="connsiteY57" fmla="*/ 2037805 h 4487346"/>
              <a:gd name="connsiteX58" fmla="*/ 3475390 w 5232917"/>
              <a:gd name="connsiteY58" fmla="*/ 1959428 h 4487346"/>
              <a:gd name="connsiteX59" fmla="*/ 3801962 w 5232917"/>
              <a:gd name="connsiteY59" fmla="*/ 1972491 h 4487346"/>
              <a:gd name="connsiteX60" fmla="*/ 3841150 w 5232917"/>
              <a:gd name="connsiteY60" fmla="*/ 2011680 h 4487346"/>
              <a:gd name="connsiteX61" fmla="*/ 3958716 w 5232917"/>
              <a:gd name="connsiteY61" fmla="*/ 1920240 h 4487346"/>
              <a:gd name="connsiteX62" fmla="*/ 4010967 w 5232917"/>
              <a:gd name="connsiteY62" fmla="*/ 1894114 h 4487346"/>
              <a:gd name="connsiteX63" fmla="*/ 4128533 w 5232917"/>
              <a:gd name="connsiteY63" fmla="*/ 1841862 h 4487346"/>
              <a:gd name="connsiteX64" fmla="*/ 4233036 w 5232917"/>
              <a:gd name="connsiteY64" fmla="*/ 1776548 h 4487346"/>
              <a:gd name="connsiteX65" fmla="*/ 4350602 w 5232917"/>
              <a:gd name="connsiteY65" fmla="*/ 1724297 h 4487346"/>
              <a:gd name="connsiteX66" fmla="*/ 4428979 w 5232917"/>
              <a:gd name="connsiteY66" fmla="*/ 1658982 h 4487346"/>
              <a:gd name="connsiteX67" fmla="*/ 4455104 w 5232917"/>
              <a:gd name="connsiteY67" fmla="*/ 1606731 h 4487346"/>
              <a:gd name="connsiteX68" fmla="*/ 4546544 w 5232917"/>
              <a:gd name="connsiteY68" fmla="*/ 1515291 h 4487346"/>
              <a:gd name="connsiteX69" fmla="*/ 4598796 w 5232917"/>
              <a:gd name="connsiteY69" fmla="*/ 1449977 h 4487346"/>
              <a:gd name="connsiteX70" fmla="*/ 4637984 w 5232917"/>
              <a:gd name="connsiteY70" fmla="*/ 1841862 h 4487346"/>
              <a:gd name="connsiteX71" fmla="*/ 4703299 w 5232917"/>
              <a:gd name="connsiteY71" fmla="*/ 1828800 h 4487346"/>
              <a:gd name="connsiteX72" fmla="*/ 4781676 w 5232917"/>
              <a:gd name="connsiteY72" fmla="*/ 1789611 h 4487346"/>
              <a:gd name="connsiteX73" fmla="*/ 4873116 w 5232917"/>
              <a:gd name="connsiteY73" fmla="*/ 1750422 h 4487346"/>
              <a:gd name="connsiteX74" fmla="*/ 4846990 w 5232917"/>
              <a:gd name="connsiteY74" fmla="*/ 2103120 h 4487346"/>
              <a:gd name="connsiteX75" fmla="*/ 4807802 w 5232917"/>
              <a:gd name="connsiteY75" fmla="*/ 2194560 h 4487346"/>
              <a:gd name="connsiteX76" fmla="*/ 4768613 w 5232917"/>
              <a:gd name="connsiteY76" fmla="*/ 2272937 h 4487346"/>
              <a:gd name="connsiteX77" fmla="*/ 4768613 w 5232917"/>
              <a:gd name="connsiteY77" fmla="*/ 2599508 h 4487346"/>
              <a:gd name="connsiteX78" fmla="*/ 4820864 w 5232917"/>
              <a:gd name="connsiteY78" fmla="*/ 2664822 h 4487346"/>
              <a:gd name="connsiteX79" fmla="*/ 4833927 w 5232917"/>
              <a:gd name="connsiteY79" fmla="*/ 2978331 h 4487346"/>
              <a:gd name="connsiteX80" fmla="*/ 4860053 w 5232917"/>
              <a:gd name="connsiteY80" fmla="*/ 3017520 h 4487346"/>
              <a:gd name="connsiteX81" fmla="*/ 4886179 w 5232917"/>
              <a:gd name="connsiteY81" fmla="*/ 3108960 h 4487346"/>
              <a:gd name="connsiteX82" fmla="*/ 4925367 w 5232917"/>
              <a:gd name="connsiteY82" fmla="*/ 3187337 h 4487346"/>
              <a:gd name="connsiteX83" fmla="*/ 4899242 w 5232917"/>
              <a:gd name="connsiteY83" fmla="*/ 3474720 h 4487346"/>
              <a:gd name="connsiteX84" fmla="*/ 4886179 w 5232917"/>
              <a:gd name="connsiteY84" fmla="*/ 3513908 h 4487346"/>
              <a:gd name="connsiteX85" fmla="*/ 4873116 w 5232917"/>
              <a:gd name="connsiteY85" fmla="*/ 3618411 h 4487346"/>
              <a:gd name="connsiteX86" fmla="*/ 4886179 w 5232917"/>
              <a:gd name="connsiteY86" fmla="*/ 4049485 h 4487346"/>
              <a:gd name="connsiteX87" fmla="*/ 4912304 w 5232917"/>
              <a:gd name="connsiteY87" fmla="*/ 4114800 h 4487346"/>
              <a:gd name="connsiteX88" fmla="*/ 4925367 w 5232917"/>
              <a:gd name="connsiteY88" fmla="*/ 4153988 h 4487346"/>
              <a:gd name="connsiteX89" fmla="*/ 4886179 w 5232917"/>
              <a:gd name="connsiteY89" fmla="*/ 4206240 h 4487346"/>
              <a:gd name="connsiteX90" fmla="*/ 344672 w 5232917"/>
              <a:gd name="connsiteY90" fmla="*/ 4250349 h 4487346"/>
              <a:gd name="connsiteX91" fmla="*/ 629091 w 5232917"/>
              <a:gd name="connsiteY91" fmla="*/ 4329358 h 4487346"/>
              <a:gd name="connsiteX92" fmla="*/ 1711979 w 5232917"/>
              <a:gd name="connsiteY92" fmla="*/ 4339198 h 4487346"/>
              <a:gd name="connsiteX93" fmla="*/ 3341232 w 5232917"/>
              <a:gd name="connsiteY93" fmla="*/ 4304761 h 4487346"/>
              <a:gd name="connsiteX94" fmla="*/ 4019109 w 5232917"/>
              <a:gd name="connsiteY94" fmla="*/ 4289369 h 4487346"/>
              <a:gd name="connsiteX95" fmla="*/ 4901578 w 5232917"/>
              <a:gd name="connsiteY95" fmla="*/ 4319520 h 4487346"/>
              <a:gd name="connsiteX96" fmla="*/ 3932590 w 5232917"/>
              <a:gd name="connsiteY96" fmla="*/ 4362994 h 4487346"/>
              <a:gd name="connsiteX97" fmla="*/ 3880339 w 5232917"/>
              <a:gd name="connsiteY97" fmla="*/ 4389120 h 4487346"/>
              <a:gd name="connsiteX98" fmla="*/ 3813765 w 5232917"/>
              <a:gd name="connsiteY98" fmla="*/ 4378555 h 4487346"/>
              <a:gd name="connsiteX99" fmla="*/ 3700555 w 5232917"/>
              <a:gd name="connsiteY99" fmla="*/ 4408073 h 4487346"/>
              <a:gd name="connsiteX100" fmla="*/ 4168475 w 5232917"/>
              <a:gd name="connsiteY100" fmla="*/ 4424917 h 4487346"/>
              <a:gd name="connsiteX101" fmla="*/ 3357824 w 5232917"/>
              <a:gd name="connsiteY101" fmla="*/ 4441371 h 4487346"/>
              <a:gd name="connsiteX102" fmla="*/ 3279447 w 5232917"/>
              <a:gd name="connsiteY102" fmla="*/ 4428308 h 4487346"/>
              <a:gd name="connsiteX103" fmla="*/ 3096567 w 5232917"/>
              <a:gd name="connsiteY103" fmla="*/ 4402182 h 4487346"/>
              <a:gd name="connsiteX104" fmla="*/ 3106603 w 5232917"/>
              <a:gd name="connsiteY104" fmla="*/ 4418638 h 4487346"/>
              <a:gd name="connsiteX105" fmla="*/ 3069873 w 5232917"/>
              <a:gd name="connsiteY105" fmla="*/ 4487346 h 4487346"/>
              <a:gd name="connsiteX106" fmla="*/ 1116389 w 5232917"/>
              <a:gd name="connsiteY106" fmla="*/ 4476945 h 4487346"/>
              <a:gd name="connsiteX107" fmla="*/ 1672716 w 5232917"/>
              <a:gd name="connsiteY107" fmla="*/ 4415245 h 4487346"/>
              <a:gd name="connsiteX108" fmla="*/ 1633527 w 5232917"/>
              <a:gd name="connsiteY108" fmla="*/ 4389120 h 4487346"/>
              <a:gd name="connsiteX109" fmla="*/ 1502899 w 5232917"/>
              <a:gd name="connsiteY109" fmla="*/ 4362994 h 4487346"/>
              <a:gd name="connsiteX110" fmla="*/ 1458789 w 5232917"/>
              <a:gd name="connsiteY110" fmla="*/ 4376227 h 4487346"/>
              <a:gd name="connsiteX111" fmla="*/ 1288668 w 5232917"/>
              <a:gd name="connsiteY111" fmla="*/ 4373634 h 4487346"/>
              <a:gd name="connsiteX112" fmla="*/ 976031 w 5232917"/>
              <a:gd name="connsiteY112" fmla="*/ 4392850 h 4487346"/>
              <a:gd name="connsiteX113" fmla="*/ 753207 w 5232917"/>
              <a:gd name="connsiteY113" fmla="*/ 4381481 h 4487346"/>
              <a:gd name="connsiteX114" fmla="*/ 324214 w 5232917"/>
              <a:gd name="connsiteY114" fmla="*/ 4376730 h 4487346"/>
              <a:gd name="connsiteX115" fmla="*/ 348526 w 5232917"/>
              <a:gd name="connsiteY115" fmla="*/ 4334279 h 4487346"/>
              <a:gd name="connsiteX116" fmla="*/ 3968 w 5232917"/>
              <a:gd name="connsiteY116" fmla="*/ 4294918 h 4487346"/>
              <a:gd name="connsiteX117" fmla="*/ 112370 w 5232917"/>
              <a:gd name="connsiteY117" fmla="*/ 4274947 h 4487346"/>
              <a:gd name="connsiteX118" fmla="*/ 96466 w 5232917"/>
              <a:gd name="connsiteY118" fmla="*/ 4269859 h 4487346"/>
              <a:gd name="connsiteX119" fmla="*/ 64092 w 5232917"/>
              <a:gd name="connsiteY119" fmla="*/ 4273081 h 4487346"/>
              <a:gd name="connsiteX120" fmla="*/ 18657 w 5232917"/>
              <a:gd name="connsiteY120" fmla="*/ 4251707 h 4487346"/>
              <a:gd name="connsiteX121" fmla="*/ 342009 w 5232917"/>
              <a:gd name="connsiteY121" fmla="*/ 4297849 h 4487346"/>
              <a:gd name="connsiteX122" fmla="*/ 364914 w 5232917"/>
              <a:gd name="connsiteY122" fmla="*/ 3696788 h 4487346"/>
              <a:gd name="connsiteX123" fmla="*/ 382901 w 5232917"/>
              <a:gd name="connsiteY123" fmla="*/ 3584142 h 4487346"/>
              <a:gd name="connsiteX124" fmla="*/ 379493 w 5232917"/>
              <a:gd name="connsiteY124" fmla="*/ 3513908 h 4487346"/>
              <a:gd name="connsiteX125" fmla="*/ 392556 w 5232917"/>
              <a:gd name="connsiteY125" fmla="*/ 3474720 h 4487346"/>
              <a:gd name="connsiteX126" fmla="*/ 431744 w 5232917"/>
              <a:gd name="connsiteY126" fmla="*/ 3317965 h 4487346"/>
              <a:gd name="connsiteX127" fmla="*/ 444807 w 5232917"/>
              <a:gd name="connsiteY127" fmla="*/ 3278777 h 4487346"/>
              <a:gd name="connsiteX128" fmla="*/ 457870 w 5232917"/>
              <a:gd name="connsiteY128" fmla="*/ 3213462 h 4487346"/>
              <a:gd name="connsiteX129" fmla="*/ 497059 w 5232917"/>
              <a:gd name="connsiteY129" fmla="*/ 3135085 h 4487346"/>
              <a:gd name="connsiteX130" fmla="*/ 523184 w 5232917"/>
              <a:gd name="connsiteY130" fmla="*/ 3004457 h 4487346"/>
              <a:gd name="connsiteX131" fmla="*/ 536247 w 5232917"/>
              <a:gd name="connsiteY131" fmla="*/ 2926080 h 4487346"/>
              <a:gd name="connsiteX132" fmla="*/ 562373 w 5232917"/>
              <a:gd name="connsiteY132" fmla="*/ 2873828 h 4487346"/>
              <a:gd name="connsiteX133" fmla="*/ 575436 w 5232917"/>
              <a:gd name="connsiteY133" fmla="*/ 2834640 h 4487346"/>
              <a:gd name="connsiteX134" fmla="*/ 640750 w 5232917"/>
              <a:gd name="connsiteY134" fmla="*/ 2403565 h 4487346"/>
              <a:gd name="connsiteX135" fmla="*/ 658623 w 5232917"/>
              <a:gd name="connsiteY135" fmla="*/ 2253274 h 4487346"/>
              <a:gd name="connsiteX136" fmla="*/ 679939 w 5232917"/>
              <a:gd name="connsiteY136" fmla="*/ 2181497 h 4487346"/>
              <a:gd name="connsiteX137" fmla="*/ 704360 w 5232917"/>
              <a:gd name="connsiteY137" fmla="*/ 2018128 h 4487346"/>
              <a:gd name="connsiteX138" fmla="*/ 717424 w 5232917"/>
              <a:gd name="connsiteY138" fmla="*/ 1978939 h 4487346"/>
              <a:gd name="connsiteX139" fmla="*/ 745253 w 5232917"/>
              <a:gd name="connsiteY139" fmla="*/ 1854925 h 4487346"/>
              <a:gd name="connsiteX140" fmla="*/ 784442 w 5232917"/>
              <a:gd name="connsiteY140" fmla="*/ 1567542 h 4487346"/>
              <a:gd name="connsiteX141" fmla="*/ 810567 w 5232917"/>
              <a:gd name="connsiteY141" fmla="*/ 1410788 h 4487346"/>
              <a:gd name="connsiteX142" fmla="*/ 849756 w 5232917"/>
              <a:gd name="connsiteY142" fmla="*/ 1306285 h 4487346"/>
              <a:gd name="connsiteX143" fmla="*/ 862819 w 5232917"/>
              <a:gd name="connsiteY143" fmla="*/ 1136468 h 4487346"/>
              <a:gd name="connsiteX144" fmla="*/ 810567 w 5232917"/>
              <a:gd name="connsiteY144" fmla="*/ 914400 h 4487346"/>
              <a:gd name="connsiteX145" fmla="*/ 771379 w 5232917"/>
              <a:gd name="connsiteY145" fmla="*/ 901337 h 4487346"/>
              <a:gd name="connsiteX146" fmla="*/ 706064 w 5232917"/>
              <a:gd name="connsiteY146" fmla="*/ 862148 h 4487346"/>
              <a:gd name="connsiteX147" fmla="*/ 601562 w 5232917"/>
              <a:gd name="connsiteY147" fmla="*/ 809897 h 4487346"/>
              <a:gd name="connsiteX148" fmla="*/ 549310 w 5232917"/>
              <a:gd name="connsiteY148" fmla="*/ 783771 h 4487346"/>
              <a:gd name="connsiteX149" fmla="*/ 405619 w 5232917"/>
              <a:gd name="connsiteY149" fmla="*/ 796834 h 4487346"/>
              <a:gd name="connsiteX150" fmla="*/ 366430 w 5232917"/>
              <a:gd name="connsiteY150" fmla="*/ 809897 h 4487346"/>
              <a:gd name="connsiteX151" fmla="*/ 222739 w 5232917"/>
              <a:gd name="connsiteY151" fmla="*/ 822960 h 4487346"/>
              <a:gd name="connsiteX152" fmla="*/ 141791 w 5232917"/>
              <a:gd name="connsiteY152" fmla="*/ 836422 h 4487346"/>
              <a:gd name="connsiteX153" fmla="*/ 13733 w 5232917"/>
              <a:gd name="connsiteY153" fmla="*/ 836022 h 4487346"/>
              <a:gd name="connsiteX154" fmla="*/ 670 w 5232917"/>
              <a:gd name="connsiteY154" fmla="*/ 783771 h 4487346"/>
              <a:gd name="connsiteX155" fmla="*/ 26796 w 5232917"/>
              <a:gd name="connsiteY155" fmla="*/ 744582 h 4487346"/>
              <a:gd name="connsiteX156" fmla="*/ 196613 w 5232917"/>
              <a:gd name="connsiteY156" fmla="*/ 679268 h 4487346"/>
              <a:gd name="connsiteX157" fmla="*/ 288053 w 5232917"/>
              <a:gd name="connsiteY157" fmla="*/ 640080 h 4487346"/>
              <a:gd name="connsiteX158" fmla="*/ 327242 w 5232917"/>
              <a:gd name="connsiteY158" fmla="*/ 627017 h 4487346"/>
              <a:gd name="connsiteX159" fmla="*/ 470933 w 5232917"/>
              <a:gd name="connsiteY159" fmla="*/ 574765 h 4487346"/>
              <a:gd name="connsiteX0" fmla="*/ 327242 w 5232919"/>
              <a:gd name="connsiteY0" fmla="*/ 640080 h 4487346"/>
              <a:gd name="connsiteX1" fmla="*/ 418682 w 5232919"/>
              <a:gd name="connsiteY1" fmla="*/ 613954 h 4487346"/>
              <a:gd name="connsiteX2" fmla="*/ 444807 w 5232919"/>
              <a:gd name="connsiteY2" fmla="*/ 574765 h 4487346"/>
              <a:gd name="connsiteX3" fmla="*/ 483996 w 5232919"/>
              <a:gd name="connsiteY3" fmla="*/ 535577 h 4487346"/>
              <a:gd name="connsiteX4" fmla="*/ 510122 w 5232919"/>
              <a:gd name="connsiteY4" fmla="*/ 483325 h 4487346"/>
              <a:gd name="connsiteX5" fmla="*/ 562373 w 5232919"/>
              <a:gd name="connsiteY5" fmla="*/ 352697 h 4487346"/>
              <a:gd name="connsiteX6" fmla="*/ 588499 w 5232919"/>
              <a:gd name="connsiteY6" fmla="*/ 313508 h 4487346"/>
              <a:gd name="connsiteX7" fmla="*/ 614624 w 5232919"/>
              <a:gd name="connsiteY7" fmla="*/ 248194 h 4487346"/>
              <a:gd name="connsiteX8" fmla="*/ 706064 w 5232919"/>
              <a:gd name="connsiteY8" fmla="*/ 169817 h 4487346"/>
              <a:gd name="connsiteX9" fmla="*/ 743550 w 5232919"/>
              <a:gd name="connsiteY9" fmla="*/ 137075 h 4487346"/>
              <a:gd name="connsiteX10" fmla="*/ 792582 w 5232919"/>
              <a:gd name="connsiteY10" fmla="*/ 114173 h 4487346"/>
              <a:gd name="connsiteX11" fmla="*/ 888944 w 5232919"/>
              <a:gd name="connsiteY11" fmla="*/ 78377 h 4487346"/>
              <a:gd name="connsiteX12" fmla="*/ 941195 w 5232919"/>
              <a:gd name="connsiteY12" fmla="*/ 45635 h 4487346"/>
              <a:gd name="connsiteX13" fmla="*/ 1032636 w 5232919"/>
              <a:gd name="connsiteY13" fmla="*/ 14592 h 4487346"/>
              <a:gd name="connsiteX14" fmla="*/ 1071824 w 5232919"/>
              <a:gd name="connsiteY14" fmla="*/ 26125 h 4487346"/>
              <a:gd name="connsiteX15" fmla="*/ 1111013 w 5232919"/>
              <a:gd name="connsiteY15" fmla="*/ 0 h 4487346"/>
              <a:gd name="connsiteX16" fmla="*/ 1241642 w 5232919"/>
              <a:gd name="connsiteY16" fmla="*/ 26125 h 4487346"/>
              <a:gd name="connsiteX17" fmla="*/ 1323237 w 5232919"/>
              <a:gd name="connsiteY17" fmla="*/ 57003 h 4487346"/>
              <a:gd name="connsiteX18" fmla="*/ 1372270 w 5232919"/>
              <a:gd name="connsiteY18" fmla="*/ 104502 h 4487346"/>
              <a:gd name="connsiteX19" fmla="*/ 1424522 w 5232919"/>
              <a:gd name="connsiteY19" fmla="*/ 130628 h 4487346"/>
              <a:gd name="connsiteX20" fmla="*/ 1437584 w 5232919"/>
              <a:gd name="connsiteY20" fmla="*/ 169817 h 4487346"/>
              <a:gd name="connsiteX21" fmla="*/ 1476773 w 5232919"/>
              <a:gd name="connsiteY21" fmla="*/ 209005 h 4487346"/>
              <a:gd name="connsiteX22" fmla="*/ 1489836 w 5232919"/>
              <a:gd name="connsiteY22" fmla="*/ 274320 h 4487346"/>
              <a:gd name="connsiteX23" fmla="*/ 1505245 w 5232919"/>
              <a:gd name="connsiteY23" fmla="*/ 595360 h 4487346"/>
              <a:gd name="connsiteX24" fmla="*/ 1463710 w 5232919"/>
              <a:gd name="connsiteY24" fmla="*/ 966651 h 4487346"/>
              <a:gd name="connsiteX25" fmla="*/ 1450647 w 5232919"/>
              <a:gd name="connsiteY25" fmla="*/ 1188720 h 4487346"/>
              <a:gd name="connsiteX26" fmla="*/ 1437584 w 5232919"/>
              <a:gd name="connsiteY26" fmla="*/ 1240971 h 4487346"/>
              <a:gd name="connsiteX27" fmla="*/ 1411459 w 5232919"/>
              <a:gd name="connsiteY27" fmla="*/ 1371600 h 4487346"/>
              <a:gd name="connsiteX28" fmla="*/ 1346144 w 5232919"/>
              <a:gd name="connsiteY28" fmla="*/ 1828800 h 4487346"/>
              <a:gd name="connsiteX29" fmla="*/ 1333082 w 5232919"/>
              <a:gd name="connsiteY29" fmla="*/ 2325188 h 4487346"/>
              <a:gd name="connsiteX30" fmla="*/ 1320019 w 5232919"/>
              <a:gd name="connsiteY30" fmla="*/ 2364377 h 4487346"/>
              <a:gd name="connsiteX31" fmla="*/ 1333082 w 5232919"/>
              <a:gd name="connsiteY31" fmla="*/ 3148148 h 4487346"/>
              <a:gd name="connsiteX32" fmla="*/ 1359207 w 5232919"/>
              <a:gd name="connsiteY32" fmla="*/ 3187337 h 4487346"/>
              <a:gd name="connsiteX33" fmla="*/ 1411459 w 5232919"/>
              <a:gd name="connsiteY33" fmla="*/ 3252651 h 4487346"/>
              <a:gd name="connsiteX34" fmla="*/ 1424522 w 5232919"/>
              <a:gd name="connsiteY34" fmla="*/ 3291840 h 4487346"/>
              <a:gd name="connsiteX35" fmla="*/ 1463710 w 5232919"/>
              <a:gd name="connsiteY35" fmla="*/ 3304902 h 4487346"/>
              <a:gd name="connsiteX36" fmla="*/ 1646590 w 5232919"/>
              <a:gd name="connsiteY36" fmla="*/ 3226525 h 4487346"/>
              <a:gd name="connsiteX37" fmla="*/ 1685779 w 5232919"/>
              <a:gd name="connsiteY37" fmla="*/ 3213462 h 4487346"/>
              <a:gd name="connsiteX38" fmla="*/ 1711904 w 5232919"/>
              <a:gd name="connsiteY38" fmla="*/ 3174274 h 4487346"/>
              <a:gd name="connsiteX39" fmla="*/ 1816407 w 5232919"/>
              <a:gd name="connsiteY39" fmla="*/ 3082834 h 4487346"/>
              <a:gd name="connsiteX40" fmla="*/ 1842533 w 5232919"/>
              <a:gd name="connsiteY40" fmla="*/ 3004457 h 4487346"/>
              <a:gd name="connsiteX41" fmla="*/ 1920910 w 5232919"/>
              <a:gd name="connsiteY41" fmla="*/ 2965268 h 4487346"/>
              <a:gd name="connsiteX42" fmla="*/ 1960099 w 5232919"/>
              <a:gd name="connsiteY42" fmla="*/ 2939142 h 4487346"/>
              <a:gd name="connsiteX43" fmla="*/ 2051539 w 5232919"/>
              <a:gd name="connsiteY43" fmla="*/ 2847702 h 4487346"/>
              <a:gd name="connsiteX44" fmla="*/ 2142979 w 5232919"/>
              <a:gd name="connsiteY44" fmla="*/ 2769325 h 4487346"/>
              <a:gd name="connsiteX45" fmla="*/ 2182167 w 5232919"/>
              <a:gd name="connsiteY45" fmla="*/ 2717074 h 4487346"/>
              <a:gd name="connsiteX46" fmla="*/ 2299733 w 5232919"/>
              <a:gd name="connsiteY46" fmla="*/ 2625634 h 4487346"/>
              <a:gd name="connsiteX47" fmla="*/ 2338922 w 5232919"/>
              <a:gd name="connsiteY47" fmla="*/ 2612571 h 4487346"/>
              <a:gd name="connsiteX48" fmla="*/ 2430362 w 5232919"/>
              <a:gd name="connsiteY48" fmla="*/ 2521131 h 4487346"/>
              <a:gd name="connsiteX49" fmla="*/ 2482613 w 5232919"/>
              <a:gd name="connsiteY49" fmla="*/ 2481942 h 4487346"/>
              <a:gd name="connsiteX50" fmla="*/ 2626304 w 5232919"/>
              <a:gd name="connsiteY50" fmla="*/ 2377440 h 4487346"/>
              <a:gd name="connsiteX51" fmla="*/ 2717744 w 5232919"/>
              <a:gd name="connsiteY51" fmla="*/ 2286000 h 4487346"/>
              <a:gd name="connsiteX52" fmla="*/ 2822247 w 5232919"/>
              <a:gd name="connsiteY52" fmla="*/ 2233748 h 4487346"/>
              <a:gd name="connsiteX53" fmla="*/ 2926750 w 5232919"/>
              <a:gd name="connsiteY53" fmla="*/ 2142308 h 4487346"/>
              <a:gd name="connsiteX54" fmla="*/ 2992064 w 5232919"/>
              <a:gd name="connsiteY54" fmla="*/ 2129245 h 4487346"/>
              <a:gd name="connsiteX55" fmla="*/ 3083504 w 5232919"/>
              <a:gd name="connsiteY55" fmla="*/ 2090057 h 4487346"/>
              <a:gd name="connsiteX56" fmla="*/ 3148819 w 5232919"/>
              <a:gd name="connsiteY56" fmla="*/ 2076994 h 4487346"/>
              <a:gd name="connsiteX57" fmla="*/ 3214133 w 5232919"/>
              <a:gd name="connsiteY57" fmla="*/ 2037805 h 4487346"/>
              <a:gd name="connsiteX58" fmla="*/ 3475390 w 5232919"/>
              <a:gd name="connsiteY58" fmla="*/ 1959428 h 4487346"/>
              <a:gd name="connsiteX59" fmla="*/ 3801962 w 5232919"/>
              <a:gd name="connsiteY59" fmla="*/ 1972491 h 4487346"/>
              <a:gd name="connsiteX60" fmla="*/ 3841150 w 5232919"/>
              <a:gd name="connsiteY60" fmla="*/ 2011680 h 4487346"/>
              <a:gd name="connsiteX61" fmla="*/ 3958716 w 5232919"/>
              <a:gd name="connsiteY61" fmla="*/ 1920240 h 4487346"/>
              <a:gd name="connsiteX62" fmla="*/ 4010967 w 5232919"/>
              <a:gd name="connsiteY62" fmla="*/ 1894114 h 4487346"/>
              <a:gd name="connsiteX63" fmla="*/ 4128533 w 5232919"/>
              <a:gd name="connsiteY63" fmla="*/ 1841862 h 4487346"/>
              <a:gd name="connsiteX64" fmla="*/ 4233036 w 5232919"/>
              <a:gd name="connsiteY64" fmla="*/ 1776548 h 4487346"/>
              <a:gd name="connsiteX65" fmla="*/ 4350602 w 5232919"/>
              <a:gd name="connsiteY65" fmla="*/ 1724297 h 4487346"/>
              <a:gd name="connsiteX66" fmla="*/ 4428979 w 5232919"/>
              <a:gd name="connsiteY66" fmla="*/ 1658982 h 4487346"/>
              <a:gd name="connsiteX67" fmla="*/ 4455104 w 5232919"/>
              <a:gd name="connsiteY67" fmla="*/ 1606731 h 4487346"/>
              <a:gd name="connsiteX68" fmla="*/ 4546544 w 5232919"/>
              <a:gd name="connsiteY68" fmla="*/ 1515291 h 4487346"/>
              <a:gd name="connsiteX69" fmla="*/ 4598796 w 5232919"/>
              <a:gd name="connsiteY69" fmla="*/ 1449977 h 4487346"/>
              <a:gd name="connsiteX70" fmla="*/ 4637984 w 5232919"/>
              <a:gd name="connsiteY70" fmla="*/ 1841862 h 4487346"/>
              <a:gd name="connsiteX71" fmla="*/ 4703299 w 5232919"/>
              <a:gd name="connsiteY71" fmla="*/ 1828800 h 4487346"/>
              <a:gd name="connsiteX72" fmla="*/ 4781676 w 5232919"/>
              <a:gd name="connsiteY72" fmla="*/ 1789611 h 4487346"/>
              <a:gd name="connsiteX73" fmla="*/ 4873116 w 5232919"/>
              <a:gd name="connsiteY73" fmla="*/ 1750422 h 4487346"/>
              <a:gd name="connsiteX74" fmla="*/ 4846990 w 5232919"/>
              <a:gd name="connsiteY74" fmla="*/ 2103120 h 4487346"/>
              <a:gd name="connsiteX75" fmla="*/ 4807802 w 5232919"/>
              <a:gd name="connsiteY75" fmla="*/ 2194560 h 4487346"/>
              <a:gd name="connsiteX76" fmla="*/ 4768613 w 5232919"/>
              <a:gd name="connsiteY76" fmla="*/ 2272937 h 4487346"/>
              <a:gd name="connsiteX77" fmla="*/ 4768613 w 5232919"/>
              <a:gd name="connsiteY77" fmla="*/ 2599508 h 4487346"/>
              <a:gd name="connsiteX78" fmla="*/ 4820864 w 5232919"/>
              <a:gd name="connsiteY78" fmla="*/ 2664822 h 4487346"/>
              <a:gd name="connsiteX79" fmla="*/ 4833927 w 5232919"/>
              <a:gd name="connsiteY79" fmla="*/ 2978331 h 4487346"/>
              <a:gd name="connsiteX80" fmla="*/ 4860053 w 5232919"/>
              <a:gd name="connsiteY80" fmla="*/ 3017520 h 4487346"/>
              <a:gd name="connsiteX81" fmla="*/ 4886179 w 5232919"/>
              <a:gd name="connsiteY81" fmla="*/ 3108960 h 4487346"/>
              <a:gd name="connsiteX82" fmla="*/ 4925367 w 5232919"/>
              <a:gd name="connsiteY82" fmla="*/ 3187337 h 4487346"/>
              <a:gd name="connsiteX83" fmla="*/ 4899242 w 5232919"/>
              <a:gd name="connsiteY83" fmla="*/ 3474720 h 4487346"/>
              <a:gd name="connsiteX84" fmla="*/ 4886179 w 5232919"/>
              <a:gd name="connsiteY84" fmla="*/ 3513908 h 4487346"/>
              <a:gd name="connsiteX85" fmla="*/ 4873116 w 5232919"/>
              <a:gd name="connsiteY85" fmla="*/ 3618411 h 4487346"/>
              <a:gd name="connsiteX86" fmla="*/ 4886179 w 5232919"/>
              <a:gd name="connsiteY86" fmla="*/ 4049485 h 4487346"/>
              <a:gd name="connsiteX87" fmla="*/ 4912304 w 5232919"/>
              <a:gd name="connsiteY87" fmla="*/ 4114800 h 4487346"/>
              <a:gd name="connsiteX88" fmla="*/ 4925367 w 5232919"/>
              <a:gd name="connsiteY88" fmla="*/ 4153988 h 4487346"/>
              <a:gd name="connsiteX89" fmla="*/ 4886179 w 5232919"/>
              <a:gd name="connsiteY89" fmla="*/ 4206240 h 4487346"/>
              <a:gd name="connsiteX90" fmla="*/ 344672 w 5232919"/>
              <a:gd name="connsiteY90" fmla="*/ 4250349 h 4487346"/>
              <a:gd name="connsiteX91" fmla="*/ 629091 w 5232919"/>
              <a:gd name="connsiteY91" fmla="*/ 4329358 h 4487346"/>
              <a:gd name="connsiteX92" fmla="*/ 1711979 w 5232919"/>
              <a:gd name="connsiteY92" fmla="*/ 4339198 h 4487346"/>
              <a:gd name="connsiteX93" fmla="*/ 3341232 w 5232919"/>
              <a:gd name="connsiteY93" fmla="*/ 4304761 h 4487346"/>
              <a:gd name="connsiteX94" fmla="*/ 4019109 w 5232919"/>
              <a:gd name="connsiteY94" fmla="*/ 4289369 h 4487346"/>
              <a:gd name="connsiteX95" fmla="*/ 4901578 w 5232919"/>
              <a:gd name="connsiteY95" fmla="*/ 4319520 h 4487346"/>
              <a:gd name="connsiteX96" fmla="*/ 3932590 w 5232919"/>
              <a:gd name="connsiteY96" fmla="*/ 4362994 h 4487346"/>
              <a:gd name="connsiteX97" fmla="*/ 3880339 w 5232919"/>
              <a:gd name="connsiteY97" fmla="*/ 4389120 h 4487346"/>
              <a:gd name="connsiteX98" fmla="*/ 3813765 w 5232919"/>
              <a:gd name="connsiteY98" fmla="*/ 4378555 h 4487346"/>
              <a:gd name="connsiteX99" fmla="*/ 3700555 w 5232919"/>
              <a:gd name="connsiteY99" fmla="*/ 4408073 h 4487346"/>
              <a:gd name="connsiteX100" fmla="*/ 4168475 w 5232919"/>
              <a:gd name="connsiteY100" fmla="*/ 4424917 h 4487346"/>
              <a:gd name="connsiteX101" fmla="*/ 3357824 w 5232919"/>
              <a:gd name="connsiteY101" fmla="*/ 4441371 h 4487346"/>
              <a:gd name="connsiteX102" fmla="*/ 3279447 w 5232919"/>
              <a:gd name="connsiteY102" fmla="*/ 4428308 h 4487346"/>
              <a:gd name="connsiteX103" fmla="*/ 3096567 w 5232919"/>
              <a:gd name="connsiteY103" fmla="*/ 4402182 h 4487346"/>
              <a:gd name="connsiteX104" fmla="*/ 3106603 w 5232919"/>
              <a:gd name="connsiteY104" fmla="*/ 4418638 h 4487346"/>
              <a:gd name="connsiteX105" fmla="*/ 3069873 w 5232919"/>
              <a:gd name="connsiteY105" fmla="*/ 4487346 h 4487346"/>
              <a:gd name="connsiteX106" fmla="*/ 1116389 w 5232919"/>
              <a:gd name="connsiteY106" fmla="*/ 4476945 h 4487346"/>
              <a:gd name="connsiteX107" fmla="*/ 1672716 w 5232919"/>
              <a:gd name="connsiteY107" fmla="*/ 4415245 h 4487346"/>
              <a:gd name="connsiteX108" fmla="*/ 1633527 w 5232919"/>
              <a:gd name="connsiteY108" fmla="*/ 4389120 h 4487346"/>
              <a:gd name="connsiteX109" fmla="*/ 1502899 w 5232919"/>
              <a:gd name="connsiteY109" fmla="*/ 4362994 h 4487346"/>
              <a:gd name="connsiteX110" fmla="*/ 1458789 w 5232919"/>
              <a:gd name="connsiteY110" fmla="*/ 4376227 h 4487346"/>
              <a:gd name="connsiteX111" fmla="*/ 1288668 w 5232919"/>
              <a:gd name="connsiteY111" fmla="*/ 4373634 h 4487346"/>
              <a:gd name="connsiteX112" fmla="*/ 976031 w 5232919"/>
              <a:gd name="connsiteY112" fmla="*/ 4392850 h 4487346"/>
              <a:gd name="connsiteX113" fmla="*/ 753207 w 5232919"/>
              <a:gd name="connsiteY113" fmla="*/ 4381481 h 4487346"/>
              <a:gd name="connsiteX114" fmla="*/ 324214 w 5232919"/>
              <a:gd name="connsiteY114" fmla="*/ 4376730 h 4487346"/>
              <a:gd name="connsiteX115" fmla="*/ 348526 w 5232919"/>
              <a:gd name="connsiteY115" fmla="*/ 4334279 h 4487346"/>
              <a:gd name="connsiteX116" fmla="*/ 3968 w 5232919"/>
              <a:gd name="connsiteY116" fmla="*/ 4294918 h 4487346"/>
              <a:gd name="connsiteX117" fmla="*/ 112370 w 5232919"/>
              <a:gd name="connsiteY117" fmla="*/ 4274947 h 4487346"/>
              <a:gd name="connsiteX118" fmla="*/ 96466 w 5232919"/>
              <a:gd name="connsiteY118" fmla="*/ 4269859 h 4487346"/>
              <a:gd name="connsiteX119" fmla="*/ 64092 w 5232919"/>
              <a:gd name="connsiteY119" fmla="*/ 4273081 h 4487346"/>
              <a:gd name="connsiteX120" fmla="*/ 18657 w 5232919"/>
              <a:gd name="connsiteY120" fmla="*/ 4251707 h 4487346"/>
              <a:gd name="connsiteX121" fmla="*/ 342009 w 5232919"/>
              <a:gd name="connsiteY121" fmla="*/ 4268332 h 4487346"/>
              <a:gd name="connsiteX122" fmla="*/ 364914 w 5232919"/>
              <a:gd name="connsiteY122" fmla="*/ 3696788 h 4487346"/>
              <a:gd name="connsiteX123" fmla="*/ 382901 w 5232919"/>
              <a:gd name="connsiteY123" fmla="*/ 3584142 h 4487346"/>
              <a:gd name="connsiteX124" fmla="*/ 379493 w 5232919"/>
              <a:gd name="connsiteY124" fmla="*/ 3513908 h 4487346"/>
              <a:gd name="connsiteX125" fmla="*/ 392556 w 5232919"/>
              <a:gd name="connsiteY125" fmla="*/ 3474720 h 4487346"/>
              <a:gd name="connsiteX126" fmla="*/ 431744 w 5232919"/>
              <a:gd name="connsiteY126" fmla="*/ 3317965 h 4487346"/>
              <a:gd name="connsiteX127" fmla="*/ 444807 w 5232919"/>
              <a:gd name="connsiteY127" fmla="*/ 3278777 h 4487346"/>
              <a:gd name="connsiteX128" fmla="*/ 457870 w 5232919"/>
              <a:gd name="connsiteY128" fmla="*/ 3213462 h 4487346"/>
              <a:gd name="connsiteX129" fmla="*/ 497059 w 5232919"/>
              <a:gd name="connsiteY129" fmla="*/ 3135085 h 4487346"/>
              <a:gd name="connsiteX130" fmla="*/ 523184 w 5232919"/>
              <a:gd name="connsiteY130" fmla="*/ 3004457 h 4487346"/>
              <a:gd name="connsiteX131" fmla="*/ 536247 w 5232919"/>
              <a:gd name="connsiteY131" fmla="*/ 2926080 h 4487346"/>
              <a:gd name="connsiteX132" fmla="*/ 562373 w 5232919"/>
              <a:gd name="connsiteY132" fmla="*/ 2873828 h 4487346"/>
              <a:gd name="connsiteX133" fmla="*/ 575436 w 5232919"/>
              <a:gd name="connsiteY133" fmla="*/ 2834640 h 4487346"/>
              <a:gd name="connsiteX134" fmla="*/ 640750 w 5232919"/>
              <a:gd name="connsiteY134" fmla="*/ 2403565 h 4487346"/>
              <a:gd name="connsiteX135" fmla="*/ 658623 w 5232919"/>
              <a:gd name="connsiteY135" fmla="*/ 2253274 h 4487346"/>
              <a:gd name="connsiteX136" fmla="*/ 679939 w 5232919"/>
              <a:gd name="connsiteY136" fmla="*/ 2181497 h 4487346"/>
              <a:gd name="connsiteX137" fmla="*/ 704360 w 5232919"/>
              <a:gd name="connsiteY137" fmla="*/ 2018128 h 4487346"/>
              <a:gd name="connsiteX138" fmla="*/ 717424 w 5232919"/>
              <a:gd name="connsiteY138" fmla="*/ 1978939 h 4487346"/>
              <a:gd name="connsiteX139" fmla="*/ 745253 w 5232919"/>
              <a:gd name="connsiteY139" fmla="*/ 1854925 h 4487346"/>
              <a:gd name="connsiteX140" fmla="*/ 784442 w 5232919"/>
              <a:gd name="connsiteY140" fmla="*/ 1567542 h 4487346"/>
              <a:gd name="connsiteX141" fmla="*/ 810567 w 5232919"/>
              <a:gd name="connsiteY141" fmla="*/ 1410788 h 4487346"/>
              <a:gd name="connsiteX142" fmla="*/ 849756 w 5232919"/>
              <a:gd name="connsiteY142" fmla="*/ 1306285 h 4487346"/>
              <a:gd name="connsiteX143" fmla="*/ 862819 w 5232919"/>
              <a:gd name="connsiteY143" fmla="*/ 1136468 h 4487346"/>
              <a:gd name="connsiteX144" fmla="*/ 810567 w 5232919"/>
              <a:gd name="connsiteY144" fmla="*/ 914400 h 4487346"/>
              <a:gd name="connsiteX145" fmla="*/ 771379 w 5232919"/>
              <a:gd name="connsiteY145" fmla="*/ 901337 h 4487346"/>
              <a:gd name="connsiteX146" fmla="*/ 706064 w 5232919"/>
              <a:gd name="connsiteY146" fmla="*/ 862148 h 4487346"/>
              <a:gd name="connsiteX147" fmla="*/ 601562 w 5232919"/>
              <a:gd name="connsiteY147" fmla="*/ 809897 h 4487346"/>
              <a:gd name="connsiteX148" fmla="*/ 549310 w 5232919"/>
              <a:gd name="connsiteY148" fmla="*/ 783771 h 4487346"/>
              <a:gd name="connsiteX149" fmla="*/ 405619 w 5232919"/>
              <a:gd name="connsiteY149" fmla="*/ 796834 h 4487346"/>
              <a:gd name="connsiteX150" fmla="*/ 366430 w 5232919"/>
              <a:gd name="connsiteY150" fmla="*/ 809897 h 4487346"/>
              <a:gd name="connsiteX151" fmla="*/ 222739 w 5232919"/>
              <a:gd name="connsiteY151" fmla="*/ 822960 h 4487346"/>
              <a:gd name="connsiteX152" fmla="*/ 141791 w 5232919"/>
              <a:gd name="connsiteY152" fmla="*/ 836422 h 4487346"/>
              <a:gd name="connsiteX153" fmla="*/ 13733 w 5232919"/>
              <a:gd name="connsiteY153" fmla="*/ 836022 h 4487346"/>
              <a:gd name="connsiteX154" fmla="*/ 670 w 5232919"/>
              <a:gd name="connsiteY154" fmla="*/ 783771 h 4487346"/>
              <a:gd name="connsiteX155" fmla="*/ 26796 w 5232919"/>
              <a:gd name="connsiteY155" fmla="*/ 744582 h 4487346"/>
              <a:gd name="connsiteX156" fmla="*/ 196613 w 5232919"/>
              <a:gd name="connsiteY156" fmla="*/ 679268 h 4487346"/>
              <a:gd name="connsiteX157" fmla="*/ 288053 w 5232919"/>
              <a:gd name="connsiteY157" fmla="*/ 640080 h 4487346"/>
              <a:gd name="connsiteX158" fmla="*/ 327242 w 5232919"/>
              <a:gd name="connsiteY158" fmla="*/ 627017 h 4487346"/>
              <a:gd name="connsiteX159" fmla="*/ 470933 w 5232919"/>
              <a:gd name="connsiteY159" fmla="*/ 574765 h 4487346"/>
              <a:gd name="connsiteX0" fmla="*/ 334822 w 5240497"/>
              <a:gd name="connsiteY0" fmla="*/ 640080 h 4487346"/>
              <a:gd name="connsiteX1" fmla="*/ 426262 w 5240497"/>
              <a:gd name="connsiteY1" fmla="*/ 613954 h 4487346"/>
              <a:gd name="connsiteX2" fmla="*/ 452387 w 5240497"/>
              <a:gd name="connsiteY2" fmla="*/ 574765 h 4487346"/>
              <a:gd name="connsiteX3" fmla="*/ 491576 w 5240497"/>
              <a:gd name="connsiteY3" fmla="*/ 535577 h 4487346"/>
              <a:gd name="connsiteX4" fmla="*/ 517702 w 5240497"/>
              <a:gd name="connsiteY4" fmla="*/ 483325 h 4487346"/>
              <a:gd name="connsiteX5" fmla="*/ 569953 w 5240497"/>
              <a:gd name="connsiteY5" fmla="*/ 352697 h 4487346"/>
              <a:gd name="connsiteX6" fmla="*/ 596079 w 5240497"/>
              <a:gd name="connsiteY6" fmla="*/ 313508 h 4487346"/>
              <a:gd name="connsiteX7" fmla="*/ 622204 w 5240497"/>
              <a:gd name="connsiteY7" fmla="*/ 248194 h 4487346"/>
              <a:gd name="connsiteX8" fmla="*/ 713644 w 5240497"/>
              <a:gd name="connsiteY8" fmla="*/ 169817 h 4487346"/>
              <a:gd name="connsiteX9" fmla="*/ 751130 w 5240497"/>
              <a:gd name="connsiteY9" fmla="*/ 137075 h 4487346"/>
              <a:gd name="connsiteX10" fmla="*/ 800162 w 5240497"/>
              <a:gd name="connsiteY10" fmla="*/ 114173 h 4487346"/>
              <a:gd name="connsiteX11" fmla="*/ 896524 w 5240497"/>
              <a:gd name="connsiteY11" fmla="*/ 78377 h 4487346"/>
              <a:gd name="connsiteX12" fmla="*/ 948775 w 5240497"/>
              <a:gd name="connsiteY12" fmla="*/ 45635 h 4487346"/>
              <a:gd name="connsiteX13" fmla="*/ 1040216 w 5240497"/>
              <a:gd name="connsiteY13" fmla="*/ 14592 h 4487346"/>
              <a:gd name="connsiteX14" fmla="*/ 1079404 w 5240497"/>
              <a:gd name="connsiteY14" fmla="*/ 26125 h 4487346"/>
              <a:gd name="connsiteX15" fmla="*/ 1118593 w 5240497"/>
              <a:gd name="connsiteY15" fmla="*/ 0 h 4487346"/>
              <a:gd name="connsiteX16" fmla="*/ 1249222 w 5240497"/>
              <a:gd name="connsiteY16" fmla="*/ 26125 h 4487346"/>
              <a:gd name="connsiteX17" fmla="*/ 1330817 w 5240497"/>
              <a:gd name="connsiteY17" fmla="*/ 57003 h 4487346"/>
              <a:gd name="connsiteX18" fmla="*/ 1379850 w 5240497"/>
              <a:gd name="connsiteY18" fmla="*/ 104502 h 4487346"/>
              <a:gd name="connsiteX19" fmla="*/ 1432102 w 5240497"/>
              <a:gd name="connsiteY19" fmla="*/ 130628 h 4487346"/>
              <a:gd name="connsiteX20" fmla="*/ 1445164 w 5240497"/>
              <a:gd name="connsiteY20" fmla="*/ 169817 h 4487346"/>
              <a:gd name="connsiteX21" fmla="*/ 1484353 w 5240497"/>
              <a:gd name="connsiteY21" fmla="*/ 209005 h 4487346"/>
              <a:gd name="connsiteX22" fmla="*/ 1497416 w 5240497"/>
              <a:gd name="connsiteY22" fmla="*/ 274320 h 4487346"/>
              <a:gd name="connsiteX23" fmla="*/ 1512825 w 5240497"/>
              <a:gd name="connsiteY23" fmla="*/ 595360 h 4487346"/>
              <a:gd name="connsiteX24" fmla="*/ 1471290 w 5240497"/>
              <a:gd name="connsiteY24" fmla="*/ 966651 h 4487346"/>
              <a:gd name="connsiteX25" fmla="*/ 1458227 w 5240497"/>
              <a:gd name="connsiteY25" fmla="*/ 1188720 h 4487346"/>
              <a:gd name="connsiteX26" fmla="*/ 1445164 w 5240497"/>
              <a:gd name="connsiteY26" fmla="*/ 1240971 h 4487346"/>
              <a:gd name="connsiteX27" fmla="*/ 1419039 w 5240497"/>
              <a:gd name="connsiteY27" fmla="*/ 1371600 h 4487346"/>
              <a:gd name="connsiteX28" fmla="*/ 1353724 w 5240497"/>
              <a:gd name="connsiteY28" fmla="*/ 1828800 h 4487346"/>
              <a:gd name="connsiteX29" fmla="*/ 1340662 w 5240497"/>
              <a:gd name="connsiteY29" fmla="*/ 2325188 h 4487346"/>
              <a:gd name="connsiteX30" fmla="*/ 1327599 w 5240497"/>
              <a:gd name="connsiteY30" fmla="*/ 2364377 h 4487346"/>
              <a:gd name="connsiteX31" fmla="*/ 1340662 w 5240497"/>
              <a:gd name="connsiteY31" fmla="*/ 3148148 h 4487346"/>
              <a:gd name="connsiteX32" fmla="*/ 1366787 w 5240497"/>
              <a:gd name="connsiteY32" fmla="*/ 3187337 h 4487346"/>
              <a:gd name="connsiteX33" fmla="*/ 1419039 w 5240497"/>
              <a:gd name="connsiteY33" fmla="*/ 3252651 h 4487346"/>
              <a:gd name="connsiteX34" fmla="*/ 1432102 w 5240497"/>
              <a:gd name="connsiteY34" fmla="*/ 3291840 h 4487346"/>
              <a:gd name="connsiteX35" fmla="*/ 1471290 w 5240497"/>
              <a:gd name="connsiteY35" fmla="*/ 3304902 h 4487346"/>
              <a:gd name="connsiteX36" fmla="*/ 1654170 w 5240497"/>
              <a:gd name="connsiteY36" fmla="*/ 3226525 h 4487346"/>
              <a:gd name="connsiteX37" fmla="*/ 1693359 w 5240497"/>
              <a:gd name="connsiteY37" fmla="*/ 3213462 h 4487346"/>
              <a:gd name="connsiteX38" fmla="*/ 1719484 w 5240497"/>
              <a:gd name="connsiteY38" fmla="*/ 3174274 h 4487346"/>
              <a:gd name="connsiteX39" fmla="*/ 1823987 w 5240497"/>
              <a:gd name="connsiteY39" fmla="*/ 3082834 h 4487346"/>
              <a:gd name="connsiteX40" fmla="*/ 1850113 w 5240497"/>
              <a:gd name="connsiteY40" fmla="*/ 3004457 h 4487346"/>
              <a:gd name="connsiteX41" fmla="*/ 1928490 w 5240497"/>
              <a:gd name="connsiteY41" fmla="*/ 2965268 h 4487346"/>
              <a:gd name="connsiteX42" fmla="*/ 1967679 w 5240497"/>
              <a:gd name="connsiteY42" fmla="*/ 2939142 h 4487346"/>
              <a:gd name="connsiteX43" fmla="*/ 2059119 w 5240497"/>
              <a:gd name="connsiteY43" fmla="*/ 2847702 h 4487346"/>
              <a:gd name="connsiteX44" fmla="*/ 2150559 w 5240497"/>
              <a:gd name="connsiteY44" fmla="*/ 2769325 h 4487346"/>
              <a:gd name="connsiteX45" fmla="*/ 2189747 w 5240497"/>
              <a:gd name="connsiteY45" fmla="*/ 2717074 h 4487346"/>
              <a:gd name="connsiteX46" fmla="*/ 2307313 w 5240497"/>
              <a:gd name="connsiteY46" fmla="*/ 2625634 h 4487346"/>
              <a:gd name="connsiteX47" fmla="*/ 2346502 w 5240497"/>
              <a:gd name="connsiteY47" fmla="*/ 2612571 h 4487346"/>
              <a:gd name="connsiteX48" fmla="*/ 2437942 w 5240497"/>
              <a:gd name="connsiteY48" fmla="*/ 2521131 h 4487346"/>
              <a:gd name="connsiteX49" fmla="*/ 2490193 w 5240497"/>
              <a:gd name="connsiteY49" fmla="*/ 2481942 h 4487346"/>
              <a:gd name="connsiteX50" fmla="*/ 2633884 w 5240497"/>
              <a:gd name="connsiteY50" fmla="*/ 2377440 h 4487346"/>
              <a:gd name="connsiteX51" fmla="*/ 2725324 w 5240497"/>
              <a:gd name="connsiteY51" fmla="*/ 2286000 h 4487346"/>
              <a:gd name="connsiteX52" fmla="*/ 2829827 w 5240497"/>
              <a:gd name="connsiteY52" fmla="*/ 2233748 h 4487346"/>
              <a:gd name="connsiteX53" fmla="*/ 2934330 w 5240497"/>
              <a:gd name="connsiteY53" fmla="*/ 2142308 h 4487346"/>
              <a:gd name="connsiteX54" fmla="*/ 2999644 w 5240497"/>
              <a:gd name="connsiteY54" fmla="*/ 2129245 h 4487346"/>
              <a:gd name="connsiteX55" fmla="*/ 3091084 w 5240497"/>
              <a:gd name="connsiteY55" fmla="*/ 2090057 h 4487346"/>
              <a:gd name="connsiteX56" fmla="*/ 3156399 w 5240497"/>
              <a:gd name="connsiteY56" fmla="*/ 2076994 h 4487346"/>
              <a:gd name="connsiteX57" fmla="*/ 3221713 w 5240497"/>
              <a:gd name="connsiteY57" fmla="*/ 2037805 h 4487346"/>
              <a:gd name="connsiteX58" fmla="*/ 3482970 w 5240497"/>
              <a:gd name="connsiteY58" fmla="*/ 1959428 h 4487346"/>
              <a:gd name="connsiteX59" fmla="*/ 3809542 w 5240497"/>
              <a:gd name="connsiteY59" fmla="*/ 1972491 h 4487346"/>
              <a:gd name="connsiteX60" fmla="*/ 3848730 w 5240497"/>
              <a:gd name="connsiteY60" fmla="*/ 2011680 h 4487346"/>
              <a:gd name="connsiteX61" fmla="*/ 3966296 w 5240497"/>
              <a:gd name="connsiteY61" fmla="*/ 1920240 h 4487346"/>
              <a:gd name="connsiteX62" fmla="*/ 4018547 w 5240497"/>
              <a:gd name="connsiteY62" fmla="*/ 1894114 h 4487346"/>
              <a:gd name="connsiteX63" fmla="*/ 4136113 w 5240497"/>
              <a:gd name="connsiteY63" fmla="*/ 1841862 h 4487346"/>
              <a:gd name="connsiteX64" fmla="*/ 4240616 w 5240497"/>
              <a:gd name="connsiteY64" fmla="*/ 1776548 h 4487346"/>
              <a:gd name="connsiteX65" fmla="*/ 4358182 w 5240497"/>
              <a:gd name="connsiteY65" fmla="*/ 1724297 h 4487346"/>
              <a:gd name="connsiteX66" fmla="*/ 4436559 w 5240497"/>
              <a:gd name="connsiteY66" fmla="*/ 1658982 h 4487346"/>
              <a:gd name="connsiteX67" fmla="*/ 4462684 w 5240497"/>
              <a:gd name="connsiteY67" fmla="*/ 1606731 h 4487346"/>
              <a:gd name="connsiteX68" fmla="*/ 4554124 w 5240497"/>
              <a:gd name="connsiteY68" fmla="*/ 1515291 h 4487346"/>
              <a:gd name="connsiteX69" fmla="*/ 4606376 w 5240497"/>
              <a:gd name="connsiteY69" fmla="*/ 1449977 h 4487346"/>
              <a:gd name="connsiteX70" fmla="*/ 4645564 w 5240497"/>
              <a:gd name="connsiteY70" fmla="*/ 1841862 h 4487346"/>
              <a:gd name="connsiteX71" fmla="*/ 4710879 w 5240497"/>
              <a:gd name="connsiteY71" fmla="*/ 1828800 h 4487346"/>
              <a:gd name="connsiteX72" fmla="*/ 4789256 w 5240497"/>
              <a:gd name="connsiteY72" fmla="*/ 1789611 h 4487346"/>
              <a:gd name="connsiteX73" fmla="*/ 4880696 w 5240497"/>
              <a:gd name="connsiteY73" fmla="*/ 1750422 h 4487346"/>
              <a:gd name="connsiteX74" fmla="*/ 4854570 w 5240497"/>
              <a:gd name="connsiteY74" fmla="*/ 2103120 h 4487346"/>
              <a:gd name="connsiteX75" fmla="*/ 4815382 w 5240497"/>
              <a:gd name="connsiteY75" fmla="*/ 2194560 h 4487346"/>
              <a:gd name="connsiteX76" fmla="*/ 4776193 w 5240497"/>
              <a:gd name="connsiteY76" fmla="*/ 2272937 h 4487346"/>
              <a:gd name="connsiteX77" fmla="*/ 4776193 w 5240497"/>
              <a:gd name="connsiteY77" fmla="*/ 2599508 h 4487346"/>
              <a:gd name="connsiteX78" fmla="*/ 4828444 w 5240497"/>
              <a:gd name="connsiteY78" fmla="*/ 2664822 h 4487346"/>
              <a:gd name="connsiteX79" fmla="*/ 4841507 w 5240497"/>
              <a:gd name="connsiteY79" fmla="*/ 2978331 h 4487346"/>
              <a:gd name="connsiteX80" fmla="*/ 4867633 w 5240497"/>
              <a:gd name="connsiteY80" fmla="*/ 3017520 h 4487346"/>
              <a:gd name="connsiteX81" fmla="*/ 4893759 w 5240497"/>
              <a:gd name="connsiteY81" fmla="*/ 3108960 h 4487346"/>
              <a:gd name="connsiteX82" fmla="*/ 4932947 w 5240497"/>
              <a:gd name="connsiteY82" fmla="*/ 3187337 h 4487346"/>
              <a:gd name="connsiteX83" fmla="*/ 4906822 w 5240497"/>
              <a:gd name="connsiteY83" fmla="*/ 3474720 h 4487346"/>
              <a:gd name="connsiteX84" fmla="*/ 4893759 w 5240497"/>
              <a:gd name="connsiteY84" fmla="*/ 3513908 h 4487346"/>
              <a:gd name="connsiteX85" fmla="*/ 4880696 w 5240497"/>
              <a:gd name="connsiteY85" fmla="*/ 3618411 h 4487346"/>
              <a:gd name="connsiteX86" fmla="*/ 4893759 w 5240497"/>
              <a:gd name="connsiteY86" fmla="*/ 4049485 h 4487346"/>
              <a:gd name="connsiteX87" fmla="*/ 4919884 w 5240497"/>
              <a:gd name="connsiteY87" fmla="*/ 4114800 h 4487346"/>
              <a:gd name="connsiteX88" fmla="*/ 4932947 w 5240497"/>
              <a:gd name="connsiteY88" fmla="*/ 4153988 h 4487346"/>
              <a:gd name="connsiteX89" fmla="*/ 4893759 w 5240497"/>
              <a:gd name="connsiteY89" fmla="*/ 4206240 h 4487346"/>
              <a:gd name="connsiteX90" fmla="*/ 352252 w 5240497"/>
              <a:gd name="connsiteY90" fmla="*/ 4250349 h 4487346"/>
              <a:gd name="connsiteX91" fmla="*/ 326569 w 5240497"/>
              <a:gd name="connsiteY91" fmla="*/ 4324436 h 4487346"/>
              <a:gd name="connsiteX92" fmla="*/ 636671 w 5240497"/>
              <a:gd name="connsiteY92" fmla="*/ 4329358 h 4487346"/>
              <a:gd name="connsiteX93" fmla="*/ 1719559 w 5240497"/>
              <a:gd name="connsiteY93" fmla="*/ 4339198 h 4487346"/>
              <a:gd name="connsiteX94" fmla="*/ 3348812 w 5240497"/>
              <a:gd name="connsiteY94" fmla="*/ 4304761 h 4487346"/>
              <a:gd name="connsiteX95" fmla="*/ 4026689 w 5240497"/>
              <a:gd name="connsiteY95" fmla="*/ 4289369 h 4487346"/>
              <a:gd name="connsiteX96" fmla="*/ 4909158 w 5240497"/>
              <a:gd name="connsiteY96" fmla="*/ 4319520 h 4487346"/>
              <a:gd name="connsiteX97" fmla="*/ 3940170 w 5240497"/>
              <a:gd name="connsiteY97" fmla="*/ 4362994 h 4487346"/>
              <a:gd name="connsiteX98" fmla="*/ 3887919 w 5240497"/>
              <a:gd name="connsiteY98" fmla="*/ 4389120 h 4487346"/>
              <a:gd name="connsiteX99" fmla="*/ 3821345 w 5240497"/>
              <a:gd name="connsiteY99" fmla="*/ 4378555 h 4487346"/>
              <a:gd name="connsiteX100" fmla="*/ 3708135 w 5240497"/>
              <a:gd name="connsiteY100" fmla="*/ 4408073 h 4487346"/>
              <a:gd name="connsiteX101" fmla="*/ 4176055 w 5240497"/>
              <a:gd name="connsiteY101" fmla="*/ 4424917 h 4487346"/>
              <a:gd name="connsiteX102" fmla="*/ 3365404 w 5240497"/>
              <a:gd name="connsiteY102" fmla="*/ 4441371 h 4487346"/>
              <a:gd name="connsiteX103" fmla="*/ 3287027 w 5240497"/>
              <a:gd name="connsiteY103" fmla="*/ 4428308 h 4487346"/>
              <a:gd name="connsiteX104" fmla="*/ 3104147 w 5240497"/>
              <a:gd name="connsiteY104" fmla="*/ 4402182 h 4487346"/>
              <a:gd name="connsiteX105" fmla="*/ 3114183 w 5240497"/>
              <a:gd name="connsiteY105" fmla="*/ 4418638 h 4487346"/>
              <a:gd name="connsiteX106" fmla="*/ 3077453 w 5240497"/>
              <a:gd name="connsiteY106" fmla="*/ 4487346 h 4487346"/>
              <a:gd name="connsiteX107" fmla="*/ 1123969 w 5240497"/>
              <a:gd name="connsiteY107" fmla="*/ 4476945 h 4487346"/>
              <a:gd name="connsiteX108" fmla="*/ 1680296 w 5240497"/>
              <a:gd name="connsiteY108" fmla="*/ 4415245 h 4487346"/>
              <a:gd name="connsiteX109" fmla="*/ 1641107 w 5240497"/>
              <a:gd name="connsiteY109" fmla="*/ 4389120 h 4487346"/>
              <a:gd name="connsiteX110" fmla="*/ 1510479 w 5240497"/>
              <a:gd name="connsiteY110" fmla="*/ 4362994 h 4487346"/>
              <a:gd name="connsiteX111" fmla="*/ 1466369 w 5240497"/>
              <a:gd name="connsiteY111" fmla="*/ 4376227 h 4487346"/>
              <a:gd name="connsiteX112" fmla="*/ 1296248 w 5240497"/>
              <a:gd name="connsiteY112" fmla="*/ 4373634 h 4487346"/>
              <a:gd name="connsiteX113" fmla="*/ 983611 w 5240497"/>
              <a:gd name="connsiteY113" fmla="*/ 4392850 h 4487346"/>
              <a:gd name="connsiteX114" fmla="*/ 760787 w 5240497"/>
              <a:gd name="connsiteY114" fmla="*/ 4381481 h 4487346"/>
              <a:gd name="connsiteX115" fmla="*/ 331794 w 5240497"/>
              <a:gd name="connsiteY115" fmla="*/ 4376730 h 4487346"/>
              <a:gd name="connsiteX116" fmla="*/ 356106 w 5240497"/>
              <a:gd name="connsiteY116" fmla="*/ 4334279 h 4487346"/>
              <a:gd name="connsiteX117" fmla="*/ 11548 w 5240497"/>
              <a:gd name="connsiteY117" fmla="*/ 4294918 h 4487346"/>
              <a:gd name="connsiteX118" fmla="*/ 119950 w 5240497"/>
              <a:gd name="connsiteY118" fmla="*/ 4274947 h 4487346"/>
              <a:gd name="connsiteX119" fmla="*/ 104046 w 5240497"/>
              <a:gd name="connsiteY119" fmla="*/ 4269859 h 4487346"/>
              <a:gd name="connsiteX120" fmla="*/ 71672 w 5240497"/>
              <a:gd name="connsiteY120" fmla="*/ 4273081 h 4487346"/>
              <a:gd name="connsiteX121" fmla="*/ 26237 w 5240497"/>
              <a:gd name="connsiteY121" fmla="*/ 4251707 h 4487346"/>
              <a:gd name="connsiteX122" fmla="*/ 349589 w 5240497"/>
              <a:gd name="connsiteY122" fmla="*/ 4268332 h 4487346"/>
              <a:gd name="connsiteX123" fmla="*/ 372494 w 5240497"/>
              <a:gd name="connsiteY123" fmla="*/ 3696788 h 4487346"/>
              <a:gd name="connsiteX124" fmla="*/ 390481 w 5240497"/>
              <a:gd name="connsiteY124" fmla="*/ 3584142 h 4487346"/>
              <a:gd name="connsiteX125" fmla="*/ 387073 w 5240497"/>
              <a:gd name="connsiteY125" fmla="*/ 3513908 h 4487346"/>
              <a:gd name="connsiteX126" fmla="*/ 400136 w 5240497"/>
              <a:gd name="connsiteY126" fmla="*/ 3474720 h 4487346"/>
              <a:gd name="connsiteX127" fmla="*/ 439324 w 5240497"/>
              <a:gd name="connsiteY127" fmla="*/ 3317965 h 4487346"/>
              <a:gd name="connsiteX128" fmla="*/ 452387 w 5240497"/>
              <a:gd name="connsiteY128" fmla="*/ 3278777 h 4487346"/>
              <a:gd name="connsiteX129" fmla="*/ 465450 w 5240497"/>
              <a:gd name="connsiteY129" fmla="*/ 3213462 h 4487346"/>
              <a:gd name="connsiteX130" fmla="*/ 504639 w 5240497"/>
              <a:gd name="connsiteY130" fmla="*/ 3135085 h 4487346"/>
              <a:gd name="connsiteX131" fmla="*/ 530764 w 5240497"/>
              <a:gd name="connsiteY131" fmla="*/ 3004457 h 4487346"/>
              <a:gd name="connsiteX132" fmla="*/ 543827 w 5240497"/>
              <a:gd name="connsiteY132" fmla="*/ 2926080 h 4487346"/>
              <a:gd name="connsiteX133" fmla="*/ 569953 w 5240497"/>
              <a:gd name="connsiteY133" fmla="*/ 2873828 h 4487346"/>
              <a:gd name="connsiteX134" fmla="*/ 583016 w 5240497"/>
              <a:gd name="connsiteY134" fmla="*/ 2834640 h 4487346"/>
              <a:gd name="connsiteX135" fmla="*/ 648330 w 5240497"/>
              <a:gd name="connsiteY135" fmla="*/ 2403565 h 4487346"/>
              <a:gd name="connsiteX136" fmla="*/ 666203 w 5240497"/>
              <a:gd name="connsiteY136" fmla="*/ 2253274 h 4487346"/>
              <a:gd name="connsiteX137" fmla="*/ 687519 w 5240497"/>
              <a:gd name="connsiteY137" fmla="*/ 2181497 h 4487346"/>
              <a:gd name="connsiteX138" fmla="*/ 711940 w 5240497"/>
              <a:gd name="connsiteY138" fmla="*/ 2018128 h 4487346"/>
              <a:gd name="connsiteX139" fmla="*/ 725004 w 5240497"/>
              <a:gd name="connsiteY139" fmla="*/ 1978939 h 4487346"/>
              <a:gd name="connsiteX140" fmla="*/ 752833 w 5240497"/>
              <a:gd name="connsiteY140" fmla="*/ 1854925 h 4487346"/>
              <a:gd name="connsiteX141" fmla="*/ 792022 w 5240497"/>
              <a:gd name="connsiteY141" fmla="*/ 1567542 h 4487346"/>
              <a:gd name="connsiteX142" fmla="*/ 818147 w 5240497"/>
              <a:gd name="connsiteY142" fmla="*/ 1410788 h 4487346"/>
              <a:gd name="connsiteX143" fmla="*/ 857336 w 5240497"/>
              <a:gd name="connsiteY143" fmla="*/ 1306285 h 4487346"/>
              <a:gd name="connsiteX144" fmla="*/ 870399 w 5240497"/>
              <a:gd name="connsiteY144" fmla="*/ 1136468 h 4487346"/>
              <a:gd name="connsiteX145" fmla="*/ 818147 w 5240497"/>
              <a:gd name="connsiteY145" fmla="*/ 914400 h 4487346"/>
              <a:gd name="connsiteX146" fmla="*/ 778959 w 5240497"/>
              <a:gd name="connsiteY146" fmla="*/ 901337 h 4487346"/>
              <a:gd name="connsiteX147" fmla="*/ 713644 w 5240497"/>
              <a:gd name="connsiteY147" fmla="*/ 862148 h 4487346"/>
              <a:gd name="connsiteX148" fmla="*/ 609142 w 5240497"/>
              <a:gd name="connsiteY148" fmla="*/ 809897 h 4487346"/>
              <a:gd name="connsiteX149" fmla="*/ 556890 w 5240497"/>
              <a:gd name="connsiteY149" fmla="*/ 783771 h 4487346"/>
              <a:gd name="connsiteX150" fmla="*/ 413199 w 5240497"/>
              <a:gd name="connsiteY150" fmla="*/ 796834 h 4487346"/>
              <a:gd name="connsiteX151" fmla="*/ 374010 w 5240497"/>
              <a:gd name="connsiteY151" fmla="*/ 809897 h 4487346"/>
              <a:gd name="connsiteX152" fmla="*/ 230319 w 5240497"/>
              <a:gd name="connsiteY152" fmla="*/ 822960 h 4487346"/>
              <a:gd name="connsiteX153" fmla="*/ 149371 w 5240497"/>
              <a:gd name="connsiteY153" fmla="*/ 836422 h 4487346"/>
              <a:gd name="connsiteX154" fmla="*/ 21313 w 5240497"/>
              <a:gd name="connsiteY154" fmla="*/ 836022 h 4487346"/>
              <a:gd name="connsiteX155" fmla="*/ 8250 w 5240497"/>
              <a:gd name="connsiteY155" fmla="*/ 783771 h 4487346"/>
              <a:gd name="connsiteX156" fmla="*/ 34376 w 5240497"/>
              <a:gd name="connsiteY156" fmla="*/ 744582 h 4487346"/>
              <a:gd name="connsiteX157" fmla="*/ 204193 w 5240497"/>
              <a:gd name="connsiteY157" fmla="*/ 679268 h 4487346"/>
              <a:gd name="connsiteX158" fmla="*/ 295633 w 5240497"/>
              <a:gd name="connsiteY158" fmla="*/ 640080 h 4487346"/>
              <a:gd name="connsiteX159" fmla="*/ 334822 w 5240497"/>
              <a:gd name="connsiteY159" fmla="*/ 627017 h 4487346"/>
              <a:gd name="connsiteX160" fmla="*/ 478513 w 5240497"/>
              <a:gd name="connsiteY160" fmla="*/ 574765 h 4487346"/>
              <a:gd name="connsiteX0" fmla="*/ 766544 w 5672221"/>
              <a:gd name="connsiteY0" fmla="*/ 640080 h 4487346"/>
              <a:gd name="connsiteX1" fmla="*/ 857984 w 5672221"/>
              <a:gd name="connsiteY1" fmla="*/ 613954 h 4487346"/>
              <a:gd name="connsiteX2" fmla="*/ 884109 w 5672221"/>
              <a:gd name="connsiteY2" fmla="*/ 574765 h 4487346"/>
              <a:gd name="connsiteX3" fmla="*/ 923298 w 5672221"/>
              <a:gd name="connsiteY3" fmla="*/ 535577 h 4487346"/>
              <a:gd name="connsiteX4" fmla="*/ 949424 w 5672221"/>
              <a:gd name="connsiteY4" fmla="*/ 483325 h 4487346"/>
              <a:gd name="connsiteX5" fmla="*/ 1001675 w 5672221"/>
              <a:gd name="connsiteY5" fmla="*/ 352697 h 4487346"/>
              <a:gd name="connsiteX6" fmla="*/ 1027801 w 5672221"/>
              <a:gd name="connsiteY6" fmla="*/ 313508 h 4487346"/>
              <a:gd name="connsiteX7" fmla="*/ 1053926 w 5672221"/>
              <a:gd name="connsiteY7" fmla="*/ 248194 h 4487346"/>
              <a:gd name="connsiteX8" fmla="*/ 1145366 w 5672221"/>
              <a:gd name="connsiteY8" fmla="*/ 169817 h 4487346"/>
              <a:gd name="connsiteX9" fmla="*/ 1182852 w 5672221"/>
              <a:gd name="connsiteY9" fmla="*/ 137075 h 4487346"/>
              <a:gd name="connsiteX10" fmla="*/ 1231884 w 5672221"/>
              <a:gd name="connsiteY10" fmla="*/ 114173 h 4487346"/>
              <a:gd name="connsiteX11" fmla="*/ 1328246 w 5672221"/>
              <a:gd name="connsiteY11" fmla="*/ 78377 h 4487346"/>
              <a:gd name="connsiteX12" fmla="*/ 1380497 w 5672221"/>
              <a:gd name="connsiteY12" fmla="*/ 45635 h 4487346"/>
              <a:gd name="connsiteX13" fmla="*/ 1471938 w 5672221"/>
              <a:gd name="connsiteY13" fmla="*/ 14592 h 4487346"/>
              <a:gd name="connsiteX14" fmla="*/ 1511126 w 5672221"/>
              <a:gd name="connsiteY14" fmla="*/ 26125 h 4487346"/>
              <a:gd name="connsiteX15" fmla="*/ 1550315 w 5672221"/>
              <a:gd name="connsiteY15" fmla="*/ 0 h 4487346"/>
              <a:gd name="connsiteX16" fmla="*/ 1680944 w 5672221"/>
              <a:gd name="connsiteY16" fmla="*/ 26125 h 4487346"/>
              <a:gd name="connsiteX17" fmla="*/ 1762539 w 5672221"/>
              <a:gd name="connsiteY17" fmla="*/ 57003 h 4487346"/>
              <a:gd name="connsiteX18" fmla="*/ 1811572 w 5672221"/>
              <a:gd name="connsiteY18" fmla="*/ 104502 h 4487346"/>
              <a:gd name="connsiteX19" fmla="*/ 1863824 w 5672221"/>
              <a:gd name="connsiteY19" fmla="*/ 130628 h 4487346"/>
              <a:gd name="connsiteX20" fmla="*/ 1876886 w 5672221"/>
              <a:gd name="connsiteY20" fmla="*/ 169817 h 4487346"/>
              <a:gd name="connsiteX21" fmla="*/ 1916075 w 5672221"/>
              <a:gd name="connsiteY21" fmla="*/ 209005 h 4487346"/>
              <a:gd name="connsiteX22" fmla="*/ 1929138 w 5672221"/>
              <a:gd name="connsiteY22" fmla="*/ 274320 h 4487346"/>
              <a:gd name="connsiteX23" fmla="*/ 1944547 w 5672221"/>
              <a:gd name="connsiteY23" fmla="*/ 595360 h 4487346"/>
              <a:gd name="connsiteX24" fmla="*/ 1903012 w 5672221"/>
              <a:gd name="connsiteY24" fmla="*/ 966651 h 4487346"/>
              <a:gd name="connsiteX25" fmla="*/ 1889949 w 5672221"/>
              <a:gd name="connsiteY25" fmla="*/ 1188720 h 4487346"/>
              <a:gd name="connsiteX26" fmla="*/ 1876886 w 5672221"/>
              <a:gd name="connsiteY26" fmla="*/ 1240971 h 4487346"/>
              <a:gd name="connsiteX27" fmla="*/ 1850761 w 5672221"/>
              <a:gd name="connsiteY27" fmla="*/ 1371600 h 4487346"/>
              <a:gd name="connsiteX28" fmla="*/ 1785446 w 5672221"/>
              <a:gd name="connsiteY28" fmla="*/ 1828800 h 4487346"/>
              <a:gd name="connsiteX29" fmla="*/ 1772384 w 5672221"/>
              <a:gd name="connsiteY29" fmla="*/ 2325188 h 4487346"/>
              <a:gd name="connsiteX30" fmla="*/ 1759321 w 5672221"/>
              <a:gd name="connsiteY30" fmla="*/ 2364377 h 4487346"/>
              <a:gd name="connsiteX31" fmla="*/ 1772384 w 5672221"/>
              <a:gd name="connsiteY31" fmla="*/ 3148148 h 4487346"/>
              <a:gd name="connsiteX32" fmla="*/ 1798509 w 5672221"/>
              <a:gd name="connsiteY32" fmla="*/ 3187337 h 4487346"/>
              <a:gd name="connsiteX33" fmla="*/ 1850761 w 5672221"/>
              <a:gd name="connsiteY33" fmla="*/ 3252651 h 4487346"/>
              <a:gd name="connsiteX34" fmla="*/ 1863824 w 5672221"/>
              <a:gd name="connsiteY34" fmla="*/ 3291840 h 4487346"/>
              <a:gd name="connsiteX35" fmla="*/ 1903012 w 5672221"/>
              <a:gd name="connsiteY35" fmla="*/ 3304902 h 4487346"/>
              <a:gd name="connsiteX36" fmla="*/ 2085892 w 5672221"/>
              <a:gd name="connsiteY36" fmla="*/ 3226525 h 4487346"/>
              <a:gd name="connsiteX37" fmla="*/ 2125081 w 5672221"/>
              <a:gd name="connsiteY37" fmla="*/ 3213462 h 4487346"/>
              <a:gd name="connsiteX38" fmla="*/ 2151206 w 5672221"/>
              <a:gd name="connsiteY38" fmla="*/ 3174274 h 4487346"/>
              <a:gd name="connsiteX39" fmla="*/ 2255709 w 5672221"/>
              <a:gd name="connsiteY39" fmla="*/ 3082834 h 4487346"/>
              <a:gd name="connsiteX40" fmla="*/ 2281835 w 5672221"/>
              <a:gd name="connsiteY40" fmla="*/ 3004457 h 4487346"/>
              <a:gd name="connsiteX41" fmla="*/ 2360212 w 5672221"/>
              <a:gd name="connsiteY41" fmla="*/ 2965268 h 4487346"/>
              <a:gd name="connsiteX42" fmla="*/ 2399401 w 5672221"/>
              <a:gd name="connsiteY42" fmla="*/ 2939142 h 4487346"/>
              <a:gd name="connsiteX43" fmla="*/ 2490841 w 5672221"/>
              <a:gd name="connsiteY43" fmla="*/ 2847702 h 4487346"/>
              <a:gd name="connsiteX44" fmla="*/ 2582281 w 5672221"/>
              <a:gd name="connsiteY44" fmla="*/ 2769325 h 4487346"/>
              <a:gd name="connsiteX45" fmla="*/ 2621469 w 5672221"/>
              <a:gd name="connsiteY45" fmla="*/ 2717074 h 4487346"/>
              <a:gd name="connsiteX46" fmla="*/ 2739035 w 5672221"/>
              <a:gd name="connsiteY46" fmla="*/ 2625634 h 4487346"/>
              <a:gd name="connsiteX47" fmla="*/ 2778224 w 5672221"/>
              <a:gd name="connsiteY47" fmla="*/ 2612571 h 4487346"/>
              <a:gd name="connsiteX48" fmla="*/ 2869664 w 5672221"/>
              <a:gd name="connsiteY48" fmla="*/ 2521131 h 4487346"/>
              <a:gd name="connsiteX49" fmla="*/ 2921915 w 5672221"/>
              <a:gd name="connsiteY49" fmla="*/ 2481942 h 4487346"/>
              <a:gd name="connsiteX50" fmla="*/ 3065606 w 5672221"/>
              <a:gd name="connsiteY50" fmla="*/ 2377440 h 4487346"/>
              <a:gd name="connsiteX51" fmla="*/ 3157046 w 5672221"/>
              <a:gd name="connsiteY51" fmla="*/ 2286000 h 4487346"/>
              <a:gd name="connsiteX52" fmla="*/ 3261549 w 5672221"/>
              <a:gd name="connsiteY52" fmla="*/ 2233748 h 4487346"/>
              <a:gd name="connsiteX53" fmla="*/ 3366052 w 5672221"/>
              <a:gd name="connsiteY53" fmla="*/ 2142308 h 4487346"/>
              <a:gd name="connsiteX54" fmla="*/ 3431366 w 5672221"/>
              <a:gd name="connsiteY54" fmla="*/ 2129245 h 4487346"/>
              <a:gd name="connsiteX55" fmla="*/ 3522806 w 5672221"/>
              <a:gd name="connsiteY55" fmla="*/ 2090057 h 4487346"/>
              <a:gd name="connsiteX56" fmla="*/ 3588121 w 5672221"/>
              <a:gd name="connsiteY56" fmla="*/ 2076994 h 4487346"/>
              <a:gd name="connsiteX57" fmla="*/ 3653435 w 5672221"/>
              <a:gd name="connsiteY57" fmla="*/ 2037805 h 4487346"/>
              <a:gd name="connsiteX58" fmla="*/ 3914692 w 5672221"/>
              <a:gd name="connsiteY58" fmla="*/ 1959428 h 4487346"/>
              <a:gd name="connsiteX59" fmla="*/ 4241264 w 5672221"/>
              <a:gd name="connsiteY59" fmla="*/ 1972491 h 4487346"/>
              <a:gd name="connsiteX60" fmla="*/ 4280452 w 5672221"/>
              <a:gd name="connsiteY60" fmla="*/ 2011680 h 4487346"/>
              <a:gd name="connsiteX61" fmla="*/ 4398018 w 5672221"/>
              <a:gd name="connsiteY61" fmla="*/ 1920240 h 4487346"/>
              <a:gd name="connsiteX62" fmla="*/ 4450269 w 5672221"/>
              <a:gd name="connsiteY62" fmla="*/ 1894114 h 4487346"/>
              <a:gd name="connsiteX63" fmla="*/ 4567835 w 5672221"/>
              <a:gd name="connsiteY63" fmla="*/ 1841862 h 4487346"/>
              <a:gd name="connsiteX64" fmla="*/ 4672338 w 5672221"/>
              <a:gd name="connsiteY64" fmla="*/ 1776548 h 4487346"/>
              <a:gd name="connsiteX65" fmla="*/ 4789904 w 5672221"/>
              <a:gd name="connsiteY65" fmla="*/ 1724297 h 4487346"/>
              <a:gd name="connsiteX66" fmla="*/ 4868281 w 5672221"/>
              <a:gd name="connsiteY66" fmla="*/ 1658982 h 4487346"/>
              <a:gd name="connsiteX67" fmla="*/ 4894406 w 5672221"/>
              <a:gd name="connsiteY67" fmla="*/ 1606731 h 4487346"/>
              <a:gd name="connsiteX68" fmla="*/ 4985846 w 5672221"/>
              <a:gd name="connsiteY68" fmla="*/ 1515291 h 4487346"/>
              <a:gd name="connsiteX69" fmla="*/ 5038098 w 5672221"/>
              <a:gd name="connsiteY69" fmla="*/ 1449977 h 4487346"/>
              <a:gd name="connsiteX70" fmla="*/ 5077286 w 5672221"/>
              <a:gd name="connsiteY70" fmla="*/ 1841862 h 4487346"/>
              <a:gd name="connsiteX71" fmla="*/ 5142601 w 5672221"/>
              <a:gd name="connsiteY71" fmla="*/ 1828800 h 4487346"/>
              <a:gd name="connsiteX72" fmla="*/ 5220978 w 5672221"/>
              <a:gd name="connsiteY72" fmla="*/ 1789611 h 4487346"/>
              <a:gd name="connsiteX73" fmla="*/ 5312418 w 5672221"/>
              <a:gd name="connsiteY73" fmla="*/ 1750422 h 4487346"/>
              <a:gd name="connsiteX74" fmla="*/ 5286292 w 5672221"/>
              <a:gd name="connsiteY74" fmla="*/ 2103120 h 4487346"/>
              <a:gd name="connsiteX75" fmla="*/ 5247104 w 5672221"/>
              <a:gd name="connsiteY75" fmla="*/ 2194560 h 4487346"/>
              <a:gd name="connsiteX76" fmla="*/ 5207915 w 5672221"/>
              <a:gd name="connsiteY76" fmla="*/ 2272937 h 4487346"/>
              <a:gd name="connsiteX77" fmla="*/ 5207915 w 5672221"/>
              <a:gd name="connsiteY77" fmla="*/ 2599508 h 4487346"/>
              <a:gd name="connsiteX78" fmla="*/ 5260166 w 5672221"/>
              <a:gd name="connsiteY78" fmla="*/ 2664822 h 4487346"/>
              <a:gd name="connsiteX79" fmla="*/ 5273229 w 5672221"/>
              <a:gd name="connsiteY79" fmla="*/ 2978331 h 4487346"/>
              <a:gd name="connsiteX80" fmla="*/ 5299355 w 5672221"/>
              <a:gd name="connsiteY80" fmla="*/ 3017520 h 4487346"/>
              <a:gd name="connsiteX81" fmla="*/ 5325481 w 5672221"/>
              <a:gd name="connsiteY81" fmla="*/ 3108960 h 4487346"/>
              <a:gd name="connsiteX82" fmla="*/ 5364669 w 5672221"/>
              <a:gd name="connsiteY82" fmla="*/ 3187337 h 4487346"/>
              <a:gd name="connsiteX83" fmla="*/ 5338544 w 5672221"/>
              <a:gd name="connsiteY83" fmla="*/ 3474720 h 4487346"/>
              <a:gd name="connsiteX84" fmla="*/ 5325481 w 5672221"/>
              <a:gd name="connsiteY84" fmla="*/ 3513908 h 4487346"/>
              <a:gd name="connsiteX85" fmla="*/ 5312418 w 5672221"/>
              <a:gd name="connsiteY85" fmla="*/ 3618411 h 4487346"/>
              <a:gd name="connsiteX86" fmla="*/ 5325481 w 5672221"/>
              <a:gd name="connsiteY86" fmla="*/ 4049485 h 4487346"/>
              <a:gd name="connsiteX87" fmla="*/ 5351606 w 5672221"/>
              <a:gd name="connsiteY87" fmla="*/ 4114800 h 4487346"/>
              <a:gd name="connsiteX88" fmla="*/ 5364669 w 5672221"/>
              <a:gd name="connsiteY88" fmla="*/ 4153988 h 4487346"/>
              <a:gd name="connsiteX89" fmla="*/ 5325481 w 5672221"/>
              <a:gd name="connsiteY89" fmla="*/ 4206240 h 4487346"/>
              <a:gd name="connsiteX90" fmla="*/ 783974 w 5672221"/>
              <a:gd name="connsiteY90" fmla="*/ 4250349 h 4487346"/>
              <a:gd name="connsiteX91" fmla="*/ 758291 w 5672221"/>
              <a:gd name="connsiteY91" fmla="*/ 4324436 h 4487346"/>
              <a:gd name="connsiteX92" fmla="*/ 1068393 w 5672221"/>
              <a:gd name="connsiteY92" fmla="*/ 4329358 h 4487346"/>
              <a:gd name="connsiteX93" fmla="*/ 2151281 w 5672221"/>
              <a:gd name="connsiteY93" fmla="*/ 4339198 h 4487346"/>
              <a:gd name="connsiteX94" fmla="*/ 3780534 w 5672221"/>
              <a:gd name="connsiteY94" fmla="*/ 4304761 h 4487346"/>
              <a:gd name="connsiteX95" fmla="*/ 4458411 w 5672221"/>
              <a:gd name="connsiteY95" fmla="*/ 4289369 h 4487346"/>
              <a:gd name="connsiteX96" fmla="*/ 5340880 w 5672221"/>
              <a:gd name="connsiteY96" fmla="*/ 4319520 h 4487346"/>
              <a:gd name="connsiteX97" fmla="*/ 4371892 w 5672221"/>
              <a:gd name="connsiteY97" fmla="*/ 4362994 h 4487346"/>
              <a:gd name="connsiteX98" fmla="*/ 4319641 w 5672221"/>
              <a:gd name="connsiteY98" fmla="*/ 4389120 h 4487346"/>
              <a:gd name="connsiteX99" fmla="*/ 4253067 w 5672221"/>
              <a:gd name="connsiteY99" fmla="*/ 4378555 h 4487346"/>
              <a:gd name="connsiteX100" fmla="*/ 4139857 w 5672221"/>
              <a:gd name="connsiteY100" fmla="*/ 4408073 h 4487346"/>
              <a:gd name="connsiteX101" fmla="*/ 4607777 w 5672221"/>
              <a:gd name="connsiteY101" fmla="*/ 4424917 h 4487346"/>
              <a:gd name="connsiteX102" fmla="*/ 3797126 w 5672221"/>
              <a:gd name="connsiteY102" fmla="*/ 4441371 h 4487346"/>
              <a:gd name="connsiteX103" fmla="*/ 3718749 w 5672221"/>
              <a:gd name="connsiteY103" fmla="*/ 4428308 h 4487346"/>
              <a:gd name="connsiteX104" fmla="*/ 3535869 w 5672221"/>
              <a:gd name="connsiteY104" fmla="*/ 4402182 h 4487346"/>
              <a:gd name="connsiteX105" fmla="*/ 3545905 w 5672221"/>
              <a:gd name="connsiteY105" fmla="*/ 4418638 h 4487346"/>
              <a:gd name="connsiteX106" fmla="*/ 3509175 w 5672221"/>
              <a:gd name="connsiteY106" fmla="*/ 4487346 h 4487346"/>
              <a:gd name="connsiteX107" fmla="*/ 1555691 w 5672221"/>
              <a:gd name="connsiteY107" fmla="*/ 4476945 h 4487346"/>
              <a:gd name="connsiteX108" fmla="*/ 2112018 w 5672221"/>
              <a:gd name="connsiteY108" fmla="*/ 4415245 h 4487346"/>
              <a:gd name="connsiteX109" fmla="*/ 2072829 w 5672221"/>
              <a:gd name="connsiteY109" fmla="*/ 4389120 h 4487346"/>
              <a:gd name="connsiteX110" fmla="*/ 1942201 w 5672221"/>
              <a:gd name="connsiteY110" fmla="*/ 4362994 h 4487346"/>
              <a:gd name="connsiteX111" fmla="*/ 1898091 w 5672221"/>
              <a:gd name="connsiteY111" fmla="*/ 4376227 h 4487346"/>
              <a:gd name="connsiteX112" fmla="*/ 1727970 w 5672221"/>
              <a:gd name="connsiteY112" fmla="*/ 4373634 h 4487346"/>
              <a:gd name="connsiteX113" fmla="*/ 1415333 w 5672221"/>
              <a:gd name="connsiteY113" fmla="*/ 4392850 h 4487346"/>
              <a:gd name="connsiteX114" fmla="*/ 1192509 w 5672221"/>
              <a:gd name="connsiteY114" fmla="*/ 4381481 h 4487346"/>
              <a:gd name="connsiteX115" fmla="*/ 763516 w 5672221"/>
              <a:gd name="connsiteY115" fmla="*/ 4376730 h 4487346"/>
              <a:gd name="connsiteX116" fmla="*/ 787828 w 5672221"/>
              <a:gd name="connsiteY116" fmla="*/ 4334279 h 4487346"/>
              <a:gd name="connsiteX117" fmla="*/ 443270 w 5672221"/>
              <a:gd name="connsiteY117" fmla="*/ 4294918 h 4487346"/>
              <a:gd name="connsiteX118" fmla="*/ 382 w 5672221"/>
              <a:gd name="connsiteY118" fmla="*/ 4279868 h 4487346"/>
              <a:gd name="connsiteX119" fmla="*/ 535768 w 5672221"/>
              <a:gd name="connsiteY119" fmla="*/ 4269859 h 4487346"/>
              <a:gd name="connsiteX120" fmla="*/ 503394 w 5672221"/>
              <a:gd name="connsiteY120" fmla="*/ 4273081 h 4487346"/>
              <a:gd name="connsiteX121" fmla="*/ 457959 w 5672221"/>
              <a:gd name="connsiteY121" fmla="*/ 4251707 h 4487346"/>
              <a:gd name="connsiteX122" fmla="*/ 781311 w 5672221"/>
              <a:gd name="connsiteY122" fmla="*/ 4268332 h 4487346"/>
              <a:gd name="connsiteX123" fmla="*/ 804216 w 5672221"/>
              <a:gd name="connsiteY123" fmla="*/ 3696788 h 4487346"/>
              <a:gd name="connsiteX124" fmla="*/ 822203 w 5672221"/>
              <a:gd name="connsiteY124" fmla="*/ 3584142 h 4487346"/>
              <a:gd name="connsiteX125" fmla="*/ 818795 w 5672221"/>
              <a:gd name="connsiteY125" fmla="*/ 3513908 h 4487346"/>
              <a:gd name="connsiteX126" fmla="*/ 831858 w 5672221"/>
              <a:gd name="connsiteY126" fmla="*/ 3474720 h 4487346"/>
              <a:gd name="connsiteX127" fmla="*/ 871046 w 5672221"/>
              <a:gd name="connsiteY127" fmla="*/ 3317965 h 4487346"/>
              <a:gd name="connsiteX128" fmla="*/ 884109 w 5672221"/>
              <a:gd name="connsiteY128" fmla="*/ 3278777 h 4487346"/>
              <a:gd name="connsiteX129" fmla="*/ 897172 w 5672221"/>
              <a:gd name="connsiteY129" fmla="*/ 3213462 h 4487346"/>
              <a:gd name="connsiteX130" fmla="*/ 936361 w 5672221"/>
              <a:gd name="connsiteY130" fmla="*/ 3135085 h 4487346"/>
              <a:gd name="connsiteX131" fmla="*/ 962486 w 5672221"/>
              <a:gd name="connsiteY131" fmla="*/ 3004457 h 4487346"/>
              <a:gd name="connsiteX132" fmla="*/ 975549 w 5672221"/>
              <a:gd name="connsiteY132" fmla="*/ 2926080 h 4487346"/>
              <a:gd name="connsiteX133" fmla="*/ 1001675 w 5672221"/>
              <a:gd name="connsiteY133" fmla="*/ 2873828 h 4487346"/>
              <a:gd name="connsiteX134" fmla="*/ 1014738 w 5672221"/>
              <a:gd name="connsiteY134" fmla="*/ 2834640 h 4487346"/>
              <a:gd name="connsiteX135" fmla="*/ 1080052 w 5672221"/>
              <a:gd name="connsiteY135" fmla="*/ 2403565 h 4487346"/>
              <a:gd name="connsiteX136" fmla="*/ 1097925 w 5672221"/>
              <a:gd name="connsiteY136" fmla="*/ 2253274 h 4487346"/>
              <a:gd name="connsiteX137" fmla="*/ 1119241 w 5672221"/>
              <a:gd name="connsiteY137" fmla="*/ 2181497 h 4487346"/>
              <a:gd name="connsiteX138" fmla="*/ 1143662 w 5672221"/>
              <a:gd name="connsiteY138" fmla="*/ 2018128 h 4487346"/>
              <a:gd name="connsiteX139" fmla="*/ 1156726 w 5672221"/>
              <a:gd name="connsiteY139" fmla="*/ 1978939 h 4487346"/>
              <a:gd name="connsiteX140" fmla="*/ 1184555 w 5672221"/>
              <a:gd name="connsiteY140" fmla="*/ 1854925 h 4487346"/>
              <a:gd name="connsiteX141" fmla="*/ 1223744 w 5672221"/>
              <a:gd name="connsiteY141" fmla="*/ 1567542 h 4487346"/>
              <a:gd name="connsiteX142" fmla="*/ 1249869 w 5672221"/>
              <a:gd name="connsiteY142" fmla="*/ 1410788 h 4487346"/>
              <a:gd name="connsiteX143" fmla="*/ 1289058 w 5672221"/>
              <a:gd name="connsiteY143" fmla="*/ 1306285 h 4487346"/>
              <a:gd name="connsiteX144" fmla="*/ 1302121 w 5672221"/>
              <a:gd name="connsiteY144" fmla="*/ 1136468 h 4487346"/>
              <a:gd name="connsiteX145" fmla="*/ 1249869 w 5672221"/>
              <a:gd name="connsiteY145" fmla="*/ 914400 h 4487346"/>
              <a:gd name="connsiteX146" fmla="*/ 1210681 w 5672221"/>
              <a:gd name="connsiteY146" fmla="*/ 901337 h 4487346"/>
              <a:gd name="connsiteX147" fmla="*/ 1145366 w 5672221"/>
              <a:gd name="connsiteY147" fmla="*/ 862148 h 4487346"/>
              <a:gd name="connsiteX148" fmla="*/ 1040864 w 5672221"/>
              <a:gd name="connsiteY148" fmla="*/ 809897 h 4487346"/>
              <a:gd name="connsiteX149" fmla="*/ 988612 w 5672221"/>
              <a:gd name="connsiteY149" fmla="*/ 783771 h 4487346"/>
              <a:gd name="connsiteX150" fmla="*/ 844921 w 5672221"/>
              <a:gd name="connsiteY150" fmla="*/ 796834 h 4487346"/>
              <a:gd name="connsiteX151" fmla="*/ 805732 w 5672221"/>
              <a:gd name="connsiteY151" fmla="*/ 809897 h 4487346"/>
              <a:gd name="connsiteX152" fmla="*/ 662041 w 5672221"/>
              <a:gd name="connsiteY152" fmla="*/ 822960 h 4487346"/>
              <a:gd name="connsiteX153" fmla="*/ 581093 w 5672221"/>
              <a:gd name="connsiteY153" fmla="*/ 836422 h 4487346"/>
              <a:gd name="connsiteX154" fmla="*/ 453035 w 5672221"/>
              <a:gd name="connsiteY154" fmla="*/ 836022 h 4487346"/>
              <a:gd name="connsiteX155" fmla="*/ 439972 w 5672221"/>
              <a:gd name="connsiteY155" fmla="*/ 783771 h 4487346"/>
              <a:gd name="connsiteX156" fmla="*/ 466098 w 5672221"/>
              <a:gd name="connsiteY156" fmla="*/ 744582 h 4487346"/>
              <a:gd name="connsiteX157" fmla="*/ 635915 w 5672221"/>
              <a:gd name="connsiteY157" fmla="*/ 679268 h 4487346"/>
              <a:gd name="connsiteX158" fmla="*/ 727355 w 5672221"/>
              <a:gd name="connsiteY158" fmla="*/ 640080 h 4487346"/>
              <a:gd name="connsiteX159" fmla="*/ 766544 w 5672221"/>
              <a:gd name="connsiteY159" fmla="*/ 627017 h 4487346"/>
              <a:gd name="connsiteX160" fmla="*/ 910235 w 5672221"/>
              <a:gd name="connsiteY160" fmla="*/ 574765 h 4487346"/>
              <a:gd name="connsiteX0" fmla="*/ 766544 w 5672219"/>
              <a:gd name="connsiteY0" fmla="*/ 640080 h 4487346"/>
              <a:gd name="connsiteX1" fmla="*/ 857984 w 5672219"/>
              <a:gd name="connsiteY1" fmla="*/ 613954 h 4487346"/>
              <a:gd name="connsiteX2" fmla="*/ 884109 w 5672219"/>
              <a:gd name="connsiteY2" fmla="*/ 574765 h 4487346"/>
              <a:gd name="connsiteX3" fmla="*/ 923298 w 5672219"/>
              <a:gd name="connsiteY3" fmla="*/ 535577 h 4487346"/>
              <a:gd name="connsiteX4" fmla="*/ 991545 w 5672219"/>
              <a:gd name="connsiteY4" fmla="*/ 457016 h 4487346"/>
              <a:gd name="connsiteX5" fmla="*/ 1001675 w 5672219"/>
              <a:gd name="connsiteY5" fmla="*/ 352697 h 4487346"/>
              <a:gd name="connsiteX6" fmla="*/ 1027801 w 5672219"/>
              <a:gd name="connsiteY6" fmla="*/ 313508 h 4487346"/>
              <a:gd name="connsiteX7" fmla="*/ 1053926 w 5672219"/>
              <a:gd name="connsiteY7" fmla="*/ 248194 h 4487346"/>
              <a:gd name="connsiteX8" fmla="*/ 1145366 w 5672219"/>
              <a:gd name="connsiteY8" fmla="*/ 169817 h 4487346"/>
              <a:gd name="connsiteX9" fmla="*/ 1182852 w 5672219"/>
              <a:gd name="connsiteY9" fmla="*/ 137075 h 4487346"/>
              <a:gd name="connsiteX10" fmla="*/ 1231884 w 5672219"/>
              <a:gd name="connsiteY10" fmla="*/ 114173 h 4487346"/>
              <a:gd name="connsiteX11" fmla="*/ 1328246 w 5672219"/>
              <a:gd name="connsiteY11" fmla="*/ 78377 h 4487346"/>
              <a:gd name="connsiteX12" fmla="*/ 1380497 w 5672219"/>
              <a:gd name="connsiteY12" fmla="*/ 45635 h 4487346"/>
              <a:gd name="connsiteX13" fmla="*/ 1471938 w 5672219"/>
              <a:gd name="connsiteY13" fmla="*/ 14592 h 4487346"/>
              <a:gd name="connsiteX14" fmla="*/ 1511126 w 5672219"/>
              <a:gd name="connsiteY14" fmla="*/ 26125 h 4487346"/>
              <a:gd name="connsiteX15" fmla="*/ 1550315 w 5672219"/>
              <a:gd name="connsiteY15" fmla="*/ 0 h 4487346"/>
              <a:gd name="connsiteX16" fmla="*/ 1680944 w 5672219"/>
              <a:gd name="connsiteY16" fmla="*/ 26125 h 4487346"/>
              <a:gd name="connsiteX17" fmla="*/ 1762539 w 5672219"/>
              <a:gd name="connsiteY17" fmla="*/ 57003 h 4487346"/>
              <a:gd name="connsiteX18" fmla="*/ 1811572 w 5672219"/>
              <a:gd name="connsiteY18" fmla="*/ 104502 h 4487346"/>
              <a:gd name="connsiteX19" fmla="*/ 1863824 w 5672219"/>
              <a:gd name="connsiteY19" fmla="*/ 130628 h 4487346"/>
              <a:gd name="connsiteX20" fmla="*/ 1876886 w 5672219"/>
              <a:gd name="connsiteY20" fmla="*/ 169817 h 4487346"/>
              <a:gd name="connsiteX21" fmla="*/ 1916075 w 5672219"/>
              <a:gd name="connsiteY21" fmla="*/ 209005 h 4487346"/>
              <a:gd name="connsiteX22" fmla="*/ 1929138 w 5672219"/>
              <a:gd name="connsiteY22" fmla="*/ 274320 h 4487346"/>
              <a:gd name="connsiteX23" fmla="*/ 1944547 w 5672219"/>
              <a:gd name="connsiteY23" fmla="*/ 595360 h 4487346"/>
              <a:gd name="connsiteX24" fmla="*/ 1903012 w 5672219"/>
              <a:gd name="connsiteY24" fmla="*/ 966651 h 4487346"/>
              <a:gd name="connsiteX25" fmla="*/ 1889949 w 5672219"/>
              <a:gd name="connsiteY25" fmla="*/ 1188720 h 4487346"/>
              <a:gd name="connsiteX26" fmla="*/ 1876886 w 5672219"/>
              <a:gd name="connsiteY26" fmla="*/ 1240971 h 4487346"/>
              <a:gd name="connsiteX27" fmla="*/ 1850761 w 5672219"/>
              <a:gd name="connsiteY27" fmla="*/ 1371600 h 4487346"/>
              <a:gd name="connsiteX28" fmla="*/ 1785446 w 5672219"/>
              <a:gd name="connsiteY28" fmla="*/ 1828800 h 4487346"/>
              <a:gd name="connsiteX29" fmla="*/ 1772384 w 5672219"/>
              <a:gd name="connsiteY29" fmla="*/ 2325188 h 4487346"/>
              <a:gd name="connsiteX30" fmla="*/ 1759321 w 5672219"/>
              <a:gd name="connsiteY30" fmla="*/ 2364377 h 4487346"/>
              <a:gd name="connsiteX31" fmla="*/ 1772384 w 5672219"/>
              <a:gd name="connsiteY31" fmla="*/ 3148148 h 4487346"/>
              <a:gd name="connsiteX32" fmla="*/ 1798509 w 5672219"/>
              <a:gd name="connsiteY32" fmla="*/ 3187337 h 4487346"/>
              <a:gd name="connsiteX33" fmla="*/ 1850761 w 5672219"/>
              <a:gd name="connsiteY33" fmla="*/ 3252651 h 4487346"/>
              <a:gd name="connsiteX34" fmla="*/ 1863824 w 5672219"/>
              <a:gd name="connsiteY34" fmla="*/ 3291840 h 4487346"/>
              <a:gd name="connsiteX35" fmla="*/ 1903012 w 5672219"/>
              <a:gd name="connsiteY35" fmla="*/ 3304902 h 4487346"/>
              <a:gd name="connsiteX36" fmla="*/ 2085892 w 5672219"/>
              <a:gd name="connsiteY36" fmla="*/ 3226525 h 4487346"/>
              <a:gd name="connsiteX37" fmla="*/ 2125081 w 5672219"/>
              <a:gd name="connsiteY37" fmla="*/ 3213462 h 4487346"/>
              <a:gd name="connsiteX38" fmla="*/ 2151206 w 5672219"/>
              <a:gd name="connsiteY38" fmla="*/ 3174274 h 4487346"/>
              <a:gd name="connsiteX39" fmla="*/ 2255709 w 5672219"/>
              <a:gd name="connsiteY39" fmla="*/ 3082834 h 4487346"/>
              <a:gd name="connsiteX40" fmla="*/ 2281835 w 5672219"/>
              <a:gd name="connsiteY40" fmla="*/ 3004457 h 4487346"/>
              <a:gd name="connsiteX41" fmla="*/ 2360212 w 5672219"/>
              <a:gd name="connsiteY41" fmla="*/ 2965268 h 4487346"/>
              <a:gd name="connsiteX42" fmla="*/ 2399401 w 5672219"/>
              <a:gd name="connsiteY42" fmla="*/ 2939142 h 4487346"/>
              <a:gd name="connsiteX43" fmla="*/ 2490841 w 5672219"/>
              <a:gd name="connsiteY43" fmla="*/ 2847702 h 4487346"/>
              <a:gd name="connsiteX44" fmla="*/ 2582281 w 5672219"/>
              <a:gd name="connsiteY44" fmla="*/ 2769325 h 4487346"/>
              <a:gd name="connsiteX45" fmla="*/ 2621469 w 5672219"/>
              <a:gd name="connsiteY45" fmla="*/ 2717074 h 4487346"/>
              <a:gd name="connsiteX46" fmla="*/ 2739035 w 5672219"/>
              <a:gd name="connsiteY46" fmla="*/ 2625634 h 4487346"/>
              <a:gd name="connsiteX47" fmla="*/ 2778224 w 5672219"/>
              <a:gd name="connsiteY47" fmla="*/ 2612571 h 4487346"/>
              <a:gd name="connsiteX48" fmla="*/ 2869664 w 5672219"/>
              <a:gd name="connsiteY48" fmla="*/ 2521131 h 4487346"/>
              <a:gd name="connsiteX49" fmla="*/ 2921915 w 5672219"/>
              <a:gd name="connsiteY49" fmla="*/ 2481942 h 4487346"/>
              <a:gd name="connsiteX50" fmla="*/ 3065606 w 5672219"/>
              <a:gd name="connsiteY50" fmla="*/ 2377440 h 4487346"/>
              <a:gd name="connsiteX51" fmla="*/ 3157046 w 5672219"/>
              <a:gd name="connsiteY51" fmla="*/ 2286000 h 4487346"/>
              <a:gd name="connsiteX52" fmla="*/ 3261549 w 5672219"/>
              <a:gd name="connsiteY52" fmla="*/ 2233748 h 4487346"/>
              <a:gd name="connsiteX53" fmla="*/ 3366052 w 5672219"/>
              <a:gd name="connsiteY53" fmla="*/ 2142308 h 4487346"/>
              <a:gd name="connsiteX54" fmla="*/ 3431366 w 5672219"/>
              <a:gd name="connsiteY54" fmla="*/ 2129245 h 4487346"/>
              <a:gd name="connsiteX55" fmla="*/ 3522806 w 5672219"/>
              <a:gd name="connsiteY55" fmla="*/ 2090057 h 4487346"/>
              <a:gd name="connsiteX56" fmla="*/ 3588121 w 5672219"/>
              <a:gd name="connsiteY56" fmla="*/ 2076994 h 4487346"/>
              <a:gd name="connsiteX57" fmla="*/ 3653435 w 5672219"/>
              <a:gd name="connsiteY57" fmla="*/ 2037805 h 4487346"/>
              <a:gd name="connsiteX58" fmla="*/ 3914692 w 5672219"/>
              <a:gd name="connsiteY58" fmla="*/ 1959428 h 4487346"/>
              <a:gd name="connsiteX59" fmla="*/ 4241264 w 5672219"/>
              <a:gd name="connsiteY59" fmla="*/ 1972491 h 4487346"/>
              <a:gd name="connsiteX60" fmla="*/ 4280452 w 5672219"/>
              <a:gd name="connsiteY60" fmla="*/ 2011680 h 4487346"/>
              <a:gd name="connsiteX61" fmla="*/ 4398018 w 5672219"/>
              <a:gd name="connsiteY61" fmla="*/ 1920240 h 4487346"/>
              <a:gd name="connsiteX62" fmla="*/ 4450269 w 5672219"/>
              <a:gd name="connsiteY62" fmla="*/ 1894114 h 4487346"/>
              <a:gd name="connsiteX63" fmla="*/ 4567835 w 5672219"/>
              <a:gd name="connsiteY63" fmla="*/ 1841862 h 4487346"/>
              <a:gd name="connsiteX64" fmla="*/ 4672338 w 5672219"/>
              <a:gd name="connsiteY64" fmla="*/ 1776548 h 4487346"/>
              <a:gd name="connsiteX65" fmla="*/ 4789904 w 5672219"/>
              <a:gd name="connsiteY65" fmla="*/ 1724297 h 4487346"/>
              <a:gd name="connsiteX66" fmla="*/ 4868281 w 5672219"/>
              <a:gd name="connsiteY66" fmla="*/ 1658982 h 4487346"/>
              <a:gd name="connsiteX67" fmla="*/ 4894406 w 5672219"/>
              <a:gd name="connsiteY67" fmla="*/ 1606731 h 4487346"/>
              <a:gd name="connsiteX68" fmla="*/ 4985846 w 5672219"/>
              <a:gd name="connsiteY68" fmla="*/ 1515291 h 4487346"/>
              <a:gd name="connsiteX69" fmla="*/ 5038098 w 5672219"/>
              <a:gd name="connsiteY69" fmla="*/ 1449977 h 4487346"/>
              <a:gd name="connsiteX70" fmla="*/ 5077286 w 5672219"/>
              <a:gd name="connsiteY70" fmla="*/ 1841862 h 4487346"/>
              <a:gd name="connsiteX71" fmla="*/ 5142601 w 5672219"/>
              <a:gd name="connsiteY71" fmla="*/ 1828800 h 4487346"/>
              <a:gd name="connsiteX72" fmla="*/ 5220978 w 5672219"/>
              <a:gd name="connsiteY72" fmla="*/ 1789611 h 4487346"/>
              <a:gd name="connsiteX73" fmla="*/ 5312418 w 5672219"/>
              <a:gd name="connsiteY73" fmla="*/ 1750422 h 4487346"/>
              <a:gd name="connsiteX74" fmla="*/ 5286292 w 5672219"/>
              <a:gd name="connsiteY74" fmla="*/ 2103120 h 4487346"/>
              <a:gd name="connsiteX75" fmla="*/ 5247104 w 5672219"/>
              <a:gd name="connsiteY75" fmla="*/ 2194560 h 4487346"/>
              <a:gd name="connsiteX76" fmla="*/ 5207915 w 5672219"/>
              <a:gd name="connsiteY76" fmla="*/ 2272937 h 4487346"/>
              <a:gd name="connsiteX77" fmla="*/ 5207915 w 5672219"/>
              <a:gd name="connsiteY77" fmla="*/ 2599508 h 4487346"/>
              <a:gd name="connsiteX78" fmla="*/ 5260166 w 5672219"/>
              <a:gd name="connsiteY78" fmla="*/ 2664822 h 4487346"/>
              <a:gd name="connsiteX79" fmla="*/ 5273229 w 5672219"/>
              <a:gd name="connsiteY79" fmla="*/ 2978331 h 4487346"/>
              <a:gd name="connsiteX80" fmla="*/ 5299355 w 5672219"/>
              <a:gd name="connsiteY80" fmla="*/ 3017520 h 4487346"/>
              <a:gd name="connsiteX81" fmla="*/ 5325481 w 5672219"/>
              <a:gd name="connsiteY81" fmla="*/ 3108960 h 4487346"/>
              <a:gd name="connsiteX82" fmla="*/ 5364669 w 5672219"/>
              <a:gd name="connsiteY82" fmla="*/ 3187337 h 4487346"/>
              <a:gd name="connsiteX83" fmla="*/ 5338544 w 5672219"/>
              <a:gd name="connsiteY83" fmla="*/ 3474720 h 4487346"/>
              <a:gd name="connsiteX84" fmla="*/ 5325481 w 5672219"/>
              <a:gd name="connsiteY84" fmla="*/ 3513908 h 4487346"/>
              <a:gd name="connsiteX85" fmla="*/ 5312418 w 5672219"/>
              <a:gd name="connsiteY85" fmla="*/ 3618411 h 4487346"/>
              <a:gd name="connsiteX86" fmla="*/ 5325481 w 5672219"/>
              <a:gd name="connsiteY86" fmla="*/ 4049485 h 4487346"/>
              <a:gd name="connsiteX87" fmla="*/ 5351606 w 5672219"/>
              <a:gd name="connsiteY87" fmla="*/ 4114800 h 4487346"/>
              <a:gd name="connsiteX88" fmla="*/ 5364669 w 5672219"/>
              <a:gd name="connsiteY88" fmla="*/ 4153988 h 4487346"/>
              <a:gd name="connsiteX89" fmla="*/ 5325481 w 5672219"/>
              <a:gd name="connsiteY89" fmla="*/ 4206240 h 4487346"/>
              <a:gd name="connsiteX90" fmla="*/ 783974 w 5672219"/>
              <a:gd name="connsiteY90" fmla="*/ 4250349 h 4487346"/>
              <a:gd name="connsiteX91" fmla="*/ 758291 w 5672219"/>
              <a:gd name="connsiteY91" fmla="*/ 4324436 h 4487346"/>
              <a:gd name="connsiteX92" fmla="*/ 1068393 w 5672219"/>
              <a:gd name="connsiteY92" fmla="*/ 4329358 h 4487346"/>
              <a:gd name="connsiteX93" fmla="*/ 2151281 w 5672219"/>
              <a:gd name="connsiteY93" fmla="*/ 4339198 h 4487346"/>
              <a:gd name="connsiteX94" fmla="*/ 3780534 w 5672219"/>
              <a:gd name="connsiteY94" fmla="*/ 4304761 h 4487346"/>
              <a:gd name="connsiteX95" fmla="*/ 4458411 w 5672219"/>
              <a:gd name="connsiteY95" fmla="*/ 4289369 h 4487346"/>
              <a:gd name="connsiteX96" fmla="*/ 5340880 w 5672219"/>
              <a:gd name="connsiteY96" fmla="*/ 4319520 h 4487346"/>
              <a:gd name="connsiteX97" fmla="*/ 4371892 w 5672219"/>
              <a:gd name="connsiteY97" fmla="*/ 4362994 h 4487346"/>
              <a:gd name="connsiteX98" fmla="*/ 4319641 w 5672219"/>
              <a:gd name="connsiteY98" fmla="*/ 4389120 h 4487346"/>
              <a:gd name="connsiteX99" fmla="*/ 4253067 w 5672219"/>
              <a:gd name="connsiteY99" fmla="*/ 4378555 h 4487346"/>
              <a:gd name="connsiteX100" fmla="*/ 4139857 w 5672219"/>
              <a:gd name="connsiteY100" fmla="*/ 4408073 h 4487346"/>
              <a:gd name="connsiteX101" fmla="*/ 4607777 w 5672219"/>
              <a:gd name="connsiteY101" fmla="*/ 4424917 h 4487346"/>
              <a:gd name="connsiteX102" fmla="*/ 3797126 w 5672219"/>
              <a:gd name="connsiteY102" fmla="*/ 4441371 h 4487346"/>
              <a:gd name="connsiteX103" fmla="*/ 3718749 w 5672219"/>
              <a:gd name="connsiteY103" fmla="*/ 4428308 h 4487346"/>
              <a:gd name="connsiteX104" fmla="*/ 3535869 w 5672219"/>
              <a:gd name="connsiteY104" fmla="*/ 4402182 h 4487346"/>
              <a:gd name="connsiteX105" fmla="*/ 3545905 w 5672219"/>
              <a:gd name="connsiteY105" fmla="*/ 4418638 h 4487346"/>
              <a:gd name="connsiteX106" fmla="*/ 3509175 w 5672219"/>
              <a:gd name="connsiteY106" fmla="*/ 4487346 h 4487346"/>
              <a:gd name="connsiteX107" fmla="*/ 1555691 w 5672219"/>
              <a:gd name="connsiteY107" fmla="*/ 4476945 h 4487346"/>
              <a:gd name="connsiteX108" fmla="*/ 2112018 w 5672219"/>
              <a:gd name="connsiteY108" fmla="*/ 4415245 h 4487346"/>
              <a:gd name="connsiteX109" fmla="*/ 2072829 w 5672219"/>
              <a:gd name="connsiteY109" fmla="*/ 4389120 h 4487346"/>
              <a:gd name="connsiteX110" fmla="*/ 1942201 w 5672219"/>
              <a:gd name="connsiteY110" fmla="*/ 4362994 h 4487346"/>
              <a:gd name="connsiteX111" fmla="*/ 1898091 w 5672219"/>
              <a:gd name="connsiteY111" fmla="*/ 4376227 h 4487346"/>
              <a:gd name="connsiteX112" fmla="*/ 1727970 w 5672219"/>
              <a:gd name="connsiteY112" fmla="*/ 4373634 h 4487346"/>
              <a:gd name="connsiteX113" fmla="*/ 1415333 w 5672219"/>
              <a:gd name="connsiteY113" fmla="*/ 4392850 h 4487346"/>
              <a:gd name="connsiteX114" fmla="*/ 1192509 w 5672219"/>
              <a:gd name="connsiteY114" fmla="*/ 4381481 h 4487346"/>
              <a:gd name="connsiteX115" fmla="*/ 763516 w 5672219"/>
              <a:gd name="connsiteY115" fmla="*/ 4376730 h 4487346"/>
              <a:gd name="connsiteX116" fmla="*/ 787828 w 5672219"/>
              <a:gd name="connsiteY116" fmla="*/ 4334279 h 4487346"/>
              <a:gd name="connsiteX117" fmla="*/ 443270 w 5672219"/>
              <a:gd name="connsiteY117" fmla="*/ 4294918 h 4487346"/>
              <a:gd name="connsiteX118" fmla="*/ 382 w 5672219"/>
              <a:gd name="connsiteY118" fmla="*/ 4279868 h 4487346"/>
              <a:gd name="connsiteX119" fmla="*/ 535768 w 5672219"/>
              <a:gd name="connsiteY119" fmla="*/ 4269859 h 4487346"/>
              <a:gd name="connsiteX120" fmla="*/ 503394 w 5672219"/>
              <a:gd name="connsiteY120" fmla="*/ 4273081 h 4487346"/>
              <a:gd name="connsiteX121" fmla="*/ 457959 w 5672219"/>
              <a:gd name="connsiteY121" fmla="*/ 4251707 h 4487346"/>
              <a:gd name="connsiteX122" fmla="*/ 781311 w 5672219"/>
              <a:gd name="connsiteY122" fmla="*/ 4268332 h 4487346"/>
              <a:gd name="connsiteX123" fmla="*/ 804216 w 5672219"/>
              <a:gd name="connsiteY123" fmla="*/ 3696788 h 4487346"/>
              <a:gd name="connsiteX124" fmla="*/ 822203 w 5672219"/>
              <a:gd name="connsiteY124" fmla="*/ 3584142 h 4487346"/>
              <a:gd name="connsiteX125" fmla="*/ 818795 w 5672219"/>
              <a:gd name="connsiteY125" fmla="*/ 3513908 h 4487346"/>
              <a:gd name="connsiteX126" fmla="*/ 831858 w 5672219"/>
              <a:gd name="connsiteY126" fmla="*/ 3474720 h 4487346"/>
              <a:gd name="connsiteX127" fmla="*/ 871046 w 5672219"/>
              <a:gd name="connsiteY127" fmla="*/ 3317965 h 4487346"/>
              <a:gd name="connsiteX128" fmla="*/ 884109 w 5672219"/>
              <a:gd name="connsiteY128" fmla="*/ 3278777 h 4487346"/>
              <a:gd name="connsiteX129" fmla="*/ 897172 w 5672219"/>
              <a:gd name="connsiteY129" fmla="*/ 3213462 h 4487346"/>
              <a:gd name="connsiteX130" fmla="*/ 936361 w 5672219"/>
              <a:gd name="connsiteY130" fmla="*/ 3135085 h 4487346"/>
              <a:gd name="connsiteX131" fmla="*/ 962486 w 5672219"/>
              <a:gd name="connsiteY131" fmla="*/ 3004457 h 4487346"/>
              <a:gd name="connsiteX132" fmla="*/ 975549 w 5672219"/>
              <a:gd name="connsiteY132" fmla="*/ 2926080 h 4487346"/>
              <a:gd name="connsiteX133" fmla="*/ 1001675 w 5672219"/>
              <a:gd name="connsiteY133" fmla="*/ 2873828 h 4487346"/>
              <a:gd name="connsiteX134" fmla="*/ 1014738 w 5672219"/>
              <a:gd name="connsiteY134" fmla="*/ 2834640 h 4487346"/>
              <a:gd name="connsiteX135" fmla="*/ 1080052 w 5672219"/>
              <a:gd name="connsiteY135" fmla="*/ 2403565 h 4487346"/>
              <a:gd name="connsiteX136" fmla="*/ 1097925 w 5672219"/>
              <a:gd name="connsiteY136" fmla="*/ 2253274 h 4487346"/>
              <a:gd name="connsiteX137" fmla="*/ 1119241 w 5672219"/>
              <a:gd name="connsiteY137" fmla="*/ 2181497 h 4487346"/>
              <a:gd name="connsiteX138" fmla="*/ 1143662 w 5672219"/>
              <a:gd name="connsiteY138" fmla="*/ 2018128 h 4487346"/>
              <a:gd name="connsiteX139" fmla="*/ 1156726 w 5672219"/>
              <a:gd name="connsiteY139" fmla="*/ 1978939 h 4487346"/>
              <a:gd name="connsiteX140" fmla="*/ 1184555 w 5672219"/>
              <a:gd name="connsiteY140" fmla="*/ 1854925 h 4487346"/>
              <a:gd name="connsiteX141" fmla="*/ 1223744 w 5672219"/>
              <a:gd name="connsiteY141" fmla="*/ 1567542 h 4487346"/>
              <a:gd name="connsiteX142" fmla="*/ 1249869 w 5672219"/>
              <a:gd name="connsiteY142" fmla="*/ 1410788 h 4487346"/>
              <a:gd name="connsiteX143" fmla="*/ 1289058 w 5672219"/>
              <a:gd name="connsiteY143" fmla="*/ 1306285 h 4487346"/>
              <a:gd name="connsiteX144" fmla="*/ 1302121 w 5672219"/>
              <a:gd name="connsiteY144" fmla="*/ 1136468 h 4487346"/>
              <a:gd name="connsiteX145" fmla="*/ 1249869 w 5672219"/>
              <a:gd name="connsiteY145" fmla="*/ 914400 h 4487346"/>
              <a:gd name="connsiteX146" fmla="*/ 1210681 w 5672219"/>
              <a:gd name="connsiteY146" fmla="*/ 901337 h 4487346"/>
              <a:gd name="connsiteX147" fmla="*/ 1145366 w 5672219"/>
              <a:gd name="connsiteY147" fmla="*/ 862148 h 4487346"/>
              <a:gd name="connsiteX148" fmla="*/ 1040864 w 5672219"/>
              <a:gd name="connsiteY148" fmla="*/ 809897 h 4487346"/>
              <a:gd name="connsiteX149" fmla="*/ 988612 w 5672219"/>
              <a:gd name="connsiteY149" fmla="*/ 783771 h 4487346"/>
              <a:gd name="connsiteX150" fmla="*/ 844921 w 5672219"/>
              <a:gd name="connsiteY150" fmla="*/ 796834 h 4487346"/>
              <a:gd name="connsiteX151" fmla="*/ 805732 w 5672219"/>
              <a:gd name="connsiteY151" fmla="*/ 809897 h 4487346"/>
              <a:gd name="connsiteX152" fmla="*/ 662041 w 5672219"/>
              <a:gd name="connsiteY152" fmla="*/ 822960 h 4487346"/>
              <a:gd name="connsiteX153" fmla="*/ 581093 w 5672219"/>
              <a:gd name="connsiteY153" fmla="*/ 836422 h 4487346"/>
              <a:gd name="connsiteX154" fmla="*/ 453035 w 5672219"/>
              <a:gd name="connsiteY154" fmla="*/ 836022 h 4487346"/>
              <a:gd name="connsiteX155" fmla="*/ 439972 w 5672219"/>
              <a:gd name="connsiteY155" fmla="*/ 783771 h 4487346"/>
              <a:gd name="connsiteX156" fmla="*/ 466098 w 5672219"/>
              <a:gd name="connsiteY156" fmla="*/ 744582 h 4487346"/>
              <a:gd name="connsiteX157" fmla="*/ 635915 w 5672219"/>
              <a:gd name="connsiteY157" fmla="*/ 679268 h 4487346"/>
              <a:gd name="connsiteX158" fmla="*/ 727355 w 5672219"/>
              <a:gd name="connsiteY158" fmla="*/ 640080 h 4487346"/>
              <a:gd name="connsiteX159" fmla="*/ 766544 w 5672219"/>
              <a:gd name="connsiteY159" fmla="*/ 627017 h 4487346"/>
              <a:gd name="connsiteX160" fmla="*/ 910235 w 5672219"/>
              <a:gd name="connsiteY160" fmla="*/ 574765 h 4487346"/>
              <a:gd name="connsiteX0" fmla="*/ 766544 w 5672221"/>
              <a:gd name="connsiteY0" fmla="*/ 640080 h 4487346"/>
              <a:gd name="connsiteX1" fmla="*/ 857984 w 5672221"/>
              <a:gd name="connsiteY1" fmla="*/ 613954 h 4487346"/>
              <a:gd name="connsiteX2" fmla="*/ 884109 w 5672221"/>
              <a:gd name="connsiteY2" fmla="*/ 574765 h 4487346"/>
              <a:gd name="connsiteX3" fmla="*/ 923298 w 5672221"/>
              <a:gd name="connsiteY3" fmla="*/ 535577 h 4487346"/>
              <a:gd name="connsiteX4" fmla="*/ 991545 w 5672221"/>
              <a:gd name="connsiteY4" fmla="*/ 457016 h 4487346"/>
              <a:gd name="connsiteX5" fmla="*/ 1043796 w 5672221"/>
              <a:gd name="connsiteY5" fmla="*/ 310601 h 4487346"/>
              <a:gd name="connsiteX6" fmla="*/ 1027801 w 5672221"/>
              <a:gd name="connsiteY6" fmla="*/ 313508 h 4487346"/>
              <a:gd name="connsiteX7" fmla="*/ 1053926 w 5672221"/>
              <a:gd name="connsiteY7" fmla="*/ 248194 h 4487346"/>
              <a:gd name="connsiteX8" fmla="*/ 1145366 w 5672221"/>
              <a:gd name="connsiteY8" fmla="*/ 169817 h 4487346"/>
              <a:gd name="connsiteX9" fmla="*/ 1182852 w 5672221"/>
              <a:gd name="connsiteY9" fmla="*/ 137075 h 4487346"/>
              <a:gd name="connsiteX10" fmla="*/ 1231884 w 5672221"/>
              <a:gd name="connsiteY10" fmla="*/ 114173 h 4487346"/>
              <a:gd name="connsiteX11" fmla="*/ 1328246 w 5672221"/>
              <a:gd name="connsiteY11" fmla="*/ 78377 h 4487346"/>
              <a:gd name="connsiteX12" fmla="*/ 1380497 w 5672221"/>
              <a:gd name="connsiteY12" fmla="*/ 45635 h 4487346"/>
              <a:gd name="connsiteX13" fmla="*/ 1471938 w 5672221"/>
              <a:gd name="connsiteY13" fmla="*/ 14592 h 4487346"/>
              <a:gd name="connsiteX14" fmla="*/ 1511126 w 5672221"/>
              <a:gd name="connsiteY14" fmla="*/ 26125 h 4487346"/>
              <a:gd name="connsiteX15" fmla="*/ 1550315 w 5672221"/>
              <a:gd name="connsiteY15" fmla="*/ 0 h 4487346"/>
              <a:gd name="connsiteX16" fmla="*/ 1680944 w 5672221"/>
              <a:gd name="connsiteY16" fmla="*/ 26125 h 4487346"/>
              <a:gd name="connsiteX17" fmla="*/ 1762539 w 5672221"/>
              <a:gd name="connsiteY17" fmla="*/ 57003 h 4487346"/>
              <a:gd name="connsiteX18" fmla="*/ 1811572 w 5672221"/>
              <a:gd name="connsiteY18" fmla="*/ 104502 h 4487346"/>
              <a:gd name="connsiteX19" fmla="*/ 1863824 w 5672221"/>
              <a:gd name="connsiteY19" fmla="*/ 130628 h 4487346"/>
              <a:gd name="connsiteX20" fmla="*/ 1876886 w 5672221"/>
              <a:gd name="connsiteY20" fmla="*/ 169817 h 4487346"/>
              <a:gd name="connsiteX21" fmla="*/ 1916075 w 5672221"/>
              <a:gd name="connsiteY21" fmla="*/ 209005 h 4487346"/>
              <a:gd name="connsiteX22" fmla="*/ 1929138 w 5672221"/>
              <a:gd name="connsiteY22" fmla="*/ 274320 h 4487346"/>
              <a:gd name="connsiteX23" fmla="*/ 1944547 w 5672221"/>
              <a:gd name="connsiteY23" fmla="*/ 595360 h 4487346"/>
              <a:gd name="connsiteX24" fmla="*/ 1903012 w 5672221"/>
              <a:gd name="connsiteY24" fmla="*/ 966651 h 4487346"/>
              <a:gd name="connsiteX25" fmla="*/ 1889949 w 5672221"/>
              <a:gd name="connsiteY25" fmla="*/ 1188720 h 4487346"/>
              <a:gd name="connsiteX26" fmla="*/ 1876886 w 5672221"/>
              <a:gd name="connsiteY26" fmla="*/ 1240971 h 4487346"/>
              <a:gd name="connsiteX27" fmla="*/ 1850761 w 5672221"/>
              <a:gd name="connsiteY27" fmla="*/ 1371600 h 4487346"/>
              <a:gd name="connsiteX28" fmla="*/ 1785446 w 5672221"/>
              <a:gd name="connsiteY28" fmla="*/ 1828800 h 4487346"/>
              <a:gd name="connsiteX29" fmla="*/ 1772384 w 5672221"/>
              <a:gd name="connsiteY29" fmla="*/ 2325188 h 4487346"/>
              <a:gd name="connsiteX30" fmla="*/ 1759321 w 5672221"/>
              <a:gd name="connsiteY30" fmla="*/ 2364377 h 4487346"/>
              <a:gd name="connsiteX31" fmla="*/ 1772384 w 5672221"/>
              <a:gd name="connsiteY31" fmla="*/ 3148148 h 4487346"/>
              <a:gd name="connsiteX32" fmla="*/ 1798509 w 5672221"/>
              <a:gd name="connsiteY32" fmla="*/ 3187337 h 4487346"/>
              <a:gd name="connsiteX33" fmla="*/ 1850761 w 5672221"/>
              <a:gd name="connsiteY33" fmla="*/ 3252651 h 4487346"/>
              <a:gd name="connsiteX34" fmla="*/ 1863824 w 5672221"/>
              <a:gd name="connsiteY34" fmla="*/ 3291840 h 4487346"/>
              <a:gd name="connsiteX35" fmla="*/ 1903012 w 5672221"/>
              <a:gd name="connsiteY35" fmla="*/ 3304902 h 4487346"/>
              <a:gd name="connsiteX36" fmla="*/ 2085892 w 5672221"/>
              <a:gd name="connsiteY36" fmla="*/ 3226525 h 4487346"/>
              <a:gd name="connsiteX37" fmla="*/ 2125081 w 5672221"/>
              <a:gd name="connsiteY37" fmla="*/ 3213462 h 4487346"/>
              <a:gd name="connsiteX38" fmla="*/ 2151206 w 5672221"/>
              <a:gd name="connsiteY38" fmla="*/ 3174274 h 4487346"/>
              <a:gd name="connsiteX39" fmla="*/ 2255709 w 5672221"/>
              <a:gd name="connsiteY39" fmla="*/ 3082834 h 4487346"/>
              <a:gd name="connsiteX40" fmla="*/ 2281835 w 5672221"/>
              <a:gd name="connsiteY40" fmla="*/ 3004457 h 4487346"/>
              <a:gd name="connsiteX41" fmla="*/ 2360212 w 5672221"/>
              <a:gd name="connsiteY41" fmla="*/ 2965268 h 4487346"/>
              <a:gd name="connsiteX42" fmla="*/ 2399401 w 5672221"/>
              <a:gd name="connsiteY42" fmla="*/ 2939142 h 4487346"/>
              <a:gd name="connsiteX43" fmla="*/ 2490841 w 5672221"/>
              <a:gd name="connsiteY43" fmla="*/ 2847702 h 4487346"/>
              <a:gd name="connsiteX44" fmla="*/ 2582281 w 5672221"/>
              <a:gd name="connsiteY44" fmla="*/ 2769325 h 4487346"/>
              <a:gd name="connsiteX45" fmla="*/ 2621469 w 5672221"/>
              <a:gd name="connsiteY45" fmla="*/ 2717074 h 4487346"/>
              <a:gd name="connsiteX46" fmla="*/ 2739035 w 5672221"/>
              <a:gd name="connsiteY46" fmla="*/ 2625634 h 4487346"/>
              <a:gd name="connsiteX47" fmla="*/ 2778224 w 5672221"/>
              <a:gd name="connsiteY47" fmla="*/ 2612571 h 4487346"/>
              <a:gd name="connsiteX48" fmla="*/ 2869664 w 5672221"/>
              <a:gd name="connsiteY48" fmla="*/ 2521131 h 4487346"/>
              <a:gd name="connsiteX49" fmla="*/ 2921915 w 5672221"/>
              <a:gd name="connsiteY49" fmla="*/ 2481942 h 4487346"/>
              <a:gd name="connsiteX50" fmla="*/ 3065606 w 5672221"/>
              <a:gd name="connsiteY50" fmla="*/ 2377440 h 4487346"/>
              <a:gd name="connsiteX51" fmla="*/ 3157046 w 5672221"/>
              <a:gd name="connsiteY51" fmla="*/ 2286000 h 4487346"/>
              <a:gd name="connsiteX52" fmla="*/ 3261549 w 5672221"/>
              <a:gd name="connsiteY52" fmla="*/ 2233748 h 4487346"/>
              <a:gd name="connsiteX53" fmla="*/ 3366052 w 5672221"/>
              <a:gd name="connsiteY53" fmla="*/ 2142308 h 4487346"/>
              <a:gd name="connsiteX54" fmla="*/ 3431366 w 5672221"/>
              <a:gd name="connsiteY54" fmla="*/ 2129245 h 4487346"/>
              <a:gd name="connsiteX55" fmla="*/ 3522806 w 5672221"/>
              <a:gd name="connsiteY55" fmla="*/ 2090057 h 4487346"/>
              <a:gd name="connsiteX56" fmla="*/ 3588121 w 5672221"/>
              <a:gd name="connsiteY56" fmla="*/ 2076994 h 4487346"/>
              <a:gd name="connsiteX57" fmla="*/ 3653435 w 5672221"/>
              <a:gd name="connsiteY57" fmla="*/ 2037805 h 4487346"/>
              <a:gd name="connsiteX58" fmla="*/ 3914692 w 5672221"/>
              <a:gd name="connsiteY58" fmla="*/ 1959428 h 4487346"/>
              <a:gd name="connsiteX59" fmla="*/ 4241264 w 5672221"/>
              <a:gd name="connsiteY59" fmla="*/ 1972491 h 4487346"/>
              <a:gd name="connsiteX60" fmla="*/ 4280452 w 5672221"/>
              <a:gd name="connsiteY60" fmla="*/ 2011680 h 4487346"/>
              <a:gd name="connsiteX61" fmla="*/ 4398018 w 5672221"/>
              <a:gd name="connsiteY61" fmla="*/ 1920240 h 4487346"/>
              <a:gd name="connsiteX62" fmla="*/ 4450269 w 5672221"/>
              <a:gd name="connsiteY62" fmla="*/ 1894114 h 4487346"/>
              <a:gd name="connsiteX63" fmla="*/ 4567835 w 5672221"/>
              <a:gd name="connsiteY63" fmla="*/ 1841862 h 4487346"/>
              <a:gd name="connsiteX64" fmla="*/ 4672338 w 5672221"/>
              <a:gd name="connsiteY64" fmla="*/ 1776548 h 4487346"/>
              <a:gd name="connsiteX65" fmla="*/ 4789904 w 5672221"/>
              <a:gd name="connsiteY65" fmla="*/ 1724297 h 4487346"/>
              <a:gd name="connsiteX66" fmla="*/ 4868281 w 5672221"/>
              <a:gd name="connsiteY66" fmla="*/ 1658982 h 4487346"/>
              <a:gd name="connsiteX67" fmla="*/ 4894406 w 5672221"/>
              <a:gd name="connsiteY67" fmla="*/ 1606731 h 4487346"/>
              <a:gd name="connsiteX68" fmla="*/ 4985846 w 5672221"/>
              <a:gd name="connsiteY68" fmla="*/ 1515291 h 4487346"/>
              <a:gd name="connsiteX69" fmla="*/ 5038098 w 5672221"/>
              <a:gd name="connsiteY69" fmla="*/ 1449977 h 4487346"/>
              <a:gd name="connsiteX70" fmla="*/ 5077286 w 5672221"/>
              <a:gd name="connsiteY70" fmla="*/ 1841862 h 4487346"/>
              <a:gd name="connsiteX71" fmla="*/ 5142601 w 5672221"/>
              <a:gd name="connsiteY71" fmla="*/ 1828800 h 4487346"/>
              <a:gd name="connsiteX72" fmla="*/ 5220978 w 5672221"/>
              <a:gd name="connsiteY72" fmla="*/ 1789611 h 4487346"/>
              <a:gd name="connsiteX73" fmla="*/ 5312418 w 5672221"/>
              <a:gd name="connsiteY73" fmla="*/ 1750422 h 4487346"/>
              <a:gd name="connsiteX74" fmla="*/ 5286292 w 5672221"/>
              <a:gd name="connsiteY74" fmla="*/ 2103120 h 4487346"/>
              <a:gd name="connsiteX75" fmla="*/ 5247104 w 5672221"/>
              <a:gd name="connsiteY75" fmla="*/ 2194560 h 4487346"/>
              <a:gd name="connsiteX76" fmla="*/ 5207915 w 5672221"/>
              <a:gd name="connsiteY76" fmla="*/ 2272937 h 4487346"/>
              <a:gd name="connsiteX77" fmla="*/ 5207915 w 5672221"/>
              <a:gd name="connsiteY77" fmla="*/ 2599508 h 4487346"/>
              <a:gd name="connsiteX78" fmla="*/ 5260166 w 5672221"/>
              <a:gd name="connsiteY78" fmla="*/ 2664822 h 4487346"/>
              <a:gd name="connsiteX79" fmla="*/ 5273229 w 5672221"/>
              <a:gd name="connsiteY79" fmla="*/ 2978331 h 4487346"/>
              <a:gd name="connsiteX80" fmla="*/ 5299355 w 5672221"/>
              <a:gd name="connsiteY80" fmla="*/ 3017520 h 4487346"/>
              <a:gd name="connsiteX81" fmla="*/ 5325481 w 5672221"/>
              <a:gd name="connsiteY81" fmla="*/ 3108960 h 4487346"/>
              <a:gd name="connsiteX82" fmla="*/ 5364669 w 5672221"/>
              <a:gd name="connsiteY82" fmla="*/ 3187337 h 4487346"/>
              <a:gd name="connsiteX83" fmla="*/ 5338544 w 5672221"/>
              <a:gd name="connsiteY83" fmla="*/ 3474720 h 4487346"/>
              <a:gd name="connsiteX84" fmla="*/ 5325481 w 5672221"/>
              <a:gd name="connsiteY84" fmla="*/ 3513908 h 4487346"/>
              <a:gd name="connsiteX85" fmla="*/ 5312418 w 5672221"/>
              <a:gd name="connsiteY85" fmla="*/ 3618411 h 4487346"/>
              <a:gd name="connsiteX86" fmla="*/ 5325481 w 5672221"/>
              <a:gd name="connsiteY86" fmla="*/ 4049485 h 4487346"/>
              <a:gd name="connsiteX87" fmla="*/ 5351606 w 5672221"/>
              <a:gd name="connsiteY87" fmla="*/ 4114800 h 4487346"/>
              <a:gd name="connsiteX88" fmla="*/ 5364669 w 5672221"/>
              <a:gd name="connsiteY88" fmla="*/ 4153988 h 4487346"/>
              <a:gd name="connsiteX89" fmla="*/ 5325481 w 5672221"/>
              <a:gd name="connsiteY89" fmla="*/ 4206240 h 4487346"/>
              <a:gd name="connsiteX90" fmla="*/ 783974 w 5672221"/>
              <a:gd name="connsiteY90" fmla="*/ 4250349 h 4487346"/>
              <a:gd name="connsiteX91" fmla="*/ 758291 w 5672221"/>
              <a:gd name="connsiteY91" fmla="*/ 4324436 h 4487346"/>
              <a:gd name="connsiteX92" fmla="*/ 1068393 w 5672221"/>
              <a:gd name="connsiteY92" fmla="*/ 4329358 h 4487346"/>
              <a:gd name="connsiteX93" fmla="*/ 2151281 w 5672221"/>
              <a:gd name="connsiteY93" fmla="*/ 4339198 h 4487346"/>
              <a:gd name="connsiteX94" fmla="*/ 3780534 w 5672221"/>
              <a:gd name="connsiteY94" fmla="*/ 4304761 h 4487346"/>
              <a:gd name="connsiteX95" fmla="*/ 4458411 w 5672221"/>
              <a:gd name="connsiteY95" fmla="*/ 4289369 h 4487346"/>
              <a:gd name="connsiteX96" fmla="*/ 5340880 w 5672221"/>
              <a:gd name="connsiteY96" fmla="*/ 4319520 h 4487346"/>
              <a:gd name="connsiteX97" fmla="*/ 4371892 w 5672221"/>
              <a:gd name="connsiteY97" fmla="*/ 4362994 h 4487346"/>
              <a:gd name="connsiteX98" fmla="*/ 4319641 w 5672221"/>
              <a:gd name="connsiteY98" fmla="*/ 4389120 h 4487346"/>
              <a:gd name="connsiteX99" fmla="*/ 4253067 w 5672221"/>
              <a:gd name="connsiteY99" fmla="*/ 4378555 h 4487346"/>
              <a:gd name="connsiteX100" fmla="*/ 4139857 w 5672221"/>
              <a:gd name="connsiteY100" fmla="*/ 4408073 h 4487346"/>
              <a:gd name="connsiteX101" fmla="*/ 4607777 w 5672221"/>
              <a:gd name="connsiteY101" fmla="*/ 4424917 h 4487346"/>
              <a:gd name="connsiteX102" fmla="*/ 3797126 w 5672221"/>
              <a:gd name="connsiteY102" fmla="*/ 4441371 h 4487346"/>
              <a:gd name="connsiteX103" fmla="*/ 3718749 w 5672221"/>
              <a:gd name="connsiteY103" fmla="*/ 4428308 h 4487346"/>
              <a:gd name="connsiteX104" fmla="*/ 3535869 w 5672221"/>
              <a:gd name="connsiteY104" fmla="*/ 4402182 h 4487346"/>
              <a:gd name="connsiteX105" fmla="*/ 3545905 w 5672221"/>
              <a:gd name="connsiteY105" fmla="*/ 4418638 h 4487346"/>
              <a:gd name="connsiteX106" fmla="*/ 3509175 w 5672221"/>
              <a:gd name="connsiteY106" fmla="*/ 4487346 h 4487346"/>
              <a:gd name="connsiteX107" fmla="*/ 1555691 w 5672221"/>
              <a:gd name="connsiteY107" fmla="*/ 4476945 h 4487346"/>
              <a:gd name="connsiteX108" fmla="*/ 2112018 w 5672221"/>
              <a:gd name="connsiteY108" fmla="*/ 4415245 h 4487346"/>
              <a:gd name="connsiteX109" fmla="*/ 2072829 w 5672221"/>
              <a:gd name="connsiteY109" fmla="*/ 4389120 h 4487346"/>
              <a:gd name="connsiteX110" fmla="*/ 1942201 w 5672221"/>
              <a:gd name="connsiteY110" fmla="*/ 4362994 h 4487346"/>
              <a:gd name="connsiteX111" fmla="*/ 1898091 w 5672221"/>
              <a:gd name="connsiteY111" fmla="*/ 4376227 h 4487346"/>
              <a:gd name="connsiteX112" fmla="*/ 1727970 w 5672221"/>
              <a:gd name="connsiteY112" fmla="*/ 4373634 h 4487346"/>
              <a:gd name="connsiteX113" fmla="*/ 1415333 w 5672221"/>
              <a:gd name="connsiteY113" fmla="*/ 4392850 h 4487346"/>
              <a:gd name="connsiteX114" fmla="*/ 1192509 w 5672221"/>
              <a:gd name="connsiteY114" fmla="*/ 4381481 h 4487346"/>
              <a:gd name="connsiteX115" fmla="*/ 763516 w 5672221"/>
              <a:gd name="connsiteY115" fmla="*/ 4376730 h 4487346"/>
              <a:gd name="connsiteX116" fmla="*/ 787828 w 5672221"/>
              <a:gd name="connsiteY116" fmla="*/ 4334279 h 4487346"/>
              <a:gd name="connsiteX117" fmla="*/ 443270 w 5672221"/>
              <a:gd name="connsiteY117" fmla="*/ 4294918 h 4487346"/>
              <a:gd name="connsiteX118" fmla="*/ 382 w 5672221"/>
              <a:gd name="connsiteY118" fmla="*/ 4279868 h 4487346"/>
              <a:gd name="connsiteX119" fmla="*/ 535768 w 5672221"/>
              <a:gd name="connsiteY119" fmla="*/ 4269859 h 4487346"/>
              <a:gd name="connsiteX120" fmla="*/ 503394 w 5672221"/>
              <a:gd name="connsiteY120" fmla="*/ 4273081 h 4487346"/>
              <a:gd name="connsiteX121" fmla="*/ 457959 w 5672221"/>
              <a:gd name="connsiteY121" fmla="*/ 4251707 h 4487346"/>
              <a:gd name="connsiteX122" fmla="*/ 781311 w 5672221"/>
              <a:gd name="connsiteY122" fmla="*/ 4268332 h 4487346"/>
              <a:gd name="connsiteX123" fmla="*/ 804216 w 5672221"/>
              <a:gd name="connsiteY123" fmla="*/ 3696788 h 4487346"/>
              <a:gd name="connsiteX124" fmla="*/ 822203 w 5672221"/>
              <a:gd name="connsiteY124" fmla="*/ 3584142 h 4487346"/>
              <a:gd name="connsiteX125" fmla="*/ 818795 w 5672221"/>
              <a:gd name="connsiteY125" fmla="*/ 3513908 h 4487346"/>
              <a:gd name="connsiteX126" fmla="*/ 831858 w 5672221"/>
              <a:gd name="connsiteY126" fmla="*/ 3474720 h 4487346"/>
              <a:gd name="connsiteX127" fmla="*/ 871046 w 5672221"/>
              <a:gd name="connsiteY127" fmla="*/ 3317965 h 4487346"/>
              <a:gd name="connsiteX128" fmla="*/ 884109 w 5672221"/>
              <a:gd name="connsiteY128" fmla="*/ 3278777 h 4487346"/>
              <a:gd name="connsiteX129" fmla="*/ 897172 w 5672221"/>
              <a:gd name="connsiteY129" fmla="*/ 3213462 h 4487346"/>
              <a:gd name="connsiteX130" fmla="*/ 936361 w 5672221"/>
              <a:gd name="connsiteY130" fmla="*/ 3135085 h 4487346"/>
              <a:gd name="connsiteX131" fmla="*/ 962486 w 5672221"/>
              <a:gd name="connsiteY131" fmla="*/ 3004457 h 4487346"/>
              <a:gd name="connsiteX132" fmla="*/ 975549 w 5672221"/>
              <a:gd name="connsiteY132" fmla="*/ 2926080 h 4487346"/>
              <a:gd name="connsiteX133" fmla="*/ 1001675 w 5672221"/>
              <a:gd name="connsiteY133" fmla="*/ 2873828 h 4487346"/>
              <a:gd name="connsiteX134" fmla="*/ 1014738 w 5672221"/>
              <a:gd name="connsiteY134" fmla="*/ 2834640 h 4487346"/>
              <a:gd name="connsiteX135" fmla="*/ 1080052 w 5672221"/>
              <a:gd name="connsiteY135" fmla="*/ 2403565 h 4487346"/>
              <a:gd name="connsiteX136" fmla="*/ 1097925 w 5672221"/>
              <a:gd name="connsiteY136" fmla="*/ 2253274 h 4487346"/>
              <a:gd name="connsiteX137" fmla="*/ 1119241 w 5672221"/>
              <a:gd name="connsiteY137" fmla="*/ 2181497 h 4487346"/>
              <a:gd name="connsiteX138" fmla="*/ 1143662 w 5672221"/>
              <a:gd name="connsiteY138" fmla="*/ 2018128 h 4487346"/>
              <a:gd name="connsiteX139" fmla="*/ 1156726 w 5672221"/>
              <a:gd name="connsiteY139" fmla="*/ 1978939 h 4487346"/>
              <a:gd name="connsiteX140" fmla="*/ 1184555 w 5672221"/>
              <a:gd name="connsiteY140" fmla="*/ 1854925 h 4487346"/>
              <a:gd name="connsiteX141" fmla="*/ 1223744 w 5672221"/>
              <a:gd name="connsiteY141" fmla="*/ 1567542 h 4487346"/>
              <a:gd name="connsiteX142" fmla="*/ 1249869 w 5672221"/>
              <a:gd name="connsiteY142" fmla="*/ 1410788 h 4487346"/>
              <a:gd name="connsiteX143" fmla="*/ 1289058 w 5672221"/>
              <a:gd name="connsiteY143" fmla="*/ 1306285 h 4487346"/>
              <a:gd name="connsiteX144" fmla="*/ 1302121 w 5672221"/>
              <a:gd name="connsiteY144" fmla="*/ 1136468 h 4487346"/>
              <a:gd name="connsiteX145" fmla="*/ 1249869 w 5672221"/>
              <a:gd name="connsiteY145" fmla="*/ 914400 h 4487346"/>
              <a:gd name="connsiteX146" fmla="*/ 1210681 w 5672221"/>
              <a:gd name="connsiteY146" fmla="*/ 901337 h 4487346"/>
              <a:gd name="connsiteX147" fmla="*/ 1145366 w 5672221"/>
              <a:gd name="connsiteY147" fmla="*/ 862148 h 4487346"/>
              <a:gd name="connsiteX148" fmla="*/ 1040864 w 5672221"/>
              <a:gd name="connsiteY148" fmla="*/ 809897 h 4487346"/>
              <a:gd name="connsiteX149" fmla="*/ 988612 w 5672221"/>
              <a:gd name="connsiteY149" fmla="*/ 783771 h 4487346"/>
              <a:gd name="connsiteX150" fmla="*/ 844921 w 5672221"/>
              <a:gd name="connsiteY150" fmla="*/ 796834 h 4487346"/>
              <a:gd name="connsiteX151" fmla="*/ 805732 w 5672221"/>
              <a:gd name="connsiteY151" fmla="*/ 809897 h 4487346"/>
              <a:gd name="connsiteX152" fmla="*/ 662041 w 5672221"/>
              <a:gd name="connsiteY152" fmla="*/ 822960 h 4487346"/>
              <a:gd name="connsiteX153" fmla="*/ 581093 w 5672221"/>
              <a:gd name="connsiteY153" fmla="*/ 836422 h 4487346"/>
              <a:gd name="connsiteX154" fmla="*/ 453035 w 5672221"/>
              <a:gd name="connsiteY154" fmla="*/ 836022 h 4487346"/>
              <a:gd name="connsiteX155" fmla="*/ 439972 w 5672221"/>
              <a:gd name="connsiteY155" fmla="*/ 783771 h 4487346"/>
              <a:gd name="connsiteX156" fmla="*/ 466098 w 5672221"/>
              <a:gd name="connsiteY156" fmla="*/ 744582 h 4487346"/>
              <a:gd name="connsiteX157" fmla="*/ 635915 w 5672221"/>
              <a:gd name="connsiteY157" fmla="*/ 679268 h 4487346"/>
              <a:gd name="connsiteX158" fmla="*/ 727355 w 5672221"/>
              <a:gd name="connsiteY158" fmla="*/ 640080 h 4487346"/>
              <a:gd name="connsiteX159" fmla="*/ 766544 w 5672221"/>
              <a:gd name="connsiteY159" fmla="*/ 627017 h 4487346"/>
              <a:gd name="connsiteX160" fmla="*/ 910235 w 5672221"/>
              <a:gd name="connsiteY160" fmla="*/ 574765 h 4487346"/>
              <a:gd name="connsiteX0" fmla="*/ 766544 w 5672219"/>
              <a:gd name="connsiteY0" fmla="*/ 640080 h 4487346"/>
              <a:gd name="connsiteX1" fmla="*/ 857984 w 5672219"/>
              <a:gd name="connsiteY1" fmla="*/ 613954 h 4487346"/>
              <a:gd name="connsiteX2" fmla="*/ 884109 w 5672219"/>
              <a:gd name="connsiteY2" fmla="*/ 574765 h 4487346"/>
              <a:gd name="connsiteX3" fmla="*/ 923298 w 5672219"/>
              <a:gd name="connsiteY3" fmla="*/ 535577 h 4487346"/>
              <a:gd name="connsiteX4" fmla="*/ 991545 w 5672219"/>
              <a:gd name="connsiteY4" fmla="*/ 457016 h 4487346"/>
              <a:gd name="connsiteX5" fmla="*/ 1043796 w 5672219"/>
              <a:gd name="connsiteY5" fmla="*/ 310601 h 4487346"/>
              <a:gd name="connsiteX6" fmla="*/ 1027801 w 5672219"/>
              <a:gd name="connsiteY6" fmla="*/ 313508 h 4487346"/>
              <a:gd name="connsiteX7" fmla="*/ 1090780 w 5672219"/>
              <a:gd name="connsiteY7" fmla="*/ 227145 h 4487346"/>
              <a:gd name="connsiteX8" fmla="*/ 1145366 w 5672219"/>
              <a:gd name="connsiteY8" fmla="*/ 169817 h 4487346"/>
              <a:gd name="connsiteX9" fmla="*/ 1182852 w 5672219"/>
              <a:gd name="connsiteY9" fmla="*/ 137075 h 4487346"/>
              <a:gd name="connsiteX10" fmla="*/ 1231884 w 5672219"/>
              <a:gd name="connsiteY10" fmla="*/ 114173 h 4487346"/>
              <a:gd name="connsiteX11" fmla="*/ 1328246 w 5672219"/>
              <a:gd name="connsiteY11" fmla="*/ 78377 h 4487346"/>
              <a:gd name="connsiteX12" fmla="*/ 1380497 w 5672219"/>
              <a:gd name="connsiteY12" fmla="*/ 45635 h 4487346"/>
              <a:gd name="connsiteX13" fmla="*/ 1471938 w 5672219"/>
              <a:gd name="connsiteY13" fmla="*/ 14592 h 4487346"/>
              <a:gd name="connsiteX14" fmla="*/ 1511126 w 5672219"/>
              <a:gd name="connsiteY14" fmla="*/ 26125 h 4487346"/>
              <a:gd name="connsiteX15" fmla="*/ 1550315 w 5672219"/>
              <a:gd name="connsiteY15" fmla="*/ 0 h 4487346"/>
              <a:gd name="connsiteX16" fmla="*/ 1680944 w 5672219"/>
              <a:gd name="connsiteY16" fmla="*/ 26125 h 4487346"/>
              <a:gd name="connsiteX17" fmla="*/ 1762539 w 5672219"/>
              <a:gd name="connsiteY17" fmla="*/ 57003 h 4487346"/>
              <a:gd name="connsiteX18" fmla="*/ 1811572 w 5672219"/>
              <a:gd name="connsiteY18" fmla="*/ 104502 h 4487346"/>
              <a:gd name="connsiteX19" fmla="*/ 1863824 w 5672219"/>
              <a:gd name="connsiteY19" fmla="*/ 130628 h 4487346"/>
              <a:gd name="connsiteX20" fmla="*/ 1876886 w 5672219"/>
              <a:gd name="connsiteY20" fmla="*/ 169817 h 4487346"/>
              <a:gd name="connsiteX21" fmla="*/ 1916075 w 5672219"/>
              <a:gd name="connsiteY21" fmla="*/ 209005 h 4487346"/>
              <a:gd name="connsiteX22" fmla="*/ 1929138 w 5672219"/>
              <a:gd name="connsiteY22" fmla="*/ 274320 h 4487346"/>
              <a:gd name="connsiteX23" fmla="*/ 1944547 w 5672219"/>
              <a:gd name="connsiteY23" fmla="*/ 595360 h 4487346"/>
              <a:gd name="connsiteX24" fmla="*/ 1903012 w 5672219"/>
              <a:gd name="connsiteY24" fmla="*/ 966651 h 4487346"/>
              <a:gd name="connsiteX25" fmla="*/ 1889949 w 5672219"/>
              <a:gd name="connsiteY25" fmla="*/ 1188720 h 4487346"/>
              <a:gd name="connsiteX26" fmla="*/ 1876886 w 5672219"/>
              <a:gd name="connsiteY26" fmla="*/ 1240971 h 4487346"/>
              <a:gd name="connsiteX27" fmla="*/ 1850761 w 5672219"/>
              <a:gd name="connsiteY27" fmla="*/ 1371600 h 4487346"/>
              <a:gd name="connsiteX28" fmla="*/ 1785446 w 5672219"/>
              <a:gd name="connsiteY28" fmla="*/ 1828800 h 4487346"/>
              <a:gd name="connsiteX29" fmla="*/ 1772384 w 5672219"/>
              <a:gd name="connsiteY29" fmla="*/ 2325188 h 4487346"/>
              <a:gd name="connsiteX30" fmla="*/ 1759321 w 5672219"/>
              <a:gd name="connsiteY30" fmla="*/ 2364377 h 4487346"/>
              <a:gd name="connsiteX31" fmla="*/ 1772384 w 5672219"/>
              <a:gd name="connsiteY31" fmla="*/ 3148148 h 4487346"/>
              <a:gd name="connsiteX32" fmla="*/ 1798509 w 5672219"/>
              <a:gd name="connsiteY32" fmla="*/ 3187337 h 4487346"/>
              <a:gd name="connsiteX33" fmla="*/ 1850761 w 5672219"/>
              <a:gd name="connsiteY33" fmla="*/ 3252651 h 4487346"/>
              <a:gd name="connsiteX34" fmla="*/ 1863824 w 5672219"/>
              <a:gd name="connsiteY34" fmla="*/ 3291840 h 4487346"/>
              <a:gd name="connsiteX35" fmla="*/ 1903012 w 5672219"/>
              <a:gd name="connsiteY35" fmla="*/ 3304902 h 4487346"/>
              <a:gd name="connsiteX36" fmla="*/ 2085892 w 5672219"/>
              <a:gd name="connsiteY36" fmla="*/ 3226525 h 4487346"/>
              <a:gd name="connsiteX37" fmla="*/ 2125081 w 5672219"/>
              <a:gd name="connsiteY37" fmla="*/ 3213462 h 4487346"/>
              <a:gd name="connsiteX38" fmla="*/ 2151206 w 5672219"/>
              <a:gd name="connsiteY38" fmla="*/ 3174274 h 4487346"/>
              <a:gd name="connsiteX39" fmla="*/ 2255709 w 5672219"/>
              <a:gd name="connsiteY39" fmla="*/ 3082834 h 4487346"/>
              <a:gd name="connsiteX40" fmla="*/ 2281835 w 5672219"/>
              <a:gd name="connsiteY40" fmla="*/ 3004457 h 4487346"/>
              <a:gd name="connsiteX41" fmla="*/ 2360212 w 5672219"/>
              <a:gd name="connsiteY41" fmla="*/ 2965268 h 4487346"/>
              <a:gd name="connsiteX42" fmla="*/ 2399401 w 5672219"/>
              <a:gd name="connsiteY42" fmla="*/ 2939142 h 4487346"/>
              <a:gd name="connsiteX43" fmla="*/ 2490841 w 5672219"/>
              <a:gd name="connsiteY43" fmla="*/ 2847702 h 4487346"/>
              <a:gd name="connsiteX44" fmla="*/ 2582281 w 5672219"/>
              <a:gd name="connsiteY44" fmla="*/ 2769325 h 4487346"/>
              <a:gd name="connsiteX45" fmla="*/ 2621469 w 5672219"/>
              <a:gd name="connsiteY45" fmla="*/ 2717074 h 4487346"/>
              <a:gd name="connsiteX46" fmla="*/ 2739035 w 5672219"/>
              <a:gd name="connsiteY46" fmla="*/ 2625634 h 4487346"/>
              <a:gd name="connsiteX47" fmla="*/ 2778224 w 5672219"/>
              <a:gd name="connsiteY47" fmla="*/ 2612571 h 4487346"/>
              <a:gd name="connsiteX48" fmla="*/ 2869664 w 5672219"/>
              <a:gd name="connsiteY48" fmla="*/ 2521131 h 4487346"/>
              <a:gd name="connsiteX49" fmla="*/ 2921915 w 5672219"/>
              <a:gd name="connsiteY49" fmla="*/ 2481942 h 4487346"/>
              <a:gd name="connsiteX50" fmla="*/ 3065606 w 5672219"/>
              <a:gd name="connsiteY50" fmla="*/ 2377440 h 4487346"/>
              <a:gd name="connsiteX51" fmla="*/ 3157046 w 5672219"/>
              <a:gd name="connsiteY51" fmla="*/ 2286000 h 4487346"/>
              <a:gd name="connsiteX52" fmla="*/ 3261549 w 5672219"/>
              <a:gd name="connsiteY52" fmla="*/ 2233748 h 4487346"/>
              <a:gd name="connsiteX53" fmla="*/ 3366052 w 5672219"/>
              <a:gd name="connsiteY53" fmla="*/ 2142308 h 4487346"/>
              <a:gd name="connsiteX54" fmla="*/ 3431366 w 5672219"/>
              <a:gd name="connsiteY54" fmla="*/ 2129245 h 4487346"/>
              <a:gd name="connsiteX55" fmla="*/ 3522806 w 5672219"/>
              <a:gd name="connsiteY55" fmla="*/ 2090057 h 4487346"/>
              <a:gd name="connsiteX56" fmla="*/ 3588121 w 5672219"/>
              <a:gd name="connsiteY56" fmla="*/ 2076994 h 4487346"/>
              <a:gd name="connsiteX57" fmla="*/ 3653435 w 5672219"/>
              <a:gd name="connsiteY57" fmla="*/ 2037805 h 4487346"/>
              <a:gd name="connsiteX58" fmla="*/ 3914692 w 5672219"/>
              <a:gd name="connsiteY58" fmla="*/ 1959428 h 4487346"/>
              <a:gd name="connsiteX59" fmla="*/ 4241264 w 5672219"/>
              <a:gd name="connsiteY59" fmla="*/ 1972491 h 4487346"/>
              <a:gd name="connsiteX60" fmla="*/ 4280452 w 5672219"/>
              <a:gd name="connsiteY60" fmla="*/ 2011680 h 4487346"/>
              <a:gd name="connsiteX61" fmla="*/ 4398018 w 5672219"/>
              <a:gd name="connsiteY61" fmla="*/ 1920240 h 4487346"/>
              <a:gd name="connsiteX62" fmla="*/ 4450269 w 5672219"/>
              <a:gd name="connsiteY62" fmla="*/ 1894114 h 4487346"/>
              <a:gd name="connsiteX63" fmla="*/ 4567835 w 5672219"/>
              <a:gd name="connsiteY63" fmla="*/ 1841862 h 4487346"/>
              <a:gd name="connsiteX64" fmla="*/ 4672338 w 5672219"/>
              <a:gd name="connsiteY64" fmla="*/ 1776548 h 4487346"/>
              <a:gd name="connsiteX65" fmla="*/ 4789904 w 5672219"/>
              <a:gd name="connsiteY65" fmla="*/ 1724297 h 4487346"/>
              <a:gd name="connsiteX66" fmla="*/ 4868281 w 5672219"/>
              <a:gd name="connsiteY66" fmla="*/ 1658982 h 4487346"/>
              <a:gd name="connsiteX67" fmla="*/ 4894406 w 5672219"/>
              <a:gd name="connsiteY67" fmla="*/ 1606731 h 4487346"/>
              <a:gd name="connsiteX68" fmla="*/ 4985846 w 5672219"/>
              <a:gd name="connsiteY68" fmla="*/ 1515291 h 4487346"/>
              <a:gd name="connsiteX69" fmla="*/ 5038098 w 5672219"/>
              <a:gd name="connsiteY69" fmla="*/ 1449977 h 4487346"/>
              <a:gd name="connsiteX70" fmla="*/ 5077286 w 5672219"/>
              <a:gd name="connsiteY70" fmla="*/ 1841862 h 4487346"/>
              <a:gd name="connsiteX71" fmla="*/ 5142601 w 5672219"/>
              <a:gd name="connsiteY71" fmla="*/ 1828800 h 4487346"/>
              <a:gd name="connsiteX72" fmla="*/ 5220978 w 5672219"/>
              <a:gd name="connsiteY72" fmla="*/ 1789611 h 4487346"/>
              <a:gd name="connsiteX73" fmla="*/ 5312418 w 5672219"/>
              <a:gd name="connsiteY73" fmla="*/ 1750422 h 4487346"/>
              <a:gd name="connsiteX74" fmla="*/ 5286292 w 5672219"/>
              <a:gd name="connsiteY74" fmla="*/ 2103120 h 4487346"/>
              <a:gd name="connsiteX75" fmla="*/ 5247104 w 5672219"/>
              <a:gd name="connsiteY75" fmla="*/ 2194560 h 4487346"/>
              <a:gd name="connsiteX76" fmla="*/ 5207915 w 5672219"/>
              <a:gd name="connsiteY76" fmla="*/ 2272937 h 4487346"/>
              <a:gd name="connsiteX77" fmla="*/ 5207915 w 5672219"/>
              <a:gd name="connsiteY77" fmla="*/ 2599508 h 4487346"/>
              <a:gd name="connsiteX78" fmla="*/ 5260166 w 5672219"/>
              <a:gd name="connsiteY78" fmla="*/ 2664822 h 4487346"/>
              <a:gd name="connsiteX79" fmla="*/ 5273229 w 5672219"/>
              <a:gd name="connsiteY79" fmla="*/ 2978331 h 4487346"/>
              <a:gd name="connsiteX80" fmla="*/ 5299355 w 5672219"/>
              <a:gd name="connsiteY80" fmla="*/ 3017520 h 4487346"/>
              <a:gd name="connsiteX81" fmla="*/ 5325481 w 5672219"/>
              <a:gd name="connsiteY81" fmla="*/ 3108960 h 4487346"/>
              <a:gd name="connsiteX82" fmla="*/ 5364669 w 5672219"/>
              <a:gd name="connsiteY82" fmla="*/ 3187337 h 4487346"/>
              <a:gd name="connsiteX83" fmla="*/ 5338544 w 5672219"/>
              <a:gd name="connsiteY83" fmla="*/ 3474720 h 4487346"/>
              <a:gd name="connsiteX84" fmla="*/ 5325481 w 5672219"/>
              <a:gd name="connsiteY84" fmla="*/ 3513908 h 4487346"/>
              <a:gd name="connsiteX85" fmla="*/ 5312418 w 5672219"/>
              <a:gd name="connsiteY85" fmla="*/ 3618411 h 4487346"/>
              <a:gd name="connsiteX86" fmla="*/ 5325481 w 5672219"/>
              <a:gd name="connsiteY86" fmla="*/ 4049485 h 4487346"/>
              <a:gd name="connsiteX87" fmla="*/ 5351606 w 5672219"/>
              <a:gd name="connsiteY87" fmla="*/ 4114800 h 4487346"/>
              <a:gd name="connsiteX88" fmla="*/ 5364669 w 5672219"/>
              <a:gd name="connsiteY88" fmla="*/ 4153988 h 4487346"/>
              <a:gd name="connsiteX89" fmla="*/ 5325481 w 5672219"/>
              <a:gd name="connsiteY89" fmla="*/ 4206240 h 4487346"/>
              <a:gd name="connsiteX90" fmla="*/ 783974 w 5672219"/>
              <a:gd name="connsiteY90" fmla="*/ 4250349 h 4487346"/>
              <a:gd name="connsiteX91" fmla="*/ 758291 w 5672219"/>
              <a:gd name="connsiteY91" fmla="*/ 4324436 h 4487346"/>
              <a:gd name="connsiteX92" fmla="*/ 1068393 w 5672219"/>
              <a:gd name="connsiteY92" fmla="*/ 4329358 h 4487346"/>
              <a:gd name="connsiteX93" fmla="*/ 2151281 w 5672219"/>
              <a:gd name="connsiteY93" fmla="*/ 4339198 h 4487346"/>
              <a:gd name="connsiteX94" fmla="*/ 3780534 w 5672219"/>
              <a:gd name="connsiteY94" fmla="*/ 4304761 h 4487346"/>
              <a:gd name="connsiteX95" fmla="*/ 4458411 w 5672219"/>
              <a:gd name="connsiteY95" fmla="*/ 4289369 h 4487346"/>
              <a:gd name="connsiteX96" fmla="*/ 5340880 w 5672219"/>
              <a:gd name="connsiteY96" fmla="*/ 4319520 h 4487346"/>
              <a:gd name="connsiteX97" fmla="*/ 4371892 w 5672219"/>
              <a:gd name="connsiteY97" fmla="*/ 4362994 h 4487346"/>
              <a:gd name="connsiteX98" fmla="*/ 4319641 w 5672219"/>
              <a:gd name="connsiteY98" fmla="*/ 4389120 h 4487346"/>
              <a:gd name="connsiteX99" fmla="*/ 4253067 w 5672219"/>
              <a:gd name="connsiteY99" fmla="*/ 4378555 h 4487346"/>
              <a:gd name="connsiteX100" fmla="*/ 4139857 w 5672219"/>
              <a:gd name="connsiteY100" fmla="*/ 4408073 h 4487346"/>
              <a:gd name="connsiteX101" fmla="*/ 4607777 w 5672219"/>
              <a:gd name="connsiteY101" fmla="*/ 4424917 h 4487346"/>
              <a:gd name="connsiteX102" fmla="*/ 3797126 w 5672219"/>
              <a:gd name="connsiteY102" fmla="*/ 4441371 h 4487346"/>
              <a:gd name="connsiteX103" fmla="*/ 3718749 w 5672219"/>
              <a:gd name="connsiteY103" fmla="*/ 4428308 h 4487346"/>
              <a:gd name="connsiteX104" fmla="*/ 3535869 w 5672219"/>
              <a:gd name="connsiteY104" fmla="*/ 4402182 h 4487346"/>
              <a:gd name="connsiteX105" fmla="*/ 3545905 w 5672219"/>
              <a:gd name="connsiteY105" fmla="*/ 4418638 h 4487346"/>
              <a:gd name="connsiteX106" fmla="*/ 3509175 w 5672219"/>
              <a:gd name="connsiteY106" fmla="*/ 4487346 h 4487346"/>
              <a:gd name="connsiteX107" fmla="*/ 1555691 w 5672219"/>
              <a:gd name="connsiteY107" fmla="*/ 4476945 h 4487346"/>
              <a:gd name="connsiteX108" fmla="*/ 2112018 w 5672219"/>
              <a:gd name="connsiteY108" fmla="*/ 4415245 h 4487346"/>
              <a:gd name="connsiteX109" fmla="*/ 2072829 w 5672219"/>
              <a:gd name="connsiteY109" fmla="*/ 4389120 h 4487346"/>
              <a:gd name="connsiteX110" fmla="*/ 1942201 w 5672219"/>
              <a:gd name="connsiteY110" fmla="*/ 4362994 h 4487346"/>
              <a:gd name="connsiteX111" fmla="*/ 1898091 w 5672219"/>
              <a:gd name="connsiteY111" fmla="*/ 4376227 h 4487346"/>
              <a:gd name="connsiteX112" fmla="*/ 1727970 w 5672219"/>
              <a:gd name="connsiteY112" fmla="*/ 4373634 h 4487346"/>
              <a:gd name="connsiteX113" fmla="*/ 1415333 w 5672219"/>
              <a:gd name="connsiteY113" fmla="*/ 4392850 h 4487346"/>
              <a:gd name="connsiteX114" fmla="*/ 1192509 w 5672219"/>
              <a:gd name="connsiteY114" fmla="*/ 4381481 h 4487346"/>
              <a:gd name="connsiteX115" fmla="*/ 763516 w 5672219"/>
              <a:gd name="connsiteY115" fmla="*/ 4376730 h 4487346"/>
              <a:gd name="connsiteX116" fmla="*/ 787828 w 5672219"/>
              <a:gd name="connsiteY116" fmla="*/ 4334279 h 4487346"/>
              <a:gd name="connsiteX117" fmla="*/ 443270 w 5672219"/>
              <a:gd name="connsiteY117" fmla="*/ 4294918 h 4487346"/>
              <a:gd name="connsiteX118" fmla="*/ 382 w 5672219"/>
              <a:gd name="connsiteY118" fmla="*/ 4279868 h 4487346"/>
              <a:gd name="connsiteX119" fmla="*/ 535768 w 5672219"/>
              <a:gd name="connsiteY119" fmla="*/ 4269859 h 4487346"/>
              <a:gd name="connsiteX120" fmla="*/ 503394 w 5672219"/>
              <a:gd name="connsiteY120" fmla="*/ 4273081 h 4487346"/>
              <a:gd name="connsiteX121" fmla="*/ 457959 w 5672219"/>
              <a:gd name="connsiteY121" fmla="*/ 4251707 h 4487346"/>
              <a:gd name="connsiteX122" fmla="*/ 781311 w 5672219"/>
              <a:gd name="connsiteY122" fmla="*/ 4268332 h 4487346"/>
              <a:gd name="connsiteX123" fmla="*/ 804216 w 5672219"/>
              <a:gd name="connsiteY123" fmla="*/ 3696788 h 4487346"/>
              <a:gd name="connsiteX124" fmla="*/ 822203 w 5672219"/>
              <a:gd name="connsiteY124" fmla="*/ 3584142 h 4487346"/>
              <a:gd name="connsiteX125" fmla="*/ 818795 w 5672219"/>
              <a:gd name="connsiteY125" fmla="*/ 3513908 h 4487346"/>
              <a:gd name="connsiteX126" fmla="*/ 831858 w 5672219"/>
              <a:gd name="connsiteY126" fmla="*/ 3474720 h 4487346"/>
              <a:gd name="connsiteX127" fmla="*/ 871046 w 5672219"/>
              <a:gd name="connsiteY127" fmla="*/ 3317965 h 4487346"/>
              <a:gd name="connsiteX128" fmla="*/ 884109 w 5672219"/>
              <a:gd name="connsiteY128" fmla="*/ 3278777 h 4487346"/>
              <a:gd name="connsiteX129" fmla="*/ 897172 w 5672219"/>
              <a:gd name="connsiteY129" fmla="*/ 3213462 h 4487346"/>
              <a:gd name="connsiteX130" fmla="*/ 936361 w 5672219"/>
              <a:gd name="connsiteY130" fmla="*/ 3135085 h 4487346"/>
              <a:gd name="connsiteX131" fmla="*/ 962486 w 5672219"/>
              <a:gd name="connsiteY131" fmla="*/ 3004457 h 4487346"/>
              <a:gd name="connsiteX132" fmla="*/ 975549 w 5672219"/>
              <a:gd name="connsiteY132" fmla="*/ 2926080 h 4487346"/>
              <a:gd name="connsiteX133" fmla="*/ 1001675 w 5672219"/>
              <a:gd name="connsiteY133" fmla="*/ 2873828 h 4487346"/>
              <a:gd name="connsiteX134" fmla="*/ 1014738 w 5672219"/>
              <a:gd name="connsiteY134" fmla="*/ 2834640 h 4487346"/>
              <a:gd name="connsiteX135" fmla="*/ 1080052 w 5672219"/>
              <a:gd name="connsiteY135" fmla="*/ 2403565 h 4487346"/>
              <a:gd name="connsiteX136" fmla="*/ 1097925 w 5672219"/>
              <a:gd name="connsiteY136" fmla="*/ 2253274 h 4487346"/>
              <a:gd name="connsiteX137" fmla="*/ 1119241 w 5672219"/>
              <a:gd name="connsiteY137" fmla="*/ 2181497 h 4487346"/>
              <a:gd name="connsiteX138" fmla="*/ 1143662 w 5672219"/>
              <a:gd name="connsiteY138" fmla="*/ 2018128 h 4487346"/>
              <a:gd name="connsiteX139" fmla="*/ 1156726 w 5672219"/>
              <a:gd name="connsiteY139" fmla="*/ 1978939 h 4487346"/>
              <a:gd name="connsiteX140" fmla="*/ 1184555 w 5672219"/>
              <a:gd name="connsiteY140" fmla="*/ 1854925 h 4487346"/>
              <a:gd name="connsiteX141" fmla="*/ 1223744 w 5672219"/>
              <a:gd name="connsiteY141" fmla="*/ 1567542 h 4487346"/>
              <a:gd name="connsiteX142" fmla="*/ 1249869 w 5672219"/>
              <a:gd name="connsiteY142" fmla="*/ 1410788 h 4487346"/>
              <a:gd name="connsiteX143" fmla="*/ 1289058 w 5672219"/>
              <a:gd name="connsiteY143" fmla="*/ 1306285 h 4487346"/>
              <a:gd name="connsiteX144" fmla="*/ 1302121 w 5672219"/>
              <a:gd name="connsiteY144" fmla="*/ 1136468 h 4487346"/>
              <a:gd name="connsiteX145" fmla="*/ 1249869 w 5672219"/>
              <a:gd name="connsiteY145" fmla="*/ 914400 h 4487346"/>
              <a:gd name="connsiteX146" fmla="*/ 1210681 w 5672219"/>
              <a:gd name="connsiteY146" fmla="*/ 901337 h 4487346"/>
              <a:gd name="connsiteX147" fmla="*/ 1145366 w 5672219"/>
              <a:gd name="connsiteY147" fmla="*/ 862148 h 4487346"/>
              <a:gd name="connsiteX148" fmla="*/ 1040864 w 5672219"/>
              <a:gd name="connsiteY148" fmla="*/ 809897 h 4487346"/>
              <a:gd name="connsiteX149" fmla="*/ 988612 w 5672219"/>
              <a:gd name="connsiteY149" fmla="*/ 783771 h 4487346"/>
              <a:gd name="connsiteX150" fmla="*/ 844921 w 5672219"/>
              <a:gd name="connsiteY150" fmla="*/ 796834 h 4487346"/>
              <a:gd name="connsiteX151" fmla="*/ 805732 w 5672219"/>
              <a:gd name="connsiteY151" fmla="*/ 809897 h 4487346"/>
              <a:gd name="connsiteX152" fmla="*/ 662041 w 5672219"/>
              <a:gd name="connsiteY152" fmla="*/ 822960 h 4487346"/>
              <a:gd name="connsiteX153" fmla="*/ 581093 w 5672219"/>
              <a:gd name="connsiteY153" fmla="*/ 836422 h 4487346"/>
              <a:gd name="connsiteX154" fmla="*/ 453035 w 5672219"/>
              <a:gd name="connsiteY154" fmla="*/ 836022 h 4487346"/>
              <a:gd name="connsiteX155" fmla="*/ 439972 w 5672219"/>
              <a:gd name="connsiteY155" fmla="*/ 783771 h 4487346"/>
              <a:gd name="connsiteX156" fmla="*/ 466098 w 5672219"/>
              <a:gd name="connsiteY156" fmla="*/ 744582 h 4487346"/>
              <a:gd name="connsiteX157" fmla="*/ 635915 w 5672219"/>
              <a:gd name="connsiteY157" fmla="*/ 679268 h 4487346"/>
              <a:gd name="connsiteX158" fmla="*/ 727355 w 5672219"/>
              <a:gd name="connsiteY158" fmla="*/ 640080 h 4487346"/>
              <a:gd name="connsiteX159" fmla="*/ 766544 w 5672219"/>
              <a:gd name="connsiteY159" fmla="*/ 627017 h 4487346"/>
              <a:gd name="connsiteX160" fmla="*/ 910235 w 5672219"/>
              <a:gd name="connsiteY160" fmla="*/ 574765 h 4487346"/>
              <a:gd name="connsiteX0" fmla="*/ 766544 w 5672221"/>
              <a:gd name="connsiteY0" fmla="*/ 640080 h 4487346"/>
              <a:gd name="connsiteX1" fmla="*/ 857984 w 5672221"/>
              <a:gd name="connsiteY1" fmla="*/ 613954 h 4487346"/>
              <a:gd name="connsiteX2" fmla="*/ 884109 w 5672221"/>
              <a:gd name="connsiteY2" fmla="*/ 574765 h 4487346"/>
              <a:gd name="connsiteX3" fmla="*/ 923298 w 5672221"/>
              <a:gd name="connsiteY3" fmla="*/ 535577 h 4487346"/>
              <a:gd name="connsiteX4" fmla="*/ 991545 w 5672221"/>
              <a:gd name="connsiteY4" fmla="*/ 457016 h 4487346"/>
              <a:gd name="connsiteX5" fmla="*/ 1043796 w 5672221"/>
              <a:gd name="connsiteY5" fmla="*/ 310601 h 4487346"/>
              <a:gd name="connsiteX6" fmla="*/ 1054125 w 5672221"/>
              <a:gd name="connsiteY6" fmla="*/ 313507 h 4487346"/>
              <a:gd name="connsiteX7" fmla="*/ 1090780 w 5672221"/>
              <a:gd name="connsiteY7" fmla="*/ 227145 h 4487346"/>
              <a:gd name="connsiteX8" fmla="*/ 1145366 w 5672221"/>
              <a:gd name="connsiteY8" fmla="*/ 169817 h 4487346"/>
              <a:gd name="connsiteX9" fmla="*/ 1182852 w 5672221"/>
              <a:gd name="connsiteY9" fmla="*/ 137075 h 4487346"/>
              <a:gd name="connsiteX10" fmla="*/ 1231884 w 5672221"/>
              <a:gd name="connsiteY10" fmla="*/ 114173 h 4487346"/>
              <a:gd name="connsiteX11" fmla="*/ 1328246 w 5672221"/>
              <a:gd name="connsiteY11" fmla="*/ 78377 h 4487346"/>
              <a:gd name="connsiteX12" fmla="*/ 1380497 w 5672221"/>
              <a:gd name="connsiteY12" fmla="*/ 45635 h 4487346"/>
              <a:gd name="connsiteX13" fmla="*/ 1471938 w 5672221"/>
              <a:gd name="connsiteY13" fmla="*/ 14592 h 4487346"/>
              <a:gd name="connsiteX14" fmla="*/ 1511126 w 5672221"/>
              <a:gd name="connsiteY14" fmla="*/ 26125 h 4487346"/>
              <a:gd name="connsiteX15" fmla="*/ 1550315 w 5672221"/>
              <a:gd name="connsiteY15" fmla="*/ 0 h 4487346"/>
              <a:gd name="connsiteX16" fmla="*/ 1680944 w 5672221"/>
              <a:gd name="connsiteY16" fmla="*/ 26125 h 4487346"/>
              <a:gd name="connsiteX17" fmla="*/ 1762539 w 5672221"/>
              <a:gd name="connsiteY17" fmla="*/ 57003 h 4487346"/>
              <a:gd name="connsiteX18" fmla="*/ 1811572 w 5672221"/>
              <a:gd name="connsiteY18" fmla="*/ 104502 h 4487346"/>
              <a:gd name="connsiteX19" fmla="*/ 1863824 w 5672221"/>
              <a:gd name="connsiteY19" fmla="*/ 130628 h 4487346"/>
              <a:gd name="connsiteX20" fmla="*/ 1876886 w 5672221"/>
              <a:gd name="connsiteY20" fmla="*/ 169817 h 4487346"/>
              <a:gd name="connsiteX21" fmla="*/ 1916075 w 5672221"/>
              <a:gd name="connsiteY21" fmla="*/ 209005 h 4487346"/>
              <a:gd name="connsiteX22" fmla="*/ 1929138 w 5672221"/>
              <a:gd name="connsiteY22" fmla="*/ 274320 h 4487346"/>
              <a:gd name="connsiteX23" fmla="*/ 1944547 w 5672221"/>
              <a:gd name="connsiteY23" fmla="*/ 595360 h 4487346"/>
              <a:gd name="connsiteX24" fmla="*/ 1903012 w 5672221"/>
              <a:gd name="connsiteY24" fmla="*/ 966651 h 4487346"/>
              <a:gd name="connsiteX25" fmla="*/ 1889949 w 5672221"/>
              <a:gd name="connsiteY25" fmla="*/ 1188720 h 4487346"/>
              <a:gd name="connsiteX26" fmla="*/ 1876886 w 5672221"/>
              <a:gd name="connsiteY26" fmla="*/ 1240971 h 4487346"/>
              <a:gd name="connsiteX27" fmla="*/ 1850761 w 5672221"/>
              <a:gd name="connsiteY27" fmla="*/ 1371600 h 4487346"/>
              <a:gd name="connsiteX28" fmla="*/ 1785446 w 5672221"/>
              <a:gd name="connsiteY28" fmla="*/ 1828800 h 4487346"/>
              <a:gd name="connsiteX29" fmla="*/ 1772384 w 5672221"/>
              <a:gd name="connsiteY29" fmla="*/ 2325188 h 4487346"/>
              <a:gd name="connsiteX30" fmla="*/ 1759321 w 5672221"/>
              <a:gd name="connsiteY30" fmla="*/ 2364377 h 4487346"/>
              <a:gd name="connsiteX31" fmla="*/ 1772384 w 5672221"/>
              <a:gd name="connsiteY31" fmla="*/ 3148148 h 4487346"/>
              <a:gd name="connsiteX32" fmla="*/ 1798509 w 5672221"/>
              <a:gd name="connsiteY32" fmla="*/ 3187337 h 4487346"/>
              <a:gd name="connsiteX33" fmla="*/ 1850761 w 5672221"/>
              <a:gd name="connsiteY33" fmla="*/ 3252651 h 4487346"/>
              <a:gd name="connsiteX34" fmla="*/ 1863824 w 5672221"/>
              <a:gd name="connsiteY34" fmla="*/ 3291840 h 4487346"/>
              <a:gd name="connsiteX35" fmla="*/ 1903012 w 5672221"/>
              <a:gd name="connsiteY35" fmla="*/ 3304902 h 4487346"/>
              <a:gd name="connsiteX36" fmla="*/ 2085892 w 5672221"/>
              <a:gd name="connsiteY36" fmla="*/ 3226525 h 4487346"/>
              <a:gd name="connsiteX37" fmla="*/ 2125081 w 5672221"/>
              <a:gd name="connsiteY37" fmla="*/ 3213462 h 4487346"/>
              <a:gd name="connsiteX38" fmla="*/ 2151206 w 5672221"/>
              <a:gd name="connsiteY38" fmla="*/ 3174274 h 4487346"/>
              <a:gd name="connsiteX39" fmla="*/ 2255709 w 5672221"/>
              <a:gd name="connsiteY39" fmla="*/ 3082834 h 4487346"/>
              <a:gd name="connsiteX40" fmla="*/ 2281835 w 5672221"/>
              <a:gd name="connsiteY40" fmla="*/ 3004457 h 4487346"/>
              <a:gd name="connsiteX41" fmla="*/ 2360212 w 5672221"/>
              <a:gd name="connsiteY41" fmla="*/ 2965268 h 4487346"/>
              <a:gd name="connsiteX42" fmla="*/ 2399401 w 5672221"/>
              <a:gd name="connsiteY42" fmla="*/ 2939142 h 4487346"/>
              <a:gd name="connsiteX43" fmla="*/ 2490841 w 5672221"/>
              <a:gd name="connsiteY43" fmla="*/ 2847702 h 4487346"/>
              <a:gd name="connsiteX44" fmla="*/ 2582281 w 5672221"/>
              <a:gd name="connsiteY44" fmla="*/ 2769325 h 4487346"/>
              <a:gd name="connsiteX45" fmla="*/ 2621469 w 5672221"/>
              <a:gd name="connsiteY45" fmla="*/ 2717074 h 4487346"/>
              <a:gd name="connsiteX46" fmla="*/ 2739035 w 5672221"/>
              <a:gd name="connsiteY46" fmla="*/ 2625634 h 4487346"/>
              <a:gd name="connsiteX47" fmla="*/ 2778224 w 5672221"/>
              <a:gd name="connsiteY47" fmla="*/ 2612571 h 4487346"/>
              <a:gd name="connsiteX48" fmla="*/ 2869664 w 5672221"/>
              <a:gd name="connsiteY48" fmla="*/ 2521131 h 4487346"/>
              <a:gd name="connsiteX49" fmla="*/ 2921915 w 5672221"/>
              <a:gd name="connsiteY49" fmla="*/ 2481942 h 4487346"/>
              <a:gd name="connsiteX50" fmla="*/ 3065606 w 5672221"/>
              <a:gd name="connsiteY50" fmla="*/ 2377440 h 4487346"/>
              <a:gd name="connsiteX51" fmla="*/ 3157046 w 5672221"/>
              <a:gd name="connsiteY51" fmla="*/ 2286000 h 4487346"/>
              <a:gd name="connsiteX52" fmla="*/ 3261549 w 5672221"/>
              <a:gd name="connsiteY52" fmla="*/ 2233748 h 4487346"/>
              <a:gd name="connsiteX53" fmla="*/ 3366052 w 5672221"/>
              <a:gd name="connsiteY53" fmla="*/ 2142308 h 4487346"/>
              <a:gd name="connsiteX54" fmla="*/ 3431366 w 5672221"/>
              <a:gd name="connsiteY54" fmla="*/ 2129245 h 4487346"/>
              <a:gd name="connsiteX55" fmla="*/ 3522806 w 5672221"/>
              <a:gd name="connsiteY55" fmla="*/ 2090057 h 4487346"/>
              <a:gd name="connsiteX56" fmla="*/ 3588121 w 5672221"/>
              <a:gd name="connsiteY56" fmla="*/ 2076994 h 4487346"/>
              <a:gd name="connsiteX57" fmla="*/ 3653435 w 5672221"/>
              <a:gd name="connsiteY57" fmla="*/ 2037805 h 4487346"/>
              <a:gd name="connsiteX58" fmla="*/ 3914692 w 5672221"/>
              <a:gd name="connsiteY58" fmla="*/ 1959428 h 4487346"/>
              <a:gd name="connsiteX59" fmla="*/ 4241264 w 5672221"/>
              <a:gd name="connsiteY59" fmla="*/ 1972491 h 4487346"/>
              <a:gd name="connsiteX60" fmla="*/ 4280452 w 5672221"/>
              <a:gd name="connsiteY60" fmla="*/ 2011680 h 4487346"/>
              <a:gd name="connsiteX61" fmla="*/ 4398018 w 5672221"/>
              <a:gd name="connsiteY61" fmla="*/ 1920240 h 4487346"/>
              <a:gd name="connsiteX62" fmla="*/ 4450269 w 5672221"/>
              <a:gd name="connsiteY62" fmla="*/ 1894114 h 4487346"/>
              <a:gd name="connsiteX63" fmla="*/ 4567835 w 5672221"/>
              <a:gd name="connsiteY63" fmla="*/ 1841862 h 4487346"/>
              <a:gd name="connsiteX64" fmla="*/ 4672338 w 5672221"/>
              <a:gd name="connsiteY64" fmla="*/ 1776548 h 4487346"/>
              <a:gd name="connsiteX65" fmla="*/ 4789904 w 5672221"/>
              <a:gd name="connsiteY65" fmla="*/ 1724297 h 4487346"/>
              <a:gd name="connsiteX66" fmla="*/ 4868281 w 5672221"/>
              <a:gd name="connsiteY66" fmla="*/ 1658982 h 4487346"/>
              <a:gd name="connsiteX67" fmla="*/ 4894406 w 5672221"/>
              <a:gd name="connsiteY67" fmla="*/ 1606731 h 4487346"/>
              <a:gd name="connsiteX68" fmla="*/ 4985846 w 5672221"/>
              <a:gd name="connsiteY68" fmla="*/ 1515291 h 4487346"/>
              <a:gd name="connsiteX69" fmla="*/ 5038098 w 5672221"/>
              <a:gd name="connsiteY69" fmla="*/ 1449977 h 4487346"/>
              <a:gd name="connsiteX70" fmla="*/ 5077286 w 5672221"/>
              <a:gd name="connsiteY70" fmla="*/ 1841862 h 4487346"/>
              <a:gd name="connsiteX71" fmla="*/ 5142601 w 5672221"/>
              <a:gd name="connsiteY71" fmla="*/ 1828800 h 4487346"/>
              <a:gd name="connsiteX72" fmla="*/ 5220978 w 5672221"/>
              <a:gd name="connsiteY72" fmla="*/ 1789611 h 4487346"/>
              <a:gd name="connsiteX73" fmla="*/ 5312418 w 5672221"/>
              <a:gd name="connsiteY73" fmla="*/ 1750422 h 4487346"/>
              <a:gd name="connsiteX74" fmla="*/ 5286292 w 5672221"/>
              <a:gd name="connsiteY74" fmla="*/ 2103120 h 4487346"/>
              <a:gd name="connsiteX75" fmla="*/ 5247104 w 5672221"/>
              <a:gd name="connsiteY75" fmla="*/ 2194560 h 4487346"/>
              <a:gd name="connsiteX76" fmla="*/ 5207915 w 5672221"/>
              <a:gd name="connsiteY76" fmla="*/ 2272937 h 4487346"/>
              <a:gd name="connsiteX77" fmla="*/ 5207915 w 5672221"/>
              <a:gd name="connsiteY77" fmla="*/ 2599508 h 4487346"/>
              <a:gd name="connsiteX78" fmla="*/ 5260166 w 5672221"/>
              <a:gd name="connsiteY78" fmla="*/ 2664822 h 4487346"/>
              <a:gd name="connsiteX79" fmla="*/ 5273229 w 5672221"/>
              <a:gd name="connsiteY79" fmla="*/ 2978331 h 4487346"/>
              <a:gd name="connsiteX80" fmla="*/ 5299355 w 5672221"/>
              <a:gd name="connsiteY80" fmla="*/ 3017520 h 4487346"/>
              <a:gd name="connsiteX81" fmla="*/ 5325481 w 5672221"/>
              <a:gd name="connsiteY81" fmla="*/ 3108960 h 4487346"/>
              <a:gd name="connsiteX82" fmla="*/ 5364669 w 5672221"/>
              <a:gd name="connsiteY82" fmla="*/ 3187337 h 4487346"/>
              <a:gd name="connsiteX83" fmla="*/ 5338544 w 5672221"/>
              <a:gd name="connsiteY83" fmla="*/ 3474720 h 4487346"/>
              <a:gd name="connsiteX84" fmla="*/ 5325481 w 5672221"/>
              <a:gd name="connsiteY84" fmla="*/ 3513908 h 4487346"/>
              <a:gd name="connsiteX85" fmla="*/ 5312418 w 5672221"/>
              <a:gd name="connsiteY85" fmla="*/ 3618411 h 4487346"/>
              <a:gd name="connsiteX86" fmla="*/ 5325481 w 5672221"/>
              <a:gd name="connsiteY86" fmla="*/ 4049485 h 4487346"/>
              <a:gd name="connsiteX87" fmla="*/ 5351606 w 5672221"/>
              <a:gd name="connsiteY87" fmla="*/ 4114800 h 4487346"/>
              <a:gd name="connsiteX88" fmla="*/ 5364669 w 5672221"/>
              <a:gd name="connsiteY88" fmla="*/ 4153988 h 4487346"/>
              <a:gd name="connsiteX89" fmla="*/ 5325481 w 5672221"/>
              <a:gd name="connsiteY89" fmla="*/ 4206240 h 4487346"/>
              <a:gd name="connsiteX90" fmla="*/ 783974 w 5672221"/>
              <a:gd name="connsiteY90" fmla="*/ 4250349 h 4487346"/>
              <a:gd name="connsiteX91" fmla="*/ 758291 w 5672221"/>
              <a:gd name="connsiteY91" fmla="*/ 4324436 h 4487346"/>
              <a:gd name="connsiteX92" fmla="*/ 1068393 w 5672221"/>
              <a:gd name="connsiteY92" fmla="*/ 4329358 h 4487346"/>
              <a:gd name="connsiteX93" fmla="*/ 2151281 w 5672221"/>
              <a:gd name="connsiteY93" fmla="*/ 4339198 h 4487346"/>
              <a:gd name="connsiteX94" fmla="*/ 3780534 w 5672221"/>
              <a:gd name="connsiteY94" fmla="*/ 4304761 h 4487346"/>
              <a:gd name="connsiteX95" fmla="*/ 4458411 w 5672221"/>
              <a:gd name="connsiteY95" fmla="*/ 4289369 h 4487346"/>
              <a:gd name="connsiteX96" fmla="*/ 5340880 w 5672221"/>
              <a:gd name="connsiteY96" fmla="*/ 4319520 h 4487346"/>
              <a:gd name="connsiteX97" fmla="*/ 4371892 w 5672221"/>
              <a:gd name="connsiteY97" fmla="*/ 4362994 h 4487346"/>
              <a:gd name="connsiteX98" fmla="*/ 4319641 w 5672221"/>
              <a:gd name="connsiteY98" fmla="*/ 4389120 h 4487346"/>
              <a:gd name="connsiteX99" fmla="*/ 4253067 w 5672221"/>
              <a:gd name="connsiteY99" fmla="*/ 4378555 h 4487346"/>
              <a:gd name="connsiteX100" fmla="*/ 4139857 w 5672221"/>
              <a:gd name="connsiteY100" fmla="*/ 4408073 h 4487346"/>
              <a:gd name="connsiteX101" fmla="*/ 4607777 w 5672221"/>
              <a:gd name="connsiteY101" fmla="*/ 4424917 h 4487346"/>
              <a:gd name="connsiteX102" fmla="*/ 3797126 w 5672221"/>
              <a:gd name="connsiteY102" fmla="*/ 4441371 h 4487346"/>
              <a:gd name="connsiteX103" fmla="*/ 3718749 w 5672221"/>
              <a:gd name="connsiteY103" fmla="*/ 4428308 h 4487346"/>
              <a:gd name="connsiteX104" fmla="*/ 3535869 w 5672221"/>
              <a:gd name="connsiteY104" fmla="*/ 4402182 h 4487346"/>
              <a:gd name="connsiteX105" fmla="*/ 3545905 w 5672221"/>
              <a:gd name="connsiteY105" fmla="*/ 4418638 h 4487346"/>
              <a:gd name="connsiteX106" fmla="*/ 3509175 w 5672221"/>
              <a:gd name="connsiteY106" fmla="*/ 4487346 h 4487346"/>
              <a:gd name="connsiteX107" fmla="*/ 1555691 w 5672221"/>
              <a:gd name="connsiteY107" fmla="*/ 4476945 h 4487346"/>
              <a:gd name="connsiteX108" fmla="*/ 2112018 w 5672221"/>
              <a:gd name="connsiteY108" fmla="*/ 4415245 h 4487346"/>
              <a:gd name="connsiteX109" fmla="*/ 2072829 w 5672221"/>
              <a:gd name="connsiteY109" fmla="*/ 4389120 h 4487346"/>
              <a:gd name="connsiteX110" fmla="*/ 1942201 w 5672221"/>
              <a:gd name="connsiteY110" fmla="*/ 4362994 h 4487346"/>
              <a:gd name="connsiteX111" fmla="*/ 1898091 w 5672221"/>
              <a:gd name="connsiteY111" fmla="*/ 4376227 h 4487346"/>
              <a:gd name="connsiteX112" fmla="*/ 1727970 w 5672221"/>
              <a:gd name="connsiteY112" fmla="*/ 4373634 h 4487346"/>
              <a:gd name="connsiteX113" fmla="*/ 1415333 w 5672221"/>
              <a:gd name="connsiteY113" fmla="*/ 4392850 h 4487346"/>
              <a:gd name="connsiteX114" fmla="*/ 1192509 w 5672221"/>
              <a:gd name="connsiteY114" fmla="*/ 4381481 h 4487346"/>
              <a:gd name="connsiteX115" fmla="*/ 763516 w 5672221"/>
              <a:gd name="connsiteY115" fmla="*/ 4376730 h 4487346"/>
              <a:gd name="connsiteX116" fmla="*/ 787828 w 5672221"/>
              <a:gd name="connsiteY116" fmla="*/ 4334279 h 4487346"/>
              <a:gd name="connsiteX117" fmla="*/ 443270 w 5672221"/>
              <a:gd name="connsiteY117" fmla="*/ 4294918 h 4487346"/>
              <a:gd name="connsiteX118" fmla="*/ 382 w 5672221"/>
              <a:gd name="connsiteY118" fmla="*/ 4279868 h 4487346"/>
              <a:gd name="connsiteX119" fmla="*/ 535768 w 5672221"/>
              <a:gd name="connsiteY119" fmla="*/ 4269859 h 4487346"/>
              <a:gd name="connsiteX120" fmla="*/ 503394 w 5672221"/>
              <a:gd name="connsiteY120" fmla="*/ 4273081 h 4487346"/>
              <a:gd name="connsiteX121" fmla="*/ 457959 w 5672221"/>
              <a:gd name="connsiteY121" fmla="*/ 4251707 h 4487346"/>
              <a:gd name="connsiteX122" fmla="*/ 781311 w 5672221"/>
              <a:gd name="connsiteY122" fmla="*/ 4268332 h 4487346"/>
              <a:gd name="connsiteX123" fmla="*/ 804216 w 5672221"/>
              <a:gd name="connsiteY123" fmla="*/ 3696788 h 4487346"/>
              <a:gd name="connsiteX124" fmla="*/ 822203 w 5672221"/>
              <a:gd name="connsiteY124" fmla="*/ 3584142 h 4487346"/>
              <a:gd name="connsiteX125" fmla="*/ 818795 w 5672221"/>
              <a:gd name="connsiteY125" fmla="*/ 3513908 h 4487346"/>
              <a:gd name="connsiteX126" fmla="*/ 831858 w 5672221"/>
              <a:gd name="connsiteY126" fmla="*/ 3474720 h 4487346"/>
              <a:gd name="connsiteX127" fmla="*/ 871046 w 5672221"/>
              <a:gd name="connsiteY127" fmla="*/ 3317965 h 4487346"/>
              <a:gd name="connsiteX128" fmla="*/ 884109 w 5672221"/>
              <a:gd name="connsiteY128" fmla="*/ 3278777 h 4487346"/>
              <a:gd name="connsiteX129" fmla="*/ 897172 w 5672221"/>
              <a:gd name="connsiteY129" fmla="*/ 3213462 h 4487346"/>
              <a:gd name="connsiteX130" fmla="*/ 936361 w 5672221"/>
              <a:gd name="connsiteY130" fmla="*/ 3135085 h 4487346"/>
              <a:gd name="connsiteX131" fmla="*/ 962486 w 5672221"/>
              <a:gd name="connsiteY131" fmla="*/ 3004457 h 4487346"/>
              <a:gd name="connsiteX132" fmla="*/ 975549 w 5672221"/>
              <a:gd name="connsiteY132" fmla="*/ 2926080 h 4487346"/>
              <a:gd name="connsiteX133" fmla="*/ 1001675 w 5672221"/>
              <a:gd name="connsiteY133" fmla="*/ 2873828 h 4487346"/>
              <a:gd name="connsiteX134" fmla="*/ 1014738 w 5672221"/>
              <a:gd name="connsiteY134" fmla="*/ 2834640 h 4487346"/>
              <a:gd name="connsiteX135" fmla="*/ 1080052 w 5672221"/>
              <a:gd name="connsiteY135" fmla="*/ 2403565 h 4487346"/>
              <a:gd name="connsiteX136" fmla="*/ 1097925 w 5672221"/>
              <a:gd name="connsiteY136" fmla="*/ 2253274 h 4487346"/>
              <a:gd name="connsiteX137" fmla="*/ 1119241 w 5672221"/>
              <a:gd name="connsiteY137" fmla="*/ 2181497 h 4487346"/>
              <a:gd name="connsiteX138" fmla="*/ 1143662 w 5672221"/>
              <a:gd name="connsiteY138" fmla="*/ 2018128 h 4487346"/>
              <a:gd name="connsiteX139" fmla="*/ 1156726 w 5672221"/>
              <a:gd name="connsiteY139" fmla="*/ 1978939 h 4487346"/>
              <a:gd name="connsiteX140" fmla="*/ 1184555 w 5672221"/>
              <a:gd name="connsiteY140" fmla="*/ 1854925 h 4487346"/>
              <a:gd name="connsiteX141" fmla="*/ 1223744 w 5672221"/>
              <a:gd name="connsiteY141" fmla="*/ 1567542 h 4487346"/>
              <a:gd name="connsiteX142" fmla="*/ 1249869 w 5672221"/>
              <a:gd name="connsiteY142" fmla="*/ 1410788 h 4487346"/>
              <a:gd name="connsiteX143" fmla="*/ 1289058 w 5672221"/>
              <a:gd name="connsiteY143" fmla="*/ 1306285 h 4487346"/>
              <a:gd name="connsiteX144" fmla="*/ 1302121 w 5672221"/>
              <a:gd name="connsiteY144" fmla="*/ 1136468 h 4487346"/>
              <a:gd name="connsiteX145" fmla="*/ 1249869 w 5672221"/>
              <a:gd name="connsiteY145" fmla="*/ 914400 h 4487346"/>
              <a:gd name="connsiteX146" fmla="*/ 1210681 w 5672221"/>
              <a:gd name="connsiteY146" fmla="*/ 901337 h 4487346"/>
              <a:gd name="connsiteX147" fmla="*/ 1145366 w 5672221"/>
              <a:gd name="connsiteY147" fmla="*/ 862148 h 4487346"/>
              <a:gd name="connsiteX148" fmla="*/ 1040864 w 5672221"/>
              <a:gd name="connsiteY148" fmla="*/ 809897 h 4487346"/>
              <a:gd name="connsiteX149" fmla="*/ 988612 w 5672221"/>
              <a:gd name="connsiteY149" fmla="*/ 783771 h 4487346"/>
              <a:gd name="connsiteX150" fmla="*/ 844921 w 5672221"/>
              <a:gd name="connsiteY150" fmla="*/ 796834 h 4487346"/>
              <a:gd name="connsiteX151" fmla="*/ 805732 w 5672221"/>
              <a:gd name="connsiteY151" fmla="*/ 809897 h 4487346"/>
              <a:gd name="connsiteX152" fmla="*/ 662041 w 5672221"/>
              <a:gd name="connsiteY152" fmla="*/ 822960 h 4487346"/>
              <a:gd name="connsiteX153" fmla="*/ 581093 w 5672221"/>
              <a:gd name="connsiteY153" fmla="*/ 836422 h 4487346"/>
              <a:gd name="connsiteX154" fmla="*/ 453035 w 5672221"/>
              <a:gd name="connsiteY154" fmla="*/ 836022 h 4487346"/>
              <a:gd name="connsiteX155" fmla="*/ 439972 w 5672221"/>
              <a:gd name="connsiteY155" fmla="*/ 783771 h 4487346"/>
              <a:gd name="connsiteX156" fmla="*/ 466098 w 5672221"/>
              <a:gd name="connsiteY156" fmla="*/ 744582 h 4487346"/>
              <a:gd name="connsiteX157" fmla="*/ 635915 w 5672221"/>
              <a:gd name="connsiteY157" fmla="*/ 679268 h 4487346"/>
              <a:gd name="connsiteX158" fmla="*/ 727355 w 5672221"/>
              <a:gd name="connsiteY158" fmla="*/ 640080 h 4487346"/>
              <a:gd name="connsiteX159" fmla="*/ 766544 w 5672221"/>
              <a:gd name="connsiteY159" fmla="*/ 627017 h 4487346"/>
              <a:gd name="connsiteX160" fmla="*/ 910235 w 5672221"/>
              <a:gd name="connsiteY160" fmla="*/ 574765 h 4487346"/>
              <a:gd name="connsiteX0" fmla="*/ 766544 w 5672219"/>
              <a:gd name="connsiteY0" fmla="*/ 640080 h 4487346"/>
              <a:gd name="connsiteX1" fmla="*/ 857984 w 5672219"/>
              <a:gd name="connsiteY1" fmla="*/ 613954 h 4487346"/>
              <a:gd name="connsiteX2" fmla="*/ 884109 w 5672219"/>
              <a:gd name="connsiteY2" fmla="*/ 574765 h 4487346"/>
              <a:gd name="connsiteX3" fmla="*/ 923298 w 5672219"/>
              <a:gd name="connsiteY3" fmla="*/ 535577 h 4487346"/>
              <a:gd name="connsiteX4" fmla="*/ 991545 w 5672219"/>
              <a:gd name="connsiteY4" fmla="*/ 457016 h 4487346"/>
              <a:gd name="connsiteX5" fmla="*/ 1043796 w 5672219"/>
              <a:gd name="connsiteY5" fmla="*/ 310601 h 4487346"/>
              <a:gd name="connsiteX6" fmla="*/ 1054125 w 5672219"/>
              <a:gd name="connsiteY6" fmla="*/ 313507 h 4487346"/>
              <a:gd name="connsiteX7" fmla="*/ 1117104 w 5672219"/>
              <a:gd name="connsiteY7" fmla="*/ 227145 h 4487346"/>
              <a:gd name="connsiteX8" fmla="*/ 1145366 w 5672219"/>
              <a:gd name="connsiteY8" fmla="*/ 169817 h 4487346"/>
              <a:gd name="connsiteX9" fmla="*/ 1182852 w 5672219"/>
              <a:gd name="connsiteY9" fmla="*/ 137075 h 4487346"/>
              <a:gd name="connsiteX10" fmla="*/ 1231884 w 5672219"/>
              <a:gd name="connsiteY10" fmla="*/ 114173 h 4487346"/>
              <a:gd name="connsiteX11" fmla="*/ 1328246 w 5672219"/>
              <a:gd name="connsiteY11" fmla="*/ 78377 h 4487346"/>
              <a:gd name="connsiteX12" fmla="*/ 1380497 w 5672219"/>
              <a:gd name="connsiteY12" fmla="*/ 45635 h 4487346"/>
              <a:gd name="connsiteX13" fmla="*/ 1471938 w 5672219"/>
              <a:gd name="connsiteY13" fmla="*/ 14592 h 4487346"/>
              <a:gd name="connsiteX14" fmla="*/ 1511126 w 5672219"/>
              <a:gd name="connsiteY14" fmla="*/ 26125 h 4487346"/>
              <a:gd name="connsiteX15" fmla="*/ 1550315 w 5672219"/>
              <a:gd name="connsiteY15" fmla="*/ 0 h 4487346"/>
              <a:gd name="connsiteX16" fmla="*/ 1680944 w 5672219"/>
              <a:gd name="connsiteY16" fmla="*/ 26125 h 4487346"/>
              <a:gd name="connsiteX17" fmla="*/ 1762539 w 5672219"/>
              <a:gd name="connsiteY17" fmla="*/ 57003 h 4487346"/>
              <a:gd name="connsiteX18" fmla="*/ 1811572 w 5672219"/>
              <a:gd name="connsiteY18" fmla="*/ 104502 h 4487346"/>
              <a:gd name="connsiteX19" fmla="*/ 1863824 w 5672219"/>
              <a:gd name="connsiteY19" fmla="*/ 130628 h 4487346"/>
              <a:gd name="connsiteX20" fmla="*/ 1876886 w 5672219"/>
              <a:gd name="connsiteY20" fmla="*/ 169817 h 4487346"/>
              <a:gd name="connsiteX21" fmla="*/ 1916075 w 5672219"/>
              <a:gd name="connsiteY21" fmla="*/ 209005 h 4487346"/>
              <a:gd name="connsiteX22" fmla="*/ 1929138 w 5672219"/>
              <a:gd name="connsiteY22" fmla="*/ 274320 h 4487346"/>
              <a:gd name="connsiteX23" fmla="*/ 1944547 w 5672219"/>
              <a:gd name="connsiteY23" fmla="*/ 595360 h 4487346"/>
              <a:gd name="connsiteX24" fmla="*/ 1903012 w 5672219"/>
              <a:gd name="connsiteY24" fmla="*/ 966651 h 4487346"/>
              <a:gd name="connsiteX25" fmla="*/ 1889949 w 5672219"/>
              <a:gd name="connsiteY25" fmla="*/ 1188720 h 4487346"/>
              <a:gd name="connsiteX26" fmla="*/ 1876886 w 5672219"/>
              <a:gd name="connsiteY26" fmla="*/ 1240971 h 4487346"/>
              <a:gd name="connsiteX27" fmla="*/ 1850761 w 5672219"/>
              <a:gd name="connsiteY27" fmla="*/ 1371600 h 4487346"/>
              <a:gd name="connsiteX28" fmla="*/ 1785446 w 5672219"/>
              <a:gd name="connsiteY28" fmla="*/ 1828800 h 4487346"/>
              <a:gd name="connsiteX29" fmla="*/ 1772384 w 5672219"/>
              <a:gd name="connsiteY29" fmla="*/ 2325188 h 4487346"/>
              <a:gd name="connsiteX30" fmla="*/ 1759321 w 5672219"/>
              <a:gd name="connsiteY30" fmla="*/ 2364377 h 4487346"/>
              <a:gd name="connsiteX31" fmla="*/ 1772384 w 5672219"/>
              <a:gd name="connsiteY31" fmla="*/ 3148148 h 4487346"/>
              <a:gd name="connsiteX32" fmla="*/ 1798509 w 5672219"/>
              <a:gd name="connsiteY32" fmla="*/ 3187337 h 4487346"/>
              <a:gd name="connsiteX33" fmla="*/ 1850761 w 5672219"/>
              <a:gd name="connsiteY33" fmla="*/ 3252651 h 4487346"/>
              <a:gd name="connsiteX34" fmla="*/ 1863824 w 5672219"/>
              <a:gd name="connsiteY34" fmla="*/ 3291840 h 4487346"/>
              <a:gd name="connsiteX35" fmla="*/ 1903012 w 5672219"/>
              <a:gd name="connsiteY35" fmla="*/ 3304902 h 4487346"/>
              <a:gd name="connsiteX36" fmla="*/ 2085892 w 5672219"/>
              <a:gd name="connsiteY36" fmla="*/ 3226525 h 4487346"/>
              <a:gd name="connsiteX37" fmla="*/ 2125081 w 5672219"/>
              <a:gd name="connsiteY37" fmla="*/ 3213462 h 4487346"/>
              <a:gd name="connsiteX38" fmla="*/ 2151206 w 5672219"/>
              <a:gd name="connsiteY38" fmla="*/ 3174274 h 4487346"/>
              <a:gd name="connsiteX39" fmla="*/ 2255709 w 5672219"/>
              <a:gd name="connsiteY39" fmla="*/ 3082834 h 4487346"/>
              <a:gd name="connsiteX40" fmla="*/ 2281835 w 5672219"/>
              <a:gd name="connsiteY40" fmla="*/ 3004457 h 4487346"/>
              <a:gd name="connsiteX41" fmla="*/ 2360212 w 5672219"/>
              <a:gd name="connsiteY41" fmla="*/ 2965268 h 4487346"/>
              <a:gd name="connsiteX42" fmla="*/ 2399401 w 5672219"/>
              <a:gd name="connsiteY42" fmla="*/ 2939142 h 4487346"/>
              <a:gd name="connsiteX43" fmla="*/ 2490841 w 5672219"/>
              <a:gd name="connsiteY43" fmla="*/ 2847702 h 4487346"/>
              <a:gd name="connsiteX44" fmla="*/ 2582281 w 5672219"/>
              <a:gd name="connsiteY44" fmla="*/ 2769325 h 4487346"/>
              <a:gd name="connsiteX45" fmla="*/ 2621469 w 5672219"/>
              <a:gd name="connsiteY45" fmla="*/ 2717074 h 4487346"/>
              <a:gd name="connsiteX46" fmla="*/ 2739035 w 5672219"/>
              <a:gd name="connsiteY46" fmla="*/ 2625634 h 4487346"/>
              <a:gd name="connsiteX47" fmla="*/ 2778224 w 5672219"/>
              <a:gd name="connsiteY47" fmla="*/ 2612571 h 4487346"/>
              <a:gd name="connsiteX48" fmla="*/ 2869664 w 5672219"/>
              <a:gd name="connsiteY48" fmla="*/ 2521131 h 4487346"/>
              <a:gd name="connsiteX49" fmla="*/ 2921915 w 5672219"/>
              <a:gd name="connsiteY49" fmla="*/ 2481942 h 4487346"/>
              <a:gd name="connsiteX50" fmla="*/ 3065606 w 5672219"/>
              <a:gd name="connsiteY50" fmla="*/ 2377440 h 4487346"/>
              <a:gd name="connsiteX51" fmla="*/ 3157046 w 5672219"/>
              <a:gd name="connsiteY51" fmla="*/ 2286000 h 4487346"/>
              <a:gd name="connsiteX52" fmla="*/ 3261549 w 5672219"/>
              <a:gd name="connsiteY52" fmla="*/ 2233748 h 4487346"/>
              <a:gd name="connsiteX53" fmla="*/ 3366052 w 5672219"/>
              <a:gd name="connsiteY53" fmla="*/ 2142308 h 4487346"/>
              <a:gd name="connsiteX54" fmla="*/ 3431366 w 5672219"/>
              <a:gd name="connsiteY54" fmla="*/ 2129245 h 4487346"/>
              <a:gd name="connsiteX55" fmla="*/ 3522806 w 5672219"/>
              <a:gd name="connsiteY55" fmla="*/ 2090057 h 4487346"/>
              <a:gd name="connsiteX56" fmla="*/ 3588121 w 5672219"/>
              <a:gd name="connsiteY56" fmla="*/ 2076994 h 4487346"/>
              <a:gd name="connsiteX57" fmla="*/ 3653435 w 5672219"/>
              <a:gd name="connsiteY57" fmla="*/ 2037805 h 4487346"/>
              <a:gd name="connsiteX58" fmla="*/ 3914692 w 5672219"/>
              <a:gd name="connsiteY58" fmla="*/ 1959428 h 4487346"/>
              <a:gd name="connsiteX59" fmla="*/ 4241264 w 5672219"/>
              <a:gd name="connsiteY59" fmla="*/ 1972491 h 4487346"/>
              <a:gd name="connsiteX60" fmla="*/ 4280452 w 5672219"/>
              <a:gd name="connsiteY60" fmla="*/ 2011680 h 4487346"/>
              <a:gd name="connsiteX61" fmla="*/ 4398018 w 5672219"/>
              <a:gd name="connsiteY61" fmla="*/ 1920240 h 4487346"/>
              <a:gd name="connsiteX62" fmla="*/ 4450269 w 5672219"/>
              <a:gd name="connsiteY62" fmla="*/ 1894114 h 4487346"/>
              <a:gd name="connsiteX63" fmla="*/ 4567835 w 5672219"/>
              <a:gd name="connsiteY63" fmla="*/ 1841862 h 4487346"/>
              <a:gd name="connsiteX64" fmla="*/ 4672338 w 5672219"/>
              <a:gd name="connsiteY64" fmla="*/ 1776548 h 4487346"/>
              <a:gd name="connsiteX65" fmla="*/ 4789904 w 5672219"/>
              <a:gd name="connsiteY65" fmla="*/ 1724297 h 4487346"/>
              <a:gd name="connsiteX66" fmla="*/ 4868281 w 5672219"/>
              <a:gd name="connsiteY66" fmla="*/ 1658982 h 4487346"/>
              <a:gd name="connsiteX67" fmla="*/ 4894406 w 5672219"/>
              <a:gd name="connsiteY67" fmla="*/ 1606731 h 4487346"/>
              <a:gd name="connsiteX68" fmla="*/ 4985846 w 5672219"/>
              <a:gd name="connsiteY68" fmla="*/ 1515291 h 4487346"/>
              <a:gd name="connsiteX69" fmla="*/ 5038098 w 5672219"/>
              <a:gd name="connsiteY69" fmla="*/ 1449977 h 4487346"/>
              <a:gd name="connsiteX70" fmla="*/ 5077286 w 5672219"/>
              <a:gd name="connsiteY70" fmla="*/ 1841862 h 4487346"/>
              <a:gd name="connsiteX71" fmla="*/ 5142601 w 5672219"/>
              <a:gd name="connsiteY71" fmla="*/ 1828800 h 4487346"/>
              <a:gd name="connsiteX72" fmla="*/ 5220978 w 5672219"/>
              <a:gd name="connsiteY72" fmla="*/ 1789611 h 4487346"/>
              <a:gd name="connsiteX73" fmla="*/ 5312418 w 5672219"/>
              <a:gd name="connsiteY73" fmla="*/ 1750422 h 4487346"/>
              <a:gd name="connsiteX74" fmla="*/ 5286292 w 5672219"/>
              <a:gd name="connsiteY74" fmla="*/ 2103120 h 4487346"/>
              <a:gd name="connsiteX75" fmla="*/ 5247104 w 5672219"/>
              <a:gd name="connsiteY75" fmla="*/ 2194560 h 4487346"/>
              <a:gd name="connsiteX76" fmla="*/ 5207915 w 5672219"/>
              <a:gd name="connsiteY76" fmla="*/ 2272937 h 4487346"/>
              <a:gd name="connsiteX77" fmla="*/ 5207915 w 5672219"/>
              <a:gd name="connsiteY77" fmla="*/ 2599508 h 4487346"/>
              <a:gd name="connsiteX78" fmla="*/ 5260166 w 5672219"/>
              <a:gd name="connsiteY78" fmla="*/ 2664822 h 4487346"/>
              <a:gd name="connsiteX79" fmla="*/ 5273229 w 5672219"/>
              <a:gd name="connsiteY79" fmla="*/ 2978331 h 4487346"/>
              <a:gd name="connsiteX80" fmla="*/ 5299355 w 5672219"/>
              <a:gd name="connsiteY80" fmla="*/ 3017520 h 4487346"/>
              <a:gd name="connsiteX81" fmla="*/ 5325481 w 5672219"/>
              <a:gd name="connsiteY81" fmla="*/ 3108960 h 4487346"/>
              <a:gd name="connsiteX82" fmla="*/ 5364669 w 5672219"/>
              <a:gd name="connsiteY82" fmla="*/ 3187337 h 4487346"/>
              <a:gd name="connsiteX83" fmla="*/ 5338544 w 5672219"/>
              <a:gd name="connsiteY83" fmla="*/ 3474720 h 4487346"/>
              <a:gd name="connsiteX84" fmla="*/ 5325481 w 5672219"/>
              <a:gd name="connsiteY84" fmla="*/ 3513908 h 4487346"/>
              <a:gd name="connsiteX85" fmla="*/ 5312418 w 5672219"/>
              <a:gd name="connsiteY85" fmla="*/ 3618411 h 4487346"/>
              <a:gd name="connsiteX86" fmla="*/ 5325481 w 5672219"/>
              <a:gd name="connsiteY86" fmla="*/ 4049485 h 4487346"/>
              <a:gd name="connsiteX87" fmla="*/ 5351606 w 5672219"/>
              <a:gd name="connsiteY87" fmla="*/ 4114800 h 4487346"/>
              <a:gd name="connsiteX88" fmla="*/ 5364669 w 5672219"/>
              <a:gd name="connsiteY88" fmla="*/ 4153988 h 4487346"/>
              <a:gd name="connsiteX89" fmla="*/ 5325481 w 5672219"/>
              <a:gd name="connsiteY89" fmla="*/ 4206240 h 4487346"/>
              <a:gd name="connsiteX90" fmla="*/ 783974 w 5672219"/>
              <a:gd name="connsiteY90" fmla="*/ 4250349 h 4487346"/>
              <a:gd name="connsiteX91" fmla="*/ 758291 w 5672219"/>
              <a:gd name="connsiteY91" fmla="*/ 4324436 h 4487346"/>
              <a:gd name="connsiteX92" fmla="*/ 1068393 w 5672219"/>
              <a:gd name="connsiteY92" fmla="*/ 4329358 h 4487346"/>
              <a:gd name="connsiteX93" fmla="*/ 2151281 w 5672219"/>
              <a:gd name="connsiteY93" fmla="*/ 4339198 h 4487346"/>
              <a:gd name="connsiteX94" fmla="*/ 3780534 w 5672219"/>
              <a:gd name="connsiteY94" fmla="*/ 4304761 h 4487346"/>
              <a:gd name="connsiteX95" fmla="*/ 4458411 w 5672219"/>
              <a:gd name="connsiteY95" fmla="*/ 4289369 h 4487346"/>
              <a:gd name="connsiteX96" fmla="*/ 5340880 w 5672219"/>
              <a:gd name="connsiteY96" fmla="*/ 4319520 h 4487346"/>
              <a:gd name="connsiteX97" fmla="*/ 4371892 w 5672219"/>
              <a:gd name="connsiteY97" fmla="*/ 4362994 h 4487346"/>
              <a:gd name="connsiteX98" fmla="*/ 4319641 w 5672219"/>
              <a:gd name="connsiteY98" fmla="*/ 4389120 h 4487346"/>
              <a:gd name="connsiteX99" fmla="*/ 4253067 w 5672219"/>
              <a:gd name="connsiteY99" fmla="*/ 4378555 h 4487346"/>
              <a:gd name="connsiteX100" fmla="*/ 4139857 w 5672219"/>
              <a:gd name="connsiteY100" fmla="*/ 4408073 h 4487346"/>
              <a:gd name="connsiteX101" fmla="*/ 4607777 w 5672219"/>
              <a:gd name="connsiteY101" fmla="*/ 4424917 h 4487346"/>
              <a:gd name="connsiteX102" fmla="*/ 3797126 w 5672219"/>
              <a:gd name="connsiteY102" fmla="*/ 4441371 h 4487346"/>
              <a:gd name="connsiteX103" fmla="*/ 3718749 w 5672219"/>
              <a:gd name="connsiteY103" fmla="*/ 4428308 h 4487346"/>
              <a:gd name="connsiteX104" fmla="*/ 3535869 w 5672219"/>
              <a:gd name="connsiteY104" fmla="*/ 4402182 h 4487346"/>
              <a:gd name="connsiteX105" fmla="*/ 3545905 w 5672219"/>
              <a:gd name="connsiteY105" fmla="*/ 4418638 h 4487346"/>
              <a:gd name="connsiteX106" fmla="*/ 3509175 w 5672219"/>
              <a:gd name="connsiteY106" fmla="*/ 4487346 h 4487346"/>
              <a:gd name="connsiteX107" fmla="*/ 1555691 w 5672219"/>
              <a:gd name="connsiteY107" fmla="*/ 4476945 h 4487346"/>
              <a:gd name="connsiteX108" fmla="*/ 2112018 w 5672219"/>
              <a:gd name="connsiteY108" fmla="*/ 4415245 h 4487346"/>
              <a:gd name="connsiteX109" fmla="*/ 2072829 w 5672219"/>
              <a:gd name="connsiteY109" fmla="*/ 4389120 h 4487346"/>
              <a:gd name="connsiteX110" fmla="*/ 1942201 w 5672219"/>
              <a:gd name="connsiteY110" fmla="*/ 4362994 h 4487346"/>
              <a:gd name="connsiteX111" fmla="*/ 1898091 w 5672219"/>
              <a:gd name="connsiteY111" fmla="*/ 4376227 h 4487346"/>
              <a:gd name="connsiteX112" fmla="*/ 1727970 w 5672219"/>
              <a:gd name="connsiteY112" fmla="*/ 4373634 h 4487346"/>
              <a:gd name="connsiteX113" fmla="*/ 1415333 w 5672219"/>
              <a:gd name="connsiteY113" fmla="*/ 4392850 h 4487346"/>
              <a:gd name="connsiteX114" fmla="*/ 1192509 w 5672219"/>
              <a:gd name="connsiteY114" fmla="*/ 4381481 h 4487346"/>
              <a:gd name="connsiteX115" fmla="*/ 763516 w 5672219"/>
              <a:gd name="connsiteY115" fmla="*/ 4376730 h 4487346"/>
              <a:gd name="connsiteX116" fmla="*/ 787828 w 5672219"/>
              <a:gd name="connsiteY116" fmla="*/ 4334279 h 4487346"/>
              <a:gd name="connsiteX117" fmla="*/ 443270 w 5672219"/>
              <a:gd name="connsiteY117" fmla="*/ 4294918 h 4487346"/>
              <a:gd name="connsiteX118" fmla="*/ 382 w 5672219"/>
              <a:gd name="connsiteY118" fmla="*/ 4279868 h 4487346"/>
              <a:gd name="connsiteX119" fmla="*/ 535768 w 5672219"/>
              <a:gd name="connsiteY119" fmla="*/ 4269859 h 4487346"/>
              <a:gd name="connsiteX120" fmla="*/ 503394 w 5672219"/>
              <a:gd name="connsiteY120" fmla="*/ 4273081 h 4487346"/>
              <a:gd name="connsiteX121" fmla="*/ 457959 w 5672219"/>
              <a:gd name="connsiteY121" fmla="*/ 4251707 h 4487346"/>
              <a:gd name="connsiteX122" fmla="*/ 781311 w 5672219"/>
              <a:gd name="connsiteY122" fmla="*/ 4268332 h 4487346"/>
              <a:gd name="connsiteX123" fmla="*/ 804216 w 5672219"/>
              <a:gd name="connsiteY123" fmla="*/ 3696788 h 4487346"/>
              <a:gd name="connsiteX124" fmla="*/ 822203 w 5672219"/>
              <a:gd name="connsiteY124" fmla="*/ 3584142 h 4487346"/>
              <a:gd name="connsiteX125" fmla="*/ 818795 w 5672219"/>
              <a:gd name="connsiteY125" fmla="*/ 3513908 h 4487346"/>
              <a:gd name="connsiteX126" fmla="*/ 831858 w 5672219"/>
              <a:gd name="connsiteY126" fmla="*/ 3474720 h 4487346"/>
              <a:gd name="connsiteX127" fmla="*/ 871046 w 5672219"/>
              <a:gd name="connsiteY127" fmla="*/ 3317965 h 4487346"/>
              <a:gd name="connsiteX128" fmla="*/ 884109 w 5672219"/>
              <a:gd name="connsiteY128" fmla="*/ 3278777 h 4487346"/>
              <a:gd name="connsiteX129" fmla="*/ 897172 w 5672219"/>
              <a:gd name="connsiteY129" fmla="*/ 3213462 h 4487346"/>
              <a:gd name="connsiteX130" fmla="*/ 936361 w 5672219"/>
              <a:gd name="connsiteY130" fmla="*/ 3135085 h 4487346"/>
              <a:gd name="connsiteX131" fmla="*/ 962486 w 5672219"/>
              <a:gd name="connsiteY131" fmla="*/ 3004457 h 4487346"/>
              <a:gd name="connsiteX132" fmla="*/ 975549 w 5672219"/>
              <a:gd name="connsiteY132" fmla="*/ 2926080 h 4487346"/>
              <a:gd name="connsiteX133" fmla="*/ 1001675 w 5672219"/>
              <a:gd name="connsiteY133" fmla="*/ 2873828 h 4487346"/>
              <a:gd name="connsiteX134" fmla="*/ 1014738 w 5672219"/>
              <a:gd name="connsiteY134" fmla="*/ 2834640 h 4487346"/>
              <a:gd name="connsiteX135" fmla="*/ 1080052 w 5672219"/>
              <a:gd name="connsiteY135" fmla="*/ 2403565 h 4487346"/>
              <a:gd name="connsiteX136" fmla="*/ 1097925 w 5672219"/>
              <a:gd name="connsiteY136" fmla="*/ 2253274 h 4487346"/>
              <a:gd name="connsiteX137" fmla="*/ 1119241 w 5672219"/>
              <a:gd name="connsiteY137" fmla="*/ 2181497 h 4487346"/>
              <a:gd name="connsiteX138" fmla="*/ 1143662 w 5672219"/>
              <a:gd name="connsiteY138" fmla="*/ 2018128 h 4487346"/>
              <a:gd name="connsiteX139" fmla="*/ 1156726 w 5672219"/>
              <a:gd name="connsiteY139" fmla="*/ 1978939 h 4487346"/>
              <a:gd name="connsiteX140" fmla="*/ 1184555 w 5672219"/>
              <a:gd name="connsiteY140" fmla="*/ 1854925 h 4487346"/>
              <a:gd name="connsiteX141" fmla="*/ 1223744 w 5672219"/>
              <a:gd name="connsiteY141" fmla="*/ 1567542 h 4487346"/>
              <a:gd name="connsiteX142" fmla="*/ 1249869 w 5672219"/>
              <a:gd name="connsiteY142" fmla="*/ 1410788 h 4487346"/>
              <a:gd name="connsiteX143" fmla="*/ 1289058 w 5672219"/>
              <a:gd name="connsiteY143" fmla="*/ 1306285 h 4487346"/>
              <a:gd name="connsiteX144" fmla="*/ 1302121 w 5672219"/>
              <a:gd name="connsiteY144" fmla="*/ 1136468 h 4487346"/>
              <a:gd name="connsiteX145" fmla="*/ 1249869 w 5672219"/>
              <a:gd name="connsiteY145" fmla="*/ 914400 h 4487346"/>
              <a:gd name="connsiteX146" fmla="*/ 1210681 w 5672219"/>
              <a:gd name="connsiteY146" fmla="*/ 901337 h 4487346"/>
              <a:gd name="connsiteX147" fmla="*/ 1145366 w 5672219"/>
              <a:gd name="connsiteY147" fmla="*/ 862148 h 4487346"/>
              <a:gd name="connsiteX148" fmla="*/ 1040864 w 5672219"/>
              <a:gd name="connsiteY148" fmla="*/ 809897 h 4487346"/>
              <a:gd name="connsiteX149" fmla="*/ 988612 w 5672219"/>
              <a:gd name="connsiteY149" fmla="*/ 783771 h 4487346"/>
              <a:gd name="connsiteX150" fmla="*/ 844921 w 5672219"/>
              <a:gd name="connsiteY150" fmla="*/ 796834 h 4487346"/>
              <a:gd name="connsiteX151" fmla="*/ 805732 w 5672219"/>
              <a:gd name="connsiteY151" fmla="*/ 809897 h 4487346"/>
              <a:gd name="connsiteX152" fmla="*/ 662041 w 5672219"/>
              <a:gd name="connsiteY152" fmla="*/ 822960 h 4487346"/>
              <a:gd name="connsiteX153" fmla="*/ 581093 w 5672219"/>
              <a:gd name="connsiteY153" fmla="*/ 836422 h 4487346"/>
              <a:gd name="connsiteX154" fmla="*/ 453035 w 5672219"/>
              <a:gd name="connsiteY154" fmla="*/ 836022 h 4487346"/>
              <a:gd name="connsiteX155" fmla="*/ 439972 w 5672219"/>
              <a:gd name="connsiteY155" fmla="*/ 783771 h 4487346"/>
              <a:gd name="connsiteX156" fmla="*/ 466098 w 5672219"/>
              <a:gd name="connsiteY156" fmla="*/ 744582 h 4487346"/>
              <a:gd name="connsiteX157" fmla="*/ 635915 w 5672219"/>
              <a:gd name="connsiteY157" fmla="*/ 679268 h 4487346"/>
              <a:gd name="connsiteX158" fmla="*/ 727355 w 5672219"/>
              <a:gd name="connsiteY158" fmla="*/ 640080 h 4487346"/>
              <a:gd name="connsiteX159" fmla="*/ 766544 w 5672219"/>
              <a:gd name="connsiteY159" fmla="*/ 627017 h 4487346"/>
              <a:gd name="connsiteX160" fmla="*/ 910235 w 5672219"/>
              <a:gd name="connsiteY160" fmla="*/ 574765 h 4487346"/>
              <a:gd name="connsiteX0" fmla="*/ 766544 w 5672221"/>
              <a:gd name="connsiteY0" fmla="*/ 640080 h 4487346"/>
              <a:gd name="connsiteX1" fmla="*/ 857984 w 5672221"/>
              <a:gd name="connsiteY1" fmla="*/ 613954 h 4487346"/>
              <a:gd name="connsiteX2" fmla="*/ 884109 w 5672221"/>
              <a:gd name="connsiteY2" fmla="*/ 574765 h 4487346"/>
              <a:gd name="connsiteX3" fmla="*/ 923298 w 5672221"/>
              <a:gd name="connsiteY3" fmla="*/ 535577 h 4487346"/>
              <a:gd name="connsiteX4" fmla="*/ 991545 w 5672221"/>
              <a:gd name="connsiteY4" fmla="*/ 457016 h 4487346"/>
              <a:gd name="connsiteX5" fmla="*/ 1043796 w 5672221"/>
              <a:gd name="connsiteY5" fmla="*/ 310601 h 4487346"/>
              <a:gd name="connsiteX6" fmla="*/ 1054125 w 5672221"/>
              <a:gd name="connsiteY6" fmla="*/ 313507 h 4487346"/>
              <a:gd name="connsiteX7" fmla="*/ 1117104 w 5672221"/>
              <a:gd name="connsiteY7" fmla="*/ 227145 h 4487346"/>
              <a:gd name="connsiteX8" fmla="*/ 1166426 w 5672221"/>
              <a:gd name="connsiteY8" fmla="*/ 169817 h 4487346"/>
              <a:gd name="connsiteX9" fmla="*/ 1182852 w 5672221"/>
              <a:gd name="connsiteY9" fmla="*/ 137075 h 4487346"/>
              <a:gd name="connsiteX10" fmla="*/ 1231884 w 5672221"/>
              <a:gd name="connsiteY10" fmla="*/ 114173 h 4487346"/>
              <a:gd name="connsiteX11" fmla="*/ 1328246 w 5672221"/>
              <a:gd name="connsiteY11" fmla="*/ 78377 h 4487346"/>
              <a:gd name="connsiteX12" fmla="*/ 1380497 w 5672221"/>
              <a:gd name="connsiteY12" fmla="*/ 45635 h 4487346"/>
              <a:gd name="connsiteX13" fmla="*/ 1471938 w 5672221"/>
              <a:gd name="connsiteY13" fmla="*/ 14592 h 4487346"/>
              <a:gd name="connsiteX14" fmla="*/ 1511126 w 5672221"/>
              <a:gd name="connsiteY14" fmla="*/ 26125 h 4487346"/>
              <a:gd name="connsiteX15" fmla="*/ 1550315 w 5672221"/>
              <a:gd name="connsiteY15" fmla="*/ 0 h 4487346"/>
              <a:gd name="connsiteX16" fmla="*/ 1680944 w 5672221"/>
              <a:gd name="connsiteY16" fmla="*/ 26125 h 4487346"/>
              <a:gd name="connsiteX17" fmla="*/ 1762539 w 5672221"/>
              <a:gd name="connsiteY17" fmla="*/ 57003 h 4487346"/>
              <a:gd name="connsiteX18" fmla="*/ 1811572 w 5672221"/>
              <a:gd name="connsiteY18" fmla="*/ 104502 h 4487346"/>
              <a:gd name="connsiteX19" fmla="*/ 1863824 w 5672221"/>
              <a:gd name="connsiteY19" fmla="*/ 130628 h 4487346"/>
              <a:gd name="connsiteX20" fmla="*/ 1876886 w 5672221"/>
              <a:gd name="connsiteY20" fmla="*/ 169817 h 4487346"/>
              <a:gd name="connsiteX21" fmla="*/ 1916075 w 5672221"/>
              <a:gd name="connsiteY21" fmla="*/ 209005 h 4487346"/>
              <a:gd name="connsiteX22" fmla="*/ 1929138 w 5672221"/>
              <a:gd name="connsiteY22" fmla="*/ 274320 h 4487346"/>
              <a:gd name="connsiteX23" fmla="*/ 1944547 w 5672221"/>
              <a:gd name="connsiteY23" fmla="*/ 595360 h 4487346"/>
              <a:gd name="connsiteX24" fmla="*/ 1903012 w 5672221"/>
              <a:gd name="connsiteY24" fmla="*/ 966651 h 4487346"/>
              <a:gd name="connsiteX25" fmla="*/ 1889949 w 5672221"/>
              <a:gd name="connsiteY25" fmla="*/ 1188720 h 4487346"/>
              <a:gd name="connsiteX26" fmla="*/ 1876886 w 5672221"/>
              <a:gd name="connsiteY26" fmla="*/ 1240971 h 4487346"/>
              <a:gd name="connsiteX27" fmla="*/ 1850761 w 5672221"/>
              <a:gd name="connsiteY27" fmla="*/ 1371600 h 4487346"/>
              <a:gd name="connsiteX28" fmla="*/ 1785446 w 5672221"/>
              <a:gd name="connsiteY28" fmla="*/ 1828800 h 4487346"/>
              <a:gd name="connsiteX29" fmla="*/ 1772384 w 5672221"/>
              <a:gd name="connsiteY29" fmla="*/ 2325188 h 4487346"/>
              <a:gd name="connsiteX30" fmla="*/ 1759321 w 5672221"/>
              <a:gd name="connsiteY30" fmla="*/ 2364377 h 4487346"/>
              <a:gd name="connsiteX31" fmla="*/ 1772384 w 5672221"/>
              <a:gd name="connsiteY31" fmla="*/ 3148148 h 4487346"/>
              <a:gd name="connsiteX32" fmla="*/ 1798509 w 5672221"/>
              <a:gd name="connsiteY32" fmla="*/ 3187337 h 4487346"/>
              <a:gd name="connsiteX33" fmla="*/ 1850761 w 5672221"/>
              <a:gd name="connsiteY33" fmla="*/ 3252651 h 4487346"/>
              <a:gd name="connsiteX34" fmla="*/ 1863824 w 5672221"/>
              <a:gd name="connsiteY34" fmla="*/ 3291840 h 4487346"/>
              <a:gd name="connsiteX35" fmla="*/ 1903012 w 5672221"/>
              <a:gd name="connsiteY35" fmla="*/ 3304902 h 4487346"/>
              <a:gd name="connsiteX36" fmla="*/ 2085892 w 5672221"/>
              <a:gd name="connsiteY36" fmla="*/ 3226525 h 4487346"/>
              <a:gd name="connsiteX37" fmla="*/ 2125081 w 5672221"/>
              <a:gd name="connsiteY37" fmla="*/ 3213462 h 4487346"/>
              <a:gd name="connsiteX38" fmla="*/ 2151206 w 5672221"/>
              <a:gd name="connsiteY38" fmla="*/ 3174274 h 4487346"/>
              <a:gd name="connsiteX39" fmla="*/ 2255709 w 5672221"/>
              <a:gd name="connsiteY39" fmla="*/ 3082834 h 4487346"/>
              <a:gd name="connsiteX40" fmla="*/ 2281835 w 5672221"/>
              <a:gd name="connsiteY40" fmla="*/ 3004457 h 4487346"/>
              <a:gd name="connsiteX41" fmla="*/ 2360212 w 5672221"/>
              <a:gd name="connsiteY41" fmla="*/ 2965268 h 4487346"/>
              <a:gd name="connsiteX42" fmla="*/ 2399401 w 5672221"/>
              <a:gd name="connsiteY42" fmla="*/ 2939142 h 4487346"/>
              <a:gd name="connsiteX43" fmla="*/ 2490841 w 5672221"/>
              <a:gd name="connsiteY43" fmla="*/ 2847702 h 4487346"/>
              <a:gd name="connsiteX44" fmla="*/ 2582281 w 5672221"/>
              <a:gd name="connsiteY44" fmla="*/ 2769325 h 4487346"/>
              <a:gd name="connsiteX45" fmla="*/ 2621469 w 5672221"/>
              <a:gd name="connsiteY45" fmla="*/ 2717074 h 4487346"/>
              <a:gd name="connsiteX46" fmla="*/ 2739035 w 5672221"/>
              <a:gd name="connsiteY46" fmla="*/ 2625634 h 4487346"/>
              <a:gd name="connsiteX47" fmla="*/ 2778224 w 5672221"/>
              <a:gd name="connsiteY47" fmla="*/ 2612571 h 4487346"/>
              <a:gd name="connsiteX48" fmla="*/ 2869664 w 5672221"/>
              <a:gd name="connsiteY48" fmla="*/ 2521131 h 4487346"/>
              <a:gd name="connsiteX49" fmla="*/ 2921915 w 5672221"/>
              <a:gd name="connsiteY49" fmla="*/ 2481942 h 4487346"/>
              <a:gd name="connsiteX50" fmla="*/ 3065606 w 5672221"/>
              <a:gd name="connsiteY50" fmla="*/ 2377440 h 4487346"/>
              <a:gd name="connsiteX51" fmla="*/ 3157046 w 5672221"/>
              <a:gd name="connsiteY51" fmla="*/ 2286000 h 4487346"/>
              <a:gd name="connsiteX52" fmla="*/ 3261549 w 5672221"/>
              <a:gd name="connsiteY52" fmla="*/ 2233748 h 4487346"/>
              <a:gd name="connsiteX53" fmla="*/ 3366052 w 5672221"/>
              <a:gd name="connsiteY53" fmla="*/ 2142308 h 4487346"/>
              <a:gd name="connsiteX54" fmla="*/ 3431366 w 5672221"/>
              <a:gd name="connsiteY54" fmla="*/ 2129245 h 4487346"/>
              <a:gd name="connsiteX55" fmla="*/ 3522806 w 5672221"/>
              <a:gd name="connsiteY55" fmla="*/ 2090057 h 4487346"/>
              <a:gd name="connsiteX56" fmla="*/ 3588121 w 5672221"/>
              <a:gd name="connsiteY56" fmla="*/ 2076994 h 4487346"/>
              <a:gd name="connsiteX57" fmla="*/ 3653435 w 5672221"/>
              <a:gd name="connsiteY57" fmla="*/ 2037805 h 4487346"/>
              <a:gd name="connsiteX58" fmla="*/ 3914692 w 5672221"/>
              <a:gd name="connsiteY58" fmla="*/ 1959428 h 4487346"/>
              <a:gd name="connsiteX59" fmla="*/ 4241264 w 5672221"/>
              <a:gd name="connsiteY59" fmla="*/ 1972491 h 4487346"/>
              <a:gd name="connsiteX60" fmla="*/ 4280452 w 5672221"/>
              <a:gd name="connsiteY60" fmla="*/ 2011680 h 4487346"/>
              <a:gd name="connsiteX61" fmla="*/ 4398018 w 5672221"/>
              <a:gd name="connsiteY61" fmla="*/ 1920240 h 4487346"/>
              <a:gd name="connsiteX62" fmla="*/ 4450269 w 5672221"/>
              <a:gd name="connsiteY62" fmla="*/ 1894114 h 4487346"/>
              <a:gd name="connsiteX63" fmla="*/ 4567835 w 5672221"/>
              <a:gd name="connsiteY63" fmla="*/ 1841862 h 4487346"/>
              <a:gd name="connsiteX64" fmla="*/ 4672338 w 5672221"/>
              <a:gd name="connsiteY64" fmla="*/ 1776548 h 4487346"/>
              <a:gd name="connsiteX65" fmla="*/ 4789904 w 5672221"/>
              <a:gd name="connsiteY65" fmla="*/ 1724297 h 4487346"/>
              <a:gd name="connsiteX66" fmla="*/ 4868281 w 5672221"/>
              <a:gd name="connsiteY66" fmla="*/ 1658982 h 4487346"/>
              <a:gd name="connsiteX67" fmla="*/ 4894406 w 5672221"/>
              <a:gd name="connsiteY67" fmla="*/ 1606731 h 4487346"/>
              <a:gd name="connsiteX68" fmla="*/ 4985846 w 5672221"/>
              <a:gd name="connsiteY68" fmla="*/ 1515291 h 4487346"/>
              <a:gd name="connsiteX69" fmla="*/ 5038098 w 5672221"/>
              <a:gd name="connsiteY69" fmla="*/ 1449977 h 4487346"/>
              <a:gd name="connsiteX70" fmla="*/ 5077286 w 5672221"/>
              <a:gd name="connsiteY70" fmla="*/ 1841862 h 4487346"/>
              <a:gd name="connsiteX71" fmla="*/ 5142601 w 5672221"/>
              <a:gd name="connsiteY71" fmla="*/ 1828800 h 4487346"/>
              <a:gd name="connsiteX72" fmla="*/ 5220978 w 5672221"/>
              <a:gd name="connsiteY72" fmla="*/ 1789611 h 4487346"/>
              <a:gd name="connsiteX73" fmla="*/ 5312418 w 5672221"/>
              <a:gd name="connsiteY73" fmla="*/ 1750422 h 4487346"/>
              <a:gd name="connsiteX74" fmla="*/ 5286292 w 5672221"/>
              <a:gd name="connsiteY74" fmla="*/ 2103120 h 4487346"/>
              <a:gd name="connsiteX75" fmla="*/ 5247104 w 5672221"/>
              <a:gd name="connsiteY75" fmla="*/ 2194560 h 4487346"/>
              <a:gd name="connsiteX76" fmla="*/ 5207915 w 5672221"/>
              <a:gd name="connsiteY76" fmla="*/ 2272937 h 4487346"/>
              <a:gd name="connsiteX77" fmla="*/ 5207915 w 5672221"/>
              <a:gd name="connsiteY77" fmla="*/ 2599508 h 4487346"/>
              <a:gd name="connsiteX78" fmla="*/ 5260166 w 5672221"/>
              <a:gd name="connsiteY78" fmla="*/ 2664822 h 4487346"/>
              <a:gd name="connsiteX79" fmla="*/ 5273229 w 5672221"/>
              <a:gd name="connsiteY79" fmla="*/ 2978331 h 4487346"/>
              <a:gd name="connsiteX80" fmla="*/ 5299355 w 5672221"/>
              <a:gd name="connsiteY80" fmla="*/ 3017520 h 4487346"/>
              <a:gd name="connsiteX81" fmla="*/ 5325481 w 5672221"/>
              <a:gd name="connsiteY81" fmla="*/ 3108960 h 4487346"/>
              <a:gd name="connsiteX82" fmla="*/ 5364669 w 5672221"/>
              <a:gd name="connsiteY82" fmla="*/ 3187337 h 4487346"/>
              <a:gd name="connsiteX83" fmla="*/ 5338544 w 5672221"/>
              <a:gd name="connsiteY83" fmla="*/ 3474720 h 4487346"/>
              <a:gd name="connsiteX84" fmla="*/ 5325481 w 5672221"/>
              <a:gd name="connsiteY84" fmla="*/ 3513908 h 4487346"/>
              <a:gd name="connsiteX85" fmla="*/ 5312418 w 5672221"/>
              <a:gd name="connsiteY85" fmla="*/ 3618411 h 4487346"/>
              <a:gd name="connsiteX86" fmla="*/ 5325481 w 5672221"/>
              <a:gd name="connsiteY86" fmla="*/ 4049485 h 4487346"/>
              <a:gd name="connsiteX87" fmla="*/ 5351606 w 5672221"/>
              <a:gd name="connsiteY87" fmla="*/ 4114800 h 4487346"/>
              <a:gd name="connsiteX88" fmla="*/ 5364669 w 5672221"/>
              <a:gd name="connsiteY88" fmla="*/ 4153988 h 4487346"/>
              <a:gd name="connsiteX89" fmla="*/ 5325481 w 5672221"/>
              <a:gd name="connsiteY89" fmla="*/ 4206240 h 4487346"/>
              <a:gd name="connsiteX90" fmla="*/ 783974 w 5672221"/>
              <a:gd name="connsiteY90" fmla="*/ 4250349 h 4487346"/>
              <a:gd name="connsiteX91" fmla="*/ 758291 w 5672221"/>
              <a:gd name="connsiteY91" fmla="*/ 4324436 h 4487346"/>
              <a:gd name="connsiteX92" fmla="*/ 1068393 w 5672221"/>
              <a:gd name="connsiteY92" fmla="*/ 4329358 h 4487346"/>
              <a:gd name="connsiteX93" fmla="*/ 2151281 w 5672221"/>
              <a:gd name="connsiteY93" fmla="*/ 4339198 h 4487346"/>
              <a:gd name="connsiteX94" fmla="*/ 3780534 w 5672221"/>
              <a:gd name="connsiteY94" fmla="*/ 4304761 h 4487346"/>
              <a:gd name="connsiteX95" fmla="*/ 4458411 w 5672221"/>
              <a:gd name="connsiteY95" fmla="*/ 4289369 h 4487346"/>
              <a:gd name="connsiteX96" fmla="*/ 5340880 w 5672221"/>
              <a:gd name="connsiteY96" fmla="*/ 4319520 h 4487346"/>
              <a:gd name="connsiteX97" fmla="*/ 4371892 w 5672221"/>
              <a:gd name="connsiteY97" fmla="*/ 4362994 h 4487346"/>
              <a:gd name="connsiteX98" fmla="*/ 4319641 w 5672221"/>
              <a:gd name="connsiteY98" fmla="*/ 4389120 h 4487346"/>
              <a:gd name="connsiteX99" fmla="*/ 4253067 w 5672221"/>
              <a:gd name="connsiteY99" fmla="*/ 4378555 h 4487346"/>
              <a:gd name="connsiteX100" fmla="*/ 4139857 w 5672221"/>
              <a:gd name="connsiteY100" fmla="*/ 4408073 h 4487346"/>
              <a:gd name="connsiteX101" fmla="*/ 4607777 w 5672221"/>
              <a:gd name="connsiteY101" fmla="*/ 4424917 h 4487346"/>
              <a:gd name="connsiteX102" fmla="*/ 3797126 w 5672221"/>
              <a:gd name="connsiteY102" fmla="*/ 4441371 h 4487346"/>
              <a:gd name="connsiteX103" fmla="*/ 3718749 w 5672221"/>
              <a:gd name="connsiteY103" fmla="*/ 4428308 h 4487346"/>
              <a:gd name="connsiteX104" fmla="*/ 3535869 w 5672221"/>
              <a:gd name="connsiteY104" fmla="*/ 4402182 h 4487346"/>
              <a:gd name="connsiteX105" fmla="*/ 3545905 w 5672221"/>
              <a:gd name="connsiteY105" fmla="*/ 4418638 h 4487346"/>
              <a:gd name="connsiteX106" fmla="*/ 3509175 w 5672221"/>
              <a:gd name="connsiteY106" fmla="*/ 4487346 h 4487346"/>
              <a:gd name="connsiteX107" fmla="*/ 1555691 w 5672221"/>
              <a:gd name="connsiteY107" fmla="*/ 4476945 h 4487346"/>
              <a:gd name="connsiteX108" fmla="*/ 2112018 w 5672221"/>
              <a:gd name="connsiteY108" fmla="*/ 4415245 h 4487346"/>
              <a:gd name="connsiteX109" fmla="*/ 2072829 w 5672221"/>
              <a:gd name="connsiteY109" fmla="*/ 4389120 h 4487346"/>
              <a:gd name="connsiteX110" fmla="*/ 1942201 w 5672221"/>
              <a:gd name="connsiteY110" fmla="*/ 4362994 h 4487346"/>
              <a:gd name="connsiteX111" fmla="*/ 1898091 w 5672221"/>
              <a:gd name="connsiteY111" fmla="*/ 4376227 h 4487346"/>
              <a:gd name="connsiteX112" fmla="*/ 1727970 w 5672221"/>
              <a:gd name="connsiteY112" fmla="*/ 4373634 h 4487346"/>
              <a:gd name="connsiteX113" fmla="*/ 1415333 w 5672221"/>
              <a:gd name="connsiteY113" fmla="*/ 4392850 h 4487346"/>
              <a:gd name="connsiteX114" fmla="*/ 1192509 w 5672221"/>
              <a:gd name="connsiteY114" fmla="*/ 4381481 h 4487346"/>
              <a:gd name="connsiteX115" fmla="*/ 763516 w 5672221"/>
              <a:gd name="connsiteY115" fmla="*/ 4376730 h 4487346"/>
              <a:gd name="connsiteX116" fmla="*/ 787828 w 5672221"/>
              <a:gd name="connsiteY116" fmla="*/ 4334279 h 4487346"/>
              <a:gd name="connsiteX117" fmla="*/ 443270 w 5672221"/>
              <a:gd name="connsiteY117" fmla="*/ 4294918 h 4487346"/>
              <a:gd name="connsiteX118" fmla="*/ 382 w 5672221"/>
              <a:gd name="connsiteY118" fmla="*/ 4279868 h 4487346"/>
              <a:gd name="connsiteX119" fmla="*/ 535768 w 5672221"/>
              <a:gd name="connsiteY119" fmla="*/ 4269859 h 4487346"/>
              <a:gd name="connsiteX120" fmla="*/ 503394 w 5672221"/>
              <a:gd name="connsiteY120" fmla="*/ 4273081 h 4487346"/>
              <a:gd name="connsiteX121" fmla="*/ 457959 w 5672221"/>
              <a:gd name="connsiteY121" fmla="*/ 4251707 h 4487346"/>
              <a:gd name="connsiteX122" fmla="*/ 781311 w 5672221"/>
              <a:gd name="connsiteY122" fmla="*/ 4268332 h 4487346"/>
              <a:gd name="connsiteX123" fmla="*/ 804216 w 5672221"/>
              <a:gd name="connsiteY123" fmla="*/ 3696788 h 4487346"/>
              <a:gd name="connsiteX124" fmla="*/ 822203 w 5672221"/>
              <a:gd name="connsiteY124" fmla="*/ 3584142 h 4487346"/>
              <a:gd name="connsiteX125" fmla="*/ 818795 w 5672221"/>
              <a:gd name="connsiteY125" fmla="*/ 3513908 h 4487346"/>
              <a:gd name="connsiteX126" fmla="*/ 831858 w 5672221"/>
              <a:gd name="connsiteY126" fmla="*/ 3474720 h 4487346"/>
              <a:gd name="connsiteX127" fmla="*/ 871046 w 5672221"/>
              <a:gd name="connsiteY127" fmla="*/ 3317965 h 4487346"/>
              <a:gd name="connsiteX128" fmla="*/ 884109 w 5672221"/>
              <a:gd name="connsiteY128" fmla="*/ 3278777 h 4487346"/>
              <a:gd name="connsiteX129" fmla="*/ 897172 w 5672221"/>
              <a:gd name="connsiteY129" fmla="*/ 3213462 h 4487346"/>
              <a:gd name="connsiteX130" fmla="*/ 936361 w 5672221"/>
              <a:gd name="connsiteY130" fmla="*/ 3135085 h 4487346"/>
              <a:gd name="connsiteX131" fmla="*/ 962486 w 5672221"/>
              <a:gd name="connsiteY131" fmla="*/ 3004457 h 4487346"/>
              <a:gd name="connsiteX132" fmla="*/ 975549 w 5672221"/>
              <a:gd name="connsiteY132" fmla="*/ 2926080 h 4487346"/>
              <a:gd name="connsiteX133" fmla="*/ 1001675 w 5672221"/>
              <a:gd name="connsiteY133" fmla="*/ 2873828 h 4487346"/>
              <a:gd name="connsiteX134" fmla="*/ 1014738 w 5672221"/>
              <a:gd name="connsiteY134" fmla="*/ 2834640 h 4487346"/>
              <a:gd name="connsiteX135" fmla="*/ 1080052 w 5672221"/>
              <a:gd name="connsiteY135" fmla="*/ 2403565 h 4487346"/>
              <a:gd name="connsiteX136" fmla="*/ 1097925 w 5672221"/>
              <a:gd name="connsiteY136" fmla="*/ 2253274 h 4487346"/>
              <a:gd name="connsiteX137" fmla="*/ 1119241 w 5672221"/>
              <a:gd name="connsiteY137" fmla="*/ 2181497 h 4487346"/>
              <a:gd name="connsiteX138" fmla="*/ 1143662 w 5672221"/>
              <a:gd name="connsiteY138" fmla="*/ 2018128 h 4487346"/>
              <a:gd name="connsiteX139" fmla="*/ 1156726 w 5672221"/>
              <a:gd name="connsiteY139" fmla="*/ 1978939 h 4487346"/>
              <a:gd name="connsiteX140" fmla="*/ 1184555 w 5672221"/>
              <a:gd name="connsiteY140" fmla="*/ 1854925 h 4487346"/>
              <a:gd name="connsiteX141" fmla="*/ 1223744 w 5672221"/>
              <a:gd name="connsiteY141" fmla="*/ 1567542 h 4487346"/>
              <a:gd name="connsiteX142" fmla="*/ 1249869 w 5672221"/>
              <a:gd name="connsiteY142" fmla="*/ 1410788 h 4487346"/>
              <a:gd name="connsiteX143" fmla="*/ 1289058 w 5672221"/>
              <a:gd name="connsiteY143" fmla="*/ 1306285 h 4487346"/>
              <a:gd name="connsiteX144" fmla="*/ 1302121 w 5672221"/>
              <a:gd name="connsiteY144" fmla="*/ 1136468 h 4487346"/>
              <a:gd name="connsiteX145" fmla="*/ 1249869 w 5672221"/>
              <a:gd name="connsiteY145" fmla="*/ 914400 h 4487346"/>
              <a:gd name="connsiteX146" fmla="*/ 1210681 w 5672221"/>
              <a:gd name="connsiteY146" fmla="*/ 901337 h 4487346"/>
              <a:gd name="connsiteX147" fmla="*/ 1145366 w 5672221"/>
              <a:gd name="connsiteY147" fmla="*/ 862148 h 4487346"/>
              <a:gd name="connsiteX148" fmla="*/ 1040864 w 5672221"/>
              <a:gd name="connsiteY148" fmla="*/ 809897 h 4487346"/>
              <a:gd name="connsiteX149" fmla="*/ 988612 w 5672221"/>
              <a:gd name="connsiteY149" fmla="*/ 783771 h 4487346"/>
              <a:gd name="connsiteX150" fmla="*/ 844921 w 5672221"/>
              <a:gd name="connsiteY150" fmla="*/ 796834 h 4487346"/>
              <a:gd name="connsiteX151" fmla="*/ 805732 w 5672221"/>
              <a:gd name="connsiteY151" fmla="*/ 809897 h 4487346"/>
              <a:gd name="connsiteX152" fmla="*/ 662041 w 5672221"/>
              <a:gd name="connsiteY152" fmla="*/ 822960 h 4487346"/>
              <a:gd name="connsiteX153" fmla="*/ 581093 w 5672221"/>
              <a:gd name="connsiteY153" fmla="*/ 836422 h 4487346"/>
              <a:gd name="connsiteX154" fmla="*/ 453035 w 5672221"/>
              <a:gd name="connsiteY154" fmla="*/ 836022 h 4487346"/>
              <a:gd name="connsiteX155" fmla="*/ 439972 w 5672221"/>
              <a:gd name="connsiteY155" fmla="*/ 783771 h 4487346"/>
              <a:gd name="connsiteX156" fmla="*/ 466098 w 5672221"/>
              <a:gd name="connsiteY156" fmla="*/ 744582 h 4487346"/>
              <a:gd name="connsiteX157" fmla="*/ 635915 w 5672221"/>
              <a:gd name="connsiteY157" fmla="*/ 679268 h 4487346"/>
              <a:gd name="connsiteX158" fmla="*/ 727355 w 5672221"/>
              <a:gd name="connsiteY158" fmla="*/ 640080 h 4487346"/>
              <a:gd name="connsiteX159" fmla="*/ 766544 w 5672221"/>
              <a:gd name="connsiteY159" fmla="*/ 627017 h 4487346"/>
              <a:gd name="connsiteX160" fmla="*/ 910235 w 5672221"/>
              <a:gd name="connsiteY160" fmla="*/ 574765 h 4487346"/>
              <a:gd name="connsiteX0" fmla="*/ 766544 w 5672219"/>
              <a:gd name="connsiteY0" fmla="*/ 640080 h 4487346"/>
              <a:gd name="connsiteX1" fmla="*/ 857984 w 5672219"/>
              <a:gd name="connsiteY1" fmla="*/ 613954 h 4487346"/>
              <a:gd name="connsiteX2" fmla="*/ 884109 w 5672219"/>
              <a:gd name="connsiteY2" fmla="*/ 574765 h 4487346"/>
              <a:gd name="connsiteX3" fmla="*/ 923298 w 5672219"/>
              <a:gd name="connsiteY3" fmla="*/ 535577 h 4487346"/>
              <a:gd name="connsiteX4" fmla="*/ 991545 w 5672219"/>
              <a:gd name="connsiteY4" fmla="*/ 457016 h 4487346"/>
              <a:gd name="connsiteX5" fmla="*/ 1043796 w 5672219"/>
              <a:gd name="connsiteY5" fmla="*/ 310601 h 4487346"/>
              <a:gd name="connsiteX6" fmla="*/ 1054125 w 5672219"/>
              <a:gd name="connsiteY6" fmla="*/ 313507 h 4487346"/>
              <a:gd name="connsiteX7" fmla="*/ 1117104 w 5672219"/>
              <a:gd name="connsiteY7" fmla="*/ 227145 h 4487346"/>
              <a:gd name="connsiteX8" fmla="*/ 1166426 w 5672219"/>
              <a:gd name="connsiteY8" fmla="*/ 169817 h 4487346"/>
              <a:gd name="connsiteX9" fmla="*/ 1182852 w 5672219"/>
              <a:gd name="connsiteY9" fmla="*/ 137075 h 4487346"/>
              <a:gd name="connsiteX10" fmla="*/ 1233475 w 5672219"/>
              <a:gd name="connsiteY10" fmla="*/ 110587 h 4487346"/>
              <a:gd name="connsiteX11" fmla="*/ 1231884 w 5672219"/>
              <a:gd name="connsiteY11" fmla="*/ 114173 h 4487346"/>
              <a:gd name="connsiteX12" fmla="*/ 1328246 w 5672219"/>
              <a:gd name="connsiteY12" fmla="*/ 78377 h 4487346"/>
              <a:gd name="connsiteX13" fmla="*/ 1380497 w 5672219"/>
              <a:gd name="connsiteY13" fmla="*/ 45635 h 4487346"/>
              <a:gd name="connsiteX14" fmla="*/ 1471938 w 5672219"/>
              <a:gd name="connsiteY14" fmla="*/ 14592 h 4487346"/>
              <a:gd name="connsiteX15" fmla="*/ 1511126 w 5672219"/>
              <a:gd name="connsiteY15" fmla="*/ 26125 h 4487346"/>
              <a:gd name="connsiteX16" fmla="*/ 1550315 w 5672219"/>
              <a:gd name="connsiteY16" fmla="*/ 0 h 4487346"/>
              <a:gd name="connsiteX17" fmla="*/ 1680944 w 5672219"/>
              <a:gd name="connsiteY17" fmla="*/ 26125 h 4487346"/>
              <a:gd name="connsiteX18" fmla="*/ 1762539 w 5672219"/>
              <a:gd name="connsiteY18" fmla="*/ 57003 h 4487346"/>
              <a:gd name="connsiteX19" fmla="*/ 1811572 w 5672219"/>
              <a:gd name="connsiteY19" fmla="*/ 104502 h 4487346"/>
              <a:gd name="connsiteX20" fmla="*/ 1863824 w 5672219"/>
              <a:gd name="connsiteY20" fmla="*/ 130628 h 4487346"/>
              <a:gd name="connsiteX21" fmla="*/ 1876886 w 5672219"/>
              <a:gd name="connsiteY21" fmla="*/ 169817 h 4487346"/>
              <a:gd name="connsiteX22" fmla="*/ 1916075 w 5672219"/>
              <a:gd name="connsiteY22" fmla="*/ 209005 h 4487346"/>
              <a:gd name="connsiteX23" fmla="*/ 1929138 w 5672219"/>
              <a:gd name="connsiteY23" fmla="*/ 274320 h 4487346"/>
              <a:gd name="connsiteX24" fmla="*/ 1944547 w 5672219"/>
              <a:gd name="connsiteY24" fmla="*/ 595360 h 4487346"/>
              <a:gd name="connsiteX25" fmla="*/ 1903012 w 5672219"/>
              <a:gd name="connsiteY25" fmla="*/ 966651 h 4487346"/>
              <a:gd name="connsiteX26" fmla="*/ 1889949 w 5672219"/>
              <a:gd name="connsiteY26" fmla="*/ 1188720 h 4487346"/>
              <a:gd name="connsiteX27" fmla="*/ 1876886 w 5672219"/>
              <a:gd name="connsiteY27" fmla="*/ 1240971 h 4487346"/>
              <a:gd name="connsiteX28" fmla="*/ 1850761 w 5672219"/>
              <a:gd name="connsiteY28" fmla="*/ 1371600 h 4487346"/>
              <a:gd name="connsiteX29" fmla="*/ 1785446 w 5672219"/>
              <a:gd name="connsiteY29" fmla="*/ 1828800 h 4487346"/>
              <a:gd name="connsiteX30" fmla="*/ 1772384 w 5672219"/>
              <a:gd name="connsiteY30" fmla="*/ 2325188 h 4487346"/>
              <a:gd name="connsiteX31" fmla="*/ 1759321 w 5672219"/>
              <a:gd name="connsiteY31" fmla="*/ 2364377 h 4487346"/>
              <a:gd name="connsiteX32" fmla="*/ 1772384 w 5672219"/>
              <a:gd name="connsiteY32" fmla="*/ 3148148 h 4487346"/>
              <a:gd name="connsiteX33" fmla="*/ 1798509 w 5672219"/>
              <a:gd name="connsiteY33" fmla="*/ 3187337 h 4487346"/>
              <a:gd name="connsiteX34" fmla="*/ 1850761 w 5672219"/>
              <a:gd name="connsiteY34" fmla="*/ 3252651 h 4487346"/>
              <a:gd name="connsiteX35" fmla="*/ 1863824 w 5672219"/>
              <a:gd name="connsiteY35" fmla="*/ 3291840 h 4487346"/>
              <a:gd name="connsiteX36" fmla="*/ 1903012 w 5672219"/>
              <a:gd name="connsiteY36" fmla="*/ 3304902 h 4487346"/>
              <a:gd name="connsiteX37" fmla="*/ 2085892 w 5672219"/>
              <a:gd name="connsiteY37" fmla="*/ 3226525 h 4487346"/>
              <a:gd name="connsiteX38" fmla="*/ 2125081 w 5672219"/>
              <a:gd name="connsiteY38" fmla="*/ 3213462 h 4487346"/>
              <a:gd name="connsiteX39" fmla="*/ 2151206 w 5672219"/>
              <a:gd name="connsiteY39" fmla="*/ 3174274 h 4487346"/>
              <a:gd name="connsiteX40" fmla="*/ 2255709 w 5672219"/>
              <a:gd name="connsiteY40" fmla="*/ 3082834 h 4487346"/>
              <a:gd name="connsiteX41" fmla="*/ 2281835 w 5672219"/>
              <a:gd name="connsiteY41" fmla="*/ 3004457 h 4487346"/>
              <a:gd name="connsiteX42" fmla="*/ 2360212 w 5672219"/>
              <a:gd name="connsiteY42" fmla="*/ 2965268 h 4487346"/>
              <a:gd name="connsiteX43" fmla="*/ 2399401 w 5672219"/>
              <a:gd name="connsiteY43" fmla="*/ 2939142 h 4487346"/>
              <a:gd name="connsiteX44" fmla="*/ 2490841 w 5672219"/>
              <a:gd name="connsiteY44" fmla="*/ 2847702 h 4487346"/>
              <a:gd name="connsiteX45" fmla="*/ 2582281 w 5672219"/>
              <a:gd name="connsiteY45" fmla="*/ 2769325 h 4487346"/>
              <a:gd name="connsiteX46" fmla="*/ 2621469 w 5672219"/>
              <a:gd name="connsiteY46" fmla="*/ 2717074 h 4487346"/>
              <a:gd name="connsiteX47" fmla="*/ 2739035 w 5672219"/>
              <a:gd name="connsiteY47" fmla="*/ 2625634 h 4487346"/>
              <a:gd name="connsiteX48" fmla="*/ 2778224 w 5672219"/>
              <a:gd name="connsiteY48" fmla="*/ 2612571 h 4487346"/>
              <a:gd name="connsiteX49" fmla="*/ 2869664 w 5672219"/>
              <a:gd name="connsiteY49" fmla="*/ 2521131 h 4487346"/>
              <a:gd name="connsiteX50" fmla="*/ 2921915 w 5672219"/>
              <a:gd name="connsiteY50" fmla="*/ 2481942 h 4487346"/>
              <a:gd name="connsiteX51" fmla="*/ 3065606 w 5672219"/>
              <a:gd name="connsiteY51" fmla="*/ 2377440 h 4487346"/>
              <a:gd name="connsiteX52" fmla="*/ 3157046 w 5672219"/>
              <a:gd name="connsiteY52" fmla="*/ 2286000 h 4487346"/>
              <a:gd name="connsiteX53" fmla="*/ 3261549 w 5672219"/>
              <a:gd name="connsiteY53" fmla="*/ 2233748 h 4487346"/>
              <a:gd name="connsiteX54" fmla="*/ 3366052 w 5672219"/>
              <a:gd name="connsiteY54" fmla="*/ 2142308 h 4487346"/>
              <a:gd name="connsiteX55" fmla="*/ 3431366 w 5672219"/>
              <a:gd name="connsiteY55" fmla="*/ 2129245 h 4487346"/>
              <a:gd name="connsiteX56" fmla="*/ 3522806 w 5672219"/>
              <a:gd name="connsiteY56" fmla="*/ 2090057 h 4487346"/>
              <a:gd name="connsiteX57" fmla="*/ 3588121 w 5672219"/>
              <a:gd name="connsiteY57" fmla="*/ 2076994 h 4487346"/>
              <a:gd name="connsiteX58" fmla="*/ 3653435 w 5672219"/>
              <a:gd name="connsiteY58" fmla="*/ 2037805 h 4487346"/>
              <a:gd name="connsiteX59" fmla="*/ 3914692 w 5672219"/>
              <a:gd name="connsiteY59" fmla="*/ 1959428 h 4487346"/>
              <a:gd name="connsiteX60" fmla="*/ 4241264 w 5672219"/>
              <a:gd name="connsiteY60" fmla="*/ 1972491 h 4487346"/>
              <a:gd name="connsiteX61" fmla="*/ 4280452 w 5672219"/>
              <a:gd name="connsiteY61" fmla="*/ 2011680 h 4487346"/>
              <a:gd name="connsiteX62" fmla="*/ 4398018 w 5672219"/>
              <a:gd name="connsiteY62" fmla="*/ 1920240 h 4487346"/>
              <a:gd name="connsiteX63" fmla="*/ 4450269 w 5672219"/>
              <a:gd name="connsiteY63" fmla="*/ 1894114 h 4487346"/>
              <a:gd name="connsiteX64" fmla="*/ 4567835 w 5672219"/>
              <a:gd name="connsiteY64" fmla="*/ 1841862 h 4487346"/>
              <a:gd name="connsiteX65" fmla="*/ 4672338 w 5672219"/>
              <a:gd name="connsiteY65" fmla="*/ 1776548 h 4487346"/>
              <a:gd name="connsiteX66" fmla="*/ 4789904 w 5672219"/>
              <a:gd name="connsiteY66" fmla="*/ 1724297 h 4487346"/>
              <a:gd name="connsiteX67" fmla="*/ 4868281 w 5672219"/>
              <a:gd name="connsiteY67" fmla="*/ 1658982 h 4487346"/>
              <a:gd name="connsiteX68" fmla="*/ 4894406 w 5672219"/>
              <a:gd name="connsiteY68" fmla="*/ 1606731 h 4487346"/>
              <a:gd name="connsiteX69" fmla="*/ 4985846 w 5672219"/>
              <a:gd name="connsiteY69" fmla="*/ 1515291 h 4487346"/>
              <a:gd name="connsiteX70" fmla="*/ 5038098 w 5672219"/>
              <a:gd name="connsiteY70" fmla="*/ 1449977 h 4487346"/>
              <a:gd name="connsiteX71" fmla="*/ 5077286 w 5672219"/>
              <a:gd name="connsiteY71" fmla="*/ 1841862 h 4487346"/>
              <a:gd name="connsiteX72" fmla="*/ 5142601 w 5672219"/>
              <a:gd name="connsiteY72" fmla="*/ 1828800 h 4487346"/>
              <a:gd name="connsiteX73" fmla="*/ 5220978 w 5672219"/>
              <a:gd name="connsiteY73" fmla="*/ 1789611 h 4487346"/>
              <a:gd name="connsiteX74" fmla="*/ 5312418 w 5672219"/>
              <a:gd name="connsiteY74" fmla="*/ 1750422 h 4487346"/>
              <a:gd name="connsiteX75" fmla="*/ 5286292 w 5672219"/>
              <a:gd name="connsiteY75" fmla="*/ 2103120 h 4487346"/>
              <a:gd name="connsiteX76" fmla="*/ 5247104 w 5672219"/>
              <a:gd name="connsiteY76" fmla="*/ 2194560 h 4487346"/>
              <a:gd name="connsiteX77" fmla="*/ 5207915 w 5672219"/>
              <a:gd name="connsiteY77" fmla="*/ 2272937 h 4487346"/>
              <a:gd name="connsiteX78" fmla="*/ 5207915 w 5672219"/>
              <a:gd name="connsiteY78" fmla="*/ 2599508 h 4487346"/>
              <a:gd name="connsiteX79" fmla="*/ 5260166 w 5672219"/>
              <a:gd name="connsiteY79" fmla="*/ 2664822 h 4487346"/>
              <a:gd name="connsiteX80" fmla="*/ 5273229 w 5672219"/>
              <a:gd name="connsiteY80" fmla="*/ 2978331 h 4487346"/>
              <a:gd name="connsiteX81" fmla="*/ 5299355 w 5672219"/>
              <a:gd name="connsiteY81" fmla="*/ 3017520 h 4487346"/>
              <a:gd name="connsiteX82" fmla="*/ 5325481 w 5672219"/>
              <a:gd name="connsiteY82" fmla="*/ 3108960 h 4487346"/>
              <a:gd name="connsiteX83" fmla="*/ 5364669 w 5672219"/>
              <a:gd name="connsiteY83" fmla="*/ 3187337 h 4487346"/>
              <a:gd name="connsiteX84" fmla="*/ 5338544 w 5672219"/>
              <a:gd name="connsiteY84" fmla="*/ 3474720 h 4487346"/>
              <a:gd name="connsiteX85" fmla="*/ 5325481 w 5672219"/>
              <a:gd name="connsiteY85" fmla="*/ 3513908 h 4487346"/>
              <a:gd name="connsiteX86" fmla="*/ 5312418 w 5672219"/>
              <a:gd name="connsiteY86" fmla="*/ 3618411 h 4487346"/>
              <a:gd name="connsiteX87" fmla="*/ 5325481 w 5672219"/>
              <a:gd name="connsiteY87" fmla="*/ 4049485 h 4487346"/>
              <a:gd name="connsiteX88" fmla="*/ 5351606 w 5672219"/>
              <a:gd name="connsiteY88" fmla="*/ 4114800 h 4487346"/>
              <a:gd name="connsiteX89" fmla="*/ 5364669 w 5672219"/>
              <a:gd name="connsiteY89" fmla="*/ 4153988 h 4487346"/>
              <a:gd name="connsiteX90" fmla="*/ 5325481 w 5672219"/>
              <a:gd name="connsiteY90" fmla="*/ 4206240 h 4487346"/>
              <a:gd name="connsiteX91" fmla="*/ 783974 w 5672219"/>
              <a:gd name="connsiteY91" fmla="*/ 4250349 h 4487346"/>
              <a:gd name="connsiteX92" fmla="*/ 758291 w 5672219"/>
              <a:gd name="connsiteY92" fmla="*/ 4324436 h 4487346"/>
              <a:gd name="connsiteX93" fmla="*/ 1068393 w 5672219"/>
              <a:gd name="connsiteY93" fmla="*/ 4329358 h 4487346"/>
              <a:gd name="connsiteX94" fmla="*/ 2151281 w 5672219"/>
              <a:gd name="connsiteY94" fmla="*/ 4339198 h 4487346"/>
              <a:gd name="connsiteX95" fmla="*/ 3780534 w 5672219"/>
              <a:gd name="connsiteY95" fmla="*/ 4304761 h 4487346"/>
              <a:gd name="connsiteX96" fmla="*/ 4458411 w 5672219"/>
              <a:gd name="connsiteY96" fmla="*/ 4289369 h 4487346"/>
              <a:gd name="connsiteX97" fmla="*/ 5340880 w 5672219"/>
              <a:gd name="connsiteY97" fmla="*/ 4319520 h 4487346"/>
              <a:gd name="connsiteX98" fmla="*/ 4371892 w 5672219"/>
              <a:gd name="connsiteY98" fmla="*/ 4362994 h 4487346"/>
              <a:gd name="connsiteX99" fmla="*/ 4319641 w 5672219"/>
              <a:gd name="connsiteY99" fmla="*/ 4389120 h 4487346"/>
              <a:gd name="connsiteX100" fmla="*/ 4253067 w 5672219"/>
              <a:gd name="connsiteY100" fmla="*/ 4378555 h 4487346"/>
              <a:gd name="connsiteX101" fmla="*/ 4139857 w 5672219"/>
              <a:gd name="connsiteY101" fmla="*/ 4408073 h 4487346"/>
              <a:gd name="connsiteX102" fmla="*/ 4607777 w 5672219"/>
              <a:gd name="connsiteY102" fmla="*/ 4424917 h 4487346"/>
              <a:gd name="connsiteX103" fmla="*/ 3797126 w 5672219"/>
              <a:gd name="connsiteY103" fmla="*/ 4441371 h 4487346"/>
              <a:gd name="connsiteX104" fmla="*/ 3718749 w 5672219"/>
              <a:gd name="connsiteY104" fmla="*/ 4428308 h 4487346"/>
              <a:gd name="connsiteX105" fmla="*/ 3535869 w 5672219"/>
              <a:gd name="connsiteY105" fmla="*/ 4402182 h 4487346"/>
              <a:gd name="connsiteX106" fmla="*/ 3545905 w 5672219"/>
              <a:gd name="connsiteY106" fmla="*/ 4418638 h 4487346"/>
              <a:gd name="connsiteX107" fmla="*/ 3509175 w 5672219"/>
              <a:gd name="connsiteY107" fmla="*/ 4487346 h 4487346"/>
              <a:gd name="connsiteX108" fmla="*/ 1555691 w 5672219"/>
              <a:gd name="connsiteY108" fmla="*/ 4476945 h 4487346"/>
              <a:gd name="connsiteX109" fmla="*/ 2112018 w 5672219"/>
              <a:gd name="connsiteY109" fmla="*/ 4415245 h 4487346"/>
              <a:gd name="connsiteX110" fmla="*/ 2072829 w 5672219"/>
              <a:gd name="connsiteY110" fmla="*/ 4389120 h 4487346"/>
              <a:gd name="connsiteX111" fmla="*/ 1942201 w 5672219"/>
              <a:gd name="connsiteY111" fmla="*/ 4362994 h 4487346"/>
              <a:gd name="connsiteX112" fmla="*/ 1898091 w 5672219"/>
              <a:gd name="connsiteY112" fmla="*/ 4376227 h 4487346"/>
              <a:gd name="connsiteX113" fmla="*/ 1727970 w 5672219"/>
              <a:gd name="connsiteY113" fmla="*/ 4373634 h 4487346"/>
              <a:gd name="connsiteX114" fmla="*/ 1415333 w 5672219"/>
              <a:gd name="connsiteY114" fmla="*/ 4392850 h 4487346"/>
              <a:gd name="connsiteX115" fmla="*/ 1192509 w 5672219"/>
              <a:gd name="connsiteY115" fmla="*/ 4381481 h 4487346"/>
              <a:gd name="connsiteX116" fmla="*/ 763516 w 5672219"/>
              <a:gd name="connsiteY116" fmla="*/ 4376730 h 4487346"/>
              <a:gd name="connsiteX117" fmla="*/ 787828 w 5672219"/>
              <a:gd name="connsiteY117" fmla="*/ 4334279 h 4487346"/>
              <a:gd name="connsiteX118" fmla="*/ 443270 w 5672219"/>
              <a:gd name="connsiteY118" fmla="*/ 4294918 h 4487346"/>
              <a:gd name="connsiteX119" fmla="*/ 382 w 5672219"/>
              <a:gd name="connsiteY119" fmla="*/ 4279868 h 4487346"/>
              <a:gd name="connsiteX120" fmla="*/ 535768 w 5672219"/>
              <a:gd name="connsiteY120" fmla="*/ 4269859 h 4487346"/>
              <a:gd name="connsiteX121" fmla="*/ 503394 w 5672219"/>
              <a:gd name="connsiteY121" fmla="*/ 4273081 h 4487346"/>
              <a:gd name="connsiteX122" fmla="*/ 457959 w 5672219"/>
              <a:gd name="connsiteY122" fmla="*/ 4251707 h 4487346"/>
              <a:gd name="connsiteX123" fmla="*/ 781311 w 5672219"/>
              <a:gd name="connsiteY123" fmla="*/ 4268332 h 4487346"/>
              <a:gd name="connsiteX124" fmla="*/ 804216 w 5672219"/>
              <a:gd name="connsiteY124" fmla="*/ 3696788 h 4487346"/>
              <a:gd name="connsiteX125" fmla="*/ 822203 w 5672219"/>
              <a:gd name="connsiteY125" fmla="*/ 3584142 h 4487346"/>
              <a:gd name="connsiteX126" fmla="*/ 818795 w 5672219"/>
              <a:gd name="connsiteY126" fmla="*/ 3513908 h 4487346"/>
              <a:gd name="connsiteX127" fmla="*/ 831858 w 5672219"/>
              <a:gd name="connsiteY127" fmla="*/ 3474720 h 4487346"/>
              <a:gd name="connsiteX128" fmla="*/ 871046 w 5672219"/>
              <a:gd name="connsiteY128" fmla="*/ 3317965 h 4487346"/>
              <a:gd name="connsiteX129" fmla="*/ 884109 w 5672219"/>
              <a:gd name="connsiteY129" fmla="*/ 3278777 h 4487346"/>
              <a:gd name="connsiteX130" fmla="*/ 897172 w 5672219"/>
              <a:gd name="connsiteY130" fmla="*/ 3213462 h 4487346"/>
              <a:gd name="connsiteX131" fmla="*/ 936361 w 5672219"/>
              <a:gd name="connsiteY131" fmla="*/ 3135085 h 4487346"/>
              <a:gd name="connsiteX132" fmla="*/ 962486 w 5672219"/>
              <a:gd name="connsiteY132" fmla="*/ 3004457 h 4487346"/>
              <a:gd name="connsiteX133" fmla="*/ 975549 w 5672219"/>
              <a:gd name="connsiteY133" fmla="*/ 2926080 h 4487346"/>
              <a:gd name="connsiteX134" fmla="*/ 1001675 w 5672219"/>
              <a:gd name="connsiteY134" fmla="*/ 2873828 h 4487346"/>
              <a:gd name="connsiteX135" fmla="*/ 1014738 w 5672219"/>
              <a:gd name="connsiteY135" fmla="*/ 2834640 h 4487346"/>
              <a:gd name="connsiteX136" fmla="*/ 1080052 w 5672219"/>
              <a:gd name="connsiteY136" fmla="*/ 2403565 h 4487346"/>
              <a:gd name="connsiteX137" fmla="*/ 1097925 w 5672219"/>
              <a:gd name="connsiteY137" fmla="*/ 2253274 h 4487346"/>
              <a:gd name="connsiteX138" fmla="*/ 1119241 w 5672219"/>
              <a:gd name="connsiteY138" fmla="*/ 2181497 h 4487346"/>
              <a:gd name="connsiteX139" fmla="*/ 1143662 w 5672219"/>
              <a:gd name="connsiteY139" fmla="*/ 2018128 h 4487346"/>
              <a:gd name="connsiteX140" fmla="*/ 1156726 w 5672219"/>
              <a:gd name="connsiteY140" fmla="*/ 1978939 h 4487346"/>
              <a:gd name="connsiteX141" fmla="*/ 1184555 w 5672219"/>
              <a:gd name="connsiteY141" fmla="*/ 1854925 h 4487346"/>
              <a:gd name="connsiteX142" fmla="*/ 1223744 w 5672219"/>
              <a:gd name="connsiteY142" fmla="*/ 1567542 h 4487346"/>
              <a:gd name="connsiteX143" fmla="*/ 1249869 w 5672219"/>
              <a:gd name="connsiteY143" fmla="*/ 1410788 h 4487346"/>
              <a:gd name="connsiteX144" fmla="*/ 1289058 w 5672219"/>
              <a:gd name="connsiteY144" fmla="*/ 1306285 h 4487346"/>
              <a:gd name="connsiteX145" fmla="*/ 1302121 w 5672219"/>
              <a:gd name="connsiteY145" fmla="*/ 1136468 h 4487346"/>
              <a:gd name="connsiteX146" fmla="*/ 1249869 w 5672219"/>
              <a:gd name="connsiteY146" fmla="*/ 914400 h 4487346"/>
              <a:gd name="connsiteX147" fmla="*/ 1210681 w 5672219"/>
              <a:gd name="connsiteY147" fmla="*/ 901337 h 4487346"/>
              <a:gd name="connsiteX148" fmla="*/ 1145366 w 5672219"/>
              <a:gd name="connsiteY148" fmla="*/ 862148 h 4487346"/>
              <a:gd name="connsiteX149" fmla="*/ 1040864 w 5672219"/>
              <a:gd name="connsiteY149" fmla="*/ 809897 h 4487346"/>
              <a:gd name="connsiteX150" fmla="*/ 988612 w 5672219"/>
              <a:gd name="connsiteY150" fmla="*/ 783771 h 4487346"/>
              <a:gd name="connsiteX151" fmla="*/ 844921 w 5672219"/>
              <a:gd name="connsiteY151" fmla="*/ 796834 h 4487346"/>
              <a:gd name="connsiteX152" fmla="*/ 805732 w 5672219"/>
              <a:gd name="connsiteY152" fmla="*/ 809897 h 4487346"/>
              <a:gd name="connsiteX153" fmla="*/ 662041 w 5672219"/>
              <a:gd name="connsiteY153" fmla="*/ 822960 h 4487346"/>
              <a:gd name="connsiteX154" fmla="*/ 581093 w 5672219"/>
              <a:gd name="connsiteY154" fmla="*/ 836422 h 4487346"/>
              <a:gd name="connsiteX155" fmla="*/ 453035 w 5672219"/>
              <a:gd name="connsiteY155" fmla="*/ 836022 h 4487346"/>
              <a:gd name="connsiteX156" fmla="*/ 439972 w 5672219"/>
              <a:gd name="connsiteY156" fmla="*/ 783771 h 4487346"/>
              <a:gd name="connsiteX157" fmla="*/ 466098 w 5672219"/>
              <a:gd name="connsiteY157" fmla="*/ 744582 h 4487346"/>
              <a:gd name="connsiteX158" fmla="*/ 635915 w 5672219"/>
              <a:gd name="connsiteY158" fmla="*/ 679268 h 4487346"/>
              <a:gd name="connsiteX159" fmla="*/ 727355 w 5672219"/>
              <a:gd name="connsiteY159" fmla="*/ 640080 h 4487346"/>
              <a:gd name="connsiteX160" fmla="*/ 766544 w 5672219"/>
              <a:gd name="connsiteY160" fmla="*/ 627017 h 4487346"/>
              <a:gd name="connsiteX161" fmla="*/ 910235 w 5672219"/>
              <a:gd name="connsiteY161" fmla="*/ 574765 h 4487346"/>
              <a:gd name="connsiteX0" fmla="*/ 766544 w 5672221"/>
              <a:gd name="connsiteY0" fmla="*/ 640080 h 4487346"/>
              <a:gd name="connsiteX1" fmla="*/ 857984 w 5672221"/>
              <a:gd name="connsiteY1" fmla="*/ 613954 h 4487346"/>
              <a:gd name="connsiteX2" fmla="*/ 884109 w 5672221"/>
              <a:gd name="connsiteY2" fmla="*/ 574765 h 4487346"/>
              <a:gd name="connsiteX3" fmla="*/ 923298 w 5672221"/>
              <a:gd name="connsiteY3" fmla="*/ 535577 h 4487346"/>
              <a:gd name="connsiteX4" fmla="*/ 991545 w 5672221"/>
              <a:gd name="connsiteY4" fmla="*/ 457016 h 4487346"/>
              <a:gd name="connsiteX5" fmla="*/ 1043796 w 5672221"/>
              <a:gd name="connsiteY5" fmla="*/ 310601 h 4487346"/>
              <a:gd name="connsiteX6" fmla="*/ 1054125 w 5672221"/>
              <a:gd name="connsiteY6" fmla="*/ 313507 h 4487346"/>
              <a:gd name="connsiteX7" fmla="*/ 1117104 w 5672221"/>
              <a:gd name="connsiteY7" fmla="*/ 227145 h 4487346"/>
              <a:gd name="connsiteX8" fmla="*/ 1166426 w 5672221"/>
              <a:gd name="connsiteY8" fmla="*/ 169817 h 4487346"/>
              <a:gd name="connsiteX9" fmla="*/ 1182852 w 5672221"/>
              <a:gd name="connsiteY9" fmla="*/ 137075 h 4487346"/>
              <a:gd name="connsiteX10" fmla="*/ 1233475 w 5672221"/>
              <a:gd name="connsiteY10" fmla="*/ 110587 h 4487346"/>
              <a:gd name="connsiteX11" fmla="*/ 1231884 w 5672221"/>
              <a:gd name="connsiteY11" fmla="*/ 114173 h 4487346"/>
              <a:gd name="connsiteX12" fmla="*/ 1328246 w 5672221"/>
              <a:gd name="connsiteY12" fmla="*/ 78377 h 4487346"/>
              <a:gd name="connsiteX13" fmla="*/ 1380497 w 5672221"/>
              <a:gd name="connsiteY13" fmla="*/ 45635 h 4487346"/>
              <a:gd name="connsiteX14" fmla="*/ 1386156 w 5672221"/>
              <a:gd name="connsiteY14" fmla="*/ 52704 h 4487346"/>
              <a:gd name="connsiteX15" fmla="*/ 1471938 w 5672221"/>
              <a:gd name="connsiteY15" fmla="*/ 14592 h 4487346"/>
              <a:gd name="connsiteX16" fmla="*/ 1511126 w 5672221"/>
              <a:gd name="connsiteY16" fmla="*/ 26125 h 4487346"/>
              <a:gd name="connsiteX17" fmla="*/ 1550315 w 5672221"/>
              <a:gd name="connsiteY17" fmla="*/ 0 h 4487346"/>
              <a:gd name="connsiteX18" fmla="*/ 1680944 w 5672221"/>
              <a:gd name="connsiteY18" fmla="*/ 26125 h 4487346"/>
              <a:gd name="connsiteX19" fmla="*/ 1762539 w 5672221"/>
              <a:gd name="connsiteY19" fmla="*/ 57003 h 4487346"/>
              <a:gd name="connsiteX20" fmla="*/ 1811572 w 5672221"/>
              <a:gd name="connsiteY20" fmla="*/ 104502 h 4487346"/>
              <a:gd name="connsiteX21" fmla="*/ 1863824 w 5672221"/>
              <a:gd name="connsiteY21" fmla="*/ 130628 h 4487346"/>
              <a:gd name="connsiteX22" fmla="*/ 1876886 w 5672221"/>
              <a:gd name="connsiteY22" fmla="*/ 169817 h 4487346"/>
              <a:gd name="connsiteX23" fmla="*/ 1916075 w 5672221"/>
              <a:gd name="connsiteY23" fmla="*/ 209005 h 4487346"/>
              <a:gd name="connsiteX24" fmla="*/ 1929138 w 5672221"/>
              <a:gd name="connsiteY24" fmla="*/ 274320 h 4487346"/>
              <a:gd name="connsiteX25" fmla="*/ 1944547 w 5672221"/>
              <a:gd name="connsiteY25" fmla="*/ 595360 h 4487346"/>
              <a:gd name="connsiteX26" fmla="*/ 1903012 w 5672221"/>
              <a:gd name="connsiteY26" fmla="*/ 966651 h 4487346"/>
              <a:gd name="connsiteX27" fmla="*/ 1889949 w 5672221"/>
              <a:gd name="connsiteY27" fmla="*/ 1188720 h 4487346"/>
              <a:gd name="connsiteX28" fmla="*/ 1876886 w 5672221"/>
              <a:gd name="connsiteY28" fmla="*/ 1240971 h 4487346"/>
              <a:gd name="connsiteX29" fmla="*/ 1850761 w 5672221"/>
              <a:gd name="connsiteY29" fmla="*/ 1371600 h 4487346"/>
              <a:gd name="connsiteX30" fmla="*/ 1785446 w 5672221"/>
              <a:gd name="connsiteY30" fmla="*/ 1828800 h 4487346"/>
              <a:gd name="connsiteX31" fmla="*/ 1772384 w 5672221"/>
              <a:gd name="connsiteY31" fmla="*/ 2325188 h 4487346"/>
              <a:gd name="connsiteX32" fmla="*/ 1759321 w 5672221"/>
              <a:gd name="connsiteY32" fmla="*/ 2364377 h 4487346"/>
              <a:gd name="connsiteX33" fmla="*/ 1772384 w 5672221"/>
              <a:gd name="connsiteY33" fmla="*/ 3148148 h 4487346"/>
              <a:gd name="connsiteX34" fmla="*/ 1798509 w 5672221"/>
              <a:gd name="connsiteY34" fmla="*/ 3187337 h 4487346"/>
              <a:gd name="connsiteX35" fmla="*/ 1850761 w 5672221"/>
              <a:gd name="connsiteY35" fmla="*/ 3252651 h 4487346"/>
              <a:gd name="connsiteX36" fmla="*/ 1863824 w 5672221"/>
              <a:gd name="connsiteY36" fmla="*/ 3291840 h 4487346"/>
              <a:gd name="connsiteX37" fmla="*/ 1903012 w 5672221"/>
              <a:gd name="connsiteY37" fmla="*/ 3304902 h 4487346"/>
              <a:gd name="connsiteX38" fmla="*/ 2085892 w 5672221"/>
              <a:gd name="connsiteY38" fmla="*/ 3226525 h 4487346"/>
              <a:gd name="connsiteX39" fmla="*/ 2125081 w 5672221"/>
              <a:gd name="connsiteY39" fmla="*/ 3213462 h 4487346"/>
              <a:gd name="connsiteX40" fmla="*/ 2151206 w 5672221"/>
              <a:gd name="connsiteY40" fmla="*/ 3174274 h 4487346"/>
              <a:gd name="connsiteX41" fmla="*/ 2255709 w 5672221"/>
              <a:gd name="connsiteY41" fmla="*/ 3082834 h 4487346"/>
              <a:gd name="connsiteX42" fmla="*/ 2281835 w 5672221"/>
              <a:gd name="connsiteY42" fmla="*/ 3004457 h 4487346"/>
              <a:gd name="connsiteX43" fmla="*/ 2360212 w 5672221"/>
              <a:gd name="connsiteY43" fmla="*/ 2965268 h 4487346"/>
              <a:gd name="connsiteX44" fmla="*/ 2399401 w 5672221"/>
              <a:gd name="connsiteY44" fmla="*/ 2939142 h 4487346"/>
              <a:gd name="connsiteX45" fmla="*/ 2490841 w 5672221"/>
              <a:gd name="connsiteY45" fmla="*/ 2847702 h 4487346"/>
              <a:gd name="connsiteX46" fmla="*/ 2582281 w 5672221"/>
              <a:gd name="connsiteY46" fmla="*/ 2769325 h 4487346"/>
              <a:gd name="connsiteX47" fmla="*/ 2621469 w 5672221"/>
              <a:gd name="connsiteY47" fmla="*/ 2717074 h 4487346"/>
              <a:gd name="connsiteX48" fmla="*/ 2739035 w 5672221"/>
              <a:gd name="connsiteY48" fmla="*/ 2625634 h 4487346"/>
              <a:gd name="connsiteX49" fmla="*/ 2778224 w 5672221"/>
              <a:gd name="connsiteY49" fmla="*/ 2612571 h 4487346"/>
              <a:gd name="connsiteX50" fmla="*/ 2869664 w 5672221"/>
              <a:gd name="connsiteY50" fmla="*/ 2521131 h 4487346"/>
              <a:gd name="connsiteX51" fmla="*/ 2921915 w 5672221"/>
              <a:gd name="connsiteY51" fmla="*/ 2481942 h 4487346"/>
              <a:gd name="connsiteX52" fmla="*/ 3065606 w 5672221"/>
              <a:gd name="connsiteY52" fmla="*/ 2377440 h 4487346"/>
              <a:gd name="connsiteX53" fmla="*/ 3157046 w 5672221"/>
              <a:gd name="connsiteY53" fmla="*/ 2286000 h 4487346"/>
              <a:gd name="connsiteX54" fmla="*/ 3261549 w 5672221"/>
              <a:gd name="connsiteY54" fmla="*/ 2233748 h 4487346"/>
              <a:gd name="connsiteX55" fmla="*/ 3366052 w 5672221"/>
              <a:gd name="connsiteY55" fmla="*/ 2142308 h 4487346"/>
              <a:gd name="connsiteX56" fmla="*/ 3431366 w 5672221"/>
              <a:gd name="connsiteY56" fmla="*/ 2129245 h 4487346"/>
              <a:gd name="connsiteX57" fmla="*/ 3522806 w 5672221"/>
              <a:gd name="connsiteY57" fmla="*/ 2090057 h 4487346"/>
              <a:gd name="connsiteX58" fmla="*/ 3588121 w 5672221"/>
              <a:gd name="connsiteY58" fmla="*/ 2076994 h 4487346"/>
              <a:gd name="connsiteX59" fmla="*/ 3653435 w 5672221"/>
              <a:gd name="connsiteY59" fmla="*/ 2037805 h 4487346"/>
              <a:gd name="connsiteX60" fmla="*/ 3914692 w 5672221"/>
              <a:gd name="connsiteY60" fmla="*/ 1959428 h 4487346"/>
              <a:gd name="connsiteX61" fmla="*/ 4241264 w 5672221"/>
              <a:gd name="connsiteY61" fmla="*/ 1972491 h 4487346"/>
              <a:gd name="connsiteX62" fmla="*/ 4280452 w 5672221"/>
              <a:gd name="connsiteY62" fmla="*/ 2011680 h 4487346"/>
              <a:gd name="connsiteX63" fmla="*/ 4398018 w 5672221"/>
              <a:gd name="connsiteY63" fmla="*/ 1920240 h 4487346"/>
              <a:gd name="connsiteX64" fmla="*/ 4450269 w 5672221"/>
              <a:gd name="connsiteY64" fmla="*/ 1894114 h 4487346"/>
              <a:gd name="connsiteX65" fmla="*/ 4567835 w 5672221"/>
              <a:gd name="connsiteY65" fmla="*/ 1841862 h 4487346"/>
              <a:gd name="connsiteX66" fmla="*/ 4672338 w 5672221"/>
              <a:gd name="connsiteY66" fmla="*/ 1776548 h 4487346"/>
              <a:gd name="connsiteX67" fmla="*/ 4789904 w 5672221"/>
              <a:gd name="connsiteY67" fmla="*/ 1724297 h 4487346"/>
              <a:gd name="connsiteX68" fmla="*/ 4868281 w 5672221"/>
              <a:gd name="connsiteY68" fmla="*/ 1658982 h 4487346"/>
              <a:gd name="connsiteX69" fmla="*/ 4894406 w 5672221"/>
              <a:gd name="connsiteY69" fmla="*/ 1606731 h 4487346"/>
              <a:gd name="connsiteX70" fmla="*/ 4985846 w 5672221"/>
              <a:gd name="connsiteY70" fmla="*/ 1515291 h 4487346"/>
              <a:gd name="connsiteX71" fmla="*/ 5038098 w 5672221"/>
              <a:gd name="connsiteY71" fmla="*/ 1449977 h 4487346"/>
              <a:gd name="connsiteX72" fmla="*/ 5077286 w 5672221"/>
              <a:gd name="connsiteY72" fmla="*/ 1841862 h 4487346"/>
              <a:gd name="connsiteX73" fmla="*/ 5142601 w 5672221"/>
              <a:gd name="connsiteY73" fmla="*/ 1828800 h 4487346"/>
              <a:gd name="connsiteX74" fmla="*/ 5220978 w 5672221"/>
              <a:gd name="connsiteY74" fmla="*/ 1789611 h 4487346"/>
              <a:gd name="connsiteX75" fmla="*/ 5312418 w 5672221"/>
              <a:gd name="connsiteY75" fmla="*/ 1750422 h 4487346"/>
              <a:gd name="connsiteX76" fmla="*/ 5286292 w 5672221"/>
              <a:gd name="connsiteY76" fmla="*/ 2103120 h 4487346"/>
              <a:gd name="connsiteX77" fmla="*/ 5247104 w 5672221"/>
              <a:gd name="connsiteY77" fmla="*/ 2194560 h 4487346"/>
              <a:gd name="connsiteX78" fmla="*/ 5207915 w 5672221"/>
              <a:gd name="connsiteY78" fmla="*/ 2272937 h 4487346"/>
              <a:gd name="connsiteX79" fmla="*/ 5207915 w 5672221"/>
              <a:gd name="connsiteY79" fmla="*/ 2599508 h 4487346"/>
              <a:gd name="connsiteX80" fmla="*/ 5260166 w 5672221"/>
              <a:gd name="connsiteY80" fmla="*/ 2664822 h 4487346"/>
              <a:gd name="connsiteX81" fmla="*/ 5273229 w 5672221"/>
              <a:gd name="connsiteY81" fmla="*/ 2978331 h 4487346"/>
              <a:gd name="connsiteX82" fmla="*/ 5299355 w 5672221"/>
              <a:gd name="connsiteY82" fmla="*/ 3017520 h 4487346"/>
              <a:gd name="connsiteX83" fmla="*/ 5325481 w 5672221"/>
              <a:gd name="connsiteY83" fmla="*/ 3108960 h 4487346"/>
              <a:gd name="connsiteX84" fmla="*/ 5364669 w 5672221"/>
              <a:gd name="connsiteY84" fmla="*/ 3187337 h 4487346"/>
              <a:gd name="connsiteX85" fmla="*/ 5338544 w 5672221"/>
              <a:gd name="connsiteY85" fmla="*/ 3474720 h 4487346"/>
              <a:gd name="connsiteX86" fmla="*/ 5325481 w 5672221"/>
              <a:gd name="connsiteY86" fmla="*/ 3513908 h 4487346"/>
              <a:gd name="connsiteX87" fmla="*/ 5312418 w 5672221"/>
              <a:gd name="connsiteY87" fmla="*/ 3618411 h 4487346"/>
              <a:gd name="connsiteX88" fmla="*/ 5325481 w 5672221"/>
              <a:gd name="connsiteY88" fmla="*/ 4049485 h 4487346"/>
              <a:gd name="connsiteX89" fmla="*/ 5351606 w 5672221"/>
              <a:gd name="connsiteY89" fmla="*/ 4114800 h 4487346"/>
              <a:gd name="connsiteX90" fmla="*/ 5364669 w 5672221"/>
              <a:gd name="connsiteY90" fmla="*/ 4153988 h 4487346"/>
              <a:gd name="connsiteX91" fmla="*/ 5325481 w 5672221"/>
              <a:gd name="connsiteY91" fmla="*/ 4206240 h 4487346"/>
              <a:gd name="connsiteX92" fmla="*/ 783974 w 5672221"/>
              <a:gd name="connsiteY92" fmla="*/ 4250349 h 4487346"/>
              <a:gd name="connsiteX93" fmla="*/ 758291 w 5672221"/>
              <a:gd name="connsiteY93" fmla="*/ 4324436 h 4487346"/>
              <a:gd name="connsiteX94" fmla="*/ 1068393 w 5672221"/>
              <a:gd name="connsiteY94" fmla="*/ 4329358 h 4487346"/>
              <a:gd name="connsiteX95" fmla="*/ 2151281 w 5672221"/>
              <a:gd name="connsiteY95" fmla="*/ 4339198 h 4487346"/>
              <a:gd name="connsiteX96" fmla="*/ 3780534 w 5672221"/>
              <a:gd name="connsiteY96" fmla="*/ 4304761 h 4487346"/>
              <a:gd name="connsiteX97" fmla="*/ 4458411 w 5672221"/>
              <a:gd name="connsiteY97" fmla="*/ 4289369 h 4487346"/>
              <a:gd name="connsiteX98" fmla="*/ 5340880 w 5672221"/>
              <a:gd name="connsiteY98" fmla="*/ 4319520 h 4487346"/>
              <a:gd name="connsiteX99" fmla="*/ 4371892 w 5672221"/>
              <a:gd name="connsiteY99" fmla="*/ 4362994 h 4487346"/>
              <a:gd name="connsiteX100" fmla="*/ 4319641 w 5672221"/>
              <a:gd name="connsiteY100" fmla="*/ 4389120 h 4487346"/>
              <a:gd name="connsiteX101" fmla="*/ 4253067 w 5672221"/>
              <a:gd name="connsiteY101" fmla="*/ 4378555 h 4487346"/>
              <a:gd name="connsiteX102" fmla="*/ 4139857 w 5672221"/>
              <a:gd name="connsiteY102" fmla="*/ 4408073 h 4487346"/>
              <a:gd name="connsiteX103" fmla="*/ 4607777 w 5672221"/>
              <a:gd name="connsiteY103" fmla="*/ 4424917 h 4487346"/>
              <a:gd name="connsiteX104" fmla="*/ 3797126 w 5672221"/>
              <a:gd name="connsiteY104" fmla="*/ 4441371 h 4487346"/>
              <a:gd name="connsiteX105" fmla="*/ 3718749 w 5672221"/>
              <a:gd name="connsiteY105" fmla="*/ 4428308 h 4487346"/>
              <a:gd name="connsiteX106" fmla="*/ 3535869 w 5672221"/>
              <a:gd name="connsiteY106" fmla="*/ 4402182 h 4487346"/>
              <a:gd name="connsiteX107" fmla="*/ 3545905 w 5672221"/>
              <a:gd name="connsiteY107" fmla="*/ 4418638 h 4487346"/>
              <a:gd name="connsiteX108" fmla="*/ 3509175 w 5672221"/>
              <a:gd name="connsiteY108" fmla="*/ 4487346 h 4487346"/>
              <a:gd name="connsiteX109" fmla="*/ 1555691 w 5672221"/>
              <a:gd name="connsiteY109" fmla="*/ 4476945 h 4487346"/>
              <a:gd name="connsiteX110" fmla="*/ 2112018 w 5672221"/>
              <a:gd name="connsiteY110" fmla="*/ 4415245 h 4487346"/>
              <a:gd name="connsiteX111" fmla="*/ 2072829 w 5672221"/>
              <a:gd name="connsiteY111" fmla="*/ 4389120 h 4487346"/>
              <a:gd name="connsiteX112" fmla="*/ 1942201 w 5672221"/>
              <a:gd name="connsiteY112" fmla="*/ 4362994 h 4487346"/>
              <a:gd name="connsiteX113" fmla="*/ 1898091 w 5672221"/>
              <a:gd name="connsiteY113" fmla="*/ 4376227 h 4487346"/>
              <a:gd name="connsiteX114" fmla="*/ 1727970 w 5672221"/>
              <a:gd name="connsiteY114" fmla="*/ 4373634 h 4487346"/>
              <a:gd name="connsiteX115" fmla="*/ 1415333 w 5672221"/>
              <a:gd name="connsiteY115" fmla="*/ 4392850 h 4487346"/>
              <a:gd name="connsiteX116" fmla="*/ 1192509 w 5672221"/>
              <a:gd name="connsiteY116" fmla="*/ 4381481 h 4487346"/>
              <a:gd name="connsiteX117" fmla="*/ 763516 w 5672221"/>
              <a:gd name="connsiteY117" fmla="*/ 4376730 h 4487346"/>
              <a:gd name="connsiteX118" fmla="*/ 787828 w 5672221"/>
              <a:gd name="connsiteY118" fmla="*/ 4334279 h 4487346"/>
              <a:gd name="connsiteX119" fmla="*/ 443270 w 5672221"/>
              <a:gd name="connsiteY119" fmla="*/ 4294918 h 4487346"/>
              <a:gd name="connsiteX120" fmla="*/ 382 w 5672221"/>
              <a:gd name="connsiteY120" fmla="*/ 4279868 h 4487346"/>
              <a:gd name="connsiteX121" fmla="*/ 535768 w 5672221"/>
              <a:gd name="connsiteY121" fmla="*/ 4269859 h 4487346"/>
              <a:gd name="connsiteX122" fmla="*/ 503394 w 5672221"/>
              <a:gd name="connsiteY122" fmla="*/ 4273081 h 4487346"/>
              <a:gd name="connsiteX123" fmla="*/ 457959 w 5672221"/>
              <a:gd name="connsiteY123" fmla="*/ 4251707 h 4487346"/>
              <a:gd name="connsiteX124" fmla="*/ 781311 w 5672221"/>
              <a:gd name="connsiteY124" fmla="*/ 4268332 h 4487346"/>
              <a:gd name="connsiteX125" fmla="*/ 804216 w 5672221"/>
              <a:gd name="connsiteY125" fmla="*/ 3696788 h 4487346"/>
              <a:gd name="connsiteX126" fmla="*/ 822203 w 5672221"/>
              <a:gd name="connsiteY126" fmla="*/ 3584142 h 4487346"/>
              <a:gd name="connsiteX127" fmla="*/ 818795 w 5672221"/>
              <a:gd name="connsiteY127" fmla="*/ 3513908 h 4487346"/>
              <a:gd name="connsiteX128" fmla="*/ 831858 w 5672221"/>
              <a:gd name="connsiteY128" fmla="*/ 3474720 h 4487346"/>
              <a:gd name="connsiteX129" fmla="*/ 871046 w 5672221"/>
              <a:gd name="connsiteY129" fmla="*/ 3317965 h 4487346"/>
              <a:gd name="connsiteX130" fmla="*/ 884109 w 5672221"/>
              <a:gd name="connsiteY130" fmla="*/ 3278777 h 4487346"/>
              <a:gd name="connsiteX131" fmla="*/ 897172 w 5672221"/>
              <a:gd name="connsiteY131" fmla="*/ 3213462 h 4487346"/>
              <a:gd name="connsiteX132" fmla="*/ 936361 w 5672221"/>
              <a:gd name="connsiteY132" fmla="*/ 3135085 h 4487346"/>
              <a:gd name="connsiteX133" fmla="*/ 962486 w 5672221"/>
              <a:gd name="connsiteY133" fmla="*/ 3004457 h 4487346"/>
              <a:gd name="connsiteX134" fmla="*/ 975549 w 5672221"/>
              <a:gd name="connsiteY134" fmla="*/ 2926080 h 4487346"/>
              <a:gd name="connsiteX135" fmla="*/ 1001675 w 5672221"/>
              <a:gd name="connsiteY135" fmla="*/ 2873828 h 4487346"/>
              <a:gd name="connsiteX136" fmla="*/ 1014738 w 5672221"/>
              <a:gd name="connsiteY136" fmla="*/ 2834640 h 4487346"/>
              <a:gd name="connsiteX137" fmla="*/ 1080052 w 5672221"/>
              <a:gd name="connsiteY137" fmla="*/ 2403565 h 4487346"/>
              <a:gd name="connsiteX138" fmla="*/ 1097925 w 5672221"/>
              <a:gd name="connsiteY138" fmla="*/ 2253274 h 4487346"/>
              <a:gd name="connsiteX139" fmla="*/ 1119241 w 5672221"/>
              <a:gd name="connsiteY139" fmla="*/ 2181497 h 4487346"/>
              <a:gd name="connsiteX140" fmla="*/ 1143662 w 5672221"/>
              <a:gd name="connsiteY140" fmla="*/ 2018128 h 4487346"/>
              <a:gd name="connsiteX141" fmla="*/ 1156726 w 5672221"/>
              <a:gd name="connsiteY141" fmla="*/ 1978939 h 4487346"/>
              <a:gd name="connsiteX142" fmla="*/ 1184555 w 5672221"/>
              <a:gd name="connsiteY142" fmla="*/ 1854925 h 4487346"/>
              <a:gd name="connsiteX143" fmla="*/ 1223744 w 5672221"/>
              <a:gd name="connsiteY143" fmla="*/ 1567542 h 4487346"/>
              <a:gd name="connsiteX144" fmla="*/ 1249869 w 5672221"/>
              <a:gd name="connsiteY144" fmla="*/ 1410788 h 4487346"/>
              <a:gd name="connsiteX145" fmla="*/ 1289058 w 5672221"/>
              <a:gd name="connsiteY145" fmla="*/ 1306285 h 4487346"/>
              <a:gd name="connsiteX146" fmla="*/ 1302121 w 5672221"/>
              <a:gd name="connsiteY146" fmla="*/ 1136468 h 4487346"/>
              <a:gd name="connsiteX147" fmla="*/ 1249869 w 5672221"/>
              <a:gd name="connsiteY147" fmla="*/ 914400 h 4487346"/>
              <a:gd name="connsiteX148" fmla="*/ 1210681 w 5672221"/>
              <a:gd name="connsiteY148" fmla="*/ 901337 h 4487346"/>
              <a:gd name="connsiteX149" fmla="*/ 1145366 w 5672221"/>
              <a:gd name="connsiteY149" fmla="*/ 862148 h 4487346"/>
              <a:gd name="connsiteX150" fmla="*/ 1040864 w 5672221"/>
              <a:gd name="connsiteY150" fmla="*/ 809897 h 4487346"/>
              <a:gd name="connsiteX151" fmla="*/ 988612 w 5672221"/>
              <a:gd name="connsiteY151" fmla="*/ 783771 h 4487346"/>
              <a:gd name="connsiteX152" fmla="*/ 844921 w 5672221"/>
              <a:gd name="connsiteY152" fmla="*/ 796834 h 4487346"/>
              <a:gd name="connsiteX153" fmla="*/ 805732 w 5672221"/>
              <a:gd name="connsiteY153" fmla="*/ 809897 h 4487346"/>
              <a:gd name="connsiteX154" fmla="*/ 662041 w 5672221"/>
              <a:gd name="connsiteY154" fmla="*/ 822960 h 4487346"/>
              <a:gd name="connsiteX155" fmla="*/ 581093 w 5672221"/>
              <a:gd name="connsiteY155" fmla="*/ 836422 h 4487346"/>
              <a:gd name="connsiteX156" fmla="*/ 453035 w 5672221"/>
              <a:gd name="connsiteY156" fmla="*/ 836022 h 4487346"/>
              <a:gd name="connsiteX157" fmla="*/ 439972 w 5672221"/>
              <a:gd name="connsiteY157" fmla="*/ 783771 h 4487346"/>
              <a:gd name="connsiteX158" fmla="*/ 466098 w 5672221"/>
              <a:gd name="connsiteY158" fmla="*/ 744582 h 4487346"/>
              <a:gd name="connsiteX159" fmla="*/ 635915 w 5672221"/>
              <a:gd name="connsiteY159" fmla="*/ 679268 h 4487346"/>
              <a:gd name="connsiteX160" fmla="*/ 727355 w 5672221"/>
              <a:gd name="connsiteY160" fmla="*/ 640080 h 4487346"/>
              <a:gd name="connsiteX161" fmla="*/ 766544 w 5672221"/>
              <a:gd name="connsiteY161" fmla="*/ 627017 h 4487346"/>
              <a:gd name="connsiteX162" fmla="*/ 910235 w 5672221"/>
              <a:gd name="connsiteY162" fmla="*/ 574765 h 4487346"/>
              <a:gd name="connsiteX0" fmla="*/ 766544 w 5672219"/>
              <a:gd name="connsiteY0" fmla="*/ 640080 h 4487346"/>
              <a:gd name="connsiteX1" fmla="*/ 857984 w 5672219"/>
              <a:gd name="connsiteY1" fmla="*/ 613954 h 4487346"/>
              <a:gd name="connsiteX2" fmla="*/ 884109 w 5672219"/>
              <a:gd name="connsiteY2" fmla="*/ 574765 h 4487346"/>
              <a:gd name="connsiteX3" fmla="*/ 923298 w 5672219"/>
              <a:gd name="connsiteY3" fmla="*/ 535577 h 4487346"/>
              <a:gd name="connsiteX4" fmla="*/ 991545 w 5672219"/>
              <a:gd name="connsiteY4" fmla="*/ 457016 h 4487346"/>
              <a:gd name="connsiteX5" fmla="*/ 1043796 w 5672219"/>
              <a:gd name="connsiteY5" fmla="*/ 310601 h 4487346"/>
              <a:gd name="connsiteX6" fmla="*/ 1054125 w 5672219"/>
              <a:gd name="connsiteY6" fmla="*/ 313507 h 4487346"/>
              <a:gd name="connsiteX7" fmla="*/ 1117104 w 5672219"/>
              <a:gd name="connsiteY7" fmla="*/ 227145 h 4487346"/>
              <a:gd name="connsiteX8" fmla="*/ 1166426 w 5672219"/>
              <a:gd name="connsiteY8" fmla="*/ 169817 h 4487346"/>
              <a:gd name="connsiteX9" fmla="*/ 1182852 w 5672219"/>
              <a:gd name="connsiteY9" fmla="*/ 137075 h 4487346"/>
              <a:gd name="connsiteX10" fmla="*/ 1233475 w 5672219"/>
              <a:gd name="connsiteY10" fmla="*/ 110587 h 4487346"/>
              <a:gd name="connsiteX11" fmla="*/ 1231884 w 5672219"/>
              <a:gd name="connsiteY11" fmla="*/ 114173 h 4487346"/>
              <a:gd name="connsiteX12" fmla="*/ 1307183 w 5672219"/>
              <a:gd name="connsiteY12" fmla="*/ 36917 h 4487346"/>
              <a:gd name="connsiteX13" fmla="*/ 1328246 w 5672219"/>
              <a:gd name="connsiteY13" fmla="*/ 78377 h 4487346"/>
              <a:gd name="connsiteX14" fmla="*/ 1380497 w 5672219"/>
              <a:gd name="connsiteY14" fmla="*/ 45635 h 4487346"/>
              <a:gd name="connsiteX15" fmla="*/ 1386156 w 5672219"/>
              <a:gd name="connsiteY15" fmla="*/ 52704 h 4487346"/>
              <a:gd name="connsiteX16" fmla="*/ 1471938 w 5672219"/>
              <a:gd name="connsiteY16" fmla="*/ 14592 h 4487346"/>
              <a:gd name="connsiteX17" fmla="*/ 1511126 w 5672219"/>
              <a:gd name="connsiteY17" fmla="*/ 26125 h 4487346"/>
              <a:gd name="connsiteX18" fmla="*/ 1550315 w 5672219"/>
              <a:gd name="connsiteY18" fmla="*/ 0 h 4487346"/>
              <a:gd name="connsiteX19" fmla="*/ 1680944 w 5672219"/>
              <a:gd name="connsiteY19" fmla="*/ 26125 h 4487346"/>
              <a:gd name="connsiteX20" fmla="*/ 1762539 w 5672219"/>
              <a:gd name="connsiteY20" fmla="*/ 57003 h 4487346"/>
              <a:gd name="connsiteX21" fmla="*/ 1811572 w 5672219"/>
              <a:gd name="connsiteY21" fmla="*/ 104502 h 4487346"/>
              <a:gd name="connsiteX22" fmla="*/ 1863824 w 5672219"/>
              <a:gd name="connsiteY22" fmla="*/ 130628 h 4487346"/>
              <a:gd name="connsiteX23" fmla="*/ 1876886 w 5672219"/>
              <a:gd name="connsiteY23" fmla="*/ 169817 h 4487346"/>
              <a:gd name="connsiteX24" fmla="*/ 1916075 w 5672219"/>
              <a:gd name="connsiteY24" fmla="*/ 209005 h 4487346"/>
              <a:gd name="connsiteX25" fmla="*/ 1929138 w 5672219"/>
              <a:gd name="connsiteY25" fmla="*/ 274320 h 4487346"/>
              <a:gd name="connsiteX26" fmla="*/ 1944547 w 5672219"/>
              <a:gd name="connsiteY26" fmla="*/ 595360 h 4487346"/>
              <a:gd name="connsiteX27" fmla="*/ 1903012 w 5672219"/>
              <a:gd name="connsiteY27" fmla="*/ 966651 h 4487346"/>
              <a:gd name="connsiteX28" fmla="*/ 1889949 w 5672219"/>
              <a:gd name="connsiteY28" fmla="*/ 1188720 h 4487346"/>
              <a:gd name="connsiteX29" fmla="*/ 1876886 w 5672219"/>
              <a:gd name="connsiteY29" fmla="*/ 1240971 h 4487346"/>
              <a:gd name="connsiteX30" fmla="*/ 1850761 w 5672219"/>
              <a:gd name="connsiteY30" fmla="*/ 1371600 h 4487346"/>
              <a:gd name="connsiteX31" fmla="*/ 1785446 w 5672219"/>
              <a:gd name="connsiteY31" fmla="*/ 1828800 h 4487346"/>
              <a:gd name="connsiteX32" fmla="*/ 1772384 w 5672219"/>
              <a:gd name="connsiteY32" fmla="*/ 2325188 h 4487346"/>
              <a:gd name="connsiteX33" fmla="*/ 1759321 w 5672219"/>
              <a:gd name="connsiteY33" fmla="*/ 2364377 h 4487346"/>
              <a:gd name="connsiteX34" fmla="*/ 1772384 w 5672219"/>
              <a:gd name="connsiteY34" fmla="*/ 3148148 h 4487346"/>
              <a:gd name="connsiteX35" fmla="*/ 1798509 w 5672219"/>
              <a:gd name="connsiteY35" fmla="*/ 3187337 h 4487346"/>
              <a:gd name="connsiteX36" fmla="*/ 1850761 w 5672219"/>
              <a:gd name="connsiteY36" fmla="*/ 3252651 h 4487346"/>
              <a:gd name="connsiteX37" fmla="*/ 1863824 w 5672219"/>
              <a:gd name="connsiteY37" fmla="*/ 3291840 h 4487346"/>
              <a:gd name="connsiteX38" fmla="*/ 1903012 w 5672219"/>
              <a:gd name="connsiteY38" fmla="*/ 3304902 h 4487346"/>
              <a:gd name="connsiteX39" fmla="*/ 2085892 w 5672219"/>
              <a:gd name="connsiteY39" fmla="*/ 3226525 h 4487346"/>
              <a:gd name="connsiteX40" fmla="*/ 2125081 w 5672219"/>
              <a:gd name="connsiteY40" fmla="*/ 3213462 h 4487346"/>
              <a:gd name="connsiteX41" fmla="*/ 2151206 w 5672219"/>
              <a:gd name="connsiteY41" fmla="*/ 3174274 h 4487346"/>
              <a:gd name="connsiteX42" fmla="*/ 2255709 w 5672219"/>
              <a:gd name="connsiteY42" fmla="*/ 3082834 h 4487346"/>
              <a:gd name="connsiteX43" fmla="*/ 2281835 w 5672219"/>
              <a:gd name="connsiteY43" fmla="*/ 3004457 h 4487346"/>
              <a:gd name="connsiteX44" fmla="*/ 2360212 w 5672219"/>
              <a:gd name="connsiteY44" fmla="*/ 2965268 h 4487346"/>
              <a:gd name="connsiteX45" fmla="*/ 2399401 w 5672219"/>
              <a:gd name="connsiteY45" fmla="*/ 2939142 h 4487346"/>
              <a:gd name="connsiteX46" fmla="*/ 2490841 w 5672219"/>
              <a:gd name="connsiteY46" fmla="*/ 2847702 h 4487346"/>
              <a:gd name="connsiteX47" fmla="*/ 2582281 w 5672219"/>
              <a:gd name="connsiteY47" fmla="*/ 2769325 h 4487346"/>
              <a:gd name="connsiteX48" fmla="*/ 2621469 w 5672219"/>
              <a:gd name="connsiteY48" fmla="*/ 2717074 h 4487346"/>
              <a:gd name="connsiteX49" fmla="*/ 2739035 w 5672219"/>
              <a:gd name="connsiteY49" fmla="*/ 2625634 h 4487346"/>
              <a:gd name="connsiteX50" fmla="*/ 2778224 w 5672219"/>
              <a:gd name="connsiteY50" fmla="*/ 2612571 h 4487346"/>
              <a:gd name="connsiteX51" fmla="*/ 2869664 w 5672219"/>
              <a:gd name="connsiteY51" fmla="*/ 2521131 h 4487346"/>
              <a:gd name="connsiteX52" fmla="*/ 2921915 w 5672219"/>
              <a:gd name="connsiteY52" fmla="*/ 2481942 h 4487346"/>
              <a:gd name="connsiteX53" fmla="*/ 3065606 w 5672219"/>
              <a:gd name="connsiteY53" fmla="*/ 2377440 h 4487346"/>
              <a:gd name="connsiteX54" fmla="*/ 3157046 w 5672219"/>
              <a:gd name="connsiteY54" fmla="*/ 2286000 h 4487346"/>
              <a:gd name="connsiteX55" fmla="*/ 3261549 w 5672219"/>
              <a:gd name="connsiteY55" fmla="*/ 2233748 h 4487346"/>
              <a:gd name="connsiteX56" fmla="*/ 3366052 w 5672219"/>
              <a:gd name="connsiteY56" fmla="*/ 2142308 h 4487346"/>
              <a:gd name="connsiteX57" fmla="*/ 3431366 w 5672219"/>
              <a:gd name="connsiteY57" fmla="*/ 2129245 h 4487346"/>
              <a:gd name="connsiteX58" fmla="*/ 3522806 w 5672219"/>
              <a:gd name="connsiteY58" fmla="*/ 2090057 h 4487346"/>
              <a:gd name="connsiteX59" fmla="*/ 3588121 w 5672219"/>
              <a:gd name="connsiteY59" fmla="*/ 2076994 h 4487346"/>
              <a:gd name="connsiteX60" fmla="*/ 3653435 w 5672219"/>
              <a:gd name="connsiteY60" fmla="*/ 2037805 h 4487346"/>
              <a:gd name="connsiteX61" fmla="*/ 3914692 w 5672219"/>
              <a:gd name="connsiteY61" fmla="*/ 1959428 h 4487346"/>
              <a:gd name="connsiteX62" fmla="*/ 4241264 w 5672219"/>
              <a:gd name="connsiteY62" fmla="*/ 1972491 h 4487346"/>
              <a:gd name="connsiteX63" fmla="*/ 4280452 w 5672219"/>
              <a:gd name="connsiteY63" fmla="*/ 2011680 h 4487346"/>
              <a:gd name="connsiteX64" fmla="*/ 4398018 w 5672219"/>
              <a:gd name="connsiteY64" fmla="*/ 1920240 h 4487346"/>
              <a:gd name="connsiteX65" fmla="*/ 4450269 w 5672219"/>
              <a:gd name="connsiteY65" fmla="*/ 1894114 h 4487346"/>
              <a:gd name="connsiteX66" fmla="*/ 4567835 w 5672219"/>
              <a:gd name="connsiteY66" fmla="*/ 1841862 h 4487346"/>
              <a:gd name="connsiteX67" fmla="*/ 4672338 w 5672219"/>
              <a:gd name="connsiteY67" fmla="*/ 1776548 h 4487346"/>
              <a:gd name="connsiteX68" fmla="*/ 4789904 w 5672219"/>
              <a:gd name="connsiteY68" fmla="*/ 1724297 h 4487346"/>
              <a:gd name="connsiteX69" fmla="*/ 4868281 w 5672219"/>
              <a:gd name="connsiteY69" fmla="*/ 1658982 h 4487346"/>
              <a:gd name="connsiteX70" fmla="*/ 4894406 w 5672219"/>
              <a:gd name="connsiteY70" fmla="*/ 1606731 h 4487346"/>
              <a:gd name="connsiteX71" fmla="*/ 4985846 w 5672219"/>
              <a:gd name="connsiteY71" fmla="*/ 1515291 h 4487346"/>
              <a:gd name="connsiteX72" fmla="*/ 5038098 w 5672219"/>
              <a:gd name="connsiteY72" fmla="*/ 1449977 h 4487346"/>
              <a:gd name="connsiteX73" fmla="*/ 5077286 w 5672219"/>
              <a:gd name="connsiteY73" fmla="*/ 1841862 h 4487346"/>
              <a:gd name="connsiteX74" fmla="*/ 5142601 w 5672219"/>
              <a:gd name="connsiteY74" fmla="*/ 1828800 h 4487346"/>
              <a:gd name="connsiteX75" fmla="*/ 5220978 w 5672219"/>
              <a:gd name="connsiteY75" fmla="*/ 1789611 h 4487346"/>
              <a:gd name="connsiteX76" fmla="*/ 5312418 w 5672219"/>
              <a:gd name="connsiteY76" fmla="*/ 1750422 h 4487346"/>
              <a:gd name="connsiteX77" fmla="*/ 5286292 w 5672219"/>
              <a:gd name="connsiteY77" fmla="*/ 2103120 h 4487346"/>
              <a:gd name="connsiteX78" fmla="*/ 5247104 w 5672219"/>
              <a:gd name="connsiteY78" fmla="*/ 2194560 h 4487346"/>
              <a:gd name="connsiteX79" fmla="*/ 5207915 w 5672219"/>
              <a:gd name="connsiteY79" fmla="*/ 2272937 h 4487346"/>
              <a:gd name="connsiteX80" fmla="*/ 5207915 w 5672219"/>
              <a:gd name="connsiteY80" fmla="*/ 2599508 h 4487346"/>
              <a:gd name="connsiteX81" fmla="*/ 5260166 w 5672219"/>
              <a:gd name="connsiteY81" fmla="*/ 2664822 h 4487346"/>
              <a:gd name="connsiteX82" fmla="*/ 5273229 w 5672219"/>
              <a:gd name="connsiteY82" fmla="*/ 2978331 h 4487346"/>
              <a:gd name="connsiteX83" fmla="*/ 5299355 w 5672219"/>
              <a:gd name="connsiteY83" fmla="*/ 3017520 h 4487346"/>
              <a:gd name="connsiteX84" fmla="*/ 5325481 w 5672219"/>
              <a:gd name="connsiteY84" fmla="*/ 3108960 h 4487346"/>
              <a:gd name="connsiteX85" fmla="*/ 5364669 w 5672219"/>
              <a:gd name="connsiteY85" fmla="*/ 3187337 h 4487346"/>
              <a:gd name="connsiteX86" fmla="*/ 5338544 w 5672219"/>
              <a:gd name="connsiteY86" fmla="*/ 3474720 h 4487346"/>
              <a:gd name="connsiteX87" fmla="*/ 5325481 w 5672219"/>
              <a:gd name="connsiteY87" fmla="*/ 3513908 h 4487346"/>
              <a:gd name="connsiteX88" fmla="*/ 5312418 w 5672219"/>
              <a:gd name="connsiteY88" fmla="*/ 3618411 h 4487346"/>
              <a:gd name="connsiteX89" fmla="*/ 5325481 w 5672219"/>
              <a:gd name="connsiteY89" fmla="*/ 4049485 h 4487346"/>
              <a:gd name="connsiteX90" fmla="*/ 5351606 w 5672219"/>
              <a:gd name="connsiteY90" fmla="*/ 4114800 h 4487346"/>
              <a:gd name="connsiteX91" fmla="*/ 5364669 w 5672219"/>
              <a:gd name="connsiteY91" fmla="*/ 4153988 h 4487346"/>
              <a:gd name="connsiteX92" fmla="*/ 5325481 w 5672219"/>
              <a:gd name="connsiteY92" fmla="*/ 4206240 h 4487346"/>
              <a:gd name="connsiteX93" fmla="*/ 783974 w 5672219"/>
              <a:gd name="connsiteY93" fmla="*/ 4250349 h 4487346"/>
              <a:gd name="connsiteX94" fmla="*/ 758291 w 5672219"/>
              <a:gd name="connsiteY94" fmla="*/ 4324436 h 4487346"/>
              <a:gd name="connsiteX95" fmla="*/ 1068393 w 5672219"/>
              <a:gd name="connsiteY95" fmla="*/ 4329358 h 4487346"/>
              <a:gd name="connsiteX96" fmla="*/ 2151281 w 5672219"/>
              <a:gd name="connsiteY96" fmla="*/ 4339198 h 4487346"/>
              <a:gd name="connsiteX97" fmla="*/ 3780534 w 5672219"/>
              <a:gd name="connsiteY97" fmla="*/ 4304761 h 4487346"/>
              <a:gd name="connsiteX98" fmla="*/ 4458411 w 5672219"/>
              <a:gd name="connsiteY98" fmla="*/ 4289369 h 4487346"/>
              <a:gd name="connsiteX99" fmla="*/ 5340880 w 5672219"/>
              <a:gd name="connsiteY99" fmla="*/ 4319520 h 4487346"/>
              <a:gd name="connsiteX100" fmla="*/ 4371892 w 5672219"/>
              <a:gd name="connsiteY100" fmla="*/ 4362994 h 4487346"/>
              <a:gd name="connsiteX101" fmla="*/ 4319641 w 5672219"/>
              <a:gd name="connsiteY101" fmla="*/ 4389120 h 4487346"/>
              <a:gd name="connsiteX102" fmla="*/ 4253067 w 5672219"/>
              <a:gd name="connsiteY102" fmla="*/ 4378555 h 4487346"/>
              <a:gd name="connsiteX103" fmla="*/ 4139857 w 5672219"/>
              <a:gd name="connsiteY103" fmla="*/ 4408073 h 4487346"/>
              <a:gd name="connsiteX104" fmla="*/ 4607777 w 5672219"/>
              <a:gd name="connsiteY104" fmla="*/ 4424917 h 4487346"/>
              <a:gd name="connsiteX105" fmla="*/ 3797126 w 5672219"/>
              <a:gd name="connsiteY105" fmla="*/ 4441371 h 4487346"/>
              <a:gd name="connsiteX106" fmla="*/ 3718749 w 5672219"/>
              <a:gd name="connsiteY106" fmla="*/ 4428308 h 4487346"/>
              <a:gd name="connsiteX107" fmla="*/ 3535869 w 5672219"/>
              <a:gd name="connsiteY107" fmla="*/ 4402182 h 4487346"/>
              <a:gd name="connsiteX108" fmla="*/ 3545905 w 5672219"/>
              <a:gd name="connsiteY108" fmla="*/ 4418638 h 4487346"/>
              <a:gd name="connsiteX109" fmla="*/ 3509175 w 5672219"/>
              <a:gd name="connsiteY109" fmla="*/ 4487346 h 4487346"/>
              <a:gd name="connsiteX110" fmla="*/ 1555691 w 5672219"/>
              <a:gd name="connsiteY110" fmla="*/ 4476945 h 4487346"/>
              <a:gd name="connsiteX111" fmla="*/ 2112018 w 5672219"/>
              <a:gd name="connsiteY111" fmla="*/ 4415245 h 4487346"/>
              <a:gd name="connsiteX112" fmla="*/ 2072829 w 5672219"/>
              <a:gd name="connsiteY112" fmla="*/ 4389120 h 4487346"/>
              <a:gd name="connsiteX113" fmla="*/ 1942201 w 5672219"/>
              <a:gd name="connsiteY113" fmla="*/ 4362994 h 4487346"/>
              <a:gd name="connsiteX114" fmla="*/ 1898091 w 5672219"/>
              <a:gd name="connsiteY114" fmla="*/ 4376227 h 4487346"/>
              <a:gd name="connsiteX115" fmla="*/ 1727970 w 5672219"/>
              <a:gd name="connsiteY115" fmla="*/ 4373634 h 4487346"/>
              <a:gd name="connsiteX116" fmla="*/ 1415333 w 5672219"/>
              <a:gd name="connsiteY116" fmla="*/ 4392850 h 4487346"/>
              <a:gd name="connsiteX117" fmla="*/ 1192509 w 5672219"/>
              <a:gd name="connsiteY117" fmla="*/ 4381481 h 4487346"/>
              <a:gd name="connsiteX118" fmla="*/ 763516 w 5672219"/>
              <a:gd name="connsiteY118" fmla="*/ 4376730 h 4487346"/>
              <a:gd name="connsiteX119" fmla="*/ 787828 w 5672219"/>
              <a:gd name="connsiteY119" fmla="*/ 4334279 h 4487346"/>
              <a:gd name="connsiteX120" fmla="*/ 443270 w 5672219"/>
              <a:gd name="connsiteY120" fmla="*/ 4294918 h 4487346"/>
              <a:gd name="connsiteX121" fmla="*/ 382 w 5672219"/>
              <a:gd name="connsiteY121" fmla="*/ 4279868 h 4487346"/>
              <a:gd name="connsiteX122" fmla="*/ 535768 w 5672219"/>
              <a:gd name="connsiteY122" fmla="*/ 4269859 h 4487346"/>
              <a:gd name="connsiteX123" fmla="*/ 503394 w 5672219"/>
              <a:gd name="connsiteY123" fmla="*/ 4273081 h 4487346"/>
              <a:gd name="connsiteX124" fmla="*/ 457959 w 5672219"/>
              <a:gd name="connsiteY124" fmla="*/ 4251707 h 4487346"/>
              <a:gd name="connsiteX125" fmla="*/ 781311 w 5672219"/>
              <a:gd name="connsiteY125" fmla="*/ 4268332 h 4487346"/>
              <a:gd name="connsiteX126" fmla="*/ 804216 w 5672219"/>
              <a:gd name="connsiteY126" fmla="*/ 3696788 h 4487346"/>
              <a:gd name="connsiteX127" fmla="*/ 822203 w 5672219"/>
              <a:gd name="connsiteY127" fmla="*/ 3584142 h 4487346"/>
              <a:gd name="connsiteX128" fmla="*/ 818795 w 5672219"/>
              <a:gd name="connsiteY128" fmla="*/ 3513908 h 4487346"/>
              <a:gd name="connsiteX129" fmla="*/ 831858 w 5672219"/>
              <a:gd name="connsiteY129" fmla="*/ 3474720 h 4487346"/>
              <a:gd name="connsiteX130" fmla="*/ 871046 w 5672219"/>
              <a:gd name="connsiteY130" fmla="*/ 3317965 h 4487346"/>
              <a:gd name="connsiteX131" fmla="*/ 884109 w 5672219"/>
              <a:gd name="connsiteY131" fmla="*/ 3278777 h 4487346"/>
              <a:gd name="connsiteX132" fmla="*/ 897172 w 5672219"/>
              <a:gd name="connsiteY132" fmla="*/ 3213462 h 4487346"/>
              <a:gd name="connsiteX133" fmla="*/ 936361 w 5672219"/>
              <a:gd name="connsiteY133" fmla="*/ 3135085 h 4487346"/>
              <a:gd name="connsiteX134" fmla="*/ 962486 w 5672219"/>
              <a:gd name="connsiteY134" fmla="*/ 3004457 h 4487346"/>
              <a:gd name="connsiteX135" fmla="*/ 975549 w 5672219"/>
              <a:gd name="connsiteY135" fmla="*/ 2926080 h 4487346"/>
              <a:gd name="connsiteX136" fmla="*/ 1001675 w 5672219"/>
              <a:gd name="connsiteY136" fmla="*/ 2873828 h 4487346"/>
              <a:gd name="connsiteX137" fmla="*/ 1014738 w 5672219"/>
              <a:gd name="connsiteY137" fmla="*/ 2834640 h 4487346"/>
              <a:gd name="connsiteX138" fmla="*/ 1080052 w 5672219"/>
              <a:gd name="connsiteY138" fmla="*/ 2403565 h 4487346"/>
              <a:gd name="connsiteX139" fmla="*/ 1097925 w 5672219"/>
              <a:gd name="connsiteY139" fmla="*/ 2253274 h 4487346"/>
              <a:gd name="connsiteX140" fmla="*/ 1119241 w 5672219"/>
              <a:gd name="connsiteY140" fmla="*/ 2181497 h 4487346"/>
              <a:gd name="connsiteX141" fmla="*/ 1143662 w 5672219"/>
              <a:gd name="connsiteY141" fmla="*/ 2018128 h 4487346"/>
              <a:gd name="connsiteX142" fmla="*/ 1156726 w 5672219"/>
              <a:gd name="connsiteY142" fmla="*/ 1978939 h 4487346"/>
              <a:gd name="connsiteX143" fmla="*/ 1184555 w 5672219"/>
              <a:gd name="connsiteY143" fmla="*/ 1854925 h 4487346"/>
              <a:gd name="connsiteX144" fmla="*/ 1223744 w 5672219"/>
              <a:gd name="connsiteY144" fmla="*/ 1567542 h 4487346"/>
              <a:gd name="connsiteX145" fmla="*/ 1249869 w 5672219"/>
              <a:gd name="connsiteY145" fmla="*/ 1410788 h 4487346"/>
              <a:gd name="connsiteX146" fmla="*/ 1289058 w 5672219"/>
              <a:gd name="connsiteY146" fmla="*/ 1306285 h 4487346"/>
              <a:gd name="connsiteX147" fmla="*/ 1302121 w 5672219"/>
              <a:gd name="connsiteY147" fmla="*/ 1136468 h 4487346"/>
              <a:gd name="connsiteX148" fmla="*/ 1249869 w 5672219"/>
              <a:gd name="connsiteY148" fmla="*/ 914400 h 4487346"/>
              <a:gd name="connsiteX149" fmla="*/ 1210681 w 5672219"/>
              <a:gd name="connsiteY149" fmla="*/ 901337 h 4487346"/>
              <a:gd name="connsiteX150" fmla="*/ 1145366 w 5672219"/>
              <a:gd name="connsiteY150" fmla="*/ 862148 h 4487346"/>
              <a:gd name="connsiteX151" fmla="*/ 1040864 w 5672219"/>
              <a:gd name="connsiteY151" fmla="*/ 809897 h 4487346"/>
              <a:gd name="connsiteX152" fmla="*/ 988612 w 5672219"/>
              <a:gd name="connsiteY152" fmla="*/ 783771 h 4487346"/>
              <a:gd name="connsiteX153" fmla="*/ 844921 w 5672219"/>
              <a:gd name="connsiteY153" fmla="*/ 796834 h 4487346"/>
              <a:gd name="connsiteX154" fmla="*/ 805732 w 5672219"/>
              <a:gd name="connsiteY154" fmla="*/ 809897 h 4487346"/>
              <a:gd name="connsiteX155" fmla="*/ 662041 w 5672219"/>
              <a:gd name="connsiteY155" fmla="*/ 822960 h 4487346"/>
              <a:gd name="connsiteX156" fmla="*/ 581093 w 5672219"/>
              <a:gd name="connsiteY156" fmla="*/ 836422 h 4487346"/>
              <a:gd name="connsiteX157" fmla="*/ 453035 w 5672219"/>
              <a:gd name="connsiteY157" fmla="*/ 836022 h 4487346"/>
              <a:gd name="connsiteX158" fmla="*/ 439972 w 5672219"/>
              <a:gd name="connsiteY158" fmla="*/ 783771 h 4487346"/>
              <a:gd name="connsiteX159" fmla="*/ 466098 w 5672219"/>
              <a:gd name="connsiteY159" fmla="*/ 744582 h 4487346"/>
              <a:gd name="connsiteX160" fmla="*/ 635915 w 5672219"/>
              <a:gd name="connsiteY160" fmla="*/ 679268 h 4487346"/>
              <a:gd name="connsiteX161" fmla="*/ 727355 w 5672219"/>
              <a:gd name="connsiteY161" fmla="*/ 640080 h 4487346"/>
              <a:gd name="connsiteX162" fmla="*/ 766544 w 5672219"/>
              <a:gd name="connsiteY162" fmla="*/ 627017 h 4487346"/>
              <a:gd name="connsiteX163" fmla="*/ 910235 w 5672219"/>
              <a:gd name="connsiteY163" fmla="*/ 574765 h 4487346"/>
              <a:gd name="connsiteX0" fmla="*/ 766544 w 5672221"/>
              <a:gd name="connsiteY0" fmla="*/ 640080 h 4487346"/>
              <a:gd name="connsiteX1" fmla="*/ 857984 w 5672221"/>
              <a:gd name="connsiteY1" fmla="*/ 613954 h 4487346"/>
              <a:gd name="connsiteX2" fmla="*/ 884109 w 5672221"/>
              <a:gd name="connsiteY2" fmla="*/ 574765 h 4487346"/>
              <a:gd name="connsiteX3" fmla="*/ 923298 w 5672221"/>
              <a:gd name="connsiteY3" fmla="*/ 535577 h 4487346"/>
              <a:gd name="connsiteX4" fmla="*/ 991545 w 5672221"/>
              <a:gd name="connsiteY4" fmla="*/ 457016 h 4487346"/>
              <a:gd name="connsiteX5" fmla="*/ 1043796 w 5672221"/>
              <a:gd name="connsiteY5" fmla="*/ 310601 h 4487346"/>
              <a:gd name="connsiteX6" fmla="*/ 1054125 w 5672221"/>
              <a:gd name="connsiteY6" fmla="*/ 313507 h 4487346"/>
              <a:gd name="connsiteX7" fmla="*/ 1117104 w 5672221"/>
              <a:gd name="connsiteY7" fmla="*/ 227145 h 4487346"/>
              <a:gd name="connsiteX8" fmla="*/ 1166426 w 5672221"/>
              <a:gd name="connsiteY8" fmla="*/ 169817 h 4487346"/>
              <a:gd name="connsiteX9" fmla="*/ 1182852 w 5672221"/>
              <a:gd name="connsiteY9" fmla="*/ 137075 h 4487346"/>
              <a:gd name="connsiteX10" fmla="*/ 1233475 w 5672221"/>
              <a:gd name="connsiteY10" fmla="*/ 110587 h 4487346"/>
              <a:gd name="connsiteX11" fmla="*/ 1231884 w 5672221"/>
              <a:gd name="connsiteY11" fmla="*/ 114173 h 4487346"/>
              <a:gd name="connsiteX12" fmla="*/ 1307183 w 5672221"/>
              <a:gd name="connsiteY12" fmla="*/ 36917 h 4487346"/>
              <a:gd name="connsiteX13" fmla="*/ 1328246 w 5672221"/>
              <a:gd name="connsiteY13" fmla="*/ 78377 h 4487346"/>
              <a:gd name="connsiteX14" fmla="*/ 1380497 w 5672221"/>
              <a:gd name="connsiteY14" fmla="*/ 45635 h 4487346"/>
              <a:gd name="connsiteX15" fmla="*/ 1386156 w 5672221"/>
              <a:gd name="connsiteY15" fmla="*/ 15868 h 4487346"/>
              <a:gd name="connsiteX16" fmla="*/ 1471938 w 5672221"/>
              <a:gd name="connsiteY16" fmla="*/ 14592 h 4487346"/>
              <a:gd name="connsiteX17" fmla="*/ 1511126 w 5672221"/>
              <a:gd name="connsiteY17" fmla="*/ 26125 h 4487346"/>
              <a:gd name="connsiteX18" fmla="*/ 1550315 w 5672221"/>
              <a:gd name="connsiteY18" fmla="*/ 0 h 4487346"/>
              <a:gd name="connsiteX19" fmla="*/ 1680944 w 5672221"/>
              <a:gd name="connsiteY19" fmla="*/ 26125 h 4487346"/>
              <a:gd name="connsiteX20" fmla="*/ 1762539 w 5672221"/>
              <a:gd name="connsiteY20" fmla="*/ 57003 h 4487346"/>
              <a:gd name="connsiteX21" fmla="*/ 1811572 w 5672221"/>
              <a:gd name="connsiteY21" fmla="*/ 104502 h 4487346"/>
              <a:gd name="connsiteX22" fmla="*/ 1863824 w 5672221"/>
              <a:gd name="connsiteY22" fmla="*/ 130628 h 4487346"/>
              <a:gd name="connsiteX23" fmla="*/ 1876886 w 5672221"/>
              <a:gd name="connsiteY23" fmla="*/ 169817 h 4487346"/>
              <a:gd name="connsiteX24" fmla="*/ 1916075 w 5672221"/>
              <a:gd name="connsiteY24" fmla="*/ 209005 h 4487346"/>
              <a:gd name="connsiteX25" fmla="*/ 1929138 w 5672221"/>
              <a:gd name="connsiteY25" fmla="*/ 274320 h 4487346"/>
              <a:gd name="connsiteX26" fmla="*/ 1944547 w 5672221"/>
              <a:gd name="connsiteY26" fmla="*/ 595360 h 4487346"/>
              <a:gd name="connsiteX27" fmla="*/ 1903012 w 5672221"/>
              <a:gd name="connsiteY27" fmla="*/ 966651 h 4487346"/>
              <a:gd name="connsiteX28" fmla="*/ 1889949 w 5672221"/>
              <a:gd name="connsiteY28" fmla="*/ 1188720 h 4487346"/>
              <a:gd name="connsiteX29" fmla="*/ 1876886 w 5672221"/>
              <a:gd name="connsiteY29" fmla="*/ 1240971 h 4487346"/>
              <a:gd name="connsiteX30" fmla="*/ 1850761 w 5672221"/>
              <a:gd name="connsiteY30" fmla="*/ 1371600 h 4487346"/>
              <a:gd name="connsiteX31" fmla="*/ 1785446 w 5672221"/>
              <a:gd name="connsiteY31" fmla="*/ 1828800 h 4487346"/>
              <a:gd name="connsiteX32" fmla="*/ 1772384 w 5672221"/>
              <a:gd name="connsiteY32" fmla="*/ 2325188 h 4487346"/>
              <a:gd name="connsiteX33" fmla="*/ 1759321 w 5672221"/>
              <a:gd name="connsiteY33" fmla="*/ 2364377 h 4487346"/>
              <a:gd name="connsiteX34" fmla="*/ 1772384 w 5672221"/>
              <a:gd name="connsiteY34" fmla="*/ 3148148 h 4487346"/>
              <a:gd name="connsiteX35" fmla="*/ 1798509 w 5672221"/>
              <a:gd name="connsiteY35" fmla="*/ 3187337 h 4487346"/>
              <a:gd name="connsiteX36" fmla="*/ 1850761 w 5672221"/>
              <a:gd name="connsiteY36" fmla="*/ 3252651 h 4487346"/>
              <a:gd name="connsiteX37" fmla="*/ 1863824 w 5672221"/>
              <a:gd name="connsiteY37" fmla="*/ 3291840 h 4487346"/>
              <a:gd name="connsiteX38" fmla="*/ 1903012 w 5672221"/>
              <a:gd name="connsiteY38" fmla="*/ 3304902 h 4487346"/>
              <a:gd name="connsiteX39" fmla="*/ 2085892 w 5672221"/>
              <a:gd name="connsiteY39" fmla="*/ 3226525 h 4487346"/>
              <a:gd name="connsiteX40" fmla="*/ 2125081 w 5672221"/>
              <a:gd name="connsiteY40" fmla="*/ 3213462 h 4487346"/>
              <a:gd name="connsiteX41" fmla="*/ 2151206 w 5672221"/>
              <a:gd name="connsiteY41" fmla="*/ 3174274 h 4487346"/>
              <a:gd name="connsiteX42" fmla="*/ 2255709 w 5672221"/>
              <a:gd name="connsiteY42" fmla="*/ 3082834 h 4487346"/>
              <a:gd name="connsiteX43" fmla="*/ 2281835 w 5672221"/>
              <a:gd name="connsiteY43" fmla="*/ 3004457 h 4487346"/>
              <a:gd name="connsiteX44" fmla="*/ 2360212 w 5672221"/>
              <a:gd name="connsiteY44" fmla="*/ 2965268 h 4487346"/>
              <a:gd name="connsiteX45" fmla="*/ 2399401 w 5672221"/>
              <a:gd name="connsiteY45" fmla="*/ 2939142 h 4487346"/>
              <a:gd name="connsiteX46" fmla="*/ 2490841 w 5672221"/>
              <a:gd name="connsiteY46" fmla="*/ 2847702 h 4487346"/>
              <a:gd name="connsiteX47" fmla="*/ 2582281 w 5672221"/>
              <a:gd name="connsiteY47" fmla="*/ 2769325 h 4487346"/>
              <a:gd name="connsiteX48" fmla="*/ 2621469 w 5672221"/>
              <a:gd name="connsiteY48" fmla="*/ 2717074 h 4487346"/>
              <a:gd name="connsiteX49" fmla="*/ 2739035 w 5672221"/>
              <a:gd name="connsiteY49" fmla="*/ 2625634 h 4487346"/>
              <a:gd name="connsiteX50" fmla="*/ 2778224 w 5672221"/>
              <a:gd name="connsiteY50" fmla="*/ 2612571 h 4487346"/>
              <a:gd name="connsiteX51" fmla="*/ 2869664 w 5672221"/>
              <a:gd name="connsiteY51" fmla="*/ 2521131 h 4487346"/>
              <a:gd name="connsiteX52" fmla="*/ 2921915 w 5672221"/>
              <a:gd name="connsiteY52" fmla="*/ 2481942 h 4487346"/>
              <a:gd name="connsiteX53" fmla="*/ 3065606 w 5672221"/>
              <a:gd name="connsiteY53" fmla="*/ 2377440 h 4487346"/>
              <a:gd name="connsiteX54" fmla="*/ 3157046 w 5672221"/>
              <a:gd name="connsiteY54" fmla="*/ 2286000 h 4487346"/>
              <a:gd name="connsiteX55" fmla="*/ 3261549 w 5672221"/>
              <a:gd name="connsiteY55" fmla="*/ 2233748 h 4487346"/>
              <a:gd name="connsiteX56" fmla="*/ 3366052 w 5672221"/>
              <a:gd name="connsiteY56" fmla="*/ 2142308 h 4487346"/>
              <a:gd name="connsiteX57" fmla="*/ 3431366 w 5672221"/>
              <a:gd name="connsiteY57" fmla="*/ 2129245 h 4487346"/>
              <a:gd name="connsiteX58" fmla="*/ 3522806 w 5672221"/>
              <a:gd name="connsiteY58" fmla="*/ 2090057 h 4487346"/>
              <a:gd name="connsiteX59" fmla="*/ 3588121 w 5672221"/>
              <a:gd name="connsiteY59" fmla="*/ 2076994 h 4487346"/>
              <a:gd name="connsiteX60" fmla="*/ 3653435 w 5672221"/>
              <a:gd name="connsiteY60" fmla="*/ 2037805 h 4487346"/>
              <a:gd name="connsiteX61" fmla="*/ 3914692 w 5672221"/>
              <a:gd name="connsiteY61" fmla="*/ 1959428 h 4487346"/>
              <a:gd name="connsiteX62" fmla="*/ 4241264 w 5672221"/>
              <a:gd name="connsiteY62" fmla="*/ 1972491 h 4487346"/>
              <a:gd name="connsiteX63" fmla="*/ 4280452 w 5672221"/>
              <a:gd name="connsiteY63" fmla="*/ 2011680 h 4487346"/>
              <a:gd name="connsiteX64" fmla="*/ 4398018 w 5672221"/>
              <a:gd name="connsiteY64" fmla="*/ 1920240 h 4487346"/>
              <a:gd name="connsiteX65" fmla="*/ 4450269 w 5672221"/>
              <a:gd name="connsiteY65" fmla="*/ 1894114 h 4487346"/>
              <a:gd name="connsiteX66" fmla="*/ 4567835 w 5672221"/>
              <a:gd name="connsiteY66" fmla="*/ 1841862 h 4487346"/>
              <a:gd name="connsiteX67" fmla="*/ 4672338 w 5672221"/>
              <a:gd name="connsiteY67" fmla="*/ 1776548 h 4487346"/>
              <a:gd name="connsiteX68" fmla="*/ 4789904 w 5672221"/>
              <a:gd name="connsiteY68" fmla="*/ 1724297 h 4487346"/>
              <a:gd name="connsiteX69" fmla="*/ 4868281 w 5672221"/>
              <a:gd name="connsiteY69" fmla="*/ 1658982 h 4487346"/>
              <a:gd name="connsiteX70" fmla="*/ 4894406 w 5672221"/>
              <a:gd name="connsiteY70" fmla="*/ 1606731 h 4487346"/>
              <a:gd name="connsiteX71" fmla="*/ 4985846 w 5672221"/>
              <a:gd name="connsiteY71" fmla="*/ 1515291 h 4487346"/>
              <a:gd name="connsiteX72" fmla="*/ 5038098 w 5672221"/>
              <a:gd name="connsiteY72" fmla="*/ 1449977 h 4487346"/>
              <a:gd name="connsiteX73" fmla="*/ 5077286 w 5672221"/>
              <a:gd name="connsiteY73" fmla="*/ 1841862 h 4487346"/>
              <a:gd name="connsiteX74" fmla="*/ 5142601 w 5672221"/>
              <a:gd name="connsiteY74" fmla="*/ 1828800 h 4487346"/>
              <a:gd name="connsiteX75" fmla="*/ 5220978 w 5672221"/>
              <a:gd name="connsiteY75" fmla="*/ 1789611 h 4487346"/>
              <a:gd name="connsiteX76" fmla="*/ 5312418 w 5672221"/>
              <a:gd name="connsiteY76" fmla="*/ 1750422 h 4487346"/>
              <a:gd name="connsiteX77" fmla="*/ 5286292 w 5672221"/>
              <a:gd name="connsiteY77" fmla="*/ 2103120 h 4487346"/>
              <a:gd name="connsiteX78" fmla="*/ 5247104 w 5672221"/>
              <a:gd name="connsiteY78" fmla="*/ 2194560 h 4487346"/>
              <a:gd name="connsiteX79" fmla="*/ 5207915 w 5672221"/>
              <a:gd name="connsiteY79" fmla="*/ 2272937 h 4487346"/>
              <a:gd name="connsiteX80" fmla="*/ 5207915 w 5672221"/>
              <a:gd name="connsiteY80" fmla="*/ 2599508 h 4487346"/>
              <a:gd name="connsiteX81" fmla="*/ 5260166 w 5672221"/>
              <a:gd name="connsiteY81" fmla="*/ 2664822 h 4487346"/>
              <a:gd name="connsiteX82" fmla="*/ 5273229 w 5672221"/>
              <a:gd name="connsiteY82" fmla="*/ 2978331 h 4487346"/>
              <a:gd name="connsiteX83" fmla="*/ 5299355 w 5672221"/>
              <a:gd name="connsiteY83" fmla="*/ 3017520 h 4487346"/>
              <a:gd name="connsiteX84" fmla="*/ 5325481 w 5672221"/>
              <a:gd name="connsiteY84" fmla="*/ 3108960 h 4487346"/>
              <a:gd name="connsiteX85" fmla="*/ 5364669 w 5672221"/>
              <a:gd name="connsiteY85" fmla="*/ 3187337 h 4487346"/>
              <a:gd name="connsiteX86" fmla="*/ 5338544 w 5672221"/>
              <a:gd name="connsiteY86" fmla="*/ 3474720 h 4487346"/>
              <a:gd name="connsiteX87" fmla="*/ 5325481 w 5672221"/>
              <a:gd name="connsiteY87" fmla="*/ 3513908 h 4487346"/>
              <a:gd name="connsiteX88" fmla="*/ 5312418 w 5672221"/>
              <a:gd name="connsiteY88" fmla="*/ 3618411 h 4487346"/>
              <a:gd name="connsiteX89" fmla="*/ 5325481 w 5672221"/>
              <a:gd name="connsiteY89" fmla="*/ 4049485 h 4487346"/>
              <a:gd name="connsiteX90" fmla="*/ 5351606 w 5672221"/>
              <a:gd name="connsiteY90" fmla="*/ 4114800 h 4487346"/>
              <a:gd name="connsiteX91" fmla="*/ 5364669 w 5672221"/>
              <a:gd name="connsiteY91" fmla="*/ 4153988 h 4487346"/>
              <a:gd name="connsiteX92" fmla="*/ 5325481 w 5672221"/>
              <a:gd name="connsiteY92" fmla="*/ 4206240 h 4487346"/>
              <a:gd name="connsiteX93" fmla="*/ 783974 w 5672221"/>
              <a:gd name="connsiteY93" fmla="*/ 4250349 h 4487346"/>
              <a:gd name="connsiteX94" fmla="*/ 758291 w 5672221"/>
              <a:gd name="connsiteY94" fmla="*/ 4324436 h 4487346"/>
              <a:gd name="connsiteX95" fmla="*/ 1068393 w 5672221"/>
              <a:gd name="connsiteY95" fmla="*/ 4329358 h 4487346"/>
              <a:gd name="connsiteX96" fmla="*/ 2151281 w 5672221"/>
              <a:gd name="connsiteY96" fmla="*/ 4339198 h 4487346"/>
              <a:gd name="connsiteX97" fmla="*/ 3780534 w 5672221"/>
              <a:gd name="connsiteY97" fmla="*/ 4304761 h 4487346"/>
              <a:gd name="connsiteX98" fmla="*/ 4458411 w 5672221"/>
              <a:gd name="connsiteY98" fmla="*/ 4289369 h 4487346"/>
              <a:gd name="connsiteX99" fmla="*/ 5340880 w 5672221"/>
              <a:gd name="connsiteY99" fmla="*/ 4319520 h 4487346"/>
              <a:gd name="connsiteX100" fmla="*/ 4371892 w 5672221"/>
              <a:gd name="connsiteY100" fmla="*/ 4362994 h 4487346"/>
              <a:gd name="connsiteX101" fmla="*/ 4319641 w 5672221"/>
              <a:gd name="connsiteY101" fmla="*/ 4389120 h 4487346"/>
              <a:gd name="connsiteX102" fmla="*/ 4253067 w 5672221"/>
              <a:gd name="connsiteY102" fmla="*/ 4378555 h 4487346"/>
              <a:gd name="connsiteX103" fmla="*/ 4139857 w 5672221"/>
              <a:gd name="connsiteY103" fmla="*/ 4408073 h 4487346"/>
              <a:gd name="connsiteX104" fmla="*/ 4607777 w 5672221"/>
              <a:gd name="connsiteY104" fmla="*/ 4424917 h 4487346"/>
              <a:gd name="connsiteX105" fmla="*/ 3797126 w 5672221"/>
              <a:gd name="connsiteY105" fmla="*/ 4441371 h 4487346"/>
              <a:gd name="connsiteX106" fmla="*/ 3718749 w 5672221"/>
              <a:gd name="connsiteY106" fmla="*/ 4428308 h 4487346"/>
              <a:gd name="connsiteX107" fmla="*/ 3535869 w 5672221"/>
              <a:gd name="connsiteY107" fmla="*/ 4402182 h 4487346"/>
              <a:gd name="connsiteX108" fmla="*/ 3545905 w 5672221"/>
              <a:gd name="connsiteY108" fmla="*/ 4418638 h 4487346"/>
              <a:gd name="connsiteX109" fmla="*/ 3509175 w 5672221"/>
              <a:gd name="connsiteY109" fmla="*/ 4487346 h 4487346"/>
              <a:gd name="connsiteX110" fmla="*/ 1555691 w 5672221"/>
              <a:gd name="connsiteY110" fmla="*/ 4476945 h 4487346"/>
              <a:gd name="connsiteX111" fmla="*/ 2112018 w 5672221"/>
              <a:gd name="connsiteY111" fmla="*/ 4415245 h 4487346"/>
              <a:gd name="connsiteX112" fmla="*/ 2072829 w 5672221"/>
              <a:gd name="connsiteY112" fmla="*/ 4389120 h 4487346"/>
              <a:gd name="connsiteX113" fmla="*/ 1942201 w 5672221"/>
              <a:gd name="connsiteY113" fmla="*/ 4362994 h 4487346"/>
              <a:gd name="connsiteX114" fmla="*/ 1898091 w 5672221"/>
              <a:gd name="connsiteY114" fmla="*/ 4376227 h 4487346"/>
              <a:gd name="connsiteX115" fmla="*/ 1727970 w 5672221"/>
              <a:gd name="connsiteY115" fmla="*/ 4373634 h 4487346"/>
              <a:gd name="connsiteX116" fmla="*/ 1415333 w 5672221"/>
              <a:gd name="connsiteY116" fmla="*/ 4392850 h 4487346"/>
              <a:gd name="connsiteX117" fmla="*/ 1192509 w 5672221"/>
              <a:gd name="connsiteY117" fmla="*/ 4381481 h 4487346"/>
              <a:gd name="connsiteX118" fmla="*/ 763516 w 5672221"/>
              <a:gd name="connsiteY118" fmla="*/ 4376730 h 4487346"/>
              <a:gd name="connsiteX119" fmla="*/ 787828 w 5672221"/>
              <a:gd name="connsiteY119" fmla="*/ 4334279 h 4487346"/>
              <a:gd name="connsiteX120" fmla="*/ 443270 w 5672221"/>
              <a:gd name="connsiteY120" fmla="*/ 4294918 h 4487346"/>
              <a:gd name="connsiteX121" fmla="*/ 382 w 5672221"/>
              <a:gd name="connsiteY121" fmla="*/ 4279868 h 4487346"/>
              <a:gd name="connsiteX122" fmla="*/ 535768 w 5672221"/>
              <a:gd name="connsiteY122" fmla="*/ 4269859 h 4487346"/>
              <a:gd name="connsiteX123" fmla="*/ 503394 w 5672221"/>
              <a:gd name="connsiteY123" fmla="*/ 4273081 h 4487346"/>
              <a:gd name="connsiteX124" fmla="*/ 457959 w 5672221"/>
              <a:gd name="connsiteY124" fmla="*/ 4251707 h 4487346"/>
              <a:gd name="connsiteX125" fmla="*/ 781311 w 5672221"/>
              <a:gd name="connsiteY125" fmla="*/ 4268332 h 4487346"/>
              <a:gd name="connsiteX126" fmla="*/ 804216 w 5672221"/>
              <a:gd name="connsiteY126" fmla="*/ 3696788 h 4487346"/>
              <a:gd name="connsiteX127" fmla="*/ 822203 w 5672221"/>
              <a:gd name="connsiteY127" fmla="*/ 3584142 h 4487346"/>
              <a:gd name="connsiteX128" fmla="*/ 818795 w 5672221"/>
              <a:gd name="connsiteY128" fmla="*/ 3513908 h 4487346"/>
              <a:gd name="connsiteX129" fmla="*/ 831858 w 5672221"/>
              <a:gd name="connsiteY129" fmla="*/ 3474720 h 4487346"/>
              <a:gd name="connsiteX130" fmla="*/ 871046 w 5672221"/>
              <a:gd name="connsiteY130" fmla="*/ 3317965 h 4487346"/>
              <a:gd name="connsiteX131" fmla="*/ 884109 w 5672221"/>
              <a:gd name="connsiteY131" fmla="*/ 3278777 h 4487346"/>
              <a:gd name="connsiteX132" fmla="*/ 897172 w 5672221"/>
              <a:gd name="connsiteY132" fmla="*/ 3213462 h 4487346"/>
              <a:gd name="connsiteX133" fmla="*/ 936361 w 5672221"/>
              <a:gd name="connsiteY133" fmla="*/ 3135085 h 4487346"/>
              <a:gd name="connsiteX134" fmla="*/ 962486 w 5672221"/>
              <a:gd name="connsiteY134" fmla="*/ 3004457 h 4487346"/>
              <a:gd name="connsiteX135" fmla="*/ 975549 w 5672221"/>
              <a:gd name="connsiteY135" fmla="*/ 2926080 h 4487346"/>
              <a:gd name="connsiteX136" fmla="*/ 1001675 w 5672221"/>
              <a:gd name="connsiteY136" fmla="*/ 2873828 h 4487346"/>
              <a:gd name="connsiteX137" fmla="*/ 1014738 w 5672221"/>
              <a:gd name="connsiteY137" fmla="*/ 2834640 h 4487346"/>
              <a:gd name="connsiteX138" fmla="*/ 1080052 w 5672221"/>
              <a:gd name="connsiteY138" fmla="*/ 2403565 h 4487346"/>
              <a:gd name="connsiteX139" fmla="*/ 1097925 w 5672221"/>
              <a:gd name="connsiteY139" fmla="*/ 2253274 h 4487346"/>
              <a:gd name="connsiteX140" fmla="*/ 1119241 w 5672221"/>
              <a:gd name="connsiteY140" fmla="*/ 2181497 h 4487346"/>
              <a:gd name="connsiteX141" fmla="*/ 1143662 w 5672221"/>
              <a:gd name="connsiteY141" fmla="*/ 2018128 h 4487346"/>
              <a:gd name="connsiteX142" fmla="*/ 1156726 w 5672221"/>
              <a:gd name="connsiteY142" fmla="*/ 1978939 h 4487346"/>
              <a:gd name="connsiteX143" fmla="*/ 1184555 w 5672221"/>
              <a:gd name="connsiteY143" fmla="*/ 1854925 h 4487346"/>
              <a:gd name="connsiteX144" fmla="*/ 1223744 w 5672221"/>
              <a:gd name="connsiteY144" fmla="*/ 1567542 h 4487346"/>
              <a:gd name="connsiteX145" fmla="*/ 1249869 w 5672221"/>
              <a:gd name="connsiteY145" fmla="*/ 1410788 h 4487346"/>
              <a:gd name="connsiteX146" fmla="*/ 1289058 w 5672221"/>
              <a:gd name="connsiteY146" fmla="*/ 1306285 h 4487346"/>
              <a:gd name="connsiteX147" fmla="*/ 1302121 w 5672221"/>
              <a:gd name="connsiteY147" fmla="*/ 1136468 h 4487346"/>
              <a:gd name="connsiteX148" fmla="*/ 1249869 w 5672221"/>
              <a:gd name="connsiteY148" fmla="*/ 914400 h 4487346"/>
              <a:gd name="connsiteX149" fmla="*/ 1210681 w 5672221"/>
              <a:gd name="connsiteY149" fmla="*/ 901337 h 4487346"/>
              <a:gd name="connsiteX150" fmla="*/ 1145366 w 5672221"/>
              <a:gd name="connsiteY150" fmla="*/ 862148 h 4487346"/>
              <a:gd name="connsiteX151" fmla="*/ 1040864 w 5672221"/>
              <a:gd name="connsiteY151" fmla="*/ 809897 h 4487346"/>
              <a:gd name="connsiteX152" fmla="*/ 988612 w 5672221"/>
              <a:gd name="connsiteY152" fmla="*/ 783771 h 4487346"/>
              <a:gd name="connsiteX153" fmla="*/ 844921 w 5672221"/>
              <a:gd name="connsiteY153" fmla="*/ 796834 h 4487346"/>
              <a:gd name="connsiteX154" fmla="*/ 805732 w 5672221"/>
              <a:gd name="connsiteY154" fmla="*/ 809897 h 4487346"/>
              <a:gd name="connsiteX155" fmla="*/ 662041 w 5672221"/>
              <a:gd name="connsiteY155" fmla="*/ 822960 h 4487346"/>
              <a:gd name="connsiteX156" fmla="*/ 581093 w 5672221"/>
              <a:gd name="connsiteY156" fmla="*/ 836422 h 4487346"/>
              <a:gd name="connsiteX157" fmla="*/ 453035 w 5672221"/>
              <a:gd name="connsiteY157" fmla="*/ 836022 h 4487346"/>
              <a:gd name="connsiteX158" fmla="*/ 439972 w 5672221"/>
              <a:gd name="connsiteY158" fmla="*/ 783771 h 4487346"/>
              <a:gd name="connsiteX159" fmla="*/ 466098 w 5672221"/>
              <a:gd name="connsiteY159" fmla="*/ 744582 h 4487346"/>
              <a:gd name="connsiteX160" fmla="*/ 635915 w 5672221"/>
              <a:gd name="connsiteY160" fmla="*/ 679268 h 4487346"/>
              <a:gd name="connsiteX161" fmla="*/ 727355 w 5672221"/>
              <a:gd name="connsiteY161" fmla="*/ 640080 h 4487346"/>
              <a:gd name="connsiteX162" fmla="*/ 766544 w 5672221"/>
              <a:gd name="connsiteY162" fmla="*/ 627017 h 4487346"/>
              <a:gd name="connsiteX163" fmla="*/ 910235 w 5672221"/>
              <a:gd name="connsiteY163" fmla="*/ 574765 h 4487346"/>
              <a:gd name="connsiteX0" fmla="*/ 766544 w 5672219"/>
              <a:gd name="connsiteY0" fmla="*/ 640080 h 4487346"/>
              <a:gd name="connsiteX1" fmla="*/ 857984 w 5672219"/>
              <a:gd name="connsiteY1" fmla="*/ 613954 h 4487346"/>
              <a:gd name="connsiteX2" fmla="*/ 884109 w 5672219"/>
              <a:gd name="connsiteY2" fmla="*/ 574765 h 4487346"/>
              <a:gd name="connsiteX3" fmla="*/ 923298 w 5672219"/>
              <a:gd name="connsiteY3" fmla="*/ 535577 h 4487346"/>
              <a:gd name="connsiteX4" fmla="*/ 991545 w 5672219"/>
              <a:gd name="connsiteY4" fmla="*/ 457016 h 4487346"/>
              <a:gd name="connsiteX5" fmla="*/ 1043796 w 5672219"/>
              <a:gd name="connsiteY5" fmla="*/ 310601 h 4487346"/>
              <a:gd name="connsiteX6" fmla="*/ 1054125 w 5672219"/>
              <a:gd name="connsiteY6" fmla="*/ 313507 h 4487346"/>
              <a:gd name="connsiteX7" fmla="*/ 1117104 w 5672219"/>
              <a:gd name="connsiteY7" fmla="*/ 227145 h 4487346"/>
              <a:gd name="connsiteX8" fmla="*/ 1166426 w 5672219"/>
              <a:gd name="connsiteY8" fmla="*/ 169817 h 4487346"/>
              <a:gd name="connsiteX9" fmla="*/ 1182852 w 5672219"/>
              <a:gd name="connsiteY9" fmla="*/ 137075 h 4487346"/>
              <a:gd name="connsiteX10" fmla="*/ 1233475 w 5672219"/>
              <a:gd name="connsiteY10" fmla="*/ 110587 h 4487346"/>
              <a:gd name="connsiteX11" fmla="*/ 1231884 w 5672219"/>
              <a:gd name="connsiteY11" fmla="*/ 114173 h 4487346"/>
              <a:gd name="connsiteX12" fmla="*/ 1307183 w 5672219"/>
              <a:gd name="connsiteY12" fmla="*/ 36917 h 4487346"/>
              <a:gd name="connsiteX13" fmla="*/ 1344041 w 5672219"/>
              <a:gd name="connsiteY13" fmla="*/ 41542 h 4487346"/>
              <a:gd name="connsiteX14" fmla="*/ 1380497 w 5672219"/>
              <a:gd name="connsiteY14" fmla="*/ 45635 h 4487346"/>
              <a:gd name="connsiteX15" fmla="*/ 1386156 w 5672219"/>
              <a:gd name="connsiteY15" fmla="*/ 15868 h 4487346"/>
              <a:gd name="connsiteX16" fmla="*/ 1471938 w 5672219"/>
              <a:gd name="connsiteY16" fmla="*/ 14592 h 4487346"/>
              <a:gd name="connsiteX17" fmla="*/ 1511126 w 5672219"/>
              <a:gd name="connsiteY17" fmla="*/ 26125 h 4487346"/>
              <a:gd name="connsiteX18" fmla="*/ 1550315 w 5672219"/>
              <a:gd name="connsiteY18" fmla="*/ 0 h 4487346"/>
              <a:gd name="connsiteX19" fmla="*/ 1680944 w 5672219"/>
              <a:gd name="connsiteY19" fmla="*/ 26125 h 4487346"/>
              <a:gd name="connsiteX20" fmla="*/ 1762539 w 5672219"/>
              <a:gd name="connsiteY20" fmla="*/ 57003 h 4487346"/>
              <a:gd name="connsiteX21" fmla="*/ 1811572 w 5672219"/>
              <a:gd name="connsiteY21" fmla="*/ 104502 h 4487346"/>
              <a:gd name="connsiteX22" fmla="*/ 1863824 w 5672219"/>
              <a:gd name="connsiteY22" fmla="*/ 130628 h 4487346"/>
              <a:gd name="connsiteX23" fmla="*/ 1876886 w 5672219"/>
              <a:gd name="connsiteY23" fmla="*/ 169817 h 4487346"/>
              <a:gd name="connsiteX24" fmla="*/ 1916075 w 5672219"/>
              <a:gd name="connsiteY24" fmla="*/ 209005 h 4487346"/>
              <a:gd name="connsiteX25" fmla="*/ 1929138 w 5672219"/>
              <a:gd name="connsiteY25" fmla="*/ 274320 h 4487346"/>
              <a:gd name="connsiteX26" fmla="*/ 1944547 w 5672219"/>
              <a:gd name="connsiteY26" fmla="*/ 595360 h 4487346"/>
              <a:gd name="connsiteX27" fmla="*/ 1903012 w 5672219"/>
              <a:gd name="connsiteY27" fmla="*/ 966651 h 4487346"/>
              <a:gd name="connsiteX28" fmla="*/ 1889949 w 5672219"/>
              <a:gd name="connsiteY28" fmla="*/ 1188720 h 4487346"/>
              <a:gd name="connsiteX29" fmla="*/ 1876886 w 5672219"/>
              <a:gd name="connsiteY29" fmla="*/ 1240971 h 4487346"/>
              <a:gd name="connsiteX30" fmla="*/ 1850761 w 5672219"/>
              <a:gd name="connsiteY30" fmla="*/ 1371600 h 4487346"/>
              <a:gd name="connsiteX31" fmla="*/ 1785446 w 5672219"/>
              <a:gd name="connsiteY31" fmla="*/ 1828800 h 4487346"/>
              <a:gd name="connsiteX32" fmla="*/ 1772384 w 5672219"/>
              <a:gd name="connsiteY32" fmla="*/ 2325188 h 4487346"/>
              <a:gd name="connsiteX33" fmla="*/ 1759321 w 5672219"/>
              <a:gd name="connsiteY33" fmla="*/ 2364377 h 4487346"/>
              <a:gd name="connsiteX34" fmla="*/ 1772384 w 5672219"/>
              <a:gd name="connsiteY34" fmla="*/ 3148148 h 4487346"/>
              <a:gd name="connsiteX35" fmla="*/ 1798509 w 5672219"/>
              <a:gd name="connsiteY35" fmla="*/ 3187337 h 4487346"/>
              <a:gd name="connsiteX36" fmla="*/ 1850761 w 5672219"/>
              <a:gd name="connsiteY36" fmla="*/ 3252651 h 4487346"/>
              <a:gd name="connsiteX37" fmla="*/ 1863824 w 5672219"/>
              <a:gd name="connsiteY37" fmla="*/ 3291840 h 4487346"/>
              <a:gd name="connsiteX38" fmla="*/ 1903012 w 5672219"/>
              <a:gd name="connsiteY38" fmla="*/ 3304902 h 4487346"/>
              <a:gd name="connsiteX39" fmla="*/ 2085892 w 5672219"/>
              <a:gd name="connsiteY39" fmla="*/ 3226525 h 4487346"/>
              <a:gd name="connsiteX40" fmla="*/ 2125081 w 5672219"/>
              <a:gd name="connsiteY40" fmla="*/ 3213462 h 4487346"/>
              <a:gd name="connsiteX41" fmla="*/ 2151206 w 5672219"/>
              <a:gd name="connsiteY41" fmla="*/ 3174274 h 4487346"/>
              <a:gd name="connsiteX42" fmla="*/ 2255709 w 5672219"/>
              <a:gd name="connsiteY42" fmla="*/ 3082834 h 4487346"/>
              <a:gd name="connsiteX43" fmla="*/ 2281835 w 5672219"/>
              <a:gd name="connsiteY43" fmla="*/ 3004457 h 4487346"/>
              <a:gd name="connsiteX44" fmla="*/ 2360212 w 5672219"/>
              <a:gd name="connsiteY44" fmla="*/ 2965268 h 4487346"/>
              <a:gd name="connsiteX45" fmla="*/ 2399401 w 5672219"/>
              <a:gd name="connsiteY45" fmla="*/ 2939142 h 4487346"/>
              <a:gd name="connsiteX46" fmla="*/ 2490841 w 5672219"/>
              <a:gd name="connsiteY46" fmla="*/ 2847702 h 4487346"/>
              <a:gd name="connsiteX47" fmla="*/ 2582281 w 5672219"/>
              <a:gd name="connsiteY47" fmla="*/ 2769325 h 4487346"/>
              <a:gd name="connsiteX48" fmla="*/ 2621469 w 5672219"/>
              <a:gd name="connsiteY48" fmla="*/ 2717074 h 4487346"/>
              <a:gd name="connsiteX49" fmla="*/ 2739035 w 5672219"/>
              <a:gd name="connsiteY49" fmla="*/ 2625634 h 4487346"/>
              <a:gd name="connsiteX50" fmla="*/ 2778224 w 5672219"/>
              <a:gd name="connsiteY50" fmla="*/ 2612571 h 4487346"/>
              <a:gd name="connsiteX51" fmla="*/ 2869664 w 5672219"/>
              <a:gd name="connsiteY51" fmla="*/ 2521131 h 4487346"/>
              <a:gd name="connsiteX52" fmla="*/ 2921915 w 5672219"/>
              <a:gd name="connsiteY52" fmla="*/ 2481942 h 4487346"/>
              <a:gd name="connsiteX53" fmla="*/ 3065606 w 5672219"/>
              <a:gd name="connsiteY53" fmla="*/ 2377440 h 4487346"/>
              <a:gd name="connsiteX54" fmla="*/ 3157046 w 5672219"/>
              <a:gd name="connsiteY54" fmla="*/ 2286000 h 4487346"/>
              <a:gd name="connsiteX55" fmla="*/ 3261549 w 5672219"/>
              <a:gd name="connsiteY55" fmla="*/ 2233748 h 4487346"/>
              <a:gd name="connsiteX56" fmla="*/ 3366052 w 5672219"/>
              <a:gd name="connsiteY56" fmla="*/ 2142308 h 4487346"/>
              <a:gd name="connsiteX57" fmla="*/ 3431366 w 5672219"/>
              <a:gd name="connsiteY57" fmla="*/ 2129245 h 4487346"/>
              <a:gd name="connsiteX58" fmla="*/ 3522806 w 5672219"/>
              <a:gd name="connsiteY58" fmla="*/ 2090057 h 4487346"/>
              <a:gd name="connsiteX59" fmla="*/ 3588121 w 5672219"/>
              <a:gd name="connsiteY59" fmla="*/ 2076994 h 4487346"/>
              <a:gd name="connsiteX60" fmla="*/ 3653435 w 5672219"/>
              <a:gd name="connsiteY60" fmla="*/ 2037805 h 4487346"/>
              <a:gd name="connsiteX61" fmla="*/ 3914692 w 5672219"/>
              <a:gd name="connsiteY61" fmla="*/ 1959428 h 4487346"/>
              <a:gd name="connsiteX62" fmla="*/ 4241264 w 5672219"/>
              <a:gd name="connsiteY62" fmla="*/ 1972491 h 4487346"/>
              <a:gd name="connsiteX63" fmla="*/ 4280452 w 5672219"/>
              <a:gd name="connsiteY63" fmla="*/ 2011680 h 4487346"/>
              <a:gd name="connsiteX64" fmla="*/ 4398018 w 5672219"/>
              <a:gd name="connsiteY64" fmla="*/ 1920240 h 4487346"/>
              <a:gd name="connsiteX65" fmla="*/ 4450269 w 5672219"/>
              <a:gd name="connsiteY65" fmla="*/ 1894114 h 4487346"/>
              <a:gd name="connsiteX66" fmla="*/ 4567835 w 5672219"/>
              <a:gd name="connsiteY66" fmla="*/ 1841862 h 4487346"/>
              <a:gd name="connsiteX67" fmla="*/ 4672338 w 5672219"/>
              <a:gd name="connsiteY67" fmla="*/ 1776548 h 4487346"/>
              <a:gd name="connsiteX68" fmla="*/ 4789904 w 5672219"/>
              <a:gd name="connsiteY68" fmla="*/ 1724297 h 4487346"/>
              <a:gd name="connsiteX69" fmla="*/ 4868281 w 5672219"/>
              <a:gd name="connsiteY69" fmla="*/ 1658982 h 4487346"/>
              <a:gd name="connsiteX70" fmla="*/ 4894406 w 5672219"/>
              <a:gd name="connsiteY70" fmla="*/ 1606731 h 4487346"/>
              <a:gd name="connsiteX71" fmla="*/ 4985846 w 5672219"/>
              <a:gd name="connsiteY71" fmla="*/ 1515291 h 4487346"/>
              <a:gd name="connsiteX72" fmla="*/ 5038098 w 5672219"/>
              <a:gd name="connsiteY72" fmla="*/ 1449977 h 4487346"/>
              <a:gd name="connsiteX73" fmla="*/ 5077286 w 5672219"/>
              <a:gd name="connsiteY73" fmla="*/ 1841862 h 4487346"/>
              <a:gd name="connsiteX74" fmla="*/ 5142601 w 5672219"/>
              <a:gd name="connsiteY74" fmla="*/ 1828800 h 4487346"/>
              <a:gd name="connsiteX75" fmla="*/ 5220978 w 5672219"/>
              <a:gd name="connsiteY75" fmla="*/ 1789611 h 4487346"/>
              <a:gd name="connsiteX76" fmla="*/ 5312418 w 5672219"/>
              <a:gd name="connsiteY76" fmla="*/ 1750422 h 4487346"/>
              <a:gd name="connsiteX77" fmla="*/ 5286292 w 5672219"/>
              <a:gd name="connsiteY77" fmla="*/ 2103120 h 4487346"/>
              <a:gd name="connsiteX78" fmla="*/ 5247104 w 5672219"/>
              <a:gd name="connsiteY78" fmla="*/ 2194560 h 4487346"/>
              <a:gd name="connsiteX79" fmla="*/ 5207915 w 5672219"/>
              <a:gd name="connsiteY79" fmla="*/ 2272937 h 4487346"/>
              <a:gd name="connsiteX80" fmla="*/ 5207915 w 5672219"/>
              <a:gd name="connsiteY80" fmla="*/ 2599508 h 4487346"/>
              <a:gd name="connsiteX81" fmla="*/ 5260166 w 5672219"/>
              <a:gd name="connsiteY81" fmla="*/ 2664822 h 4487346"/>
              <a:gd name="connsiteX82" fmla="*/ 5273229 w 5672219"/>
              <a:gd name="connsiteY82" fmla="*/ 2978331 h 4487346"/>
              <a:gd name="connsiteX83" fmla="*/ 5299355 w 5672219"/>
              <a:gd name="connsiteY83" fmla="*/ 3017520 h 4487346"/>
              <a:gd name="connsiteX84" fmla="*/ 5325481 w 5672219"/>
              <a:gd name="connsiteY84" fmla="*/ 3108960 h 4487346"/>
              <a:gd name="connsiteX85" fmla="*/ 5364669 w 5672219"/>
              <a:gd name="connsiteY85" fmla="*/ 3187337 h 4487346"/>
              <a:gd name="connsiteX86" fmla="*/ 5338544 w 5672219"/>
              <a:gd name="connsiteY86" fmla="*/ 3474720 h 4487346"/>
              <a:gd name="connsiteX87" fmla="*/ 5325481 w 5672219"/>
              <a:gd name="connsiteY87" fmla="*/ 3513908 h 4487346"/>
              <a:gd name="connsiteX88" fmla="*/ 5312418 w 5672219"/>
              <a:gd name="connsiteY88" fmla="*/ 3618411 h 4487346"/>
              <a:gd name="connsiteX89" fmla="*/ 5325481 w 5672219"/>
              <a:gd name="connsiteY89" fmla="*/ 4049485 h 4487346"/>
              <a:gd name="connsiteX90" fmla="*/ 5351606 w 5672219"/>
              <a:gd name="connsiteY90" fmla="*/ 4114800 h 4487346"/>
              <a:gd name="connsiteX91" fmla="*/ 5364669 w 5672219"/>
              <a:gd name="connsiteY91" fmla="*/ 4153988 h 4487346"/>
              <a:gd name="connsiteX92" fmla="*/ 5325481 w 5672219"/>
              <a:gd name="connsiteY92" fmla="*/ 4206240 h 4487346"/>
              <a:gd name="connsiteX93" fmla="*/ 783974 w 5672219"/>
              <a:gd name="connsiteY93" fmla="*/ 4250349 h 4487346"/>
              <a:gd name="connsiteX94" fmla="*/ 758291 w 5672219"/>
              <a:gd name="connsiteY94" fmla="*/ 4324436 h 4487346"/>
              <a:gd name="connsiteX95" fmla="*/ 1068393 w 5672219"/>
              <a:gd name="connsiteY95" fmla="*/ 4329358 h 4487346"/>
              <a:gd name="connsiteX96" fmla="*/ 2151281 w 5672219"/>
              <a:gd name="connsiteY96" fmla="*/ 4339198 h 4487346"/>
              <a:gd name="connsiteX97" fmla="*/ 3780534 w 5672219"/>
              <a:gd name="connsiteY97" fmla="*/ 4304761 h 4487346"/>
              <a:gd name="connsiteX98" fmla="*/ 4458411 w 5672219"/>
              <a:gd name="connsiteY98" fmla="*/ 4289369 h 4487346"/>
              <a:gd name="connsiteX99" fmla="*/ 5340880 w 5672219"/>
              <a:gd name="connsiteY99" fmla="*/ 4319520 h 4487346"/>
              <a:gd name="connsiteX100" fmla="*/ 4371892 w 5672219"/>
              <a:gd name="connsiteY100" fmla="*/ 4362994 h 4487346"/>
              <a:gd name="connsiteX101" fmla="*/ 4319641 w 5672219"/>
              <a:gd name="connsiteY101" fmla="*/ 4389120 h 4487346"/>
              <a:gd name="connsiteX102" fmla="*/ 4253067 w 5672219"/>
              <a:gd name="connsiteY102" fmla="*/ 4378555 h 4487346"/>
              <a:gd name="connsiteX103" fmla="*/ 4139857 w 5672219"/>
              <a:gd name="connsiteY103" fmla="*/ 4408073 h 4487346"/>
              <a:gd name="connsiteX104" fmla="*/ 4607777 w 5672219"/>
              <a:gd name="connsiteY104" fmla="*/ 4424917 h 4487346"/>
              <a:gd name="connsiteX105" fmla="*/ 3797126 w 5672219"/>
              <a:gd name="connsiteY105" fmla="*/ 4441371 h 4487346"/>
              <a:gd name="connsiteX106" fmla="*/ 3718749 w 5672219"/>
              <a:gd name="connsiteY106" fmla="*/ 4428308 h 4487346"/>
              <a:gd name="connsiteX107" fmla="*/ 3535869 w 5672219"/>
              <a:gd name="connsiteY107" fmla="*/ 4402182 h 4487346"/>
              <a:gd name="connsiteX108" fmla="*/ 3545905 w 5672219"/>
              <a:gd name="connsiteY108" fmla="*/ 4418638 h 4487346"/>
              <a:gd name="connsiteX109" fmla="*/ 3509175 w 5672219"/>
              <a:gd name="connsiteY109" fmla="*/ 4487346 h 4487346"/>
              <a:gd name="connsiteX110" fmla="*/ 1555691 w 5672219"/>
              <a:gd name="connsiteY110" fmla="*/ 4476945 h 4487346"/>
              <a:gd name="connsiteX111" fmla="*/ 2112018 w 5672219"/>
              <a:gd name="connsiteY111" fmla="*/ 4415245 h 4487346"/>
              <a:gd name="connsiteX112" fmla="*/ 2072829 w 5672219"/>
              <a:gd name="connsiteY112" fmla="*/ 4389120 h 4487346"/>
              <a:gd name="connsiteX113" fmla="*/ 1942201 w 5672219"/>
              <a:gd name="connsiteY113" fmla="*/ 4362994 h 4487346"/>
              <a:gd name="connsiteX114" fmla="*/ 1898091 w 5672219"/>
              <a:gd name="connsiteY114" fmla="*/ 4376227 h 4487346"/>
              <a:gd name="connsiteX115" fmla="*/ 1727970 w 5672219"/>
              <a:gd name="connsiteY115" fmla="*/ 4373634 h 4487346"/>
              <a:gd name="connsiteX116" fmla="*/ 1415333 w 5672219"/>
              <a:gd name="connsiteY116" fmla="*/ 4392850 h 4487346"/>
              <a:gd name="connsiteX117" fmla="*/ 1192509 w 5672219"/>
              <a:gd name="connsiteY117" fmla="*/ 4381481 h 4487346"/>
              <a:gd name="connsiteX118" fmla="*/ 763516 w 5672219"/>
              <a:gd name="connsiteY118" fmla="*/ 4376730 h 4487346"/>
              <a:gd name="connsiteX119" fmla="*/ 787828 w 5672219"/>
              <a:gd name="connsiteY119" fmla="*/ 4334279 h 4487346"/>
              <a:gd name="connsiteX120" fmla="*/ 443270 w 5672219"/>
              <a:gd name="connsiteY120" fmla="*/ 4294918 h 4487346"/>
              <a:gd name="connsiteX121" fmla="*/ 382 w 5672219"/>
              <a:gd name="connsiteY121" fmla="*/ 4279868 h 4487346"/>
              <a:gd name="connsiteX122" fmla="*/ 535768 w 5672219"/>
              <a:gd name="connsiteY122" fmla="*/ 4269859 h 4487346"/>
              <a:gd name="connsiteX123" fmla="*/ 503394 w 5672219"/>
              <a:gd name="connsiteY123" fmla="*/ 4273081 h 4487346"/>
              <a:gd name="connsiteX124" fmla="*/ 457959 w 5672219"/>
              <a:gd name="connsiteY124" fmla="*/ 4251707 h 4487346"/>
              <a:gd name="connsiteX125" fmla="*/ 781311 w 5672219"/>
              <a:gd name="connsiteY125" fmla="*/ 4268332 h 4487346"/>
              <a:gd name="connsiteX126" fmla="*/ 804216 w 5672219"/>
              <a:gd name="connsiteY126" fmla="*/ 3696788 h 4487346"/>
              <a:gd name="connsiteX127" fmla="*/ 822203 w 5672219"/>
              <a:gd name="connsiteY127" fmla="*/ 3584142 h 4487346"/>
              <a:gd name="connsiteX128" fmla="*/ 818795 w 5672219"/>
              <a:gd name="connsiteY128" fmla="*/ 3513908 h 4487346"/>
              <a:gd name="connsiteX129" fmla="*/ 831858 w 5672219"/>
              <a:gd name="connsiteY129" fmla="*/ 3474720 h 4487346"/>
              <a:gd name="connsiteX130" fmla="*/ 871046 w 5672219"/>
              <a:gd name="connsiteY130" fmla="*/ 3317965 h 4487346"/>
              <a:gd name="connsiteX131" fmla="*/ 884109 w 5672219"/>
              <a:gd name="connsiteY131" fmla="*/ 3278777 h 4487346"/>
              <a:gd name="connsiteX132" fmla="*/ 897172 w 5672219"/>
              <a:gd name="connsiteY132" fmla="*/ 3213462 h 4487346"/>
              <a:gd name="connsiteX133" fmla="*/ 936361 w 5672219"/>
              <a:gd name="connsiteY133" fmla="*/ 3135085 h 4487346"/>
              <a:gd name="connsiteX134" fmla="*/ 962486 w 5672219"/>
              <a:gd name="connsiteY134" fmla="*/ 3004457 h 4487346"/>
              <a:gd name="connsiteX135" fmla="*/ 975549 w 5672219"/>
              <a:gd name="connsiteY135" fmla="*/ 2926080 h 4487346"/>
              <a:gd name="connsiteX136" fmla="*/ 1001675 w 5672219"/>
              <a:gd name="connsiteY136" fmla="*/ 2873828 h 4487346"/>
              <a:gd name="connsiteX137" fmla="*/ 1014738 w 5672219"/>
              <a:gd name="connsiteY137" fmla="*/ 2834640 h 4487346"/>
              <a:gd name="connsiteX138" fmla="*/ 1080052 w 5672219"/>
              <a:gd name="connsiteY138" fmla="*/ 2403565 h 4487346"/>
              <a:gd name="connsiteX139" fmla="*/ 1097925 w 5672219"/>
              <a:gd name="connsiteY139" fmla="*/ 2253274 h 4487346"/>
              <a:gd name="connsiteX140" fmla="*/ 1119241 w 5672219"/>
              <a:gd name="connsiteY140" fmla="*/ 2181497 h 4487346"/>
              <a:gd name="connsiteX141" fmla="*/ 1143662 w 5672219"/>
              <a:gd name="connsiteY141" fmla="*/ 2018128 h 4487346"/>
              <a:gd name="connsiteX142" fmla="*/ 1156726 w 5672219"/>
              <a:gd name="connsiteY142" fmla="*/ 1978939 h 4487346"/>
              <a:gd name="connsiteX143" fmla="*/ 1184555 w 5672219"/>
              <a:gd name="connsiteY143" fmla="*/ 1854925 h 4487346"/>
              <a:gd name="connsiteX144" fmla="*/ 1223744 w 5672219"/>
              <a:gd name="connsiteY144" fmla="*/ 1567542 h 4487346"/>
              <a:gd name="connsiteX145" fmla="*/ 1249869 w 5672219"/>
              <a:gd name="connsiteY145" fmla="*/ 1410788 h 4487346"/>
              <a:gd name="connsiteX146" fmla="*/ 1289058 w 5672219"/>
              <a:gd name="connsiteY146" fmla="*/ 1306285 h 4487346"/>
              <a:gd name="connsiteX147" fmla="*/ 1302121 w 5672219"/>
              <a:gd name="connsiteY147" fmla="*/ 1136468 h 4487346"/>
              <a:gd name="connsiteX148" fmla="*/ 1249869 w 5672219"/>
              <a:gd name="connsiteY148" fmla="*/ 914400 h 4487346"/>
              <a:gd name="connsiteX149" fmla="*/ 1210681 w 5672219"/>
              <a:gd name="connsiteY149" fmla="*/ 901337 h 4487346"/>
              <a:gd name="connsiteX150" fmla="*/ 1145366 w 5672219"/>
              <a:gd name="connsiteY150" fmla="*/ 862148 h 4487346"/>
              <a:gd name="connsiteX151" fmla="*/ 1040864 w 5672219"/>
              <a:gd name="connsiteY151" fmla="*/ 809897 h 4487346"/>
              <a:gd name="connsiteX152" fmla="*/ 988612 w 5672219"/>
              <a:gd name="connsiteY152" fmla="*/ 783771 h 4487346"/>
              <a:gd name="connsiteX153" fmla="*/ 844921 w 5672219"/>
              <a:gd name="connsiteY153" fmla="*/ 796834 h 4487346"/>
              <a:gd name="connsiteX154" fmla="*/ 805732 w 5672219"/>
              <a:gd name="connsiteY154" fmla="*/ 809897 h 4487346"/>
              <a:gd name="connsiteX155" fmla="*/ 662041 w 5672219"/>
              <a:gd name="connsiteY155" fmla="*/ 822960 h 4487346"/>
              <a:gd name="connsiteX156" fmla="*/ 581093 w 5672219"/>
              <a:gd name="connsiteY156" fmla="*/ 836422 h 4487346"/>
              <a:gd name="connsiteX157" fmla="*/ 453035 w 5672219"/>
              <a:gd name="connsiteY157" fmla="*/ 836022 h 4487346"/>
              <a:gd name="connsiteX158" fmla="*/ 439972 w 5672219"/>
              <a:gd name="connsiteY158" fmla="*/ 783771 h 4487346"/>
              <a:gd name="connsiteX159" fmla="*/ 466098 w 5672219"/>
              <a:gd name="connsiteY159" fmla="*/ 744582 h 4487346"/>
              <a:gd name="connsiteX160" fmla="*/ 635915 w 5672219"/>
              <a:gd name="connsiteY160" fmla="*/ 679268 h 4487346"/>
              <a:gd name="connsiteX161" fmla="*/ 727355 w 5672219"/>
              <a:gd name="connsiteY161" fmla="*/ 640080 h 4487346"/>
              <a:gd name="connsiteX162" fmla="*/ 766544 w 5672219"/>
              <a:gd name="connsiteY162" fmla="*/ 627017 h 4487346"/>
              <a:gd name="connsiteX163" fmla="*/ 910235 w 5672219"/>
              <a:gd name="connsiteY163" fmla="*/ 574765 h 4487346"/>
              <a:gd name="connsiteX0" fmla="*/ 766544 w 5672221"/>
              <a:gd name="connsiteY0" fmla="*/ 645774 h 4493040"/>
              <a:gd name="connsiteX1" fmla="*/ 857984 w 5672221"/>
              <a:gd name="connsiteY1" fmla="*/ 619648 h 4493040"/>
              <a:gd name="connsiteX2" fmla="*/ 884109 w 5672221"/>
              <a:gd name="connsiteY2" fmla="*/ 580459 h 4493040"/>
              <a:gd name="connsiteX3" fmla="*/ 923298 w 5672221"/>
              <a:gd name="connsiteY3" fmla="*/ 541271 h 4493040"/>
              <a:gd name="connsiteX4" fmla="*/ 991545 w 5672221"/>
              <a:gd name="connsiteY4" fmla="*/ 462710 h 4493040"/>
              <a:gd name="connsiteX5" fmla="*/ 1043796 w 5672221"/>
              <a:gd name="connsiteY5" fmla="*/ 316295 h 4493040"/>
              <a:gd name="connsiteX6" fmla="*/ 1054125 w 5672221"/>
              <a:gd name="connsiteY6" fmla="*/ 319201 h 4493040"/>
              <a:gd name="connsiteX7" fmla="*/ 1117104 w 5672221"/>
              <a:gd name="connsiteY7" fmla="*/ 232839 h 4493040"/>
              <a:gd name="connsiteX8" fmla="*/ 1166426 w 5672221"/>
              <a:gd name="connsiteY8" fmla="*/ 175511 h 4493040"/>
              <a:gd name="connsiteX9" fmla="*/ 1182852 w 5672221"/>
              <a:gd name="connsiteY9" fmla="*/ 142769 h 4493040"/>
              <a:gd name="connsiteX10" fmla="*/ 1233475 w 5672221"/>
              <a:gd name="connsiteY10" fmla="*/ 116281 h 4493040"/>
              <a:gd name="connsiteX11" fmla="*/ 1231884 w 5672221"/>
              <a:gd name="connsiteY11" fmla="*/ 119867 h 4493040"/>
              <a:gd name="connsiteX12" fmla="*/ 1307183 w 5672221"/>
              <a:gd name="connsiteY12" fmla="*/ 42611 h 4493040"/>
              <a:gd name="connsiteX13" fmla="*/ 1344041 w 5672221"/>
              <a:gd name="connsiteY13" fmla="*/ 47236 h 4493040"/>
              <a:gd name="connsiteX14" fmla="*/ 1380497 w 5672221"/>
              <a:gd name="connsiteY14" fmla="*/ 51329 h 4493040"/>
              <a:gd name="connsiteX15" fmla="*/ 1386156 w 5672221"/>
              <a:gd name="connsiteY15" fmla="*/ 21562 h 4493040"/>
              <a:gd name="connsiteX16" fmla="*/ 1471938 w 5672221"/>
              <a:gd name="connsiteY16" fmla="*/ 20286 h 4493040"/>
              <a:gd name="connsiteX17" fmla="*/ 1505862 w 5672221"/>
              <a:gd name="connsiteY17" fmla="*/ 246 h 4493040"/>
              <a:gd name="connsiteX18" fmla="*/ 1550315 w 5672221"/>
              <a:gd name="connsiteY18" fmla="*/ 5694 h 4493040"/>
              <a:gd name="connsiteX19" fmla="*/ 1680944 w 5672221"/>
              <a:gd name="connsiteY19" fmla="*/ 31819 h 4493040"/>
              <a:gd name="connsiteX20" fmla="*/ 1762539 w 5672221"/>
              <a:gd name="connsiteY20" fmla="*/ 62697 h 4493040"/>
              <a:gd name="connsiteX21" fmla="*/ 1811572 w 5672221"/>
              <a:gd name="connsiteY21" fmla="*/ 110196 h 4493040"/>
              <a:gd name="connsiteX22" fmla="*/ 1863824 w 5672221"/>
              <a:gd name="connsiteY22" fmla="*/ 136322 h 4493040"/>
              <a:gd name="connsiteX23" fmla="*/ 1876886 w 5672221"/>
              <a:gd name="connsiteY23" fmla="*/ 175511 h 4493040"/>
              <a:gd name="connsiteX24" fmla="*/ 1916075 w 5672221"/>
              <a:gd name="connsiteY24" fmla="*/ 214699 h 4493040"/>
              <a:gd name="connsiteX25" fmla="*/ 1929138 w 5672221"/>
              <a:gd name="connsiteY25" fmla="*/ 280014 h 4493040"/>
              <a:gd name="connsiteX26" fmla="*/ 1944547 w 5672221"/>
              <a:gd name="connsiteY26" fmla="*/ 601054 h 4493040"/>
              <a:gd name="connsiteX27" fmla="*/ 1903012 w 5672221"/>
              <a:gd name="connsiteY27" fmla="*/ 972345 h 4493040"/>
              <a:gd name="connsiteX28" fmla="*/ 1889949 w 5672221"/>
              <a:gd name="connsiteY28" fmla="*/ 1194414 h 4493040"/>
              <a:gd name="connsiteX29" fmla="*/ 1876886 w 5672221"/>
              <a:gd name="connsiteY29" fmla="*/ 1246665 h 4493040"/>
              <a:gd name="connsiteX30" fmla="*/ 1850761 w 5672221"/>
              <a:gd name="connsiteY30" fmla="*/ 1377294 h 4493040"/>
              <a:gd name="connsiteX31" fmla="*/ 1785446 w 5672221"/>
              <a:gd name="connsiteY31" fmla="*/ 1834494 h 4493040"/>
              <a:gd name="connsiteX32" fmla="*/ 1772384 w 5672221"/>
              <a:gd name="connsiteY32" fmla="*/ 2330882 h 4493040"/>
              <a:gd name="connsiteX33" fmla="*/ 1759321 w 5672221"/>
              <a:gd name="connsiteY33" fmla="*/ 2370071 h 4493040"/>
              <a:gd name="connsiteX34" fmla="*/ 1772384 w 5672221"/>
              <a:gd name="connsiteY34" fmla="*/ 3153842 h 4493040"/>
              <a:gd name="connsiteX35" fmla="*/ 1798509 w 5672221"/>
              <a:gd name="connsiteY35" fmla="*/ 3193031 h 4493040"/>
              <a:gd name="connsiteX36" fmla="*/ 1850761 w 5672221"/>
              <a:gd name="connsiteY36" fmla="*/ 3258345 h 4493040"/>
              <a:gd name="connsiteX37" fmla="*/ 1863824 w 5672221"/>
              <a:gd name="connsiteY37" fmla="*/ 3297534 h 4493040"/>
              <a:gd name="connsiteX38" fmla="*/ 1903012 w 5672221"/>
              <a:gd name="connsiteY38" fmla="*/ 3310596 h 4493040"/>
              <a:gd name="connsiteX39" fmla="*/ 2085892 w 5672221"/>
              <a:gd name="connsiteY39" fmla="*/ 3232219 h 4493040"/>
              <a:gd name="connsiteX40" fmla="*/ 2125081 w 5672221"/>
              <a:gd name="connsiteY40" fmla="*/ 3219156 h 4493040"/>
              <a:gd name="connsiteX41" fmla="*/ 2151206 w 5672221"/>
              <a:gd name="connsiteY41" fmla="*/ 3179968 h 4493040"/>
              <a:gd name="connsiteX42" fmla="*/ 2255709 w 5672221"/>
              <a:gd name="connsiteY42" fmla="*/ 3088528 h 4493040"/>
              <a:gd name="connsiteX43" fmla="*/ 2281835 w 5672221"/>
              <a:gd name="connsiteY43" fmla="*/ 3010151 h 4493040"/>
              <a:gd name="connsiteX44" fmla="*/ 2360212 w 5672221"/>
              <a:gd name="connsiteY44" fmla="*/ 2970962 h 4493040"/>
              <a:gd name="connsiteX45" fmla="*/ 2399401 w 5672221"/>
              <a:gd name="connsiteY45" fmla="*/ 2944836 h 4493040"/>
              <a:gd name="connsiteX46" fmla="*/ 2490841 w 5672221"/>
              <a:gd name="connsiteY46" fmla="*/ 2853396 h 4493040"/>
              <a:gd name="connsiteX47" fmla="*/ 2582281 w 5672221"/>
              <a:gd name="connsiteY47" fmla="*/ 2775019 h 4493040"/>
              <a:gd name="connsiteX48" fmla="*/ 2621469 w 5672221"/>
              <a:gd name="connsiteY48" fmla="*/ 2722768 h 4493040"/>
              <a:gd name="connsiteX49" fmla="*/ 2739035 w 5672221"/>
              <a:gd name="connsiteY49" fmla="*/ 2631328 h 4493040"/>
              <a:gd name="connsiteX50" fmla="*/ 2778224 w 5672221"/>
              <a:gd name="connsiteY50" fmla="*/ 2618265 h 4493040"/>
              <a:gd name="connsiteX51" fmla="*/ 2869664 w 5672221"/>
              <a:gd name="connsiteY51" fmla="*/ 2526825 h 4493040"/>
              <a:gd name="connsiteX52" fmla="*/ 2921915 w 5672221"/>
              <a:gd name="connsiteY52" fmla="*/ 2487636 h 4493040"/>
              <a:gd name="connsiteX53" fmla="*/ 3065606 w 5672221"/>
              <a:gd name="connsiteY53" fmla="*/ 2383134 h 4493040"/>
              <a:gd name="connsiteX54" fmla="*/ 3157046 w 5672221"/>
              <a:gd name="connsiteY54" fmla="*/ 2291694 h 4493040"/>
              <a:gd name="connsiteX55" fmla="*/ 3261549 w 5672221"/>
              <a:gd name="connsiteY55" fmla="*/ 2239442 h 4493040"/>
              <a:gd name="connsiteX56" fmla="*/ 3366052 w 5672221"/>
              <a:gd name="connsiteY56" fmla="*/ 2148002 h 4493040"/>
              <a:gd name="connsiteX57" fmla="*/ 3431366 w 5672221"/>
              <a:gd name="connsiteY57" fmla="*/ 2134939 h 4493040"/>
              <a:gd name="connsiteX58" fmla="*/ 3522806 w 5672221"/>
              <a:gd name="connsiteY58" fmla="*/ 2095751 h 4493040"/>
              <a:gd name="connsiteX59" fmla="*/ 3588121 w 5672221"/>
              <a:gd name="connsiteY59" fmla="*/ 2082688 h 4493040"/>
              <a:gd name="connsiteX60" fmla="*/ 3653435 w 5672221"/>
              <a:gd name="connsiteY60" fmla="*/ 2043499 h 4493040"/>
              <a:gd name="connsiteX61" fmla="*/ 3914692 w 5672221"/>
              <a:gd name="connsiteY61" fmla="*/ 1965122 h 4493040"/>
              <a:gd name="connsiteX62" fmla="*/ 4241264 w 5672221"/>
              <a:gd name="connsiteY62" fmla="*/ 1978185 h 4493040"/>
              <a:gd name="connsiteX63" fmla="*/ 4280452 w 5672221"/>
              <a:gd name="connsiteY63" fmla="*/ 2017374 h 4493040"/>
              <a:gd name="connsiteX64" fmla="*/ 4398018 w 5672221"/>
              <a:gd name="connsiteY64" fmla="*/ 1925934 h 4493040"/>
              <a:gd name="connsiteX65" fmla="*/ 4450269 w 5672221"/>
              <a:gd name="connsiteY65" fmla="*/ 1899808 h 4493040"/>
              <a:gd name="connsiteX66" fmla="*/ 4567835 w 5672221"/>
              <a:gd name="connsiteY66" fmla="*/ 1847556 h 4493040"/>
              <a:gd name="connsiteX67" fmla="*/ 4672338 w 5672221"/>
              <a:gd name="connsiteY67" fmla="*/ 1782242 h 4493040"/>
              <a:gd name="connsiteX68" fmla="*/ 4789904 w 5672221"/>
              <a:gd name="connsiteY68" fmla="*/ 1729991 h 4493040"/>
              <a:gd name="connsiteX69" fmla="*/ 4868281 w 5672221"/>
              <a:gd name="connsiteY69" fmla="*/ 1664676 h 4493040"/>
              <a:gd name="connsiteX70" fmla="*/ 4894406 w 5672221"/>
              <a:gd name="connsiteY70" fmla="*/ 1612425 h 4493040"/>
              <a:gd name="connsiteX71" fmla="*/ 4985846 w 5672221"/>
              <a:gd name="connsiteY71" fmla="*/ 1520985 h 4493040"/>
              <a:gd name="connsiteX72" fmla="*/ 5038098 w 5672221"/>
              <a:gd name="connsiteY72" fmla="*/ 1455671 h 4493040"/>
              <a:gd name="connsiteX73" fmla="*/ 5077286 w 5672221"/>
              <a:gd name="connsiteY73" fmla="*/ 1847556 h 4493040"/>
              <a:gd name="connsiteX74" fmla="*/ 5142601 w 5672221"/>
              <a:gd name="connsiteY74" fmla="*/ 1834494 h 4493040"/>
              <a:gd name="connsiteX75" fmla="*/ 5220978 w 5672221"/>
              <a:gd name="connsiteY75" fmla="*/ 1795305 h 4493040"/>
              <a:gd name="connsiteX76" fmla="*/ 5312418 w 5672221"/>
              <a:gd name="connsiteY76" fmla="*/ 1756116 h 4493040"/>
              <a:gd name="connsiteX77" fmla="*/ 5286292 w 5672221"/>
              <a:gd name="connsiteY77" fmla="*/ 2108814 h 4493040"/>
              <a:gd name="connsiteX78" fmla="*/ 5247104 w 5672221"/>
              <a:gd name="connsiteY78" fmla="*/ 2200254 h 4493040"/>
              <a:gd name="connsiteX79" fmla="*/ 5207915 w 5672221"/>
              <a:gd name="connsiteY79" fmla="*/ 2278631 h 4493040"/>
              <a:gd name="connsiteX80" fmla="*/ 5207915 w 5672221"/>
              <a:gd name="connsiteY80" fmla="*/ 2605202 h 4493040"/>
              <a:gd name="connsiteX81" fmla="*/ 5260166 w 5672221"/>
              <a:gd name="connsiteY81" fmla="*/ 2670516 h 4493040"/>
              <a:gd name="connsiteX82" fmla="*/ 5273229 w 5672221"/>
              <a:gd name="connsiteY82" fmla="*/ 2984025 h 4493040"/>
              <a:gd name="connsiteX83" fmla="*/ 5299355 w 5672221"/>
              <a:gd name="connsiteY83" fmla="*/ 3023214 h 4493040"/>
              <a:gd name="connsiteX84" fmla="*/ 5325481 w 5672221"/>
              <a:gd name="connsiteY84" fmla="*/ 3114654 h 4493040"/>
              <a:gd name="connsiteX85" fmla="*/ 5364669 w 5672221"/>
              <a:gd name="connsiteY85" fmla="*/ 3193031 h 4493040"/>
              <a:gd name="connsiteX86" fmla="*/ 5338544 w 5672221"/>
              <a:gd name="connsiteY86" fmla="*/ 3480414 h 4493040"/>
              <a:gd name="connsiteX87" fmla="*/ 5325481 w 5672221"/>
              <a:gd name="connsiteY87" fmla="*/ 3519602 h 4493040"/>
              <a:gd name="connsiteX88" fmla="*/ 5312418 w 5672221"/>
              <a:gd name="connsiteY88" fmla="*/ 3624105 h 4493040"/>
              <a:gd name="connsiteX89" fmla="*/ 5325481 w 5672221"/>
              <a:gd name="connsiteY89" fmla="*/ 4055179 h 4493040"/>
              <a:gd name="connsiteX90" fmla="*/ 5351606 w 5672221"/>
              <a:gd name="connsiteY90" fmla="*/ 4120494 h 4493040"/>
              <a:gd name="connsiteX91" fmla="*/ 5364669 w 5672221"/>
              <a:gd name="connsiteY91" fmla="*/ 4159682 h 4493040"/>
              <a:gd name="connsiteX92" fmla="*/ 5325481 w 5672221"/>
              <a:gd name="connsiteY92" fmla="*/ 4211934 h 4493040"/>
              <a:gd name="connsiteX93" fmla="*/ 783974 w 5672221"/>
              <a:gd name="connsiteY93" fmla="*/ 4256043 h 4493040"/>
              <a:gd name="connsiteX94" fmla="*/ 758291 w 5672221"/>
              <a:gd name="connsiteY94" fmla="*/ 4330130 h 4493040"/>
              <a:gd name="connsiteX95" fmla="*/ 1068393 w 5672221"/>
              <a:gd name="connsiteY95" fmla="*/ 4335052 h 4493040"/>
              <a:gd name="connsiteX96" fmla="*/ 2151281 w 5672221"/>
              <a:gd name="connsiteY96" fmla="*/ 4344892 h 4493040"/>
              <a:gd name="connsiteX97" fmla="*/ 3780534 w 5672221"/>
              <a:gd name="connsiteY97" fmla="*/ 4310455 h 4493040"/>
              <a:gd name="connsiteX98" fmla="*/ 4458411 w 5672221"/>
              <a:gd name="connsiteY98" fmla="*/ 4295063 h 4493040"/>
              <a:gd name="connsiteX99" fmla="*/ 5340880 w 5672221"/>
              <a:gd name="connsiteY99" fmla="*/ 4325214 h 4493040"/>
              <a:gd name="connsiteX100" fmla="*/ 4371892 w 5672221"/>
              <a:gd name="connsiteY100" fmla="*/ 4368688 h 4493040"/>
              <a:gd name="connsiteX101" fmla="*/ 4319641 w 5672221"/>
              <a:gd name="connsiteY101" fmla="*/ 4394814 h 4493040"/>
              <a:gd name="connsiteX102" fmla="*/ 4253067 w 5672221"/>
              <a:gd name="connsiteY102" fmla="*/ 4384249 h 4493040"/>
              <a:gd name="connsiteX103" fmla="*/ 4139857 w 5672221"/>
              <a:gd name="connsiteY103" fmla="*/ 4413767 h 4493040"/>
              <a:gd name="connsiteX104" fmla="*/ 4607777 w 5672221"/>
              <a:gd name="connsiteY104" fmla="*/ 4430611 h 4493040"/>
              <a:gd name="connsiteX105" fmla="*/ 3797126 w 5672221"/>
              <a:gd name="connsiteY105" fmla="*/ 4447065 h 4493040"/>
              <a:gd name="connsiteX106" fmla="*/ 3718749 w 5672221"/>
              <a:gd name="connsiteY106" fmla="*/ 4434002 h 4493040"/>
              <a:gd name="connsiteX107" fmla="*/ 3535869 w 5672221"/>
              <a:gd name="connsiteY107" fmla="*/ 4407876 h 4493040"/>
              <a:gd name="connsiteX108" fmla="*/ 3545905 w 5672221"/>
              <a:gd name="connsiteY108" fmla="*/ 4424332 h 4493040"/>
              <a:gd name="connsiteX109" fmla="*/ 3509175 w 5672221"/>
              <a:gd name="connsiteY109" fmla="*/ 4493040 h 4493040"/>
              <a:gd name="connsiteX110" fmla="*/ 1555691 w 5672221"/>
              <a:gd name="connsiteY110" fmla="*/ 4482639 h 4493040"/>
              <a:gd name="connsiteX111" fmla="*/ 2112018 w 5672221"/>
              <a:gd name="connsiteY111" fmla="*/ 4420939 h 4493040"/>
              <a:gd name="connsiteX112" fmla="*/ 2072829 w 5672221"/>
              <a:gd name="connsiteY112" fmla="*/ 4394814 h 4493040"/>
              <a:gd name="connsiteX113" fmla="*/ 1942201 w 5672221"/>
              <a:gd name="connsiteY113" fmla="*/ 4368688 h 4493040"/>
              <a:gd name="connsiteX114" fmla="*/ 1898091 w 5672221"/>
              <a:gd name="connsiteY114" fmla="*/ 4381921 h 4493040"/>
              <a:gd name="connsiteX115" fmla="*/ 1727970 w 5672221"/>
              <a:gd name="connsiteY115" fmla="*/ 4379328 h 4493040"/>
              <a:gd name="connsiteX116" fmla="*/ 1415333 w 5672221"/>
              <a:gd name="connsiteY116" fmla="*/ 4398544 h 4493040"/>
              <a:gd name="connsiteX117" fmla="*/ 1192509 w 5672221"/>
              <a:gd name="connsiteY117" fmla="*/ 4387175 h 4493040"/>
              <a:gd name="connsiteX118" fmla="*/ 763516 w 5672221"/>
              <a:gd name="connsiteY118" fmla="*/ 4382424 h 4493040"/>
              <a:gd name="connsiteX119" fmla="*/ 787828 w 5672221"/>
              <a:gd name="connsiteY119" fmla="*/ 4339973 h 4493040"/>
              <a:gd name="connsiteX120" fmla="*/ 443270 w 5672221"/>
              <a:gd name="connsiteY120" fmla="*/ 4300612 h 4493040"/>
              <a:gd name="connsiteX121" fmla="*/ 382 w 5672221"/>
              <a:gd name="connsiteY121" fmla="*/ 4285562 h 4493040"/>
              <a:gd name="connsiteX122" fmla="*/ 535768 w 5672221"/>
              <a:gd name="connsiteY122" fmla="*/ 4275553 h 4493040"/>
              <a:gd name="connsiteX123" fmla="*/ 503394 w 5672221"/>
              <a:gd name="connsiteY123" fmla="*/ 4278775 h 4493040"/>
              <a:gd name="connsiteX124" fmla="*/ 457959 w 5672221"/>
              <a:gd name="connsiteY124" fmla="*/ 4257401 h 4493040"/>
              <a:gd name="connsiteX125" fmla="*/ 781311 w 5672221"/>
              <a:gd name="connsiteY125" fmla="*/ 4274026 h 4493040"/>
              <a:gd name="connsiteX126" fmla="*/ 804216 w 5672221"/>
              <a:gd name="connsiteY126" fmla="*/ 3702482 h 4493040"/>
              <a:gd name="connsiteX127" fmla="*/ 822203 w 5672221"/>
              <a:gd name="connsiteY127" fmla="*/ 3589836 h 4493040"/>
              <a:gd name="connsiteX128" fmla="*/ 818795 w 5672221"/>
              <a:gd name="connsiteY128" fmla="*/ 3519602 h 4493040"/>
              <a:gd name="connsiteX129" fmla="*/ 831858 w 5672221"/>
              <a:gd name="connsiteY129" fmla="*/ 3480414 h 4493040"/>
              <a:gd name="connsiteX130" fmla="*/ 871046 w 5672221"/>
              <a:gd name="connsiteY130" fmla="*/ 3323659 h 4493040"/>
              <a:gd name="connsiteX131" fmla="*/ 884109 w 5672221"/>
              <a:gd name="connsiteY131" fmla="*/ 3284471 h 4493040"/>
              <a:gd name="connsiteX132" fmla="*/ 897172 w 5672221"/>
              <a:gd name="connsiteY132" fmla="*/ 3219156 h 4493040"/>
              <a:gd name="connsiteX133" fmla="*/ 936361 w 5672221"/>
              <a:gd name="connsiteY133" fmla="*/ 3140779 h 4493040"/>
              <a:gd name="connsiteX134" fmla="*/ 962486 w 5672221"/>
              <a:gd name="connsiteY134" fmla="*/ 3010151 h 4493040"/>
              <a:gd name="connsiteX135" fmla="*/ 975549 w 5672221"/>
              <a:gd name="connsiteY135" fmla="*/ 2931774 h 4493040"/>
              <a:gd name="connsiteX136" fmla="*/ 1001675 w 5672221"/>
              <a:gd name="connsiteY136" fmla="*/ 2879522 h 4493040"/>
              <a:gd name="connsiteX137" fmla="*/ 1014738 w 5672221"/>
              <a:gd name="connsiteY137" fmla="*/ 2840334 h 4493040"/>
              <a:gd name="connsiteX138" fmla="*/ 1080052 w 5672221"/>
              <a:gd name="connsiteY138" fmla="*/ 2409259 h 4493040"/>
              <a:gd name="connsiteX139" fmla="*/ 1097925 w 5672221"/>
              <a:gd name="connsiteY139" fmla="*/ 2258968 h 4493040"/>
              <a:gd name="connsiteX140" fmla="*/ 1119241 w 5672221"/>
              <a:gd name="connsiteY140" fmla="*/ 2187191 h 4493040"/>
              <a:gd name="connsiteX141" fmla="*/ 1143662 w 5672221"/>
              <a:gd name="connsiteY141" fmla="*/ 2023822 h 4493040"/>
              <a:gd name="connsiteX142" fmla="*/ 1156726 w 5672221"/>
              <a:gd name="connsiteY142" fmla="*/ 1984633 h 4493040"/>
              <a:gd name="connsiteX143" fmla="*/ 1184555 w 5672221"/>
              <a:gd name="connsiteY143" fmla="*/ 1860619 h 4493040"/>
              <a:gd name="connsiteX144" fmla="*/ 1223744 w 5672221"/>
              <a:gd name="connsiteY144" fmla="*/ 1573236 h 4493040"/>
              <a:gd name="connsiteX145" fmla="*/ 1249869 w 5672221"/>
              <a:gd name="connsiteY145" fmla="*/ 1416482 h 4493040"/>
              <a:gd name="connsiteX146" fmla="*/ 1289058 w 5672221"/>
              <a:gd name="connsiteY146" fmla="*/ 1311979 h 4493040"/>
              <a:gd name="connsiteX147" fmla="*/ 1302121 w 5672221"/>
              <a:gd name="connsiteY147" fmla="*/ 1142162 h 4493040"/>
              <a:gd name="connsiteX148" fmla="*/ 1249869 w 5672221"/>
              <a:gd name="connsiteY148" fmla="*/ 920094 h 4493040"/>
              <a:gd name="connsiteX149" fmla="*/ 1210681 w 5672221"/>
              <a:gd name="connsiteY149" fmla="*/ 907031 h 4493040"/>
              <a:gd name="connsiteX150" fmla="*/ 1145366 w 5672221"/>
              <a:gd name="connsiteY150" fmla="*/ 867842 h 4493040"/>
              <a:gd name="connsiteX151" fmla="*/ 1040864 w 5672221"/>
              <a:gd name="connsiteY151" fmla="*/ 815591 h 4493040"/>
              <a:gd name="connsiteX152" fmla="*/ 988612 w 5672221"/>
              <a:gd name="connsiteY152" fmla="*/ 789465 h 4493040"/>
              <a:gd name="connsiteX153" fmla="*/ 844921 w 5672221"/>
              <a:gd name="connsiteY153" fmla="*/ 802528 h 4493040"/>
              <a:gd name="connsiteX154" fmla="*/ 805732 w 5672221"/>
              <a:gd name="connsiteY154" fmla="*/ 815591 h 4493040"/>
              <a:gd name="connsiteX155" fmla="*/ 662041 w 5672221"/>
              <a:gd name="connsiteY155" fmla="*/ 828654 h 4493040"/>
              <a:gd name="connsiteX156" fmla="*/ 581093 w 5672221"/>
              <a:gd name="connsiteY156" fmla="*/ 842116 h 4493040"/>
              <a:gd name="connsiteX157" fmla="*/ 453035 w 5672221"/>
              <a:gd name="connsiteY157" fmla="*/ 841716 h 4493040"/>
              <a:gd name="connsiteX158" fmla="*/ 439972 w 5672221"/>
              <a:gd name="connsiteY158" fmla="*/ 789465 h 4493040"/>
              <a:gd name="connsiteX159" fmla="*/ 466098 w 5672221"/>
              <a:gd name="connsiteY159" fmla="*/ 750276 h 4493040"/>
              <a:gd name="connsiteX160" fmla="*/ 635915 w 5672221"/>
              <a:gd name="connsiteY160" fmla="*/ 684962 h 4493040"/>
              <a:gd name="connsiteX161" fmla="*/ 727355 w 5672221"/>
              <a:gd name="connsiteY161" fmla="*/ 645774 h 4493040"/>
              <a:gd name="connsiteX162" fmla="*/ 766544 w 5672221"/>
              <a:gd name="connsiteY162" fmla="*/ 632711 h 4493040"/>
              <a:gd name="connsiteX163" fmla="*/ 910235 w 5672221"/>
              <a:gd name="connsiteY163" fmla="*/ 580459 h 4493040"/>
              <a:gd name="connsiteX0" fmla="*/ 766544 w 5672219"/>
              <a:gd name="connsiteY0" fmla="*/ 645774 h 4493040"/>
              <a:gd name="connsiteX1" fmla="*/ 857984 w 5672219"/>
              <a:gd name="connsiteY1" fmla="*/ 619648 h 4493040"/>
              <a:gd name="connsiteX2" fmla="*/ 884109 w 5672219"/>
              <a:gd name="connsiteY2" fmla="*/ 580459 h 4493040"/>
              <a:gd name="connsiteX3" fmla="*/ 923298 w 5672219"/>
              <a:gd name="connsiteY3" fmla="*/ 541271 h 4493040"/>
              <a:gd name="connsiteX4" fmla="*/ 991545 w 5672219"/>
              <a:gd name="connsiteY4" fmla="*/ 462710 h 4493040"/>
              <a:gd name="connsiteX5" fmla="*/ 1043796 w 5672219"/>
              <a:gd name="connsiteY5" fmla="*/ 316295 h 4493040"/>
              <a:gd name="connsiteX6" fmla="*/ 1054125 w 5672219"/>
              <a:gd name="connsiteY6" fmla="*/ 319201 h 4493040"/>
              <a:gd name="connsiteX7" fmla="*/ 1117104 w 5672219"/>
              <a:gd name="connsiteY7" fmla="*/ 232839 h 4493040"/>
              <a:gd name="connsiteX8" fmla="*/ 1166426 w 5672219"/>
              <a:gd name="connsiteY8" fmla="*/ 175511 h 4493040"/>
              <a:gd name="connsiteX9" fmla="*/ 1182852 w 5672219"/>
              <a:gd name="connsiteY9" fmla="*/ 142769 h 4493040"/>
              <a:gd name="connsiteX10" fmla="*/ 1233475 w 5672219"/>
              <a:gd name="connsiteY10" fmla="*/ 116281 h 4493040"/>
              <a:gd name="connsiteX11" fmla="*/ 1231884 w 5672219"/>
              <a:gd name="connsiteY11" fmla="*/ 119867 h 4493040"/>
              <a:gd name="connsiteX12" fmla="*/ 1307183 w 5672219"/>
              <a:gd name="connsiteY12" fmla="*/ 42611 h 4493040"/>
              <a:gd name="connsiteX13" fmla="*/ 1344041 w 5672219"/>
              <a:gd name="connsiteY13" fmla="*/ 47236 h 4493040"/>
              <a:gd name="connsiteX14" fmla="*/ 1380497 w 5672219"/>
              <a:gd name="connsiteY14" fmla="*/ 51329 h 4493040"/>
              <a:gd name="connsiteX15" fmla="*/ 1386156 w 5672219"/>
              <a:gd name="connsiteY15" fmla="*/ 21562 h 4493040"/>
              <a:gd name="connsiteX16" fmla="*/ 1471938 w 5672219"/>
              <a:gd name="connsiteY16" fmla="*/ 20286 h 4493040"/>
              <a:gd name="connsiteX17" fmla="*/ 1505862 w 5672219"/>
              <a:gd name="connsiteY17" fmla="*/ 246 h 4493040"/>
              <a:gd name="connsiteX18" fmla="*/ 1550315 w 5672219"/>
              <a:gd name="connsiteY18" fmla="*/ 5694 h 4493040"/>
              <a:gd name="connsiteX19" fmla="*/ 1680944 w 5672219"/>
              <a:gd name="connsiteY19" fmla="*/ 31819 h 4493040"/>
              <a:gd name="connsiteX20" fmla="*/ 1762539 w 5672219"/>
              <a:gd name="connsiteY20" fmla="*/ 62697 h 4493040"/>
              <a:gd name="connsiteX21" fmla="*/ 1811572 w 5672219"/>
              <a:gd name="connsiteY21" fmla="*/ 110196 h 4493040"/>
              <a:gd name="connsiteX22" fmla="*/ 1863824 w 5672219"/>
              <a:gd name="connsiteY22" fmla="*/ 136322 h 4493040"/>
              <a:gd name="connsiteX23" fmla="*/ 1876886 w 5672219"/>
              <a:gd name="connsiteY23" fmla="*/ 175511 h 4493040"/>
              <a:gd name="connsiteX24" fmla="*/ 1916075 w 5672219"/>
              <a:gd name="connsiteY24" fmla="*/ 214699 h 4493040"/>
              <a:gd name="connsiteX25" fmla="*/ 1929138 w 5672219"/>
              <a:gd name="connsiteY25" fmla="*/ 280014 h 4493040"/>
              <a:gd name="connsiteX26" fmla="*/ 1944547 w 5672219"/>
              <a:gd name="connsiteY26" fmla="*/ 601054 h 4493040"/>
              <a:gd name="connsiteX27" fmla="*/ 1903012 w 5672219"/>
              <a:gd name="connsiteY27" fmla="*/ 972345 h 4493040"/>
              <a:gd name="connsiteX28" fmla="*/ 1889949 w 5672219"/>
              <a:gd name="connsiteY28" fmla="*/ 1194414 h 4493040"/>
              <a:gd name="connsiteX29" fmla="*/ 1876886 w 5672219"/>
              <a:gd name="connsiteY29" fmla="*/ 1246665 h 4493040"/>
              <a:gd name="connsiteX30" fmla="*/ 1850761 w 5672219"/>
              <a:gd name="connsiteY30" fmla="*/ 1377294 h 4493040"/>
              <a:gd name="connsiteX31" fmla="*/ 1785446 w 5672219"/>
              <a:gd name="connsiteY31" fmla="*/ 1834494 h 4493040"/>
              <a:gd name="connsiteX32" fmla="*/ 1772384 w 5672219"/>
              <a:gd name="connsiteY32" fmla="*/ 2330882 h 4493040"/>
              <a:gd name="connsiteX33" fmla="*/ 1759321 w 5672219"/>
              <a:gd name="connsiteY33" fmla="*/ 2370071 h 4493040"/>
              <a:gd name="connsiteX34" fmla="*/ 1772384 w 5672219"/>
              <a:gd name="connsiteY34" fmla="*/ 3153842 h 4493040"/>
              <a:gd name="connsiteX35" fmla="*/ 1798509 w 5672219"/>
              <a:gd name="connsiteY35" fmla="*/ 3193031 h 4493040"/>
              <a:gd name="connsiteX36" fmla="*/ 1850761 w 5672219"/>
              <a:gd name="connsiteY36" fmla="*/ 3258345 h 4493040"/>
              <a:gd name="connsiteX37" fmla="*/ 1863824 w 5672219"/>
              <a:gd name="connsiteY37" fmla="*/ 3297534 h 4493040"/>
              <a:gd name="connsiteX38" fmla="*/ 1903012 w 5672219"/>
              <a:gd name="connsiteY38" fmla="*/ 3310596 h 4493040"/>
              <a:gd name="connsiteX39" fmla="*/ 2085892 w 5672219"/>
              <a:gd name="connsiteY39" fmla="*/ 3232219 h 4493040"/>
              <a:gd name="connsiteX40" fmla="*/ 2125081 w 5672219"/>
              <a:gd name="connsiteY40" fmla="*/ 3219156 h 4493040"/>
              <a:gd name="connsiteX41" fmla="*/ 2151206 w 5672219"/>
              <a:gd name="connsiteY41" fmla="*/ 3179968 h 4493040"/>
              <a:gd name="connsiteX42" fmla="*/ 2255709 w 5672219"/>
              <a:gd name="connsiteY42" fmla="*/ 3088528 h 4493040"/>
              <a:gd name="connsiteX43" fmla="*/ 2281835 w 5672219"/>
              <a:gd name="connsiteY43" fmla="*/ 3010151 h 4493040"/>
              <a:gd name="connsiteX44" fmla="*/ 2360212 w 5672219"/>
              <a:gd name="connsiteY44" fmla="*/ 2970962 h 4493040"/>
              <a:gd name="connsiteX45" fmla="*/ 2399401 w 5672219"/>
              <a:gd name="connsiteY45" fmla="*/ 2944836 h 4493040"/>
              <a:gd name="connsiteX46" fmla="*/ 2490841 w 5672219"/>
              <a:gd name="connsiteY46" fmla="*/ 2853396 h 4493040"/>
              <a:gd name="connsiteX47" fmla="*/ 2582281 w 5672219"/>
              <a:gd name="connsiteY47" fmla="*/ 2775019 h 4493040"/>
              <a:gd name="connsiteX48" fmla="*/ 2621469 w 5672219"/>
              <a:gd name="connsiteY48" fmla="*/ 2722768 h 4493040"/>
              <a:gd name="connsiteX49" fmla="*/ 2739035 w 5672219"/>
              <a:gd name="connsiteY49" fmla="*/ 2631328 h 4493040"/>
              <a:gd name="connsiteX50" fmla="*/ 2778224 w 5672219"/>
              <a:gd name="connsiteY50" fmla="*/ 2618265 h 4493040"/>
              <a:gd name="connsiteX51" fmla="*/ 2869664 w 5672219"/>
              <a:gd name="connsiteY51" fmla="*/ 2526825 h 4493040"/>
              <a:gd name="connsiteX52" fmla="*/ 2921915 w 5672219"/>
              <a:gd name="connsiteY52" fmla="*/ 2487636 h 4493040"/>
              <a:gd name="connsiteX53" fmla="*/ 3065606 w 5672219"/>
              <a:gd name="connsiteY53" fmla="*/ 2383134 h 4493040"/>
              <a:gd name="connsiteX54" fmla="*/ 3157046 w 5672219"/>
              <a:gd name="connsiteY54" fmla="*/ 2291694 h 4493040"/>
              <a:gd name="connsiteX55" fmla="*/ 3261549 w 5672219"/>
              <a:gd name="connsiteY55" fmla="*/ 2239442 h 4493040"/>
              <a:gd name="connsiteX56" fmla="*/ 3366052 w 5672219"/>
              <a:gd name="connsiteY56" fmla="*/ 2148002 h 4493040"/>
              <a:gd name="connsiteX57" fmla="*/ 3431366 w 5672219"/>
              <a:gd name="connsiteY57" fmla="*/ 2134939 h 4493040"/>
              <a:gd name="connsiteX58" fmla="*/ 3522806 w 5672219"/>
              <a:gd name="connsiteY58" fmla="*/ 2095751 h 4493040"/>
              <a:gd name="connsiteX59" fmla="*/ 3588121 w 5672219"/>
              <a:gd name="connsiteY59" fmla="*/ 2082688 h 4493040"/>
              <a:gd name="connsiteX60" fmla="*/ 3653435 w 5672219"/>
              <a:gd name="connsiteY60" fmla="*/ 2043499 h 4493040"/>
              <a:gd name="connsiteX61" fmla="*/ 3914692 w 5672219"/>
              <a:gd name="connsiteY61" fmla="*/ 1965122 h 4493040"/>
              <a:gd name="connsiteX62" fmla="*/ 4241264 w 5672219"/>
              <a:gd name="connsiteY62" fmla="*/ 1978185 h 4493040"/>
              <a:gd name="connsiteX63" fmla="*/ 4280452 w 5672219"/>
              <a:gd name="connsiteY63" fmla="*/ 2017374 h 4493040"/>
              <a:gd name="connsiteX64" fmla="*/ 4398018 w 5672219"/>
              <a:gd name="connsiteY64" fmla="*/ 1925934 h 4493040"/>
              <a:gd name="connsiteX65" fmla="*/ 4450269 w 5672219"/>
              <a:gd name="connsiteY65" fmla="*/ 1899808 h 4493040"/>
              <a:gd name="connsiteX66" fmla="*/ 4567835 w 5672219"/>
              <a:gd name="connsiteY66" fmla="*/ 1847556 h 4493040"/>
              <a:gd name="connsiteX67" fmla="*/ 4672338 w 5672219"/>
              <a:gd name="connsiteY67" fmla="*/ 1782242 h 4493040"/>
              <a:gd name="connsiteX68" fmla="*/ 4789904 w 5672219"/>
              <a:gd name="connsiteY68" fmla="*/ 1729991 h 4493040"/>
              <a:gd name="connsiteX69" fmla="*/ 4868281 w 5672219"/>
              <a:gd name="connsiteY69" fmla="*/ 1664676 h 4493040"/>
              <a:gd name="connsiteX70" fmla="*/ 4894406 w 5672219"/>
              <a:gd name="connsiteY70" fmla="*/ 1612425 h 4493040"/>
              <a:gd name="connsiteX71" fmla="*/ 4985846 w 5672219"/>
              <a:gd name="connsiteY71" fmla="*/ 1520985 h 4493040"/>
              <a:gd name="connsiteX72" fmla="*/ 5038098 w 5672219"/>
              <a:gd name="connsiteY72" fmla="*/ 1455671 h 4493040"/>
              <a:gd name="connsiteX73" fmla="*/ 5077286 w 5672219"/>
              <a:gd name="connsiteY73" fmla="*/ 1847556 h 4493040"/>
              <a:gd name="connsiteX74" fmla="*/ 5142601 w 5672219"/>
              <a:gd name="connsiteY74" fmla="*/ 1834494 h 4493040"/>
              <a:gd name="connsiteX75" fmla="*/ 5220978 w 5672219"/>
              <a:gd name="connsiteY75" fmla="*/ 1795305 h 4493040"/>
              <a:gd name="connsiteX76" fmla="*/ 5312418 w 5672219"/>
              <a:gd name="connsiteY76" fmla="*/ 1756116 h 4493040"/>
              <a:gd name="connsiteX77" fmla="*/ 5286292 w 5672219"/>
              <a:gd name="connsiteY77" fmla="*/ 2108814 h 4493040"/>
              <a:gd name="connsiteX78" fmla="*/ 5247104 w 5672219"/>
              <a:gd name="connsiteY78" fmla="*/ 2200254 h 4493040"/>
              <a:gd name="connsiteX79" fmla="*/ 5207915 w 5672219"/>
              <a:gd name="connsiteY79" fmla="*/ 2278631 h 4493040"/>
              <a:gd name="connsiteX80" fmla="*/ 5207915 w 5672219"/>
              <a:gd name="connsiteY80" fmla="*/ 2605202 h 4493040"/>
              <a:gd name="connsiteX81" fmla="*/ 5260166 w 5672219"/>
              <a:gd name="connsiteY81" fmla="*/ 2670516 h 4493040"/>
              <a:gd name="connsiteX82" fmla="*/ 5273229 w 5672219"/>
              <a:gd name="connsiteY82" fmla="*/ 2984025 h 4493040"/>
              <a:gd name="connsiteX83" fmla="*/ 5299355 w 5672219"/>
              <a:gd name="connsiteY83" fmla="*/ 3023214 h 4493040"/>
              <a:gd name="connsiteX84" fmla="*/ 5325481 w 5672219"/>
              <a:gd name="connsiteY84" fmla="*/ 3114654 h 4493040"/>
              <a:gd name="connsiteX85" fmla="*/ 5364669 w 5672219"/>
              <a:gd name="connsiteY85" fmla="*/ 3193031 h 4493040"/>
              <a:gd name="connsiteX86" fmla="*/ 5338544 w 5672219"/>
              <a:gd name="connsiteY86" fmla="*/ 3480414 h 4493040"/>
              <a:gd name="connsiteX87" fmla="*/ 5325481 w 5672219"/>
              <a:gd name="connsiteY87" fmla="*/ 3519602 h 4493040"/>
              <a:gd name="connsiteX88" fmla="*/ 5312418 w 5672219"/>
              <a:gd name="connsiteY88" fmla="*/ 3624105 h 4493040"/>
              <a:gd name="connsiteX89" fmla="*/ 5325481 w 5672219"/>
              <a:gd name="connsiteY89" fmla="*/ 4055179 h 4493040"/>
              <a:gd name="connsiteX90" fmla="*/ 5351606 w 5672219"/>
              <a:gd name="connsiteY90" fmla="*/ 4120494 h 4493040"/>
              <a:gd name="connsiteX91" fmla="*/ 5364669 w 5672219"/>
              <a:gd name="connsiteY91" fmla="*/ 4159682 h 4493040"/>
              <a:gd name="connsiteX92" fmla="*/ 5325481 w 5672219"/>
              <a:gd name="connsiteY92" fmla="*/ 4211934 h 4493040"/>
              <a:gd name="connsiteX93" fmla="*/ 783974 w 5672219"/>
              <a:gd name="connsiteY93" fmla="*/ 4256043 h 4493040"/>
              <a:gd name="connsiteX94" fmla="*/ 758291 w 5672219"/>
              <a:gd name="connsiteY94" fmla="*/ 4330130 h 4493040"/>
              <a:gd name="connsiteX95" fmla="*/ 1068393 w 5672219"/>
              <a:gd name="connsiteY95" fmla="*/ 4335052 h 4493040"/>
              <a:gd name="connsiteX96" fmla="*/ 2151281 w 5672219"/>
              <a:gd name="connsiteY96" fmla="*/ 4344892 h 4493040"/>
              <a:gd name="connsiteX97" fmla="*/ 3780534 w 5672219"/>
              <a:gd name="connsiteY97" fmla="*/ 4310455 h 4493040"/>
              <a:gd name="connsiteX98" fmla="*/ 4458411 w 5672219"/>
              <a:gd name="connsiteY98" fmla="*/ 4295063 h 4493040"/>
              <a:gd name="connsiteX99" fmla="*/ 5340880 w 5672219"/>
              <a:gd name="connsiteY99" fmla="*/ 4325214 h 4493040"/>
              <a:gd name="connsiteX100" fmla="*/ 4371892 w 5672219"/>
              <a:gd name="connsiteY100" fmla="*/ 4368688 h 4493040"/>
              <a:gd name="connsiteX101" fmla="*/ 4319641 w 5672219"/>
              <a:gd name="connsiteY101" fmla="*/ 4394814 h 4493040"/>
              <a:gd name="connsiteX102" fmla="*/ 4253067 w 5672219"/>
              <a:gd name="connsiteY102" fmla="*/ 4384249 h 4493040"/>
              <a:gd name="connsiteX103" fmla="*/ 4139857 w 5672219"/>
              <a:gd name="connsiteY103" fmla="*/ 4413767 h 4493040"/>
              <a:gd name="connsiteX104" fmla="*/ 4607777 w 5672219"/>
              <a:gd name="connsiteY104" fmla="*/ 4430611 h 4493040"/>
              <a:gd name="connsiteX105" fmla="*/ 3797126 w 5672219"/>
              <a:gd name="connsiteY105" fmla="*/ 4447065 h 4493040"/>
              <a:gd name="connsiteX106" fmla="*/ 3718749 w 5672219"/>
              <a:gd name="connsiteY106" fmla="*/ 4434002 h 4493040"/>
              <a:gd name="connsiteX107" fmla="*/ 3535869 w 5672219"/>
              <a:gd name="connsiteY107" fmla="*/ 4407876 h 4493040"/>
              <a:gd name="connsiteX108" fmla="*/ 3545905 w 5672219"/>
              <a:gd name="connsiteY108" fmla="*/ 4424332 h 4493040"/>
              <a:gd name="connsiteX109" fmla="*/ 3509175 w 5672219"/>
              <a:gd name="connsiteY109" fmla="*/ 4493040 h 4493040"/>
              <a:gd name="connsiteX110" fmla="*/ 1555691 w 5672219"/>
              <a:gd name="connsiteY110" fmla="*/ 4482639 h 4493040"/>
              <a:gd name="connsiteX111" fmla="*/ 2112018 w 5672219"/>
              <a:gd name="connsiteY111" fmla="*/ 4420939 h 4493040"/>
              <a:gd name="connsiteX112" fmla="*/ 2072829 w 5672219"/>
              <a:gd name="connsiteY112" fmla="*/ 4394814 h 4493040"/>
              <a:gd name="connsiteX113" fmla="*/ 1942201 w 5672219"/>
              <a:gd name="connsiteY113" fmla="*/ 4368688 h 4493040"/>
              <a:gd name="connsiteX114" fmla="*/ 1898091 w 5672219"/>
              <a:gd name="connsiteY114" fmla="*/ 4381921 h 4493040"/>
              <a:gd name="connsiteX115" fmla="*/ 1727970 w 5672219"/>
              <a:gd name="connsiteY115" fmla="*/ 4379328 h 4493040"/>
              <a:gd name="connsiteX116" fmla="*/ 1415333 w 5672219"/>
              <a:gd name="connsiteY116" fmla="*/ 4398544 h 4493040"/>
              <a:gd name="connsiteX117" fmla="*/ 1192509 w 5672219"/>
              <a:gd name="connsiteY117" fmla="*/ 4387175 h 4493040"/>
              <a:gd name="connsiteX118" fmla="*/ 763516 w 5672219"/>
              <a:gd name="connsiteY118" fmla="*/ 4382424 h 4493040"/>
              <a:gd name="connsiteX119" fmla="*/ 787828 w 5672219"/>
              <a:gd name="connsiteY119" fmla="*/ 4339973 h 4493040"/>
              <a:gd name="connsiteX120" fmla="*/ 443270 w 5672219"/>
              <a:gd name="connsiteY120" fmla="*/ 4300612 h 4493040"/>
              <a:gd name="connsiteX121" fmla="*/ 382 w 5672219"/>
              <a:gd name="connsiteY121" fmla="*/ 4285562 h 4493040"/>
              <a:gd name="connsiteX122" fmla="*/ 535768 w 5672219"/>
              <a:gd name="connsiteY122" fmla="*/ 4275553 h 4493040"/>
              <a:gd name="connsiteX123" fmla="*/ 503394 w 5672219"/>
              <a:gd name="connsiteY123" fmla="*/ 4278775 h 4493040"/>
              <a:gd name="connsiteX124" fmla="*/ 457959 w 5672219"/>
              <a:gd name="connsiteY124" fmla="*/ 4257401 h 4493040"/>
              <a:gd name="connsiteX125" fmla="*/ 781311 w 5672219"/>
              <a:gd name="connsiteY125" fmla="*/ 4274026 h 4493040"/>
              <a:gd name="connsiteX126" fmla="*/ 804216 w 5672219"/>
              <a:gd name="connsiteY126" fmla="*/ 3702482 h 4493040"/>
              <a:gd name="connsiteX127" fmla="*/ 822203 w 5672219"/>
              <a:gd name="connsiteY127" fmla="*/ 3589836 h 4493040"/>
              <a:gd name="connsiteX128" fmla="*/ 818795 w 5672219"/>
              <a:gd name="connsiteY128" fmla="*/ 3519602 h 4493040"/>
              <a:gd name="connsiteX129" fmla="*/ 831858 w 5672219"/>
              <a:gd name="connsiteY129" fmla="*/ 3480414 h 4493040"/>
              <a:gd name="connsiteX130" fmla="*/ 871046 w 5672219"/>
              <a:gd name="connsiteY130" fmla="*/ 3323659 h 4493040"/>
              <a:gd name="connsiteX131" fmla="*/ 884109 w 5672219"/>
              <a:gd name="connsiteY131" fmla="*/ 3284471 h 4493040"/>
              <a:gd name="connsiteX132" fmla="*/ 897172 w 5672219"/>
              <a:gd name="connsiteY132" fmla="*/ 3219156 h 4493040"/>
              <a:gd name="connsiteX133" fmla="*/ 936361 w 5672219"/>
              <a:gd name="connsiteY133" fmla="*/ 3140779 h 4493040"/>
              <a:gd name="connsiteX134" fmla="*/ 962486 w 5672219"/>
              <a:gd name="connsiteY134" fmla="*/ 3010151 h 4493040"/>
              <a:gd name="connsiteX135" fmla="*/ 975549 w 5672219"/>
              <a:gd name="connsiteY135" fmla="*/ 2931774 h 4493040"/>
              <a:gd name="connsiteX136" fmla="*/ 1001675 w 5672219"/>
              <a:gd name="connsiteY136" fmla="*/ 2879522 h 4493040"/>
              <a:gd name="connsiteX137" fmla="*/ 1014738 w 5672219"/>
              <a:gd name="connsiteY137" fmla="*/ 2840334 h 4493040"/>
              <a:gd name="connsiteX138" fmla="*/ 1080052 w 5672219"/>
              <a:gd name="connsiteY138" fmla="*/ 2409259 h 4493040"/>
              <a:gd name="connsiteX139" fmla="*/ 1097925 w 5672219"/>
              <a:gd name="connsiteY139" fmla="*/ 2258968 h 4493040"/>
              <a:gd name="connsiteX140" fmla="*/ 1119241 w 5672219"/>
              <a:gd name="connsiteY140" fmla="*/ 2187191 h 4493040"/>
              <a:gd name="connsiteX141" fmla="*/ 1143662 w 5672219"/>
              <a:gd name="connsiteY141" fmla="*/ 2023822 h 4493040"/>
              <a:gd name="connsiteX142" fmla="*/ 1156726 w 5672219"/>
              <a:gd name="connsiteY142" fmla="*/ 1984633 h 4493040"/>
              <a:gd name="connsiteX143" fmla="*/ 1184555 w 5672219"/>
              <a:gd name="connsiteY143" fmla="*/ 1860619 h 4493040"/>
              <a:gd name="connsiteX144" fmla="*/ 1223744 w 5672219"/>
              <a:gd name="connsiteY144" fmla="*/ 1573236 h 4493040"/>
              <a:gd name="connsiteX145" fmla="*/ 1249869 w 5672219"/>
              <a:gd name="connsiteY145" fmla="*/ 1416482 h 4493040"/>
              <a:gd name="connsiteX146" fmla="*/ 1289058 w 5672219"/>
              <a:gd name="connsiteY146" fmla="*/ 1311979 h 4493040"/>
              <a:gd name="connsiteX147" fmla="*/ 1302121 w 5672219"/>
              <a:gd name="connsiteY147" fmla="*/ 1142162 h 4493040"/>
              <a:gd name="connsiteX148" fmla="*/ 1249869 w 5672219"/>
              <a:gd name="connsiteY148" fmla="*/ 920094 h 4493040"/>
              <a:gd name="connsiteX149" fmla="*/ 1210681 w 5672219"/>
              <a:gd name="connsiteY149" fmla="*/ 907031 h 4493040"/>
              <a:gd name="connsiteX150" fmla="*/ 1176955 w 5672219"/>
              <a:gd name="connsiteY150" fmla="*/ 831006 h 4493040"/>
              <a:gd name="connsiteX151" fmla="*/ 1040864 w 5672219"/>
              <a:gd name="connsiteY151" fmla="*/ 815591 h 4493040"/>
              <a:gd name="connsiteX152" fmla="*/ 988612 w 5672219"/>
              <a:gd name="connsiteY152" fmla="*/ 789465 h 4493040"/>
              <a:gd name="connsiteX153" fmla="*/ 844921 w 5672219"/>
              <a:gd name="connsiteY153" fmla="*/ 802528 h 4493040"/>
              <a:gd name="connsiteX154" fmla="*/ 805732 w 5672219"/>
              <a:gd name="connsiteY154" fmla="*/ 815591 h 4493040"/>
              <a:gd name="connsiteX155" fmla="*/ 662041 w 5672219"/>
              <a:gd name="connsiteY155" fmla="*/ 828654 h 4493040"/>
              <a:gd name="connsiteX156" fmla="*/ 581093 w 5672219"/>
              <a:gd name="connsiteY156" fmla="*/ 842116 h 4493040"/>
              <a:gd name="connsiteX157" fmla="*/ 453035 w 5672219"/>
              <a:gd name="connsiteY157" fmla="*/ 841716 h 4493040"/>
              <a:gd name="connsiteX158" fmla="*/ 439972 w 5672219"/>
              <a:gd name="connsiteY158" fmla="*/ 789465 h 4493040"/>
              <a:gd name="connsiteX159" fmla="*/ 466098 w 5672219"/>
              <a:gd name="connsiteY159" fmla="*/ 750276 h 4493040"/>
              <a:gd name="connsiteX160" fmla="*/ 635915 w 5672219"/>
              <a:gd name="connsiteY160" fmla="*/ 684962 h 4493040"/>
              <a:gd name="connsiteX161" fmla="*/ 727355 w 5672219"/>
              <a:gd name="connsiteY161" fmla="*/ 645774 h 4493040"/>
              <a:gd name="connsiteX162" fmla="*/ 766544 w 5672219"/>
              <a:gd name="connsiteY162" fmla="*/ 632711 h 4493040"/>
              <a:gd name="connsiteX163" fmla="*/ 910235 w 5672219"/>
              <a:gd name="connsiteY163" fmla="*/ 580459 h 4493040"/>
              <a:gd name="connsiteX0" fmla="*/ 766544 w 5672221"/>
              <a:gd name="connsiteY0" fmla="*/ 645774 h 4493040"/>
              <a:gd name="connsiteX1" fmla="*/ 857984 w 5672221"/>
              <a:gd name="connsiteY1" fmla="*/ 619648 h 4493040"/>
              <a:gd name="connsiteX2" fmla="*/ 884109 w 5672221"/>
              <a:gd name="connsiteY2" fmla="*/ 580459 h 4493040"/>
              <a:gd name="connsiteX3" fmla="*/ 923298 w 5672221"/>
              <a:gd name="connsiteY3" fmla="*/ 541271 h 4493040"/>
              <a:gd name="connsiteX4" fmla="*/ 991545 w 5672221"/>
              <a:gd name="connsiteY4" fmla="*/ 462710 h 4493040"/>
              <a:gd name="connsiteX5" fmla="*/ 1043796 w 5672221"/>
              <a:gd name="connsiteY5" fmla="*/ 316295 h 4493040"/>
              <a:gd name="connsiteX6" fmla="*/ 1054125 w 5672221"/>
              <a:gd name="connsiteY6" fmla="*/ 319201 h 4493040"/>
              <a:gd name="connsiteX7" fmla="*/ 1117104 w 5672221"/>
              <a:gd name="connsiteY7" fmla="*/ 232839 h 4493040"/>
              <a:gd name="connsiteX8" fmla="*/ 1166426 w 5672221"/>
              <a:gd name="connsiteY8" fmla="*/ 175511 h 4493040"/>
              <a:gd name="connsiteX9" fmla="*/ 1182852 w 5672221"/>
              <a:gd name="connsiteY9" fmla="*/ 142769 h 4493040"/>
              <a:gd name="connsiteX10" fmla="*/ 1233475 w 5672221"/>
              <a:gd name="connsiteY10" fmla="*/ 116281 h 4493040"/>
              <a:gd name="connsiteX11" fmla="*/ 1231884 w 5672221"/>
              <a:gd name="connsiteY11" fmla="*/ 119867 h 4493040"/>
              <a:gd name="connsiteX12" fmla="*/ 1307183 w 5672221"/>
              <a:gd name="connsiteY12" fmla="*/ 42611 h 4493040"/>
              <a:gd name="connsiteX13" fmla="*/ 1344041 w 5672221"/>
              <a:gd name="connsiteY13" fmla="*/ 47236 h 4493040"/>
              <a:gd name="connsiteX14" fmla="*/ 1380497 w 5672221"/>
              <a:gd name="connsiteY14" fmla="*/ 51329 h 4493040"/>
              <a:gd name="connsiteX15" fmla="*/ 1386156 w 5672221"/>
              <a:gd name="connsiteY15" fmla="*/ 21562 h 4493040"/>
              <a:gd name="connsiteX16" fmla="*/ 1471938 w 5672221"/>
              <a:gd name="connsiteY16" fmla="*/ 20286 h 4493040"/>
              <a:gd name="connsiteX17" fmla="*/ 1505862 w 5672221"/>
              <a:gd name="connsiteY17" fmla="*/ 246 h 4493040"/>
              <a:gd name="connsiteX18" fmla="*/ 1550315 w 5672221"/>
              <a:gd name="connsiteY18" fmla="*/ 5694 h 4493040"/>
              <a:gd name="connsiteX19" fmla="*/ 1680944 w 5672221"/>
              <a:gd name="connsiteY19" fmla="*/ 31819 h 4493040"/>
              <a:gd name="connsiteX20" fmla="*/ 1762539 w 5672221"/>
              <a:gd name="connsiteY20" fmla="*/ 62697 h 4493040"/>
              <a:gd name="connsiteX21" fmla="*/ 1811572 w 5672221"/>
              <a:gd name="connsiteY21" fmla="*/ 110196 h 4493040"/>
              <a:gd name="connsiteX22" fmla="*/ 1863824 w 5672221"/>
              <a:gd name="connsiteY22" fmla="*/ 136322 h 4493040"/>
              <a:gd name="connsiteX23" fmla="*/ 1876886 w 5672221"/>
              <a:gd name="connsiteY23" fmla="*/ 175511 h 4493040"/>
              <a:gd name="connsiteX24" fmla="*/ 1916075 w 5672221"/>
              <a:gd name="connsiteY24" fmla="*/ 214699 h 4493040"/>
              <a:gd name="connsiteX25" fmla="*/ 1929138 w 5672221"/>
              <a:gd name="connsiteY25" fmla="*/ 280014 h 4493040"/>
              <a:gd name="connsiteX26" fmla="*/ 1944547 w 5672221"/>
              <a:gd name="connsiteY26" fmla="*/ 601054 h 4493040"/>
              <a:gd name="connsiteX27" fmla="*/ 1903012 w 5672221"/>
              <a:gd name="connsiteY27" fmla="*/ 972345 h 4493040"/>
              <a:gd name="connsiteX28" fmla="*/ 1889949 w 5672221"/>
              <a:gd name="connsiteY28" fmla="*/ 1194414 h 4493040"/>
              <a:gd name="connsiteX29" fmla="*/ 1876886 w 5672221"/>
              <a:gd name="connsiteY29" fmla="*/ 1246665 h 4493040"/>
              <a:gd name="connsiteX30" fmla="*/ 1850761 w 5672221"/>
              <a:gd name="connsiteY30" fmla="*/ 1377294 h 4493040"/>
              <a:gd name="connsiteX31" fmla="*/ 1785446 w 5672221"/>
              <a:gd name="connsiteY31" fmla="*/ 1834494 h 4493040"/>
              <a:gd name="connsiteX32" fmla="*/ 1772384 w 5672221"/>
              <a:gd name="connsiteY32" fmla="*/ 2330882 h 4493040"/>
              <a:gd name="connsiteX33" fmla="*/ 1759321 w 5672221"/>
              <a:gd name="connsiteY33" fmla="*/ 2370071 h 4493040"/>
              <a:gd name="connsiteX34" fmla="*/ 1772384 w 5672221"/>
              <a:gd name="connsiteY34" fmla="*/ 3153842 h 4493040"/>
              <a:gd name="connsiteX35" fmla="*/ 1798509 w 5672221"/>
              <a:gd name="connsiteY35" fmla="*/ 3193031 h 4493040"/>
              <a:gd name="connsiteX36" fmla="*/ 1850761 w 5672221"/>
              <a:gd name="connsiteY36" fmla="*/ 3258345 h 4493040"/>
              <a:gd name="connsiteX37" fmla="*/ 1863824 w 5672221"/>
              <a:gd name="connsiteY37" fmla="*/ 3297534 h 4493040"/>
              <a:gd name="connsiteX38" fmla="*/ 1903012 w 5672221"/>
              <a:gd name="connsiteY38" fmla="*/ 3310596 h 4493040"/>
              <a:gd name="connsiteX39" fmla="*/ 2085892 w 5672221"/>
              <a:gd name="connsiteY39" fmla="*/ 3232219 h 4493040"/>
              <a:gd name="connsiteX40" fmla="*/ 2125081 w 5672221"/>
              <a:gd name="connsiteY40" fmla="*/ 3219156 h 4493040"/>
              <a:gd name="connsiteX41" fmla="*/ 2151206 w 5672221"/>
              <a:gd name="connsiteY41" fmla="*/ 3179968 h 4493040"/>
              <a:gd name="connsiteX42" fmla="*/ 2255709 w 5672221"/>
              <a:gd name="connsiteY42" fmla="*/ 3088528 h 4493040"/>
              <a:gd name="connsiteX43" fmla="*/ 2281835 w 5672221"/>
              <a:gd name="connsiteY43" fmla="*/ 3010151 h 4493040"/>
              <a:gd name="connsiteX44" fmla="*/ 2360212 w 5672221"/>
              <a:gd name="connsiteY44" fmla="*/ 2970962 h 4493040"/>
              <a:gd name="connsiteX45" fmla="*/ 2399401 w 5672221"/>
              <a:gd name="connsiteY45" fmla="*/ 2944836 h 4493040"/>
              <a:gd name="connsiteX46" fmla="*/ 2490841 w 5672221"/>
              <a:gd name="connsiteY46" fmla="*/ 2853396 h 4493040"/>
              <a:gd name="connsiteX47" fmla="*/ 2582281 w 5672221"/>
              <a:gd name="connsiteY47" fmla="*/ 2775019 h 4493040"/>
              <a:gd name="connsiteX48" fmla="*/ 2621469 w 5672221"/>
              <a:gd name="connsiteY48" fmla="*/ 2722768 h 4493040"/>
              <a:gd name="connsiteX49" fmla="*/ 2739035 w 5672221"/>
              <a:gd name="connsiteY49" fmla="*/ 2631328 h 4493040"/>
              <a:gd name="connsiteX50" fmla="*/ 2778224 w 5672221"/>
              <a:gd name="connsiteY50" fmla="*/ 2618265 h 4493040"/>
              <a:gd name="connsiteX51" fmla="*/ 2869664 w 5672221"/>
              <a:gd name="connsiteY51" fmla="*/ 2526825 h 4493040"/>
              <a:gd name="connsiteX52" fmla="*/ 2921915 w 5672221"/>
              <a:gd name="connsiteY52" fmla="*/ 2487636 h 4493040"/>
              <a:gd name="connsiteX53" fmla="*/ 3065606 w 5672221"/>
              <a:gd name="connsiteY53" fmla="*/ 2383134 h 4493040"/>
              <a:gd name="connsiteX54" fmla="*/ 3157046 w 5672221"/>
              <a:gd name="connsiteY54" fmla="*/ 2291694 h 4493040"/>
              <a:gd name="connsiteX55" fmla="*/ 3261549 w 5672221"/>
              <a:gd name="connsiteY55" fmla="*/ 2239442 h 4493040"/>
              <a:gd name="connsiteX56" fmla="*/ 3366052 w 5672221"/>
              <a:gd name="connsiteY56" fmla="*/ 2148002 h 4493040"/>
              <a:gd name="connsiteX57" fmla="*/ 3431366 w 5672221"/>
              <a:gd name="connsiteY57" fmla="*/ 2134939 h 4493040"/>
              <a:gd name="connsiteX58" fmla="*/ 3522806 w 5672221"/>
              <a:gd name="connsiteY58" fmla="*/ 2095751 h 4493040"/>
              <a:gd name="connsiteX59" fmla="*/ 3588121 w 5672221"/>
              <a:gd name="connsiteY59" fmla="*/ 2082688 h 4493040"/>
              <a:gd name="connsiteX60" fmla="*/ 3653435 w 5672221"/>
              <a:gd name="connsiteY60" fmla="*/ 2043499 h 4493040"/>
              <a:gd name="connsiteX61" fmla="*/ 3914692 w 5672221"/>
              <a:gd name="connsiteY61" fmla="*/ 1965122 h 4493040"/>
              <a:gd name="connsiteX62" fmla="*/ 4241264 w 5672221"/>
              <a:gd name="connsiteY62" fmla="*/ 1978185 h 4493040"/>
              <a:gd name="connsiteX63" fmla="*/ 4280452 w 5672221"/>
              <a:gd name="connsiteY63" fmla="*/ 2017374 h 4493040"/>
              <a:gd name="connsiteX64" fmla="*/ 4398018 w 5672221"/>
              <a:gd name="connsiteY64" fmla="*/ 1925934 h 4493040"/>
              <a:gd name="connsiteX65" fmla="*/ 4450269 w 5672221"/>
              <a:gd name="connsiteY65" fmla="*/ 1899808 h 4493040"/>
              <a:gd name="connsiteX66" fmla="*/ 4567835 w 5672221"/>
              <a:gd name="connsiteY66" fmla="*/ 1847556 h 4493040"/>
              <a:gd name="connsiteX67" fmla="*/ 4672338 w 5672221"/>
              <a:gd name="connsiteY67" fmla="*/ 1782242 h 4493040"/>
              <a:gd name="connsiteX68" fmla="*/ 4789904 w 5672221"/>
              <a:gd name="connsiteY68" fmla="*/ 1729991 h 4493040"/>
              <a:gd name="connsiteX69" fmla="*/ 4868281 w 5672221"/>
              <a:gd name="connsiteY69" fmla="*/ 1664676 h 4493040"/>
              <a:gd name="connsiteX70" fmla="*/ 4894406 w 5672221"/>
              <a:gd name="connsiteY70" fmla="*/ 1612425 h 4493040"/>
              <a:gd name="connsiteX71" fmla="*/ 4985846 w 5672221"/>
              <a:gd name="connsiteY71" fmla="*/ 1520985 h 4493040"/>
              <a:gd name="connsiteX72" fmla="*/ 5038098 w 5672221"/>
              <a:gd name="connsiteY72" fmla="*/ 1455671 h 4493040"/>
              <a:gd name="connsiteX73" fmla="*/ 5077286 w 5672221"/>
              <a:gd name="connsiteY73" fmla="*/ 1847556 h 4493040"/>
              <a:gd name="connsiteX74" fmla="*/ 5142601 w 5672221"/>
              <a:gd name="connsiteY74" fmla="*/ 1834494 h 4493040"/>
              <a:gd name="connsiteX75" fmla="*/ 5220978 w 5672221"/>
              <a:gd name="connsiteY75" fmla="*/ 1795305 h 4493040"/>
              <a:gd name="connsiteX76" fmla="*/ 5312418 w 5672221"/>
              <a:gd name="connsiteY76" fmla="*/ 1756116 h 4493040"/>
              <a:gd name="connsiteX77" fmla="*/ 5286292 w 5672221"/>
              <a:gd name="connsiteY77" fmla="*/ 2108814 h 4493040"/>
              <a:gd name="connsiteX78" fmla="*/ 5247104 w 5672221"/>
              <a:gd name="connsiteY78" fmla="*/ 2200254 h 4493040"/>
              <a:gd name="connsiteX79" fmla="*/ 5207915 w 5672221"/>
              <a:gd name="connsiteY79" fmla="*/ 2278631 h 4493040"/>
              <a:gd name="connsiteX80" fmla="*/ 5207915 w 5672221"/>
              <a:gd name="connsiteY80" fmla="*/ 2605202 h 4493040"/>
              <a:gd name="connsiteX81" fmla="*/ 5260166 w 5672221"/>
              <a:gd name="connsiteY81" fmla="*/ 2670516 h 4493040"/>
              <a:gd name="connsiteX82" fmla="*/ 5273229 w 5672221"/>
              <a:gd name="connsiteY82" fmla="*/ 2984025 h 4493040"/>
              <a:gd name="connsiteX83" fmla="*/ 5299355 w 5672221"/>
              <a:gd name="connsiteY83" fmla="*/ 3023214 h 4493040"/>
              <a:gd name="connsiteX84" fmla="*/ 5325481 w 5672221"/>
              <a:gd name="connsiteY84" fmla="*/ 3114654 h 4493040"/>
              <a:gd name="connsiteX85" fmla="*/ 5364669 w 5672221"/>
              <a:gd name="connsiteY85" fmla="*/ 3193031 h 4493040"/>
              <a:gd name="connsiteX86" fmla="*/ 5338544 w 5672221"/>
              <a:gd name="connsiteY86" fmla="*/ 3480414 h 4493040"/>
              <a:gd name="connsiteX87" fmla="*/ 5325481 w 5672221"/>
              <a:gd name="connsiteY87" fmla="*/ 3519602 h 4493040"/>
              <a:gd name="connsiteX88" fmla="*/ 5312418 w 5672221"/>
              <a:gd name="connsiteY88" fmla="*/ 3624105 h 4493040"/>
              <a:gd name="connsiteX89" fmla="*/ 5325481 w 5672221"/>
              <a:gd name="connsiteY89" fmla="*/ 4055179 h 4493040"/>
              <a:gd name="connsiteX90" fmla="*/ 5351606 w 5672221"/>
              <a:gd name="connsiteY90" fmla="*/ 4120494 h 4493040"/>
              <a:gd name="connsiteX91" fmla="*/ 5364669 w 5672221"/>
              <a:gd name="connsiteY91" fmla="*/ 4159682 h 4493040"/>
              <a:gd name="connsiteX92" fmla="*/ 5325481 w 5672221"/>
              <a:gd name="connsiteY92" fmla="*/ 4211934 h 4493040"/>
              <a:gd name="connsiteX93" fmla="*/ 783974 w 5672221"/>
              <a:gd name="connsiteY93" fmla="*/ 4256043 h 4493040"/>
              <a:gd name="connsiteX94" fmla="*/ 758291 w 5672221"/>
              <a:gd name="connsiteY94" fmla="*/ 4330130 h 4493040"/>
              <a:gd name="connsiteX95" fmla="*/ 1068393 w 5672221"/>
              <a:gd name="connsiteY95" fmla="*/ 4335052 h 4493040"/>
              <a:gd name="connsiteX96" fmla="*/ 2151281 w 5672221"/>
              <a:gd name="connsiteY96" fmla="*/ 4344892 h 4493040"/>
              <a:gd name="connsiteX97" fmla="*/ 3780534 w 5672221"/>
              <a:gd name="connsiteY97" fmla="*/ 4310455 h 4493040"/>
              <a:gd name="connsiteX98" fmla="*/ 4458411 w 5672221"/>
              <a:gd name="connsiteY98" fmla="*/ 4295063 h 4493040"/>
              <a:gd name="connsiteX99" fmla="*/ 5340880 w 5672221"/>
              <a:gd name="connsiteY99" fmla="*/ 4325214 h 4493040"/>
              <a:gd name="connsiteX100" fmla="*/ 4371892 w 5672221"/>
              <a:gd name="connsiteY100" fmla="*/ 4368688 h 4493040"/>
              <a:gd name="connsiteX101" fmla="*/ 4319641 w 5672221"/>
              <a:gd name="connsiteY101" fmla="*/ 4394814 h 4493040"/>
              <a:gd name="connsiteX102" fmla="*/ 4253067 w 5672221"/>
              <a:gd name="connsiteY102" fmla="*/ 4384249 h 4493040"/>
              <a:gd name="connsiteX103" fmla="*/ 4139857 w 5672221"/>
              <a:gd name="connsiteY103" fmla="*/ 4413767 h 4493040"/>
              <a:gd name="connsiteX104" fmla="*/ 4607777 w 5672221"/>
              <a:gd name="connsiteY104" fmla="*/ 4430611 h 4493040"/>
              <a:gd name="connsiteX105" fmla="*/ 3797126 w 5672221"/>
              <a:gd name="connsiteY105" fmla="*/ 4447065 h 4493040"/>
              <a:gd name="connsiteX106" fmla="*/ 3718749 w 5672221"/>
              <a:gd name="connsiteY106" fmla="*/ 4434002 h 4493040"/>
              <a:gd name="connsiteX107" fmla="*/ 3535869 w 5672221"/>
              <a:gd name="connsiteY107" fmla="*/ 4407876 h 4493040"/>
              <a:gd name="connsiteX108" fmla="*/ 3545905 w 5672221"/>
              <a:gd name="connsiteY108" fmla="*/ 4424332 h 4493040"/>
              <a:gd name="connsiteX109" fmla="*/ 3509175 w 5672221"/>
              <a:gd name="connsiteY109" fmla="*/ 4493040 h 4493040"/>
              <a:gd name="connsiteX110" fmla="*/ 1555691 w 5672221"/>
              <a:gd name="connsiteY110" fmla="*/ 4482639 h 4493040"/>
              <a:gd name="connsiteX111" fmla="*/ 2112018 w 5672221"/>
              <a:gd name="connsiteY111" fmla="*/ 4420939 h 4493040"/>
              <a:gd name="connsiteX112" fmla="*/ 2072829 w 5672221"/>
              <a:gd name="connsiteY112" fmla="*/ 4394814 h 4493040"/>
              <a:gd name="connsiteX113" fmla="*/ 1942201 w 5672221"/>
              <a:gd name="connsiteY113" fmla="*/ 4368688 h 4493040"/>
              <a:gd name="connsiteX114" fmla="*/ 1898091 w 5672221"/>
              <a:gd name="connsiteY114" fmla="*/ 4381921 h 4493040"/>
              <a:gd name="connsiteX115" fmla="*/ 1727970 w 5672221"/>
              <a:gd name="connsiteY115" fmla="*/ 4379328 h 4493040"/>
              <a:gd name="connsiteX116" fmla="*/ 1415333 w 5672221"/>
              <a:gd name="connsiteY116" fmla="*/ 4398544 h 4493040"/>
              <a:gd name="connsiteX117" fmla="*/ 1192509 w 5672221"/>
              <a:gd name="connsiteY117" fmla="*/ 4387175 h 4493040"/>
              <a:gd name="connsiteX118" fmla="*/ 763516 w 5672221"/>
              <a:gd name="connsiteY118" fmla="*/ 4382424 h 4493040"/>
              <a:gd name="connsiteX119" fmla="*/ 787828 w 5672221"/>
              <a:gd name="connsiteY119" fmla="*/ 4339973 h 4493040"/>
              <a:gd name="connsiteX120" fmla="*/ 443270 w 5672221"/>
              <a:gd name="connsiteY120" fmla="*/ 4300612 h 4493040"/>
              <a:gd name="connsiteX121" fmla="*/ 382 w 5672221"/>
              <a:gd name="connsiteY121" fmla="*/ 4285562 h 4493040"/>
              <a:gd name="connsiteX122" fmla="*/ 535768 w 5672221"/>
              <a:gd name="connsiteY122" fmla="*/ 4275553 h 4493040"/>
              <a:gd name="connsiteX123" fmla="*/ 503394 w 5672221"/>
              <a:gd name="connsiteY123" fmla="*/ 4278775 h 4493040"/>
              <a:gd name="connsiteX124" fmla="*/ 457959 w 5672221"/>
              <a:gd name="connsiteY124" fmla="*/ 4257401 h 4493040"/>
              <a:gd name="connsiteX125" fmla="*/ 781311 w 5672221"/>
              <a:gd name="connsiteY125" fmla="*/ 4274026 h 4493040"/>
              <a:gd name="connsiteX126" fmla="*/ 804216 w 5672221"/>
              <a:gd name="connsiteY126" fmla="*/ 3702482 h 4493040"/>
              <a:gd name="connsiteX127" fmla="*/ 822203 w 5672221"/>
              <a:gd name="connsiteY127" fmla="*/ 3589836 h 4493040"/>
              <a:gd name="connsiteX128" fmla="*/ 818795 w 5672221"/>
              <a:gd name="connsiteY128" fmla="*/ 3519602 h 4493040"/>
              <a:gd name="connsiteX129" fmla="*/ 831858 w 5672221"/>
              <a:gd name="connsiteY129" fmla="*/ 3480414 h 4493040"/>
              <a:gd name="connsiteX130" fmla="*/ 871046 w 5672221"/>
              <a:gd name="connsiteY130" fmla="*/ 3323659 h 4493040"/>
              <a:gd name="connsiteX131" fmla="*/ 884109 w 5672221"/>
              <a:gd name="connsiteY131" fmla="*/ 3284471 h 4493040"/>
              <a:gd name="connsiteX132" fmla="*/ 897172 w 5672221"/>
              <a:gd name="connsiteY132" fmla="*/ 3219156 h 4493040"/>
              <a:gd name="connsiteX133" fmla="*/ 936361 w 5672221"/>
              <a:gd name="connsiteY133" fmla="*/ 3140779 h 4493040"/>
              <a:gd name="connsiteX134" fmla="*/ 962486 w 5672221"/>
              <a:gd name="connsiteY134" fmla="*/ 3010151 h 4493040"/>
              <a:gd name="connsiteX135" fmla="*/ 975549 w 5672221"/>
              <a:gd name="connsiteY135" fmla="*/ 2931774 h 4493040"/>
              <a:gd name="connsiteX136" fmla="*/ 1001675 w 5672221"/>
              <a:gd name="connsiteY136" fmla="*/ 2879522 h 4493040"/>
              <a:gd name="connsiteX137" fmla="*/ 1014738 w 5672221"/>
              <a:gd name="connsiteY137" fmla="*/ 2840334 h 4493040"/>
              <a:gd name="connsiteX138" fmla="*/ 1080052 w 5672221"/>
              <a:gd name="connsiteY138" fmla="*/ 2409259 h 4493040"/>
              <a:gd name="connsiteX139" fmla="*/ 1097925 w 5672221"/>
              <a:gd name="connsiteY139" fmla="*/ 2258968 h 4493040"/>
              <a:gd name="connsiteX140" fmla="*/ 1119241 w 5672221"/>
              <a:gd name="connsiteY140" fmla="*/ 2187191 h 4493040"/>
              <a:gd name="connsiteX141" fmla="*/ 1143662 w 5672221"/>
              <a:gd name="connsiteY141" fmla="*/ 2023822 h 4493040"/>
              <a:gd name="connsiteX142" fmla="*/ 1156726 w 5672221"/>
              <a:gd name="connsiteY142" fmla="*/ 1984633 h 4493040"/>
              <a:gd name="connsiteX143" fmla="*/ 1184555 w 5672221"/>
              <a:gd name="connsiteY143" fmla="*/ 1860619 h 4493040"/>
              <a:gd name="connsiteX144" fmla="*/ 1223744 w 5672221"/>
              <a:gd name="connsiteY144" fmla="*/ 1573236 h 4493040"/>
              <a:gd name="connsiteX145" fmla="*/ 1249869 w 5672221"/>
              <a:gd name="connsiteY145" fmla="*/ 1416482 h 4493040"/>
              <a:gd name="connsiteX146" fmla="*/ 1289058 w 5672221"/>
              <a:gd name="connsiteY146" fmla="*/ 1311979 h 4493040"/>
              <a:gd name="connsiteX147" fmla="*/ 1302121 w 5672221"/>
              <a:gd name="connsiteY147" fmla="*/ 1142162 h 4493040"/>
              <a:gd name="connsiteX148" fmla="*/ 1249869 w 5672221"/>
              <a:gd name="connsiteY148" fmla="*/ 920094 h 4493040"/>
              <a:gd name="connsiteX149" fmla="*/ 1252801 w 5672221"/>
              <a:gd name="connsiteY149" fmla="*/ 875458 h 4493040"/>
              <a:gd name="connsiteX150" fmla="*/ 1176955 w 5672221"/>
              <a:gd name="connsiteY150" fmla="*/ 831006 h 4493040"/>
              <a:gd name="connsiteX151" fmla="*/ 1040864 w 5672221"/>
              <a:gd name="connsiteY151" fmla="*/ 815591 h 4493040"/>
              <a:gd name="connsiteX152" fmla="*/ 988612 w 5672221"/>
              <a:gd name="connsiteY152" fmla="*/ 789465 h 4493040"/>
              <a:gd name="connsiteX153" fmla="*/ 844921 w 5672221"/>
              <a:gd name="connsiteY153" fmla="*/ 802528 h 4493040"/>
              <a:gd name="connsiteX154" fmla="*/ 805732 w 5672221"/>
              <a:gd name="connsiteY154" fmla="*/ 815591 h 4493040"/>
              <a:gd name="connsiteX155" fmla="*/ 662041 w 5672221"/>
              <a:gd name="connsiteY155" fmla="*/ 828654 h 4493040"/>
              <a:gd name="connsiteX156" fmla="*/ 581093 w 5672221"/>
              <a:gd name="connsiteY156" fmla="*/ 842116 h 4493040"/>
              <a:gd name="connsiteX157" fmla="*/ 453035 w 5672221"/>
              <a:gd name="connsiteY157" fmla="*/ 841716 h 4493040"/>
              <a:gd name="connsiteX158" fmla="*/ 439972 w 5672221"/>
              <a:gd name="connsiteY158" fmla="*/ 789465 h 4493040"/>
              <a:gd name="connsiteX159" fmla="*/ 466098 w 5672221"/>
              <a:gd name="connsiteY159" fmla="*/ 750276 h 4493040"/>
              <a:gd name="connsiteX160" fmla="*/ 635915 w 5672221"/>
              <a:gd name="connsiteY160" fmla="*/ 684962 h 4493040"/>
              <a:gd name="connsiteX161" fmla="*/ 727355 w 5672221"/>
              <a:gd name="connsiteY161" fmla="*/ 645774 h 4493040"/>
              <a:gd name="connsiteX162" fmla="*/ 766544 w 5672221"/>
              <a:gd name="connsiteY162" fmla="*/ 632711 h 4493040"/>
              <a:gd name="connsiteX163" fmla="*/ 910235 w 5672221"/>
              <a:gd name="connsiteY163" fmla="*/ 580459 h 4493040"/>
              <a:gd name="connsiteX0" fmla="*/ 766544 w 5672219"/>
              <a:gd name="connsiteY0" fmla="*/ 645774 h 4493040"/>
              <a:gd name="connsiteX1" fmla="*/ 857984 w 5672219"/>
              <a:gd name="connsiteY1" fmla="*/ 619648 h 4493040"/>
              <a:gd name="connsiteX2" fmla="*/ 884109 w 5672219"/>
              <a:gd name="connsiteY2" fmla="*/ 580459 h 4493040"/>
              <a:gd name="connsiteX3" fmla="*/ 923298 w 5672219"/>
              <a:gd name="connsiteY3" fmla="*/ 541271 h 4493040"/>
              <a:gd name="connsiteX4" fmla="*/ 991545 w 5672219"/>
              <a:gd name="connsiteY4" fmla="*/ 462710 h 4493040"/>
              <a:gd name="connsiteX5" fmla="*/ 1043796 w 5672219"/>
              <a:gd name="connsiteY5" fmla="*/ 316295 h 4493040"/>
              <a:gd name="connsiteX6" fmla="*/ 1054125 w 5672219"/>
              <a:gd name="connsiteY6" fmla="*/ 319201 h 4493040"/>
              <a:gd name="connsiteX7" fmla="*/ 1117104 w 5672219"/>
              <a:gd name="connsiteY7" fmla="*/ 232839 h 4493040"/>
              <a:gd name="connsiteX8" fmla="*/ 1166426 w 5672219"/>
              <a:gd name="connsiteY8" fmla="*/ 175511 h 4493040"/>
              <a:gd name="connsiteX9" fmla="*/ 1182852 w 5672219"/>
              <a:gd name="connsiteY9" fmla="*/ 142769 h 4493040"/>
              <a:gd name="connsiteX10" fmla="*/ 1233475 w 5672219"/>
              <a:gd name="connsiteY10" fmla="*/ 116281 h 4493040"/>
              <a:gd name="connsiteX11" fmla="*/ 1231884 w 5672219"/>
              <a:gd name="connsiteY11" fmla="*/ 119867 h 4493040"/>
              <a:gd name="connsiteX12" fmla="*/ 1307183 w 5672219"/>
              <a:gd name="connsiteY12" fmla="*/ 42611 h 4493040"/>
              <a:gd name="connsiteX13" fmla="*/ 1344041 w 5672219"/>
              <a:gd name="connsiteY13" fmla="*/ 47236 h 4493040"/>
              <a:gd name="connsiteX14" fmla="*/ 1380497 w 5672219"/>
              <a:gd name="connsiteY14" fmla="*/ 51329 h 4493040"/>
              <a:gd name="connsiteX15" fmla="*/ 1386156 w 5672219"/>
              <a:gd name="connsiteY15" fmla="*/ 21562 h 4493040"/>
              <a:gd name="connsiteX16" fmla="*/ 1471938 w 5672219"/>
              <a:gd name="connsiteY16" fmla="*/ 20286 h 4493040"/>
              <a:gd name="connsiteX17" fmla="*/ 1505862 w 5672219"/>
              <a:gd name="connsiteY17" fmla="*/ 246 h 4493040"/>
              <a:gd name="connsiteX18" fmla="*/ 1550315 w 5672219"/>
              <a:gd name="connsiteY18" fmla="*/ 5694 h 4493040"/>
              <a:gd name="connsiteX19" fmla="*/ 1680944 w 5672219"/>
              <a:gd name="connsiteY19" fmla="*/ 31819 h 4493040"/>
              <a:gd name="connsiteX20" fmla="*/ 1762539 w 5672219"/>
              <a:gd name="connsiteY20" fmla="*/ 62697 h 4493040"/>
              <a:gd name="connsiteX21" fmla="*/ 1811572 w 5672219"/>
              <a:gd name="connsiteY21" fmla="*/ 110196 h 4493040"/>
              <a:gd name="connsiteX22" fmla="*/ 1863824 w 5672219"/>
              <a:gd name="connsiteY22" fmla="*/ 136322 h 4493040"/>
              <a:gd name="connsiteX23" fmla="*/ 1876886 w 5672219"/>
              <a:gd name="connsiteY23" fmla="*/ 175511 h 4493040"/>
              <a:gd name="connsiteX24" fmla="*/ 1916075 w 5672219"/>
              <a:gd name="connsiteY24" fmla="*/ 214699 h 4493040"/>
              <a:gd name="connsiteX25" fmla="*/ 1929138 w 5672219"/>
              <a:gd name="connsiteY25" fmla="*/ 280014 h 4493040"/>
              <a:gd name="connsiteX26" fmla="*/ 1944547 w 5672219"/>
              <a:gd name="connsiteY26" fmla="*/ 601054 h 4493040"/>
              <a:gd name="connsiteX27" fmla="*/ 1903012 w 5672219"/>
              <a:gd name="connsiteY27" fmla="*/ 972345 h 4493040"/>
              <a:gd name="connsiteX28" fmla="*/ 1889949 w 5672219"/>
              <a:gd name="connsiteY28" fmla="*/ 1194414 h 4493040"/>
              <a:gd name="connsiteX29" fmla="*/ 1876886 w 5672219"/>
              <a:gd name="connsiteY29" fmla="*/ 1246665 h 4493040"/>
              <a:gd name="connsiteX30" fmla="*/ 1850761 w 5672219"/>
              <a:gd name="connsiteY30" fmla="*/ 1377294 h 4493040"/>
              <a:gd name="connsiteX31" fmla="*/ 1785446 w 5672219"/>
              <a:gd name="connsiteY31" fmla="*/ 1834494 h 4493040"/>
              <a:gd name="connsiteX32" fmla="*/ 1772384 w 5672219"/>
              <a:gd name="connsiteY32" fmla="*/ 2330882 h 4493040"/>
              <a:gd name="connsiteX33" fmla="*/ 1759321 w 5672219"/>
              <a:gd name="connsiteY33" fmla="*/ 2370071 h 4493040"/>
              <a:gd name="connsiteX34" fmla="*/ 1772384 w 5672219"/>
              <a:gd name="connsiteY34" fmla="*/ 3153842 h 4493040"/>
              <a:gd name="connsiteX35" fmla="*/ 1798509 w 5672219"/>
              <a:gd name="connsiteY35" fmla="*/ 3193031 h 4493040"/>
              <a:gd name="connsiteX36" fmla="*/ 1850761 w 5672219"/>
              <a:gd name="connsiteY36" fmla="*/ 3258345 h 4493040"/>
              <a:gd name="connsiteX37" fmla="*/ 1863824 w 5672219"/>
              <a:gd name="connsiteY37" fmla="*/ 3297534 h 4493040"/>
              <a:gd name="connsiteX38" fmla="*/ 1903012 w 5672219"/>
              <a:gd name="connsiteY38" fmla="*/ 3310596 h 4493040"/>
              <a:gd name="connsiteX39" fmla="*/ 2085892 w 5672219"/>
              <a:gd name="connsiteY39" fmla="*/ 3232219 h 4493040"/>
              <a:gd name="connsiteX40" fmla="*/ 2125081 w 5672219"/>
              <a:gd name="connsiteY40" fmla="*/ 3219156 h 4493040"/>
              <a:gd name="connsiteX41" fmla="*/ 2151206 w 5672219"/>
              <a:gd name="connsiteY41" fmla="*/ 3179968 h 4493040"/>
              <a:gd name="connsiteX42" fmla="*/ 2255709 w 5672219"/>
              <a:gd name="connsiteY42" fmla="*/ 3088528 h 4493040"/>
              <a:gd name="connsiteX43" fmla="*/ 2281835 w 5672219"/>
              <a:gd name="connsiteY43" fmla="*/ 3010151 h 4493040"/>
              <a:gd name="connsiteX44" fmla="*/ 2360212 w 5672219"/>
              <a:gd name="connsiteY44" fmla="*/ 2970962 h 4493040"/>
              <a:gd name="connsiteX45" fmla="*/ 2399401 w 5672219"/>
              <a:gd name="connsiteY45" fmla="*/ 2944836 h 4493040"/>
              <a:gd name="connsiteX46" fmla="*/ 2490841 w 5672219"/>
              <a:gd name="connsiteY46" fmla="*/ 2853396 h 4493040"/>
              <a:gd name="connsiteX47" fmla="*/ 2582281 w 5672219"/>
              <a:gd name="connsiteY47" fmla="*/ 2775019 h 4493040"/>
              <a:gd name="connsiteX48" fmla="*/ 2621469 w 5672219"/>
              <a:gd name="connsiteY48" fmla="*/ 2722768 h 4493040"/>
              <a:gd name="connsiteX49" fmla="*/ 2739035 w 5672219"/>
              <a:gd name="connsiteY49" fmla="*/ 2631328 h 4493040"/>
              <a:gd name="connsiteX50" fmla="*/ 2778224 w 5672219"/>
              <a:gd name="connsiteY50" fmla="*/ 2618265 h 4493040"/>
              <a:gd name="connsiteX51" fmla="*/ 2869664 w 5672219"/>
              <a:gd name="connsiteY51" fmla="*/ 2526825 h 4493040"/>
              <a:gd name="connsiteX52" fmla="*/ 2921915 w 5672219"/>
              <a:gd name="connsiteY52" fmla="*/ 2487636 h 4493040"/>
              <a:gd name="connsiteX53" fmla="*/ 3065606 w 5672219"/>
              <a:gd name="connsiteY53" fmla="*/ 2383134 h 4493040"/>
              <a:gd name="connsiteX54" fmla="*/ 3157046 w 5672219"/>
              <a:gd name="connsiteY54" fmla="*/ 2291694 h 4493040"/>
              <a:gd name="connsiteX55" fmla="*/ 3261549 w 5672219"/>
              <a:gd name="connsiteY55" fmla="*/ 2239442 h 4493040"/>
              <a:gd name="connsiteX56" fmla="*/ 3366052 w 5672219"/>
              <a:gd name="connsiteY56" fmla="*/ 2148002 h 4493040"/>
              <a:gd name="connsiteX57" fmla="*/ 3431366 w 5672219"/>
              <a:gd name="connsiteY57" fmla="*/ 2134939 h 4493040"/>
              <a:gd name="connsiteX58" fmla="*/ 3522806 w 5672219"/>
              <a:gd name="connsiteY58" fmla="*/ 2095751 h 4493040"/>
              <a:gd name="connsiteX59" fmla="*/ 3588121 w 5672219"/>
              <a:gd name="connsiteY59" fmla="*/ 2082688 h 4493040"/>
              <a:gd name="connsiteX60" fmla="*/ 3653435 w 5672219"/>
              <a:gd name="connsiteY60" fmla="*/ 2043499 h 4493040"/>
              <a:gd name="connsiteX61" fmla="*/ 3914692 w 5672219"/>
              <a:gd name="connsiteY61" fmla="*/ 1965122 h 4493040"/>
              <a:gd name="connsiteX62" fmla="*/ 4241264 w 5672219"/>
              <a:gd name="connsiteY62" fmla="*/ 1978185 h 4493040"/>
              <a:gd name="connsiteX63" fmla="*/ 4280452 w 5672219"/>
              <a:gd name="connsiteY63" fmla="*/ 2017374 h 4493040"/>
              <a:gd name="connsiteX64" fmla="*/ 4398018 w 5672219"/>
              <a:gd name="connsiteY64" fmla="*/ 1925934 h 4493040"/>
              <a:gd name="connsiteX65" fmla="*/ 4450269 w 5672219"/>
              <a:gd name="connsiteY65" fmla="*/ 1899808 h 4493040"/>
              <a:gd name="connsiteX66" fmla="*/ 4567835 w 5672219"/>
              <a:gd name="connsiteY66" fmla="*/ 1847556 h 4493040"/>
              <a:gd name="connsiteX67" fmla="*/ 4672338 w 5672219"/>
              <a:gd name="connsiteY67" fmla="*/ 1782242 h 4493040"/>
              <a:gd name="connsiteX68" fmla="*/ 4789904 w 5672219"/>
              <a:gd name="connsiteY68" fmla="*/ 1729991 h 4493040"/>
              <a:gd name="connsiteX69" fmla="*/ 4868281 w 5672219"/>
              <a:gd name="connsiteY69" fmla="*/ 1664676 h 4493040"/>
              <a:gd name="connsiteX70" fmla="*/ 4894406 w 5672219"/>
              <a:gd name="connsiteY70" fmla="*/ 1612425 h 4493040"/>
              <a:gd name="connsiteX71" fmla="*/ 4985846 w 5672219"/>
              <a:gd name="connsiteY71" fmla="*/ 1520985 h 4493040"/>
              <a:gd name="connsiteX72" fmla="*/ 5038098 w 5672219"/>
              <a:gd name="connsiteY72" fmla="*/ 1455671 h 4493040"/>
              <a:gd name="connsiteX73" fmla="*/ 5077286 w 5672219"/>
              <a:gd name="connsiteY73" fmla="*/ 1847556 h 4493040"/>
              <a:gd name="connsiteX74" fmla="*/ 5142601 w 5672219"/>
              <a:gd name="connsiteY74" fmla="*/ 1834494 h 4493040"/>
              <a:gd name="connsiteX75" fmla="*/ 5220978 w 5672219"/>
              <a:gd name="connsiteY75" fmla="*/ 1795305 h 4493040"/>
              <a:gd name="connsiteX76" fmla="*/ 5312418 w 5672219"/>
              <a:gd name="connsiteY76" fmla="*/ 1756116 h 4493040"/>
              <a:gd name="connsiteX77" fmla="*/ 5286292 w 5672219"/>
              <a:gd name="connsiteY77" fmla="*/ 2108814 h 4493040"/>
              <a:gd name="connsiteX78" fmla="*/ 5247104 w 5672219"/>
              <a:gd name="connsiteY78" fmla="*/ 2200254 h 4493040"/>
              <a:gd name="connsiteX79" fmla="*/ 5207915 w 5672219"/>
              <a:gd name="connsiteY79" fmla="*/ 2278631 h 4493040"/>
              <a:gd name="connsiteX80" fmla="*/ 5207915 w 5672219"/>
              <a:gd name="connsiteY80" fmla="*/ 2605202 h 4493040"/>
              <a:gd name="connsiteX81" fmla="*/ 5260166 w 5672219"/>
              <a:gd name="connsiteY81" fmla="*/ 2670516 h 4493040"/>
              <a:gd name="connsiteX82" fmla="*/ 5273229 w 5672219"/>
              <a:gd name="connsiteY82" fmla="*/ 2984025 h 4493040"/>
              <a:gd name="connsiteX83" fmla="*/ 5299355 w 5672219"/>
              <a:gd name="connsiteY83" fmla="*/ 3023214 h 4493040"/>
              <a:gd name="connsiteX84" fmla="*/ 5325481 w 5672219"/>
              <a:gd name="connsiteY84" fmla="*/ 3114654 h 4493040"/>
              <a:gd name="connsiteX85" fmla="*/ 5364669 w 5672219"/>
              <a:gd name="connsiteY85" fmla="*/ 3193031 h 4493040"/>
              <a:gd name="connsiteX86" fmla="*/ 5338544 w 5672219"/>
              <a:gd name="connsiteY86" fmla="*/ 3480414 h 4493040"/>
              <a:gd name="connsiteX87" fmla="*/ 5325481 w 5672219"/>
              <a:gd name="connsiteY87" fmla="*/ 3519602 h 4493040"/>
              <a:gd name="connsiteX88" fmla="*/ 5312418 w 5672219"/>
              <a:gd name="connsiteY88" fmla="*/ 3624105 h 4493040"/>
              <a:gd name="connsiteX89" fmla="*/ 5325481 w 5672219"/>
              <a:gd name="connsiteY89" fmla="*/ 4055179 h 4493040"/>
              <a:gd name="connsiteX90" fmla="*/ 5351606 w 5672219"/>
              <a:gd name="connsiteY90" fmla="*/ 4120494 h 4493040"/>
              <a:gd name="connsiteX91" fmla="*/ 5364669 w 5672219"/>
              <a:gd name="connsiteY91" fmla="*/ 4159682 h 4493040"/>
              <a:gd name="connsiteX92" fmla="*/ 5325481 w 5672219"/>
              <a:gd name="connsiteY92" fmla="*/ 4211934 h 4493040"/>
              <a:gd name="connsiteX93" fmla="*/ 783974 w 5672219"/>
              <a:gd name="connsiteY93" fmla="*/ 4256043 h 4493040"/>
              <a:gd name="connsiteX94" fmla="*/ 758291 w 5672219"/>
              <a:gd name="connsiteY94" fmla="*/ 4330130 h 4493040"/>
              <a:gd name="connsiteX95" fmla="*/ 1068393 w 5672219"/>
              <a:gd name="connsiteY95" fmla="*/ 4335052 h 4493040"/>
              <a:gd name="connsiteX96" fmla="*/ 2151281 w 5672219"/>
              <a:gd name="connsiteY96" fmla="*/ 4344892 h 4493040"/>
              <a:gd name="connsiteX97" fmla="*/ 3780534 w 5672219"/>
              <a:gd name="connsiteY97" fmla="*/ 4310455 h 4493040"/>
              <a:gd name="connsiteX98" fmla="*/ 4458411 w 5672219"/>
              <a:gd name="connsiteY98" fmla="*/ 4295063 h 4493040"/>
              <a:gd name="connsiteX99" fmla="*/ 5340880 w 5672219"/>
              <a:gd name="connsiteY99" fmla="*/ 4325214 h 4493040"/>
              <a:gd name="connsiteX100" fmla="*/ 4371892 w 5672219"/>
              <a:gd name="connsiteY100" fmla="*/ 4368688 h 4493040"/>
              <a:gd name="connsiteX101" fmla="*/ 4319641 w 5672219"/>
              <a:gd name="connsiteY101" fmla="*/ 4394814 h 4493040"/>
              <a:gd name="connsiteX102" fmla="*/ 4253067 w 5672219"/>
              <a:gd name="connsiteY102" fmla="*/ 4384249 h 4493040"/>
              <a:gd name="connsiteX103" fmla="*/ 4139857 w 5672219"/>
              <a:gd name="connsiteY103" fmla="*/ 4413767 h 4493040"/>
              <a:gd name="connsiteX104" fmla="*/ 4607777 w 5672219"/>
              <a:gd name="connsiteY104" fmla="*/ 4430611 h 4493040"/>
              <a:gd name="connsiteX105" fmla="*/ 3797126 w 5672219"/>
              <a:gd name="connsiteY105" fmla="*/ 4447065 h 4493040"/>
              <a:gd name="connsiteX106" fmla="*/ 3718749 w 5672219"/>
              <a:gd name="connsiteY106" fmla="*/ 4434002 h 4493040"/>
              <a:gd name="connsiteX107" fmla="*/ 3535869 w 5672219"/>
              <a:gd name="connsiteY107" fmla="*/ 4407876 h 4493040"/>
              <a:gd name="connsiteX108" fmla="*/ 3545905 w 5672219"/>
              <a:gd name="connsiteY108" fmla="*/ 4424332 h 4493040"/>
              <a:gd name="connsiteX109" fmla="*/ 3509175 w 5672219"/>
              <a:gd name="connsiteY109" fmla="*/ 4493040 h 4493040"/>
              <a:gd name="connsiteX110" fmla="*/ 1555691 w 5672219"/>
              <a:gd name="connsiteY110" fmla="*/ 4482639 h 4493040"/>
              <a:gd name="connsiteX111" fmla="*/ 2112018 w 5672219"/>
              <a:gd name="connsiteY111" fmla="*/ 4420939 h 4493040"/>
              <a:gd name="connsiteX112" fmla="*/ 2072829 w 5672219"/>
              <a:gd name="connsiteY112" fmla="*/ 4394814 h 4493040"/>
              <a:gd name="connsiteX113" fmla="*/ 1942201 w 5672219"/>
              <a:gd name="connsiteY113" fmla="*/ 4368688 h 4493040"/>
              <a:gd name="connsiteX114" fmla="*/ 1898091 w 5672219"/>
              <a:gd name="connsiteY114" fmla="*/ 4381921 h 4493040"/>
              <a:gd name="connsiteX115" fmla="*/ 1727970 w 5672219"/>
              <a:gd name="connsiteY115" fmla="*/ 4379328 h 4493040"/>
              <a:gd name="connsiteX116" fmla="*/ 1415333 w 5672219"/>
              <a:gd name="connsiteY116" fmla="*/ 4398544 h 4493040"/>
              <a:gd name="connsiteX117" fmla="*/ 1192509 w 5672219"/>
              <a:gd name="connsiteY117" fmla="*/ 4387175 h 4493040"/>
              <a:gd name="connsiteX118" fmla="*/ 763516 w 5672219"/>
              <a:gd name="connsiteY118" fmla="*/ 4382424 h 4493040"/>
              <a:gd name="connsiteX119" fmla="*/ 787828 w 5672219"/>
              <a:gd name="connsiteY119" fmla="*/ 4339973 h 4493040"/>
              <a:gd name="connsiteX120" fmla="*/ 443270 w 5672219"/>
              <a:gd name="connsiteY120" fmla="*/ 4300612 h 4493040"/>
              <a:gd name="connsiteX121" fmla="*/ 382 w 5672219"/>
              <a:gd name="connsiteY121" fmla="*/ 4285562 h 4493040"/>
              <a:gd name="connsiteX122" fmla="*/ 535768 w 5672219"/>
              <a:gd name="connsiteY122" fmla="*/ 4275553 h 4493040"/>
              <a:gd name="connsiteX123" fmla="*/ 503394 w 5672219"/>
              <a:gd name="connsiteY123" fmla="*/ 4278775 h 4493040"/>
              <a:gd name="connsiteX124" fmla="*/ 457959 w 5672219"/>
              <a:gd name="connsiteY124" fmla="*/ 4257401 h 4493040"/>
              <a:gd name="connsiteX125" fmla="*/ 781311 w 5672219"/>
              <a:gd name="connsiteY125" fmla="*/ 4274026 h 4493040"/>
              <a:gd name="connsiteX126" fmla="*/ 804216 w 5672219"/>
              <a:gd name="connsiteY126" fmla="*/ 3702482 h 4493040"/>
              <a:gd name="connsiteX127" fmla="*/ 822203 w 5672219"/>
              <a:gd name="connsiteY127" fmla="*/ 3589836 h 4493040"/>
              <a:gd name="connsiteX128" fmla="*/ 818795 w 5672219"/>
              <a:gd name="connsiteY128" fmla="*/ 3519602 h 4493040"/>
              <a:gd name="connsiteX129" fmla="*/ 831858 w 5672219"/>
              <a:gd name="connsiteY129" fmla="*/ 3480414 h 4493040"/>
              <a:gd name="connsiteX130" fmla="*/ 871046 w 5672219"/>
              <a:gd name="connsiteY130" fmla="*/ 3323659 h 4493040"/>
              <a:gd name="connsiteX131" fmla="*/ 884109 w 5672219"/>
              <a:gd name="connsiteY131" fmla="*/ 3284471 h 4493040"/>
              <a:gd name="connsiteX132" fmla="*/ 897172 w 5672219"/>
              <a:gd name="connsiteY132" fmla="*/ 3219156 h 4493040"/>
              <a:gd name="connsiteX133" fmla="*/ 936361 w 5672219"/>
              <a:gd name="connsiteY133" fmla="*/ 3140779 h 4493040"/>
              <a:gd name="connsiteX134" fmla="*/ 962486 w 5672219"/>
              <a:gd name="connsiteY134" fmla="*/ 3010151 h 4493040"/>
              <a:gd name="connsiteX135" fmla="*/ 975549 w 5672219"/>
              <a:gd name="connsiteY135" fmla="*/ 2931774 h 4493040"/>
              <a:gd name="connsiteX136" fmla="*/ 1001675 w 5672219"/>
              <a:gd name="connsiteY136" fmla="*/ 2879522 h 4493040"/>
              <a:gd name="connsiteX137" fmla="*/ 1014738 w 5672219"/>
              <a:gd name="connsiteY137" fmla="*/ 2840334 h 4493040"/>
              <a:gd name="connsiteX138" fmla="*/ 1080052 w 5672219"/>
              <a:gd name="connsiteY138" fmla="*/ 2409259 h 4493040"/>
              <a:gd name="connsiteX139" fmla="*/ 1097925 w 5672219"/>
              <a:gd name="connsiteY139" fmla="*/ 2258968 h 4493040"/>
              <a:gd name="connsiteX140" fmla="*/ 1119241 w 5672219"/>
              <a:gd name="connsiteY140" fmla="*/ 2187191 h 4493040"/>
              <a:gd name="connsiteX141" fmla="*/ 1143662 w 5672219"/>
              <a:gd name="connsiteY141" fmla="*/ 2023822 h 4493040"/>
              <a:gd name="connsiteX142" fmla="*/ 1156726 w 5672219"/>
              <a:gd name="connsiteY142" fmla="*/ 1984633 h 4493040"/>
              <a:gd name="connsiteX143" fmla="*/ 1184555 w 5672219"/>
              <a:gd name="connsiteY143" fmla="*/ 1860619 h 4493040"/>
              <a:gd name="connsiteX144" fmla="*/ 1223744 w 5672219"/>
              <a:gd name="connsiteY144" fmla="*/ 1573236 h 4493040"/>
              <a:gd name="connsiteX145" fmla="*/ 1249869 w 5672219"/>
              <a:gd name="connsiteY145" fmla="*/ 1416482 h 4493040"/>
              <a:gd name="connsiteX146" fmla="*/ 1289058 w 5672219"/>
              <a:gd name="connsiteY146" fmla="*/ 1311979 h 4493040"/>
              <a:gd name="connsiteX147" fmla="*/ 1302121 w 5672219"/>
              <a:gd name="connsiteY147" fmla="*/ 1142162 h 4493040"/>
              <a:gd name="connsiteX148" fmla="*/ 1249869 w 5672219"/>
              <a:gd name="connsiteY148" fmla="*/ 920094 h 4493040"/>
              <a:gd name="connsiteX149" fmla="*/ 1252801 w 5672219"/>
              <a:gd name="connsiteY149" fmla="*/ 875458 h 4493040"/>
              <a:gd name="connsiteX150" fmla="*/ 1176955 w 5672219"/>
              <a:gd name="connsiteY150" fmla="*/ 831006 h 4493040"/>
              <a:gd name="connsiteX151" fmla="*/ 1061924 w 5672219"/>
              <a:gd name="connsiteY151" fmla="*/ 784018 h 4493040"/>
              <a:gd name="connsiteX152" fmla="*/ 988612 w 5672219"/>
              <a:gd name="connsiteY152" fmla="*/ 789465 h 4493040"/>
              <a:gd name="connsiteX153" fmla="*/ 844921 w 5672219"/>
              <a:gd name="connsiteY153" fmla="*/ 802528 h 4493040"/>
              <a:gd name="connsiteX154" fmla="*/ 805732 w 5672219"/>
              <a:gd name="connsiteY154" fmla="*/ 815591 h 4493040"/>
              <a:gd name="connsiteX155" fmla="*/ 662041 w 5672219"/>
              <a:gd name="connsiteY155" fmla="*/ 828654 h 4493040"/>
              <a:gd name="connsiteX156" fmla="*/ 581093 w 5672219"/>
              <a:gd name="connsiteY156" fmla="*/ 842116 h 4493040"/>
              <a:gd name="connsiteX157" fmla="*/ 453035 w 5672219"/>
              <a:gd name="connsiteY157" fmla="*/ 841716 h 4493040"/>
              <a:gd name="connsiteX158" fmla="*/ 439972 w 5672219"/>
              <a:gd name="connsiteY158" fmla="*/ 789465 h 4493040"/>
              <a:gd name="connsiteX159" fmla="*/ 466098 w 5672219"/>
              <a:gd name="connsiteY159" fmla="*/ 750276 h 4493040"/>
              <a:gd name="connsiteX160" fmla="*/ 635915 w 5672219"/>
              <a:gd name="connsiteY160" fmla="*/ 684962 h 4493040"/>
              <a:gd name="connsiteX161" fmla="*/ 727355 w 5672219"/>
              <a:gd name="connsiteY161" fmla="*/ 645774 h 4493040"/>
              <a:gd name="connsiteX162" fmla="*/ 766544 w 5672219"/>
              <a:gd name="connsiteY162" fmla="*/ 632711 h 4493040"/>
              <a:gd name="connsiteX163" fmla="*/ 910235 w 5672219"/>
              <a:gd name="connsiteY163" fmla="*/ 580459 h 4493040"/>
              <a:gd name="connsiteX0" fmla="*/ 766544 w 5672221"/>
              <a:gd name="connsiteY0" fmla="*/ 645774 h 4493040"/>
              <a:gd name="connsiteX1" fmla="*/ 857984 w 5672221"/>
              <a:gd name="connsiteY1" fmla="*/ 619648 h 4493040"/>
              <a:gd name="connsiteX2" fmla="*/ 884109 w 5672221"/>
              <a:gd name="connsiteY2" fmla="*/ 580459 h 4493040"/>
              <a:gd name="connsiteX3" fmla="*/ 923298 w 5672221"/>
              <a:gd name="connsiteY3" fmla="*/ 541271 h 4493040"/>
              <a:gd name="connsiteX4" fmla="*/ 991545 w 5672221"/>
              <a:gd name="connsiteY4" fmla="*/ 462710 h 4493040"/>
              <a:gd name="connsiteX5" fmla="*/ 1043796 w 5672221"/>
              <a:gd name="connsiteY5" fmla="*/ 316295 h 4493040"/>
              <a:gd name="connsiteX6" fmla="*/ 1054125 w 5672221"/>
              <a:gd name="connsiteY6" fmla="*/ 319201 h 4493040"/>
              <a:gd name="connsiteX7" fmla="*/ 1117104 w 5672221"/>
              <a:gd name="connsiteY7" fmla="*/ 232839 h 4493040"/>
              <a:gd name="connsiteX8" fmla="*/ 1166426 w 5672221"/>
              <a:gd name="connsiteY8" fmla="*/ 175511 h 4493040"/>
              <a:gd name="connsiteX9" fmla="*/ 1182852 w 5672221"/>
              <a:gd name="connsiteY9" fmla="*/ 142769 h 4493040"/>
              <a:gd name="connsiteX10" fmla="*/ 1233475 w 5672221"/>
              <a:gd name="connsiteY10" fmla="*/ 116281 h 4493040"/>
              <a:gd name="connsiteX11" fmla="*/ 1231884 w 5672221"/>
              <a:gd name="connsiteY11" fmla="*/ 119867 h 4493040"/>
              <a:gd name="connsiteX12" fmla="*/ 1307183 w 5672221"/>
              <a:gd name="connsiteY12" fmla="*/ 42611 h 4493040"/>
              <a:gd name="connsiteX13" fmla="*/ 1344041 w 5672221"/>
              <a:gd name="connsiteY13" fmla="*/ 47236 h 4493040"/>
              <a:gd name="connsiteX14" fmla="*/ 1380497 w 5672221"/>
              <a:gd name="connsiteY14" fmla="*/ 51329 h 4493040"/>
              <a:gd name="connsiteX15" fmla="*/ 1386156 w 5672221"/>
              <a:gd name="connsiteY15" fmla="*/ 21562 h 4493040"/>
              <a:gd name="connsiteX16" fmla="*/ 1471938 w 5672221"/>
              <a:gd name="connsiteY16" fmla="*/ 20286 h 4493040"/>
              <a:gd name="connsiteX17" fmla="*/ 1505862 w 5672221"/>
              <a:gd name="connsiteY17" fmla="*/ 246 h 4493040"/>
              <a:gd name="connsiteX18" fmla="*/ 1550315 w 5672221"/>
              <a:gd name="connsiteY18" fmla="*/ 5694 h 4493040"/>
              <a:gd name="connsiteX19" fmla="*/ 1680944 w 5672221"/>
              <a:gd name="connsiteY19" fmla="*/ 31819 h 4493040"/>
              <a:gd name="connsiteX20" fmla="*/ 1762539 w 5672221"/>
              <a:gd name="connsiteY20" fmla="*/ 62697 h 4493040"/>
              <a:gd name="connsiteX21" fmla="*/ 1811572 w 5672221"/>
              <a:gd name="connsiteY21" fmla="*/ 110196 h 4493040"/>
              <a:gd name="connsiteX22" fmla="*/ 1863824 w 5672221"/>
              <a:gd name="connsiteY22" fmla="*/ 136322 h 4493040"/>
              <a:gd name="connsiteX23" fmla="*/ 1876886 w 5672221"/>
              <a:gd name="connsiteY23" fmla="*/ 175511 h 4493040"/>
              <a:gd name="connsiteX24" fmla="*/ 1916075 w 5672221"/>
              <a:gd name="connsiteY24" fmla="*/ 214699 h 4493040"/>
              <a:gd name="connsiteX25" fmla="*/ 1929138 w 5672221"/>
              <a:gd name="connsiteY25" fmla="*/ 280014 h 4493040"/>
              <a:gd name="connsiteX26" fmla="*/ 1944547 w 5672221"/>
              <a:gd name="connsiteY26" fmla="*/ 601054 h 4493040"/>
              <a:gd name="connsiteX27" fmla="*/ 1903012 w 5672221"/>
              <a:gd name="connsiteY27" fmla="*/ 972345 h 4493040"/>
              <a:gd name="connsiteX28" fmla="*/ 1889949 w 5672221"/>
              <a:gd name="connsiteY28" fmla="*/ 1194414 h 4493040"/>
              <a:gd name="connsiteX29" fmla="*/ 1876886 w 5672221"/>
              <a:gd name="connsiteY29" fmla="*/ 1246665 h 4493040"/>
              <a:gd name="connsiteX30" fmla="*/ 1850761 w 5672221"/>
              <a:gd name="connsiteY30" fmla="*/ 1377294 h 4493040"/>
              <a:gd name="connsiteX31" fmla="*/ 1785446 w 5672221"/>
              <a:gd name="connsiteY31" fmla="*/ 1834494 h 4493040"/>
              <a:gd name="connsiteX32" fmla="*/ 1772384 w 5672221"/>
              <a:gd name="connsiteY32" fmla="*/ 2330882 h 4493040"/>
              <a:gd name="connsiteX33" fmla="*/ 1759321 w 5672221"/>
              <a:gd name="connsiteY33" fmla="*/ 2370071 h 4493040"/>
              <a:gd name="connsiteX34" fmla="*/ 1772384 w 5672221"/>
              <a:gd name="connsiteY34" fmla="*/ 3153842 h 4493040"/>
              <a:gd name="connsiteX35" fmla="*/ 1798509 w 5672221"/>
              <a:gd name="connsiteY35" fmla="*/ 3193031 h 4493040"/>
              <a:gd name="connsiteX36" fmla="*/ 1850761 w 5672221"/>
              <a:gd name="connsiteY36" fmla="*/ 3258345 h 4493040"/>
              <a:gd name="connsiteX37" fmla="*/ 1863824 w 5672221"/>
              <a:gd name="connsiteY37" fmla="*/ 3297534 h 4493040"/>
              <a:gd name="connsiteX38" fmla="*/ 1903012 w 5672221"/>
              <a:gd name="connsiteY38" fmla="*/ 3310596 h 4493040"/>
              <a:gd name="connsiteX39" fmla="*/ 2085892 w 5672221"/>
              <a:gd name="connsiteY39" fmla="*/ 3232219 h 4493040"/>
              <a:gd name="connsiteX40" fmla="*/ 2125081 w 5672221"/>
              <a:gd name="connsiteY40" fmla="*/ 3219156 h 4493040"/>
              <a:gd name="connsiteX41" fmla="*/ 2151206 w 5672221"/>
              <a:gd name="connsiteY41" fmla="*/ 3179968 h 4493040"/>
              <a:gd name="connsiteX42" fmla="*/ 2255709 w 5672221"/>
              <a:gd name="connsiteY42" fmla="*/ 3088528 h 4493040"/>
              <a:gd name="connsiteX43" fmla="*/ 2281835 w 5672221"/>
              <a:gd name="connsiteY43" fmla="*/ 3010151 h 4493040"/>
              <a:gd name="connsiteX44" fmla="*/ 2360212 w 5672221"/>
              <a:gd name="connsiteY44" fmla="*/ 2970962 h 4493040"/>
              <a:gd name="connsiteX45" fmla="*/ 2399401 w 5672221"/>
              <a:gd name="connsiteY45" fmla="*/ 2944836 h 4493040"/>
              <a:gd name="connsiteX46" fmla="*/ 2490841 w 5672221"/>
              <a:gd name="connsiteY46" fmla="*/ 2853396 h 4493040"/>
              <a:gd name="connsiteX47" fmla="*/ 2582281 w 5672221"/>
              <a:gd name="connsiteY47" fmla="*/ 2775019 h 4493040"/>
              <a:gd name="connsiteX48" fmla="*/ 2621469 w 5672221"/>
              <a:gd name="connsiteY48" fmla="*/ 2722768 h 4493040"/>
              <a:gd name="connsiteX49" fmla="*/ 2739035 w 5672221"/>
              <a:gd name="connsiteY49" fmla="*/ 2631328 h 4493040"/>
              <a:gd name="connsiteX50" fmla="*/ 2778224 w 5672221"/>
              <a:gd name="connsiteY50" fmla="*/ 2618265 h 4493040"/>
              <a:gd name="connsiteX51" fmla="*/ 2869664 w 5672221"/>
              <a:gd name="connsiteY51" fmla="*/ 2526825 h 4493040"/>
              <a:gd name="connsiteX52" fmla="*/ 2921915 w 5672221"/>
              <a:gd name="connsiteY52" fmla="*/ 2487636 h 4493040"/>
              <a:gd name="connsiteX53" fmla="*/ 3065606 w 5672221"/>
              <a:gd name="connsiteY53" fmla="*/ 2383134 h 4493040"/>
              <a:gd name="connsiteX54" fmla="*/ 3157046 w 5672221"/>
              <a:gd name="connsiteY54" fmla="*/ 2291694 h 4493040"/>
              <a:gd name="connsiteX55" fmla="*/ 3261549 w 5672221"/>
              <a:gd name="connsiteY55" fmla="*/ 2239442 h 4493040"/>
              <a:gd name="connsiteX56" fmla="*/ 3366052 w 5672221"/>
              <a:gd name="connsiteY56" fmla="*/ 2148002 h 4493040"/>
              <a:gd name="connsiteX57" fmla="*/ 3431366 w 5672221"/>
              <a:gd name="connsiteY57" fmla="*/ 2134939 h 4493040"/>
              <a:gd name="connsiteX58" fmla="*/ 3522806 w 5672221"/>
              <a:gd name="connsiteY58" fmla="*/ 2095751 h 4493040"/>
              <a:gd name="connsiteX59" fmla="*/ 3588121 w 5672221"/>
              <a:gd name="connsiteY59" fmla="*/ 2082688 h 4493040"/>
              <a:gd name="connsiteX60" fmla="*/ 3653435 w 5672221"/>
              <a:gd name="connsiteY60" fmla="*/ 2043499 h 4493040"/>
              <a:gd name="connsiteX61" fmla="*/ 3914692 w 5672221"/>
              <a:gd name="connsiteY61" fmla="*/ 1965122 h 4493040"/>
              <a:gd name="connsiteX62" fmla="*/ 4241264 w 5672221"/>
              <a:gd name="connsiteY62" fmla="*/ 1978185 h 4493040"/>
              <a:gd name="connsiteX63" fmla="*/ 4280452 w 5672221"/>
              <a:gd name="connsiteY63" fmla="*/ 2017374 h 4493040"/>
              <a:gd name="connsiteX64" fmla="*/ 4398018 w 5672221"/>
              <a:gd name="connsiteY64" fmla="*/ 1925934 h 4493040"/>
              <a:gd name="connsiteX65" fmla="*/ 4450269 w 5672221"/>
              <a:gd name="connsiteY65" fmla="*/ 1899808 h 4493040"/>
              <a:gd name="connsiteX66" fmla="*/ 4567835 w 5672221"/>
              <a:gd name="connsiteY66" fmla="*/ 1847556 h 4493040"/>
              <a:gd name="connsiteX67" fmla="*/ 4672338 w 5672221"/>
              <a:gd name="connsiteY67" fmla="*/ 1782242 h 4493040"/>
              <a:gd name="connsiteX68" fmla="*/ 4789904 w 5672221"/>
              <a:gd name="connsiteY68" fmla="*/ 1729991 h 4493040"/>
              <a:gd name="connsiteX69" fmla="*/ 4868281 w 5672221"/>
              <a:gd name="connsiteY69" fmla="*/ 1664676 h 4493040"/>
              <a:gd name="connsiteX70" fmla="*/ 4894406 w 5672221"/>
              <a:gd name="connsiteY70" fmla="*/ 1612425 h 4493040"/>
              <a:gd name="connsiteX71" fmla="*/ 4985846 w 5672221"/>
              <a:gd name="connsiteY71" fmla="*/ 1520985 h 4493040"/>
              <a:gd name="connsiteX72" fmla="*/ 5038098 w 5672221"/>
              <a:gd name="connsiteY72" fmla="*/ 1455671 h 4493040"/>
              <a:gd name="connsiteX73" fmla="*/ 5077286 w 5672221"/>
              <a:gd name="connsiteY73" fmla="*/ 1847556 h 4493040"/>
              <a:gd name="connsiteX74" fmla="*/ 5142601 w 5672221"/>
              <a:gd name="connsiteY74" fmla="*/ 1834494 h 4493040"/>
              <a:gd name="connsiteX75" fmla="*/ 5220978 w 5672221"/>
              <a:gd name="connsiteY75" fmla="*/ 1795305 h 4493040"/>
              <a:gd name="connsiteX76" fmla="*/ 5312418 w 5672221"/>
              <a:gd name="connsiteY76" fmla="*/ 1756116 h 4493040"/>
              <a:gd name="connsiteX77" fmla="*/ 5286292 w 5672221"/>
              <a:gd name="connsiteY77" fmla="*/ 2108814 h 4493040"/>
              <a:gd name="connsiteX78" fmla="*/ 5247104 w 5672221"/>
              <a:gd name="connsiteY78" fmla="*/ 2200254 h 4493040"/>
              <a:gd name="connsiteX79" fmla="*/ 5207915 w 5672221"/>
              <a:gd name="connsiteY79" fmla="*/ 2278631 h 4493040"/>
              <a:gd name="connsiteX80" fmla="*/ 5207915 w 5672221"/>
              <a:gd name="connsiteY80" fmla="*/ 2605202 h 4493040"/>
              <a:gd name="connsiteX81" fmla="*/ 5260166 w 5672221"/>
              <a:gd name="connsiteY81" fmla="*/ 2670516 h 4493040"/>
              <a:gd name="connsiteX82" fmla="*/ 5273229 w 5672221"/>
              <a:gd name="connsiteY82" fmla="*/ 2984025 h 4493040"/>
              <a:gd name="connsiteX83" fmla="*/ 5299355 w 5672221"/>
              <a:gd name="connsiteY83" fmla="*/ 3023214 h 4493040"/>
              <a:gd name="connsiteX84" fmla="*/ 5325481 w 5672221"/>
              <a:gd name="connsiteY84" fmla="*/ 3114654 h 4493040"/>
              <a:gd name="connsiteX85" fmla="*/ 5364669 w 5672221"/>
              <a:gd name="connsiteY85" fmla="*/ 3193031 h 4493040"/>
              <a:gd name="connsiteX86" fmla="*/ 5338544 w 5672221"/>
              <a:gd name="connsiteY86" fmla="*/ 3480414 h 4493040"/>
              <a:gd name="connsiteX87" fmla="*/ 5325481 w 5672221"/>
              <a:gd name="connsiteY87" fmla="*/ 3519602 h 4493040"/>
              <a:gd name="connsiteX88" fmla="*/ 5312418 w 5672221"/>
              <a:gd name="connsiteY88" fmla="*/ 3624105 h 4493040"/>
              <a:gd name="connsiteX89" fmla="*/ 5325481 w 5672221"/>
              <a:gd name="connsiteY89" fmla="*/ 4055179 h 4493040"/>
              <a:gd name="connsiteX90" fmla="*/ 5351606 w 5672221"/>
              <a:gd name="connsiteY90" fmla="*/ 4120494 h 4493040"/>
              <a:gd name="connsiteX91" fmla="*/ 5364669 w 5672221"/>
              <a:gd name="connsiteY91" fmla="*/ 4159682 h 4493040"/>
              <a:gd name="connsiteX92" fmla="*/ 5325481 w 5672221"/>
              <a:gd name="connsiteY92" fmla="*/ 4211934 h 4493040"/>
              <a:gd name="connsiteX93" fmla="*/ 783974 w 5672221"/>
              <a:gd name="connsiteY93" fmla="*/ 4256043 h 4493040"/>
              <a:gd name="connsiteX94" fmla="*/ 758291 w 5672221"/>
              <a:gd name="connsiteY94" fmla="*/ 4330130 h 4493040"/>
              <a:gd name="connsiteX95" fmla="*/ 1068393 w 5672221"/>
              <a:gd name="connsiteY95" fmla="*/ 4335052 h 4493040"/>
              <a:gd name="connsiteX96" fmla="*/ 2151281 w 5672221"/>
              <a:gd name="connsiteY96" fmla="*/ 4344892 h 4493040"/>
              <a:gd name="connsiteX97" fmla="*/ 3780534 w 5672221"/>
              <a:gd name="connsiteY97" fmla="*/ 4310455 h 4493040"/>
              <a:gd name="connsiteX98" fmla="*/ 4458411 w 5672221"/>
              <a:gd name="connsiteY98" fmla="*/ 4295063 h 4493040"/>
              <a:gd name="connsiteX99" fmla="*/ 5340880 w 5672221"/>
              <a:gd name="connsiteY99" fmla="*/ 4325214 h 4493040"/>
              <a:gd name="connsiteX100" fmla="*/ 4371892 w 5672221"/>
              <a:gd name="connsiteY100" fmla="*/ 4368688 h 4493040"/>
              <a:gd name="connsiteX101" fmla="*/ 4319641 w 5672221"/>
              <a:gd name="connsiteY101" fmla="*/ 4394814 h 4493040"/>
              <a:gd name="connsiteX102" fmla="*/ 4253067 w 5672221"/>
              <a:gd name="connsiteY102" fmla="*/ 4384249 h 4493040"/>
              <a:gd name="connsiteX103" fmla="*/ 4139857 w 5672221"/>
              <a:gd name="connsiteY103" fmla="*/ 4413767 h 4493040"/>
              <a:gd name="connsiteX104" fmla="*/ 4607777 w 5672221"/>
              <a:gd name="connsiteY104" fmla="*/ 4430611 h 4493040"/>
              <a:gd name="connsiteX105" fmla="*/ 3797126 w 5672221"/>
              <a:gd name="connsiteY105" fmla="*/ 4447065 h 4493040"/>
              <a:gd name="connsiteX106" fmla="*/ 3718749 w 5672221"/>
              <a:gd name="connsiteY106" fmla="*/ 4434002 h 4493040"/>
              <a:gd name="connsiteX107" fmla="*/ 3535869 w 5672221"/>
              <a:gd name="connsiteY107" fmla="*/ 4407876 h 4493040"/>
              <a:gd name="connsiteX108" fmla="*/ 3545905 w 5672221"/>
              <a:gd name="connsiteY108" fmla="*/ 4424332 h 4493040"/>
              <a:gd name="connsiteX109" fmla="*/ 3509175 w 5672221"/>
              <a:gd name="connsiteY109" fmla="*/ 4493040 h 4493040"/>
              <a:gd name="connsiteX110" fmla="*/ 1555691 w 5672221"/>
              <a:gd name="connsiteY110" fmla="*/ 4482639 h 4493040"/>
              <a:gd name="connsiteX111" fmla="*/ 2112018 w 5672221"/>
              <a:gd name="connsiteY111" fmla="*/ 4420939 h 4493040"/>
              <a:gd name="connsiteX112" fmla="*/ 2072829 w 5672221"/>
              <a:gd name="connsiteY112" fmla="*/ 4394814 h 4493040"/>
              <a:gd name="connsiteX113" fmla="*/ 1942201 w 5672221"/>
              <a:gd name="connsiteY113" fmla="*/ 4368688 h 4493040"/>
              <a:gd name="connsiteX114" fmla="*/ 1898091 w 5672221"/>
              <a:gd name="connsiteY114" fmla="*/ 4381921 h 4493040"/>
              <a:gd name="connsiteX115" fmla="*/ 1727970 w 5672221"/>
              <a:gd name="connsiteY115" fmla="*/ 4379328 h 4493040"/>
              <a:gd name="connsiteX116" fmla="*/ 1415333 w 5672221"/>
              <a:gd name="connsiteY116" fmla="*/ 4398544 h 4493040"/>
              <a:gd name="connsiteX117" fmla="*/ 1192509 w 5672221"/>
              <a:gd name="connsiteY117" fmla="*/ 4387175 h 4493040"/>
              <a:gd name="connsiteX118" fmla="*/ 763516 w 5672221"/>
              <a:gd name="connsiteY118" fmla="*/ 4382424 h 4493040"/>
              <a:gd name="connsiteX119" fmla="*/ 787828 w 5672221"/>
              <a:gd name="connsiteY119" fmla="*/ 4339973 h 4493040"/>
              <a:gd name="connsiteX120" fmla="*/ 443270 w 5672221"/>
              <a:gd name="connsiteY120" fmla="*/ 4300612 h 4493040"/>
              <a:gd name="connsiteX121" fmla="*/ 382 w 5672221"/>
              <a:gd name="connsiteY121" fmla="*/ 4285562 h 4493040"/>
              <a:gd name="connsiteX122" fmla="*/ 535768 w 5672221"/>
              <a:gd name="connsiteY122" fmla="*/ 4275553 h 4493040"/>
              <a:gd name="connsiteX123" fmla="*/ 503394 w 5672221"/>
              <a:gd name="connsiteY123" fmla="*/ 4278775 h 4493040"/>
              <a:gd name="connsiteX124" fmla="*/ 457959 w 5672221"/>
              <a:gd name="connsiteY124" fmla="*/ 4257401 h 4493040"/>
              <a:gd name="connsiteX125" fmla="*/ 781311 w 5672221"/>
              <a:gd name="connsiteY125" fmla="*/ 4274026 h 4493040"/>
              <a:gd name="connsiteX126" fmla="*/ 804216 w 5672221"/>
              <a:gd name="connsiteY126" fmla="*/ 3702482 h 4493040"/>
              <a:gd name="connsiteX127" fmla="*/ 822203 w 5672221"/>
              <a:gd name="connsiteY127" fmla="*/ 3589836 h 4493040"/>
              <a:gd name="connsiteX128" fmla="*/ 818795 w 5672221"/>
              <a:gd name="connsiteY128" fmla="*/ 3519602 h 4493040"/>
              <a:gd name="connsiteX129" fmla="*/ 831858 w 5672221"/>
              <a:gd name="connsiteY129" fmla="*/ 3480414 h 4493040"/>
              <a:gd name="connsiteX130" fmla="*/ 871046 w 5672221"/>
              <a:gd name="connsiteY130" fmla="*/ 3323659 h 4493040"/>
              <a:gd name="connsiteX131" fmla="*/ 884109 w 5672221"/>
              <a:gd name="connsiteY131" fmla="*/ 3284471 h 4493040"/>
              <a:gd name="connsiteX132" fmla="*/ 897172 w 5672221"/>
              <a:gd name="connsiteY132" fmla="*/ 3219156 h 4493040"/>
              <a:gd name="connsiteX133" fmla="*/ 936361 w 5672221"/>
              <a:gd name="connsiteY133" fmla="*/ 3140779 h 4493040"/>
              <a:gd name="connsiteX134" fmla="*/ 962486 w 5672221"/>
              <a:gd name="connsiteY134" fmla="*/ 3010151 h 4493040"/>
              <a:gd name="connsiteX135" fmla="*/ 975549 w 5672221"/>
              <a:gd name="connsiteY135" fmla="*/ 2931774 h 4493040"/>
              <a:gd name="connsiteX136" fmla="*/ 1001675 w 5672221"/>
              <a:gd name="connsiteY136" fmla="*/ 2879522 h 4493040"/>
              <a:gd name="connsiteX137" fmla="*/ 1014738 w 5672221"/>
              <a:gd name="connsiteY137" fmla="*/ 2840334 h 4493040"/>
              <a:gd name="connsiteX138" fmla="*/ 1080052 w 5672221"/>
              <a:gd name="connsiteY138" fmla="*/ 2409259 h 4493040"/>
              <a:gd name="connsiteX139" fmla="*/ 1097925 w 5672221"/>
              <a:gd name="connsiteY139" fmla="*/ 2258968 h 4493040"/>
              <a:gd name="connsiteX140" fmla="*/ 1119241 w 5672221"/>
              <a:gd name="connsiteY140" fmla="*/ 2187191 h 4493040"/>
              <a:gd name="connsiteX141" fmla="*/ 1143662 w 5672221"/>
              <a:gd name="connsiteY141" fmla="*/ 2023822 h 4493040"/>
              <a:gd name="connsiteX142" fmla="*/ 1156726 w 5672221"/>
              <a:gd name="connsiteY142" fmla="*/ 1984633 h 4493040"/>
              <a:gd name="connsiteX143" fmla="*/ 1165030 w 5672221"/>
              <a:gd name="connsiteY143" fmla="*/ 1879096 h 4493040"/>
              <a:gd name="connsiteX144" fmla="*/ 1184555 w 5672221"/>
              <a:gd name="connsiteY144" fmla="*/ 1860619 h 4493040"/>
              <a:gd name="connsiteX145" fmla="*/ 1223744 w 5672221"/>
              <a:gd name="connsiteY145" fmla="*/ 1573236 h 4493040"/>
              <a:gd name="connsiteX146" fmla="*/ 1249869 w 5672221"/>
              <a:gd name="connsiteY146" fmla="*/ 1416482 h 4493040"/>
              <a:gd name="connsiteX147" fmla="*/ 1289058 w 5672221"/>
              <a:gd name="connsiteY147" fmla="*/ 1311979 h 4493040"/>
              <a:gd name="connsiteX148" fmla="*/ 1302121 w 5672221"/>
              <a:gd name="connsiteY148" fmla="*/ 1142162 h 4493040"/>
              <a:gd name="connsiteX149" fmla="*/ 1249869 w 5672221"/>
              <a:gd name="connsiteY149" fmla="*/ 920094 h 4493040"/>
              <a:gd name="connsiteX150" fmla="*/ 1252801 w 5672221"/>
              <a:gd name="connsiteY150" fmla="*/ 875458 h 4493040"/>
              <a:gd name="connsiteX151" fmla="*/ 1176955 w 5672221"/>
              <a:gd name="connsiteY151" fmla="*/ 831006 h 4493040"/>
              <a:gd name="connsiteX152" fmla="*/ 1061924 w 5672221"/>
              <a:gd name="connsiteY152" fmla="*/ 784018 h 4493040"/>
              <a:gd name="connsiteX153" fmla="*/ 988612 w 5672221"/>
              <a:gd name="connsiteY153" fmla="*/ 789465 h 4493040"/>
              <a:gd name="connsiteX154" fmla="*/ 844921 w 5672221"/>
              <a:gd name="connsiteY154" fmla="*/ 802528 h 4493040"/>
              <a:gd name="connsiteX155" fmla="*/ 805732 w 5672221"/>
              <a:gd name="connsiteY155" fmla="*/ 815591 h 4493040"/>
              <a:gd name="connsiteX156" fmla="*/ 662041 w 5672221"/>
              <a:gd name="connsiteY156" fmla="*/ 828654 h 4493040"/>
              <a:gd name="connsiteX157" fmla="*/ 581093 w 5672221"/>
              <a:gd name="connsiteY157" fmla="*/ 842116 h 4493040"/>
              <a:gd name="connsiteX158" fmla="*/ 453035 w 5672221"/>
              <a:gd name="connsiteY158" fmla="*/ 841716 h 4493040"/>
              <a:gd name="connsiteX159" fmla="*/ 439972 w 5672221"/>
              <a:gd name="connsiteY159" fmla="*/ 789465 h 4493040"/>
              <a:gd name="connsiteX160" fmla="*/ 466098 w 5672221"/>
              <a:gd name="connsiteY160" fmla="*/ 750276 h 4493040"/>
              <a:gd name="connsiteX161" fmla="*/ 635915 w 5672221"/>
              <a:gd name="connsiteY161" fmla="*/ 684962 h 4493040"/>
              <a:gd name="connsiteX162" fmla="*/ 727355 w 5672221"/>
              <a:gd name="connsiteY162" fmla="*/ 645774 h 4493040"/>
              <a:gd name="connsiteX163" fmla="*/ 766544 w 5672221"/>
              <a:gd name="connsiteY163" fmla="*/ 632711 h 4493040"/>
              <a:gd name="connsiteX164" fmla="*/ 910235 w 5672221"/>
              <a:gd name="connsiteY164" fmla="*/ 580459 h 4493040"/>
              <a:gd name="connsiteX0" fmla="*/ 766544 w 5672219"/>
              <a:gd name="connsiteY0" fmla="*/ 645774 h 4493040"/>
              <a:gd name="connsiteX1" fmla="*/ 857984 w 5672219"/>
              <a:gd name="connsiteY1" fmla="*/ 619648 h 4493040"/>
              <a:gd name="connsiteX2" fmla="*/ 884109 w 5672219"/>
              <a:gd name="connsiteY2" fmla="*/ 580459 h 4493040"/>
              <a:gd name="connsiteX3" fmla="*/ 923298 w 5672219"/>
              <a:gd name="connsiteY3" fmla="*/ 541271 h 4493040"/>
              <a:gd name="connsiteX4" fmla="*/ 991545 w 5672219"/>
              <a:gd name="connsiteY4" fmla="*/ 462710 h 4493040"/>
              <a:gd name="connsiteX5" fmla="*/ 1043796 w 5672219"/>
              <a:gd name="connsiteY5" fmla="*/ 316295 h 4493040"/>
              <a:gd name="connsiteX6" fmla="*/ 1054125 w 5672219"/>
              <a:gd name="connsiteY6" fmla="*/ 319201 h 4493040"/>
              <a:gd name="connsiteX7" fmla="*/ 1117104 w 5672219"/>
              <a:gd name="connsiteY7" fmla="*/ 232839 h 4493040"/>
              <a:gd name="connsiteX8" fmla="*/ 1166426 w 5672219"/>
              <a:gd name="connsiteY8" fmla="*/ 175511 h 4493040"/>
              <a:gd name="connsiteX9" fmla="*/ 1182852 w 5672219"/>
              <a:gd name="connsiteY9" fmla="*/ 142769 h 4493040"/>
              <a:gd name="connsiteX10" fmla="*/ 1233475 w 5672219"/>
              <a:gd name="connsiteY10" fmla="*/ 116281 h 4493040"/>
              <a:gd name="connsiteX11" fmla="*/ 1231884 w 5672219"/>
              <a:gd name="connsiteY11" fmla="*/ 119867 h 4493040"/>
              <a:gd name="connsiteX12" fmla="*/ 1307183 w 5672219"/>
              <a:gd name="connsiteY12" fmla="*/ 42611 h 4493040"/>
              <a:gd name="connsiteX13" fmla="*/ 1344041 w 5672219"/>
              <a:gd name="connsiteY13" fmla="*/ 47236 h 4493040"/>
              <a:gd name="connsiteX14" fmla="*/ 1380497 w 5672219"/>
              <a:gd name="connsiteY14" fmla="*/ 51329 h 4493040"/>
              <a:gd name="connsiteX15" fmla="*/ 1386156 w 5672219"/>
              <a:gd name="connsiteY15" fmla="*/ 21562 h 4493040"/>
              <a:gd name="connsiteX16" fmla="*/ 1471938 w 5672219"/>
              <a:gd name="connsiteY16" fmla="*/ 20286 h 4493040"/>
              <a:gd name="connsiteX17" fmla="*/ 1505862 w 5672219"/>
              <a:gd name="connsiteY17" fmla="*/ 246 h 4493040"/>
              <a:gd name="connsiteX18" fmla="*/ 1550315 w 5672219"/>
              <a:gd name="connsiteY18" fmla="*/ 5694 h 4493040"/>
              <a:gd name="connsiteX19" fmla="*/ 1680944 w 5672219"/>
              <a:gd name="connsiteY19" fmla="*/ 31819 h 4493040"/>
              <a:gd name="connsiteX20" fmla="*/ 1762539 w 5672219"/>
              <a:gd name="connsiteY20" fmla="*/ 62697 h 4493040"/>
              <a:gd name="connsiteX21" fmla="*/ 1811572 w 5672219"/>
              <a:gd name="connsiteY21" fmla="*/ 110196 h 4493040"/>
              <a:gd name="connsiteX22" fmla="*/ 1863824 w 5672219"/>
              <a:gd name="connsiteY22" fmla="*/ 136322 h 4493040"/>
              <a:gd name="connsiteX23" fmla="*/ 1876886 w 5672219"/>
              <a:gd name="connsiteY23" fmla="*/ 175511 h 4493040"/>
              <a:gd name="connsiteX24" fmla="*/ 1916075 w 5672219"/>
              <a:gd name="connsiteY24" fmla="*/ 214699 h 4493040"/>
              <a:gd name="connsiteX25" fmla="*/ 1929138 w 5672219"/>
              <a:gd name="connsiteY25" fmla="*/ 280014 h 4493040"/>
              <a:gd name="connsiteX26" fmla="*/ 1944547 w 5672219"/>
              <a:gd name="connsiteY26" fmla="*/ 601054 h 4493040"/>
              <a:gd name="connsiteX27" fmla="*/ 1903012 w 5672219"/>
              <a:gd name="connsiteY27" fmla="*/ 972345 h 4493040"/>
              <a:gd name="connsiteX28" fmla="*/ 1889949 w 5672219"/>
              <a:gd name="connsiteY28" fmla="*/ 1194414 h 4493040"/>
              <a:gd name="connsiteX29" fmla="*/ 1876886 w 5672219"/>
              <a:gd name="connsiteY29" fmla="*/ 1246665 h 4493040"/>
              <a:gd name="connsiteX30" fmla="*/ 1850761 w 5672219"/>
              <a:gd name="connsiteY30" fmla="*/ 1377294 h 4493040"/>
              <a:gd name="connsiteX31" fmla="*/ 1785446 w 5672219"/>
              <a:gd name="connsiteY31" fmla="*/ 1834494 h 4493040"/>
              <a:gd name="connsiteX32" fmla="*/ 1772384 w 5672219"/>
              <a:gd name="connsiteY32" fmla="*/ 2330882 h 4493040"/>
              <a:gd name="connsiteX33" fmla="*/ 1759321 w 5672219"/>
              <a:gd name="connsiteY33" fmla="*/ 2370071 h 4493040"/>
              <a:gd name="connsiteX34" fmla="*/ 1772384 w 5672219"/>
              <a:gd name="connsiteY34" fmla="*/ 3153842 h 4493040"/>
              <a:gd name="connsiteX35" fmla="*/ 1798509 w 5672219"/>
              <a:gd name="connsiteY35" fmla="*/ 3193031 h 4493040"/>
              <a:gd name="connsiteX36" fmla="*/ 1850761 w 5672219"/>
              <a:gd name="connsiteY36" fmla="*/ 3258345 h 4493040"/>
              <a:gd name="connsiteX37" fmla="*/ 1863824 w 5672219"/>
              <a:gd name="connsiteY37" fmla="*/ 3297534 h 4493040"/>
              <a:gd name="connsiteX38" fmla="*/ 1903012 w 5672219"/>
              <a:gd name="connsiteY38" fmla="*/ 3310596 h 4493040"/>
              <a:gd name="connsiteX39" fmla="*/ 2085892 w 5672219"/>
              <a:gd name="connsiteY39" fmla="*/ 3232219 h 4493040"/>
              <a:gd name="connsiteX40" fmla="*/ 2125081 w 5672219"/>
              <a:gd name="connsiteY40" fmla="*/ 3219156 h 4493040"/>
              <a:gd name="connsiteX41" fmla="*/ 2151206 w 5672219"/>
              <a:gd name="connsiteY41" fmla="*/ 3179968 h 4493040"/>
              <a:gd name="connsiteX42" fmla="*/ 2255709 w 5672219"/>
              <a:gd name="connsiteY42" fmla="*/ 3088528 h 4493040"/>
              <a:gd name="connsiteX43" fmla="*/ 2281835 w 5672219"/>
              <a:gd name="connsiteY43" fmla="*/ 3010151 h 4493040"/>
              <a:gd name="connsiteX44" fmla="*/ 2360212 w 5672219"/>
              <a:gd name="connsiteY44" fmla="*/ 2970962 h 4493040"/>
              <a:gd name="connsiteX45" fmla="*/ 2399401 w 5672219"/>
              <a:gd name="connsiteY45" fmla="*/ 2944836 h 4493040"/>
              <a:gd name="connsiteX46" fmla="*/ 2490841 w 5672219"/>
              <a:gd name="connsiteY46" fmla="*/ 2853396 h 4493040"/>
              <a:gd name="connsiteX47" fmla="*/ 2582281 w 5672219"/>
              <a:gd name="connsiteY47" fmla="*/ 2775019 h 4493040"/>
              <a:gd name="connsiteX48" fmla="*/ 2621469 w 5672219"/>
              <a:gd name="connsiteY48" fmla="*/ 2722768 h 4493040"/>
              <a:gd name="connsiteX49" fmla="*/ 2739035 w 5672219"/>
              <a:gd name="connsiteY49" fmla="*/ 2631328 h 4493040"/>
              <a:gd name="connsiteX50" fmla="*/ 2778224 w 5672219"/>
              <a:gd name="connsiteY50" fmla="*/ 2618265 h 4493040"/>
              <a:gd name="connsiteX51" fmla="*/ 2869664 w 5672219"/>
              <a:gd name="connsiteY51" fmla="*/ 2526825 h 4493040"/>
              <a:gd name="connsiteX52" fmla="*/ 2921915 w 5672219"/>
              <a:gd name="connsiteY52" fmla="*/ 2487636 h 4493040"/>
              <a:gd name="connsiteX53" fmla="*/ 3065606 w 5672219"/>
              <a:gd name="connsiteY53" fmla="*/ 2383134 h 4493040"/>
              <a:gd name="connsiteX54" fmla="*/ 3157046 w 5672219"/>
              <a:gd name="connsiteY54" fmla="*/ 2291694 h 4493040"/>
              <a:gd name="connsiteX55" fmla="*/ 3261549 w 5672219"/>
              <a:gd name="connsiteY55" fmla="*/ 2239442 h 4493040"/>
              <a:gd name="connsiteX56" fmla="*/ 3366052 w 5672219"/>
              <a:gd name="connsiteY56" fmla="*/ 2148002 h 4493040"/>
              <a:gd name="connsiteX57" fmla="*/ 3431366 w 5672219"/>
              <a:gd name="connsiteY57" fmla="*/ 2134939 h 4493040"/>
              <a:gd name="connsiteX58" fmla="*/ 3522806 w 5672219"/>
              <a:gd name="connsiteY58" fmla="*/ 2095751 h 4493040"/>
              <a:gd name="connsiteX59" fmla="*/ 3588121 w 5672219"/>
              <a:gd name="connsiteY59" fmla="*/ 2082688 h 4493040"/>
              <a:gd name="connsiteX60" fmla="*/ 3653435 w 5672219"/>
              <a:gd name="connsiteY60" fmla="*/ 2043499 h 4493040"/>
              <a:gd name="connsiteX61" fmla="*/ 3914692 w 5672219"/>
              <a:gd name="connsiteY61" fmla="*/ 1965122 h 4493040"/>
              <a:gd name="connsiteX62" fmla="*/ 4241264 w 5672219"/>
              <a:gd name="connsiteY62" fmla="*/ 1978185 h 4493040"/>
              <a:gd name="connsiteX63" fmla="*/ 4280452 w 5672219"/>
              <a:gd name="connsiteY63" fmla="*/ 2017374 h 4493040"/>
              <a:gd name="connsiteX64" fmla="*/ 4398018 w 5672219"/>
              <a:gd name="connsiteY64" fmla="*/ 1925934 h 4493040"/>
              <a:gd name="connsiteX65" fmla="*/ 4450269 w 5672219"/>
              <a:gd name="connsiteY65" fmla="*/ 1899808 h 4493040"/>
              <a:gd name="connsiteX66" fmla="*/ 4567835 w 5672219"/>
              <a:gd name="connsiteY66" fmla="*/ 1847556 h 4493040"/>
              <a:gd name="connsiteX67" fmla="*/ 4672338 w 5672219"/>
              <a:gd name="connsiteY67" fmla="*/ 1782242 h 4493040"/>
              <a:gd name="connsiteX68" fmla="*/ 4789904 w 5672219"/>
              <a:gd name="connsiteY68" fmla="*/ 1729991 h 4493040"/>
              <a:gd name="connsiteX69" fmla="*/ 4868281 w 5672219"/>
              <a:gd name="connsiteY69" fmla="*/ 1664676 h 4493040"/>
              <a:gd name="connsiteX70" fmla="*/ 4894406 w 5672219"/>
              <a:gd name="connsiteY70" fmla="*/ 1612425 h 4493040"/>
              <a:gd name="connsiteX71" fmla="*/ 4985846 w 5672219"/>
              <a:gd name="connsiteY71" fmla="*/ 1520985 h 4493040"/>
              <a:gd name="connsiteX72" fmla="*/ 5038098 w 5672219"/>
              <a:gd name="connsiteY72" fmla="*/ 1455671 h 4493040"/>
              <a:gd name="connsiteX73" fmla="*/ 5077286 w 5672219"/>
              <a:gd name="connsiteY73" fmla="*/ 1847556 h 4493040"/>
              <a:gd name="connsiteX74" fmla="*/ 5142601 w 5672219"/>
              <a:gd name="connsiteY74" fmla="*/ 1834494 h 4493040"/>
              <a:gd name="connsiteX75" fmla="*/ 5220978 w 5672219"/>
              <a:gd name="connsiteY75" fmla="*/ 1795305 h 4493040"/>
              <a:gd name="connsiteX76" fmla="*/ 5312418 w 5672219"/>
              <a:gd name="connsiteY76" fmla="*/ 1756116 h 4493040"/>
              <a:gd name="connsiteX77" fmla="*/ 5286292 w 5672219"/>
              <a:gd name="connsiteY77" fmla="*/ 2108814 h 4493040"/>
              <a:gd name="connsiteX78" fmla="*/ 5247104 w 5672219"/>
              <a:gd name="connsiteY78" fmla="*/ 2200254 h 4493040"/>
              <a:gd name="connsiteX79" fmla="*/ 5207915 w 5672219"/>
              <a:gd name="connsiteY79" fmla="*/ 2278631 h 4493040"/>
              <a:gd name="connsiteX80" fmla="*/ 5207915 w 5672219"/>
              <a:gd name="connsiteY80" fmla="*/ 2605202 h 4493040"/>
              <a:gd name="connsiteX81" fmla="*/ 5260166 w 5672219"/>
              <a:gd name="connsiteY81" fmla="*/ 2670516 h 4493040"/>
              <a:gd name="connsiteX82" fmla="*/ 5273229 w 5672219"/>
              <a:gd name="connsiteY82" fmla="*/ 2984025 h 4493040"/>
              <a:gd name="connsiteX83" fmla="*/ 5299355 w 5672219"/>
              <a:gd name="connsiteY83" fmla="*/ 3023214 h 4493040"/>
              <a:gd name="connsiteX84" fmla="*/ 5325481 w 5672219"/>
              <a:gd name="connsiteY84" fmla="*/ 3114654 h 4493040"/>
              <a:gd name="connsiteX85" fmla="*/ 5364669 w 5672219"/>
              <a:gd name="connsiteY85" fmla="*/ 3193031 h 4493040"/>
              <a:gd name="connsiteX86" fmla="*/ 5338544 w 5672219"/>
              <a:gd name="connsiteY86" fmla="*/ 3480414 h 4493040"/>
              <a:gd name="connsiteX87" fmla="*/ 5325481 w 5672219"/>
              <a:gd name="connsiteY87" fmla="*/ 3519602 h 4493040"/>
              <a:gd name="connsiteX88" fmla="*/ 5312418 w 5672219"/>
              <a:gd name="connsiteY88" fmla="*/ 3624105 h 4493040"/>
              <a:gd name="connsiteX89" fmla="*/ 5325481 w 5672219"/>
              <a:gd name="connsiteY89" fmla="*/ 4055179 h 4493040"/>
              <a:gd name="connsiteX90" fmla="*/ 5351606 w 5672219"/>
              <a:gd name="connsiteY90" fmla="*/ 4120494 h 4493040"/>
              <a:gd name="connsiteX91" fmla="*/ 5364669 w 5672219"/>
              <a:gd name="connsiteY91" fmla="*/ 4159682 h 4493040"/>
              <a:gd name="connsiteX92" fmla="*/ 5325481 w 5672219"/>
              <a:gd name="connsiteY92" fmla="*/ 4211934 h 4493040"/>
              <a:gd name="connsiteX93" fmla="*/ 783974 w 5672219"/>
              <a:gd name="connsiteY93" fmla="*/ 4256043 h 4493040"/>
              <a:gd name="connsiteX94" fmla="*/ 758291 w 5672219"/>
              <a:gd name="connsiteY94" fmla="*/ 4330130 h 4493040"/>
              <a:gd name="connsiteX95" fmla="*/ 1068393 w 5672219"/>
              <a:gd name="connsiteY95" fmla="*/ 4335052 h 4493040"/>
              <a:gd name="connsiteX96" fmla="*/ 2151281 w 5672219"/>
              <a:gd name="connsiteY96" fmla="*/ 4344892 h 4493040"/>
              <a:gd name="connsiteX97" fmla="*/ 3780534 w 5672219"/>
              <a:gd name="connsiteY97" fmla="*/ 4310455 h 4493040"/>
              <a:gd name="connsiteX98" fmla="*/ 4458411 w 5672219"/>
              <a:gd name="connsiteY98" fmla="*/ 4295063 h 4493040"/>
              <a:gd name="connsiteX99" fmla="*/ 5340880 w 5672219"/>
              <a:gd name="connsiteY99" fmla="*/ 4325214 h 4493040"/>
              <a:gd name="connsiteX100" fmla="*/ 4371892 w 5672219"/>
              <a:gd name="connsiteY100" fmla="*/ 4368688 h 4493040"/>
              <a:gd name="connsiteX101" fmla="*/ 4319641 w 5672219"/>
              <a:gd name="connsiteY101" fmla="*/ 4394814 h 4493040"/>
              <a:gd name="connsiteX102" fmla="*/ 4253067 w 5672219"/>
              <a:gd name="connsiteY102" fmla="*/ 4384249 h 4493040"/>
              <a:gd name="connsiteX103" fmla="*/ 4139857 w 5672219"/>
              <a:gd name="connsiteY103" fmla="*/ 4413767 h 4493040"/>
              <a:gd name="connsiteX104" fmla="*/ 4607777 w 5672219"/>
              <a:gd name="connsiteY104" fmla="*/ 4430611 h 4493040"/>
              <a:gd name="connsiteX105" fmla="*/ 3797126 w 5672219"/>
              <a:gd name="connsiteY105" fmla="*/ 4447065 h 4493040"/>
              <a:gd name="connsiteX106" fmla="*/ 3718749 w 5672219"/>
              <a:gd name="connsiteY106" fmla="*/ 4434002 h 4493040"/>
              <a:gd name="connsiteX107" fmla="*/ 3535869 w 5672219"/>
              <a:gd name="connsiteY107" fmla="*/ 4407876 h 4493040"/>
              <a:gd name="connsiteX108" fmla="*/ 3545905 w 5672219"/>
              <a:gd name="connsiteY108" fmla="*/ 4424332 h 4493040"/>
              <a:gd name="connsiteX109" fmla="*/ 3509175 w 5672219"/>
              <a:gd name="connsiteY109" fmla="*/ 4493040 h 4493040"/>
              <a:gd name="connsiteX110" fmla="*/ 1555691 w 5672219"/>
              <a:gd name="connsiteY110" fmla="*/ 4482639 h 4493040"/>
              <a:gd name="connsiteX111" fmla="*/ 2112018 w 5672219"/>
              <a:gd name="connsiteY111" fmla="*/ 4420939 h 4493040"/>
              <a:gd name="connsiteX112" fmla="*/ 2072829 w 5672219"/>
              <a:gd name="connsiteY112" fmla="*/ 4394814 h 4493040"/>
              <a:gd name="connsiteX113" fmla="*/ 1942201 w 5672219"/>
              <a:gd name="connsiteY113" fmla="*/ 4368688 h 4493040"/>
              <a:gd name="connsiteX114" fmla="*/ 1898091 w 5672219"/>
              <a:gd name="connsiteY114" fmla="*/ 4381921 h 4493040"/>
              <a:gd name="connsiteX115" fmla="*/ 1727970 w 5672219"/>
              <a:gd name="connsiteY115" fmla="*/ 4379328 h 4493040"/>
              <a:gd name="connsiteX116" fmla="*/ 1415333 w 5672219"/>
              <a:gd name="connsiteY116" fmla="*/ 4398544 h 4493040"/>
              <a:gd name="connsiteX117" fmla="*/ 1192509 w 5672219"/>
              <a:gd name="connsiteY117" fmla="*/ 4387175 h 4493040"/>
              <a:gd name="connsiteX118" fmla="*/ 763516 w 5672219"/>
              <a:gd name="connsiteY118" fmla="*/ 4382424 h 4493040"/>
              <a:gd name="connsiteX119" fmla="*/ 787828 w 5672219"/>
              <a:gd name="connsiteY119" fmla="*/ 4339973 h 4493040"/>
              <a:gd name="connsiteX120" fmla="*/ 443270 w 5672219"/>
              <a:gd name="connsiteY120" fmla="*/ 4300612 h 4493040"/>
              <a:gd name="connsiteX121" fmla="*/ 382 w 5672219"/>
              <a:gd name="connsiteY121" fmla="*/ 4285562 h 4493040"/>
              <a:gd name="connsiteX122" fmla="*/ 535768 w 5672219"/>
              <a:gd name="connsiteY122" fmla="*/ 4275553 h 4493040"/>
              <a:gd name="connsiteX123" fmla="*/ 503394 w 5672219"/>
              <a:gd name="connsiteY123" fmla="*/ 4278775 h 4493040"/>
              <a:gd name="connsiteX124" fmla="*/ 457959 w 5672219"/>
              <a:gd name="connsiteY124" fmla="*/ 4257401 h 4493040"/>
              <a:gd name="connsiteX125" fmla="*/ 781311 w 5672219"/>
              <a:gd name="connsiteY125" fmla="*/ 4274026 h 4493040"/>
              <a:gd name="connsiteX126" fmla="*/ 804216 w 5672219"/>
              <a:gd name="connsiteY126" fmla="*/ 3702482 h 4493040"/>
              <a:gd name="connsiteX127" fmla="*/ 822203 w 5672219"/>
              <a:gd name="connsiteY127" fmla="*/ 3589836 h 4493040"/>
              <a:gd name="connsiteX128" fmla="*/ 818795 w 5672219"/>
              <a:gd name="connsiteY128" fmla="*/ 3519602 h 4493040"/>
              <a:gd name="connsiteX129" fmla="*/ 831858 w 5672219"/>
              <a:gd name="connsiteY129" fmla="*/ 3480414 h 4493040"/>
              <a:gd name="connsiteX130" fmla="*/ 871046 w 5672219"/>
              <a:gd name="connsiteY130" fmla="*/ 3323659 h 4493040"/>
              <a:gd name="connsiteX131" fmla="*/ 884109 w 5672219"/>
              <a:gd name="connsiteY131" fmla="*/ 3284471 h 4493040"/>
              <a:gd name="connsiteX132" fmla="*/ 897172 w 5672219"/>
              <a:gd name="connsiteY132" fmla="*/ 3219156 h 4493040"/>
              <a:gd name="connsiteX133" fmla="*/ 936361 w 5672219"/>
              <a:gd name="connsiteY133" fmla="*/ 3140779 h 4493040"/>
              <a:gd name="connsiteX134" fmla="*/ 962486 w 5672219"/>
              <a:gd name="connsiteY134" fmla="*/ 3010151 h 4493040"/>
              <a:gd name="connsiteX135" fmla="*/ 975549 w 5672219"/>
              <a:gd name="connsiteY135" fmla="*/ 2931774 h 4493040"/>
              <a:gd name="connsiteX136" fmla="*/ 1001675 w 5672219"/>
              <a:gd name="connsiteY136" fmla="*/ 2879522 h 4493040"/>
              <a:gd name="connsiteX137" fmla="*/ 1014738 w 5672219"/>
              <a:gd name="connsiteY137" fmla="*/ 2840334 h 4493040"/>
              <a:gd name="connsiteX138" fmla="*/ 1080052 w 5672219"/>
              <a:gd name="connsiteY138" fmla="*/ 2409259 h 4493040"/>
              <a:gd name="connsiteX139" fmla="*/ 1097925 w 5672219"/>
              <a:gd name="connsiteY139" fmla="*/ 2258968 h 4493040"/>
              <a:gd name="connsiteX140" fmla="*/ 1119241 w 5672219"/>
              <a:gd name="connsiteY140" fmla="*/ 2187191 h 4493040"/>
              <a:gd name="connsiteX141" fmla="*/ 1143662 w 5672219"/>
              <a:gd name="connsiteY141" fmla="*/ 2023822 h 4493040"/>
              <a:gd name="connsiteX142" fmla="*/ 1156726 w 5672219"/>
              <a:gd name="connsiteY142" fmla="*/ 1984633 h 4493040"/>
              <a:gd name="connsiteX143" fmla="*/ 1165030 w 5672219"/>
              <a:gd name="connsiteY143" fmla="*/ 1879096 h 4493040"/>
              <a:gd name="connsiteX144" fmla="*/ 1174026 w 5672219"/>
              <a:gd name="connsiteY144" fmla="*/ 1829046 h 4493040"/>
              <a:gd name="connsiteX145" fmla="*/ 1223744 w 5672219"/>
              <a:gd name="connsiteY145" fmla="*/ 1573236 h 4493040"/>
              <a:gd name="connsiteX146" fmla="*/ 1249869 w 5672219"/>
              <a:gd name="connsiteY146" fmla="*/ 1416482 h 4493040"/>
              <a:gd name="connsiteX147" fmla="*/ 1289058 w 5672219"/>
              <a:gd name="connsiteY147" fmla="*/ 1311979 h 4493040"/>
              <a:gd name="connsiteX148" fmla="*/ 1302121 w 5672219"/>
              <a:gd name="connsiteY148" fmla="*/ 1142162 h 4493040"/>
              <a:gd name="connsiteX149" fmla="*/ 1249869 w 5672219"/>
              <a:gd name="connsiteY149" fmla="*/ 920094 h 4493040"/>
              <a:gd name="connsiteX150" fmla="*/ 1252801 w 5672219"/>
              <a:gd name="connsiteY150" fmla="*/ 875458 h 4493040"/>
              <a:gd name="connsiteX151" fmla="*/ 1176955 w 5672219"/>
              <a:gd name="connsiteY151" fmla="*/ 831006 h 4493040"/>
              <a:gd name="connsiteX152" fmla="*/ 1061924 w 5672219"/>
              <a:gd name="connsiteY152" fmla="*/ 784018 h 4493040"/>
              <a:gd name="connsiteX153" fmla="*/ 988612 w 5672219"/>
              <a:gd name="connsiteY153" fmla="*/ 789465 h 4493040"/>
              <a:gd name="connsiteX154" fmla="*/ 844921 w 5672219"/>
              <a:gd name="connsiteY154" fmla="*/ 802528 h 4493040"/>
              <a:gd name="connsiteX155" fmla="*/ 805732 w 5672219"/>
              <a:gd name="connsiteY155" fmla="*/ 815591 h 4493040"/>
              <a:gd name="connsiteX156" fmla="*/ 662041 w 5672219"/>
              <a:gd name="connsiteY156" fmla="*/ 828654 h 4493040"/>
              <a:gd name="connsiteX157" fmla="*/ 581093 w 5672219"/>
              <a:gd name="connsiteY157" fmla="*/ 842116 h 4493040"/>
              <a:gd name="connsiteX158" fmla="*/ 453035 w 5672219"/>
              <a:gd name="connsiteY158" fmla="*/ 841716 h 4493040"/>
              <a:gd name="connsiteX159" fmla="*/ 439972 w 5672219"/>
              <a:gd name="connsiteY159" fmla="*/ 789465 h 4493040"/>
              <a:gd name="connsiteX160" fmla="*/ 466098 w 5672219"/>
              <a:gd name="connsiteY160" fmla="*/ 750276 h 4493040"/>
              <a:gd name="connsiteX161" fmla="*/ 635915 w 5672219"/>
              <a:gd name="connsiteY161" fmla="*/ 684962 h 4493040"/>
              <a:gd name="connsiteX162" fmla="*/ 727355 w 5672219"/>
              <a:gd name="connsiteY162" fmla="*/ 645774 h 4493040"/>
              <a:gd name="connsiteX163" fmla="*/ 766544 w 5672219"/>
              <a:gd name="connsiteY163" fmla="*/ 632711 h 4493040"/>
              <a:gd name="connsiteX164" fmla="*/ 910235 w 5672219"/>
              <a:gd name="connsiteY164" fmla="*/ 580459 h 4493040"/>
              <a:gd name="connsiteX0" fmla="*/ 766544 w 5672221"/>
              <a:gd name="connsiteY0" fmla="*/ 645774 h 4493040"/>
              <a:gd name="connsiteX1" fmla="*/ 857984 w 5672221"/>
              <a:gd name="connsiteY1" fmla="*/ 619648 h 4493040"/>
              <a:gd name="connsiteX2" fmla="*/ 884109 w 5672221"/>
              <a:gd name="connsiteY2" fmla="*/ 580459 h 4493040"/>
              <a:gd name="connsiteX3" fmla="*/ 923298 w 5672221"/>
              <a:gd name="connsiteY3" fmla="*/ 541271 h 4493040"/>
              <a:gd name="connsiteX4" fmla="*/ 991545 w 5672221"/>
              <a:gd name="connsiteY4" fmla="*/ 462710 h 4493040"/>
              <a:gd name="connsiteX5" fmla="*/ 1043796 w 5672221"/>
              <a:gd name="connsiteY5" fmla="*/ 316295 h 4493040"/>
              <a:gd name="connsiteX6" fmla="*/ 1054125 w 5672221"/>
              <a:gd name="connsiteY6" fmla="*/ 319201 h 4493040"/>
              <a:gd name="connsiteX7" fmla="*/ 1117104 w 5672221"/>
              <a:gd name="connsiteY7" fmla="*/ 232839 h 4493040"/>
              <a:gd name="connsiteX8" fmla="*/ 1166426 w 5672221"/>
              <a:gd name="connsiteY8" fmla="*/ 175511 h 4493040"/>
              <a:gd name="connsiteX9" fmla="*/ 1182852 w 5672221"/>
              <a:gd name="connsiteY9" fmla="*/ 142769 h 4493040"/>
              <a:gd name="connsiteX10" fmla="*/ 1233475 w 5672221"/>
              <a:gd name="connsiteY10" fmla="*/ 116281 h 4493040"/>
              <a:gd name="connsiteX11" fmla="*/ 1231884 w 5672221"/>
              <a:gd name="connsiteY11" fmla="*/ 119867 h 4493040"/>
              <a:gd name="connsiteX12" fmla="*/ 1307183 w 5672221"/>
              <a:gd name="connsiteY12" fmla="*/ 42611 h 4493040"/>
              <a:gd name="connsiteX13" fmla="*/ 1344041 w 5672221"/>
              <a:gd name="connsiteY13" fmla="*/ 47236 h 4493040"/>
              <a:gd name="connsiteX14" fmla="*/ 1380497 w 5672221"/>
              <a:gd name="connsiteY14" fmla="*/ 51329 h 4493040"/>
              <a:gd name="connsiteX15" fmla="*/ 1386156 w 5672221"/>
              <a:gd name="connsiteY15" fmla="*/ 21562 h 4493040"/>
              <a:gd name="connsiteX16" fmla="*/ 1471938 w 5672221"/>
              <a:gd name="connsiteY16" fmla="*/ 20286 h 4493040"/>
              <a:gd name="connsiteX17" fmla="*/ 1505862 w 5672221"/>
              <a:gd name="connsiteY17" fmla="*/ 246 h 4493040"/>
              <a:gd name="connsiteX18" fmla="*/ 1550315 w 5672221"/>
              <a:gd name="connsiteY18" fmla="*/ 5694 h 4493040"/>
              <a:gd name="connsiteX19" fmla="*/ 1680944 w 5672221"/>
              <a:gd name="connsiteY19" fmla="*/ 31819 h 4493040"/>
              <a:gd name="connsiteX20" fmla="*/ 1762539 w 5672221"/>
              <a:gd name="connsiteY20" fmla="*/ 62697 h 4493040"/>
              <a:gd name="connsiteX21" fmla="*/ 1811572 w 5672221"/>
              <a:gd name="connsiteY21" fmla="*/ 110196 h 4493040"/>
              <a:gd name="connsiteX22" fmla="*/ 1863824 w 5672221"/>
              <a:gd name="connsiteY22" fmla="*/ 136322 h 4493040"/>
              <a:gd name="connsiteX23" fmla="*/ 1876886 w 5672221"/>
              <a:gd name="connsiteY23" fmla="*/ 175511 h 4493040"/>
              <a:gd name="connsiteX24" fmla="*/ 1916075 w 5672221"/>
              <a:gd name="connsiteY24" fmla="*/ 214699 h 4493040"/>
              <a:gd name="connsiteX25" fmla="*/ 1929138 w 5672221"/>
              <a:gd name="connsiteY25" fmla="*/ 280014 h 4493040"/>
              <a:gd name="connsiteX26" fmla="*/ 1944547 w 5672221"/>
              <a:gd name="connsiteY26" fmla="*/ 601054 h 4493040"/>
              <a:gd name="connsiteX27" fmla="*/ 1903012 w 5672221"/>
              <a:gd name="connsiteY27" fmla="*/ 972345 h 4493040"/>
              <a:gd name="connsiteX28" fmla="*/ 1889949 w 5672221"/>
              <a:gd name="connsiteY28" fmla="*/ 1194414 h 4493040"/>
              <a:gd name="connsiteX29" fmla="*/ 1876886 w 5672221"/>
              <a:gd name="connsiteY29" fmla="*/ 1246665 h 4493040"/>
              <a:gd name="connsiteX30" fmla="*/ 1850761 w 5672221"/>
              <a:gd name="connsiteY30" fmla="*/ 1377294 h 4493040"/>
              <a:gd name="connsiteX31" fmla="*/ 1785446 w 5672221"/>
              <a:gd name="connsiteY31" fmla="*/ 1834494 h 4493040"/>
              <a:gd name="connsiteX32" fmla="*/ 1772384 w 5672221"/>
              <a:gd name="connsiteY32" fmla="*/ 2330882 h 4493040"/>
              <a:gd name="connsiteX33" fmla="*/ 1759321 w 5672221"/>
              <a:gd name="connsiteY33" fmla="*/ 2370071 h 4493040"/>
              <a:gd name="connsiteX34" fmla="*/ 1772384 w 5672221"/>
              <a:gd name="connsiteY34" fmla="*/ 3153842 h 4493040"/>
              <a:gd name="connsiteX35" fmla="*/ 1798509 w 5672221"/>
              <a:gd name="connsiteY35" fmla="*/ 3193031 h 4493040"/>
              <a:gd name="connsiteX36" fmla="*/ 1850761 w 5672221"/>
              <a:gd name="connsiteY36" fmla="*/ 3258345 h 4493040"/>
              <a:gd name="connsiteX37" fmla="*/ 1863824 w 5672221"/>
              <a:gd name="connsiteY37" fmla="*/ 3297534 h 4493040"/>
              <a:gd name="connsiteX38" fmla="*/ 1903012 w 5672221"/>
              <a:gd name="connsiteY38" fmla="*/ 3310596 h 4493040"/>
              <a:gd name="connsiteX39" fmla="*/ 2085892 w 5672221"/>
              <a:gd name="connsiteY39" fmla="*/ 3232219 h 4493040"/>
              <a:gd name="connsiteX40" fmla="*/ 2125081 w 5672221"/>
              <a:gd name="connsiteY40" fmla="*/ 3219156 h 4493040"/>
              <a:gd name="connsiteX41" fmla="*/ 2151206 w 5672221"/>
              <a:gd name="connsiteY41" fmla="*/ 3179968 h 4493040"/>
              <a:gd name="connsiteX42" fmla="*/ 2255709 w 5672221"/>
              <a:gd name="connsiteY42" fmla="*/ 3088528 h 4493040"/>
              <a:gd name="connsiteX43" fmla="*/ 2281835 w 5672221"/>
              <a:gd name="connsiteY43" fmla="*/ 3010151 h 4493040"/>
              <a:gd name="connsiteX44" fmla="*/ 2360212 w 5672221"/>
              <a:gd name="connsiteY44" fmla="*/ 2970962 h 4493040"/>
              <a:gd name="connsiteX45" fmla="*/ 2399401 w 5672221"/>
              <a:gd name="connsiteY45" fmla="*/ 2944836 h 4493040"/>
              <a:gd name="connsiteX46" fmla="*/ 2490841 w 5672221"/>
              <a:gd name="connsiteY46" fmla="*/ 2853396 h 4493040"/>
              <a:gd name="connsiteX47" fmla="*/ 2582281 w 5672221"/>
              <a:gd name="connsiteY47" fmla="*/ 2775019 h 4493040"/>
              <a:gd name="connsiteX48" fmla="*/ 2621469 w 5672221"/>
              <a:gd name="connsiteY48" fmla="*/ 2722768 h 4493040"/>
              <a:gd name="connsiteX49" fmla="*/ 2739035 w 5672221"/>
              <a:gd name="connsiteY49" fmla="*/ 2631328 h 4493040"/>
              <a:gd name="connsiteX50" fmla="*/ 2778224 w 5672221"/>
              <a:gd name="connsiteY50" fmla="*/ 2618265 h 4493040"/>
              <a:gd name="connsiteX51" fmla="*/ 2869664 w 5672221"/>
              <a:gd name="connsiteY51" fmla="*/ 2526825 h 4493040"/>
              <a:gd name="connsiteX52" fmla="*/ 2921915 w 5672221"/>
              <a:gd name="connsiteY52" fmla="*/ 2487636 h 4493040"/>
              <a:gd name="connsiteX53" fmla="*/ 3065606 w 5672221"/>
              <a:gd name="connsiteY53" fmla="*/ 2383134 h 4493040"/>
              <a:gd name="connsiteX54" fmla="*/ 3157046 w 5672221"/>
              <a:gd name="connsiteY54" fmla="*/ 2291694 h 4493040"/>
              <a:gd name="connsiteX55" fmla="*/ 3261549 w 5672221"/>
              <a:gd name="connsiteY55" fmla="*/ 2239442 h 4493040"/>
              <a:gd name="connsiteX56" fmla="*/ 3366052 w 5672221"/>
              <a:gd name="connsiteY56" fmla="*/ 2148002 h 4493040"/>
              <a:gd name="connsiteX57" fmla="*/ 3431366 w 5672221"/>
              <a:gd name="connsiteY57" fmla="*/ 2134939 h 4493040"/>
              <a:gd name="connsiteX58" fmla="*/ 3522806 w 5672221"/>
              <a:gd name="connsiteY58" fmla="*/ 2095751 h 4493040"/>
              <a:gd name="connsiteX59" fmla="*/ 3588121 w 5672221"/>
              <a:gd name="connsiteY59" fmla="*/ 2082688 h 4493040"/>
              <a:gd name="connsiteX60" fmla="*/ 3653435 w 5672221"/>
              <a:gd name="connsiteY60" fmla="*/ 2043499 h 4493040"/>
              <a:gd name="connsiteX61" fmla="*/ 3914692 w 5672221"/>
              <a:gd name="connsiteY61" fmla="*/ 1965122 h 4493040"/>
              <a:gd name="connsiteX62" fmla="*/ 4241264 w 5672221"/>
              <a:gd name="connsiteY62" fmla="*/ 1978185 h 4493040"/>
              <a:gd name="connsiteX63" fmla="*/ 4280452 w 5672221"/>
              <a:gd name="connsiteY63" fmla="*/ 2017374 h 4493040"/>
              <a:gd name="connsiteX64" fmla="*/ 4398018 w 5672221"/>
              <a:gd name="connsiteY64" fmla="*/ 1925934 h 4493040"/>
              <a:gd name="connsiteX65" fmla="*/ 4450269 w 5672221"/>
              <a:gd name="connsiteY65" fmla="*/ 1899808 h 4493040"/>
              <a:gd name="connsiteX66" fmla="*/ 4567835 w 5672221"/>
              <a:gd name="connsiteY66" fmla="*/ 1847556 h 4493040"/>
              <a:gd name="connsiteX67" fmla="*/ 4672338 w 5672221"/>
              <a:gd name="connsiteY67" fmla="*/ 1782242 h 4493040"/>
              <a:gd name="connsiteX68" fmla="*/ 4789904 w 5672221"/>
              <a:gd name="connsiteY68" fmla="*/ 1729991 h 4493040"/>
              <a:gd name="connsiteX69" fmla="*/ 4868281 w 5672221"/>
              <a:gd name="connsiteY69" fmla="*/ 1664676 h 4493040"/>
              <a:gd name="connsiteX70" fmla="*/ 4894406 w 5672221"/>
              <a:gd name="connsiteY70" fmla="*/ 1612425 h 4493040"/>
              <a:gd name="connsiteX71" fmla="*/ 4985846 w 5672221"/>
              <a:gd name="connsiteY71" fmla="*/ 1520985 h 4493040"/>
              <a:gd name="connsiteX72" fmla="*/ 5038098 w 5672221"/>
              <a:gd name="connsiteY72" fmla="*/ 1455671 h 4493040"/>
              <a:gd name="connsiteX73" fmla="*/ 5077286 w 5672221"/>
              <a:gd name="connsiteY73" fmla="*/ 1847556 h 4493040"/>
              <a:gd name="connsiteX74" fmla="*/ 5142601 w 5672221"/>
              <a:gd name="connsiteY74" fmla="*/ 1834494 h 4493040"/>
              <a:gd name="connsiteX75" fmla="*/ 5220978 w 5672221"/>
              <a:gd name="connsiteY75" fmla="*/ 1795305 h 4493040"/>
              <a:gd name="connsiteX76" fmla="*/ 5312418 w 5672221"/>
              <a:gd name="connsiteY76" fmla="*/ 1756116 h 4493040"/>
              <a:gd name="connsiteX77" fmla="*/ 5286292 w 5672221"/>
              <a:gd name="connsiteY77" fmla="*/ 2108814 h 4493040"/>
              <a:gd name="connsiteX78" fmla="*/ 5247104 w 5672221"/>
              <a:gd name="connsiteY78" fmla="*/ 2200254 h 4493040"/>
              <a:gd name="connsiteX79" fmla="*/ 5207915 w 5672221"/>
              <a:gd name="connsiteY79" fmla="*/ 2278631 h 4493040"/>
              <a:gd name="connsiteX80" fmla="*/ 5207915 w 5672221"/>
              <a:gd name="connsiteY80" fmla="*/ 2605202 h 4493040"/>
              <a:gd name="connsiteX81" fmla="*/ 5260166 w 5672221"/>
              <a:gd name="connsiteY81" fmla="*/ 2670516 h 4493040"/>
              <a:gd name="connsiteX82" fmla="*/ 5273229 w 5672221"/>
              <a:gd name="connsiteY82" fmla="*/ 2984025 h 4493040"/>
              <a:gd name="connsiteX83" fmla="*/ 5299355 w 5672221"/>
              <a:gd name="connsiteY83" fmla="*/ 3023214 h 4493040"/>
              <a:gd name="connsiteX84" fmla="*/ 5325481 w 5672221"/>
              <a:gd name="connsiteY84" fmla="*/ 3114654 h 4493040"/>
              <a:gd name="connsiteX85" fmla="*/ 5364669 w 5672221"/>
              <a:gd name="connsiteY85" fmla="*/ 3193031 h 4493040"/>
              <a:gd name="connsiteX86" fmla="*/ 5338544 w 5672221"/>
              <a:gd name="connsiteY86" fmla="*/ 3480414 h 4493040"/>
              <a:gd name="connsiteX87" fmla="*/ 5325481 w 5672221"/>
              <a:gd name="connsiteY87" fmla="*/ 3519602 h 4493040"/>
              <a:gd name="connsiteX88" fmla="*/ 5312418 w 5672221"/>
              <a:gd name="connsiteY88" fmla="*/ 3624105 h 4493040"/>
              <a:gd name="connsiteX89" fmla="*/ 5325481 w 5672221"/>
              <a:gd name="connsiteY89" fmla="*/ 4055179 h 4493040"/>
              <a:gd name="connsiteX90" fmla="*/ 5351606 w 5672221"/>
              <a:gd name="connsiteY90" fmla="*/ 4120494 h 4493040"/>
              <a:gd name="connsiteX91" fmla="*/ 5364669 w 5672221"/>
              <a:gd name="connsiteY91" fmla="*/ 4159682 h 4493040"/>
              <a:gd name="connsiteX92" fmla="*/ 5325481 w 5672221"/>
              <a:gd name="connsiteY92" fmla="*/ 4211934 h 4493040"/>
              <a:gd name="connsiteX93" fmla="*/ 783974 w 5672221"/>
              <a:gd name="connsiteY93" fmla="*/ 4256043 h 4493040"/>
              <a:gd name="connsiteX94" fmla="*/ 758291 w 5672221"/>
              <a:gd name="connsiteY94" fmla="*/ 4330130 h 4493040"/>
              <a:gd name="connsiteX95" fmla="*/ 1068393 w 5672221"/>
              <a:gd name="connsiteY95" fmla="*/ 4335052 h 4493040"/>
              <a:gd name="connsiteX96" fmla="*/ 2151281 w 5672221"/>
              <a:gd name="connsiteY96" fmla="*/ 4344892 h 4493040"/>
              <a:gd name="connsiteX97" fmla="*/ 3780534 w 5672221"/>
              <a:gd name="connsiteY97" fmla="*/ 4310455 h 4493040"/>
              <a:gd name="connsiteX98" fmla="*/ 4458411 w 5672221"/>
              <a:gd name="connsiteY98" fmla="*/ 4295063 h 4493040"/>
              <a:gd name="connsiteX99" fmla="*/ 5340880 w 5672221"/>
              <a:gd name="connsiteY99" fmla="*/ 4325214 h 4493040"/>
              <a:gd name="connsiteX100" fmla="*/ 4371892 w 5672221"/>
              <a:gd name="connsiteY100" fmla="*/ 4368688 h 4493040"/>
              <a:gd name="connsiteX101" fmla="*/ 4319641 w 5672221"/>
              <a:gd name="connsiteY101" fmla="*/ 4394814 h 4493040"/>
              <a:gd name="connsiteX102" fmla="*/ 4253067 w 5672221"/>
              <a:gd name="connsiteY102" fmla="*/ 4384249 h 4493040"/>
              <a:gd name="connsiteX103" fmla="*/ 4139857 w 5672221"/>
              <a:gd name="connsiteY103" fmla="*/ 4413767 h 4493040"/>
              <a:gd name="connsiteX104" fmla="*/ 4607777 w 5672221"/>
              <a:gd name="connsiteY104" fmla="*/ 4430611 h 4493040"/>
              <a:gd name="connsiteX105" fmla="*/ 3797126 w 5672221"/>
              <a:gd name="connsiteY105" fmla="*/ 4447065 h 4493040"/>
              <a:gd name="connsiteX106" fmla="*/ 3718749 w 5672221"/>
              <a:gd name="connsiteY106" fmla="*/ 4434002 h 4493040"/>
              <a:gd name="connsiteX107" fmla="*/ 3535869 w 5672221"/>
              <a:gd name="connsiteY107" fmla="*/ 4407876 h 4493040"/>
              <a:gd name="connsiteX108" fmla="*/ 3545905 w 5672221"/>
              <a:gd name="connsiteY108" fmla="*/ 4424332 h 4493040"/>
              <a:gd name="connsiteX109" fmla="*/ 3509175 w 5672221"/>
              <a:gd name="connsiteY109" fmla="*/ 4493040 h 4493040"/>
              <a:gd name="connsiteX110" fmla="*/ 1555691 w 5672221"/>
              <a:gd name="connsiteY110" fmla="*/ 4482639 h 4493040"/>
              <a:gd name="connsiteX111" fmla="*/ 2112018 w 5672221"/>
              <a:gd name="connsiteY111" fmla="*/ 4420939 h 4493040"/>
              <a:gd name="connsiteX112" fmla="*/ 2072829 w 5672221"/>
              <a:gd name="connsiteY112" fmla="*/ 4394814 h 4493040"/>
              <a:gd name="connsiteX113" fmla="*/ 1942201 w 5672221"/>
              <a:gd name="connsiteY113" fmla="*/ 4368688 h 4493040"/>
              <a:gd name="connsiteX114" fmla="*/ 1898091 w 5672221"/>
              <a:gd name="connsiteY114" fmla="*/ 4381921 h 4493040"/>
              <a:gd name="connsiteX115" fmla="*/ 1727970 w 5672221"/>
              <a:gd name="connsiteY115" fmla="*/ 4379328 h 4493040"/>
              <a:gd name="connsiteX116" fmla="*/ 1415333 w 5672221"/>
              <a:gd name="connsiteY116" fmla="*/ 4398544 h 4493040"/>
              <a:gd name="connsiteX117" fmla="*/ 1192509 w 5672221"/>
              <a:gd name="connsiteY117" fmla="*/ 4387175 h 4493040"/>
              <a:gd name="connsiteX118" fmla="*/ 763516 w 5672221"/>
              <a:gd name="connsiteY118" fmla="*/ 4382424 h 4493040"/>
              <a:gd name="connsiteX119" fmla="*/ 787828 w 5672221"/>
              <a:gd name="connsiteY119" fmla="*/ 4339973 h 4493040"/>
              <a:gd name="connsiteX120" fmla="*/ 443270 w 5672221"/>
              <a:gd name="connsiteY120" fmla="*/ 4300612 h 4493040"/>
              <a:gd name="connsiteX121" fmla="*/ 382 w 5672221"/>
              <a:gd name="connsiteY121" fmla="*/ 4285562 h 4493040"/>
              <a:gd name="connsiteX122" fmla="*/ 535768 w 5672221"/>
              <a:gd name="connsiteY122" fmla="*/ 4275553 h 4493040"/>
              <a:gd name="connsiteX123" fmla="*/ 503394 w 5672221"/>
              <a:gd name="connsiteY123" fmla="*/ 4278775 h 4493040"/>
              <a:gd name="connsiteX124" fmla="*/ 457959 w 5672221"/>
              <a:gd name="connsiteY124" fmla="*/ 4257401 h 4493040"/>
              <a:gd name="connsiteX125" fmla="*/ 781311 w 5672221"/>
              <a:gd name="connsiteY125" fmla="*/ 4274026 h 4493040"/>
              <a:gd name="connsiteX126" fmla="*/ 804216 w 5672221"/>
              <a:gd name="connsiteY126" fmla="*/ 3702482 h 4493040"/>
              <a:gd name="connsiteX127" fmla="*/ 822203 w 5672221"/>
              <a:gd name="connsiteY127" fmla="*/ 3589836 h 4493040"/>
              <a:gd name="connsiteX128" fmla="*/ 818795 w 5672221"/>
              <a:gd name="connsiteY128" fmla="*/ 3519602 h 4493040"/>
              <a:gd name="connsiteX129" fmla="*/ 831858 w 5672221"/>
              <a:gd name="connsiteY129" fmla="*/ 3480414 h 4493040"/>
              <a:gd name="connsiteX130" fmla="*/ 871046 w 5672221"/>
              <a:gd name="connsiteY130" fmla="*/ 3323659 h 4493040"/>
              <a:gd name="connsiteX131" fmla="*/ 884109 w 5672221"/>
              <a:gd name="connsiteY131" fmla="*/ 3284471 h 4493040"/>
              <a:gd name="connsiteX132" fmla="*/ 897172 w 5672221"/>
              <a:gd name="connsiteY132" fmla="*/ 3219156 h 4493040"/>
              <a:gd name="connsiteX133" fmla="*/ 936361 w 5672221"/>
              <a:gd name="connsiteY133" fmla="*/ 3140779 h 4493040"/>
              <a:gd name="connsiteX134" fmla="*/ 962486 w 5672221"/>
              <a:gd name="connsiteY134" fmla="*/ 3010151 h 4493040"/>
              <a:gd name="connsiteX135" fmla="*/ 975549 w 5672221"/>
              <a:gd name="connsiteY135" fmla="*/ 2931774 h 4493040"/>
              <a:gd name="connsiteX136" fmla="*/ 1001675 w 5672221"/>
              <a:gd name="connsiteY136" fmla="*/ 2879522 h 4493040"/>
              <a:gd name="connsiteX137" fmla="*/ 1014738 w 5672221"/>
              <a:gd name="connsiteY137" fmla="*/ 2840334 h 4493040"/>
              <a:gd name="connsiteX138" fmla="*/ 1080052 w 5672221"/>
              <a:gd name="connsiteY138" fmla="*/ 2409259 h 4493040"/>
              <a:gd name="connsiteX139" fmla="*/ 1097925 w 5672221"/>
              <a:gd name="connsiteY139" fmla="*/ 2258968 h 4493040"/>
              <a:gd name="connsiteX140" fmla="*/ 1119241 w 5672221"/>
              <a:gd name="connsiteY140" fmla="*/ 2187191 h 4493040"/>
              <a:gd name="connsiteX141" fmla="*/ 1143662 w 5672221"/>
              <a:gd name="connsiteY141" fmla="*/ 2023822 h 4493040"/>
              <a:gd name="connsiteX142" fmla="*/ 1156726 w 5672221"/>
              <a:gd name="connsiteY142" fmla="*/ 1984633 h 4493040"/>
              <a:gd name="connsiteX143" fmla="*/ 1165030 w 5672221"/>
              <a:gd name="connsiteY143" fmla="*/ 1879096 h 4493040"/>
              <a:gd name="connsiteX144" fmla="*/ 1174026 w 5672221"/>
              <a:gd name="connsiteY144" fmla="*/ 1829046 h 4493040"/>
              <a:gd name="connsiteX145" fmla="*/ 1223744 w 5672221"/>
              <a:gd name="connsiteY145" fmla="*/ 1573236 h 4493040"/>
              <a:gd name="connsiteX146" fmla="*/ 1249869 w 5672221"/>
              <a:gd name="connsiteY146" fmla="*/ 1416482 h 4493040"/>
              <a:gd name="connsiteX147" fmla="*/ 1278530 w 5672221"/>
              <a:gd name="connsiteY147" fmla="*/ 1275144 h 4493040"/>
              <a:gd name="connsiteX148" fmla="*/ 1302121 w 5672221"/>
              <a:gd name="connsiteY148" fmla="*/ 1142162 h 4493040"/>
              <a:gd name="connsiteX149" fmla="*/ 1249869 w 5672221"/>
              <a:gd name="connsiteY149" fmla="*/ 920094 h 4493040"/>
              <a:gd name="connsiteX150" fmla="*/ 1252801 w 5672221"/>
              <a:gd name="connsiteY150" fmla="*/ 875458 h 4493040"/>
              <a:gd name="connsiteX151" fmla="*/ 1176955 w 5672221"/>
              <a:gd name="connsiteY151" fmla="*/ 831006 h 4493040"/>
              <a:gd name="connsiteX152" fmla="*/ 1061924 w 5672221"/>
              <a:gd name="connsiteY152" fmla="*/ 784018 h 4493040"/>
              <a:gd name="connsiteX153" fmla="*/ 988612 w 5672221"/>
              <a:gd name="connsiteY153" fmla="*/ 789465 h 4493040"/>
              <a:gd name="connsiteX154" fmla="*/ 844921 w 5672221"/>
              <a:gd name="connsiteY154" fmla="*/ 802528 h 4493040"/>
              <a:gd name="connsiteX155" fmla="*/ 805732 w 5672221"/>
              <a:gd name="connsiteY155" fmla="*/ 815591 h 4493040"/>
              <a:gd name="connsiteX156" fmla="*/ 662041 w 5672221"/>
              <a:gd name="connsiteY156" fmla="*/ 828654 h 4493040"/>
              <a:gd name="connsiteX157" fmla="*/ 581093 w 5672221"/>
              <a:gd name="connsiteY157" fmla="*/ 842116 h 4493040"/>
              <a:gd name="connsiteX158" fmla="*/ 453035 w 5672221"/>
              <a:gd name="connsiteY158" fmla="*/ 841716 h 4493040"/>
              <a:gd name="connsiteX159" fmla="*/ 439972 w 5672221"/>
              <a:gd name="connsiteY159" fmla="*/ 789465 h 4493040"/>
              <a:gd name="connsiteX160" fmla="*/ 466098 w 5672221"/>
              <a:gd name="connsiteY160" fmla="*/ 750276 h 4493040"/>
              <a:gd name="connsiteX161" fmla="*/ 635915 w 5672221"/>
              <a:gd name="connsiteY161" fmla="*/ 684962 h 4493040"/>
              <a:gd name="connsiteX162" fmla="*/ 727355 w 5672221"/>
              <a:gd name="connsiteY162" fmla="*/ 645774 h 4493040"/>
              <a:gd name="connsiteX163" fmla="*/ 766544 w 5672221"/>
              <a:gd name="connsiteY163" fmla="*/ 632711 h 4493040"/>
              <a:gd name="connsiteX164" fmla="*/ 910235 w 5672221"/>
              <a:gd name="connsiteY164" fmla="*/ 580459 h 4493040"/>
              <a:gd name="connsiteX0" fmla="*/ 766544 w 5672219"/>
              <a:gd name="connsiteY0" fmla="*/ 645774 h 4493040"/>
              <a:gd name="connsiteX1" fmla="*/ 857984 w 5672219"/>
              <a:gd name="connsiteY1" fmla="*/ 619648 h 4493040"/>
              <a:gd name="connsiteX2" fmla="*/ 884109 w 5672219"/>
              <a:gd name="connsiteY2" fmla="*/ 580459 h 4493040"/>
              <a:gd name="connsiteX3" fmla="*/ 923298 w 5672219"/>
              <a:gd name="connsiteY3" fmla="*/ 541271 h 4493040"/>
              <a:gd name="connsiteX4" fmla="*/ 991545 w 5672219"/>
              <a:gd name="connsiteY4" fmla="*/ 462710 h 4493040"/>
              <a:gd name="connsiteX5" fmla="*/ 1043796 w 5672219"/>
              <a:gd name="connsiteY5" fmla="*/ 316295 h 4493040"/>
              <a:gd name="connsiteX6" fmla="*/ 1054125 w 5672219"/>
              <a:gd name="connsiteY6" fmla="*/ 319201 h 4493040"/>
              <a:gd name="connsiteX7" fmla="*/ 1117104 w 5672219"/>
              <a:gd name="connsiteY7" fmla="*/ 232839 h 4493040"/>
              <a:gd name="connsiteX8" fmla="*/ 1166426 w 5672219"/>
              <a:gd name="connsiteY8" fmla="*/ 175511 h 4493040"/>
              <a:gd name="connsiteX9" fmla="*/ 1182852 w 5672219"/>
              <a:gd name="connsiteY9" fmla="*/ 142769 h 4493040"/>
              <a:gd name="connsiteX10" fmla="*/ 1233475 w 5672219"/>
              <a:gd name="connsiteY10" fmla="*/ 116281 h 4493040"/>
              <a:gd name="connsiteX11" fmla="*/ 1231884 w 5672219"/>
              <a:gd name="connsiteY11" fmla="*/ 119867 h 4493040"/>
              <a:gd name="connsiteX12" fmla="*/ 1307183 w 5672219"/>
              <a:gd name="connsiteY12" fmla="*/ 42611 h 4493040"/>
              <a:gd name="connsiteX13" fmla="*/ 1344041 w 5672219"/>
              <a:gd name="connsiteY13" fmla="*/ 47236 h 4493040"/>
              <a:gd name="connsiteX14" fmla="*/ 1380497 w 5672219"/>
              <a:gd name="connsiteY14" fmla="*/ 51329 h 4493040"/>
              <a:gd name="connsiteX15" fmla="*/ 1386156 w 5672219"/>
              <a:gd name="connsiteY15" fmla="*/ 21562 h 4493040"/>
              <a:gd name="connsiteX16" fmla="*/ 1471938 w 5672219"/>
              <a:gd name="connsiteY16" fmla="*/ 20286 h 4493040"/>
              <a:gd name="connsiteX17" fmla="*/ 1505862 w 5672219"/>
              <a:gd name="connsiteY17" fmla="*/ 246 h 4493040"/>
              <a:gd name="connsiteX18" fmla="*/ 1550315 w 5672219"/>
              <a:gd name="connsiteY18" fmla="*/ 5694 h 4493040"/>
              <a:gd name="connsiteX19" fmla="*/ 1680944 w 5672219"/>
              <a:gd name="connsiteY19" fmla="*/ 31819 h 4493040"/>
              <a:gd name="connsiteX20" fmla="*/ 1762539 w 5672219"/>
              <a:gd name="connsiteY20" fmla="*/ 62697 h 4493040"/>
              <a:gd name="connsiteX21" fmla="*/ 1811572 w 5672219"/>
              <a:gd name="connsiteY21" fmla="*/ 110196 h 4493040"/>
              <a:gd name="connsiteX22" fmla="*/ 1863824 w 5672219"/>
              <a:gd name="connsiteY22" fmla="*/ 136322 h 4493040"/>
              <a:gd name="connsiteX23" fmla="*/ 1876886 w 5672219"/>
              <a:gd name="connsiteY23" fmla="*/ 175511 h 4493040"/>
              <a:gd name="connsiteX24" fmla="*/ 1916075 w 5672219"/>
              <a:gd name="connsiteY24" fmla="*/ 214699 h 4493040"/>
              <a:gd name="connsiteX25" fmla="*/ 1929138 w 5672219"/>
              <a:gd name="connsiteY25" fmla="*/ 280014 h 4493040"/>
              <a:gd name="connsiteX26" fmla="*/ 1944547 w 5672219"/>
              <a:gd name="connsiteY26" fmla="*/ 601054 h 4493040"/>
              <a:gd name="connsiteX27" fmla="*/ 1903012 w 5672219"/>
              <a:gd name="connsiteY27" fmla="*/ 972345 h 4493040"/>
              <a:gd name="connsiteX28" fmla="*/ 1889949 w 5672219"/>
              <a:gd name="connsiteY28" fmla="*/ 1194414 h 4493040"/>
              <a:gd name="connsiteX29" fmla="*/ 1876886 w 5672219"/>
              <a:gd name="connsiteY29" fmla="*/ 1246665 h 4493040"/>
              <a:gd name="connsiteX30" fmla="*/ 1850761 w 5672219"/>
              <a:gd name="connsiteY30" fmla="*/ 1377294 h 4493040"/>
              <a:gd name="connsiteX31" fmla="*/ 1785446 w 5672219"/>
              <a:gd name="connsiteY31" fmla="*/ 1834494 h 4493040"/>
              <a:gd name="connsiteX32" fmla="*/ 1772384 w 5672219"/>
              <a:gd name="connsiteY32" fmla="*/ 2330882 h 4493040"/>
              <a:gd name="connsiteX33" fmla="*/ 1759321 w 5672219"/>
              <a:gd name="connsiteY33" fmla="*/ 2370071 h 4493040"/>
              <a:gd name="connsiteX34" fmla="*/ 1772384 w 5672219"/>
              <a:gd name="connsiteY34" fmla="*/ 3153842 h 4493040"/>
              <a:gd name="connsiteX35" fmla="*/ 1798509 w 5672219"/>
              <a:gd name="connsiteY35" fmla="*/ 3193031 h 4493040"/>
              <a:gd name="connsiteX36" fmla="*/ 1850761 w 5672219"/>
              <a:gd name="connsiteY36" fmla="*/ 3258345 h 4493040"/>
              <a:gd name="connsiteX37" fmla="*/ 1863824 w 5672219"/>
              <a:gd name="connsiteY37" fmla="*/ 3297534 h 4493040"/>
              <a:gd name="connsiteX38" fmla="*/ 1903012 w 5672219"/>
              <a:gd name="connsiteY38" fmla="*/ 3310596 h 4493040"/>
              <a:gd name="connsiteX39" fmla="*/ 2085892 w 5672219"/>
              <a:gd name="connsiteY39" fmla="*/ 3232219 h 4493040"/>
              <a:gd name="connsiteX40" fmla="*/ 2125081 w 5672219"/>
              <a:gd name="connsiteY40" fmla="*/ 3219156 h 4493040"/>
              <a:gd name="connsiteX41" fmla="*/ 2151206 w 5672219"/>
              <a:gd name="connsiteY41" fmla="*/ 3179968 h 4493040"/>
              <a:gd name="connsiteX42" fmla="*/ 2255709 w 5672219"/>
              <a:gd name="connsiteY42" fmla="*/ 3088528 h 4493040"/>
              <a:gd name="connsiteX43" fmla="*/ 2281835 w 5672219"/>
              <a:gd name="connsiteY43" fmla="*/ 3010151 h 4493040"/>
              <a:gd name="connsiteX44" fmla="*/ 2360212 w 5672219"/>
              <a:gd name="connsiteY44" fmla="*/ 2970962 h 4493040"/>
              <a:gd name="connsiteX45" fmla="*/ 2399401 w 5672219"/>
              <a:gd name="connsiteY45" fmla="*/ 2944836 h 4493040"/>
              <a:gd name="connsiteX46" fmla="*/ 2490841 w 5672219"/>
              <a:gd name="connsiteY46" fmla="*/ 2853396 h 4493040"/>
              <a:gd name="connsiteX47" fmla="*/ 2582281 w 5672219"/>
              <a:gd name="connsiteY47" fmla="*/ 2775019 h 4493040"/>
              <a:gd name="connsiteX48" fmla="*/ 2621469 w 5672219"/>
              <a:gd name="connsiteY48" fmla="*/ 2722768 h 4493040"/>
              <a:gd name="connsiteX49" fmla="*/ 2739035 w 5672219"/>
              <a:gd name="connsiteY49" fmla="*/ 2631328 h 4493040"/>
              <a:gd name="connsiteX50" fmla="*/ 2778224 w 5672219"/>
              <a:gd name="connsiteY50" fmla="*/ 2618265 h 4493040"/>
              <a:gd name="connsiteX51" fmla="*/ 2869664 w 5672219"/>
              <a:gd name="connsiteY51" fmla="*/ 2526825 h 4493040"/>
              <a:gd name="connsiteX52" fmla="*/ 2921915 w 5672219"/>
              <a:gd name="connsiteY52" fmla="*/ 2487636 h 4493040"/>
              <a:gd name="connsiteX53" fmla="*/ 3065606 w 5672219"/>
              <a:gd name="connsiteY53" fmla="*/ 2383134 h 4493040"/>
              <a:gd name="connsiteX54" fmla="*/ 3157046 w 5672219"/>
              <a:gd name="connsiteY54" fmla="*/ 2291694 h 4493040"/>
              <a:gd name="connsiteX55" fmla="*/ 3261549 w 5672219"/>
              <a:gd name="connsiteY55" fmla="*/ 2239442 h 4493040"/>
              <a:gd name="connsiteX56" fmla="*/ 3366052 w 5672219"/>
              <a:gd name="connsiteY56" fmla="*/ 2148002 h 4493040"/>
              <a:gd name="connsiteX57" fmla="*/ 3431366 w 5672219"/>
              <a:gd name="connsiteY57" fmla="*/ 2134939 h 4493040"/>
              <a:gd name="connsiteX58" fmla="*/ 3522806 w 5672219"/>
              <a:gd name="connsiteY58" fmla="*/ 2095751 h 4493040"/>
              <a:gd name="connsiteX59" fmla="*/ 3588121 w 5672219"/>
              <a:gd name="connsiteY59" fmla="*/ 2082688 h 4493040"/>
              <a:gd name="connsiteX60" fmla="*/ 3653435 w 5672219"/>
              <a:gd name="connsiteY60" fmla="*/ 2043499 h 4493040"/>
              <a:gd name="connsiteX61" fmla="*/ 3914692 w 5672219"/>
              <a:gd name="connsiteY61" fmla="*/ 1965122 h 4493040"/>
              <a:gd name="connsiteX62" fmla="*/ 4241264 w 5672219"/>
              <a:gd name="connsiteY62" fmla="*/ 1978185 h 4493040"/>
              <a:gd name="connsiteX63" fmla="*/ 4280452 w 5672219"/>
              <a:gd name="connsiteY63" fmla="*/ 2017374 h 4493040"/>
              <a:gd name="connsiteX64" fmla="*/ 4398018 w 5672219"/>
              <a:gd name="connsiteY64" fmla="*/ 1925934 h 4493040"/>
              <a:gd name="connsiteX65" fmla="*/ 4450269 w 5672219"/>
              <a:gd name="connsiteY65" fmla="*/ 1899808 h 4493040"/>
              <a:gd name="connsiteX66" fmla="*/ 4567835 w 5672219"/>
              <a:gd name="connsiteY66" fmla="*/ 1847556 h 4493040"/>
              <a:gd name="connsiteX67" fmla="*/ 4672338 w 5672219"/>
              <a:gd name="connsiteY67" fmla="*/ 1782242 h 4493040"/>
              <a:gd name="connsiteX68" fmla="*/ 4789904 w 5672219"/>
              <a:gd name="connsiteY68" fmla="*/ 1729991 h 4493040"/>
              <a:gd name="connsiteX69" fmla="*/ 4868281 w 5672219"/>
              <a:gd name="connsiteY69" fmla="*/ 1664676 h 4493040"/>
              <a:gd name="connsiteX70" fmla="*/ 4894406 w 5672219"/>
              <a:gd name="connsiteY70" fmla="*/ 1612425 h 4493040"/>
              <a:gd name="connsiteX71" fmla="*/ 4985846 w 5672219"/>
              <a:gd name="connsiteY71" fmla="*/ 1520985 h 4493040"/>
              <a:gd name="connsiteX72" fmla="*/ 5038098 w 5672219"/>
              <a:gd name="connsiteY72" fmla="*/ 1455671 h 4493040"/>
              <a:gd name="connsiteX73" fmla="*/ 5077286 w 5672219"/>
              <a:gd name="connsiteY73" fmla="*/ 1847556 h 4493040"/>
              <a:gd name="connsiteX74" fmla="*/ 5142601 w 5672219"/>
              <a:gd name="connsiteY74" fmla="*/ 1834494 h 4493040"/>
              <a:gd name="connsiteX75" fmla="*/ 5220978 w 5672219"/>
              <a:gd name="connsiteY75" fmla="*/ 1795305 h 4493040"/>
              <a:gd name="connsiteX76" fmla="*/ 5312418 w 5672219"/>
              <a:gd name="connsiteY76" fmla="*/ 1756116 h 4493040"/>
              <a:gd name="connsiteX77" fmla="*/ 5286292 w 5672219"/>
              <a:gd name="connsiteY77" fmla="*/ 2108814 h 4493040"/>
              <a:gd name="connsiteX78" fmla="*/ 5247104 w 5672219"/>
              <a:gd name="connsiteY78" fmla="*/ 2200254 h 4493040"/>
              <a:gd name="connsiteX79" fmla="*/ 5207915 w 5672219"/>
              <a:gd name="connsiteY79" fmla="*/ 2278631 h 4493040"/>
              <a:gd name="connsiteX80" fmla="*/ 5207915 w 5672219"/>
              <a:gd name="connsiteY80" fmla="*/ 2605202 h 4493040"/>
              <a:gd name="connsiteX81" fmla="*/ 5260166 w 5672219"/>
              <a:gd name="connsiteY81" fmla="*/ 2670516 h 4493040"/>
              <a:gd name="connsiteX82" fmla="*/ 5273229 w 5672219"/>
              <a:gd name="connsiteY82" fmla="*/ 2984025 h 4493040"/>
              <a:gd name="connsiteX83" fmla="*/ 5299355 w 5672219"/>
              <a:gd name="connsiteY83" fmla="*/ 3023214 h 4493040"/>
              <a:gd name="connsiteX84" fmla="*/ 5325481 w 5672219"/>
              <a:gd name="connsiteY84" fmla="*/ 3114654 h 4493040"/>
              <a:gd name="connsiteX85" fmla="*/ 5364669 w 5672219"/>
              <a:gd name="connsiteY85" fmla="*/ 3193031 h 4493040"/>
              <a:gd name="connsiteX86" fmla="*/ 5338544 w 5672219"/>
              <a:gd name="connsiteY86" fmla="*/ 3480414 h 4493040"/>
              <a:gd name="connsiteX87" fmla="*/ 5325481 w 5672219"/>
              <a:gd name="connsiteY87" fmla="*/ 3519602 h 4493040"/>
              <a:gd name="connsiteX88" fmla="*/ 5312418 w 5672219"/>
              <a:gd name="connsiteY88" fmla="*/ 3624105 h 4493040"/>
              <a:gd name="connsiteX89" fmla="*/ 5325481 w 5672219"/>
              <a:gd name="connsiteY89" fmla="*/ 4055179 h 4493040"/>
              <a:gd name="connsiteX90" fmla="*/ 5351606 w 5672219"/>
              <a:gd name="connsiteY90" fmla="*/ 4120494 h 4493040"/>
              <a:gd name="connsiteX91" fmla="*/ 5364669 w 5672219"/>
              <a:gd name="connsiteY91" fmla="*/ 4159682 h 4493040"/>
              <a:gd name="connsiteX92" fmla="*/ 5325481 w 5672219"/>
              <a:gd name="connsiteY92" fmla="*/ 4211934 h 4493040"/>
              <a:gd name="connsiteX93" fmla="*/ 783974 w 5672219"/>
              <a:gd name="connsiteY93" fmla="*/ 4256043 h 4493040"/>
              <a:gd name="connsiteX94" fmla="*/ 758291 w 5672219"/>
              <a:gd name="connsiteY94" fmla="*/ 4330130 h 4493040"/>
              <a:gd name="connsiteX95" fmla="*/ 1068393 w 5672219"/>
              <a:gd name="connsiteY95" fmla="*/ 4335052 h 4493040"/>
              <a:gd name="connsiteX96" fmla="*/ 2151281 w 5672219"/>
              <a:gd name="connsiteY96" fmla="*/ 4344892 h 4493040"/>
              <a:gd name="connsiteX97" fmla="*/ 3780534 w 5672219"/>
              <a:gd name="connsiteY97" fmla="*/ 4310455 h 4493040"/>
              <a:gd name="connsiteX98" fmla="*/ 4458411 w 5672219"/>
              <a:gd name="connsiteY98" fmla="*/ 4295063 h 4493040"/>
              <a:gd name="connsiteX99" fmla="*/ 5340880 w 5672219"/>
              <a:gd name="connsiteY99" fmla="*/ 4325214 h 4493040"/>
              <a:gd name="connsiteX100" fmla="*/ 4371892 w 5672219"/>
              <a:gd name="connsiteY100" fmla="*/ 4368688 h 4493040"/>
              <a:gd name="connsiteX101" fmla="*/ 4319641 w 5672219"/>
              <a:gd name="connsiteY101" fmla="*/ 4394814 h 4493040"/>
              <a:gd name="connsiteX102" fmla="*/ 4253067 w 5672219"/>
              <a:gd name="connsiteY102" fmla="*/ 4384249 h 4493040"/>
              <a:gd name="connsiteX103" fmla="*/ 4139857 w 5672219"/>
              <a:gd name="connsiteY103" fmla="*/ 4413767 h 4493040"/>
              <a:gd name="connsiteX104" fmla="*/ 4607777 w 5672219"/>
              <a:gd name="connsiteY104" fmla="*/ 4430611 h 4493040"/>
              <a:gd name="connsiteX105" fmla="*/ 3797126 w 5672219"/>
              <a:gd name="connsiteY105" fmla="*/ 4447065 h 4493040"/>
              <a:gd name="connsiteX106" fmla="*/ 3718749 w 5672219"/>
              <a:gd name="connsiteY106" fmla="*/ 4434002 h 4493040"/>
              <a:gd name="connsiteX107" fmla="*/ 3535869 w 5672219"/>
              <a:gd name="connsiteY107" fmla="*/ 4407876 h 4493040"/>
              <a:gd name="connsiteX108" fmla="*/ 3545905 w 5672219"/>
              <a:gd name="connsiteY108" fmla="*/ 4424332 h 4493040"/>
              <a:gd name="connsiteX109" fmla="*/ 3509175 w 5672219"/>
              <a:gd name="connsiteY109" fmla="*/ 4493040 h 4493040"/>
              <a:gd name="connsiteX110" fmla="*/ 1555691 w 5672219"/>
              <a:gd name="connsiteY110" fmla="*/ 4482639 h 4493040"/>
              <a:gd name="connsiteX111" fmla="*/ 2112018 w 5672219"/>
              <a:gd name="connsiteY111" fmla="*/ 4420939 h 4493040"/>
              <a:gd name="connsiteX112" fmla="*/ 2072829 w 5672219"/>
              <a:gd name="connsiteY112" fmla="*/ 4394814 h 4493040"/>
              <a:gd name="connsiteX113" fmla="*/ 1942201 w 5672219"/>
              <a:gd name="connsiteY113" fmla="*/ 4368688 h 4493040"/>
              <a:gd name="connsiteX114" fmla="*/ 1898091 w 5672219"/>
              <a:gd name="connsiteY114" fmla="*/ 4381921 h 4493040"/>
              <a:gd name="connsiteX115" fmla="*/ 1727970 w 5672219"/>
              <a:gd name="connsiteY115" fmla="*/ 4379328 h 4493040"/>
              <a:gd name="connsiteX116" fmla="*/ 1415333 w 5672219"/>
              <a:gd name="connsiteY116" fmla="*/ 4398544 h 4493040"/>
              <a:gd name="connsiteX117" fmla="*/ 1192509 w 5672219"/>
              <a:gd name="connsiteY117" fmla="*/ 4387175 h 4493040"/>
              <a:gd name="connsiteX118" fmla="*/ 763516 w 5672219"/>
              <a:gd name="connsiteY118" fmla="*/ 4382424 h 4493040"/>
              <a:gd name="connsiteX119" fmla="*/ 787828 w 5672219"/>
              <a:gd name="connsiteY119" fmla="*/ 4339973 h 4493040"/>
              <a:gd name="connsiteX120" fmla="*/ 443270 w 5672219"/>
              <a:gd name="connsiteY120" fmla="*/ 4300612 h 4493040"/>
              <a:gd name="connsiteX121" fmla="*/ 382 w 5672219"/>
              <a:gd name="connsiteY121" fmla="*/ 4285562 h 4493040"/>
              <a:gd name="connsiteX122" fmla="*/ 535768 w 5672219"/>
              <a:gd name="connsiteY122" fmla="*/ 4275553 h 4493040"/>
              <a:gd name="connsiteX123" fmla="*/ 503394 w 5672219"/>
              <a:gd name="connsiteY123" fmla="*/ 4278775 h 4493040"/>
              <a:gd name="connsiteX124" fmla="*/ 457959 w 5672219"/>
              <a:gd name="connsiteY124" fmla="*/ 4257401 h 4493040"/>
              <a:gd name="connsiteX125" fmla="*/ 781311 w 5672219"/>
              <a:gd name="connsiteY125" fmla="*/ 4274026 h 4493040"/>
              <a:gd name="connsiteX126" fmla="*/ 804216 w 5672219"/>
              <a:gd name="connsiteY126" fmla="*/ 3702482 h 4493040"/>
              <a:gd name="connsiteX127" fmla="*/ 822203 w 5672219"/>
              <a:gd name="connsiteY127" fmla="*/ 3589836 h 4493040"/>
              <a:gd name="connsiteX128" fmla="*/ 818795 w 5672219"/>
              <a:gd name="connsiteY128" fmla="*/ 3519602 h 4493040"/>
              <a:gd name="connsiteX129" fmla="*/ 831858 w 5672219"/>
              <a:gd name="connsiteY129" fmla="*/ 3480414 h 4493040"/>
              <a:gd name="connsiteX130" fmla="*/ 871046 w 5672219"/>
              <a:gd name="connsiteY130" fmla="*/ 3323659 h 4493040"/>
              <a:gd name="connsiteX131" fmla="*/ 884109 w 5672219"/>
              <a:gd name="connsiteY131" fmla="*/ 3284471 h 4493040"/>
              <a:gd name="connsiteX132" fmla="*/ 897172 w 5672219"/>
              <a:gd name="connsiteY132" fmla="*/ 3219156 h 4493040"/>
              <a:gd name="connsiteX133" fmla="*/ 936361 w 5672219"/>
              <a:gd name="connsiteY133" fmla="*/ 3140779 h 4493040"/>
              <a:gd name="connsiteX134" fmla="*/ 962486 w 5672219"/>
              <a:gd name="connsiteY134" fmla="*/ 3010151 h 4493040"/>
              <a:gd name="connsiteX135" fmla="*/ 975549 w 5672219"/>
              <a:gd name="connsiteY135" fmla="*/ 2931774 h 4493040"/>
              <a:gd name="connsiteX136" fmla="*/ 1001675 w 5672219"/>
              <a:gd name="connsiteY136" fmla="*/ 2879522 h 4493040"/>
              <a:gd name="connsiteX137" fmla="*/ 1014738 w 5672219"/>
              <a:gd name="connsiteY137" fmla="*/ 2840334 h 4493040"/>
              <a:gd name="connsiteX138" fmla="*/ 1080052 w 5672219"/>
              <a:gd name="connsiteY138" fmla="*/ 2409259 h 4493040"/>
              <a:gd name="connsiteX139" fmla="*/ 1097925 w 5672219"/>
              <a:gd name="connsiteY139" fmla="*/ 2258968 h 4493040"/>
              <a:gd name="connsiteX140" fmla="*/ 1119241 w 5672219"/>
              <a:gd name="connsiteY140" fmla="*/ 2187191 h 4493040"/>
              <a:gd name="connsiteX141" fmla="*/ 1143662 w 5672219"/>
              <a:gd name="connsiteY141" fmla="*/ 2023822 h 4493040"/>
              <a:gd name="connsiteX142" fmla="*/ 1156726 w 5672219"/>
              <a:gd name="connsiteY142" fmla="*/ 1984633 h 4493040"/>
              <a:gd name="connsiteX143" fmla="*/ 1165030 w 5672219"/>
              <a:gd name="connsiteY143" fmla="*/ 1879096 h 4493040"/>
              <a:gd name="connsiteX144" fmla="*/ 1174026 w 5672219"/>
              <a:gd name="connsiteY144" fmla="*/ 1829046 h 4493040"/>
              <a:gd name="connsiteX145" fmla="*/ 1223744 w 5672219"/>
              <a:gd name="connsiteY145" fmla="*/ 1573236 h 4493040"/>
              <a:gd name="connsiteX146" fmla="*/ 1249869 w 5672219"/>
              <a:gd name="connsiteY146" fmla="*/ 1416482 h 4493040"/>
              <a:gd name="connsiteX147" fmla="*/ 1278530 w 5672219"/>
              <a:gd name="connsiteY147" fmla="*/ 1275144 h 4493040"/>
              <a:gd name="connsiteX148" fmla="*/ 1302121 w 5672219"/>
              <a:gd name="connsiteY148" fmla="*/ 1142162 h 4493040"/>
              <a:gd name="connsiteX149" fmla="*/ 1291388 w 5672219"/>
              <a:gd name="connsiteY149" fmla="*/ 1005580 h 4493040"/>
              <a:gd name="connsiteX150" fmla="*/ 1249869 w 5672219"/>
              <a:gd name="connsiteY150" fmla="*/ 920094 h 4493040"/>
              <a:gd name="connsiteX151" fmla="*/ 1252801 w 5672219"/>
              <a:gd name="connsiteY151" fmla="*/ 875458 h 4493040"/>
              <a:gd name="connsiteX152" fmla="*/ 1176955 w 5672219"/>
              <a:gd name="connsiteY152" fmla="*/ 831006 h 4493040"/>
              <a:gd name="connsiteX153" fmla="*/ 1061924 w 5672219"/>
              <a:gd name="connsiteY153" fmla="*/ 784018 h 4493040"/>
              <a:gd name="connsiteX154" fmla="*/ 988612 w 5672219"/>
              <a:gd name="connsiteY154" fmla="*/ 789465 h 4493040"/>
              <a:gd name="connsiteX155" fmla="*/ 844921 w 5672219"/>
              <a:gd name="connsiteY155" fmla="*/ 802528 h 4493040"/>
              <a:gd name="connsiteX156" fmla="*/ 805732 w 5672219"/>
              <a:gd name="connsiteY156" fmla="*/ 815591 h 4493040"/>
              <a:gd name="connsiteX157" fmla="*/ 662041 w 5672219"/>
              <a:gd name="connsiteY157" fmla="*/ 828654 h 4493040"/>
              <a:gd name="connsiteX158" fmla="*/ 581093 w 5672219"/>
              <a:gd name="connsiteY158" fmla="*/ 842116 h 4493040"/>
              <a:gd name="connsiteX159" fmla="*/ 453035 w 5672219"/>
              <a:gd name="connsiteY159" fmla="*/ 841716 h 4493040"/>
              <a:gd name="connsiteX160" fmla="*/ 439972 w 5672219"/>
              <a:gd name="connsiteY160" fmla="*/ 789465 h 4493040"/>
              <a:gd name="connsiteX161" fmla="*/ 466098 w 5672219"/>
              <a:gd name="connsiteY161" fmla="*/ 750276 h 4493040"/>
              <a:gd name="connsiteX162" fmla="*/ 635915 w 5672219"/>
              <a:gd name="connsiteY162" fmla="*/ 684962 h 4493040"/>
              <a:gd name="connsiteX163" fmla="*/ 727355 w 5672219"/>
              <a:gd name="connsiteY163" fmla="*/ 645774 h 4493040"/>
              <a:gd name="connsiteX164" fmla="*/ 766544 w 5672219"/>
              <a:gd name="connsiteY164" fmla="*/ 632711 h 4493040"/>
              <a:gd name="connsiteX165" fmla="*/ 910235 w 5672219"/>
              <a:gd name="connsiteY165" fmla="*/ 580459 h 4493040"/>
              <a:gd name="connsiteX0" fmla="*/ 766544 w 5672221"/>
              <a:gd name="connsiteY0" fmla="*/ 645774 h 4493040"/>
              <a:gd name="connsiteX1" fmla="*/ 857984 w 5672221"/>
              <a:gd name="connsiteY1" fmla="*/ 619648 h 4493040"/>
              <a:gd name="connsiteX2" fmla="*/ 884109 w 5672221"/>
              <a:gd name="connsiteY2" fmla="*/ 580459 h 4493040"/>
              <a:gd name="connsiteX3" fmla="*/ 923298 w 5672221"/>
              <a:gd name="connsiteY3" fmla="*/ 541271 h 4493040"/>
              <a:gd name="connsiteX4" fmla="*/ 991545 w 5672221"/>
              <a:gd name="connsiteY4" fmla="*/ 462710 h 4493040"/>
              <a:gd name="connsiteX5" fmla="*/ 1043796 w 5672221"/>
              <a:gd name="connsiteY5" fmla="*/ 316295 h 4493040"/>
              <a:gd name="connsiteX6" fmla="*/ 1054125 w 5672221"/>
              <a:gd name="connsiteY6" fmla="*/ 319201 h 4493040"/>
              <a:gd name="connsiteX7" fmla="*/ 1117104 w 5672221"/>
              <a:gd name="connsiteY7" fmla="*/ 232839 h 4493040"/>
              <a:gd name="connsiteX8" fmla="*/ 1166426 w 5672221"/>
              <a:gd name="connsiteY8" fmla="*/ 175511 h 4493040"/>
              <a:gd name="connsiteX9" fmla="*/ 1182852 w 5672221"/>
              <a:gd name="connsiteY9" fmla="*/ 142769 h 4493040"/>
              <a:gd name="connsiteX10" fmla="*/ 1233475 w 5672221"/>
              <a:gd name="connsiteY10" fmla="*/ 116281 h 4493040"/>
              <a:gd name="connsiteX11" fmla="*/ 1231884 w 5672221"/>
              <a:gd name="connsiteY11" fmla="*/ 119867 h 4493040"/>
              <a:gd name="connsiteX12" fmla="*/ 1307183 w 5672221"/>
              <a:gd name="connsiteY12" fmla="*/ 42611 h 4493040"/>
              <a:gd name="connsiteX13" fmla="*/ 1344041 w 5672221"/>
              <a:gd name="connsiteY13" fmla="*/ 47236 h 4493040"/>
              <a:gd name="connsiteX14" fmla="*/ 1380497 w 5672221"/>
              <a:gd name="connsiteY14" fmla="*/ 51329 h 4493040"/>
              <a:gd name="connsiteX15" fmla="*/ 1386156 w 5672221"/>
              <a:gd name="connsiteY15" fmla="*/ 21562 h 4493040"/>
              <a:gd name="connsiteX16" fmla="*/ 1471938 w 5672221"/>
              <a:gd name="connsiteY16" fmla="*/ 20286 h 4493040"/>
              <a:gd name="connsiteX17" fmla="*/ 1505862 w 5672221"/>
              <a:gd name="connsiteY17" fmla="*/ 246 h 4493040"/>
              <a:gd name="connsiteX18" fmla="*/ 1550315 w 5672221"/>
              <a:gd name="connsiteY18" fmla="*/ 5694 h 4493040"/>
              <a:gd name="connsiteX19" fmla="*/ 1680944 w 5672221"/>
              <a:gd name="connsiteY19" fmla="*/ 31819 h 4493040"/>
              <a:gd name="connsiteX20" fmla="*/ 1762539 w 5672221"/>
              <a:gd name="connsiteY20" fmla="*/ 62697 h 4493040"/>
              <a:gd name="connsiteX21" fmla="*/ 1811572 w 5672221"/>
              <a:gd name="connsiteY21" fmla="*/ 110196 h 4493040"/>
              <a:gd name="connsiteX22" fmla="*/ 1863824 w 5672221"/>
              <a:gd name="connsiteY22" fmla="*/ 136322 h 4493040"/>
              <a:gd name="connsiteX23" fmla="*/ 1876886 w 5672221"/>
              <a:gd name="connsiteY23" fmla="*/ 175511 h 4493040"/>
              <a:gd name="connsiteX24" fmla="*/ 1916075 w 5672221"/>
              <a:gd name="connsiteY24" fmla="*/ 214699 h 4493040"/>
              <a:gd name="connsiteX25" fmla="*/ 1929138 w 5672221"/>
              <a:gd name="connsiteY25" fmla="*/ 280014 h 4493040"/>
              <a:gd name="connsiteX26" fmla="*/ 1944547 w 5672221"/>
              <a:gd name="connsiteY26" fmla="*/ 601054 h 4493040"/>
              <a:gd name="connsiteX27" fmla="*/ 1903012 w 5672221"/>
              <a:gd name="connsiteY27" fmla="*/ 972345 h 4493040"/>
              <a:gd name="connsiteX28" fmla="*/ 1889949 w 5672221"/>
              <a:gd name="connsiteY28" fmla="*/ 1194414 h 4493040"/>
              <a:gd name="connsiteX29" fmla="*/ 1876886 w 5672221"/>
              <a:gd name="connsiteY29" fmla="*/ 1246665 h 4493040"/>
              <a:gd name="connsiteX30" fmla="*/ 1850761 w 5672221"/>
              <a:gd name="connsiteY30" fmla="*/ 1377294 h 4493040"/>
              <a:gd name="connsiteX31" fmla="*/ 1785446 w 5672221"/>
              <a:gd name="connsiteY31" fmla="*/ 1834494 h 4493040"/>
              <a:gd name="connsiteX32" fmla="*/ 1772384 w 5672221"/>
              <a:gd name="connsiteY32" fmla="*/ 2330882 h 4493040"/>
              <a:gd name="connsiteX33" fmla="*/ 1759321 w 5672221"/>
              <a:gd name="connsiteY33" fmla="*/ 2370071 h 4493040"/>
              <a:gd name="connsiteX34" fmla="*/ 1772384 w 5672221"/>
              <a:gd name="connsiteY34" fmla="*/ 3153842 h 4493040"/>
              <a:gd name="connsiteX35" fmla="*/ 1798509 w 5672221"/>
              <a:gd name="connsiteY35" fmla="*/ 3193031 h 4493040"/>
              <a:gd name="connsiteX36" fmla="*/ 1850761 w 5672221"/>
              <a:gd name="connsiteY36" fmla="*/ 3258345 h 4493040"/>
              <a:gd name="connsiteX37" fmla="*/ 1863824 w 5672221"/>
              <a:gd name="connsiteY37" fmla="*/ 3297534 h 4493040"/>
              <a:gd name="connsiteX38" fmla="*/ 1903012 w 5672221"/>
              <a:gd name="connsiteY38" fmla="*/ 3310596 h 4493040"/>
              <a:gd name="connsiteX39" fmla="*/ 2085892 w 5672221"/>
              <a:gd name="connsiteY39" fmla="*/ 3232219 h 4493040"/>
              <a:gd name="connsiteX40" fmla="*/ 2125081 w 5672221"/>
              <a:gd name="connsiteY40" fmla="*/ 3219156 h 4493040"/>
              <a:gd name="connsiteX41" fmla="*/ 2151206 w 5672221"/>
              <a:gd name="connsiteY41" fmla="*/ 3179968 h 4493040"/>
              <a:gd name="connsiteX42" fmla="*/ 2255709 w 5672221"/>
              <a:gd name="connsiteY42" fmla="*/ 3088528 h 4493040"/>
              <a:gd name="connsiteX43" fmla="*/ 2281835 w 5672221"/>
              <a:gd name="connsiteY43" fmla="*/ 3010151 h 4493040"/>
              <a:gd name="connsiteX44" fmla="*/ 2360212 w 5672221"/>
              <a:gd name="connsiteY44" fmla="*/ 2970962 h 4493040"/>
              <a:gd name="connsiteX45" fmla="*/ 2399401 w 5672221"/>
              <a:gd name="connsiteY45" fmla="*/ 2944836 h 4493040"/>
              <a:gd name="connsiteX46" fmla="*/ 2490841 w 5672221"/>
              <a:gd name="connsiteY46" fmla="*/ 2853396 h 4493040"/>
              <a:gd name="connsiteX47" fmla="*/ 2582281 w 5672221"/>
              <a:gd name="connsiteY47" fmla="*/ 2775019 h 4493040"/>
              <a:gd name="connsiteX48" fmla="*/ 2621469 w 5672221"/>
              <a:gd name="connsiteY48" fmla="*/ 2722768 h 4493040"/>
              <a:gd name="connsiteX49" fmla="*/ 2739035 w 5672221"/>
              <a:gd name="connsiteY49" fmla="*/ 2631328 h 4493040"/>
              <a:gd name="connsiteX50" fmla="*/ 2778224 w 5672221"/>
              <a:gd name="connsiteY50" fmla="*/ 2618265 h 4493040"/>
              <a:gd name="connsiteX51" fmla="*/ 2869664 w 5672221"/>
              <a:gd name="connsiteY51" fmla="*/ 2526825 h 4493040"/>
              <a:gd name="connsiteX52" fmla="*/ 2921915 w 5672221"/>
              <a:gd name="connsiteY52" fmla="*/ 2487636 h 4493040"/>
              <a:gd name="connsiteX53" fmla="*/ 3065606 w 5672221"/>
              <a:gd name="connsiteY53" fmla="*/ 2383134 h 4493040"/>
              <a:gd name="connsiteX54" fmla="*/ 3157046 w 5672221"/>
              <a:gd name="connsiteY54" fmla="*/ 2291694 h 4493040"/>
              <a:gd name="connsiteX55" fmla="*/ 3261549 w 5672221"/>
              <a:gd name="connsiteY55" fmla="*/ 2239442 h 4493040"/>
              <a:gd name="connsiteX56" fmla="*/ 3366052 w 5672221"/>
              <a:gd name="connsiteY56" fmla="*/ 2148002 h 4493040"/>
              <a:gd name="connsiteX57" fmla="*/ 3431366 w 5672221"/>
              <a:gd name="connsiteY57" fmla="*/ 2134939 h 4493040"/>
              <a:gd name="connsiteX58" fmla="*/ 3522806 w 5672221"/>
              <a:gd name="connsiteY58" fmla="*/ 2095751 h 4493040"/>
              <a:gd name="connsiteX59" fmla="*/ 3588121 w 5672221"/>
              <a:gd name="connsiteY59" fmla="*/ 2082688 h 4493040"/>
              <a:gd name="connsiteX60" fmla="*/ 3653435 w 5672221"/>
              <a:gd name="connsiteY60" fmla="*/ 2043499 h 4493040"/>
              <a:gd name="connsiteX61" fmla="*/ 3914692 w 5672221"/>
              <a:gd name="connsiteY61" fmla="*/ 1965122 h 4493040"/>
              <a:gd name="connsiteX62" fmla="*/ 4241264 w 5672221"/>
              <a:gd name="connsiteY62" fmla="*/ 1978185 h 4493040"/>
              <a:gd name="connsiteX63" fmla="*/ 4280452 w 5672221"/>
              <a:gd name="connsiteY63" fmla="*/ 2017374 h 4493040"/>
              <a:gd name="connsiteX64" fmla="*/ 4398018 w 5672221"/>
              <a:gd name="connsiteY64" fmla="*/ 1925934 h 4493040"/>
              <a:gd name="connsiteX65" fmla="*/ 4450269 w 5672221"/>
              <a:gd name="connsiteY65" fmla="*/ 1899808 h 4493040"/>
              <a:gd name="connsiteX66" fmla="*/ 4567835 w 5672221"/>
              <a:gd name="connsiteY66" fmla="*/ 1847556 h 4493040"/>
              <a:gd name="connsiteX67" fmla="*/ 4672338 w 5672221"/>
              <a:gd name="connsiteY67" fmla="*/ 1782242 h 4493040"/>
              <a:gd name="connsiteX68" fmla="*/ 4789904 w 5672221"/>
              <a:gd name="connsiteY68" fmla="*/ 1729991 h 4493040"/>
              <a:gd name="connsiteX69" fmla="*/ 4868281 w 5672221"/>
              <a:gd name="connsiteY69" fmla="*/ 1664676 h 4493040"/>
              <a:gd name="connsiteX70" fmla="*/ 4894406 w 5672221"/>
              <a:gd name="connsiteY70" fmla="*/ 1612425 h 4493040"/>
              <a:gd name="connsiteX71" fmla="*/ 4985846 w 5672221"/>
              <a:gd name="connsiteY71" fmla="*/ 1520985 h 4493040"/>
              <a:gd name="connsiteX72" fmla="*/ 5038098 w 5672221"/>
              <a:gd name="connsiteY72" fmla="*/ 1455671 h 4493040"/>
              <a:gd name="connsiteX73" fmla="*/ 5077286 w 5672221"/>
              <a:gd name="connsiteY73" fmla="*/ 1847556 h 4493040"/>
              <a:gd name="connsiteX74" fmla="*/ 5142601 w 5672221"/>
              <a:gd name="connsiteY74" fmla="*/ 1834494 h 4493040"/>
              <a:gd name="connsiteX75" fmla="*/ 5220978 w 5672221"/>
              <a:gd name="connsiteY75" fmla="*/ 1795305 h 4493040"/>
              <a:gd name="connsiteX76" fmla="*/ 5312418 w 5672221"/>
              <a:gd name="connsiteY76" fmla="*/ 1756116 h 4493040"/>
              <a:gd name="connsiteX77" fmla="*/ 5286292 w 5672221"/>
              <a:gd name="connsiteY77" fmla="*/ 2108814 h 4493040"/>
              <a:gd name="connsiteX78" fmla="*/ 5247104 w 5672221"/>
              <a:gd name="connsiteY78" fmla="*/ 2200254 h 4493040"/>
              <a:gd name="connsiteX79" fmla="*/ 5207915 w 5672221"/>
              <a:gd name="connsiteY79" fmla="*/ 2278631 h 4493040"/>
              <a:gd name="connsiteX80" fmla="*/ 5207915 w 5672221"/>
              <a:gd name="connsiteY80" fmla="*/ 2605202 h 4493040"/>
              <a:gd name="connsiteX81" fmla="*/ 5260166 w 5672221"/>
              <a:gd name="connsiteY81" fmla="*/ 2670516 h 4493040"/>
              <a:gd name="connsiteX82" fmla="*/ 5273229 w 5672221"/>
              <a:gd name="connsiteY82" fmla="*/ 2984025 h 4493040"/>
              <a:gd name="connsiteX83" fmla="*/ 5299355 w 5672221"/>
              <a:gd name="connsiteY83" fmla="*/ 3023214 h 4493040"/>
              <a:gd name="connsiteX84" fmla="*/ 5325481 w 5672221"/>
              <a:gd name="connsiteY84" fmla="*/ 3114654 h 4493040"/>
              <a:gd name="connsiteX85" fmla="*/ 5364669 w 5672221"/>
              <a:gd name="connsiteY85" fmla="*/ 3193031 h 4493040"/>
              <a:gd name="connsiteX86" fmla="*/ 5338544 w 5672221"/>
              <a:gd name="connsiteY86" fmla="*/ 3480414 h 4493040"/>
              <a:gd name="connsiteX87" fmla="*/ 5325481 w 5672221"/>
              <a:gd name="connsiteY87" fmla="*/ 3519602 h 4493040"/>
              <a:gd name="connsiteX88" fmla="*/ 5312418 w 5672221"/>
              <a:gd name="connsiteY88" fmla="*/ 3624105 h 4493040"/>
              <a:gd name="connsiteX89" fmla="*/ 5325481 w 5672221"/>
              <a:gd name="connsiteY89" fmla="*/ 4055179 h 4493040"/>
              <a:gd name="connsiteX90" fmla="*/ 5351606 w 5672221"/>
              <a:gd name="connsiteY90" fmla="*/ 4120494 h 4493040"/>
              <a:gd name="connsiteX91" fmla="*/ 5364669 w 5672221"/>
              <a:gd name="connsiteY91" fmla="*/ 4159682 h 4493040"/>
              <a:gd name="connsiteX92" fmla="*/ 5325481 w 5672221"/>
              <a:gd name="connsiteY92" fmla="*/ 4211934 h 4493040"/>
              <a:gd name="connsiteX93" fmla="*/ 783974 w 5672221"/>
              <a:gd name="connsiteY93" fmla="*/ 4256043 h 4493040"/>
              <a:gd name="connsiteX94" fmla="*/ 758291 w 5672221"/>
              <a:gd name="connsiteY94" fmla="*/ 4330130 h 4493040"/>
              <a:gd name="connsiteX95" fmla="*/ 1068393 w 5672221"/>
              <a:gd name="connsiteY95" fmla="*/ 4335052 h 4493040"/>
              <a:gd name="connsiteX96" fmla="*/ 2151281 w 5672221"/>
              <a:gd name="connsiteY96" fmla="*/ 4344892 h 4493040"/>
              <a:gd name="connsiteX97" fmla="*/ 3780534 w 5672221"/>
              <a:gd name="connsiteY97" fmla="*/ 4310455 h 4493040"/>
              <a:gd name="connsiteX98" fmla="*/ 4458411 w 5672221"/>
              <a:gd name="connsiteY98" fmla="*/ 4295063 h 4493040"/>
              <a:gd name="connsiteX99" fmla="*/ 5340880 w 5672221"/>
              <a:gd name="connsiteY99" fmla="*/ 4325214 h 4493040"/>
              <a:gd name="connsiteX100" fmla="*/ 4371892 w 5672221"/>
              <a:gd name="connsiteY100" fmla="*/ 4368688 h 4493040"/>
              <a:gd name="connsiteX101" fmla="*/ 4319641 w 5672221"/>
              <a:gd name="connsiteY101" fmla="*/ 4394814 h 4493040"/>
              <a:gd name="connsiteX102" fmla="*/ 4253067 w 5672221"/>
              <a:gd name="connsiteY102" fmla="*/ 4384249 h 4493040"/>
              <a:gd name="connsiteX103" fmla="*/ 4139857 w 5672221"/>
              <a:gd name="connsiteY103" fmla="*/ 4413767 h 4493040"/>
              <a:gd name="connsiteX104" fmla="*/ 4607777 w 5672221"/>
              <a:gd name="connsiteY104" fmla="*/ 4430611 h 4493040"/>
              <a:gd name="connsiteX105" fmla="*/ 3797126 w 5672221"/>
              <a:gd name="connsiteY105" fmla="*/ 4447065 h 4493040"/>
              <a:gd name="connsiteX106" fmla="*/ 3718749 w 5672221"/>
              <a:gd name="connsiteY106" fmla="*/ 4434002 h 4493040"/>
              <a:gd name="connsiteX107" fmla="*/ 3535869 w 5672221"/>
              <a:gd name="connsiteY107" fmla="*/ 4407876 h 4493040"/>
              <a:gd name="connsiteX108" fmla="*/ 3545905 w 5672221"/>
              <a:gd name="connsiteY108" fmla="*/ 4424332 h 4493040"/>
              <a:gd name="connsiteX109" fmla="*/ 3509175 w 5672221"/>
              <a:gd name="connsiteY109" fmla="*/ 4493040 h 4493040"/>
              <a:gd name="connsiteX110" fmla="*/ 1555691 w 5672221"/>
              <a:gd name="connsiteY110" fmla="*/ 4482639 h 4493040"/>
              <a:gd name="connsiteX111" fmla="*/ 2112018 w 5672221"/>
              <a:gd name="connsiteY111" fmla="*/ 4420939 h 4493040"/>
              <a:gd name="connsiteX112" fmla="*/ 2072829 w 5672221"/>
              <a:gd name="connsiteY112" fmla="*/ 4394814 h 4493040"/>
              <a:gd name="connsiteX113" fmla="*/ 1942201 w 5672221"/>
              <a:gd name="connsiteY113" fmla="*/ 4368688 h 4493040"/>
              <a:gd name="connsiteX114" fmla="*/ 1898091 w 5672221"/>
              <a:gd name="connsiteY114" fmla="*/ 4381921 h 4493040"/>
              <a:gd name="connsiteX115" fmla="*/ 1727970 w 5672221"/>
              <a:gd name="connsiteY115" fmla="*/ 4379328 h 4493040"/>
              <a:gd name="connsiteX116" fmla="*/ 1415333 w 5672221"/>
              <a:gd name="connsiteY116" fmla="*/ 4398544 h 4493040"/>
              <a:gd name="connsiteX117" fmla="*/ 1192509 w 5672221"/>
              <a:gd name="connsiteY117" fmla="*/ 4387175 h 4493040"/>
              <a:gd name="connsiteX118" fmla="*/ 763516 w 5672221"/>
              <a:gd name="connsiteY118" fmla="*/ 4382424 h 4493040"/>
              <a:gd name="connsiteX119" fmla="*/ 787828 w 5672221"/>
              <a:gd name="connsiteY119" fmla="*/ 4339973 h 4493040"/>
              <a:gd name="connsiteX120" fmla="*/ 443270 w 5672221"/>
              <a:gd name="connsiteY120" fmla="*/ 4300612 h 4493040"/>
              <a:gd name="connsiteX121" fmla="*/ 382 w 5672221"/>
              <a:gd name="connsiteY121" fmla="*/ 4285562 h 4493040"/>
              <a:gd name="connsiteX122" fmla="*/ 535768 w 5672221"/>
              <a:gd name="connsiteY122" fmla="*/ 4275553 h 4493040"/>
              <a:gd name="connsiteX123" fmla="*/ 503394 w 5672221"/>
              <a:gd name="connsiteY123" fmla="*/ 4278775 h 4493040"/>
              <a:gd name="connsiteX124" fmla="*/ 457959 w 5672221"/>
              <a:gd name="connsiteY124" fmla="*/ 4257401 h 4493040"/>
              <a:gd name="connsiteX125" fmla="*/ 781311 w 5672221"/>
              <a:gd name="connsiteY125" fmla="*/ 4274026 h 4493040"/>
              <a:gd name="connsiteX126" fmla="*/ 804216 w 5672221"/>
              <a:gd name="connsiteY126" fmla="*/ 3702482 h 4493040"/>
              <a:gd name="connsiteX127" fmla="*/ 822203 w 5672221"/>
              <a:gd name="connsiteY127" fmla="*/ 3589836 h 4493040"/>
              <a:gd name="connsiteX128" fmla="*/ 818795 w 5672221"/>
              <a:gd name="connsiteY128" fmla="*/ 3519602 h 4493040"/>
              <a:gd name="connsiteX129" fmla="*/ 831858 w 5672221"/>
              <a:gd name="connsiteY129" fmla="*/ 3480414 h 4493040"/>
              <a:gd name="connsiteX130" fmla="*/ 871046 w 5672221"/>
              <a:gd name="connsiteY130" fmla="*/ 3323659 h 4493040"/>
              <a:gd name="connsiteX131" fmla="*/ 884109 w 5672221"/>
              <a:gd name="connsiteY131" fmla="*/ 3284471 h 4493040"/>
              <a:gd name="connsiteX132" fmla="*/ 897172 w 5672221"/>
              <a:gd name="connsiteY132" fmla="*/ 3219156 h 4493040"/>
              <a:gd name="connsiteX133" fmla="*/ 936361 w 5672221"/>
              <a:gd name="connsiteY133" fmla="*/ 3140779 h 4493040"/>
              <a:gd name="connsiteX134" fmla="*/ 962486 w 5672221"/>
              <a:gd name="connsiteY134" fmla="*/ 3010151 h 4493040"/>
              <a:gd name="connsiteX135" fmla="*/ 975549 w 5672221"/>
              <a:gd name="connsiteY135" fmla="*/ 2931774 h 4493040"/>
              <a:gd name="connsiteX136" fmla="*/ 1001675 w 5672221"/>
              <a:gd name="connsiteY136" fmla="*/ 2879522 h 4493040"/>
              <a:gd name="connsiteX137" fmla="*/ 1014738 w 5672221"/>
              <a:gd name="connsiteY137" fmla="*/ 2840334 h 4493040"/>
              <a:gd name="connsiteX138" fmla="*/ 1080052 w 5672221"/>
              <a:gd name="connsiteY138" fmla="*/ 2409259 h 4493040"/>
              <a:gd name="connsiteX139" fmla="*/ 1097925 w 5672221"/>
              <a:gd name="connsiteY139" fmla="*/ 2258968 h 4493040"/>
              <a:gd name="connsiteX140" fmla="*/ 1119241 w 5672221"/>
              <a:gd name="connsiteY140" fmla="*/ 2187191 h 4493040"/>
              <a:gd name="connsiteX141" fmla="*/ 1143662 w 5672221"/>
              <a:gd name="connsiteY141" fmla="*/ 2023822 h 4493040"/>
              <a:gd name="connsiteX142" fmla="*/ 1156726 w 5672221"/>
              <a:gd name="connsiteY142" fmla="*/ 1984633 h 4493040"/>
              <a:gd name="connsiteX143" fmla="*/ 1165030 w 5672221"/>
              <a:gd name="connsiteY143" fmla="*/ 1879096 h 4493040"/>
              <a:gd name="connsiteX144" fmla="*/ 1174026 w 5672221"/>
              <a:gd name="connsiteY144" fmla="*/ 1829046 h 4493040"/>
              <a:gd name="connsiteX145" fmla="*/ 1223744 w 5672221"/>
              <a:gd name="connsiteY145" fmla="*/ 1573236 h 4493040"/>
              <a:gd name="connsiteX146" fmla="*/ 1249869 w 5672221"/>
              <a:gd name="connsiteY146" fmla="*/ 1416482 h 4493040"/>
              <a:gd name="connsiteX147" fmla="*/ 1278530 w 5672221"/>
              <a:gd name="connsiteY147" fmla="*/ 1275144 h 4493040"/>
              <a:gd name="connsiteX148" fmla="*/ 1302121 w 5672221"/>
              <a:gd name="connsiteY148" fmla="*/ 1142162 h 4493040"/>
              <a:gd name="connsiteX149" fmla="*/ 1291388 w 5672221"/>
              <a:gd name="connsiteY149" fmla="*/ 1005580 h 4493040"/>
              <a:gd name="connsiteX150" fmla="*/ 1249869 w 5672221"/>
              <a:gd name="connsiteY150" fmla="*/ 920094 h 4493040"/>
              <a:gd name="connsiteX151" fmla="*/ 1252801 w 5672221"/>
              <a:gd name="connsiteY151" fmla="*/ 875458 h 4493040"/>
              <a:gd name="connsiteX152" fmla="*/ 1176955 w 5672221"/>
              <a:gd name="connsiteY152" fmla="*/ 831006 h 4493040"/>
              <a:gd name="connsiteX153" fmla="*/ 1061924 w 5672221"/>
              <a:gd name="connsiteY153" fmla="*/ 784018 h 4493040"/>
              <a:gd name="connsiteX154" fmla="*/ 988612 w 5672221"/>
              <a:gd name="connsiteY154" fmla="*/ 789465 h 4493040"/>
              <a:gd name="connsiteX155" fmla="*/ 844921 w 5672221"/>
              <a:gd name="connsiteY155" fmla="*/ 802528 h 4493040"/>
              <a:gd name="connsiteX156" fmla="*/ 805732 w 5672221"/>
              <a:gd name="connsiteY156" fmla="*/ 815591 h 4493040"/>
              <a:gd name="connsiteX157" fmla="*/ 662041 w 5672221"/>
              <a:gd name="connsiteY157" fmla="*/ 828654 h 4493040"/>
              <a:gd name="connsiteX158" fmla="*/ 581093 w 5672221"/>
              <a:gd name="connsiteY158" fmla="*/ 842116 h 4493040"/>
              <a:gd name="connsiteX159" fmla="*/ 453035 w 5672221"/>
              <a:gd name="connsiteY159" fmla="*/ 841716 h 4493040"/>
              <a:gd name="connsiteX160" fmla="*/ 439972 w 5672221"/>
              <a:gd name="connsiteY160" fmla="*/ 789465 h 4493040"/>
              <a:gd name="connsiteX161" fmla="*/ 466098 w 5672221"/>
              <a:gd name="connsiteY161" fmla="*/ 750276 h 4493040"/>
              <a:gd name="connsiteX162" fmla="*/ 635915 w 5672221"/>
              <a:gd name="connsiteY162" fmla="*/ 684962 h 4493040"/>
              <a:gd name="connsiteX163" fmla="*/ 727355 w 5672221"/>
              <a:gd name="connsiteY163" fmla="*/ 645774 h 4493040"/>
              <a:gd name="connsiteX164" fmla="*/ 766544 w 5672221"/>
              <a:gd name="connsiteY164" fmla="*/ 632711 h 4493040"/>
              <a:gd name="connsiteX165" fmla="*/ 910235 w 5672221"/>
              <a:gd name="connsiteY165" fmla="*/ 580459 h 4493040"/>
              <a:gd name="connsiteX0" fmla="*/ 766544 w 5672219"/>
              <a:gd name="connsiteY0" fmla="*/ 645774 h 4493040"/>
              <a:gd name="connsiteX1" fmla="*/ 857984 w 5672219"/>
              <a:gd name="connsiteY1" fmla="*/ 619648 h 4493040"/>
              <a:gd name="connsiteX2" fmla="*/ 884109 w 5672219"/>
              <a:gd name="connsiteY2" fmla="*/ 580459 h 4493040"/>
              <a:gd name="connsiteX3" fmla="*/ 923298 w 5672219"/>
              <a:gd name="connsiteY3" fmla="*/ 541271 h 4493040"/>
              <a:gd name="connsiteX4" fmla="*/ 991545 w 5672219"/>
              <a:gd name="connsiteY4" fmla="*/ 462710 h 4493040"/>
              <a:gd name="connsiteX5" fmla="*/ 1043796 w 5672219"/>
              <a:gd name="connsiteY5" fmla="*/ 316295 h 4493040"/>
              <a:gd name="connsiteX6" fmla="*/ 1054125 w 5672219"/>
              <a:gd name="connsiteY6" fmla="*/ 319201 h 4493040"/>
              <a:gd name="connsiteX7" fmla="*/ 1117104 w 5672219"/>
              <a:gd name="connsiteY7" fmla="*/ 232839 h 4493040"/>
              <a:gd name="connsiteX8" fmla="*/ 1166426 w 5672219"/>
              <a:gd name="connsiteY8" fmla="*/ 175511 h 4493040"/>
              <a:gd name="connsiteX9" fmla="*/ 1182852 w 5672219"/>
              <a:gd name="connsiteY9" fmla="*/ 142769 h 4493040"/>
              <a:gd name="connsiteX10" fmla="*/ 1233475 w 5672219"/>
              <a:gd name="connsiteY10" fmla="*/ 116281 h 4493040"/>
              <a:gd name="connsiteX11" fmla="*/ 1231884 w 5672219"/>
              <a:gd name="connsiteY11" fmla="*/ 119867 h 4493040"/>
              <a:gd name="connsiteX12" fmla="*/ 1307183 w 5672219"/>
              <a:gd name="connsiteY12" fmla="*/ 42611 h 4493040"/>
              <a:gd name="connsiteX13" fmla="*/ 1344041 w 5672219"/>
              <a:gd name="connsiteY13" fmla="*/ 47236 h 4493040"/>
              <a:gd name="connsiteX14" fmla="*/ 1380497 w 5672219"/>
              <a:gd name="connsiteY14" fmla="*/ 51329 h 4493040"/>
              <a:gd name="connsiteX15" fmla="*/ 1386156 w 5672219"/>
              <a:gd name="connsiteY15" fmla="*/ 21562 h 4493040"/>
              <a:gd name="connsiteX16" fmla="*/ 1471938 w 5672219"/>
              <a:gd name="connsiteY16" fmla="*/ 20286 h 4493040"/>
              <a:gd name="connsiteX17" fmla="*/ 1505862 w 5672219"/>
              <a:gd name="connsiteY17" fmla="*/ 246 h 4493040"/>
              <a:gd name="connsiteX18" fmla="*/ 1550315 w 5672219"/>
              <a:gd name="connsiteY18" fmla="*/ 5694 h 4493040"/>
              <a:gd name="connsiteX19" fmla="*/ 1680944 w 5672219"/>
              <a:gd name="connsiteY19" fmla="*/ 31819 h 4493040"/>
              <a:gd name="connsiteX20" fmla="*/ 1762539 w 5672219"/>
              <a:gd name="connsiteY20" fmla="*/ 62697 h 4493040"/>
              <a:gd name="connsiteX21" fmla="*/ 1811572 w 5672219"/>
              <a:gd name="connsiteY21" fmla="*/ 110196 h 4493040"/>
              <a:gd name="connsiteX22" fmla="*/ 1863824 w 5672219"/>
              <a:gd name="connsiteY22" fmla="*/ 136322 h 4493040"/>
              <a:gd name="connsiteX23" fmla="*/ 1876886 w 5672219"/>
              <a:gd name="connsiteY23" fmla="*/ 175511 h 4493040"/>
              <a:gd name="connsiteX24" fmla="*/ 1916075 w 5672219"/>
              <a:gd name="connsiteY24" fmla="*/ 214699 h 4493040"/>
              <a:gd name="connsiteX25" fmla="*/ 1929138 w 5672219"/>
              <a:gd name="connsiteY25" fmla="*/ 280014 h 4493040"/>
              <a:gd name="connsiteX26" fmla="*/ 1944547 w 5672219"/>
              <a:gd name="connsiteY26" fmla="*/ 601054 h 4493040"/>
              <a:gd name="connsiteX27" fmla="*/ 1903012 w 5672219"/>
              <a:gd name="connsiteY27" fmla="*/ 972345 h 4493040"/>
              <a:gd name="connsiteX28" fmla="*/ 1889949 w 5672219"/>
              <a:gd name="connsiteY28" fmla="*/ 1194414 h 4493040"/>
              <a:gd name="connsiteX29" fmla="*/ 1876886 w 5672219"/>
              <a:gd name="connsiteY29" fmla="*/ 1246665 h 4493040"/>
              <a:gd name="connsiteX30" fmla="*/ 1850761 w 5672219"/>
              <a:gd name="connsiteY30" fmla="*/ 1377294 h 4493040"/>
              <a:gd name="connsiteX31" fmla="*/ 1785446 w 5672219"/>
              <a:gd name="connsiteY31" fmla="*/ 1834494 h 4493040"/>
              <a:gd name="connsiteX32" fmla="*/ 1772384 w 5672219"/>
              <a:gd name="connsiteY32" fmla="*/ 2330882 h 4493040"/>
              <a:gd name="connsiteX33" fmla="*/ 1759321 w 5672219"/>
              <a:gd name="connsiteY33" fmla="*/ 2370071 h 4493040"/>
              <a:gd name="connsiteX34" fmla="*/ 1772384 w 5672219"/>
              <a:gd name="connsiteY34" fmla="*/ 3153842 h 4493040"/>
              <a:gd name="connsiteX35" fmla="*/ 1798509 w 5672219"/>
              <a:gd name="connsiteY35" fmla="*/ 3193031 h 4493040"/>
              <a:gd name="connsiteX36" fmla="*/ 1850761 w 5672219"/>
              <a:gd name="connsiteY36" fmla="*/ 3258345 h 4493040"/>
              <a:gd name="connsiteX37" fmla="*/ 1863824 w 5672219"/>
              <a:gd name="connsiteY37" fmla="*/ 3297534 h 4493040"/>
              <a:gd name="connsiteX38" fmla="*/ 1903012 w 5672219"/>
              <a:gd name="connsiteY38" fmla="*/ 3310596 h 4493040"/>
              <a:gd name="connsiteX39" fmla="*/ 2085892 w 5672219"/>
              <a:gd name="connsiteY39" fmla="*/ 3232219 h 4493040"/>
              <a:gd name="connsiteX40" fmla="*/ 2125081 w 5672219"/>
              <a:gd name="connsiteY40" fmla="*/ 3219156 h 4493040"/>
              <a:gd name="connsiteX41" fmla="*/ 2151206 w 5672219"/>
              <a:gd name="connsiteY41" fmla="*/ 3179968 h 4493040"/>
              <a:gd name="connsiteX42" fmla="*/ 2255709 w 5672219"/>
              <a:gd name="connsiteY42" fmla="*/ 3088528 h 4493040"/>
              <a:gd name="connsiteX43" fmla="*/ 2281835 w 5672219"/>
              <a:gd name="connsiteY43" fmla="*/ 3010151 h 4493040"/>
              <a:gd name="connsiteX44" fmla="*/ 2360212 w 5672219"/>
              <a:gd name="connsiteY44" fmla="*/ 2970962 h 4493040"/>
              <a:gd name="connsiteX45" fmla="*/ 2399401 w 5672219"/>
              <a:gd name="connsiteY45" fmla="*/ 2944836 h 4493040"/>
              <a:gd name="connsiteX46" fmla="*/ 2490841 w 5672219"/>
              <a:gd name="connsiteY46" fmla="*/ 2853396 h 4493040"/>
              <a:gd name="connsiteX47" fmla="*/ 2582281 w 5672219"/>
              <a:gd name="connsiteY47" fmla="*/ 2775019 h 4493040"/>
              <a:gd name="connsiteX48" fmla="*/ 2621469 w 5672219"/>
              <a:gd name="connsiteY48" fmla="*/ 2722768 h 4493040"/>
              <a:gd name="connsiteX49" fmla="*/ 2739035 w 5672219"/>
              <a:gd name="connsiteY49" fmla="*/ 2631328 h 4493040"/>
              <a:gd name="connsiteX50" fmla="*/ 2778224 w 5672219"/>
              <a:gd name="connsiteY50" fmla="*/ 2618265 h 4493040"/>
              <a:gd name="connsiteX51" fmla="*/ 2869664 w 5672219"/>
              <a:gd name="connsiteY51" fmla="*/ 2526825 h 4493040"/>
              <a:gd name="connsiteX52" fmla="*/ 2921915 w 5672219"/>
              <a:gd name="connsiteY52" fmla="*/ 2487636 h 4493040"/>
              <a:gd name="connsiteX53" fmla="*/ 3065606 w 5672219"/>
              <a:gd name="connsiteY53" fmla="*/ 2383134 h 4493040"/>
              <a:gd name="connsiteX54" fmla="*/ 3157046 w 5672219"/>
              <a:gd name="connsiteY54" fmla="*/ 2291694 h 4493040"/>
              <a:gd name="connsiteX55" fmla="*/ 3261549 w 5672219"/>
              <a:gd name="connsiteY55" fmla="*/ 2239442 h 4493040"/>
              <a:gd name="connsiteX56" fmla="*/ 3366052 w 5672219"/>
              <a:gd name="connsiteY56" fmla="*/ 2148002 h 4493040"/>
              <a:gd name="connsiteX57" fmla="*/ 3431366 w 5672219"/>
              <a:gd name="connsiteY57" fmla="*/ 2134939 h 4493040"/>
              <a:gd name="connsiteX58" fmla="*/ 3522806 w 5672219"/>
              <a:gd name="connsiteY58" fmla="*/ 2095751 h 4493040"/>
              <a:gd name="connsiteX59" fmla="*/ 3588121 w 5672219"/>
              <a:gd name="connsiteY59" fmla="*/ 2082688 h 4493040"/>
              <a:gd name="connsiteX60" fmla="*/ 3653435 w 5672219"/>
              <a:gd name="connsiteY60" fmla="*/ 2043499 h 4493040"/>
              <a:gd name="connsiteX61" fmla="*/ 3914692 w 5672219"/>
              <a:gd name="connsiteY61" fmla="*/ 1965122 h 4493040"/>
              <a:gd name="connsiteX62" fmla="*/ 4241264 w 5672219"/>
              <a:gd name="connsiteY62" fmla="*/ 1978185 h 4493040"/>
              <a:gd name="connsiteX63" fmla="*/ 4280452 w 5672219"/>
              <a:gd name="connsiteY63" fmla="*/ 2017374 h 4493040"/>
              <a:gd name="connsiteX64" fmla="*/ 4398018 w 5672219"/>
              <a:gd name="connsiteY64" fmla="*/ 1925934 h 4493040"/>
              <a:gd name="connsiteX65" fmla="*/ 4450269 w 5672219"/>
              <a:gd name="connsiteY65" fmla="*/ 1899808 h 4493040"/>
              <a:gd name="connsiteX66" fmla="*/ 4567835 w 5672219"/>
              <a:gd name="connsiteY66" fmla="*/ 1847556 h 4493040"/>
              <a:gd name="connsiteX67" fmla="*/ 4672338 w 5672219"/>
              <a:gd name="connsiteY67" fmla="*/ 1782242 h 4493040"/>
              <a:gd name="connsiteX68" fmla="*/ 4789904 w 5672219"/>
              <a:gd name="connsiteY68" fmla="*/ 1729991 h 4493040"/>
              <a:gd name="connsiteX69" fmla="*/ 4868281 w 5672219"/>
              <a:gd name="connsiteY69" fmla="*/ 1664676 h 4493040"/>
              <a:gd name="connsiteX70" fmla="*/ 4894406 w 5672219"/>
              <a:gd name="connsiteY70" fmla="*/ 1612425 h 4493040"/>
              <a:gd name="connsiteX71" fmla="*/ 4985846 w 5672219"/>
              <a:gd name="connsiteY71" fmla="*/ 1520985 h 4493040"/>
              <a:gd name="connsiteX72" fmla="*/ 5038098 w 5672219"/>
              <a:gd name="connsiteY72" fmla="*/ 1455671 h 4493040"/>
              <a:gd name="connsiteX73" fmla="*/ 5077286 w 5672219"/>
              <a:gd name="connsiteY73" fmla="*/ 1847556 h 4493040"/>
              <a:gd name="connsiteX74" fmla="*/ 5142601 w 5672219"/>
              <a:gd name="connsiteY74" fmla="*/ 1834494 h 4493040"/>
              <a:gd name="connsiteX75" fmla="*/ 5220978 w 5672219"/>
              <a:gd name="connsiteY75" fmla="*/ 1795305 h 4493040"/>
              <a:gd name="connsiteX76" fmla="*/ 5312418 w 5672219"/>
              <a:gd name="connsiteY76" fmla="*/ 1756116 h 4493040"/>
              <a:gd name="connsiteX77" fmla="*/ 5286292 w 5672219"/>
              <a:gd name="connsiteY77" fmla="*/ 2108814 h 4493040"/>
              <a:gd name="connsiteX78" fmla="*/ 5247104 w 5672219"/>
              <a:gd name="connsiteY78" fmla="*/ 2200254 h 4493040"/>
              <a:gd name="connsiteX79" fmla="*/ 5207915 w 5672219"/>
              <a:gd name="connsiteY79" fmla="*/ 2278631 h 4493040"/>
              <a:gd name="connsiteX80" fmla="*/ 5207915 w 5672219"/>
              <a:gd name="connsiteY80" fmla="*/ 2605202 h 4493040"/>
              <a:gd name="connsiteX81" fmla="*/ 5260166 w 5672219"/>
              <a:gd name="connsiteY81" fmla="*/ 2670516 h 4493040"/>
              <a:gd name="connsiteX82" fmla="*/ 5273229 w 5672219"/>
              <a:gd name="connsiteY82" fmla="*/ 2984025 h 4493040"/>
              <a:gd name="connsiteX83" fmla="*/ 5299355 w 5672219"/>
              <a:gd name="connsiteY83" fmla="*/ 3023214 h 4493040"/>
              <a:gd name="connsiteX84" fmla="*/ 5325481 w 5672219"/>
              <a:gd name="connsiteY84" fmla="*/ 3114654 h 4493040"/>
              <a:gd name="connsiteX85" fmla="*/ 5364669 w 5672219"/>
              <a:gd name="connsiteY85" fmla="*/ 3193031 h 4493040"/>
              <a:gd name="connsiteX86" fmla="*/ 5338544 w 5672219"/>
              <a:gd name="connsiteY86" fmla="*/ 3480414 h 4493040"/>
              <a:gd name="connsiteX87" fmla="*/ 5325481 w 5672219"/>
              <a:gd name="connsiteY87" fmla="*/ 3519602 h 4493040"/>
              <a:gd name="connsiteX88" fmla="*/ 5312418 w 5672219"/>
              <a:gd name="connsiteY88" fmla="*/ 3624105 h 4493040"/>
              <a:gd name="connsiteX89" fmla="*/ 5325481 w 5672219"/>
              <a:gd name="connsiteY89" fmla="*/ 4055179 h 4493040"/>
              <a:gd name="connsiteX90" fmla="*/ 5351606 w 5672219"/>
              <a:gd name="connsiteY90" fmla="*/ 4120494 h 4493040"/>
              <a:gd name="connsiteX91" fmla="*/ 5364669 w 5672219"/>
              <a:gd name="connsiteY91" fmla="*/ 4159682 h 4493040"/>
              <a:gd name="connsiteX92" fmla="*/ 5325481 w 5672219"/>
              <a:gd name="connsiteY92" fmla="*/ 4211934 h 4493040"/>
              <a:gd name="connsiteX93" fmla="*/ 783974 w 5672219"/>
              <a:gd name="connsiteY93" fmla="*/ 4256043 h 4493040"/>
              <a:gd name="connsiteX94" fmla="*/ 758291 w 5672219"/>
              <a:gd name="connsiteY94" fmla="*/ 4330130 h 4493040"/>
              <a:gd name="connsiteX95" fmla="*/ 1068393 w 5672219"/>
              <a:gd name="connsiteY95" fmla="*/ 4335052 h 4493040"/>
              <a:gd name="connsiteX96" fmla="*/ 2151281 w 5672219"/>
              <a:gd name="connsiteY96" fmla="*/ 4344892 h 4493040"/>
              <a:gd name="connsiteX97" fmla="*/ 3780534 w 5672219"/>
              <a:gd name="connsiteY97" fmla="*/ 4310455 h 4493040"/>
              <a:gd name="connsiteX98" fmla="*/ 4458411 w 5672219"/>
              <a:gd name="connsiteY98" fmla="*/ 4295063 h 4493040"/>
              <a:gd name="connsiteX99" fmla="*/ 5340880 w 5672219"/>
              <a:gd name="connsiteY99" fmla="*/ 4325214 h 4493040"/>
              <a:gd name="connsiteX100" fmla="*/ 4371892 w 5672219"/>
              <a:gd name="connsiteY100" fmla="*/ 4368688 h 4493040"/>
              <a:gd name="connsiteX101" fmla="*/ 4319641 w 5672219"/>
              <a:gd name="connsiteY101" fmla="*/ 4394814 h 4493040"/>
              <a:gd name="connsiteX102" fmla="*/ 4253067 w 5672219"/>
              <a:gd name="connsiteY102" fmla="*/ 4384249 h 4493040"/>
              <a:gd name="connsiteX103" fmla="*/ 4139857 w 5672219"/>
              <a:gd name="connsiteY103" fmla="*/ 4413767 h 4493040"/>
              <a:gd name="connsiteX104" fmla="*/ 4607777 w 5672219"/>
              <a:gd name="connsiteY104" fmla="*/ 4430611 h 4493040"/>
              <a:gd name="connsiteX105" fmla="*/ 3797126 w 5672219"/>
              <a:gd name="connsiteY105" fmla="*/ 4447065 h 4493040"/>
              <a:gd name="connsiteX106" fmla="*/ 3718749 w 5672219"/>
              <a:gd name="connsiteY106" fmla="*/ 4434002 h 4493040"/>
              <a:gd name="connsiteX107" fmla="*/ 3535869 w 5672219"/>
              <a:gd name="connsiteY107" fmla="*/ 4407876 h 4493040"/>
              <a:gd name="connsiteX108" fmla="*/ 3545905 w 5672219"/>
              <a:gd name="connsiteY108" fmla="*/ 4424332 h 4493040"/>
              <a:gd name="connsiteX109" fmla="*/ 3509175 w 5672219"/>
              <a:gd name="connsiteY109" fmla="*/ 4493040 h 4493040"/>
              <a:gd name="connsiteX110" fmla="*/ 1555691 w 5672219"/>
              <a:gd name="connsiteY110" fmla="*/ 4482639 h 4493040"/>
              <a:gd name="connsiteX111" fmla="*/ 2112018 w 5672219"/>
              <a:gd name="connsiteY111" fmla="*/ 4420939 h 4493040"/>
              <a:gd name="connsiteX112" fmla="*/ 2072829 w 5672219"/>
              <a:gd name="connsiteY112" fmla="*/ 4394814 h 4493040"/>
              <a:gd name="connsiteX113" fmla="*/ 1942201 w 5672219"/>
              <a:gd name="connsiteY113" fmla="*/ 4368688 h 4493040"/>
              <a:gd name="connsiteX114" fmla="*/ 1898091 w 5672219"/>
              <a:gd name="connsiteY114" fmla="*/ 4381921 h 4493040"/>
              <a:gd name="connsiteX115" fmla="*/ 1727970 w 5672219"/>
              <a:gd name="connsiteY115" fmla="*/ 4379328 h 4493040"/>
              <a:gd name="connsiteX116" fmla="*/ 1415333 w 5672219"/>
              <a:gd name="connsiteY116" fmla="*/ 4398544 h 4493040"/>
              <a:gd name="connsiteX117" fmla="*/ 1192509 w 5672219"/>
              <a:gd name="connsiteY117" fmla="*/ 4387175 h 4493040"/>
              <a:gd name="connsiteX118" fmla="*/ 763516 w 5672219"/>
              <a:gd name="connsiteY118" fmla="*/ 4382424 h 4493040"/>
              <a:gd name="connsiteX119" fmla="*/ 787828 w 5672219"/>
              <a:gd name="connsiteY119" fmla="*/ 4339973 h 4493040"/>
              <a:gd name="connsiteX120" fmla="*/ 443270 w 5672219"/>
              <a:gd name="connsiteY120" fmla="*/ 4300612 h 4493040"/>
              <a:gd name="connsiteX121" fmla="*/ 382 w 5672219"/>
              <a:gd name="connsiteY121" fmla="*/ 4285562 h 4493040"/>
              <a:gd name="connsiteX122" fmla="*/ 535768 w 5672219"/>
              <a:gd name="connsiteY122" fmla="*/ 4275553 h 4493040"/>
              <a:gd name="connsiteX123" fmla="*/ 503394 w 5672219"/>
              <a:gd name="connsiteY123" fmla="*/ 4278775 h 4493040"/>
              <a:gd name="connsiteX124" fmla="*/ 457959 w 5672219"/>
              <a:gd name="connsiteY124" fmla="*/ 4257401 h 4493040"/>
              <a:gd name="connsiteX125" fmla="*/ 781311 w 5672219"/>
              <a:gd name="connsiteY125" fmla="*/ 4274026 h 4493040"/>
              <a:gd name="connsiteX126" fmla="*/ 804216 w 5672219"/>
              <a:gd name="connsiteY126" fmla="*/ 3702482 h 4493040"/>
              <a:gd name="connsiteX127" fmla="*/ 822203 w 5672219"/>
              <a:gd name="connsiteY127" fmla="*/ 3589836 h 4493040"/>
              <a:gd name="connsiteX128" fmla="*/ 818795 w 5672219"/>
              <a:gd name="connsiteY128" fmla="*/ 3519602 h 4493040"/>
              <a:gd name="connsiteX129" fmla="*/ 831858 w 5672219"/>
              <a:gd name="connsiteY129" fmla="*/ 3480414 h 4493040"/>
              <a:gd name="connsiteX130" fmla="*/ 871046 w 5672219"/>
              <a:gd name="connsiteY130" fmla="*/ 3323659 h 4493040"/>
              <a:gd name="connsiteX131" fmla="*/ 884109 w 5672219"/>
              <a:gd name="connsiteY131" fmla="*/ 3284471 h 4493040"/>
              <a:gd name="connsiteX132" fmla="*/ 897172 w 5672219"/>
              <a:gd name="connsiteY132" fmla="*/ 3219156 h 4493040"/>
              <a:gd name="connsiteX133" fmla="*/ 936361 w 5672219"/>
              <a:gd name="connsiteY133" fmla="*/ 3140779 h 4493040"/>
              <a:gd name="connsiteX134" fmla="*/ 962486 w 5672219"/>
              <a:gd name="connsiteY134" fmla="*/ 3010151 h 4493040"/>
              <a:gd name="connsiteX135" fmla="*/ 975549 w 5672219"/>
              <a:gd name="connsiteY135" fmla="*/ 2931774 h 4493040"/>
              <a:gd name="connsiteX136" fmla="*/ 1001675 w 5672219"/>
              <a:gd name="connsiteY136" fmla="*/ 2879522 h 4493040"/>
              <a:gd name="connsiteX137" fmla="*/ 1014738 w 5672219"/>
              <a:gd name="connsiteY137" fmla="*/ 2840334 h 4493040"/>
              <a:gd name="connsiteX138" fmla="*/ 1080052 w 5672219"/>
              <a:gd name="connsiteY138" fmla="*/ 2409259 h 4493040"/>
              <a:gd name="connsiteX139" fmla="*/ 1097925 w 5672219"/>
              <a:gd name="connsiteY139" fmla="*/ 2258968 h 4493040"/>
              <a:gd name="connsiteX140" fmla="*/ 1119241 w 5672219"/>
              <a:gd name="connsiteY140" fmla="*/ 2187191 h 4493040"/>
              <a:gd name="connsiteX141" fmla="*/ 1143662 w 5672219"/>
              <a:gd name="connsiteY141" fmla="*/ 2023822 h 4493040"/>
              <a:gd name="connsiteX142" fmla="*/ 1156726 w 5672219"/>
              <a:gd name="connsiteY142" fmla="*/ 1984633 h 4493040"/>
              <a:gd name="connsiteX143" fmla="*/ 1165030 w 5672219"/>
              <a:gd name="connsiteY143" fmla="*/ 1879096 h 4493040"/>
              <a:gd name="connsiteX144" fmla="*/ 1174026 w 5672219"/>
              <a:gd name="connsiteY144" fmla="*/ 1829046 h 4493040"/>
              <a:gd name="connsiteX145" fmla="*/ 1223744 w 5672219"/>
              <a:gd name="connsiteY145" fmla="*/ 1573236 h 4493040"/>
              <a:gd name="connsiteX146" fmla="*/ 1249869 w 5672219"/>
              <a:gd name="connsiteY146" fmla="*/ 1416482 h 4493040"/>
              <a:gd name="connsiteX147" fmla="*/ 1278530 w 5672219"/>
              <a:gd name="connsiteY147" fmla="*/ 1275144 h 4493040"/>
              <a:gd name="connsiteX148" fmla="*/ 1302121 w 5672219"/>
              <a:gd name="connsiteY148" fmla="*/ 1142162 h 4493040"/>
              <a:gd name="connsiteX149" fmla="*/ 1291388 w 5672219"/>
              <a:gd name="connsiteY149" fmla="*/ 1005580 h 4493040"/>
              <a:gd name="connsiteX150" fmla="*/ 1270930 w 5672219"/>
              <a:gd name="connsiteY150" fmla="*/ 914834 h 4493040"/>
              <a:gd name="connsiteX151" fmla="*/ 1252801 w 5672219"/>
              <a:gd name="connsiteY151" fmla="*/ 875458 h 4493040"/>
              <a:gd name="connsiteX152" fmla="*/ 1176955 w 5672219"/>
              <a:gd name="connsiteY152" fmla="*/ 831006 h 4493040"/>
              <a:gd name="connsiteX153" fmla="*/ 1061924 w 5672219"/>
              <a:gd name="connsiteY153" fmla="*/ 784018 h 4493040"/>
              <a:gd name="connsiteX154" fmla="*/ 988612 w 5672219"/>
              <a:gd name="connsiteY154" fmla="*/ 789465 h 4493040"/>
              <a:gd name="connsiteX155" fmla="*/ 844921 w 5672219"/>
              <a:gd name="connsiteY155" fmla="*/ 802528 h 4493040"/>
              <a:gd name="connsiteX156" fmla="*/ 805732 w 5672219"/>
              <a:gd name="connsiteY156" fmla="*/ 815591 h 4493040"/>
              <a:gd name="connsiteX157" fmla="*/ 662041 w 5672219"/>
              <a:gd name="connsiteY157" fmla="*/ 828654 h 4493040"/>
              <a:gd name="connsiteX158" fmla="*/ 581093 w 5672219"/>
              <a:gd name="connsiteY158" fmla="*/ 842116 h 4493040"/>
              <a:gd name="connsiteX159" fmla="*/ 453035 w 5672219"/>
              <a:gd name="connsiteY159" fmla="*/ 841716 h 4493040"/>
              <a:gd name="connsiteX160" fmla="*/ 439972 w 5672219"/>
              <a:gd name="connsiteY160" fmla="*/ 789465 h 4493040"/>
              <a:gd name="connsiteX161" fmla="*/ 466098 w 5672219"/>
              <a:gd name="connsiteY161" fmla="*/ 750276 h 4493040"/>
              <a:gd name="connsiteX162" fmla="*/ 635915 w 5672219"/>
              <a:gd name="connsiteY162" fmla="*/ 684962 h 4493040"/>
              <a:gd name="connsiteX163" fmla="*/ 727355 w 5672219"/>
              <a:gd name="connsiteY163" fmla="*/ 645774 h 4493040"/>
              <a:gd name="connsiteX164" fmla="*/ 766544 w 5672219"/>
              <a:gd name="connsiteY164" fmla="*/ 632711 h 4493040"/>
              <a:gd name="connsiteX165" fmla="*/ 910235 w 5672219"/>
              <a:gd name="connsiteY165" fmla="*/ 580459 h 449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5672219" h="4493040">
                <a:moveTo>
                  <a:pt x="766544" y="645774"/>
                </a:moveTo>
                <a:cubicBezTo>
                  <a:pt x="797024" y="637065"/>
                  <a:pt x="830274" y="635043"/>
                  <a:pt x="857984" y="619648"/>
                </a:cubicBezTo>
                <a:cubicBezTo>
                  <a:pt x="871708" y="612024"/>
                  <a:pt x="874058" y="592520"/>
                  <a:pt x="884109" y="580459"/>
                </a:cubicBezTo>
                <a:cubicBezTo>
                  <a:pt x="895936" y="566267"/>
                  <a:pt x="910235" y="554334"/>
                  <a:pt x="923298" y="541271"/>
                </a:cubicBezTo>
                <a:cubicBezTo>
                  <a:pt x="932007" y="523854"/>
                  <a:pt x="971462" y="500206"/>
                  <a:pt x="991545" y="462710"/>
                </a:cubicBezTo>
                <a:cubicBezTo>
                  <a:pt x="1011628" y="425214"/>
                  <a:pt x="1033366" y="340213"/>
                  <a:pt x="1043796" y="316295"/>
                </a:cubicBezTo>
                <a:cubicBezTo>
                  <a:pt x="1054226" y="292377"/>
                  <a:pt x="1041907" y="333110"/>
                  <a:pt x="1054125" y="319201"/>
                </a:cubicBezTo>
                <a:cubicBezTo>
                  <a:pt x="1066343" y="305292"/>
                  <a:pt x="1098387" y="256787"/>
                  <a:pt x="1117104" y="232839"/>
                </a:cubicBezTo>
                <a:cubicBezTo>
                  <a:pt x="1135821" y="208891"/>
                  <a:pt x="1155468" y="190522"/>
                  <a:pt x="1166426" y="175511"/>
                </a:cubicBezTo>
                <a:cubicBezTo>
                  <a:pt x="1177384" y="160500"/>
                  <a:pt x="1171677" y="152641"/>
                  <a:pt x="1182852" y="142769"/>
                </a:cubicBezTo>
                <a:cubicBezTo>
                  <a:pt x="1194027" y="132897"/>
                  <a:pt x="1225303" y="120098"/>
                  <a:pt x="1233475" y="116281"/>
                </a:cubicBezTo>
                <a:cubicBezTo>
                  <a:pt x="1241647" y="112464"/>
                  <a:pt x="1219599" y="132145"/>
                  <a:pt x="1231884" y="119867"/>
                </a:cubicBezTo>
                <a:cubicBezTo>
                  <a:pt x="1244169" y="107589"/>
                  <a:pt x="1291123" y="48577"/>
                  <a:pt x="1307183" y="42611"/>
                </a:cubicBezTo>
                <a:cubicBezTo>
                  <a:pt x="1323243" y="36645"/>
                  <a:pt x="1331822" y="45783"/>
                  <a:pt x="1344041" y="47236"/>
                </a:cubicBezTo>
                <a:cubicBezTo>
                  <a:pt x="1356260" y="48689"/>
                  <a:pt x="1373478" y="55608"/>
                  <a:pt x="1380497" y="51329"/>
                </a:cubicBezTo>
                <a:cubicBezTo>
                  <a:pt x="1387516" y="47050"/>
                  <a:pt x="1370916" y="26736"/>
                  <a:pt x="1386156" y="21562"/>
                </a:cubicBezTo>
                <a:cubicBezTo>
                  <a:pt x="1401396" y="16388"/>
                  <a:pt x="1451987" y="23839"/>
                  <a:pt x="1471938" y="20286"/>
                </a:cubicBezTo>
                <a:cubicBezTo>
                  <a:pt x="1491889" y="16733"/>
                  <a:pt x="1492799" y="2678"/>
                  <a:pt x="1505862" y="246"/>
                </a:cubicBezTo>
                <a:cubicBezTo>
                  <a:pt x="1518925" y="-2186"/>
                  <a:pt x="1537252" y="14402"/>
                  <a:pt x="1550315" y="5694"/>
                </a:cubicBezTo>
                <a:cubicBezTo>
                  <a:pt x="1584014" y="10508"/>
                  <a:pt x="1645573" y="22319"/>
                  <a:pt x="1680944" y="31819"/>
                </a:cubicBezTo>
                <a:cubicBezTo>
                  <a:pt x="1716315" y="41320"/>
                  <a:pt x="1721131" y="39036"/>
                  <a:pt x="1762539" y="62697"/>
                </a:cubicBezTo>
                <a:cubicBezTo>
                  <a:pt x="1774494" y="69528"/>
                  <a:pt x="1794691" y="97925"/>
                  <a:pt x="1811572" y="110196"/>
                </a:cubicBezTo>
                <a:cubicBezTo>
                  <a:pt x="1828453" y="122467"/>
                  <a:pt x="1846407" y="127613"/>
                  <a:pt x="1863824" y="136322"/>
                </a:cubicBezTo>
                <a:cubicBezTo>
                  <a:pt x="1868178" y="149385"/>
                  <a:pt x="1869248" y="164054"/>
                  <a:pt x="1876886" y="175511"/>
                </a:cubicBezTo>
                <a:cubicBezTo>
                  <a:pt x="1887133" y="190882"/>
                  <a:pt x="1907813" y="198176"/>
                  <a:pt x="1916075" y="214699"/>
                </a:cubicBezTo>
                <a:cubicBezTo>
                  <a:pt x="1926004" y="234558"/>
                  <a:pt x="1924784" y="258242"/>
                  <a:pt x="1929138" y="280014"/>
                </a:cubicBezTo>
                <a:cubicBezTo>
                  <a:pt x="1928140" y="345226"/>
                  <a:pt x="1948901" y="485666"/>
                  <a:pt x="1944547" y="601054"/>
                </a:cubicBezTo>
                <a:cubicBezTo>
                  <a:pt x="1940193" y="716442"/>
                  <a:pt x="1912112" y="873452"/>
                  <a:pt x="1903012" y="972345"/>
                </a:cubicBezTo>
                <a:cubicBezTo>
                  <a:pt x="1893912" y="1071238"/>
                  <a:pt x="1896979" y="1120597"/>
                  <a:pt x="1889949" y="1194414"/>
                </a:cubicBezTo>
                <a:cubicBezTo>
                  <a:pt x="1888247" y="1212286"/>
                  <a:pt x="1880648" y="1229110"/>
                  <a:pt x="1876886" y="1246665"/>
                </a:cubicBezTo>
                <a:cubicBezTo>
                  <a:pt x="1867582" y="1290085"/>
                  <a:pt x="1857586" y="1333416"/>
                  <a:pt x="1850761" y="1377294"/>
                </a:cubicBezTo>
                <a:cubicBezTo>
                  <a:pt x="1827098" y="1529412"/>
                  <a:pt x="1785446" y="1834494"/>
                  <a:pt x="1785446" y="1834494"/>
                </a:cubicBezTo>
                <a:cubicBezTo>
                  <a:pt x="1781092" y="1999957"/>
                  <a:pt x="1780448" y="2165559"/>
                  <a:pt x="1772384" y="2330882"/>
                </a:cubicBezTo>
                <a:cubicBezTo>
                  <a:pt x="1771713" y="2344635"/>
                  <a:pt x="1759321" y="2356301"/>
                  <a:pt x="1759321" y="2370071"/>
                </a:cubicBezTo>
                <a:cubicBezTo>
                  <a:pt x="1759321" y="2631364"/>
                  <a:pt x="1759956" y="2892844"/>
                  <a:pt x="1772384" y="3153842"/>
                </a:cubicBezTo>
                <a:cubicBezTo>
                  <a:pt x="1773131" y="3169524"/>
                  <a:pt x="1791488" y="3178989"/>
                  <a:pt x="1798509" y="3193031"/>
                </a:cubicBezTo>
                <a:cubicBezTo>
                  <a:pt x="1830056" y="3256126"/>
                  <a:pt x="1784701" y="3214305"/>
                  <a:pt x="1850761" y="3258345"/>
                </a:cubicBezTo>
                <a:cubicBezTo>
                  <a:pt x="1855115" y="3271408"/>
                  <a:pt x="1854087" y="3287797"/>
                  <a:pt x="1863824" y="3297534"/>
                </a:cubicBezTo>
                <a:cubicBezTo>
                  <a:pt x="1873560" y="3307270"/>
                  <a:pt x="1889802" y="3314481"/>
                  <a:pt x="1903012" y="3310596"/>
                </a:cubicBezTo>
                <a:cubicBezTo>
                  <a:pt x="1966639" y="3291882"/>
                  <a:pt x="2024565" y="3257471"/>
                  <a:pt x="2085892" y="3232219"/>
                </a:cubicBezTo>
                <a:cubicBezTo>
                  <a:pt x="2098624" y="3226976"/>
                  <a:pt x="2112018" y="3223510"/>
                  <a:pt x="2125081" y="3219156"/>
                </a:cubicBezTo>
                <a:cubicBezTo>
                  <a:pt x="2133789" y="3206093"/>
                  <a:pt x="2141156" y="3192029"/>
                  <a:pt x="2151206" y="3179968"/>
                </a:cubicBezTo>
                <a:cubicBezTo>
                  <a:pt x="2180658" y="3144626"/>
                  <a:pt x="2220418" y="3116760"/>
                  <a:pt x="2255709" y="3088528"/>
                </a:cubicBezTo>
                <a:cubicBezTo>
                  <a:pt x="2264418" y="3062402"/>
                  <a:pt x="2263539" y="3030734"/>
                  <a:pt x="2281835" y="3010151"/>
                </a:cubicBezTo>
                <a:cubicBezTo>
                  <a:pt x="2301241" y="2988320"/>
                  <a:pt x="2334678" y="2985147"/>
                  <a:pt x="2360212" y="2970962"/>
                </a:cubicBezTo>
                <a:cubicBezTo>
                  <a:pt x="2373936" y="2963337"/>
                  <a:pt x="2386338" y="2953545"/>
                  <a:pt x="2399401" y="2944836"/>
                </a:cubicBezTo>
                <a:cubicBezTo>
                  <a:pt x="2447345" y="2872919"/>
                  <a:pt x="2401984" y="2932380"/>
                  <a:pt x="2490841" y="2853396"/>
                </a:cubicBezTo>
                <a:cubicBezTo>
                  <a:pt x="2585870" y="2768926"/>
                  <a:pt x="2502407" y="2828268"/>
                  <a:pt x="2582281" y="2775019"/>
                </a:cubicBezTo>
                <a:cubicBezTo>
                  <a:pt x="2595344" y="2757602"/>
                  <a:pt x="2607301" y="2739298"/>
                  <a:pt x="2621469" y="2722768"/>
                </a:cubicBezTo>
                <a:cubicBezTo>
                  <a:pt x="2656089" y="2682378"/>
                  <a:pt x="2690789" y="2658131"/>
                  <a:pt x="2739035" y="2631328"/>
                </a:cubicBezTo>
                <a:cubicBezTo>
                  <a:pt x="2751072" y="2624641"/>
                  <a:pt x="2765161" y="2622619"/>
                  <a:pt x="2778224" y="2618265"/>
                </a:cubicBezTo>
                <a:cubicBezTo>
                  <a:pt x="2808704" y="2587785"/>
                  <a:pt x="2835180" y="2552688"/>
                  <a:pt x="2869664" y="2526825"/>
                </a:cubicBezTo>
                <a:cubicBezTo>
                  <a:pt x="2887081" y="2513762"/>
                  <a:pt x="2905806" y="2502281"/>
                  <a:pt x="2921915" y="2487636"/>
                </a:cubicBezTo>
                <a:cubicBezTo>
                  <a:pt x="3040412" y="2379911"/>
                  <a:pt x="2965555" y="2408145"/>
                  <a:pt x="3065606" y="2383134"/>
                </a:cubicBezTo>
                <a:cubicBezTo>
                  <a:pt x="3096086" y="2352654"/>
                  <a:pt x="3118492" y="2310971"/>
                  <a:pt x="3157046" y="2291694"/>
                </a:cubicBezTo>
                <a:cubicBezTo>
                  <a:pt x="3191880" y="2274277"/>
                  <a:pt x="3234010" y="2266981"/>
                  <a:pt x="3261549" y="2239442"/>
                </a:cubicBezTo>
                <a:cubicBezTo>
                  <a:pt x="3284418" y="2216574"/>
                  <a:pt x="3333675" y="2162392"/>
                  <a:pt x="3366052" y="2148002"/>
                </a:cubicBezTo>
                <a:cubicBezTo>
                  <a:pt x="3386341" y="2138985"/>
                  <a:pt x="3409595" y="2139293"/>
                  <a:pt x="3431366" y="2134939"/>
                </a:cubicBezTo>
                <a:cubicBezTo>
                  <a:pt x="3461846" y="2121876"/>
                  <a:pt x="3491347" y="2106237"/>
                  <a:pt x="3522806" y="2095751"/>
                </a:cubicBezTo>
                <a:cubicBezTo>
                  <a:pt x="3543869" y="2088730"/>
                  <a:pt x="3567506" y="2090934"/>
                  <a:pt x="3588121" y="2082688"/>
                </a:cubicBezTo>
                <a:cubicBezTo>
                  <a:pt x="3611695" y="2073258"/>
                  <a:pt x="3629861" y="2052928"/>
                  <a:pt x="3653435" y="2043499"/>
                </a:cubicBezTo>
                <a:cubicBezTo>
                  <a:pt x="3798102" y="1985632"/>
                  <a:pt x="3805196" y="1987021"/>
                  <a:pt x="3914692" y="1965122"/>
                </a:cubicBezTo>
                <a:cubicBezTo>
                  <a:pt x="4023549" y="1969476"/>
                  <a:pt x="4133415" y="1962778"/>
                  <a:pt x="4241264" y="1978185"/>
                </a:cubicBezTo>
                <a:cubicBezTo>
                  <a:pt x="4259552" y="1980798"/>
                  <a:pt x="4261978" y="2017374"/>
                  <a:pt x="4280452" y="2017374"/>
                </a:cubicBezTo>
                <a:cubicBezTo>
                  <a:pt x="4321858" y="2017374"/>
                  <a:pt x="4371497" y="1945824"/>
                  <a:pt x="4398018" y="1925934"/>
                </a:cubicBezTo>
                <a:cubicBezTo>
                  <a:pt x="4413596" y="1914250"/>
                  <a:pt x="4433756" y="1910129"/>
                  <a:pt x="4450269" y="1899808"/>
                </a:cubicBezTo>
                <a:cubicBezTo>
                  <a:pt x="4540874" y="1843179"/>
                  <a:pt x="4460173" y="1869089"/>
                  <a:pt x="4567835" y="1847556"/>
                </a:cubicBezTo>
                <a:cubicBezTo>
                  <a:pt x="4638556" y="1753264"/>
                  <a:pt x="4567105" y="1824335"/>
                  <a:pt x="4672338" y="1782242"/>
                </a:cubicBezTo>
                <a:cubicBezTo>
                  <a:pt x="4860657" y="1706914"/>
                  <a:pt x="4636927" y="1768235"/>
                  <a:pt x="4789904" y="1729991"/>
                </a:cubicBezTo>
                <a:cubicBezTo>
                  <a:pt x="4821151" y="1709159"/>
                  <a:pt x="4845423" y="1696678"/>
                  <a:pt x="4868281" y="1664676"/>
                </a:cubicBezTo>
                <a:cubicBezTo>
                  <a:pt x="4879599" y="1648830"/>
                  <a:pt x="4882075" y="1627496"/>
                  <a:pt x="4894406" y="1612425"/>
                </a:cubicBezTo>
                <a:cubicBezTo>
                  <a:pt x="4921702" y="1579063"/>
                  <a:pt x="4958918" y="1554644"/>
                  <a:pt x="4985846" y="1520985"/>
                </a:cubicBezTo>
                <a:lnTo>
                  <a:pt x="5038098" y="1455671"/>
                </a:lnTo>
                <a:cubicBezTo>
                  <a:pt x="5051161" y="1586299"/>
                  <a:pt x="5042375" y="1721003"/>
                  <a:pt x="5077286" y="1847556"/>
                </a:cubicBezTo>
                <a:cubicBezTo>
                  <a:pt x="5083190" y="1868959"/>
                  <a:pt x="5121735" y="1842082"/>
                  <a:pt x="5142601" y="1834494"/>
                </a:cubicBezTo>
                <a:cubicBezTo>
                  <a:pt x="5170052" y="1824512"/>
                  <a:pt x="5194286" y="1807168"/>
                  <a:pt x="5220978" y="1795305"/>
                </a:cubicBezTo>
                <a:cubicBezTo>
                  <a:pt x="5393978" y="1718415"/>
                  <a:pt x="5084734" y="1869958"/>
                  <a:pt x="5312418" y="1756116"/>
                </a:cubicBezTo>
                <a:cubicBezTo>
                  <a:pt x="5303709" y="1873682"/>
                  <a:pt x="5298022" y="1991511"/>
                  <a:pt x="5286292" y="2108814"/>
                </a:cubicBezTo>
                <a:cubicBezTo>
                  <a:pt x="5283628" y="2135449"/>
                  <a:pt x="5255970" y="2179565"/>
                  <a:pt x="5247104" y="2200254"/>
                </a:cubicBezTo>
                <a:cubicBezTo>
                  <a:pt x="5214657" y="2275965"/>
                  <a:pt x="5258120" y="2203324"/>
                  <a:pt x="5207915" y="2278631"/>
                </a:cubicBezTo>
                <a:cubicBezTo>
                  <a:pt x="5183164" y="2402382"/>
                  <a:pt x="5172486" y="2428056"/>
                  <a:pt x="5207915" y="2605202"/>
                </a:cubicBezTo>
                <a:cubicBezTo>
                  <a:pt x="5213383" y="2632541"/>
                  <a:pt x="5242749" y="2648745"/>
                  <a:pt x="5260166" y="2670516"/>
                </a:cubicBezTo>
                <a:cubicBezTo>
                  <a:pt x="5264520" y="2775019"/>
                  <a:pt x="5261678" y="2880071"/>
                  <a:pt x="5273229" y="2984025"/>
                </a:cubicBezTo>
                <a:cubicBezTo>
                  <a:pt x="5274963" y="2999629"/>
                  <a:pt x="5292334" y="3009172"/>
                  <a:pt x="5299355" y="3023214"/>
                </a:cubicBezTo>
                <a:cubicBezTo>
                  <a:pt x="5324774" y="3074051"/>
                  <a:pt x="5300371" y="3056062"/>
                  <a:pt x="5325481" y="3114654"/>
                </a:cubicBezTo>
                <a:cubicBezTo>
                  <a:pt x="5401451" y="3291919"/>
                  <a:pt x="5309623" y="3027892"/>
                  <a:pt x="5364669" y="3193031"/>
                </a:cubicBezTo>
                <a:cubicBezTo>
                  <a:pt x="5355961" y="3288825"/>
                  <a:pt x="5350004" y="3384910"/>
                  <a:pt x="5338544" y="3480414"/>
                </a:cubicBezTo>
                <a:cubicBezTo>
                  <a:pt x="5336903" y="3494085"/>
                  <a:pt x="5327944" y="3506055"/>
                  <a:pt x="5325481" y="3519602"/>
                </a:cubicBezTo>
                <a:cubicBezTo>
                  <a:pt x="5319201" y="3554141"/>
                  <a:pt x="5316772" y="3589271"/>
                  <a:pt x="5312418" y="3624105"/>
                </a:cubicBezTo>
                <a:cubicBezTo>
                  <a:pt x="5316772" y="3767796"/>
                  <a:pt x="5314167" y="3911868"/>
                  <a:pt x="5325481" y="4055179"/>
                </a:cubicBezTo>
                <a:cubicBezTo>
                  <a:pt x="5327326" y="4078555"/>
                  <a:pt x="5343373" y="4098538"/>
                  <a:pt x="5351606" y="4120494"/>
                </a:cubicBezTo>
                <a:cubicBezTo>
                  <a:pt x="5356441" y="4133387"/>
                  <a:pt x="5360315" y="4146619"/>
                  <a:pt x="5364669" y="4159682"/>
                </a:cubicBezTo>
                <a:cubicBezTo>
                  <a:pt x="5351606" y="4177099"/>
                  <a:pt x="6088930" y="4195874"/>
                  <a:pt x="5325481" y="4211934"/>
                </a:cubicBezTo>
                <a:cubicBezTo>
                  <a:pt x="4562032" y="4227994"/>
                  <a:pt x="1536148" y="4237164"/>
                  <a:pt x="783974" y="4256043"/>
                </a:cubicBezTo>
                <a:cubicBezTo>
                  <a:pt x="31800" y="4274922"/>
                  <a:pt x="710888" y="4316962"/>
                  <a:pt x="758291" y="4330130"/>
                </a:cubicBezTo>
                <a:cubicBezTo>
                  <a:pt x="805694" y="4343298"/>
                  <a:pt x="845252" y="4331772"/>
                  <a:pt x="1068393" y="4335052"/>
                </a:cubicBezTo>
                <a:lnTo>
                  <a:pt x="2151281" y="4344892"/>
                </a:lnTo>
                <a:lnTo>
                  <a:pt x="3780534" y="4310455"/>
                </a:lnTo>
                <a:cubicBezTo>
                  <a:pt x="4165876" y="4311990"/>
                  <a:pt x="4198353" y="4292603"/>
                  <a:pt x="4458411" y="4295063"/>
                </a:cubicBezTo>
                <a:cubicBezTo>
                  <a:pt x="4718469" y="4297523"/>
                  <a:pt x="5355300" y="4312943"/>
                  <a:pt x="5340880" y="4325214"/>
                </a:cubicBezTo>
                <a:cubicBezTo>
                  <a:pt x="5326460" y="4337485"/>
                  <a:pt x="4542098" y="4357088"/>
                  <a:pt x="4371892" y="4368688"/>
                </a:cubicBezTo>
                <a:cubicBezTo>
                  <a:pt x="4201686" y="4380288"/>
                  <a:pt x="4339445" y="4392221"/>
                  <a:pt x="4319641" y="4394814"/>
                </a:cubicBezTo>
                <a:cubicBezTo>
                  <a:pt x="4299837" y="4397408"/>
                  <a:pt x="4284672" y="4373711"/>
                  <a:pt x="4253067" y="4384249"/>
                </a:cubicBezTo>
                <a:cubicBezTo>
                  <a:pt x="4221462" y="4394787"/>
                  <a:pt x="4163596" y="4401120"/>
                  <a:pt x="4139857" y="4413767"/>
                </a:cubicBezTo>
                <a:cubicBezTo>
                  <a:pt x="4116118" y="4426414"/>
                  <a:pt x="4663258" y="4432441"/>
                  <a:pt x="4607777" y="4430611"/>
                </a:cubicBezTo>
                <a:cubicBezTo>
                  <a:pt x="4503274" y="4426257"/>
                  <a:pt x="3945297" y="4446500"/>
                  <a:pt x="3797126" y="4447065"/>
                </a:cubicBezTo>
                <a:cubicBezTo>
                  <a:pt x="3648955" y="4447630"/>
                  <a:pt x="3744942" y="4437931"/>
                  <a:pt x="3718749" y="4434002"/>
                </a:cubicBezTo>
                <a:lnTo>
                  <a:pt x="3535869" y="4407876"/>
                </a:lnTo>
                <a:cubicBezTo>
                  <a:pt x="3522806" y="4403522"/>
                  <a:pt x="3550354" y="4410138"/>
                  <a:pt x="3545905" y="4424332"/>
                </a:cubicBezTo>
                <a:cubicBezTo>
                  <a:pt x="3541456" y="4438526"/>
                  <a:pt x="3715762" y="4486494"/>
                  <a:pt x="3509175" y="4493040"/>
                </a:cubicBezTo>
                <a:lnTo>
                  <a:pt x="1555691" y="4482639"/>
                </a:lnTo>
                <a:cubicBezTo>
                  <a:pt x="1416354" y="4480462"/>
                  <a:pt x="2025828" y="4435576"/>
                  <a:pt x="2112018" y="4420939"/>
                </a:cubicBezTo>
                <a:cubicBezTo>
                  <a:pt x="2198208" y="4406302"/>
                  <a:pt x="2087259" y="4400998"/>
                  <a:pt x="2072829" y="4394814"/>
                </a:cubicBezTo>
                <a:cubicBezTo>
                  <a:pt x="2048026" y="4384184"/>
                  <a:pt x="1959884" y="4371635"/>
                  <a:pt x="1942201" y="4368688"/>
                </a:cubicBezTo>
                <a:cubicBezTo>
                  <a:pt x="1929138" y="4359979"/>
                  <a:pt x="1933796" y="4380148"/>
                  <a:pt x="1898091" y="4381921"/>
                </a:cubicBezTo>
                <a:cubicBezTo>
                  <a:pt x="1862386" y="4383694"/>
                  <a:pt x="1771513" y="4388036"/>
                  <a:pt x="1727970" y="4379328"/>
                </a:cubicBezTo>
                <a:cubicBezTo>
                  <a:pt x="1684427" y="4370620"/>
                  <a:pt x="1504576" y="4397236"/>
                  <a:pt x="1415333" y="4398544"/>
                </a:cubicBezTo>
                <a:cubicBezTo>
                  <a:pt x="1326090" y="4399852"/>
                  <a:pt x="1301145" y="4389862"/>
                  <a:pt x="1192509" y="4387175"/>
                </a:cubicBezTo>
                <a:cubicBezTo>
                  <a:pt x="1083873" y="4384488"/>
                  <a:pt x="906514" y="4384008"/>
                  <a:pt x="763516" y="4382424"/>
                </a:cubicBezTo>
                <a:cubicBezTo>
                  <a:pt x="685404" y="4375377"/>
                  <a:pt x="786219" y="4356937"/>
                  <a:pt x="787828" y="4339973"/>
                </a:cubicBezTo>
                <a:cubicBezTo>
                  <a:pt x="793520" y="4324698"/>
                  <a:pt x="445713" y="4310501"/>
                  <a:pt x="443270" y="4300612"/>
                </a:cubicBezTo>
                <a:cubicBezTo>
                  <a:pt x="440827" y="4290723"/>
                  <a:pt x="-15034" y="4289739"/>
                  <a:pt x="382" y="4285562"/>
                </a:cubicBezTo>
                <a:cubicBezTo>
                  <a:pt x="15798" y="4281385"/>
                  <a:pt x="451933" y="4276684"/>
                  <a:pt x="535768" y="4275553"/>
                </a:cubicBezTo>
                <a:cubicBezTo>
                  <a:pt x="619603" y="4274422"/>
                  <a:pt x="533874" y="4274421"/>
                  <a:pt x="503394" y="4278775"/>
                </a:cubicBezTo>
                <a:cubicBezTo>
                  <a:pt x="466985" y="4303047"/>
                  <a:pt x="411640" y="4258192"/>
                  <a:pt x="457959" y="4257401"/>
                </a:cubicBezTo>
                <a:cubicBezTo>
                  <a:pt x="504278" y="4256610"/>
                  <a:pt x="790019" y="4291443"/>
                  <a:pt x="781311" y="4274026"/>
                </a:cubicBezTo>
                <a:cubicBezTo>
                  <a:pt x="785665" y="4086792"/>
                  <a:pt x="797401" y="3816514"/>
                  <a:pt x="804216" y="3702482"/>
                </a:cubicBezTo>
                <a:cubicBezTo>
                  <a:pt x="811031" y="3588450"/>
                  <a:pt x="819773" y="3620316"/>
                  <a:pt x="822203" y="3589836"/>
                </a:cubicBezTo>
                <a:cubicBezTo>
                  <a:pt x="824633" y="3559356"/>
                  <a:pt x="817186" y="3537839"/>
                  <a:pt x="818795" y="3519602"/>
                </a:cubicBezTo>
                <a:cubicBezTo>
                  <a:pt x="820404" y="3501365"/>
                  <a:pt x="828310" y="3493718"/>
                  <a:pt x="831858" y="3480414"/>
                </a:cubicBezTo>
                <a:cubicBezTo>
                  <a:pt x="845736" y="3428373"/>
                  <a:pt x="854014" y="3374755"/>
                  <a:pt x="871046" y="3323659"/>
                </a:cubicBezTo>
                <a:cubicBezTo>
                  <a:pt x="875400" y="3310596"/>
                  <a:pt x="880769" y="3297829"/>
                  <a:pt x="884109" y="3284471"/>
                </a:cubicBezTo>
                <a:cubicBezTo>
                  <a:pt x="889494" y="3262931"/>
                  <a:pt x="889584" y="3240022"/>
                  <a:pt x="897172" y="3219156"/>
                </a:cubicBezTo>
                <a:cubicBezTo>
                  <a:pt x="907154" y="3191705"/>
                  <a:pt x="923298" y="3166905"/>
                  <a:pt x="936361" y="3140779"/>
                </a:cubicBezTo>
                <a:cubicBezTo>
                  <a:pt x="945069" y="3097236"/>
                  <a:pt x="954303" y="3053795"/>
                  <a:pt x="962486" y="3010151"/>
                </a:cubicBezTo>
                <a:cubicBezTo>
                  <a:pt x="967367" y="2984119"/>
                  <a:pt x="967938" y="2957143"/>
                  <a:pt x="975549" y="2931774"/>
                </a:cubicBezTo>
                <a:cubicBezTo>
                  <a:pt x="981145" y="2913122"/>
                  <a:pt x="994004" y="2897421"/>
                  <a:pt x="1001675" y="2879522"/>
                </a:cubicBezTo>
                <a:cubicBezTo>
                  <a:pt x="1007099" y="2866866"/>
                  <a:pt x="1010384" y="2853397"/>
                  <a:pt x="1014738" y="2840334"/>
                </a:cubicBezTo>
                <a:cubicBezTo>
                  <a:pt x="1023358" y="2785740"/>
                  <a:pt x="1066188" y="2506153"/>
                  <a:pt x="1080052" y="2409259"/>
                </a:cubicBezTo>
                <a:cubicBezTo>
                  <a:pt x="1093916" y="2312365"/>
                  <a:pt x="1091394" y="2295979"/>
                  <a:pt x="1097925" y="2258968"/>
                </a:cubicBezTo>
                <a:cubicBezTo>
                  <a:pt x="1104456" y="2221957"/>
                  <a:pt x="1108337" y="2227202"/>
                  <a:pt x="1119241" y="2187191"/>
                </a:cubicBezTo>
                <a:cubicBezTo>
                  <a:pt x="1135593" y="2121783"/>
                  <a:pt x="1137415" y="2057582"/>
                  <a:pt x="1143662" y="2023822"/>
                </a:cubicBezTo>
                <a:cubicBezTo>
                  <a:pt x="1149910" y="1990062"/>
                  <a:pt x="1149655" y="2007000"/>
                  <a:pt x="1156726" y="1984633"/>
                </a:cubicBezTo>
                <a:cubicBezTo>
                  <a:pt x="1163797" y="1962266"/>
                  <a:pt x="1160392" y="1899765"/>
                  <a:pt x="1165030" y="1879096"/>
                </a:cubicBezTo>
                <a:cubicBezTo>
                  <a:pt x="1169668" y="1858427"/>
                  <a:pt x="1164240" y="1880023"/>
                  <a:pt x="1174026" y="1829046"/>
                </a:cubicBezTo>
                <a:cubicBezTo>
                  <a:pt x="1183812" y="1778069"/>
                  <a:pt x="1184700" y="1690367"/>
                  <a:pt x="1223744" y="1573236"/>
                </a:cubicBezTo>
                <a:cubicBezTo>
                  <a:pt x="1232452" y="1520985"/>
                  <a:pt x="1240738" y="1466164"/>
                  <a:pt x="1249869" y="1416482"/>
                </a:cubicBezTo>
                <a:cubicBezTo>
                  <a:pt x="1259000" y="1366800"/>
                  <a:pt x="1271569" y="1311690"/>
                  <a:pt x="1278530" y="1275144"/>
                </a:cubicBezTo>
                <a:cubicBezTo>
                  <a:pt x="1289153" y="1219374"/>
                  <a:pt x="1297767" y="1198768"/>
                  <a:pt x="1302121" y="1142162"/>
                </a:cubicBezTo>
                <a:cubicBezTo>
                  <a:pt x="1301632" y="1099866"/>
                  <a:pt x="1300097" y="1042591"/>
                  <a:pt x="1291388" y="1005580"/>
                </a:cubicBezTo>
                <a:cubicBezTo>
                  <a:pt x="1298475" y="952782"/>
                  <a:pt x="1277361" y="936521"/>
                  <a:pt x="1270930" y="914834"/>
                </a:cubicBezTo>
                <a:cubicBezTo>
                  <a:pt x="1264499" y="893147"/>
                  <a:pt x="1268463" y="889429"/>
                  <a:pt x="1252801" y="875458"/>
                </a:cubicBezTo>
                <a:cubicBezTo>
                  <a:pt x="1237139" y="861487"/>
                  <a:pt x="1208768" y="846246"/>
                  <a:pt x="1176955" y="831006"/>
                </a:cubicBezTo>
                <a:cubicBezTo>
                  <a:pt x="1145142" y="815766"/>
                  <a:pt x="1096758" y="801435"/>
                  <a:pt x="1061924" y="784018"/>
                </a:cubicBezTo>
                <a:lnTo>
                  <a:pt x="988612" y="789465"/>
                </a:lnTo>
                <a:cubicBezTo>
                  <a:pt x="940715" y="793819"/>
                  <a:pt x="892532" y="795726"/>
                  <a:pt x="844921" y="802528"/>
                </a:cubicBezTo>
                <a:cubicBezTo>
                  <a:pt x="831290" y="804475"/>
                  <a:pt x="819363" y="813644"/>
                  <a:pt x="805732" y="815591"/>
                </a:cubicBezTo>
                <a:cubicBezTo>
                  <a:pt x="758121" y="822393"/>
                  <a:pt x="709938" y="824300"/>
                  <a:pt x="662041" y="828654"/>
                </a:cubicBezTo>
                <a:cubicBezTo>
                  <a:pt x="626242" y="837174"/>
                  <a:pt x="615927" y="839939"/>
                  <a:pt x="581093" y="842116"/>
                </a:cubicBezTo>
                <a:cubicBezTo>
                  <a:pt x="546259" y="844293"/>
                  <a:pt x="476555" y="850491"/>
                  <a:pt x="453035" y="841716"/>
                </a:cubicBezTo>
                <a:cubicBezTo>
                  <a:pt x="429515" y="832941"/>
                  <a:pt x="444326" y="806882"/>
                  <a:pt x="439972" y="789465"/>
                </a:cubicBezTo>
                <a:cubicBezTo>
                  <a:pt x="448681" y="776402"/>
                  <a:pt x="454997" y="761377"/>
                  <a:pt x="466098" y="750276"/>
                </a:cubicBezTo>
                <a:cubicBezTo>
                  <a:pt x="529671" y="686703"/>
                  <a:pt x="535439" y="716361"/>
                  <a:pt x="635915" y="684962"/>
                </a:cubicBezTo>
                <a:cubicBezTo>
                  <a:pt x="667567" y="675071"/>
                  <a:pt x="696566" y="658090"/>
                  <a:pt x="727355" y="645774"/>
                </a:cubicBezTo>
                <a:cubicBezTo>
                  <a:pt x="740140" y="640660"/>
                  <a:pt x="754009" y="638409"/>
                  <a:pt x="766544" y="632711"/>
                </a:cubicBezTo>
                <a:cubicBezTo>
                  <a:pt x="894349" y="574617"/>
                  <a:pt x="828203" y="580459"/>
                  <a:pt x="910235" y="580459"/>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8" name="Прямоугольник 7"/>
          <p:cNvSpPr/>
          <p:nvPr/>
        </p:nvSpPr>
        <p:spPr>
          <a:xfrm>
            <a:off x="-26988" y="4191000"/>
            <a:ext cx="9170988" cy="460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14" name="Полилиния 13"/>
          <p:cNvSpPr/>
          <p:nvPr/>
        </p:nvSpPr>
        <p:spPr>
          <a:xfrm>
            <a:off x="-12700" y="2825750"/>
            <a:ext cx="3184525" cy="1336675"/>
          </a:xfrm>
          <a:custGeom>
            <a:avLst/>
            <a:gdLst>
              <a:gd name="connsiteX0" fmla="*/ 0 w 3161211"/>
              <a:gd name="connsiteY0" fmla="*/ 1306285 h 1463040"/>
              <a:gd name="connsiteX1" fmla="*/ 117566 w 3161211"/>
              <a:gd name="connsiteY1" fmla="*/ 1214845 h 1463040"/>
              <a:gd name="connsiteX2" fmla="*/ 169817 w 3161211"/>
              <a:gd name="connsiteY2" fmla="*/ 1188720 h 1463040"/>
              <a:gd name="connsiteX3" fmla="*/ 261257 w 3161211"/>
              <a:gd name="connsiteY3" fmla="*/ 1123405 h 1463040"/>
              <a:gd name="connsiteX4" fmla="*/ 313509 w 3161211"/>
              <a:gd name="connsiteY4" fmla="*/ 1110343 h 1463040"/>
              <a:gd name="connsiteX5" fmla="*/ 352697 w 3161211"/>
              <a:gd name="connsiteY5" fmla="*/ 1097280 h 1463040"/>
              <a:gd name="connsiteX6" fmla="*/ 404949 w 3161211"/>
              <a:gd name="connsiteY6" fmla="*/ 1071154 h 1463040"/>
              <a:gd name="connsiteX7" fmla="*/ 457200 w 3161211"/>
              <a:gd name="connsiteY7" fmla="*/ 1031965 h 1463040"/>
              <a:gd name="connsiteX8" fmla="*/ 600891 w 3161211"/>
              <a:gd name="connsiteY8" fmla="*/ 1018903 h 1463040"/>
              <a:gd name="connsiteX9" fmla="*/ 770709 w 3161211"/>
              <a:gd name="connsiteY9" fmla="*/ 953588 h 1463040"/>
              <a:gd name="connsiteX10" fmla="*/ 992777 w 3161211"/>
              <a:gd name="connsiteY10" fmla="*/ 888274 h 1463040"/>
              <a:gd name="connsiteX11" fmla="*/ 1541417 w 3161211"/>
              <a:gd name="connsiteY11" fmla="*/ 901337 h 1463040"/>
              <a:gd name="connsiteX12" fmla="*/ 1711234 w 3161211"/>
              <a:gd name="connsiteY12" fmla="*/ 914400 h 1463040"/>
              <a:gd name="connsiteX13" fmla="*/ 2129246 w 3161211"/>
              <a:gd name="connsiteY13" fmla="*/ 979714 h 1463040"/>
              <a:gd name="connsiteX14" fmla="*/ 2272937 w 3161211"/>
              <a:gd name="connsiteY14" fmla="*/ 1045028 h 1463040"/>
              <a:gd name="connsiteX15" fmla="*/ 2364377 w 3161211"/>
              <a:gd name="connsiteY15" fmla="*/ 1084217 h 1463040"/>
              <a:gd name="connsiteX16" fmla="*/ 2455817 w 3161211"/>
              <a:gd name="connsiteY16" fmla="*/ 1097280 h 1463040"/>
              <a:gd name="connsiteX17" fmla="*/ 2547257 w 3161211"/>
              <a:gd name="connsiteY17" fmla="*/ 1123405 h 1463040"/>
              <a:gd name="connsiteX18" fmla="*/ 2690949 w 3161211"/>
              <a:gd name="connsiteY18" fmla="*/ 1201783 h 1463040"/>
              <a:gd name="connsiteX19" fmla="*/ 2782389 w 3161211"/>
              <a:gd name="connsiteY19" fmla="*/ 1214845 h 1463040"/>
              <a:gd name="connsiteX20" fmla="*/ 2860766 w 3161211"/>
              <a:gd name="connsiteY20" fmla="*/ 1227908 h 1463040"/>
              <a:gd name="connsiteX21" fmla="*/ 3056709 w 3161211"/>
              <a:gd name="connsiteY21" fmla="*/ 1280160 h 1463040"/>
              <a:gd name="connsiteX22" fmla="*/ 3095897 w 3161211"/>
              <a:gd name="connsiteY22" fmla="*/ 1306285 h 1463040"/>
              <a:gd name="connsiteX23" fmla="*/ 3161211 w 3161211"/>
              <a:gd name="connsiteY23" fmla="*/ 1319348 h 1463040"/>
              <a:gd name="connsiteX24" fmla="*/ 3122023 w 3161211"/>
              <a:gd name="connsiteY24" fmla="*/ 1293223 h 1463040"/>
              <a:gd name="connsiteX25" fmla="*/ 3082834 w 3161211"/>
              <a:gd name="connsiteY25" fmla="*/ 1240971 h 1463040"/>
              <a:gd name="connsiteX26" fmla="*/ 3043646 w 3161211"/>
              <a:gd name="connsiteY26" fmla="*/ 1227908 h 1463040"/>
              <a:gd name="connsiteX27" fmla="*/ 2991394 w 3161211"/>
              <a:gd name="connsiteY27" fmla="*/ 1201783 h 1463040"/>
              <a:gd name="connsiteX28" fmla="*/ 2899954 w 3161211"/>
              <a:gd name="connsiteY28" fmla="*/ 1110343 h 1463040"/>
              <a:gd name="connsiteX29" fmla="*/ 2886891 w 3161211"/>
              <a:gd name="connsiteY29" fmla="*/ 1045028 h 1463040"/>
              <a:gd name="connsiteX30" fmla="*/ 2847703 w 3161211"/>
              <a:gd name="connsiteY30" fmla="*/ 1031965 h 1463040"/>
              <a:gd name="connsiteX31" fmla="*/ 2717074 w 3161211"/>
              <a:gd name="connsiteY31" fmla="*/ 1005840 h 1463040"/>
              <a:gd name="connsiteX32" fmla="*/ 2625634 w 3161211"/>
              <a:gd name="connsiteY32" fmla="*/ 992777 h 1463040"/>
              <a:gd name="connsiteX33" fmla="*/ 2560320 w 3161211"/>
              <a:gd name="connsiteY33" fmla="*/ 966651 h 1463040"/>
              <a:gd name="connsiteX34" fmla="*/ 2481943 w 3161211"/>
              <a:gd name="connsiteY34" fmla="*/ 875211 h 1463040"/>
              <a:gd name="connsiteX35" fmla="*/ 2442754 w 3161211"/>
              <a:gd name="connsiteY35" fmla="*/ 600891 h 1463040"/>
              <a:gd name="connsiteX36" fmla="*/ 2286000 w 3161211"/>
              <a:gd name="connsiteY36" fmla="*/ 627017 h 1463040"/>
              <a:gd name="connsiteX37" fmla="*/ 2246811 w 3161211"/>
              <a:gd name="connsiteY37" fmla="*/ 640080 h 1463040"/>
              <a:gd name="connsiteX38" fmla="*/ 2233749 w 3161211"/>
              <a:gd name="connsiteY38" fmla="*/ 692331 h 1463040"/>
              <a:gd name="connsiteX39" fmla="*/ 2220686 w 3161211"/>
              <a:gd name="connsiteY39" fmla="*/ 836023 h 1463040"/>
              <a:gd name="connsiteX40" fmla="*/ 2076994 w 3161211"/>
              <a:gd name="connsiteY40" fmla="*/ 757645 h 1463040"/>
              <a:gd name="connsiteX41" fmla="*/ 2063931 w 3161211"/>
              <a:gd name="connsiteY41" fmla="*/ 718457 h 1463040"/>
              <a:gd name="connsiteX42" fmla="*/ 2050869 w 3161211"/>
              <a:gd name="connsiteY42" fmla="*/ 613954 h 1463040"/>
              <a:gd name="connsiteX43" fmla="*/ 2011680 w 3161211"/>
              <a:gd name="connsiteY43" fmla="*/ 600891 h 1463040"/>
              <a:gd name="connsiteX44" fmla="*/ 1972491 w 3161211"/>
              <a:gd name="connsiteY44" fmla="*/ 640080 h 1463040"/>
              <a:gd name="connsiteX45" fmla="*/ 1959429 w 3161211"/>
              <a:gd name="connsiteY45" fmla="*/ 679268 h 1463040"/>
              <a:gd name="connsiteX46" fmla="*/ 1867989 w 3161211"/>
              <a:gd name="connsiteY46" fmla="*/ 666205 h 1463040"/>
              <a:gd name="connsiteX47" fmla="*/ 1789611 w 3161211"/>
              <a:gd name="connsiteY47" fmla="*/ 522514 h 1463040"/>
              <a:gd name="connsiteX48" fmla="*/ 1737360 w 3161211"/>
              <a:gd name="connsiteY48" fmla="*/ 300445 h 1463040"/>
              <a:gd name="connsiteX49" fmla="*/ 1672046 w 3161211"/>
              <a:gd name="connsiteY49" fmla="*/ 143691 h 1463040"/>
              <a:gd name="connsiteX50" fmla="*/ 1619794 w 3161211"/>
              <a:gd name="connsiteY50" fmla="*/ 52251 h 1463040"/>
              <a:gd name="connsiteX51" fmla="*/ 1502229 w 3161211"/>
              <a:gd name="connsiteY51" fmla="*/ 0 h 1463040"/>
              <a:gd name="connsiteX52" fmla="*/ 1463040 w 3161211"/>
              <a:gd name="connsiteY52" fmla="*/ 26125 h 1463040"/>
              <a:gd name="connsiteX53" fmla="*/ 1397726 w 3161211"/>
              <a:gd name="connsiteY53" fmla="*/ 143691 h 1463040"/>
              <a:gd name="connsiteX54" fmla="*/ 1384663 w 3161211"/>
              <a:gd name="connsiteY54" fmla="*/ 209005 h 1463040"/>
              <a:gd name="connsiteX55" fmla="*/ 1319349 w 3161211"/>
              <a:gd name="connsiteY55" fmla="*/ 156754 h 1463040"/>
              <a:gd name="connsiteX56" fmla="*/ 1267097 w 3161211"/>
              <a:gd name="connsiteY56" fmla="*/ 52251 h 1463040"/>
              <a:gd name="connsiteX57" fmla="*/ 1045029 w 3161211"/>
              <a:gd name="connsiteY57" fmla="*/ 65314 h 1463040"/>
              <a:gd name="connsiteX58" fmla="*/ 1018903 w 3161211"/>
              <a:gd name="connsiteY58" fmla="*/ 117565 h 1463040"/>
              <a:gd name="connsiteX59" fmla="*/ 1005840 w 3161211"/>
              <a:gd name="connsiteY59" fmla="*/ 261257 h 1463040"/>
              <a:gd name="connsiteX60" fmla="*/ 966651 w 3161211"/>
              <a:gd name="connsiteY60" fmla="*/ 235131 h 1463040"/>
              <a:gd name="connsiteX61" fmla="*/ 914400 w 3161211"/>
              <a:gd name="connsiteY61" fmla="*/ 182880 h 1463040"/>
              <a:gd name="connsiteX62" fmla="*/ 809897 w 3161211"/>
              <a:gd name="connsiteY62" fmla="*/ 195943 h 1463040"/>
              <a:gd name="connsiteX63" fmla="*/ 809897 w 3161211"/>
              <a:gd name="connsiteY63" fmla="*/ 470263 h 1463040"/>
              <a:gd name="connsiteX64" fmla="*/ 679269 w 3161211"/>
              <a:gd name="connsiteY64" fmla="*/ 483325 h 1463040"/>
              <a:gd name="connsiteX65" fmla="*/ 535577 w 3161211"/>
              <a:gd name="connsiteY65" fmla="*/ 561703 h 1463040"/>
              <a:gd name="connsiteX66" fmla="*/ 522514 w 3161211"/>
              <a:gd name="connsiteY66" fmla="*/ 627017 h 1463040"/>
              <a:gd name="connsiteX67" fmla="*/ 391886 w 3161211"/>
              <a:gd name="connsiteY67" fmla="*/ 613954 h 1463040"/>
              <a:gd name="connsiteX68" fmla="*/ 365760 w 3161211"/>
              <a:gd name="connsiteY68" fmla="*/ 574765 h 1463040"/>
              <a:gd name="connsiteX69" fmla="*/ 326571 w 3161211"/>
              <a:gd name="connsiteY69" fmla="*/ 535577 h 1463040"/>
              <a:gd name="connsiteX70" fmla="*/ 248194 w 3161211"/>
              <a:gd name="connsiteY70" fmla="*/ 496388 h 1463040"/>
              <a:gd name="connsiteX71" fmla="*/ 235131 w 3161211"/>
              <a:gd name="connsiteY71" fmla="*/ 561703 h 1463040"/>
              <a:gd name="connsiteX72" fmla="*/ 130629 w 3161211"/>
              <a:gd name="connsiteY72" fmla="*/ 666205 h 1463040"/>
              <a:gd name="connsiteX73" fmla="*/ 117566 w 3161211"/>
              <a:gd name="connsiteY73" fmla="*/ 718457 h 1463040"/>
              <a:gd name="connsiteX74" fmla="*/ 117566 w 3161211"/>
              <a:gd name="connsiteY74" fmla="*/ 862148 h 1463040"/>
              <a:gd name="connsiteX75" fmla="*/ 78377 w 3161211"/>
              <a:gd name="connsiteY75" fmla="*/ 901337 h 1463040"/>
              <a:gd name="connsiteX76" fmla="*/ 13063 w 3161211"/>
              <a:gd name="connsiteY76" fmla="*/ 1110343 h 1463040"/>
              <a:gd name="connsiteX77" fmla="*/ 39189 w 3161211"/>
              <a:gd name="connsiteY77" fmla="*/ 1463040 h 1463040"/>
              <a:gd name="connsiteX78" fmla="*/ 52251 w 3161211"/>
              <a:gd name="connsiteY78" fmla="*/ 1384663 h 1463040"/>
              <a:gd name="connsiteX0" fmla="*/ 0 w 3161211"/>
              <a:gd name="connsiteY0" fmla="*/ 1306285 h 1390940"/>
              <a:gd name="connsiteX1" fmla="*/ 117566 w 3161211"/>
              <a:gd name="connsiteY1" fmla="*/ 1214845 h 1390940"/>
              <a:gd name="connsiteX2" fmla="*/ 169817 w 3161211"/>
              <a:gd name="connsiteY2" fmla="*/ 1188720 h 1390940"/>
              <a:gd name="connsiteX3" fmla="*/ 261257 w 3161211"/>
              <a:gd name="connsiteY3" fmla="*/ 1123405 h 1390940"/>
              <a:gd name="connsiteX4" fmla="*/ 313509 w 3161211"/>
              <a:gd name="connsiteY4" fmla="*/ 1110343 h 1390940"/>
              <a:gd name="connsiteX5" fmla="*/ 352697 w 3161211"/>
              <a:gd name="connsiteY5" fmla="*/ 1097280 h 1390940"/>
              <a:gd name="connsiteX6" fmla="*/ 404949 w 3161211"/>
              <a:gd name="connsiteY6" fmla="*/ 1071154 h 1390940"/>
              <a:gd name="connsiteX7" fmla="*/ 457200 w 3161211"/>
              <a:gd name="connsiteY7" fmla="*/ 1031965 h 1390940"/>
              <a:gd name="connsiteX8" fmla="*/ 600891 w 3161211"/>
              <a:gd name="connsiteY8" fmla="*/ 1018903 h 1390940"/>
              <a:gd name="connsiteX9" fmla="*/ 770709 w 3161211"/>
              <a:gd name="connsiteY9" fmla="*/ 953588 h 1390940"/>
              <a:gd name="connsiteX10" fmla="*/ 992777 w 3161211"/>
              <a:gd name="connsiteY10" fmla="*/ 888274 h 1390940"/>
              <a:gd name="connsiteX11" fmla="*/ 1541417 w 3161211"/>
              <a:gd name="connsiteY11" fmla="*/ 901337 h 1390940"/>
              <a:gd name="connsiteX12" fmla="*/ 1711234 w 3161211"/>
              <a:gd name="connsiteY12" fmla="*/ 914400 h 1390940"/>
              <a:gd name="connsiteX13" fmla="*/ 2129246 w 3161211"/>
              <a:gd name="connsiteY13" fmla="*/ 979714 h 1390940"/>
              <a:gd name="connsiteX14" fmla="*/ 2272937 w 3161211"/>
              <a:gd name="connsiteY14" fmla="*/ 1045028 h 1390940"/>
              <a:gd name="connsiteX15" fmla="*/ 2364377 w 3161211"/>
              <a:gd name="connsiteY15" fmla="*/ 1084217 h 1390940"/>
              <a:gd name="connsiteX16" fmla="*/ 2455817 w 3161211"/>
              <a:gd name="connsiteY16" fmla="*/ 1097280 h 1390940"/>
              <a:gd name="connsiteX17" fmla="*/ 2547257 w 3161211"/>
              <a:gd name="connsiteY17" fmla="*/ 1123405 h 1390940"/>
              <a:gd name="connsiteX18" fmla="*/ 2690949 w 3161211"/>
              <a:gd name="connsiteY18" fmla="*/ 1201783 h 1390940"/>
              <a:gd name="connsiteX19" fmla="*/ 2782389 w 3161211"/>
              <a:gd name="connsiteY19" fmla="*/ 1214845 h 1390940"/>
              <a:gd name="connsiteX20" fmla="*/ 2860766 w 3161211"/>
              <a:gd name="connsiteY20" fmla="*/ 1227908 h 1390940"/>
              <a:gd name="connsiteX21" fmla="*/ 3056709 w 3161211"/>
              <a:gd name="connsiteY21" fmla="*/ 1280160 h 1390940"/>
              <a:gd name="connsiteX22" fmla="*/ 3095897 w 3161211"/>
              <a:gd name="connsiteY22" fmla="*/ 1306285 h 1390940"/>
              <a:gd name="connsiteX23" fmla="*/ 3161211 w 3161211"/>
              <a:gd name="connsiteY23" fmla="*/ 1319348 h 1390940"/>
              <a:gd name="connsiteX24" fmla="*/ 3122023 w 3161211"/>
              <a:gd name="connsiteY24" fmla="*/ 1293223 h 1390940"/>
              <a:gd name="connsiteX25" fmla="*/ 3082834 w 3161211"/>
              <a:gd name="connsiteY25" fmla="*/ 1240971 h 1390940"/>
              <a:gd name="connsiteX26" fmla="*/ 3043646 w 3161211"/>
              <a:gd name="connsiteY26" fmla="*/ 1227908 h 1390940"/>
              <a:gd name="connsiteX27" fmla="*/ 2991394 w 3161211"/>
              <a:gd name="connsiteY27" fmla="*/ 1201783 h 1390940"/>
              <a:gd name="connsiteX28" fmla="*/ 2899954 w 3161211"/>
              <a:gd name="connsiteY28" fmla="*/ 1110343 h 1390940"/>
              <a:gd name="connsiteX29" fmla="*/ 2886891 w 3161211"/>
              <a:gd name="connsiteY29" fmla="*/ 1045028 h 1390940"/>
              <a:gd name="connsiteX30" fmla="*/ 2847703 w 3161211"/>
              <a:gd name="connsiteY30" fmla="*/ 1031965 h 1390940"/>
              <a:gd name="connsiteX31" fmla="*/ 2717074 w 3161211"/>
              <a:gd name="connsiteY31" fmla="*/ 1005840 h 1390940"/>
              <a:gd name="connsiteX32" fmla="*/ 2625634 w 3161211"/>
              <a:gd name="connsiteY32" fmla="*/ 992777 h 1390940"/>
              <a:gd name="connsiteX33" fmla="*/ 2560320 w 3161211"/>
              <a:gd name="connsiteY33" fmla="*/ 966651 h 1390940"/>
              <a:gd name="connsiteX34" fmla="*/ 2481943 w 3161211"/>
              <a:gd name="connsiteY34" fmla="*/ 875211 h 1390940"/>
              <a:gd name="connsiteX35" fmla="*/ 2442754 w 3161211"/>
              <a:gd name="connsiteY35" fmla="*/ 600891 h 1390940"/>
              <a:gd name="connsiteX36" fmla="*/ 2286000 w 3161211"/>
              <a:gd name="connsiteY36" fmla="*/ 627017 h 1390940"/>
              <a:gd name="connsiteX37" fmla="*/ 2246811 w 3161211"/>
              <a:gd name="connsiteY37" fmla="*/ 640080 h 1390940"/>
              <a:gd name="connsiteX38" fmla="*/ 2233749 w 3161211"/>
              <a:gd name="connsiteY38" fmla="*/ 692331 h 1390940"/>
              <a:gd name="connsiteX39" fmla="*/ 2220686 w 3161211"/>
              <a:gd name="connsiteY39" fmla="*/ 836023 h 1390940"/>
              <a:gd name="connsiteX40" fmla="*/ 2076994 w 3161211"/>
              <a:gd name="connsiteY40" fmla="*/ 757645 h 1390940"/>
              <a:gd name="connsiteX41" fmla="*/ 2063931 w 3161211"/>
              <a:gd name="connsiteY41" fmla="*/ 718457 h 1390940"/>
              <a:gd name="connsiteX42" fmla="*/ 2050869 w 3161211"/>
              <a:gd name="connsiteY42" fmla="*/ 613954 h 1390940"/>
              <a:gd name="connsiteX43" fmla="*/ 2011680 w 3161211"/>
              <a:gd name="connsiteY43" fmla="*/ 600891 h 1390940"/>
              <a:gd name="connsiteX44" fmla="*/ 1972491 w 3161211"/>
              <a:gd name="connsiteY44" fmla="*/ 640080 h 1390940"/>
              <a:gd name="connsiteX45" fmla="*/ 1959429 w 3161211"/>
              <a:gd name="connsiteY45" fmla="*/ 679268 h 1390940"/>
              <a:gd name="connsiteX46" fmla="*/ 1867989 w 3161211"/>
              <a:gd name="connsiteY46" fmla="*/ 666205 h 1390940"/>
              <a:gd name="connsiteX47" fmla="*/ 1789611 w 3161211"/>
              <a:gd name="connsiteY47" fmla="*/ 522514 h 1390940"/>
              <a:gd name="connsiteX48" fmla="*/ 1737360 w 3161211"/>
              <a:gd name="connsiteY48" fmla="*/ 300445 h 1390940"/>
              <a:gd name="connsiteX49" fmla="*/ 1672046 w 3161211"/>
              <a:gd name="connsiteY49" fmla="*/ 143691 h 1390940"/>
              <a:gd name="connsiteX50" fmla="*/ 1619794 w 3161211"/>
              <a:gd name="connsiteY50" fmla="*/ 52251 h 1390940"/>
              <a:gd name="connsiteX51" fmla="*/ 1502229 w 3161211"/>
              <a:gd name="connsiteY51" fmla="*/ 0 h 1390940"/>
              <a:gd name="connsiteX52" fmla="*/ 1463040 w 3161211"/>
              <a:gd name="connsiteY52" fmla="*/ 26125 h 1390940"/>
              <a:gd name="connsiteX53" fmla="*/ 1397726 w 3161211"/>
              <a:gd name="connsiteY53" fmla="*/ 143691 h 1390940"/>
              <a:gd name="connsiteX54" fmla="*/ 1384663 w 3161211"/>
              <a:gd name="connsiteY54" fmla="*/ 209005 h 1390940"/>
              <a:gd name="connsiteX55" fmla="*/ 1319349 w 3161211"/>
              <a:gd name="connsiteY55" fmla="*/ 156754 h 1390940"/>
              <a:gd name="connsiteX56" fmla="*/ 1267097 w 3161211"/>
              <a:gd name="connsiteY56" fmla="*/ 52251 h 1390940"/>
              <a:gd name="connsiteX57" fmla="*/ 1045029 w 3161211"/>
              <a:gd name="connsiteY57" fmla="*/ 65314 h 1390940"/>
              <a:gd name="connsiteX58" fmla="*/ 1018903 w 3161211"/>
              <a:gd name="connsiteY58" fmla="*/ 117565 h 1390940"/>
              <a:gd name="connsiteX59" fmla="*/ 1005840 w 3161211"/>
              <a:gd name="connsiteY59" fmla="*/ 261257 h 1390940"/>
              <a:gd name="connsiteX60" fmla="*/ 966651 w 3161211"/>
              <a:gd name="connsiteY60" fmla="*/ 235131 h 1390940"/>
              <a:gd name="connsiteX61" fmla="*/ 914400 w 3161211"/>
              <a:gd name="connsiteY61" fmla="*/ 182880 h 1390940"/>
              <a:gd name="connsiteX62" fmla="*/ 809897 w 3161211"/>
              <a:gd name="connsiteY62" fmla="*/ 195943 h 1390940"/>
              <a:gd name="connsiteX63" fmla="*/ 809897 w 3161211"/>
              <a:gd name="connsiteY63" fmla="*/ 470263 h 1390940"/>
              <a:gd name="connsiteX64" fmla="*/ 679269 w 3161211"/>
              <a:gd name="connsiteY64" fmla="*/ 483325 h 1390940"/>
              <a:gd name="connsiteX65" fmla="*/ 535577 w 3161211"/>
              <a:gd name="connsiteY65" fmla="*/ 561703 h 1390940"/>
              <a:gd name="connsiteX66" fmla="*/ 522514 w 3161211"/>
              <a:gd name="connsiteY66" fmla="*/ 627017 h 1390940"/>
              <a:gd name="connsiteX67" fmla="*/ 391886 w 3161211"/>
              <a:gd name="connsiteY67" fmla="*/ 613954 h 1390940"/>
              <a:gd name="connsiteX68" fmla="*/ 365760 w 3161211"/>
              <a:gd name="connsiteY68" fmla="*/ 574765 h 1390940"/>
              <a:gd name="connsiteX69" fmla="*/ 326571 w 3161211"/>
              <a:gd name="connsiteY69" fmla="*/ 535577 h 1390940"/>
              <a:gd name="connsiteX70" fmla="*/ 248194 w 3161211"/>
              <a:gd name="connsiteY70" fmla="*/ 496388 h 1390940"/>
              <a:gd name="connsiteX71" fmla="*/ 235131 w 3161211"/>
              <a:gd name="connsiteY71" fmla="*/ 561703 h 1390940"/>
              <a:gd name="connsiteX72" fmla="*/ 130629 w 3161211"/>
              <a:gd name="connsiteY72" fmla="*/ 666205 h 1390940"/>
              <a:gd name="connsiteX73" fmla="*/ 117566 w 3161211"/>
              <a:gd name="connsiteY73" fmla="*/ 718457 h 1390940"/>
              <a:gd name="connsiteX74" fmla="*/ 117566 w 3161211"/>
              <a:gd name="connsiteY74" fmla="*/ 862148 h 1390940"/>
              <a:gd name="connsiteX75" fmla="*/ 78377 w 3161211"/>
              <a:gd name="connsiteY75" fmla="*/ 901337 h 1390940"/>
              <a:gd name="connsiteX76" fmla="*/ 13063 w 3161211"/>
              <a:gd name="connsiteY76" fmla="*/ 1110343 h 1390940"/>
              <a:gd name="connsiteX77" fmla="*/ 26130 w 3161211"/>
              <a:gd name="connsiteY77" fmla="*/ 1188204 h 1390940"/>
              <a:gd name="connsiteX78" fmla="*/ 52251 w 3161211"/>
              <a:gd name="connsiteY78" fmla="*/ 1384663 h 1390940"/>
              <a:gd name="connsiteX0" fmla="*/ 0 w 3161211"/>
              <a:gd name="connsiteY0" fmla="*/ 1306285 h 1319348"/>
              <a:gd name="connsiteX1" fmla="*/ 117566 w 3161211"/>
              <a:gd name="connsiteY1" fmla="*/ 1214845 h 1319348"/>
              <a:gd name="connsiteX2" fmla="*/ 169817 w 3161211"/>
              <a:gd name="connsiteY2" fmla="*/ 1188720 h 1319348"/>
              <a:gd name="connsiteX3" fmla="*/ 261257 w 3161211"/>
              <a:gd name="connsiteY3" fmla="*/ 1123405 h 1319348"/>
              <a:gd name="connsiteX4" fmla="*/ 313509 w 3161211"/>
              <a:gd name="connsiteY4" fmla="*/ 1110343 h 1319348"/>
              <a:gd name="connsiteX5" fmla="*/ 352697 w 3161211"/>
              <a:gd name="connsiteY5" fmla="*/ 1097280 h 1319348"/>
              <a:gd name="connsiteX6" fmla="*/ 404949 w 3161211"/>
              <a:gd name="connsiteY6" fmla="*/ 1071154 h 1319348"/>
              <a:gd name="connsiteX7" fmla="*/ 457200 w 3161211"/>
              <a:gd name="connsiteY7" fmla="*/ 1031965 h 1319348"/>
              <a:gd name="connsiteX8" fmla="*/ 600891 w 3161211"/>
              <a:gd name="connsiteY8" fmla="*/ 1018903 h 1319348"/>
              <a:gd name="connsiteX9" fmla="*/ 770709 w 3161211"/>
              <a:gd name="connsiteY9" fmla="*/ 953588 h 1319348"/>
              <a:gd name="connsiteX10" fmla="*/ 992777 w 3161211"/>
              <a:gd name="connsiteY10" fmla="*/ 888274 h 1319348"/>
              <a:gd name="connsiteX11" fmla="*/ 1541417 w 3161211"/>
              <a:gd name="connsiteY11" fmla="*/ 901337 h 1319348"/>
              <a:gd name="connsiteX12" fmla="*/ 1711234 w 3161211"/>
              <a:gd name="connsiteY12" fmla="*/ 914400 h 1319348"/>
              <a:gd name="connsiteX13" fmla="*/ 2129246 w 3161211"/>
              <a:gd name="connsiteY13" fmla="*/ 979714 h 1319348"/>
              <a:gd name="connsiteX14" fmla="*/ 2272937 w 3161211"/>
              <a:gd name="connsiteY14" fmla="*/ 1045028 h 1319348"/>
              <a:gd name="connsiteX15" fmla="*/ 2364377 w 3161211"/>
              <a:gd name="connsiteY15" fmla="*/ 1084217 h 1319348"/>
              <a:gd name="connsiteX16" fmla="*/ 2455817 w 3161211"/>
              <a:gd name="connsiteY16" fmla="*/ 1097280 h 1319348"/>
              <a:gd name="connsiteX17" fmla="*/ 2547257 w 3161211"/>
              <a:gd name="connsiteY17" fmla="*/ 1123405 h 1319348"/>
              <a:gd name="connsiteX18" fmla="*/ 2690949 w 3161211"/>
              <a:gd name="connsiteY18" fmla="*/ 1201783 h 1319348"/>
              <a:gd name="connsiteX19" fmla="*/ 2782389 w 3161211"/>
              <a:gd name="connsiteY19" fmla="*/ 1214845 h 1319348"/>
              <a:gd name="connsiteX20" fmla="*/ 2860766 w 3161211"/>
              <a:gd name="connsiteY20" fmla="*/ 1227908 h 1319348"/>
              <a:gd name="connsiteX21" fmla="*/ 3056709 w 3161211"/>
              <a:gd name="connsiteY21" fmla="*/ 1280160 h 1319348"/>
              <a:gd name="connsiteX22" fmla="*/ 3095897 w 3161211"/>
              <a:gd name="connsiteY22" fmla="*/ 1306285 h 1319348"/>
              <a:gd name="connsiteX23" fmla="*/ 3161211 w 3161211"/>
              <a:gd name="connsiteY23" fmla="*/ 1319348 h 1319348"/>
              <a:gd name="connsiteX24" fmla="*/ 3122023 w 3161211"/>
              <a:gd name="connsiteY24" fmla="*/ 1293223 h 1319348"/>
              <a:gd name="connsiteX25" fmla="*/ 3082834 w 3161211"/>
              <a:gd name="connsiteY25" fmla="*/ 1240971 h 1319348"/>
              <a:gd name="connsiteX26" fmla="*/ 3043646 w 3161211"/>
              <a:gd name="connsiteY26" fmla="*/ 1227908 h 1319348"/>
              <a:gd name="connsiteX27" fmla="*/ 2991394 w 3161211"/>
              <a:gd name="connsiteY27" fmla="*/ 1201783 h 1319348"/>
              <a:gd name="connsiteX28" fmla="*/ 2899954 w 3161211"/>
              <a:gd name="connsiteY28" fmla="*/ 1110343 h 1319348"/>
              <a:gd name="connsiteX29" fmla="*/ 2886891 w 3161211"/>
              <a:gd name="connsiteY29" fmla="*/ 1045028 h 1319348"/>
              <a:gd name="connsiteX30" fmla="*/ 2847703 w 3161211"/>
              <a:gd name="connsiteY30" fmla="*/ 1031965 h 1319348"/>
              <a:gd name="connsiteX31" fmla="*/ 2717074 w 3161211"/>
              <a:gd name="connsiteY31" fmla="*/ 1005840 h 1319348"/>
              <a:gd name="connsiteX32" fmla="*/ 2625634 w 3161211"/>
              <a:gd name="connsiteY32" fmla="*/ 992777 h 1319348"/>
              <a:gd name="connsiteX33" fmla="*/ 2560320 w 3161211"/>
              <a:gd name="connsiteY33" fmla="*/ 966651 h 1319348"/>
              <a:gd name="connsiteX34" fmla="*/ 2481943 w 3161211"/>
              <a:gd name="connsiteY34" fmla="*/ 875211 h 1319348"/>
              <a:gd name="connsiteX35" fmla="*/ 2442754 w 3161211"/>
              <a:gd name="connsiteY35" fmla="*/ 600891 h 1319348"/>
              <a:gd name="connsiteX36" fmla="*/ 2286000 w 3161211"/>
              <a:gd name="connsiteY36" fmla="*/ 627017 h 1319348"/>
              <a:gd name="connsiteX37" fmla="*/ 2246811 w 3161211"/>
              <a:gd name="connsiteY37" fmla="*/ 640080 h 1319348"/>
              <a:gd name="connsiteX38" fmla="*/ 2233749 w 3161211"/>
              <a:gd name="connsiteY38" fmla="*/ 692331 h 1319348"/>
              <a:gd name="connsiteX39" fmla="*/ 2220686 w 3161211"/>
              <a:gd name="connsiteY39" fmla="*/ 836023 h 1319348"/>
              <a:gd name="connsiteX40" fmla="*/ 2076994 w 3161211"/>
              <a:gd name="connsiteY40" fmla="*/ 757645 h 1319348"/>
              <a:gd name="connsiteX41" fmla="*/ 2063931 w 3161211"/>
              <a:gd name="connsiteY41" fmla="*/ 718457 h 1319348"/>
              <a:gd name="connsiteX42" fmla="*/ 2050869 w 3161211"/>
              <a:gd name="connsiteY42" fmla="*/ 613954 h 1319348"/>
              <a:gd name="connsiteX43" fmla="*/ 2011680 w 3161211"/>
              <a:gd name="connsiteY43" fmla="*/ 600891 h 1319348"/>
              <a:gd name="connsiteX44" fmla="*/ 1972491 w 3161211"/>
              <a:gd name="connsiteY44" fmla="*/ 640080 h 1319348"/>
              <a:gd name="connsiteX45" fmla="*/ 1959429 w 3161211"/>
              <a:gd name="connsiteY45" fmla="*/ 679268 h 1319348"/>
              <a:gd name="connsiteX46" fmla="*/ 1867989 w 3161211"/>
              <a:gd name="connsiteY46" fmla="*/ 666205 h 1319348"/>
              <a:gd name="connsiteX47" fmla="*/ 1789611 w 3161211"/>
              <a:gd name="connsiteY47" fmla="*/ 522514 h 1319348"/>
              <a:gd name="connsiteX48" fmla="*/ 1737360 w 3161211"/>
              <a:gd name="connsiteY48" fmla="*/ 300445 h 1319348"/>
              <a:gd name="connsiteX49" fmla="*/ 1672046 w 3161211"/>
              <a:gd name="connsiteY49" fmla="*/ 143691 h 1319348"/>
              <a:gd name="connsiteX50" fmla="*/ 1619794 w 3161211"/>
              <a:gd name="connsiteY50" fmla="*/ 52251 h 1319348"/>
              <a:gd name="connsiteX51" fmla="*/ 1502229 w 3161211"/>
              <a:gd name="connsiteY51" fmla="*/ 0 h 1319348"/>
              <a:gd name="connsiteX52" fmla="*/ 1463040 w 3161211"/>
              <a:gd name="connsiteY52" fmla="*/ 26125 h 1319348"/>
              <a:gd name="connsiteX53" fmla="*/ 1397726 w 3161211"/>
              <a:gd name="connsiteY53" fmla="*/ 143691 h 1319348"/>
              <a:gd name="connsiteX54" fmla="*/ 1384663 w 3161211"/>
              <a:gd name="connsiteY54" fmla="*/ 209005 h 1319348"/>
              <a:gd name="connsiteX55" fmla="*/ 1319349 w 3161211"/>
              <a:gd name="connsiteY55" fmla="*/ 156754 h 1319348"/>
              <a:gd name="connsiteX56" fmla="*/ 1267097 w 3161211"/>
              <a:gd name="connsiteY56" fmla="*/ 52251 h 1319348"/>
              <a:gd name="connsiteX57" fmla="*/ 1045029 w 3161211"/>
              <a:gd name="connsiteY57" fmla="*/ 65314 h 1319348"/>
              <a:gd name="connsiteX58" fmla="*/ 1018903 w 3161211"/>
              <a:gd name="connsiteY58" fmla="*/ 117565 h 1319348"/>
              <a:gd name="connsiteX59" fmla="*/ 1005840 w 3161211"/>
              <a:gd name="connsiteY59" fmla="*/ 261257 h 1319348"/>
              <a:gd name="connsiteX60" fmla="*/ 966651 w 3161211"/>
              <a:gd name="connsiteY60" fmla="*/ 235131 h 1319348"/>
              <a:gd name="connsiteX61" fmla="*/ 914400 w 3161211"/>
              <a:gd name="connsiteY61" fmla="*/ 182880 h 1319348"/>
              <a:gd name="connsiteX62" fmla="*/ 809897 w 3161211"/>
              <a:gd name="connsiteY62" fmla="*/ 195943 h 1319348"/>
              <a:gd name="connsiteX63" fmla="*/ 809897 w 3161211"/>
              <a:gd name="connsiteY63" fmla="*/ 470263 h 1319348"/>
              <a:gd name="connsiteX64" fmla="*/ 679269 w 3161211"/>
              <a:gd name="connsiteY64" fmla="*/ 483325 h 1319348"/>
              <a:gd name="connsiteX65" fmla="*/ 535577 w 3161211"/>
              <a:gd name="connsiteY65" fmla="*/ 561703 h 1319348"/>
              <a:gd name="connsiteX66" fmla="*/ 522514 w 3161211"/>
              <a:gd name="connsiteY66" fmla="*/ 627017 h 1319348"/>
              <a:gd name="connsiteX67" fmla="*/ 391886 w 3161211"/>
              <a:gd name="connsiteY67" fmla="*/ 613954 h 1319348"/>
              <a:gd name="connsiteX68" fmla="*/ 365760 w 3161211"/>
              <a:gd name="connsiteY68" fmla="*/ 574765 h 1319348"/>
              <a:gd name="connsiteX69" fmla="*/ 326571 w 3161211"/>
              <a:gd name="connsiteY69" fmla="*/ 535577 h 1319348"/>
              <a:gd name="connsiteX70" fmla="*/ 248194 w 3161211"/>
              <a:gd name="connsiteY70" fmla="*/ 496388 h 1319348"/>
              <a:gd name="connsiteX71" fmla="*/ 235131 w 3161211"/>
              <a:gd name="connsiteY71" fmla="*/ 561703 h 1319348"/>
              <a:gd name="connsiteX72" fmla="*/ 130629 w 3161211"/>
              <a:gd name="connsiteY72" fmla="*/ 666205 h 1319348"/>
              <a:gd name="connsiteX73" fmla="*/ 117566 w 3161211"/>
              <a:gd name="connsiteY73" fmla="*/ 718457 h 1319348"/>
              <a:gd name="connsiteX74" fmla="*/ 117566 w 3161211"/>
              <a:gd name="connsiteY74" fmla="*/ 862148 h 1319348"/>
              <a:gd name="connsiteX75" fmla="*/ 78377 w 3161211"/>
              <a:gd name="connsiteY75" fmla="*/ 901337 h 1319348"/>
              <a:gd name="connsiteX76" fmla="*/ 13063 w 3161211"/>
              <a:gd name="connsiteY76" fmla="*/ 1110343 h 1319348"/>
              <a:gd name="connsiteX77" fmla="*/ 26130 w 3161211"/>
              <a:gd name="connsiteY77" fmla="*/ 1188204 h 1319348"/>
              <a:gd name="connsiteX78" fmla="*/ 78389 w 3161211"/>
              <a:gd name="connsiteY78" fmla="*/ 1175147 h 1319348"/>
              <a:gd name="connsiteX0" fmla="*/ 0 w 3161211"/>
              <a:gd name="connsiteY0" fmla="*/ 1306285 h 1319348"/>
              <a:gd name="connsiteX1" fmla="*/ 117566 w 3161211"/>
              <a:gd name="connsiteY1" fmla="*/ 1214845 h 1319348"/>
              <a:gd name="connsiteX2" fmla="*/ 169817 w 3161211"/>
              <a:gd name="connsiteY2" fmla="*/ 1188720 h 1319348"/>
              <a:gd name="connsiteX3" fmla="*/ 261257 w 3161211"/>
              <a:gd name="connsiteY3" fmla="*/ 1123405 h 1319348"/>
              <a:gd name="connsiteX4" fmla="*/ 313509 w 3161211"/>
              <a:gd name="connsiteY4" fmla="*/ 1110343 h 1319348"/>
              <a:gd name="connsiteX5" fmla="*/ 352697 w 3161211"/>
              <a:gd name="connsiteY5" fmla="*/ 1097280 h 1319348"/>
              <a:gd name="connsiteX6" fmla="*/ 404949 w 3161211"/>
              <a:gd name="connsiteY6" fmla="*/ 1071154 h 1319348"/>
              <a:gd name="connsiteX7" fmla="*/ 457200 w 3161211"/>
              <a:gd name="connsiteY7" fmla="*/ 1031965 h 1319348"/>
              <a:gd name="connsiteX8" fmla="*/ 600891 w 3161211"/>
              <a:gd name="connsiteY8" fmla="*/ 1018903 h 1319348"/>
              <a:gd name="connsiteX9" fmla="*/ 770709 w 3161211"/>
              <a:gd name="connsiteY9" fmla="*/ 953588 h 1319348"/>
              <a:gd name="connsiteX10" fmla="*/ 992777 w 3161211"/>
              <a:gd name="connsiteY10" fmla="*/ 888274 h 1319348"/>
              <a:gd name="connsiteX11" fmla="*/ 1541417 w 3161211"/>
              <a:gd name="connsiteY11" fmla="*/ 901337 h 1319348"/>
              <a:gd name="connsiteX12" fmla="*/ 1711234 w 3161211"/>
              <a:gd name="connsiteY12" fmla="*/ 914400 h 1319348"/>
              <a:gd name="connsiteX13" fmla="*/ 2129246 w 3161211"/>
              <a:gd name="connsiteY13" fmla="*/ 979714 h 1319348"/>
              <a:gd name="connsiteX14" fmla="*/ 2272937 w 3161211"/>
              <a:gd name="connsiteY14" fmla="*/ 1045028 h 1319348"/>
              <a:gd name="connsiteX15" fmla="*/ 2364377 w 3161211"/>
              <a:gd name="connsiteY15" fmla="*/ 1084217 h 1319348"/>
              <a:gd name="connsiteX16" fmla="*/ 2455817 w 3161211"/>
              <a:gd name="connsiteY16" fmla="*/ 1097280 h 1319348"/>
              <a:gd name="connsiteX17" fmla="*/ 2547257 w 3161211"/>
              <a:gd name="connsiteY17" fmla="*/ 1123405 h 1319348"/>
              <a:gd name="connsiteX18" fmla="*/ 2690949 w 3161211"/>
              <a:gd name="connsiteY18" fmla="*/ 1201783 h 1319348"/>
              <a:gd name="connsiteX19" fmla="*/ 2782389 w 3161211"/>
              <a:gd name="connsiteY19" fmla="*/ 1214845 h 1319348"/>
              <a:gd name="connsiteX20" fmla="*/ 2860766 w 3161211"/>
              <a:gd name="connsiteY20" fmla="*/ 1227908 h 1319348"/>
              <a:gd name="connsiteX21" fmla="*/ 3056709 w 3161211"/>
              <a:gd name="connsiteY21" fmla="*/ 1280160 h 1319348"/>
              <a:gd name="connsiteX22" fmla="*/ 3095897 w 3161211"/>
              <a:gd name="connsiteY22" fmla="*/ 1306285 h 1319348"/>
              <a:gd name="connsiteX23" fmla="*/ 3161211 w 3161211"/>
              <a:gd name="connsiteY23" fmla="*/ 1319348 h 1319348"/>
              <a:gd name="connsiteX24" fmla="*/ 3122023 w 3161211"/>
              <a:gd name="connsiteY24" fmla="*/ 1293223 h 1319348"/>
              <a:gd name="connsiteX25" fmla="*/ 3082834 w 3161211"/>
              <a:gd name="connsiteY25" fmla="*/ 1240971 h 1319348"/>
              <a:gd name="connsiteX26" fmla="*/ 3043646 w 3161211"/>
              <a:gd name="connsiteY26" fmla="*/ 1227908 h 1319348"/>
              <a:gd name="connsiteX27" fmla="*/ 2991394 w 3161211"/>
              <a:gd name="connsiteY27" fmla="*/ 1201783 h 1319348"/>
              <a:gd name="connsiteX28" fmla="*/ 2899954 w 3161211"/>
              <a:gd name="connsiteY28" fmla="*/ 1110343 h 1319348"/>
              <a:gd name="connsiteX29" fmla="*/ 2886891 w 3161211"/>
              <a:gd name="connsiteY29" fmla="*/ 1045028 h 1319348"/>
              <a:gd name="connsiteX30" fmla="*/ 2847703 w 3161211"/>
              <a:gd name="connsiteY30" fmla="*/ 1031965 h 1319348"/>
              <a:gd name="connsiteX31" fmla="*/ 2717074 w 3161211"/>
              <a:gd name="connsiteY31" fmla="*/ 1005840 h 1319348"/>
              <a:gd name="connsiteX32" fmla="*/ 2625634 w 3161211"/>
              <a:gd name="connsiteY32" fmla="*/ 992777 h 1319348"/>
              <a:gd name="connsiteX33" fmla="*/ 2560320 w 3161211"/>
              <a:gd name="connsiteY33" fmla="*/ 966651 h 1319348"/>
              <a:gd name="connsiteX34" fmla="*/ 2481943 w 3161211"/>
              <a:gd name="connsiteY34" fmla="*/ 875211 h 1319348"/>
              <a:gd name="connsiteX35" fmla="*/ 2442754 w 3161211"/>
              <a:gd name="connsiteY35" fmla="*/ 600891 h 1319348"/>
              <a:gd name="connsiteX36" fmla="*/ 2286000 w 3161211"/>
              <a:gd name="connsiteY36" fmla="*/ 627017 h 1319348"/>
              <a:gd name="connsiteX37" fmla="*/ 2246811 w 3161211"/>
              <a:gd name="connsiteY37" fmla="*/ 640080 h 1319348"/>
              <a:gd name="connsiteX38" fmla="*/ 2233749 w 3161211"/>
              <a:gd name="connsiteY38" fmla="*/ 692331 h 1319348"/>
              <a:gd name="connsiteX39" fmla="*/ 2220686 w 3161211"/>
              <a:gd name="connsiteY39" fmla="*/ 836023 h 1319348"/>
              <a:gd name="connsiteX40" fmla="*/ 2076994 w 3161211"/>
              <a:gd name="connsiteY40" fmla="*/ 757645 h 1319348"/>
              <a:gd name="connsiteX41" fmla="*/ 2063931 w 3161211"/>
              <a:gd name="connsiteY41" fmla="*/ 718457 h 1319348"/>
              <a:gd name="connsiteX42" fmla="*/ 2050869 w 3161211"/>
              <a:gd name="connsiteY42" fmla="*/ 613954 h 1319348"/>
              <a:gd name="connsiteX43" fmla="*/ 2011680 w 3161211"/>
              <a:gd name="connsiteY43" fmla="*/ 600891 h 1319348"/>
              <a:gd name="connsiteX44" fmla="*/ 1972491 w 3161211"/>
              <a:gd name="connsiteY44" fmla="*/ 640080 h 1319348"/>
              <a:gd name="connsiteX45" fmla="*/ 1959429 w 3161211"/>
              <a:gd name="connsiteY45" fmla="*/ 679268 h 1319348"/>
              <a:gd name="connsiteX46" fmla="*/ 1867989 w 3161211"/>
              <a:gd name="connsiteY46" fmla="*/ 666205 h 1319348"/>
              <a:gd name="connsiteX47" fmla="*/ 1789611 w 3161211"/>
              <a:gd name="connsiteY47" fmla="*/ 522514 h 1319348"/>
              <a:gd name="connsiteX48" fmla="*/ 1737360 w 3161211"/>
              <a:gd name="connsiteY48" fmla="*/ 300445 h 1319348"/>
              <a:gd name="connsiteX49" fmla="*/ 1672046 w 3161211"/>
              <a:gd name="connsiteY49" fmla="*/ 143691 h 1319348"/>
              <a:gd name="connsiteX50" fmla="*/ 1619794 w 3161211"/>
              <a:gd name="connsiteY50" fmla="*/ 52251 h 1319348"/>
              <a:gd name="connsiteX51" fmla="*/ 1502229 w 3161211"/>
              <a:gd name="connsiteY51" fmla="*/ 0 h 1319348"/>
              <a:gd name="connsiteX52" fmla="*/ 1463040 w 3161211"/>
              <a:gd name="connsiteY52" fmla="*/ 26125 h 1319348"/>
              <a:gd name="connsiteX53" fmla="*/ 1397726 w 3161211"/>
              <a:gd name="connsiteY53" fmla="*/ 143691 h 1319348"/>
              <a:gd name="connsiteX54" fmla="*/ 1384663 w 3161211"/>
              <a:gd name="connsiteY54" fmla="*/ 209005 h 1319348"/>
              <a:gd name="connsiteX55" fmla="*/ 1319349 w 3161211"/>
              <a:gd name="connsiteY55" fmla="*/ 156754 h 1319348"/>
              <a:gd name="connsiteX56" fmla="*/ 1267097 w 3161211"/>
              <a:gd name="connsiteY56" fmla="*/ 52251 h 1319348"/>
              <a:gd name="connsiteX57" fmla="*/ 1045029 w 3161211"/>
              <a:gd name="connsiteY57" fmla="*/ 65314 h 1319348"/>
              <a:gd name="connsiteX58" fmla="*/ 1018903 w 3161211"/>
              <a:gd name="connsiteY58" fmla="*/ 117565 h 1319348"/>
              <a:gd name="connsiteX59" fmla="*/ 1005840 w 3161211"/>
              <a:gd name="connsiteY59" fmla="*/ 261257 h 1319348"/>
              <a:gd name="connsiteX60" fmla="*/ 966651 w 3161211"/>
              <a:gd name="connsiteY60" fmla="*/ 235131 h 1319348"/>
              <a:gd name="connsiteX61" fmla="*/ 914400 w 3161211"/>
              <a:gd name="connsiteY61" fmla="*/ 182880 h 1319348"/>
              <a:gd name="connsiteX62" fmla="*/ 809897 w 3161211"/>
              <a:gd name="connsiteY62" fmla="*/ 195943 h 1319348"/>
              <a:gd name="connsiteX63" fmla="*/ 809897 w 3161211"/>
              <a:gd name="connsiteY63" fmla="*/ 470263 h 1319348"/>
              <a:gd name="connsiteX64" fmla="*/ 679269 w 3161211"/>
              <a:gd name="connsiteY64" fmla="*/ 483325 h 1319348"/>
              <a:gd name="connsiteX65" fmla="*/ 535577 w 3161211"/>
              <a:gd name="connsiteY65" fmla="*/ 561703 h 1319348"/>
              <a:gd name="connsiteX66" fmla="*/ 522514 w 3161211"/>
              <a:gd name="connsiteY66" fmla="*/ 627017 h 1319348"/>
              <a:gd name="connsiteX67" fmla="*/ 391886 w 3161211"/>
              <a:gd name="connsiteY67" fmla="*/ 613954 h 1319348"/>
              <a:gd name="connsiteX68" fmla="*/ 365760 w 3161211"/>
              <a:gd name="connsiteY68" fmla="*/ 574765 h 1319348"/>
              <a:gd name="connsiteX69" fmla="*/ 326571 w 3161211"/>
              <a:gd name="connsiteY69" fmla="*/ 535577 h 1319348"/>
              <a:gd name="connsiteX70" fmla="*/ 248194 w 3161211"/>
              <a:gd name="connsiteY70" fmla="*/ 496388 h 1319348"/>
              <a:gd name="connsiteX71" fmla="*/ 235131 w 3161211"/>
              <a:gd name="connsiteY71" fmla="*/ 561703 h 1319348"/>
              <a:gd name="connsiteX72" fmla="*/ 130629 w 3161211"/>
              <a:gd name="connsiteY72" fmla="*/ 666205 h 1319348"/>
              <a:gd name="connsiteX73" fmla="*/ 117566 w 3161211"/>
              <a:gd name="connsiteY73" fmla="*/ 718457 h 1319348"/>
              <a:gd name="connsiteX74" fmla="*/ 117566 w 3161211"/>
              <a:gd name="connsiteY74" fmla="*/ 862148 h 1319348"/>
              <a:gd name="connsiteX75" fmla="*/ 78377 w 3161211"/>
              <a:gd name="connsiteY75" fmla="*/ 901337 h 1319348"/>
              <a:gd name="connsiteX76" fmla="*/ 13063 w 3161211"/>
              <a:gd name="connsiteY76" fmla="*/ 1110343 h 1319348"/>
              <a:gd name="connsiteX77" fmla="*/ 26130 w 3161211"/>
              <a:gd name="connsiteY77" fmla="*/ 1188204 h 1319348"/>
              <a:gd name="connsiteX78" fmla="*/ 13076 w 3161211"/>
              <a:gd name="connsiteY78" fmla="*/ 1292844 h 1319348"/>
              <a:gd name="connsiteX0" fmla="*/ 17729 w 3178940"/>
              <a:gd name="connsiteY0" fmla="*/ 1306285 h 1319348"/>
              <a:gd name="connsiteX1" fmla="*/ 135295 w 3178940"/>
              <a:gd name="connsiteY1" fmla="*/ 1214845 h 1319348"/>
              <a:gd name="connsiteX2" fmla="*/ 187546 w 3178940"/>
              <a:gd name="connsiteY2" fmla="*/ 1188720 h 1319348"/>
              <a:gd name="connsiteX3" fmla="*/ 278986 w 3178940"/>
              <a:gd name="connsiteY3" fmla="*/ 1123405 h 1319348"/>
              <a:gd name="connsiteX4" fmla="*/ 331238 w 3178940"/>
              <a:gd name="connsiteY4" fmla="*/ 1110343 h 1319348"/>
              <a:gd name="connsiteX5" fmla="*/ 370426 w 3178940"/>
              <a:gd name="connsiteY5" fmla="*/ 1097280 h 1319348"/>
              <a:gd name="connsiteX6" fmla="*/ 422678 w 3178940"/>
              <a:gd name="connsiteY6" fmla="*/ 1071154 h 1319348"/>
              <a:gd name="connsiteX7" fmla="*/ 474929 w 3178940"/>
              <a:gd name="connsiteY7" fmla="*/ 1031965 h 1319348"/>
              <a:gd name="connsiteX8" fmla="*/ 618620 w 3178940"/>
              <a:gd name="connsiteY8" fmla="*/ 1018903 h 1319348"/>
              <a:gd name="connsiteX9" fmla="*/ 788438 w 3178940"/>
              <a:gd name="connsiteY9" fmla="*/ 953588 h 1319348"/>
              <a:gd name="connsiteX10" fmla="*/ 1010506 w 3178940"/>
              <a:gd name="connsiteY10" fmla="*/ 888274 h 1319348"/>
              <a:gd name="connsiteX11" fmla="*/ 1559146 w 3178940"/>
              <a:gd name="connsiteY11" fmla="*/ 901337 h 1319348"/>
              <a:gd name="connsiteX12" fmla="*/ 1728963 w 3178940"/>
              <a:gd name="connsiteY12" fmla="*/ 914400 h 1319348"/>
              <a:gd name="connsiteX13" fmla="*/ 2146975 w 3178940"/>
              <a:gd name="connsiteY13" fmla="*/ 979714 h 1319348"/>
              <a:gd name="connsiteX14" fmla="*/ 2290666 w 3178940"/>
              <a:gd name="connsiteY14" fmla="*/ 1045028 h 1319348"/>
              <a:gd name="connsiteX15" fmla="*/ 2382106 w 3178940"/>
              <a:gd name="connsiteY15" fmla="*/ 1084217 h 1319348"/>
              <a:gd name="connsiteX16" fmla="*/ 2473546 w 3178940"/>
              <a:gd name="connsiteY16" fmla="*/ 1097280 h 1319348"/>
              <a:gd name="connsiteX17" fmla="*/ 2564986 w 3178940"/>
              <a:gd name="connsiteY17" fmla="*/ 1123405 h 1319348"/>
              <a:gd name="connsiteX18" fmla="*/ 2708678 w 3178940"/>
              <a:gd name="connsiteY18" fmla="*/ 1201783 h 1319348"/>
              <a:gd name="connsiteX19" fmla="*/ 2800118 w 3178940"/>
              <a:gd name="connsiteY19" fmla="*/ 1214845 h 1319348"/>
              <a:gd name="connsiteX20" fmla="*/ 2878495 w 3178940"/>
              <a:gd name="connsiteY20" fmla="*/ 1227908 h 1319348"/>
              <a:gd name="connsiteX21" fmla="*/ 3074438 w 3178940"/>
              <a:gd name="connsiteY21" fmla="*/ 1280160 h 1319348"/>
              <a:gd name="connsiteX22" fmla="*/ 3113626 w 3178940"/>
              <a:gd name="connsiteY22" fmla="*/ 1306285 h 1319348"/>
              <a:gd name="connsiteX23" fmla="*/ 3178940 w 3178940"/>
              <a:gd name="connsiteY23" fmla="*/ 1319348 h 1319348"/>
              <a:gd name="connsiteX24" fmla="*/ 3139752 w 3178940"/>
              <a:gd name="connsiteY24" fmla="*/ 1293223 h 1319348"/>
              <a:gd name="connsiteX25" fmla="*/ 3100563 w 3178940"/>
              <a:gd name="connsiteY25" fmla="*/ 1240971 h 1319348"/>
              <a:gd name="connsiteX26" fmla="*/ 3061375 w 3178940"/>
              <a:gd name="connsiteY26" fmla="*/ 1227908 h 1319348"/>
              <a:gd name="connsiteX27" fmla="*/ 3009123 w 3178940"/>
              <a:gd name="connsiteY27" fmla="*/ 1201783 h 1319348"/>
              <a:gd name="connsiteX28" fmla="*/ 2917683 w 3178940"/>
              <a:gd name="connsiteY28" fmla="*/ 1110343 h 1319348"/>
              <a:gd name="connsiteX29" fmla="*/ 2904620 w 3178940"/>
              <a:gd name="connsiteY29" fmla="*/ 1045028 h 1319348"/>
              <a:gd name="connsiteX30" fmla="*/ 2865432 w 3178940"/>
              <a:gd name="connsiteY30" fmla="*/ 1031965 h 1319348"/>
              <a:gd name="connsiteX31" fmla="*/ 2734803 w 3178940"/>
              <a:gd name="connsiteY31" fmla="*/ 1005840 h 1319348"/>
              <a:gd name="connsiteX32" fmla="*/ 2643363 w 3178940"/>
              <a:gd name="connsiteY32" fmla="*/ 992777 h 1319348"/>
              <a:gd name="connsiteX33" fmla="*/ 2578049 w 3178940"/>
              <a:gd name="connsiteY33" fmla="*/ 966651 h 1319348"/>
              <a:gd name="connsiteX34" fmla="*/ 2499672 w 3178940"/>
              <a:gd name="connsiteY34" fmla="*/ 875211 h 1319348"/>
              <a:gd name="connsiteX35" fmla="*/ 2460483 w 3178940"/>
              <a:gd name="connsiteY35" fmla="*/ 600891 h 1319348"/>
              <a:gd name="connsiteX36" fmla="*/ 2303729 w 3178940"/>
              <a:gd name="connsiteY36" fmla="*/ 627017 h 1319348"/>
              <a:gd name="connsiteX37" fmla="*/ 2264540 w 3178940"/>
              <a:gd name="connsiteY37" fmla="*/ 640080 h 1319348"/>
              <a:gd name="connsiteX38" fmla="*/ 2251478 w 3178940"/>
              <a:gd name="connsiteY38" fmla="*/ 692331 h 1319348"/>
              <a:gd name="connsiteX39" fmla="*/ 2238415 w 3178940"/>
              <a:gd name="connsiteY39" fmla="*/ 836023 h 1319348"/>
              <a:gd name="connsiteX40" fmla="*/ 2094723 w 3178940"/>
              <a:gd name="connsiteY40" fmla="*/ 757645 h 1319348"/>
              <a:gd name="connsiteX41" fmla="*/ 2081660 w 3178940"/>
              <a:gd name="connsiteY41" fmla="*/ 718457 h 1319348"/>
              <a:gd name="connsiteX42" fmla="*/ 2068598 w 3178940"/>
              <a:gd name="connsiteY42" fmla="*/ 613954 h 1319348"/>
              <a:gd name="connsiteX43" fmla="*/ 2029409 w 3178940"/>
              <a:gd name="connsiteY43" fmla="*/ 600891 h 1319348"/>
              <a:gd name="connsiteX44" fmla="*/ 1990220 w 3178940"/>
              <a:gd name="connsiteY44" fmla="*/ 640080 h 1319348"/>
              <a:gd name="connsiteX45" fmla="*/ 1977158 w 3178940"/>
              <a:gd name="connsiteY45" fmla="*/ 679268 h 1319348"/>
              <a:gd name="connsiteX46" fmla="*/ 1885718 w 3178940"/>
              <a:gd name="connsiteY46" fmla="*/ 666205 h 1319348"/>
              <a:gd name="connsiteX47" fmla="*/ 1807340 w 3178940"/>
              <a:gd name="connsiteY47" fmla="*/ 522514 h 1319348"/>
              <a:gd name="connsiteX48" fmla="*/ 1755089 w 3178940"/>
              <a:gd name="connsiteY48" fmla="*/ 300445 h 1319348"/>
              <a:gd name="connsiteX49" fmla="*/ 1689775 w 3178940"/>
              <a:gd name="connsiteY49" fmla="*/ 143691 h 1319348"/>
              <a:gd name="connsiteX50" fmla="*/ 1637523 w 3178940"/>
              <a:gd name="connsiteY50" fmla="*/ 52251 h 1319348"/>
              <a:gd name="connsiteX51" fmla="*/ 1519958 w 3178940"/>
              <a:gd name="connsiteY51" fmla="*/ 0 h 1319348"/>
              <a:gd name="connsiteX52" fmla="*/ 1480769 w 3178940"/>
              <a:gd name="connsiteY52" fmla="*/ 26125 h 1319348"/>
              <a:gd name="connsiteX53" fmla="*/ 1415455 w 3178940"/>
              <a:gd name="connsiteY53" fmla="*/ 143691 h 1319348"/>
              <a:gd name="connsiteX54" fmla="*/ 1402392 w 3178940"/>
              <a:gd name="connsiteY54" fmla="*/ 209005 h 1319348"/>
              <a:gd name="connsiteX55" fmla="*/ 1337078 w 3178940"/>
              <a:gd name="connsiteY55" fmla="*/ 156754 h 1319348"/>
              <a:gd name="connsiteX56" fmla="*/ 1284826 w 3178940"/>
              <a:gd name="connsiteY56" fmla="*/ 52251 h 1319348"/>
              <a:gd name="connsiteX57" fmla="*/ 1062758 w 3178940"/>
              <a:gd name="connsiteY57" fmla="*/ 65314 h 1319348"/>
              <a:gd name="connsiteX58" fmla="*/ 1036632 w 3178940"/>
              <a:gd name="connsiteY58" fmla="*/ 117565 h 1319348"/>
              <a:gd name="connsiteX59" fmla="*/ 1023569 w 3178940"/>
              <a:gd name="connsiteY59" fmla="*/ 261257 h 1319348"/>
              <a:gd name="connsiteX60" fmla="*/ 984380 w 3178940"/>
              <a:gd name="connsiteY60" fmla="*/ 235131 h 1319348"/>
              <a:gd name="connsiteX61" fmla="*/ 932129 w 3178940"/>
              <a:gd name="connsiteY61" fmla="*/ 182880 h 1319348"/>
              <a:gd name="connsiteX62" fmla="*/ 827626 w 3178940"/>
              <a:gd name="connsiteY62" fmla="*/ 195943 h 1319348"/>
              <a:gd name="connsiteX63" fmla="*/ 827626 w 3178940"/>
              <a:gd name="connsiteY63" fmla="*/ 470263 h 1319348"/>
              <a:gd name="connsiteX64" fmla="*/ 696998 w 3178940"/>
              <a:gd name="connsiteY64" fmla="*/ 483325 h 1319348"/>
              <a:gd name="connsiteX65" fmla="*/ 553306 w 3178940"/>
              <a:gd name="connsiteY65" fmla="*/ 561703 h 1319348"/>
              <a:gd name="connsiteX66" fmla="*/ 540243 w 3178940"/>
              <a:gd name="connsiteY66" fmla="*/ 627017 h 1319348"/>
              <a:gd name="connsiteX67" fmla="*/ 409615 w 3178940"/>
              <a:gd name="connsiteY67" fmla="*/ 613954 h 1319348"/>
              <a:gd name="connsiteX68" fmla="*/ 383489 w 3178940"/>
              <a:gd name="connsiteY68" fmla="*/ 574765 h 1319348"/>
              <a:gd name="connsiteX69" fmla="*/ 344300 w 3178940"/>
              <a:gd name="connsiteY69" fmla="*/ 535577 h 1319348"/>
              <a:gd name="connsiteX70" fmla="*/ 265923 w 3178940"/>
              <a:gd name="connsiteY70" fmla="*/ 496388 h 1319348"/>
              <a:gd name="connsiteX71" fmla="*/ 252860 w 3178940"/>
              <a:gd name="connsiteY71" fmla="*/ 561703 h 1319348"/>
              <a:gd name="connsiteX72" fmla="*/ 148358 w 3178940"/>
              <a:gd name="connsiteY72" fmla="*/ 666205 h 1319348"/>
              <a:gd name="connsiteX73" fmla="*/ 135295 w 3178940"/>
              <a:gd name="connsiteY73" fmla="*/ 718457 h 1319348"/>
              <a:gd name="connsiteX74" fmla="*/ 135295 w 3178940"/>
              <a:gd name="connsiteY74" fmla="*/ 862148 h 1319348"/>
              <a:gd name="connsiteX75" fmla="*/ 96106 w 3178940"/>
              <a:gd name="connsiteY75" fmla="*/ 901337 h 1319348"/>
              <a:gd name="connsiteX76" fmla="*/ 30792 w 3178940"/>
              <a:gd name="connsiteY76" fmla="*/ 1110343 h 1319348"/>
              <a:gd name="connsiteX77" fmla="*/ 5511 w 3178940"/>
              <a:gd name="connsiteY77" fmla="*/ 1217826 h 1319348"/>
              <a:gd name="connsiteX78" fmla="*/ 30805 w 3178940"/>
              <a:gd name="connsiteY78" fmla="*/ 1292844 h 1319348"/>
              <a:gd name="connsiteX0" fmla="*/ 24415 w 3185626"/>
              <a:gd name="connsiteY0" fmla="*/ 1306285 h 1319348"/>
              <a:gd name="connsiteX1" fmla="*/ 141981 w 3185626"/>
              <a:gd name="connsiteY1" fmla="*/ 1214845 h 1319348"/>
              <a:gd name="connsiteX2" fmla="*/ 194232 w 3185626"/>
              <a:gd name="connsiteY2" fmla="*/ 1188720 h 1319348"/>
              <a:gd name="connsiteX3" fmla="*/ 285672 w 3185626"/>
              <a:gd name="connsiteY3" fmla="*/ 1123405 h 1319348"/>
              <a:gd name="connsiteX4" fmla="*/ 337924 w 3185626"/>
              <a:gd name="connsiteY4" fmla="*/ 1110343 h 1319348"/>
              <a:gd name="connsiteX5" fmla="*/ 377112 w 3185626"/>
              <a:gd name="connsiteY5" fmla="*/ 1097280 h 1319348"/>
              <a:gd name="connsiteX6" fmla="*/ 429364 w 3185626"/>
              <a:gd name="connsiteY6" fmla="*/ 1071154 h 1319348"/>
              <a:gd name="connsiteX7" fmla="*/ 481615 w 3185626"/>
              <a:gd name="connsiteY7" fmla="*/ 1031965 h 1319348"/>
              <a:gd name="connsiteX8" fmla="*/ 625306 w 3185626"/>
              <a:gd name="connsiteY8" fmla="*/ 1018903 h 1319348"/>
              <a:gd name="connsiteX9" fmla="*/ 795124 w 3185626"/>
              <a:gd name="connsiteY9" fmla="*/ 953588 h 1319348"/>
              <a:gd name="connsiteX10" fmla="*/ 1017192 w 3185626"/>
              <a:gd name="connsiteY10" fmla="*/ 888274 h 1319348"/>
              <a:gd name="connsiteX11" fmla="*/ 1565832 w 3185626"/>
              <a:gd name="connsiteY11" fmla="*/ 901337 h 1319348"/>
              <a:gd name="connsiteX12" fmla="*/ 1735649 w 3185626"/>
              <a:gd name="connsiteY12" fmla="*/ 914400 h 1319348"/>
              <a:gd name="connsiteX13" fmla="*/ 2153661 w 3185626"/>
              <a:gd name="connsiteY13" fmla="*/ 979714 h 1319348"/>
              <a:gd name="connsiteX14" fmla="*/ 2297352 w 3185626"/>
              <a:gd name="connsiteY14" fmla="*/ 1045028 h 1319348"/>
              <a:gd name="connsiteX15" fmla="*/ 2388792 w 3185626"/>
              <a:gd name="connsiteY15" fmla="*/ 1084217 h 1319348"/>
              <a:gd name="connsiteX16" fmla="*/ 2480232 w 3185626"/>
              <a:gd name="connsiteY16" fmla="*/ 1097280 h 1319348"/>
              <a:gd name="connsiteX17" fmla="*/ 2571672 w 3185626"/>
              <a:gd name="connsiteY17" fmla="*/ 1123405 h 1319348"/>
              <a:gd name="connsiteX18" fmla="*/ 2715364 w 3185626"/>
              <a:gd name="connsiteY18" fmla="*/ 1201783 h 1319348"/>
              <a:gd name="connsiteX19" fmla="*/ 2806804 w 3185626"/>
              <a:gd name="connsiteY19" fmla="*/ 1214845 h 1319348"/>
              <a:gd name="connsiteX20" fmla="*/ 2885181 w 3185626"/>
              <a:gd name="connsiteY20" fmla="*/ 1227908 h 1319348"/>
              <a:gd name="connsiteX21" fmla="*/ 3081124 w 3185626"/>
              <a:gd name="connsiteY21" fmla="*/ 1280160 h 1319348"/>
              <a:gd name="connsiteX22" fmla="*/ 3120312 w 3185626"/>
              <a:gd name="connsiteY22" fmla="*/ 1306285 h 1319348"/>
              <a:gd name="connsiteX23" fmla="*/ 3185626 w 3185626"/>
              <a:gd name="connsiteY23" fmla="*/ 1319348 h 1319348"/>
              <a:gd name="connsiteX24" fmla="*/ 3146438 w 3185626"/>
              <a:gd name="connsiteY24" fmla="*/ 1293223 h 1319348"/>
              <a:gd name="connsiteX25" fmla="*/ 3107249 w 3185626"/>
              <a:gd name="connsiteY25" fmla="*/ 1240971 h 1319348"/>
              <a:gd name="connsiteX26" fmla="*/ 3068061 w 3185626"/>
              <a:gd name="connsiteY26" fmla="*/ 1227908 h 1319348"/>
              <a:gd name="connsiteX27" fmla="*/ 3015809 w 3185626"/>
              <a:gd name="connsiteY27" fmla="*/ 1201783 h 1319348"/>
              <a:gd name="connsiteX28" fmla="*/ 2924369 w 3185626"/>
              <a:gd name="connsiteY28" fmla="*/ 1110343 h 1319348"/>
              <a:gd name="connsiteX29" fmla="*/ 2911306 w 3185626"/>
              <a:gd name="connsiteY29" fmla="*/ 1045028 h 1319348"/>
              <a:gd name="connsiteX30" fmla="*/ 2872118 w 3185626"/>
              <a:gd name="connsiteY30" fmla="*/ 1031965 h 1319348"/>
              <a:gd name="connsiteX31" fmla="*/ 2741489 w 3185626"/>
              <a:gd name="connsiteY31" fmla="*/ 1005840 h 1319348"/>
              <a:gd name="connsiteX32" fmla="*/ 2650049 w 3185626"/>
              <a:gd name="connsiteY32" fmla="*/ 992777 h 1319348"/>
              <a:gd name="connsiteX33" fmla="*/ 2584735 w 3185626"/>
              <a:gd name="connsiteY33" fmla="*/ 966651 h 1319348"/>
              <a:gd name="connsiteX34" fmla="*/ 2506358 w 3185626"/>
              <a:gd name="connsiteY34" fmla="*/ 875211 h 1319348"/>
              <a:gd name="connsiteX35" fmla="*/ 2467169 w 3185626"/>
              <a:gd name="connsiteY35" fmla="*/ 600891 h 1319348"/>
              <a:gd name="connsiteX36" fmla="*/ 2310415 w 3185626"/>
              <a:gd name="connsiteY36" fmla="*/ 627017 h 1319348"/>
              <a:gd name="connsiteX37" fmla="*/ 2271226 w 3185626"/>
              <a:gd name="connsiteY37" fmla="*/ 640080 h 1319348"/>
              <a:gd name="connsiteX38" fmla="*/ 2258164 w 3185626"/>
              <a:gd name="connsiteY38" fmla="*/ 692331 h 1319348"/>
              <a:gd name="connsiteX39" fmla="*/ 2245101 w 3185626"/>
              <a:gd name="connsiteY39" fmla="*/ 836023 h 1319348"/>
              <a:gd name="connsiteX40" fmla="*/ 2101409 w 3185626"/>
              <a:gd name="connsiteY40" fmla="*/ 757645 h 1319348"/>
              <a:gd name="connsiteX41" fmla="*/ 2088346 w 3185626"/>
              <a:gd name="connsiteY41" fmla="*/ 718457 h 1319348"/>
              <a:gd name="connsiteX42" fmla="*/ 2075284 w 3185626"/>
              <a:gd name="connsiteY42" fmla="*/ 613954 h 1319348"/>
              <a:gd name="connsiteX43" fmla="*/ 2036095 w 3185626"/>
              <a:gd name="connsiteY43" fmla="*/ 600891 h 1319348"/>
              <a:gd name="connsiteX44" fmla="*/ 1996906 w 3185626"/>
              <a:gd name="connsiteY44" fmla="*/ 640080 h 1319348"/>
              <a:gd name="connsiteX45" fmla="*/ 1983844 w 3185626"/>
              <a:gd name="connsiteY45" fmla="*/ 679268 h 1319348"/>
              <a:gd name="connsiteX46" fmla="*/ 1892404 w 3185626"/>
              <a:gd name="connsiteY46" fmla="*/ 666205 h 1319348"/>
              <a:gd name="connsiteX47" fmla="*/ 1814026 w 3185626"/>
              <a:gd name="connsiteY47" fmla="*/ 522514 h 1319348"/>
              <a:gd name="connsiteX48" fmla="*/ 1761775 w 3185626"/>
              <a:gd name="connsiteY48" fmla="*/ 300445 h 1319348"/>
              <a:gd name="connsiteX49" fmla="*/ 1696461 w 3185626"/>
              <a:gd name="connsiteY49" fmla="*/ 143691 h 1319348"/>
              <a:gd name="connsiteX50" fmla="*/ 1644209 w 3185626"/>
              <a:gd name="connsiteY50" fmla="*/ 52251 h 1319348"/>
              <a:gd name="connsiteX51" fmla="*/ 1526644 w 3185626"/>
              <a:gd name="connsiteY51" fmla="*/ 0 h 1319348"/>
              <a:gd name="connsiteX52" fmla="*/ 1487455 w 3185626"/>
              <a:gd name="connsiteY52" fmla="*/ 26125 h 1319348"/>
              <a:gd name="connsiteX53" fmla="*/ 1422141 w 3185626"/>
              <a:gd name="connsiteY53" fmla="*/ 143691 h 1319348"/>
              <a:gd name="connsiteX54" fmla="*/ 1409078 w 3185626"/>
              <a:gd name="connsiteY54" fmla="*/ 209005 h 1319348"/>
              <a:gd name="connsiteX55" fmla="*/ 1343764 w 3185626"/>
              <a:gd name="connsiteY55" fmla="*/ 156754 h 1319348"/>
              <a:gd name="connsiteX56" fmla="*/ 1291512 w 3185626"/>
              <a:gd name="connsiteY56" fmla="*/ 52251 h 1319348"/>
              <a:gd name="connsiteX57" fmla="*/ 1069444 w 3185626"/>
              <a:gd name="connsiteY57" fmla="*/ 65314 h 1319348"/>
              <a:gd name="connsiteX58" fmla="*/ 1043318 w 3185626"/>
              <a:gd name="connsiteY58" fmla="*/ 117565 h 1319348"/>
              <a:gd name="connsiteX59" fmla="*/ 1030255 w 3185626"/>
              <a:gd name="connsiteY59" fmla="*/ 261257 h 1319348"/>
              <a:gd name="connsiteX60" fmla="*/ 991066 w 3185626"/>
              <a:gd name="connsiteY60" fmla="*/ 235131 h 1319348"/>
              <a:gd name="connsiteX61" fmla="*/ 938815 w 3185626"/>
              <a:gd name="connsiteY61" fmla="*/ 182880 h 1319348"/>
              <a:gd name="connsiteX62" fmla="*/ 834312 w 3185626"/>
              <a:gd name="connsiteY62" fmla="*/ 195943 h 1319348"/>
              <a:gd name="connsiteX63" fmla="*/ 834312 w 3185626"/>
              <a:gd name="connsiteY63" fmla="*/ 470263 h 1319348"/>
              <a:gd name="connsiteX64" fmla="*/ 703684 w 3185626"/>
              <a:gd name="connsiteY64" fmla="*/ 483325 h 1319348"/>
              <a:gd name="connsiteX65" fmla="*/ 559992 w 3185626"/>
              <a:gd name="connsiteY65" fmla="*/ 561703 h 1319348"/>
              <a:gd name="connsiteX66" fmla="*/ 546929 w 3185626"/>
              <a:gd name="connsiteY66" fmla="*/ 627017 h 1319348"/>
              <a:gd name="connsiteX67" fmla="*/ 416301 w 3185626"/>
              <a:gd name="connsiteY67" fmla="*/ 613954 h 1319348"/>
              <a:gd name="connsiteX68" fmla="*/ 390175 w 3185626"/>
              <a:gd name="connsiteY68" fmla="*/ 574765 h 1319348"/>
              <a:gd name="connsiteX69" fmla="*/ 350986 w 3185626"/>
              <a:gd name="connsiteY69" fmla="*/ 535577 h 1319348"/>
              <a:gd name="connsiteX70" fmla="*/ 272609 w 3185626"/>
              <a:gd name="connsiteY70" fmla="*/ 496388 h 1319348"/>
              <a:gd name="connsiteX71" fmla="*/ 259546 w 3185626"/>
              <a:gd name="connsiteY71" fmla="*/ 561703 h 1319348"/>
              <a:gd name="connsiteX72" fmla="*/ 155044 w 3185626"/>
              <a:gd name="connsiteY72" fmla="*/ 666205 h 1319348"/>
              <a:gd name="connsiteX73" fmla="*/ 141981 w 3185626"/>
              <a:gd name="connsiteY73" fmla="*/ 718457 h 1319348"/>
              <a:gd name="connsiteX74" fmla="*/ 141981 w 3185626"/>
              <a:gd name="connsiteY74" fmla="*/ 862148 h 1319348"/>
              <a:gd name="connsiteX75" fmla="*/ 102792 w 3185626"/>
              <a:gd name="connsiteY75" fmla="*/ 901337 h 1319348"/>
              <a:gd name="connsiteX76" fmla="*/ 37478 w 3185626"/>
              <a:gd name="connsiteY76" fmla="*/ 1110343 h 1319348"/>
              <a:gd name="connsiteX77" fmla="*/ 12197 w 3185626"/>
              <a:gd name="connsiteY77" fmla="*/ 1217826 h 1319348"/>
              <a:gd name="connsiteX78" fmla="*/ 814 w 3185626"/>
              <a:gd name="connsiteY78" fmla="*/ 1274902 h 1319348"/>
              <a:gd name="connsiteX79" fmla="*/ 37491 w 3185626"/>
              <a:gd name="connsiteY79" fmla="*/ 1292844 h 1319348"/>
              <a:gd name="connsiteX0" fmla="*/ 24415 w 3185626"/>
              <a:gd name="connsiteY0" fmla="*/ 1323536 h 1336599"/>
              <a:gd name="connsiteX1" fmla="*/ 141981 w 3185626"/>
              <a:gd name="connsiteY1" fmla="*/ 1232096 h 1336599"/>
              <a:gd name="connsiteX2" fmla="*/ 194232 w 3185626"/>
              <a:gd name="connsiteY2" fmla="*/ 1205971 h 1336599"/>
              <a:gd name="connsiteX3" fmla="*/ 285672 w 3185626"/>
              <a:gd name="connsiteY3" fmla="*/ 1140656 h 1336599"/>
              <a:gd name="connsiteX4" fmla="*/ 337924 w 3185626"/>
              <a:gd name="connsiteY4" fmla="*/ 1127594 h 1336599"/>
              <a:gd name="connsiteX5" fmla="*/ 377112 w 3185626"/>
              <a:gd name="connsiteY5" fmla="*/ 1114531 h 1336599"/>
              <a:gd name="connsiteX6" fmla="*/ 429364 w 3185626"/>
              <a:gd name="connsiteY6" fmla="*/ 1088405 h 1336599"/>
              <a:gd name="connsiteX7" fmla="*/ 481615 w 3185626"/>
              <a:gd name="connsiteY7" fmla="*/ 1049216 h 1336599"/>
              <a:gd name="connsiteX8" fmla="*/ 625306 w 3185626"/>
              <a:gd name="connsiteY8" fmla="*/ 1036154 h 1336599"/>
              <a:gd name="connsiteX9" fmla="*/ 795124 w 3185626"/>
              <a:gd name="connsiteY9" fmla="*/ 970839 h 1336599"/>
              <a:gd name="connsiteX10" fmla="*/ 1017192 w 3185626"/>
              <a:gd name="connsiteY10" fmla="*/ 905525 h 1336599"/>
              <a:gd name="connsiteX11" fmla="*/ 1565832 w 3185626"/>
              <a:gd name="connsiteY11" fmla="*/ 918588 h 1336599"/>
              <a:gd name="connsiteX12" fmla="*/ 1735649 w 3185626"/>
              <a:gd name="connsiteY12" fmla="*/ 931651 h 1336599"/>
              <a:gd name="connsiteX13" fmla="*/ 2153661 w 3185626"/>
              <a:gd name="connsiteY13" fmla="*/ 996965 h 1336599"/>
              <a:gd name="connsiteX14" fmla="*/ 2297352 w 3185626"/>
              <a:gd name="connsiteY14" fmla="*/ 1062279 h 1336599"/>
              <a:gd name="connsiteX15" fmla="*/ 2388792 w 3185626"/>
              <a:gd name="connsiteY15" fmla="*/ 1101468 h 1336599"/>
              <a:gd name="connsiteX16" fmla="*/ 2480232 w 3185626"/>
              <a:gd name="connsiteY16" fmla="*/ 1114531 h 1336599"/>
              <a:gd name="connsiteX17" fmla="*/ 2571672 w 3185626"/>
              <a:gd name="connsiteY17" fmla="*/ 1140656 h 1336599"/>
              <a:gd name="connsiteX18" fmla="*/ 2715364 w 3185626"/>
              <a:gd name="connsiteY18" fmla="*/ 1219034 h 1336599"/>
              <a:gd name="connsiteX19" fmla="*/ 2806804 w 3185626"/>
              <a:gd name="connsiteY19" fmla="*/ 1232096 h 1336599"/>
              <a:gd name="connsiteX20" fmla="*/ 2885181 w 3185626"/>
              <a:gd name="connsiteY20" fmla="*/ 1245159 h 1336599"/>
              <a:gd name="connsiteX21" fmla="*/ 3081124 w 3185626"/>
              <a:gd name="connsiteY21" fmla="*/ 1297411 h 1336599"/>
              <a:gd name="connsiteX22" fmla="*/ 3120312 w 3185626"/>
              <a:gd name="connsiteY22" fmla="*/ 1323536 h 1336599"/>
              <a:gd name="connsiteX23" fmla="*/ 3185626 w 3185626"/>
              <a:gd name="connsiteY23" fmla="*/ 1336599 h 1336599"/>
              <a:gd name="connsiteX24" fmla="*/ 3146438 w 3185626"/>
              <a:gd name="connsiteY24" fmla="*/ 1310474 h 1336599"/>
              <a:gd name="connsiteX25" fmla="*/ 3107249 w 3185626"/>
              <a:gd name="connsiteY25" fmla="*/ 1258222 h 1336599"/>
              <a:gd name="connsiteX26" fmla="*/ 3068061 w 3185626"/>
              <a:gd name="connsiteY26" fmla="*/ 1245159 h 1336599"/>
              <a:gd name="connsiteX27" fmla="*/ 3015809 w 3185626"/>
              <a:gd name="connsiteY27" fmla="*/ 1219034 h 1336599"/>
              <a:gd name="connsiteX28" fmla="*/ 2924369 w 3185626"/>
              <a:gd name="connsiteY28" fmla="*/ 1127594 h 1336599"/>
              <a:gd name="connsiteX29" fmla="*/ 2911306 w 3185626"/>
              <a:gd name="connsiteY29" fmla="*/ 1062279 h 1336599"/>
              <a:gd name="connsiteX30" fmla="*/ 2872118 w 3185626"/>
              <a:gd name="connsiteY30" fmla="*/ 1049216 h 1336599"/>
              <a:gd name="connsiteX31" fmla="*/ 2741489 w 3185626"/>
              <a:gd name="connsiteY31" fmla="*/ 1023091 h 1336599"/>
              <a:gd name="connsiteX32" fmla="*/ 2650049 w 3185626"/>
              <a:gd name="connsiteY32" fmla="*/ 1010028 h 1336599"/>
              <a:gd name="connsiteX33" fmla="*/ 2584735 w 3185626"/>
              <a:gd name="connsiteY33" fmla="*/ 983902 h 1336599"/>
              <a:gd name="connsiteX34" fmla="*/ 2506358 w 3185626"/>
              <a:gd name="connsiteY34" fmla="*/ 892462 h 1336599"/>
              <a:gd name="connsiteX35" fmla="*/ 2467169 w 3185626"/>
              <a:gd name="connsiteY35" fmla="*/ 618142 h 1336599"/>
              <a:gd name="connsiteX36" fmla="*/ 2310415 w 3185626"/>
              <a:gd name="connsiteY36" fmla="*/ 644268 h 1336599"/>
              <a:gd name="connsiteX37" fmla="*/ 2271226 w 3185626"/>
              <a:gd name="connsiteY37" fmla="*/ 657331 h 1336599"/>
              <a:gd name="connsiteX38" fmla="*/ 2258164 w 3185626"/>
              <a:gd name="connsiteY38" fmla="*/ 709582 h 1336599"/>
              <a:gd name="connsiteX39" fmla="*/ 2245101 w 3185626"/>
              <a:gd name="connsiteY39" fmla="*/ 853274 h 1336599"/>
              <a:gd name="connsiteX40" fmla="*/ 2101409 w 3185626"/>
              <a:gd name="connsiteY40" fmla="*/ 774896 h 1336599"/>
              <a:gd name="connsiteX41" fmla="*/ 2088346 w 3185626"/>
              <a:gd name="connsiteY41" fmla="*/ 735708 h 1336599"/>
              <a:gd name="connsiteX42" fmla="*/ 2075284 w 3185626"/>
              <a:gd name="connsiteY42" fmla="*/ 631205 h 1336599"/>
              <a:gd name="connsiteX43" fmla="*/ 2036095 w 3185626"/>
              <a:gd name="connsiteY43" fmla="*/ 618142 h 1336599"/>
              <a:gd name="connsiteX44" fmla="*/ 1996906 w 3185626"/>
              <a:gd name="connsiteY44" fmla="*/ 657331 h 1336599"/>
              <a:gd name="connsiteX45" fmla="*/ 1983844 w 3185626"/>
              <a:gd name="connsiteY45" fmla="*/ 696519 h 1336599"/>
              <a:gd name="connsiteX46" fmla="*/ 1892404 w 3185626"/>
              <a:gd name="connsiteY46" fmla="*/ 683456 h 1336599"/>
              <a:gd name="connsiteX47" fmla="*/ 1814026 w 3185626"/>
              <a:gd name="connsiteY47" fmla="*/ 539765 h 1336599"/>
              <a:gd name="connsiteX48" fmla="*/ 1761775 w 3185626"/>
              <a:gd name="connsiteY48" fmla="*/ 317696 h 1336599"/>
              <a:gd name="connsiteX49" fmla="*/ 1696461 w 3185626"/>
              <a:gd name="connsiteY49" fmla="*/ 160942 h 1336599"/>
              <a:gd name="connsiteX50" fmla="*/ 1644209 w 3185626"/>
              <a:gd name="connsiteY50" fmla="*/ 69502 h 1336599"/>
              <a:gd name="connsiteX51" fmla="*/ 1526644 w 3185626"/>
              <a:gd name="connsiteY51" fmla="*/ 17251 h 1336599"/>
              <a:gd name="connsiteX52" fmla="*/ 1487455 w 3185626"/>
              <a:gd name="connsiteY52" fmla="*/ 43376 h 1336599"/>
              <a:gd name="connsiteX53" fmla="*/ 1422141 w 3185626"/>
              <a:gd name="connsiteY53" fmla="*/ 160942 h 1336599"/>
              <a:gd name="connsiteX54" fmla="*/ 1409078 w 3185626"/>
              <a:gd name="connsiteY54" fmla="*/ 226256 h 1336599"/>
              <a:gd name="connsiteX55" fmla="*/ 1343764 w 3185626"/>
              <a:gd name="connsiteY55" fmla="*/ 174005 h 1336599"/>
              <a:gd name="connsiteX56" fmla="*/ 1291512 w 3185626"/>
              <a:gd name="connsiteY56" fmla="*/ 69502 h 1336599"/>
              <a:gd name="connsiteX57" fmla="*/ 1180871 w 3185626"/>
              <a:gd name="connsiteY57" fmla="*/ 62 h 1336599"/>
              <a:gd name="connsiteX58" fmla="*/ 1069444 w 3185626"/>
              <a:gd name="connsiteY58" fmla="*/ 82565 h 1336599"/>
              <a:gd name="connsiteX59" fmla="*/ 1043318 w 3185626"/>
              <a:gd name="connsiteY59" fmla="*/ 134816 h 1336599"/>
              <a:gd name="connsiteX60" fmla="*/ 1030255 w 3185626"/>
              <a:gd name="connsiteY60" fmla="*/ 278508 h 1336599"/>
              <a:gd name="connsiteX61" fmla="*/ 991066 w 3185626"/>
              <a:gd name="connsiteY61" fmla="*/ 252382 h 1336599"/>
              <a:gd name="connsiteX62" fmla="*/ 938815 w 3185626"/>
              <a:gd name="connsiteY62" fmla="*/ 200131 h 1336599"/>
              <a:gd name="connsiteX63" fmla="*/ 834312 w 3185626"/>
              <a:gd name="connsiteY63" fmla="*/ 213194 h 1336599"/>
              <a:gd name="connsiteX64" fmla="*/ 834312 w 3185626"/>
              <a:gd name="connsiteY64" fmla="*/ 487514 h 1336599"/>
              <a:gd name="connsiteX65" fmla="*/ 703684 w 3185626"/>
              <a:gd name="connsiteY65" fmla="*/ 500576 h 1336599"/>
              <a:gd name="connsiteX66" fmla="*/ 559992 w 3185626"/>
              <a:gd name="connsiteY66" fmla="*/ 578954 h 1336599"/>
              <a:gd name="connsiteX67" fmla="*/ 546929 w 3185626"/>
              <a:gd name="connsiteY67" fmla="*/ 644268 h 1336599"/>
              <a:gd name="connsiteX68" fmla="*/ 416301 w 3185626"/>
              <a:gd name="connsiteY68" fmla="*/ 631205 h 1336599"/>
              <a:gd name="connsiteX69" fmla="*/ 390175 w 3185626"/>
              <a:gd name="connsiteY69" fmla="*/ 592016 h 1336599"/>
              <a:gd name="connsiteX70" fmla="*/ 350986 w 3185626"/>
              <a:gd name="connsiteY70" fmla="*/ 552828 h 1336599"/>
              <a:gd name="connsiteX71" fmla="*/ 272609 w 3185626"/>
              <a:gd name="connsiteY71" fmla="*/ 513639 h 1336599"/>
              <a:gd name="connsiteX72" fmla="*/ 259546 w 3185626"/>
              <a:gd name="connsiteY72" fmla="*/ 578954 h 1336599"/>
              <a:gd name="connsiteX73" fmla="*/ 155044 w 3185626"/>
              <a:gd name="connsiteY73" fmla="*/ 683456 h 1336599"/>
              <a:gd name="connsiteX74" fmla="*/ 141981 w 3185626"/>
              <a:gd name="connsiteY74" fmla="*/ 735708 h 1336599"/>
              <a:gd name="connsiteX75" fmla="*/ 141981 w 3185626"/>
              <a:gd name="connsiteY75" fmla="*/ 879399 h 1336599"/>
              <a:gd name="connsiteX76" fmla="*/ 102792 w 3185626"/>
              <a:gd name="connsiteY76" fmla="*/ 918588 h 1336599"/>
              <a:gd name="connsiteX77" fmla="*/ 37478 w 3185626"/>
              <a:gd name="connsiteY77" fmla="*/ 1127594 h 1336599"/>
              <a:gd name="connsiteX78" fmla="*/ 12197 w 3185626"/>
              <a:gd name="connsiteY78" fmla="*/ 1235077 h 1336599"/>
              <a:gd name="connsiteX79" fmla="*/ 814 w 3185626"/>
              <a:gd name="connsiteY79" fmla="*/ 1292153 h 1336599"/>
              <a:gd name="connsiteX80" fmla="*/ 37491 w 3185626"/>
              <a:gd name="connsiteY80" fmla="*/ 1310095 h 1336599"/>
              <a:gd name="connsiteX0" fmla="*/ 24415 w 3185626"/>
              <a:gd name="connsiteY0" fmla="*/ 1323536 h 1336599"/>
              <a:gd name="connsiteX1" fmla="*/ 141981 w 3185626"/>
              <a:gd name="connsiteY1" fmla="*/ 1232096 h 1336599"/>
              <a:gd name="connsiteX2" fmla="*/ 194232 w 3185626"/>
              <a:gd name="connsiteY2" fmla="*/ 1205971 h 1336599"/>
              <a:gd name="connsiteX3" fmla="*/ 285672 w 3185626"/>
              <a:gd name="connsiteY3" fmla="*/ 1140656 h 1336599"/>
              <a:gd name="connsiteX4" fmla="*/ 337924 w 3185626"/>
              <a:gd name="connsiteY4" fmla="*/ 1127594 h 1336599"/>
              <a:gd name="connsiteX5" fmla="*/ 377112 w 3185626"/>
              <a:gd name="connsiteY5" fmla="*/ 1114531 h 1336599"/>
              <a:gd name="connsiteX6" fmla="*/ 429364 w 3185626"/>
              <a:gd name="connsiteY6" fmla="*/ 1088405 h 1336599"/>
              <a:gd name="connsiteX7" fmla="*/ 481615 w 3185626"/>
              <a:gd name="connsiteY7" fmla="*/ 1049216 h 1336599"/>
              <a:gd name="connsiteX8" fmla="*/ 625306 w 3185626"/>
              <a:gd name="connsiteY8" fmla="*/ 1036154 h 1336599"/>
              <a:gd name="connsiteX9" fmla="*/ 795124 w 3185626"/>
              <a:gd name="connsiteY9" fmla="*/ 970839 h 1336599"/>
              <a:gd name="connsiteX10" fmla="*/ 1017192 w 3185626"/>
              <a:gd name="connsiteY10" fmla="*/ 905525 h 1336599"/>
              <a:gd name="connsiteX11" fmla="*/ 1565832 w 3185626"/>
              <a:gd name="connsiteY11" fmla="*/ 918588 h 1336599"/>
              <a:gd name="connsiteX12" fmla="*/ 1735649 w 3185626"/>
              <a:gd name="connsiteY12" fmla="*/ 931651 h 1336599"/>
              <a:gd name="connsiteX13" fmla="*/ 2153661 w 3185626"/>
              <a:gd name="connsiteY13" fmla="*/ 996965 h 1336599"/>
              <a:gd name="connsiteX14" fmla="*/ 2297352 w 3185626"/>
              <a:gd name="connsiteY14" fmla="*/ 1062279 h 1336599"/>
              <a:gd name="connsiteX15" fmla="*/ 2388792 w 3185626"/>
              <a:gd name="connsiteY15" fmla="*/ 1101468 h 1336599"/>
              <a:gd name="connsiteX16" fmla="*/ 2480232 w 3185626"/>
              <a:gd name="connsiteY16" fmla="*/ 1114531 h 1336599"/>
              <a:gd name="connsiteX17" fmla="*/ 2571672 w 3185626"/>
              <a:gd name="connsiteY17" fmla="*/ 1140656 h 1336599"/>
              <a:gd name="connsiteX18" fmla="*/ 2715364 w 3185626"/>
              <a:gd name="connsiteY18" fmla="*/ 1219034 h 1336599"/>
              <a:gd name="connsiteX19" fmla="*/ 2806804 w 3185626"/>
              <a:gd name="connsiteY19" fmla="*/ 1232096 h 1336599"/>
              <a:gd name="connsiteX20" fmla="*/ 2885181 w 3185626"/>
              <a:gd name="connsiteY20" fmla="*/ 1245159 h 1336599"/>
              <a:gd name="connsiteX21" fmla="*/ 3081124 w 3185626"/>
              <a:gd name="connsiteY21" fmla="*/ 1297411 h 1336599"/>
              <a:gd name="connsiteX22" fmla="*/ 3120312 w 3185626"/>
              <a:gd name="connsiteY22" fmla="*/ 1323536 h 1336599"/>
              <a:gd name="connsiteX23" fmla="*/ 3185626 w 3185626"/>
              <a:gd name="connsiteY23" fmla="*/ 1336599 h 1336599"/>
              <a:gd name="connsiteX24" fmla="*/ 3146438 w 3185626"/>
              <a:gd name="connsiteY24" fmla="*/ 1310474 h 1336599"/>
              <a:gd name="connsiteX25" fmla="*/ 3107249 w 3185626"/>
              <a:gd name="connsiteY25" fmla="*/ 1258222 h 1336599"/>
              <a:gd name="connsiteX26" fmla="*/ 3068061 w 3185626"/>
              <a:gd name="connsiteY26" fmla="*/ 1245159 h 1336599"/>
              <a:gd name="connsiteX27" fmla="*/ 3015809 w 3185626"/>
              <a:gd name="connsiteY27" fmla="*/ 1219034 h 1336599"/>
              <a:gd name="connsiteX28" fmla="*/ 2924369 w 3185626"/>
              <a:gd name="connsiteY28" fmla="*/ 1127594 h 1336599"/>
              <a:gd name="connsiteX29" fmla="*/ 2911306 w 3185626"/>
              <a:gd name="connsiteY29" fmla="*/ 1062279 h 1336599"/>
              <a:gd name="connsiteX30" fmla="*/ 2872118 w 3185626"/>
              <a:gd name="connsiteY30" fmla="*/ 1049216 h 1336599"/>
              <a:gd name="connsiteX31" fmla="*/ 2741489 w 3185626"/>
              <a:gd name="connsiteY31" fmla="*/ 1023091 h 1336599"/>
              <a:gd name="connsiteX32" fmla="*/ 2650049 w 3185626"/>
              <a:gd name="connsiteY32" fmla="*/ 1010028 h 1336599"/>
              <a:gd name="connsiteX33" fmla="*/ 2584735 w 3185626"/>
              <a:gd name="connsiteY33" fmla="*/ 983902 h 1336599"/>
              <a:gd name="connsiteX34" fmla="*/ 2506358 w 3185626"/>
              <a:gd name="connsiteY34" fmla="*/ 892462 h 1336599"/>
              <a:gd name="connsiteX35" fmla="*/ 2467169 w 3185626"/>
              <a:gd name="connsiteY35" fmla="*/ 618142 h 1336599"/>
              <a:gd name="connsiteX36" fmla="*/ 2310415 w 3185626"/>
              <a:gd name="connsiteY36" fmla="*/ 644268 h 1336599"/>
              <a:gd name="connsiteX37" fmla="*/ 2271226 w 3185626"/>
              <a:gd name="connsiteY37" fmla="*/ 657331 h 1336599"/>
              <a:gd name="connsiteX38" fmla="*/ 2258164 w 3185626"/>
              <a:gd name="connsiteY38" fmla="*/ 709582 h 1336599"/>
              <a:gd name="connsiteX39" fmla="*/ 2245101 w 3185626"/>
              <a:gd name="connsiteY39" fmla="*/ 853274 h 1336599"/>
              <a:gd name="connsiteX40" fmla="*/ 2101409 w 3185626"/>
              <a:gd name="connsiteY40" fmla="*/ 774896 h 1336599"/>
              <a:gd name="connsiteX41" fmla="*/ 2088346 w 3185626"/>
              <a:gd name="connsiteY41" fmla="*/ 735708 h 1336599"/>
              <a:gd name="connsiteX42" fmla="*/ 2075284 w 3185626"/>
              <a:gd name="connsiteY42" fmla="*/ 631205 h 1336599"/>
              <a:gd name="connsiteX43" fmla="*/ 2036095 w 3185626"/>
              <a:gd name="connsiteY43" fmla="*/ 618142 h 1336599"/>
              <a:gd name="connsiteX44" fmla="*/ 1996906 w 3185626"/>
              <a:gd name="connsiteY44" fmla="*/ 657331 h 1336599"/>
              <a:gd name="connsiteX45" fmla="*/ 1983844 w 3185626"/>
              <a:gd name="connsiteY45" fmla="*/ 696519 h 1336599"/>
              <a:gd name="connsiteX46" fmla="*/ 1892404 w 3185626"/>
              <a:gd name="connsiteY46" fmla="*/ 683456 h 1336599"/>
              <a:gd name="connsiteX47" fmla="*/ 1814026 w 3185626"/>
              <a:gd name="connsiteY47" fmla="*/ 539765 h 1336599"/>
              <a:gd name="connsiteX48" fmla="*/ 1761775 w 3185626"/>
              <a:gd name="connsiteY48" fmla="*/ 317696 h 1336599"/>
              <a:gd name="connsiteX49" fmla="*/ 1696461 w 3185626"/>
              <a:gd name="connsiteY49" fmla="*/ 160942 h 1336599"/>
              <a:gd name="connsiteX50" fmla="*/ 1644209 w 3185626"/>
              <a:gd name="connsiteY50" fmla="*/ 69502 h 1336599"/>
              <a:gd name="connsiteX51" fmla="*/ 1526644 w 3185626"/>
              <a:gd name="connsiteY51" fmla="*/ 17251 h 1336599"/>
              <a:gd name="connsiteX52" fmla="*/ 1487455 w 3185626"/>
              <a:gd name="connsiteY52" fmla="*/ 43376 h 1336599"/>
              <a:gd name="connsiteX53" fmla="*/ 1422141 w 3185626"/>
              <a:gd name="connsiteY53" fmla="*/ 160942 h 1336599"/>
              <a:gd name="connsiteX54" fmla="*/ 1409078 w 3185626"/>
              <a:gd name="connsiteY54" fmla="*/ 226256 h 1336599"/>
              <a:gd name="connsiteX55" fmla="*/ 1343764 w 3185626"/>
              <a:gd name="connsiteY55" fmla="*/ 174005 h 1336599"/>
              <a:gd name="connsiteX56" fmla="*/ 1291512 w 3185626"/>
              <a:gd name="connsiteY56" fmla="*/ 69502 h 1336599"/>
              <a:gd name="connsiteX57" fmla="*/ 1180871 w 3185626"/>
              <a:gd name="connsiteY57" fmla="*/ 62 h 1336599"/>
              <a:gd name="connsiteX58" fmla="*/ 1069444 w 3185626"/>
              <a:gd name="connsiteY58" fmla="*/ 82565 h 1336599"/>
              <a:gd name="connsiteX59" fmla="*/ 1043318 w 3185626"/>
              <a:gd name="connsiteY59" fmla="*/ 134816 h 1336599"/>
              <a:gd name="connsiteX60" fmla="*/ 1030255 w 3185626"/>
              <a:gd name="connsiteY60" fmla="*/ 278508 h 1336599"/>
              <a:gd name="connsiteX61" fmla="*/ 991066 w 3185626"/>
              <a:gd name="connsiteY61" fmla="*/ 252382 h 1336599"/>
              <a:gd name="connsiteX62" fmla="*/ 938815 w 3185626"/>
              <a:gd name="connsiteY62" fmla="*/ 200131 h 1336599"/>
              <a:gd name="connsiteX63" fmla="*/ 834312 w 3185626"/>
              <a:gd name="connsiteY63" fmla="*/ 213194 h 1336599"/>
              <a:gd name="connsiteX64" fmla="*/ 794402 w 3185626"/>
              <a:gd name="connsiteY64" fmla="*/ 377660 h 1336599"/>
              <a:gd name="connsiteX65" fmla="*/ 834312 w 3185626"/>
              <a:gd name="connsiteY65" fmla="*/ 487514 h 1336599"/>
              <a:gd name="connsiteX66" fmla="*/ 703684 w 3185626"/>
              <a:gd name="connsiteY66" fmla="*/ 500576 h 1336599"/>
              <a:gd name="connsiteX67" fmla="*/ 559992 w 3185626"/>
              <a:gd name="connsiteY67" fmla="*/ 578954 h 1336599"/>
              <a:gd name="connsiteX68" fmla="*/ 546929 w 3185626"/>
              <a:gd name="connsiteY68" fmla="*/ 644268 h 1336599"/>
              <a:gd name="connsiteX69" fmla="*/ 416301 w 3185626"/>
              <a:gd name="connsiteY69" fmla="*/ 631205 h 1336599"/>
              <a:gd name="connsiteX70" fmla="*/ 390175 w 3185626"/>
              <a:gd name="connsiteY70" fmla="*/ 592016 h 1336599"/>
              <a:gd name="connsiteX71" fmla="*/ 350986 w 3185626"/>
              <a:gd name="connsiteY71" fmla="*/ 552828 h 1336599"/>
              <a:gd name="connsiteX72" fmla="*/ 272609 w 3185626"/>
              <a:gd name="connsiteY72" fmla="*/ 513639 h 1336599"/>
              <a:gd name="connsiteX73" fmla="*/ 259546 w 3185626"/>
              <a:gd name="connsiteY73" fmla="*/ 578954 h 1336599"/>
              <a:gd name="connsiteX74" fmla="*/ 155044 w 3185626"/>
              <a:gd name="connsiteY74" fmla="*/ 683456 h 1336599"/>
              <a:gd name="connsiteX75" fmla="*/ 141981 w 3185626"/>
              <a:gd name="connsiteY75" fmla="*/ 735708 h 1336599"/>
              <a:gd name="connsiteX76" fmla="*/ 141981 w 3185626"/>
              <a:gd name="connsiteY76" fmla="*/ 879399 h 1336599"/>
              <a:gd name="connsiteX77" fmla="*/ 102792 w 3185626"/>
              <a:gd name="connsiteY77" fmla="*/ 918588 h 1336599"/>
              <a:gd name="connsiteX78" fmla="*/ 37478 w 3185626"/>
              <a:gd name="connsiteY78" fmla="*/ 1127594 h 1336599"/>
              <a:gd name="connsiteX79" fmla="*/ 12197 w 3185626"/>
              <a:gd name="connsiteY79" fmla="*/ 1235077 h 1336599"/>
              <a:gd name="connsiteX80" fmla="*/ 814 w 3185626"/>
              <a:gd name="connsiteY80" fmla="*/ 1292153 h 1336599"/>
              <a:gd name="connsiteX81" fmla="*/ 37491 w 3185626"/>
              <a:gd name="connsiteY81" fmla="*/ 1310095 h 1336599"/>
              <a:gd name="connsiteX0" fmla="*/ 24415 w 3185626"/>
              <a:gd name="connsiteY0" fmla="*/ 1323536 h 1336599"/>
              <a:gd name="connsiteX1" fmla="*/ 141981 w 3185626"/>
              <a:gd name="connsiteY1" fmla="*/ 1232096 h 1336599"/>
              <a:gd name="connsiteX2" fmla="*/ 194232 w 3185626"/>
              <a:gd name="connsiteY2" fmla="*/ 1205971 h 1336599"/>
              <a:gd name="connsiteX3" fmla="*/ 285672 w 3185626"/>
              <a:gd name="connsiteY3" fmla="*/ 1140656 h 1336599"/>
              <a:gd name="connsiteX4" fmla="*/ 337924 w 3185626"/>
              <a:gd name="connsiteY4" fmla="*/ 1127594 h 1336599"/>
              <a:gd name="connsiteX5" fmla="*/ 377112 w 3185626"/>
              <a:gd name="connsiteY5" fmla="*/ 1114531 h 1336599"/>
              <a:gd name="connsiteX6" fmla="*/ 429364 w 3185626"/>
              <a:gd name="connsiteY6" fmla="*/ 1088405 h 1336599"/>
              <a:gd name="connsiteX7" fmla="*/ 481615 w 3185626"/>
              <a:gd name="connsiteY7" fmla="*/ 1049216 h 1336599"/>
              <a:gd name="connsiteX8" fmla="*/ 625306 w 3185626"/>
              <a:gd name="connsiteY8" fmla="*/ 1036154 h 1336599"/>
              <a:gd name="connsiteX9" fmla="*/ 795124 w 3185626"/>
              <a:gd name="connsiteY9" fmla="*/ 970839 h 1336599"/>
              <a:gd name="connsiteX10" fmla="*/ 1017192 w 3185626"/>
              <a:gd name="connsiteY10" fmla="*/ 905525 h 1336599"/>
              <a:gd name="connsiteX11" fmla="*/ 1565832 w 3185626"/>
              <a:gd name="connsiteY11" fmla="*/ 918588 h 1336599"/>
              <a:gd name="connsiteX12" fmla="*/ 1735649 w 3185626"/>
              <a:gd name="connsiteY12" fmla="*/ 931651 h 1336599"/>
              <a:gd name="connsiteX13" fmla="*/ 2153661 w 3185626"/>
              <a:gd name="connsiteY13" fmla="*/ 996965 h 1336599"/>
              <a:gd name="connsiteX14" fmla="*/ 2297352 w 3185626"/>
              <a:gd name="connsiteY14" fmla="*/ 1062279 h 1336599"/>
              <a:gd name="connsiteX15" fmla="*/ 2388792 w 3185626"/>
              <a:gd name="connsiteY15" fmla="*/ 1101468 h 1336599"/>
              <a:gd name="connsiteX16" fmla="*/ 2480232 w 3185626"/>
              <a:gd name="connsiteY16" fmla="*/ 1114531 h 1336599"/>
              <a:gd name="connsiteX17" fmla="*/ 2571672 w 3185626"/>
              <a:gd name="connsiteY17" fmla="*/ 1140656 h 1336599"/>
              <a:gd name="connsiteX18" fmla="*/ 2715364 w 3185626"/>
              <a:gd name="connsiteY18" fmla="*/ 1219034 h 1336599"/>
              <a:gd name="connsiteX19" fmla="*/ 2806804 w 3185626"/>
              <a:gd name="connsiteY19" fmla="*/ 1232096 h 1336599"/>
              <a:gd name="connsiteX20" fmla="*/ 2885181 w 3185626"/>
              <a:gd name="connsiteY20" fmla="*/ 1245159 h 1336599"/>
              <a:gd name="connsiteX21" fmla="*/ 3081124 w 3185626"/>
              <a:gd name="connsiteY21" fmla="*/ 1297411 h 1336599"/>
              <a:gd name="connsiteX22" fmla="*/ 3120312 w 3185626"/>
              <a:gd name="connsiteY22" fmla="*/ 1323536 h 1336599"/>
              <a:gd name="connsiteX23" fmla="*/ 3185626 w 3185626"/>
              <a:gd name="connsiteY23" fmla="*/ 1336599 h 1336599"/>
              <a:gd name="connsiteX24" fmla="*/ 3146438 w 3185626"/>
              <a:gd name="connsiteY24" fmla="*/ 1310474 h 1336599"/>
              <a:gd name="connsiteX25" fmla="*/ 3107249 w 3185626"/>
              <a:gd name="connsiteY25" fmla="*/ 1258222 h 1336599"/>
              <a:gd name="connsiteX26" fmla="*/ 3068061 w 3185626"/>
              <a:gd name="connsiteY26" fmla="*/ 1245159 h 1336599"/>
              <a:gd name="connsiteX27" fmla="*/ 3015809 w 3185626"/>
              <a:gd name="connsiteY27" fmla="*/ 1219034 h 1336599"/>
              <a:gd name="connsiteX28" fmla="*/ 2924369 w 3185626"/>
              <a:gd name="connsiteY28" fmla="*/ 1127594 h 1336599"/>
              <a:gd name="connsiteX29" fmla="*/ 2911306 w 3185626"/>
              <a:gd name="connsiteY29" fmla="*/ 1062279 h 1336599"/>
              <a:gd name="connsiteX30" fmla="*/ 2872118 w 3185626"/>
              <a:gd name="connsiteY30" fmla="*/ 1049216 h 1336599"/>
              <a:gd name="connsiteX31" fmla="*/ 2741489 w 3185626"/>
              <a:gd name="connsiteY31" fmla="*/ 1023091 h 1336599"/>
              <a:gd name="connsiteX32" fmla="*/ 2650049 w 3185626"/>
              <a:gd name="connsiteY32" fmla="*/ 1010028 h 1336599"/>
              <a:gd name="connsiteX33" fmla="*/ 2584735 w 3185626"/>
              <a:gd name="connsiteY33" fmla="*/ 983902 h 1336599"/>
              <a:gd name="connsiteX34" fmla="*/ 2506358 w 3185626"/>
              <a:gd name="connsiteY34" fmla="*/ 892462 h 1336599"/>
              <a:gd name="connsiteX35" fmla="*/ 2467169 w 3185626"/>
              <a:gd name="connsiteY35" fmla="*/ 618142 h 1336599"/>
              <a:gd name="connsiteX36" fmla="*/ 2310415 w 3185626"/>
              <a:gd name="connsiteY36" fmla="*/ 644268 h 1336599"/>
              <a:gd name="connsiteX37" fmla="*/ 2271226 w 3185626"/>
              <a:gd name="connsiteY37" fmla="*/ 657331 h 1336599"/>
              <a:gd name="connsiteX38" fmla="*/ 2258164 w 3185626"/>
              <a:gd name="connsiteY38" fmla="*/ 709582 h 1336599"/>
              <a:gd name="connsiteX39" fmla="*/ 2245101 w 3185626"/>
              <a:gd name="connsiteY39" fmla="*/ 853274 h 1336599"/>
              <a:gd name="connsiteX40" fmla="*/ 2101409 w 3185626"/>
              <a:gd name="connsiteY40" fmla="*/ 774896 h 1336599"/>
              <a:gd name="connsiteX41" fmla="*/ 2088346 w 3185626"/>
              <a:gd name="connsiteY41" fmla="*/ 735708 h 1336599"/>
              <a:gd name="connsiteX42" fmla="*/ 2075284 w 3185626"/>
              <a:gd name="connsiteY42" fmla="*/ 631205 h 1336599"/>
              <a:gd name="connsiteX43" fmla="*/ 2036095 w 3185626"/>
              <a:gd name="connsiteY43" fmla="*/ 618142 h 1336599"/>
              <a:gd name="connsiteX44" fmla="*/ 1996906 w 3185626"/>
              <a:gd name="connsiteY44" fmla="*/ 657331 h 1336599"/>
              <a:gd name="connsiteX45" fmla="*/ 1983844 w 3185626"/>
              <a:gd name="connsiteY45" fmla="*/ 696519 h 1336599"/>
              <a:gd name="connsiteX46" fmla="*/ 1892404 w 3185626"/>
              <a:gd name="connsiteY46" fmla="*/ 683456 h 1336599"/>
              <a:gd name="connsiteX47" fmla="*/ 1814026 w 3185626"/>
              <a:gd name="connsiteY47" fmla="*/ 539765 h 1336599"/>
              <a:gd name="connsiteX48" fmla="*/ 1761775 w 3185626"/>
              <a:gd name="connsiteY48" fmla="*/ 317696 h 1336599"/>
              <a:gd name="connsiteX49" fmla="*/ 1782700 w 3185626"/>
              <a:gd name="connsiteY49" fmla="*/ 206561 h 1336599"/>
              <a:gd name="connsiteX50" fmla="*/ 1696461 w 3185626"/>
              <a:gd name="connsiteY50" fmla="*/ 160942 h 1336599"/>
              <a:gd name="connsiteX51" fmla="*/ 1644209 w 3185626"/>
              <a:gd name="connsiteY51" fmla="*/ 69502 h 1336599"/>
              <a:gd name="connsiteX52" fmla="*/ 1526644 w 3185626"/>
              <a:gd name="connsiteY52" fmla="*/ 17251 h 1336599"/>
              <a:gd name="connsiteX53" fmla="*/ 1487455 w 3185626"/>
              <a:gd name="connsiteY53" fmla="*/ 43376 h 1336599"/>
              <a:gd name="connsiteX54" fmla="*/ 1422141 w 3185626"/>
              <a:gd name="connsiteY54" fmla="*/ 160942 h 1336599"/>
              <a:gd name="connsiteX55" fmla="*/ 1409078 w 3185626"/>
              <a:gd name="connsiteY55" fmla="*/ 226256 h 1336599"/>
              <a:gd name="connsiteX56" fmla="*/ 1343764 w 3185626"/>
              <a:gd name="connsiteY56" fmla="*/ 174005 h 1336599"/>
              <a:gd name="connsiteX57" fmla="*/ 1291512 w 3185626"/>
              <a:gd name="connsiteY57" fmla="*/ 69502 h 1336599"/>
              <a:gd name="connsiteX58" fmla="*/ 1180871 w 3185626"/>
              <a:gd name="connsiteY58" fmla="*/ 62 h 1336599"/>
              <a:gd name="connsiteX59" fmla="*/ 1069444 w 3185626"/>
              <a:gd name="connsiteY59" fmla="*/ 82565 h 1336599"/>
              <a:gd name="connsiteX60" fmla="*/ 1043318 w 3185626"/>
              <a:gd name="connsiteY60" fmla="*/ 134816 h 1336599"/>
              <a:gd name="connsiteX61" fmla="*/ 1030255 w 3185626"/>
              <a:gd name="connsiteY61" fmla="*/ 278508 h 1336599"/>
              <a:gd name="connsiteX62" fmla="*/ 991066 w 3185626"/>
              <a:gd name="connsiteY62" fmla="*/ 252382 h 1336599"/>
              <a:gd name="connsiteX63" fmla="*/ 938815 w 3185626"/>
              <a:gd name="connsiteY63" fmla="*/ 200131 h 1336599"/>
              <a:gd name="connsiteX64" fmla="*/ 834312 w 3185626"/>
              <a:gd name="connsiteY64" fmla="*/ 213194 h 1336599"/>
              <a:gd name="connsiteX65" fmla="*/ 794402 w 3185626"/>
              <a:gd name="connsiteY65" fmla="*/ 377660 h 1336599"/>
              <a:gd name="connsiteX66" fmla="*/ 834312 w 3185626"/>
              <a:gd name="connsiteY66" fmla="*/ 487514 h 1336599"/>
              <a:gd name="connsiteX67" fmla="*/ 703684 w 3185626"/>
              <a:gd name="connsiteY67" fmla="*/ 500576 h 1336599"/>
              <a:gd name="connsiteX68" fmla="*/ 559992 w 3185626"/>
              <a:gd name="connsiteY68" fmla="*/ 578954 h 1336599"/>
              <a:gd name="connsiteX69" fmla="*/ 546929 w 3185626"/>
              <a:gd name="connsiteY69" fmla="*/ 644268 h 1336599"/>
              <a:gd name="connsiteX70" fmla="*/ 416301 w 3185626"/>
              <a:gd name="connsiteY70" fmla="*/ 631205 h 1336599"/>
              <a:gd name="connsiteX71" fmla="*/ 390175 w 3185626"/>
              <a:gd name="connsiteY71" fmla="*/ 592016 h 1336599"/>
              <a:gd name="connsiteX72" fmla="*/ 350986 w 3185626"/>
              <a:gd name="connsiteY72" fmla="*/ 552828 h 1336599"/>
              <a:gd name="connsiteX73" fmla="*/ 272609 w 3185626"/>
              <a:gd name="connsiteY73" fmla="*/ 513639 h 1336599"/>
              <a:gd name="connsiteX74" fmla="*/ 259546 w 3185626"/>
              <a:gd name="connsiteY74" fmla="*/ 578954 h 1336599"/>
              <a:gd name="connsiteX75" fmla="*/ 155044 w 3185626"/>
              <a:gd name="connsiteY75" fmla="*/ 683456 h 1336599"/>
              <a:gd name="connsiteX76" fmla="*/ 141981 w 3185626"/>
              <a:gd name="connsiteY76" fmla="*/ 735708 h 1336599"/>
              <a:gd name="connsiteX77" fmla="*/ 141981 w 3185626"/>
              <a:gd name="connsiteY77" fmla="*/ 879399 h 1336599"/>
              <a:gd name="connsiteX78" fmla="*/ 102792 w 3185626"/>
              <a:gd name="connsiteY78" fmla="*/ 918588 h 1336599"/>
              <a:gd name="connsiteX79" fmla="*/ 37478 w 3185626"/>
              <a:gd name="connsiteY79" fmla="*/ 1127594 h 1336599"/>
              <a:gd name="connsiteX80" fmla="*/ 12197 w 3185626"/>
              <a:gd name="connsiteY80" fmla="*/ 1235077 h 1336599"/>
              <a:gd name="connsiteX81" fmla="*/ 814 w 3185626"/>
              <a:gd name="connsiteY81" fmla="*/ 1292153 h 1336599"/>
              <a:gd name="connsiteX82" fmla="*/ 37491 w 3185626"/>
              <a:gd name="connsiteY82" fmla="*/ 1310095 h 1336599"/>
              <a:gd name="connsiteX0" fmla="*/ 24415 w 3185626"/>
              <a:gd name="connsiteY0" fmla="*/ 1323536 h 1336599"/>
              <a:gd name="connsiteX1" fmla="*/ 141981 w 3185626"/>
              <a:gd name="connsiteY1" fmla="*/ 1232096 h 1336599"/>
              <a:gd name="connsiteX2" fmla="*/ 194232 w 3185626"/>
              <a:gd name="connsiteY2" fmla="*/ 1205971 h 1336599"/>
              <a:gd name="connsiteX3" fmla="*/ 285672 w 3185626"/>
              <a:gd name="connsiteY3" fmla="*/ 1140656 h 1336599"/>
              <a:gd name="connsiteX4" fmla="*/ 337924 w 3185626"/>
              <a:gd name="connsiteY4" fmla="*/ 1127594 h 1336599"/>
              <a:gd name="connsiteX5" fmla="*/ 377112 w 3185626"/>
              <a:gd name="connsiteY5" fmla="*/ 1114531 h 1336599"/>
              <a:gd name="connsiteX6" fmla="*/ 429364 w 3185626"/>
              <a:gd name="connsiteY6" fmla="*/ 1088405 h 1336599"/>
              <a:gd name="connsiteX7" fmla="*/ 481615 w 3185626"/>
              <a:gd name="connsiteY7" fmla="*/ 1049216 h 1336599"/>
              <a:gd name="connsiteX8" fmla="*/ 625306 w 3185626"/>
              <a:gd name="connsiteY8" fmla="*/ 1036154 h 1336599"/>
              <a:gd name="connsiteX9" fmla="*/ 795124 w 3185626"/>
              <a:gd name="connsiteY9" fmla="*/ 970839 h 1336599"/>
              <a:gd name="connsiteX10" fmla="*/ 1017192 w 3185626"/>
              <a:gd name="connsiteY10" fmla="*/ 905525 h 1336599"/>
              <a:gd name="connsiteX11" fmla="*/ 1565832 w 3185626"/>
              <a:gd name="connsiteY11" fmla="*/ 918588 h 1336599"/>
              <a:gd name="connsiteX12" fmla="*/ 1735649 w 3185626"/>
              <a:gd name="connsiteY12" fmla="*/ 931651 h 1336599"/>
              <a:gd name="connsiteX13" fmla="*/ 2153661 w 3185626"/>
              <a:gd name="connsiteY13" fmla="*/ 996965 h 1336599"/>
              <a:gd name="connsiteX14" fmla="*/ 2297352 w 3185626"/>
              <a:gd name="connsiteY14" fmla="*/ 1062279 h 1336599"/>
              <a:gd name="connsiteX15" fmla="*/ 2388792 w 3185626"/>
              <a:gd name="connsiteY15" fmla="*/ 1101468 h 1336599"/>
              <a:gd name="connsiteX16" fmla="*/ 2480232 w 3185626"/>
              <a:gd name="connsiteY16" fmla="*/ 1114531 h 1336599"/>
              <a:gd name="connsiteX17" fmla="*/ 2571672 w 3185626"/>
              <a:gd name="connsiteY17" fmla="*/ 1140656 h 1336599"/>
              <a:gd name="connsiteX18" fmla="*/ 2715364 w 3185626"/>
              <a:gd name="connsiteY18" fmla="*/ 1219034 h 1336599"/>
              <a:gd name="connsiteX19" fmla="*/ 2806804 w 3185626"/>
              <a:gd name="connsiteY19" fmla="*/ 1232096 h 1336599"/>
              <a:gd name="connsiteX20" fmla="*/ 2885181 w 3185626"/>
              <a:gd name="connsiteY20" fmla="*/ 1245159 h 1336599"/>
              <a:gd name="connsiteX21" fmla="*/ 3081124 w 3185626"/>
              <a:gd name="connsiteY21" fmla="*/ 1297411 h 1336599"/>
              <a:gd name="connsiteX22" fmla="*/ 3120312 w 3185626"/>
              <a:gd name="connsiteY22" fmla="*/ 1323536 h 1336599"/>
              <a:gd name="connsiteX23" fmla="*/ 3185626 w 3185626"/>
              <a:gd name="connsiteY23" fmla="*/ 1336599 h 1336599"/>
              <a:gd name="connsiteX24" fmla="*/ 3146438 w 3185626"/>
              <a:gd name="connsiteY24" fmla="*/ 1310474 h 1336599"/>
              <a:gd name="connsiteX25" fmla="*/ 3107249 w 3185626"/>
              <a:gd name="connsiteY25" fmla="*/ 1258222 h 1336599"/>
              <a:gd name="connsiteX26" fmla="*/ 3068061 w 3185626"/>
              <a:gd name="connsiteY26" fmla="*/ 1245159 h 1336599"/>
              <a:gd name="connsiteX27" fmla="*/ 3015809 w 3185626"/>
              <a:gd name="connsiteY27" fmla="*/ 1219034 h 1336599"/>
              <a:gd name="connsiteX28" fmla="*/ 2924369 w 3185626"/>
              <a:gd name="connsiteY28" fmla="*/ 1127594 h 1336599"/>
              <a:gd name="connsiteX29" fmla="*/ 2911306 w 3185626"/>
              <a:gd name="connsiteY29" fmla="*/ 1062279 h 1336599"/>
              <a:gd name="connsiteX30" fmla="*/ 2872118 w 3185626"/>
              <a:gd name="connsiteY30" fmla="*/ 1049216 h 1336599"/>
              <a:gd name="connsiteX31" fmla="*/ 2741489 w 3185626"/>
              <a:gd name="connsiteY31" fmla="*/ 1023091 h 1336599"/>
              <a:gd name="connsiteX32" fmla="*/ 2650049 w 3185626"/>
              <a:gd name="connsiteY32" fmla="*/ 1010028 h 1336599"/>
              <a:gd name="connsiteX33" fmla="*/ 2584735 w 3185626"/>
              <a:gd name="connsiteY33" fmla="*/ 983902 h 1336599"/>
              <a:gd name="connsiteX34" fmla="*/ 2506358 w 3185626"/>
              <a:gd name="connsiteY34" fmla="*/ 892462 h 1336599"/>
              <a:gd name="connsiteX35" fmla="*/ 2467169 w 3185626"/>
              <a:gd name="connsiteY35" fmla="*/ 618142 h 1336599"/>
              <a:gd name="connsiteX36" fmla="*/ 2310415 w 3185626"/>
              <a:gd name="connsiteY36" fmla="*/ 644268 h 1336599"/>
              <a:gd name="connsiteX37" fmla="*/ 2271226 w 3185626"/>
              <a:gd name="connsiteY37" fmla="*/ 657331 h 1336599"/>
              <a:gd name="connsiteX38" fmla="*/ 2258164 w 3185626"/>
              <a:gd name="connsiteY38" fmla="*/ 709582 h 1336599"/>
              <a:gd name="connsiteX39" fmla="*/ 2245101 w 3185626"/>
              <a:gd name="connsiteY39" fmla="*/ 853274 h 1336599"/>
              <a:gd name="connsiteX40" fmla="*/ 2101409 w 3185626"/>
              <a:gd name="connsiteY40" fmla="*/ 774896 h 1336599"/>
              <a:gd name="connsiteX41" fmla="*/ 2088346 w 3185626"/>
              <a:gd name="connsiteY41" fmla="*/ 735708 h 1336599"/>
              <a:gd name="connsiteX42" fmla="*/ 2075284 w 3185626"/>
              <a:gd name="connsiteY42" fmla="*/ 631205 h 1336599"/>
              <a:gd name="connsiteX43" fmla="*/ 2036095 w 3185626"/>
              <a:gd name="connsiteY43" fmla="*/ 618142 h 1336599"/>
              <a:gd name="connsiteX44" fmla="*/ 1996906 w 3185626"/>
              <a:gd name="connsiteY44" fmla="*/ 657331 h 1336599"/>
              <a:gd name="connsiteX45" fmla="*/ 1983844 w 3185626"/>
              <a:gd name="connsiteY45" fmla="*/ 696519 h 1336599"/>
              <a:gd name="connsiteX46" fmla="*/ 1892404 w 3185626"/>
              <a:gd name="connsiteY46" fmla="*/ 683456 h 1336599"/>
              <a:gd name="connsiteX47" fmla="*/ 1814026 w 3185626"/>
              <a:gd name="connsiteY47" fmla="*/ 539765 h 1336599"/>
              <a:gd name="connsiteX48" fmla="*/ 1824002 w 3185626"/>
              <a:gd name="connsiteY48" fmla="*/ 383560 h 1336599"/>
              <a:gd name="connsiteX49" fmla="*/ 1761775 w 3185626"/>
              <a:gd name="connsiteY49" fmla="*/ 317696 h 1336599"/>
              <a:gd name="connsiteX50" fmla="*/ 1782700 w 3185626"/>
              <a:gd name="connsiteY50" fmla="*/ 206561 h 1336599"/>
              <a:gd name="connsiteX51" fmla="*/ 1696461 w 3185626"/>
              <a:gd name="connsiteY51" fmla="*/ 160942 h 1336599"/>
              <a:gd name="connsiteX52" fmla="*/ 1644209 w 3185626"/>
              <a:gd name="connsiteY52" fmla="*/ 69502 h 1336599"/>
              <a:gd name="connsiteX53" fmla="*/ 1526644 w 3185626"/>
              <a:gd name="connsiteY53" fmla="*/ 17251 h 1336599"/>
              <a:gd name="connsiteX54" fmla="*/ 1487455 w 3185626"/>
              <a:gd name="connsiteY54" fmla="*/ 43376 h 1336599"/>
              <a:gd name="connsiteX55" fmla="*/ 1422141 w 3185626"/>
              <a:gd name="connsiteY55" fmla="*/ 160942 h 1336599"/>
              <a:gd name="connsiteX56" fmla="*/ 1409078 w 3185626"/>
              <a:gd name="connsiteY56" fmla="*/ 226256 h 1336599"/>
              <a:gd name="connsiteX57" fmla="*/ 1343764 w 3185626"/>
              <a:gd name="connsiteY57" fmla="*/ 174005 h 1336599"/>
              <a:gd name="connsiteX58" fmla="*/ 1291512 w 3185626"/>
              <a:gd name="connsiteY58" fmla="*/ 69502 h 1336599"/>
              <a:gd name="connsiteX59" fmla="*/ 1180871 w 3185626"/>
              <a:gd name="connsiteY59" fmla="*/ 62 h 1336599"/>
              <a:gd name="connsiteX60" fmla="*/ 1069444 w 3185626"/>
              <a:gd name="connsiteY60" fmla="*/ 82565 h 1336599"/>
              <a:gd name="connsiteX61" fmla="*/ 1043318 w 3185626"/>
              <a:gd name="connsiteY61" fmla="*/ 134816 h 1336599"/>
              <a:gd name="connsiteX62" fmla="*/ 1030255 w 3185626"/>
              <a:gd name="connsiteY62" fmla="*/ 278508 h 1336599"/>
              <a:gd name="connsiteX63" fmla="*/ 991066 w 3185626"/>
              <a:gd name="connsiteY63" fmla="*/ 252382 h 1336599"/>
              <a:gd name="connsiteX64" fmla="*/ 938815 w 3185626"/>
              <a:gd name="connsiteY64" fmla="*/ 200131 h 1336599"/>
              <a:gd name="connsiteX65" fmla="*/ 834312 w 3185626"/>
              <a:gd name="connsiteY65" fmla="*/ 213194 h 1336599"/>
              <a:gd name="connsiteX66" fmla="*/ 794402 w 3185626"/>
              <a:gd name="connsiteY66" fmla="*/ 377660 h 1336599"/>
              <a:gd name="connsiteX67" fmla="*/ 834312 w 3185626"/>
              <a:gd name="connsiteY67" fmla="*/ 487514 h 1336599"/>
              <a:gd name="connsiteX68" fmla="*/ 703684 w 3185626"/>
              <a:gd name="connsiteY68" fmla="*/ 500576 h 1336599"/>
              <a:gd name="connsiteX69" fmla="*/ 559992 w 3185626"/>
              <a:gd name="connsiteY69" fmla="*/ 578954 h 1336599"/>
              <a:gd name="connsiteX70" fmla="*/ 546929 w 3185626"/>
              <a:gd name="connsiteY70" fmla="*/ 644268 h 1336599"/>
              <a:gd name="connsiteX71" fmla="*/ 416301 w 3185626"/>
              <a:gd name="connsiteY71" fmla="*/ 631205 h 1336599"/>
              <a:gd name="connsiteX72" fmla="*/ 390175 w 3185626"/>
              <a:gd name="connsiteY72" fmla="*/ 592016 h 1336599"/>
              <a:gd name="connsiteX73" fmla="*/ 350986 w 3185626"/>
              <a:gd name="connsiteY73" fmla="*/ 552828 h 1336599"/>
              <a:gd name="connsiteX74" fmla="*/ 272609 w 3185626"/>
              <a:gd name="connsiteY74" fmla="*/ 513639 h 1336599"/>
              <a:gd name="connsiteX75" fmla="*/ 259546 w 3185626"/>
              <a:gd name="connsiteY75" fmla="*/ 578954 h 1336599"/>
              <a:gd name="connsiteX76" fmla="*/ 155044 w 3185626"/>
              <a:gd name="connsiteY76" fmla="*/ 683456 h 1336599"/>
              <a:gd name="connsiteX77" fmla="*/ 141981 w 3185626"/>
              <a:gd name="connsiteY77" fmla="*/ 735708 h 1336599"/>
              <a:gd name="connsiteX78" fmla="*/ 141981 w 3185626"/>
              <a:gd name="connsiteY78" fmla="*/ 879399 h 1336599"/>
              <a:gd name="connsiteX79" fmla="*/ 102792 w 3185626"/>
              <a:gd name="connsiteY79" fmla="*/ 918588 h 1336599"/>
              <a:gd name="connsiteX80" fmla="*/ 37478 w 3185626"/>
              <a:gd name="connsiteY80" fmla="*/ 1127594 h 1336599"/>
              <a:gd name="connsiteX81" fmla="*/ 12197 w 3185626"/>
              <a:gd name="connsiteY81" fmla="*/ 1235077 h 1336599"/>
              <a:gd name="connsiteX82" fmla="*/ 814 w 3185626"/>
              <a:gd name="connsiteY82" fmla="*/ 1292153 h 1336599"/>
              <a:gd name="connsiteX83" fmla="*/ 37491 w 3185626"/>
              <a:gd name="connsiteY83" fmla="*/ 1310095 h 1336599"/>
              <a:gd name="connsiteX0" fmla="*/ 24415 w 3185626"/>
              <a:gd name="connsiteY0" fmla="*/ 1323536 h 1336599"/>
              <a:gd name="connsiteX1" fmla="*/ 141981 w 3185626"/>
              <a:gd name="connsiteY1" fmla="*/ 1232096 h 1336599"/>
              <a:gd name="connsiteX2" fmla="*/ 194232 w 3185626"/>
              <a:gd name="connsiteY2" fmla="*/ 1205971 h 1336599"/>
              <a:gd name="connsiteX3" fmla="*/ 285672 w 3185626"/>
              <a:gd name="connsiteY3" fmla="*/ 1140656 h 1336599"/>
              <a:gd name="connsiteX4" fmla="*/ 337924 w 3185626"/>
              <a:gd name="connsiteY4" fmla="*/ 1127594 h 1336599"/>
              <a:gd name="connsiteX5" fmla="*/ 377112 w 3185626"/>
              <a:gd name="connsiteY5" fmla="*/ 1114531 h 1336599"/>
              <a:gd name="connsiteX6" fmla="*/ 429364 w 3185626"/>
              <a:gd name="connsiteY6" fmla="*/ 1088405 h 1336599"/>
              <a:gd name="connsiteX7" fmla="*/ 481615 w 3185626"/>
              <a:gd name="connsiteY7" fmla="*/ 1049216 h 1336599"/>
              <a:gd name="connsiteX8" fmla="*/ 625306 w 3185626"/>
              <a:gd name="connsiteY8" fmla="*/ 1036154 h 1336599"/>
              <a:gd name="connsiteX9" fmla="*/ 795124 w 3185626"/>
              <a:gd name="connsiteY9" fmla="*/ 970839 h 1336599"/>
              <a:gd name="connsiteX10" fmla="*/ 1017192 w 3185626"/>
              <a:gd name="connsiteY10" fmla="*/ 905525 h 1336599"/>
              <a:gd name="connsiteX11" fmla="*/ 1565832 w 3185626"/>
              <a:gd name="connsiteY11" fmla="*/ 918588 h 1336599"/>
              <a:gd name="connsiteX12" fmla="*/ 1735649 w 3185626"/>
              <a:gd name="connsiteY12" fmla="*/ 931651 h 1336599"/>
              <a:gd name="connsiteX13" fmla="*/ 2153661 w 3185626"/>
              <a:gd name="connsiteY13" fmla="*/ 996965 h 1336599"/>
              <a:gd name="connsiteX14" fmla="*/ 2297352 w 3185626"/>
              <a:gd name="connsiteY14" fmla="*/ 1062279 h 1336599"/>
              <a:gd name="connsiteX15" fmla="*/ 2388792 w 3185626"/>
              <a:gd name="connsiteY15" fmla="*/ 1101468 h 1336599"/>
              <a:gd name="connsiteX16" fmla="*/ 2480232 w 3185626"/>
              <a:gd name="connsiteY16" fmla="*/ 1114531 h 1336599"/>
              <a:gd name="connsiteX17" fmla="*/ 2571672 w 3185626"/>
              <a:gd name="connsiteY17" fmla="*/ 1140656 h 1336599"/>
              <a:gd name="connsiteX18" fmla="*/ 2715364 w 3185626"/>
              <a:gd name="connsiteY18" fmla="*/ 1219034 h 1336599"/>
              <a:gd name="connsiteX19" fmla="*/ 2806804 w 3185626"/>
              <a:gd name="connsiteY19" fmla="*/ 1232096 h 1336599"/>
              <a:gd name="connsiteX20" fmla="*/ 2885181 w 3185626"/>
              <a:gd name="connsiteY20" fmla="*/ 1245159 h 1336599"/>
              <a:gd name="connsiteX21" fmla="*/ 3081124 w 3185626"/>
              <a:gd name="connsiteY21" fmla="*/ 1297411 h 1336599"/>
              <a:gd name="connsiteX22" fmla="*/ 3120312 w 3185626"/>
              <a:gd name="connsiteY22" fmla="*/ 1323536 h 1336599"/>
              <a:gd name="connsiteX23" fmla="*/ 3185626 w 3185626"/>
              <a:gd name="connsiteY23" fmla="*/ 1336599 h 1336599"/>
              <a:gd name="connsiteX24" fmla="*/ 3146438 w 3185626"/>
              <a:gd name="connsiteY24" fmla="*/ 1310474 h 1336599"/>
              <a:gd name="connsiteX25" fmla="*/ 3107249 w 3185626"/>
              <a:gd name="connsiteY25" fmla="*/ 1258222 h 1336599"/>
              <a:gd name="connsiteX26" fmla="*/ 3068061 w 3185626"/>
              <a:gd name="connsiteY26" fmla="*/ 1245159 h 1336599"/>
              <a:gd name="connsiteX27" fmla="*/ 3015809 w 3185626"/>
              <a:gd name="connsiteY27" fmla="*/ 1219034 h 1336599"/>
              <a:gd name="connsiteX28" fmla="*/ 2924369 w 3185626"/>
              <a:gd name="connsiteY28" fmla="*/ 1127594 h 1336599"/>
              <a:gd name="connsiteX29" fmla="*/ 2911306 w 3185626"/>
              <a:gd name="connsiteY29" fmla="*/ 1062279 h 1336599"/>
              <a:gd name="connsiteX30" fmla="*/ 2872118 w 3185626"/>
              <a:gd name="connsiteY30" fmla="*/ 1049216 h 1336599"/>
              <a:gd name="connsiteX31" fmla="*/ 2741489 w 3185626"/>
              <a:gd name="connsiteY31" fmla="*/ 1023091 h 1336599"/>
              <a:gd name="connsiteX32" fmla="*/ 2650049 w 3185626"/>
              <a:gd name="connsiteY32" fmla="*/ 1010028 h 1336599"/>
              <a:gd name="connsiteX33" fmla="*/ 2584735 w 3185626"/>
              <a:gd name="connsiteY33" fmla="*/ 983902 h 1336599"/>
              <a:gd name="connsiteX34" fmla="*/ 2506358 w 3185626"/>
              <a:gd name="connsiteY34" fmla="*/ 892462 h 1336599"/>
              <a:gd name="connsiteX35" fmla="*/ 2467169 w 3185626"/>
              <a:gd name="connsiteY35" fmla="*/ 618142 h 1336599"/>
              <a:gd name="connsiteX36" fmla="*/ 2352078 w 3185626"/>
              <a:gd name="connsiteY36" fmla="*/ 593009 h 1336599"/>
              <a:gd name="connsiteX37" fmla="*/ 2310415 w 3185626"/>
              <a:gd name="connsiteY37" fmla="*/ 644268 h 1336599"/>
              <a:gd name="connsiteX38" fmla="*/ 2271226 w 3185626"/>
              <a:gd name="connsiteY38" fmla="*/ 657331 h 1336599"/>
              <a:gd name="connsiteX39" fmla="*/ 2258164 w 3185626"/>
              <a:gd name="connsiteY39" fmla="*/ 709582 h 1336599"/>
              <a:gd name="connsiteX40" fmla="*/ 2245101 w 3185626"/>
              <a:gd name="connsiteY40" fmla="*/ 853274 h 1336599"/>
              <a:gd name="connsiteX41" fmla="*/ 2101409 w 3185626"/>
              <a:gd name="connsiteY41" fmla="*/ 774896 h 1336599"/>
              <a:gd name="connsiteX42" fmla="*/ 2088346 w 3185626"/>
              <a:gd name="connsiteY42" fmla="*/ 735708 h 1336599"/>
              <a:gd name="connsiteX43" fmla="*/ 2075284 w 3185626"/>
              <a:gd name="connsiteY43" fmla="*/ 631205 h 1336599"/>
              <a:gd name="connsiteX44" fmla="*/ 2036095 w 3185626"/>
              <a:gd name="connsiteY44" fmla="*/ 618142 h 1336599"/>
              <a:gd name="connsiteX45" fmla="*/ 1996906 w 3185626"/>
              <a:gd name="connsiteY45" fmla="*/ 657331 h 1336599"/>
              <a:gd name="connsiteX46" fmla="*/ 1983844 w 3185626"/>
              <a:gd name="connsiteY46" fmla="*/ 696519 h 1336599"/>
              <a:gd name="connsiteX47" fmla="*/ 1892404 w 3185626"/>
              <a:gd name="connsiteY47" fmla="*/ 683456 h 1336599"/>
              <a:gd name="connsiteX48" fmla="*/ 1814026 w 3185626"/>
              <a:gd name="connsiteY48" fmla="*/ 539765 h 1336599"/>
              <a:gd name="connsiteX49" fmla="*/ 1824002 w 3185626"/>
              <a:gd name="connsiteY49" fmla="*/ 383560 h 1336599"/>
              <a:gd name="connsiteX50" fmla="*/ 1761775 w 3185626"/>
              <a:gd name="connsiteY50" fmla="*/ 317696 h 1336599"/>
              <a:gd name="connsiteX51" fmla="*/ 1782700 w 3185626"/>
              <a:gd name="connsiteY51" fmla="*/ 206561 h 1336599"/>
              <a:gd name="connsiteX52" fmla="*/ 1696461 w 3185626"/>
              <a:gd name="connsiteY52" fmla="*/ 160942 h 1336599"/>
              <a:gd name="connsiteX53" fmla="*/ 1644209 w 3185626"/>
              <a:gd name="connsiteY53" fmla="*/ 69502 h 1336599"/>
              <a:gd name="connsiteX54" fmla="*/ 1526644 w 3185626"/>
              <a:gd name="connsiteY54" fmla="*/ 17251 h 1336599"/>
              <a:gd name="connsiteX55" fmla="*/ 1487455 w 3185626"/>
              <a:gd name="connsiteY55" fmla="*/ 43376 h 1336599"/>
              <a:gd name="connsiteX56" fmla="*/ 1422141 w 3185626"/>
              <a:gd name="connsiteY56" fmla="*/ 160942 h 1336599"/>
              <a:gd name="connsiteX57" fmla="*/ 1409078 w 3185626"/>
              <a:gd name="connsiteY57" fmla="*/ 226256 h 1336599"/>
              <a:gd name="connsiteX58" fmla="*/ 1343764 w 3185626"/>
              <a:gd name="connsiteY58" fmla="*/ 174005 h 1336599"/>
              <a:gd name="connsiteX59" fmla="*/ 1291512 w 3185626"/>
              <a:gd name="connsiteY59" fmla="*/ 69502 h 1336599"/>
              <a:gd name="connsiteX60" fmla="*/ 1180871 w 3185626"/>
              <a:gd name="connsiteY60" fmla="*/ 62 h 1336599"/>
              <a:gd name="connsiteX61" fmla="*/ 1069444 w 3185626"/>
              <a:gd name="connsiteY61" fmla="*/ 82565 h 1336599"/>
              <a:gd name="connsiteX62" fmla="*/ 1043318 w 3185626"/>
              <a:gd name="connsiteY62" fmla="*/ 134816 h 1336599"/>
              <a:gd name="connsiteX63" fmla="*/ 1030255 w 3185626"/>
              <a:gd name="connsiteY63" fmla="*/ 278508 h 1336599"/>
              <a:gd name="connsiteX64" fmla="*/ 991066 w 3185626"/>
              <a:gd name="connsiteY64" fmla="*/ 252382 h 1336599"/>
              <a:gd name="connsiteX65" fmla="*/ 938815 w 3185626"/>
              <a:gd name="connsiteY65" fmla="*/ 200131 h 1336599"/>
              <a:gd name="connsiteX66" fmla="*/ 834312 w 3185626"/>
              <a:gd name="connsiteY66" fmla="*/ 213194 h 1336599"/>
              <a:gd name="connsiteX67" fmla="*/ 794402 w 3185626"/>
              <a:gd name="connsiteY67" fmla="*/ 377660 h 1336599"/>
              <a:gd name="connsiteX68" fmla="*/ 834312 w 3185626"/>
              <a:gd name="connsiteY68" fmla="*/ 487514 h 1336599"/>
              <a:gd name="connsiteX69" fmla="*/ 703684 w 3185626"/>
              <a:gd name="connsiteY69" fmla="*/ 500576 h 1336599"/>
              <a:gd name="connsiteX70" fmla="*/ 559992 w 3185626"/>
              <a:gd name="connsiteY70" fmla="*/ 578954 h 1336599"/>
              <a:gd name="connsiteX71" fmla="*/ 546929 w 3185626"/>
              <a:gd name="connsiteY71" fmla="*/ 644268 h 1336599"/>
              <a:gd name="connsiteX72" fmla="*/ 416301 w 3185626"/>
              <a:gd name="connsiteY72" fmla="*/ 631205 h 1336599"/>
              <a:gd name="connsiteX73" fmla="*/ 390175 w 3185626"/>
              <a:gd name="connsiteY73" fmla="*/ 592016 h 1336599"/>
              <a:gd name="connsiteX74" fmla="*/ 350986 w 3185626"/>
              <a:gd name="connsiteY74" fmla="*/ 552828 h 1336599"/>
              <a:gd name="connsiteX75" fmla="*/ 272609 w 3185626"/>
              <a:gd name="connsiteY75" fmla="*/ 513639 h 1336599"/>
              <a:gd name="connsiteX76" fmla="*/ 259546 w 3185626"/>
              <a:gd name="connsiteY76" fmla="*/ 578954 h 1336599"/>
              <a:gd name="connsiteX77" fmla="*/ 155044 w 3185626"/>
              <a:gd name="connsiteY77" fmla="*/ 683456 h 1336599"/>
              <a:gd name="connsiteX78" fmla="*/ 141981 w 3185626"/>
              <a:gd name="connsiteY78" fmla="*/ 735708 h 1336599"/>
              <a:gd name="connsiteX79" fmla="*/ 141981 w 3185626"/>
              <a:gd name="connsiteY79" fmla="*/ 879399 h 1336599"/>
              <a:gd name="connsiteX80" fmla="*/ 102792 w 3185626"/>
              <a:gd name="connsiteY80" fmla="*/ 918588 h 1336599"/>
              <a:gd name="connsiteX81" fmla="*/ 37478 w 3185626"/>
              <a:gd name="connsiteY81" fmla="*/ 1127594 h 1336599"/>
              <a:gd name="connsiteX82" fmla="*/ 12197 w 3185626"/>
              <a:gd name="connsiteY82" fmla="*/ 1235077 h 1336599"/>
              <a:gd name="connsiteX83" fmla="*/ 814 w 3185626"/>
              <a:gd name="connsiteY83" fmla="*/ 1292153 h 1336599"/>
              <a:gd name="connsiteX84" fmla="*/ 37491 w 3185626"/>
              <a:gd name="connsiteY84" fmla="*/ 1310095 h 1336599"/>
              <a:gd name="connsiteX0" fmla="*/ 24415 w 3185626"/>
              <a:gd name="connsiteY0" fmla="*/ 1323536 h 1336599"/>
              <a:gd name="connsiteX1" fmla="*/ 141981 w 3185626"/>
              <a:gd name="connsiteY1" fmla="*/ 1232096 h 1336599"/>
              <a:gd name="connsiteX2" fmla="*/ 194232 w 3185626"/>
              <a:gd name="connsiteY2" fmla="*/ 1205971 h 1336599"/>
              <a:gd name="connsiteX3" fmla="*/ 285672 w 3185626"/>
              <a:gd name="connsiteY3" fmla="*/ 1140656 h 1336599"/>
              <a:gd name="connsiteX4" fmla="*/ 337924 w 3185626"/>
              <a:gd name="connsiteY4" fmla="*/ 1127594 h 1336599"/>
              <a:gd name="connsiteX5" fmla="*/ 377112 w 3185626"/>
              <a:gd name="connsiteY5" fmla="*/ 1114531 h 1336599"/>
              <a:gd name="connsiteX6" fmla="*/ 429364 w 3185626"/>
              <a:gd name="connsiteY6" fmla="*/ 1088405 h 1336599"/>
              <a:gd name="connsiteX7" fmla="*/ 481615 w 3185626"/>
              <a:gd name="connsiteY7" fmla="*/ 1049216 h 1336599"/>
              <a:gd name="connsiteX8" fmla="*/ 625306 w 3185626"/>
              <a:gd name="connsiteY8" fmla="*/ 1036154 h 1336599"/>
              <a:gd name="connsiteX9" fmla="*/ 795124 w 3185626"/>
              <a:gd name="connsiteY9" fmla="*/ 970839 h 1336599"/>
              <a:gd name="connsiteX10" fmla="*/ 1017192 w 3185626"/>
              <a:gd name="connsiteY10" fmla="*/ 905525 h 1336599"/>
              <a:gd name="connsiteX11" fmla="*/ 1565832 w 3185626"/>
              <a:gd name="connsiteY11" fmla="*/ 918588 h 1336599"/>
              <a:gd name="connsiteX12" fmla="*/ 1735649 w 3185626"/>
              <a:gd name="connsiteY12" fmla="*/ 931651 h 1336599"/>
              <a:gd name="connsiteX13" fmla="*/ 2153661 w 3185626"/>
              <a:gd name="connsiteY13" fmla="*/ 996965 h 1336599"/>
              <a:gd name="connsiteX14" fmla="*/ 2297352 w 3185626"/>
              <a:gd name="connsiteY14" fmla="*/ 1062279 h 1336599"/>
              <a:gd name="connsiteX15" fmla="*/ 2388792 w 3185626"/>
              <a:gd name="connsiteY15" fmla="*/ 1101468 h 1336599"/>
              <a:gd name="connsiteX16" fmla="*/ 2480232 w 3185626"/>
              <a:gd name="connsiteY16" fmla="*/ 1114531 h 1336599"/>
              <a:gd name="connsiteX17" fmla="*/ 2571672 w 3185626"/>
              <a:gd name="connsiteY17" fmla="*/ 1140656 h 1336599"/>
              <a:gd name="connsiteX18" fmla="*/ 2715364 w 3185626"/>
              <a:gd name="connsiteY18" fmla="*/ 1219034 h 1336599"/>
              <a:gd name="connsiteX19" fmla="*/ 2806804 w 3185626"/>
              <a:gd name="connsiteY19" fmla="*/ 1232096 h 1336599"/>
              <a:gd name="connsiteX20" fmla="*/ 2885181 w 3185626"/>
              <a:gd name="connsiteY20" fmla="*/ 1245159 h 1336599"/>
              <a:gd name="connsiteX21" fmla="*/ 3081124 w 3185626"/>
              <a:gd name="connsiteY21" fmla="*/ 1297411 h 1336599"/>
              <a:gd name="connsiteX22" fmla="*/ 3120312 w 3185626"/>
              <a:gd name="connsiteY22" fmla="*/ 1323536 h 1336599"/>
              <a:gd name="connsiteX23" fmla="*/ 3185626 w 3185626"/>
              <a:gd name="connsiteY23" fmla="*/ 1336599 h 1336599"/>
              <a:gd name="connsiteX24" fmla="*/ 3146438 w 3185626"/>
              <a:gd name="connsiteY24" fmla="*/ 1310474 h 1336599"/>
              <a:gd name="connsiteX25" fmla="*/ 3107249 w 3185626"/>
              <a:gd name="connsiteY25" fmla="*/ 1258222 h 1336599"/>
              <a:gd name="connsiteX26" fmla="*/ 3068061 w 3185626"/>
              <a:gd name="connsiteY26" fmla="*/ 1245159 h 1336599"/>
              <a:gd name="connsiteX27" fmla="*/ 3015809 w 3185626"/>
              <a:gd name="connsiteY27" fmla="*/ 1219034 h 1336599"/>
              <a:gd name="connsiteX28" fmla="*/ 2924369 w 3185626"/>
              <a:gd name="connsiteY28" fmla="*/ 1127594 h 1336599"/>
              <a:gd name="connsiteX29" fmla="*/ 2911306 w 3185626"/>
              <a:gd name="connsiteY29" fmla="*/ 1062279 h 1336599"/>
              <a:gd name="connsiteX30" fmla="*/ 2872118 w 3185626"/>
              <a:gd name="connsiteY30" fmla="*/ 1049216 h 1336599"/>
              <a:gd name="connsiteX31" fmla="*/ 2741489 w 3185626"/>
              <a:gd name="connsiteY31" fmla="*/ 1023091 h 1336599"/>
              <a:gd name="connsiteX32" fmla="*/ 2650049 w 3185626"/>
              <a:gd name="connsiteY32" fmla="*/ 1010028 h 1336599"/>
              <a:gd name="connsiteX33" fmla="*/ 2584735 w 3185626"/>
              <a:gd name="connsiteY33" fmla="*/ 983902 h 1336599"/>
              <a:gd name="connsiteX34" fmla="*/ 2506358 w 3185626"/>
              <a:gd name="connsiteY34" fmla="*/ 892462 h 1336599"/>
              <a:gd name="connsiteX35" fmla="*/ 2529086 w 3185626"/>
              <a:gd name="connsiteY35" fmla="*/ 749358 h 1336599"/>
              <a:gd name="connsiteX36" fmla="*/ 2467169 w 3185626"/>
              <a:gd name="connsiteY36" fmla="*/ 618142 h 1336599"/>
              <a:gd name="connsiteX37" fmla="*/ 2352078 w 3185626"/>
              <a:gd name="connsiteY37" fmla="*/ 593009 h 1336599"/>
              <a:gd name="connsiteX38" fmla="*/ 2310415 w 3185626"/>
              <a:gd name="connsiteY38" fmla="*/ 644268 h 1336599"/>
              <a:gd name="connsiteX39" fmla="*/ 2271226 w 3185626"/>
              <a:gd name="connsiteY39" fmla="*/ 657331 h 1336599"/>
              <a:gd name="connsiteX40" fmla="*/ 2258164 w 3185626"/>
              <a:gd name="connsiteY40" fmla="*/ 709582 h 1336599"/>
              <a:gd name="connsiteX41" fmla="*/ 2245101 w 3185626"/>
              <a:gd name="connsiteY41" fmla="*/ 853274 h 1336599"/>
              <a:gd name="connsiteX42" fmla="*/ 2101409 w 3185626"/>
              <a:gd name="connsiteY42" fmla="*/ 774896 h 1336599"/>
              <a:gd name="connsiteX43" fmla="*/ 2088346 w 3185626"/>
              <a:gd name="connsiteY43" fmla="*/ 735708 h 1336599"/>
              <a:gd name="connsiteX44" fmla="*/ 2075284 w 3185626"/>
              <a:gd name="connsiteY44" fmla="*/ 631205 h 1336599"/>
              <a:gd name="connsiteX45" fmla="*/ 2036095 w 3185626"/>
              <a:gd name="connsiteY45" fmla="*/ 618142 h 1336599"/>
              <a:gd name="connsiteX46" fmla="*/ 1996906 w 3185626"/>
              <a:gd name="connsiteY46" fmla="*/ 657331 h 1336599"/>
              <a:gd name="connsiteX47" fmla="*/ 1983844 w 3185626"/>
              <a:gd name="connsiteY47" fmla="*/ 696519 h 1336599"/>
              <a:gd name="connsiteX48" fmla="*/ 1892404 w 3185626"/>
              <a:gd name="connsiteY48" fmla="*/ 683456 h 1336599"/>
              <a:gd name="connsiteX49" fmla="*/ 1814026 w 3185626"/>
              <a:gd name="connsiteY49" fmla="*/ 539765 h 1336599"/>
              <a:gd name="connsiteX50" fmla="*/ 1824002 w 3185626"/>
              <a:gd name="connsiteY50" fmla="*/ 383560 h 1336599"/>
              <a:gd name="connsiteX51" fmla="*/ 1761775 w 3185626"/>
              <a:gd name="connsiteY51" fmla="*/ 317696 h 1336599"/>
              <a:gd name="connsiteX52" fmla="*/ 1782700 w 3185626"/>
              <a:gd name="connsiteY52" fmla="*/ 206561 h 1336599"/>
              <a:gd name="connsiteX53" fmla="*/ 1696461 w 3185626"/>
              <a:gd name="connsiteY53" fmla="*/ 160942 h 1336599"/>
              <a:gd name="connsiteX54" fmla="*/ 1644209 w 3185626"/>
              <a:gd name="connsiteY54" fmla="*/ 69502 h 1336599"/>
              <a:gd name="connsiteX55" fmla="*/ 1526644 w 3185626"/>
              <a:gd name="connsiteY55" fmla="*/ 17251 h 1336599"/>
              <a:gd name="connsiteX56" fmla="*/ 1487455 w 3185626"/>
              <a:gd name="connsiteY56" fmla="*/ 43376 h 1336599"/>
              <a:gd name="connsiteX57" fmla="*/ 1422141 w 3185626"/>
              <a:gd name="connsiteY57" fmla="*/ 160942 h 1336599"/>
              <a:gd name="connsiteX58" fmla="*/ 1409078 w 3185626"/>
              <a:gd name="connsiteY58" fmla="*/ 226256 h 1336599"/>
              <a:gd name="connsiteX59" fmla="*/ 1343764 w 3185626"/>
              <a:gd name="connsiteY59" fmla="*/ 174005 h 1336599"/>
              <a:gd name="connsiteX60" fmla="*/ 1291512 w 3185626"/>
              <a:gd name="connsiteY60" fmla="*/ 69502 h 1336599"/>
              <a:gd name="connsiteX61" fmla="*/ 1180871 w 3185626"/>
              <a:gd name="connsiteY61" fmla="*/ 62 h 1336599"/>
              <a:gd name="connsiteX62" fmla="*/ 1069444 w 3185626"/>
              <a:gd name="connsiteY62" fmla="*/ 82565 h 1336599"/>
              <a:gd name="connsiteX63" fmla="*/ 1043318 w 3185626"/>
              <a:gd name="connsiteY63" fmla="*/ 134816 h 1336599"/>
              <a:gd name="connsiteX64" fmla="*/ 1030255 w 3185626"/>
              <a:gd name="connsiteY64" fmla="*/ 278508 h 1336599"/>
              <a:gd name="connsiteX65" fmla="*/ 991066 w 3185626"/>
              <a:gd name="connsiteY65" fmla="*/ 252382 h 1336599"/>
              <a:gd name="connsiteX66" fmla="*/ 938815 w 3185626"/>
              <a:gd name="connsiteY66" fmla="*/ 200131 h 1336599"/>
              <a:gd name="connsiteX67" fmla="*/ 834312 w 3185626"/>
              <a:gd name="connsiteY67" fmla="*/ 213194 h 1336599"/>
              <a:gd name="connsiteX68" fmla="*/ 794402 w 3185626"/>
              <a:gd name="connsiteY68" fmla="*/ 377660 h 1336599"/>
              <a:gd name="connsiteX69" fmla="*/ 834312 w 3185626"/>
              <a:gd name="connsiteY69" fmla="*/ 487514 h 1336599"/>
              <a:gd name="connsiteX70" fmla="*/ 703684 w 3185626"/>
              <a:gd name="connsiteY70" fmla="*/ 500576 h 1336599"/>
              <a:gd name="connsiteX71" fmla="*/ 559992 w 3185626"/>
              <a:gd name="connsiteY71" fmla="*/ 578954 h 1336599"/>
              <a:gd name="connsiteX72" fmla="*/ 546929 w 3185626"/>
              <a:gd name="connsiteY72" fmla="*/ 644268 h 1336599"/>
              <a:gd name="connsiteX73" fmla="*/ 416301 w 3185626"/>
              <a:gd name="connsiteY73" fmla="*/ 631205 h 1336599"/>
              <a:gd name="connsiteX74" fmla="*/ 390175 w 3185626"/>
              <a:gd name="connsiteY74" fmla="*/ 592016 h 1336599"/>
              <a:gd name="connsiteX75" fmla="*/ 350986 w 3185626"/>
              <a:gd name="connsiteY75" fmla="*/ 552828 h 1336599"/>
              <a:gd name="connsiteX76" fmla="*/ 272609 w 3185626"/>
              <a:gd name="connsiteY76" fmla="*/ 513639 h 1336599"/>
              <a:gd name="connsiteX77" fmla="*/ 259546 w 3185626"/>
              <a:gd name="connsiteY77" fmla="*/ 578954 h 1336599"/>
              <a:gd name="connsiteX78" fmla="*/ 155044 w 3185626"/>
              <a:gd name="connsiteY78" fmla="*/ 683456 h 1336599"/>
              <a:gd name="connsiteX79" fmla="*/ 141981 w 3185626"/>
              <a:gd name="connsiteY79" fmla="*/ 735708 h 1336599"/>
              <a:gd name="connsiteX80" fmla="*/ 141981 w 3185626"/>
              <a:gd name="connsiteY80" fmla="*/ 879399 h 1336599"/>
              <a:gd name="connsiteX81" fmla="*/ 102792 w 3185626"/>
              <a:gd name="connsiteY81" fmla="*/ 918588 h 1336599"/>
              <a:gd name="connsiteX82" fmla="*/ 37478 w 3185626"/>
              <a:gd name="connsiteY82" fmla="*/ 1127594 h 1336599"/>
              <a:gd name="connsiteX83" fmla="*/ 12197 w 3185626"/>
              <a:gd name="connsiteY83" fmla="*/ 1235077 h 1336599"/>
              <a:gd name="connsiteX84" fmla="*/ 814 w 3185626"/>
              <a:gd name="connsiteY84" fmla="*/ 1292153 h 1336599"/>
              <a:gd name="connsiteX85" fmla="*/ 37491 w 3185626"/>
              <a:gd name="connsiteY85" fmla="*/ 1310095 h 1336599"/>
              <a:gd name="connsiteX0" fmla="*/ 24415 w 3185626"/>
              <a:gd name="connsiteY0" fmla="*/ 1323536 h 1336599"/>
              <a:gd name="connsiteX1" fmla="*/ 141981 w 3185626"/>
              <a:gd name="connsiteY1" fmla="*/ 1232096 h 1336599"/>
              <a:gd name="connsiteX2" fmla="*/ 194232 w 3185626"/>
              <a:gd name="connsiteY2" fmla="*/ 1205971 h 1336599"/>
              <a:gd name="connsiteX3" fmla="*/ 285672 w 3185626"/>
              <a:gd name="connsiteY3" fmla="*/ 1140656 h 1336599"/>
              <a:gd name="connsiteX4" fmla="*/ 337924 w 3185626"/>
              <a:gd name="connsiteY4" fmla="*/ 1127594 h 1336599"/>
              <a:gd name="connsiteX5" fmla="*/ 377112 w 3185626"/>
              <a:gd name="connsiteY5" fmla="*/ 1114531 h 1336599"/>
              <a:gd name="connsiteX6" fmla="*/ 429364 w 3185626"/>
              <a:gd name="connsiteY6" fmla="*/ 1088405 h 1336599"/>
              <a:gd name="connsiteX7" fmla="*/ 481615 w 3185626"/>
              <a:gd name="connsiteY7" fmla="*/ 1049216 h 1336599"/>
              <a:gd name="connsiteX8" fmla="*/ 625306 w 3185626"/>
              <a:gd name="connsiteY8" fmla="*/ 1036154 h 1336599"/>
              <a:gd name="connsiteX9" fmla="*/ 795124 w 3185626"/>
              <a:gd name="connsiteY9" fmla="*/ 970839 h 1336599"/>
              <a:gd name="connsiteX10" fmla="*/ 1017192 w 3185626"/>
              <a:gd name="connsiteY10" fmla="*/ 905525 h 1336599"/>
              <a:gd name="connsiteX11" fmla="*/ 1565832 w 3185626"/>
              <a:gd name="connsiteY11" fmla="*/ 918588 h 1336599"/>
              <a:gd name="connsiteX12" fmla="*/ 1735649 w 3185626"/>
              <a:gd name="connsiteY12" fmla="*/ 931651 h 1336599"/>
              <a:gd name="connsiteX13" fmla="*/ 2153661 w 3185626"/>
              <a:gd name="connsiteY13" fmla="*/ 996965 h 1336599"/>
              <a:gd name="connsiteX14" fmla="*/ 2297352 w 3185626"/>
              <a:gd name="connsiteY14" fmla="*/ 1062279 h 1336599"/>
              <a:gd name="connsiteX15" fmla="*/ 2388792 w 3185626"/>
              <a:gd name="connsiteY15" fmla="*/ 1101468 h 1336599"/>
              <a:gd name="connsiteX16" fmla="*/ 2480232 w 3185626"/>
              <a:gd name="connsiteY16" fmla="*/ 1114531 h 1336599"/>
              <a:gd name="connsiteX17" fmla="*/ 2571672 w 3185626"/>
              <a:gd name="connsiteY17" fmla="*/ 1140656 h 1336599"/>
              <a:gd name="connsiteX18" fmla="*/ 2715364 w 3185626"/>
              <a:gd name="connsiteY18" fmla="*/ 1219034 h 1336599"/>
              <a:gd name="connsiteX19" fmla="*/ 2806804 w 3185626"/>
              <a:gd name="connsiteY19" fmla="*/ 1232096 h 1336599"/>
              <a:gd name="connsiteX20" fmla="*/ 2885181 w 3185626"/>
              <a:gd name="connsiteY20" fmla="*/ 1245159 h 1336599"/>
              <a:gd name="connsiteX21" fmla="*/ 3081124 w 3185626"/>
              <a:gd name="connsiteY21" fmla="*/ 1297411 h 1336599"/>
              <a:gd name="connsiteX22" fmla="*/ 3120312 w 3185626"/>
              <a:gd name="connsiteY22" fmla="*/ 1323536 h 1336599"/>
              <a:gd name="connsiteX23" fmla="*/ 3185626 w 3185626"/>
              <a:gd name="connsiteY23" fmla="*/ 1336599 h 1336599"/>
              <a:gd name="connsiteX24" fmla="*/ 3146438 w 3185626"/>
              <a:gd name="connsiteY24" fmla="*/ 1310474 h 1336599"/>
              <a:gd name="connsiteX25" fmla="*/ 3107249 w 3185626"/>
              <a:gd name="connsiteY25" fmla="*/ 1258222 h 1336599"/>
              <a:gd name="connsiteX26" fmla="*/ 3068061 w 3185626"/>
              <a:gd name="connsiteY26" fmla="*/ 1245159 h 1336599"/>
              <a:gd name="connsiteX27" fmla="*/ 3015809 w 3185626"/>
              <a:gd name="connsiteY27" fmla="*/ 1219034 h 1336599"/>
              <a:gd name="connsiteX28" fmla="*/ 2924369 w 3185626"/>
              <a:gd name="connsiteY28" fmla="*/ 1127594 h 1336599"/>
              <a:gd name="connsiteX29" fmla="*/ 2911306 w 3185626"/>
              <a:gd name="connsiteY29" fmla="*/ 1062279 h 1336599"/>
              <a:gd name="connsiteX30" fmla="*/ 2872118 w 3185626"/>
              <a:gd name="connsiteY30" fmla="*/ 1049216 h 1336599"/>
              <a:gd name="connsiteX31" fmla="*/ 2741489 w 3185626"/>
              <a:gd name="connsiteY31" fmla="*/ 1023091 h 1336599"/>
              <a:gd name="connsiteX32" fmla="*/ 2753297 w 3185626"/>
              <a:gd name="connsiteY32" fmla="*/ 970605 h 1336599"/>
              <a:gd name="connsiteX33" fmla="*/ 2650049 w 3185626"/>
              <a:gd name="connsiteY33" fmla="*/ 1010028 h 1336599"/>
              <a:gd name="connsiteX34" fmla="*/ 2584735 w 3185626"/>
              <a:gd name="connsiteY34" fmla="*/ 983902 h 1336599"/>
              <a:gd name="connsiteX35" fmla="*/ 2506358 w 3185626"/>
              <a:gd name="connsiteY35" fmla="*/ 892462 h 1336599"/>
              <a:gd name="connsiteX36" fmla="*/ 2529086 w 3185626"/>
              <a:gd name="connsiteY36" fmla="*/ 749358 h 1336599"/>
              <a:gd name="connsiteX37" fmla="*/ 2467169 w 3185626"/>
              <a:gd name="connsiteY37" fmla="*/ 618142 h 1336599"/>
              <a:gd name="connsiteX38" fmla="*/ 2352078 w 3185626"/>
              <a:gd name="connsiteY38" fmla="*/ 593009 h 1336599"/>
              <a:gd name="connsiteX39" fmla="*/ 2310415 w 3185626"/>
              <a:gd name="connsiteY39" fmla="*/ 644268 h 1336599"/>
              <a:gd name="connsiteX40" fmla="*/ 2271226 w 3185626"/>
              <a:gd name="connsiteY40" fmla="*/ 657331 h 1336599"/>
              <a:gd name="connsiteX41" fmla="*/ 2258164 w 3185626"/>
              <a:gd name="connsiteY41" fmla="*/ 709582 h 1336599"/>
              <a:gd name="connsiteX42" fmla="*/ 2245101 w 3185626"/>
              <a:gd name="connsiteY42" fmla="*/ 853274 h 1336599"/>
              <a:gd name="connsiteX43" fmla="*/ 2101409 w 3185626"/>
              <a:gd name="connsiteY43" fmla="*/ 774896 h 1336599"/>
              <a:gd name="connsiteX44" fmla="*/ 2088346 w 3185626"/>
              <a:gd name="connsiteY44" fmla="*/ 735708 h 1336599"/>
              <a:gd name="connsiteX45" fmla="*/ 2075284 w 3185626"/>
              <a:gd name="connsiteY45" fmla="*/ 631205 h 1336599"/>
              <a:gd name="connsiteX46" fmla="*/ 2036095 w 3185626"/>
              <a:gd name="connsiteY46" fmla="*/ 618142 h 1336599"/>
              <a:gd name="connsiteX47" fmla="*/ 1996906 w 3185626"/>
              <a:gd name="connsiteY47" fmla="*/ 657331 h 1336599"/>
              <a:gd name="connsiteX48" fmla="*/ 1983844 w 3185626"/>
              <a:gd name="connsiteY48" fmla="*/ 696519 h 1336599"/>
              <a:gd name="connsiteX49" fmla="*/ 1892404 w 3185626"/>
              <a:gd name="connsiteY49" fmla="*/ 683456 h 1336599"/>
              <a:gd name="connsiteX50" fmla="*/ 1814026 w 3185626"/>
              <a:gd name="connsiteY50" fmla="*/ 539765 h 1336599"/>
              <a:gd name="connsiteX51" fmla="*/ 1824002 w 3185626"/>
              <a:gd name="connsiteY51" fmla="*/ 383560 h 1336599"/>
              <a:gd name="connsiteX52" fmla="*/ 1761775 w 3185626"/>
              <a:gd name="connsiteY52" fmla="*/ 317696 h 1336599"/>
              <a:gd name="connsiteX53" fmla="*/ 1782700 w 3185626"/>
              <a:gd name="connsiteY53" fmla="*/ 206561 h 1336599"/>
              <a:gd name="connsiteX54" fmla="*/ 1696461 w 3185626"/>
              <a:gd name="connsiteY54" fmla="*/ 160942 h 1336599"/>
              <a:gd name="connsiteX55" fmla="*/ 1644209 w 3185626"/>
              <a:gd name="connsiteY55" fmla="*/ 69502 h 1336599"/>
              <a:gd name="connsiteX56" fmla="*/ 1526644 w 3185626"/>
              <a:gd name="connsiteY56" fmla="*/ 17251 h 1336599"/>
              <a:gd name="connsiteX57" fmla="*/ 1487455 w 3185626"/>
              <a:gd name="connsiteY57" fmla="*/ 43376 h 1336599"/>
              <a:gd name="connsiteX58" fmla="*/ 1422141 w 3185626"/>
              <a:gd name="connsiteY58" fmla="*/ 160942 h 1336599"/>
              <a:gd name="connsiteX59" fmla="*/ 1409078 w 3185626"/>
              <a:gd name="connsiteY59" fmla="*/ 226256 h 1336599"/>
              <a:gd name="connsiteX60" fmla="*/ 1343764 w 3185626"/>
              <a:gd name="connsiteY60" fmla="*/ 174005 h 1336599"/>
              <a:gd name="connsiteX61" fmla="*/ 1291512 w 3185626"/>
              <a:gd name="connsiteY61" fmla="*/ 69502 h 1336599"/>
              <a:gd name="connsiteX62" fmla="*/ 1180871 w 3185626"/>
              <a:gd name="connsiteY62" fmla="*/ 62 h 1336599"/>
              <a:gd name="connsiteX63" fmla="*/ 1069444 w 3185626"/>
              <a:gd name="connsiteY63" fmla="*/ 82565 h 1336599"/>
              <a:gd name="connsiteX64" fmla="*/ 1043318 w 3185626"/>
              <a:gd name="connsiteY64" fmla="*/ 134816 h 1336599"/>
              <a:gd name="connsiteX65" fmla="*/ 1030255 w 3185626"/>
              <a:gd name="connsiteY65" fmla="*/ 278508 h 1336599"/>
              <a:gd name="connsiteX66" fmla="*/ 991066 w 3185626"/>
              <a:gd name="connsiteY66" fmla="*/ 252382 h 1336599"/>
              <a:gd name="connsiteX67" fmla="*/ 938815 w 3185626"/>
              <a:gd name="connsiteY67" fmla="*/ 200131 h 1336599"/>
              <a:gd name="connsiteX68" fmla="*/ 834312 w 3185626"/>
              <a:gd name="connsiteY68" fmla="*/ 213194 h 1336599"/>
              <a:gd name="connsiteX69" fmla="*/ 794402 w 3185626"/>
              <a:gd name="connsiteY69" fmla="*/ 377660 h 1336599"/>
              <a:gd name="connsiteX70" fmla="*/ 834312 w 3185626"/>
              <a:gd name="connsiteY70" fmla="*/ 487514 h 1336599"/>
              <a:gd name="connsiteX71" fmla="*/ 703684 w 3185626"/>
              <a:gd name="connsiteY71" fmla="*/ 500576 h 1336599"/>
              <a:gd name="connsiteX72" fmla="*/ 559992 w 3185626"/>
              <a:gd name="connsiteY72" fmla="*/ 578954 h 1336599"/>
              <a:gd name="connsiteX73" fmla="*/ 546929 w 3185626"/>
              <a:gd name="connsiteY73" fmla="*/ 644268 h 1336599"/>
              <a:gd name="connsiteX74" fmla="*/ 416301 w 3185626"/>
              <a:gd name="connsiteY74" fmla="*/ 631205 h 1336599"/>
              <a:gd name="connsiteX75" fmla="*/ 390175 w 3185626"/>
              <a:gd name="connsiteY75" fmla="*/ 592016 h 1336599"/>
              <a:gd name="connsiteX76" fmla="*/ 350986 w 3185626"/>
              <a:gd name="connsiteY76" fmla="*/ 552828 h 1336599"/>
              <a:gd name="connsiteX77" fmla="*/ 272609 w 3185626"/>
              <a:gd name="connsiteY77" fmla="*/ 513639 h 1336599"/>
              <a:gd name="connsiteX78" fmla="*/ 259546 w 3185626"/>
              <a:gd name="connsiteY78" fmla="*/ 578954 h 1336599"/>
              <a:gd name="connsiteX79" fmla="*/ 155044 w 3185626"/>
              <a:gd name="connsiteY79" fmla="*/ 683456 h 1336599"/>
              <a:gd name="connsiteX80" fmla="*/ 141981 w 3185626"/>
              <a:gd name="connsiteY80" fmla="*/ 735708 h 1336599"/>
              <a:gd name="connsiteX81" fmla="*/ 141981 w 3185626"/>
              <a:gd name="connsiteY81" fmla="*/ 879399 h 1336599"/>
              <a:gd name="connsiteX82" fmla="*/ 102792 w 3185626"/>
              <a:gd name="connsiteY82" fmla="*/ 918588 h 1336599"/>
              <a:gd name="connsiteX83" fmla="*/ 37478 w 3185626"/>
              <a:gd name="connsiteY83" fmla="*/ 1127594 h 1336599"/>
              <a:gd name="connsiteX84" fmla="*/ 12197 w 3185626"/>
              <a:gd name="connsiteY84" fmla="*/ 1235077 h 1336599"/>
              <a:gd name="connsiteX85" fmla="*/ 814 w 3185626"/>
              <a:gd name="connsiteY85" fmla="*/ 1292153 h 1336599"/>
              <a:gd name="connsiteX86" fmla="*/ 37491 w 3185626"/>
              <a:gd name="connsiteY86" fmla="*/ 1310095 h 1336599"/>
              <a:gd name="connsiteX0" fmla="*/ 24415 w 3185626"/>
              <a:gd name="connsiteY0" fmla="*/ 1323536 h 1336599"/>
              <a:gd name="connsiteX1" fmla="*/ 141981 w 3185626"/>
              <a:gd name="connsiteY1" fmla="*/ 1232096 h 1336599"/>
              <a:gd name="connsiteX2" fmla="*/ 194232 w 3185626"/>
              <a:gd name="connsiteY2" fmla="*/ 1205971 h 1336599"/>
              <a:gd name="connsiteX3" fmla="*/ 285672 w 3185626"/>
              <a:gd name="connsiteY3" fmla="*/ 1140656 h 1336599"/>
              <a:gd name="connsiteX4" fmla="*/ 337924 w 3185626"/>
              <a:gd name="connsiteY4" fmla="*/ 1127594 h 1336599"/>
              <a:gd name="connsiteX5" fmla="*/ 377112 w 3185626"/>
              <a:gd name="connsiteY5" fmla="*/ 1114531 h 1336599"/>
              <a:gd name="connsiteX6" fmla="*/ 429364 w 3185626"/>
              <a:gd name="connsiteY6" fmla="*/ 1088405 h 1336599"/>
              <a:gd name="connsiteX7" fmla="*/ 481615 w 3185626"/>
              <a:gd name="connsiteY7" fmla="*/ 1049216 h 1336599"/>
              <a:gd name="connsiteX8" fmla="*/ 625306 w 3185626"/>
              <a:gd name="connsiteY8" fmla="*/ 1036154 h 1336599"/>
              <a:gd name="connsiteX9" fmla="*/ 795124 w 3185626"/>
              <a:gd name="connsiteY9" fmla="*/ 970839 h 1336599"/>
              <a:gd name="connsiteX10" fmla="*/ 1017192 w 3185626"/>
              <a:gd name="connsiteY10" fmla="*/ 905525 h 1336599"/>
              <a:gd name="connsiteX11" fmla="*/ 1565832 w 3185626"/>
              <a:gd name="connsiteY11" fmla="*/ 918588 h 1336599"/>
              <a:gd name="connsiteX12" fmla="*/ 1735649 w 3185626"/>
              <a:gd name="connsiteY12" fmla="*/ 931651 h 1336599"/>
              <a:gd name="connsiteX13" fmla="*/ 2153661 w 3185626"/>
              <a:gd name="connsiteY13" fmla="*/ 996965 h 1336599"/>
              <a:gd name="connsiteX14" fmla="*/ 2297352 w 3185626"/>
              <a:gd name="connsiteY14" fmla="*/ 1062279 h 1336599"/>
              <a:gd name="connsiteX15" fmla="*/ 2388792 w 3185626"/>
              <a:gd name="connsiteY15" fmla="*/ 1101468 h 1336599"/>
              <a:gd name="connsiteX16" fmla="*/ 2480232 w 3185626"/>
              <a:gd name="connsiteY16" fmla="*/ 1114531 h 1336599"/>
              <a:gd name="connsiteX17" fmla="*/ 2571672 w 3185626"/>
              <a:gd name="connsiteY17" fmla="*/ 1140656 h 1336599"/>
              <a:gd name="connsiteX18" fmla="*/ 2715364 w 3185626"/>
              <a:gd name="connsiteY18" fmla="*/ 1219034 h 1336599"/>
              <a:gd name="connsiteX19" fmla="*/ 2806804 w 3185626"/>
              <a:gd name="connsiteY19" fmla="*/ 1232096 h 1336599"/>
              <a:gd name="connsiteX20" fmla="*/ 2885181 w 3185626"/>
              <a:gd name="connsiteY20" fmla="*/ 1245159 h 1336599"/>
              <a:gd name="connsiteX21" fmla="*/ 3081124 w 3185626"/>
              <a:gd name="connsiteY21" fmla="*/ 1297411 h 1336599"/>
              <a:gd name="connsiteX22" fmla="*/ 3120312 w 3185626"/>
              <a:gd name="connsiteY22" fmla="*/ 1323536 h 1336599"/>
              <a:gd name="connsiteX23" fmla="*/ 3185626 w 3185626"/>
              <a:gd name="connsiteY23" fmla="*/ 1336599 h 1336599"/>
              <a:gd name="connsiteX24" fmla="*/ 3146438 w 3185626"/>
              <a:gd name="connsiteY24" fmla="*/ 1310474 h 1336599"/>
              <a:gd name="connsiteX25" fmla="*/ 3107249 w 3185626"/>
              <a:gd name="connsiteY25" fmla="*/ 1258222 h 1336599"/>
              <a:gd name="connsiteX26" fmla="*/ 3068061 w 3185626"/>
              <a:gd name="connsiteY26" fmla="*/ 1245159 h 1336599"/>
              <a:gd name="connsiteX27" fmla="*/ 3015809 w 3185626"/>
              <a:gd name="connsiteY27" fmla="*/ 1219034 h 1336599"/>
              <a:gd name="connsiteX28" fmla="*/ 2924369 w 3185626"/>
              <a:gd name="connsiteY28" fmla="*/ 1127594 h 1336599"/>
              <a:gd name="connsiteX29" fmla="*/ 2911306 w 3185626"/>
              <a:gd name="connsiteY29" fmla="*/ 1062279 h 1336599"/>
              <a:gd name="connsiteX30" fmla="*/ 2872118 w 3185626"/>
              <a:gd name="connsiteY30" fmla="*/ 1049216 h 1336599"/>
              <a:gd name="connsiteX31" fmla="*/ 2741489 w 3185626"/>
              <a:gd name="connsiteY31" fmla="*/ 1023091 h 1336599"/>
              <a:gd name="connsiteX32" fmla="*/ 2753297 w 3185626"/>
              <a:gd name="connsiteY32" fmla="*/ 970605 h 1336599"/>
              <a:gd name="connsiteX33" fmla="*/ 2664793 w 3185626"/>
              <a:gd name="connsiteY33" fmla="*/ 952906 h 1336599"/>
              <a:gd name="connsiteX34" fmla="*/ 2650049 w 3185626"/>
              <a:gd name="connsiteY34" fmla="*/ 1010028 h 1336599"/>
              <a:gd name="connsiteX35" fmla="*/ 2584735 w 3185626"/>
              <a:gd name="connsiteY35" fmla="*/ 983902 h 1336599"/>
              <a:gd name="connsiteX36" fmla="*/ 2506358 w 3185626"/>
              <a:gd name="connsiteY36" fmla="*/ 892462 h 1336599"/>
              <a:gd name="connsiteX37" fmla="*/ 2529086 w 3185626"/>
              <a:gd name="connsiteY37" fmla="*/ 749358 h 1336599"/>
              <a:gd name="connsiteX38" fmla="*/ 2467169 w 3185626"/>
              <a:gd name="connsiteY38" fmla="*/ 618142 h 1336599"/>
              <a:gd name="connsiteX39" fmla="*/ 2352078 w 3185626"/>
              <a:gd name="connsiteY39" fmla="*/ 593009 h 1336599"/>
              <a:gd name="connsiteX40" fmla="*/ 2310415 w 3185626"/>
              <a:gd name="connsiteY40" fmla="*/ 644268 h 1336599"/>
              <a:gd name="connsiteX41" fmla="*/ 2271226 w 3185626"/>
              <a:gd name="connsiteY41" fmla="*/ 657331 h 1336599"/>
              <a:gd name="connsiteX42" fmla="*/ 2258164 w 3185626"/>
              <a:gd name="connsiteY42" fmla="*/ 709582 h 1336599"/>
              <a:gd name="connsiteX43" fmla="*/ 2245101 w 3185626"/>
              <a:gd name="connsiteY43" fmla="*/ 853274 h 1336599"/>
              <a:gd name="connsiteX44" fmla="*/ 2101409 w 3185626"/>
              <a:gd name="connsiteY44" fmla="*/ 774896 h 1336599"/>
              <a:gd name="connsiteX45" fmla="*/ 2088346 w 3185626"/>
              <a:gd name="connsiteY45" fmla="*/ 735708 h 1336599"/>
              <a:gd name="connsiteX46" fmla="*/ 2075284 w 3185626"/>
              <a:gd name="connsiteY46" fmla="*/ 631205 h 1336599"/>
              <a:gd name="connsiteX47" fmla="*/ 2036095 w 3185626"/>
              <a:gd name="connsiteY47" fmla="*/ 618142 h 1336599"/>
              <a:gd name="connsiteX48" fmla="*/ 1996906 w 3185626"/>
              <a:gd name="connsiteY48" fmla="*/ 657331 h 1336599"/>
              <a:gd name="connsiteX49" fmla="*/ 1983844 w 3185626"/>
              <a:gd name="connsiteY49" fmla="*/ 696519 h 1336599"/>
              <a:gd name="connsiteX50" fmla="*/ 1892404 w 3185626"/>
              <a:gd name="connsiteY50" fmla="*/ 683456 h 1336599"/>
              <a:gd name="connsiteX51" fmla="*/ 1814026 w 3185626"/>
              <a:gd name="connsiteY51" fmla="*/ 539765 h 1336599"/>
              <a:gd name="connsiteX52" fmla="*/ 1824002 w 3185626"/>
              <a:gd name="connsiteY52" fmla="*/ 383560 h 1336599"/>
              <a:gd name="connsiteX53" fmla="*/ 1761775 w 3185626"/>
              <a:gd name="connsiteY53" fmla="*/ 317696 h 1336599"/>
              <a:gd name="connsiteX54" fmla="*/ 1782700 w 3185626"/>
              <a:gd name="connsiteY54" fmla="*/ 206561 h 1336599"/>
              <a:gd name="connsiteX55" fmla="*/ 1696461 w 3185626"/>
              <a:gd name="connsiteY55" fmla="*/ 160942 h 1336599"/>
              <a:gd name="connsiteX56" fmla="*/ 1644209 w 3185626"/>
              <a:gd name="connsiteY56" fmla="*/ 69502 h 1336599"/>
              <a:gd name="connsiteX57" fmla="*/ 1526644 w 3185626"/>
              <a:gd name="connsiteY57" fmla="*/ 17251 h 1336599"/>
              <a:gd name="connsiteX58" fmla="*/ 1487455 w 3185626"/>
              <a:gd name="connsiteY58" fmla="*/ 43376 h 1336599"/>
              <a:gd name="connsiteX59" fmla="*/ 1422141 w 3185626"/>
              <a:gd name="connsiteY59" fmla="*/ 160942 h 1336599"/>
              <a:gd name="connsiteX60" fmla="*/ 1409078 w 3185626"/>
              <a:gd name="connsiteY60" fmla="*/ 226256 h 1336599"/>
              <a:gd name="connsiteX61" fmla="*/ 1343764 w 3185626"/>
              <a:gd name="connsiteY61" fmla="*/ 174005 h 1336599"/>
              <a:gd name="connsiteX62" fmla="*/ 1291512 w 3185626"/>
              <a:gd name="connsiteY62" fmla="*/ 69502 h 1336599"/>
              <a:gd name="connsiteX63" fmla="*/ 1180871 w 3185626"/>
              <a:gd name="connsiteY63" fmla="*/ 62 h 1336599"/>
              <a:gd name="connsiteX64" fmla="*/ 1069444 w 3185626"/>
              <a:gd name="connsiteY64" fmla="*/ 82565 h 1336599"/>
              <a:gd name="connsiteX65" fmla="*/ 1043318 w 3185626"/>
              <a:gd name="connsiteY65" fmla="*/ 134816 h 1336599"/>
              <a:gd name="connsiteX66" fmla="*/ 1030255 w 3185626"/>
              <a:gd name="connsiteY66" fmla="*/ 278508 h 1336599"/>
              <a:gd name="connsiteX67" fmla="*/ 991066 w 3185626"/>
              <a:gd name="connsiteY67" fmla="*/ 252382 h 1336599"/>
              <a:gd name="connsiteX68" fmla="*/ 938815 w 3185626"/>
              <a:gd name="connsiteY68" fmla="*/ 200131 h 1336599"/>
              <a:gd name="connsiteX69" fmla="*/ 834312 w 3185626"/>
              <a:gd name="connsiteY69" fmla="*/ 213194 h 1336599"/>
              <a:gd name="connsiteX70" fmla="*/ 794402 w 3185626"/>
              <a:gd name="connsiteY70" fmla="*/ 377660 h 1336599"/>
              <a:gd name="connsiteX71" fmla="*/ 834312 w 3185626"/>
              <a:gd name="connsiteY71" fmla="*/ 487514 h 1336599"/>
              <a:gd name="connsiteX72" fmla="*/ 703684 w 3185626"/>
              <a:gd name="connsiteY72" fmla="*/ 500576 h 1336599"/>
              <a:gd name="connsiteX73" fmla="*/ 559992 w 3185626"/>
              <a:gd name="connsiteY73" fmla="*/ 578954 h 1336599"/>
              <a:gd name="connsiteX74" fmla="*/ 546929 w 3185626"/>
              <a:gd name="connsiteY74" fmla="*/ 644268 h 1336599"/>
              <a:gd name="connsiteX75" fmla="*/ 416301 w 3185626"/>
              <a:gd name="connsiteY75" fmla="*/ 631205 h 1336599"/>
              <a:gd name="connsiteX76" fmla="*/ 390175 w 3185626"/>
              <a:gd name="connsiteY76" fmla="*/ 592016 h 1336599"/>
              <a:gd name="connsiteX77" fmla="*/ 350986 w 3185626"/>
              <a:gd name="connsiteY77" fmla="*/ 552828 h 1336599"/>
              <a:gd name="connsiteX78" fmla="*/ 272609 w 3185626"/>
              <a:gd name="connsiteY78" fmla="*/ 513639 h 1336599"/>
              <a:gd name="connsiteX79" fmla="*/ 259546 w 3185626"/>
              <a:gd name="connsiteY79" fmla="*/ 578954 h 1336599"/>
              <a:gd name="connsiteX80" fmla="*/ 155044 w 3185626"/>
              <a:gd name="connsiteY80" fmla="*/ 683456 h 1336599"/>
              <a:gd name="connsiteX81" fmla="*/ 141981 w 3185626"/>
              <a:gd name="connsiteY81" fmla="*/ 735708 h 1336599"/>
              <a:gd name="connsiteX82" fmla="*/ 141981 w 3185626"/>
              <a:gd name="connsiteY82" fmla="*/ 879399 h 1336599"/>
              <a:gd name="connsiteX83" fmla="*/ 102792 w 3185626"/>
              <a:gd name="connsiteY83" fmla="*/ 918588 h 1336599"/>
              <a:gd name="connsiteX84" fmla="*/ 37478 w 3185626"/>
              <a:gd name="connsiteY84" fmla="*/ 1127594 h 1336599"/>
              <a:gd name="connsiteX85" fmla="*/ 12197 w 3185626"/>
              <a:gd name="connsiteY85" fmla="*/ 1235077 h 1336599"/>
              <a:gd name="connsiteX86" fmla="*/ 814 w 3185626"/>
              <a:gd name="connsiteY86" fmla="*/ 1292153 h 1336599"/>
              <a:gd name="connsiteX87" fmla="*/ 37491 w 3185626"/>
              <a:gd name="connsiteY87" fmla="*/ 1310095 h 133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3185626" h="1336599">
                <a:moveTo>
                  <a:pt x="24415" y="1323536"/>
                </a:moveTo>
                <a:cubicBezTo>
                  <a:pt x="63604" y="1293056"/>
                  <a:pt x="97576" y="1254298"/>
                  <a:pt x="141981" y="1232096"/>
                </a:cubicBezTo>
                <a:cubicBezTo>
                  <a:pt x="159398" y="1223388"/>
                  <a:pt x="177719" y="1216291"/>
                  <a:pt x="194232" y="1205971"/>
                </a:cubicBezTo>
                <a:cubicBezTo>
                  <a:pt x="203957" y="1199893"/>
                  <a:pt x="268092" y="1148190"/>
                  <a:pt x="285672" y="1140656"/>
                </a:cubicBezTo>
                <a:cubicBezTo>
                  <a:pt x="302174" y="1133584"/>
                  <a:pt x="320661" y="1132526"/>
                  <a:pt x="337924" y="1127594"/>
                </a:cubicBezTo>
                <a:cubicBezTo>
                  <a:pt x="351164" y="1123811"/>
                  <a:pt x="364456" y="1119955"/>
                  <a:pt x="377112" y="1114531"/>
                </a:cubicBezTo>
                <a:cubicBezTo>
                  <a:pt x="395011" y="1106860"/>
                  <a:pt x="412851" y="1098726"/>
                  <a:pt x="429364" y="1088405"/>
                </a:cubicBezTo>
                <a:cubicBezTo>
                  <a:pt x="447826" y="1076866"/>
                  <a:pt x="460579" y="1054826"/>
                  <a:pt x="481615" y="1049216"/>
                </a:cubicBezTo>
                <a:cubicBezTo>
                  <a:pt x="528086" y="1036824"/>
                  <a:pt x="577409" y="1040508"/>
                  <a:pt x="625306" y="1036154"/>
                </a:cubicBezTo>
                <a:cubicBezTo>
                  <a:pt x="894902" y="901355"/>
                  <a:pt x="608823" y="1032939"/>
                  <a:pt x="795124" y="970839"/>
                </a:cubicBezTo>
                <a:cubicBezTo>
                  <a:pt x="1021850" y="895265"/>
                  <a:pt x="727544" y="963455"/>
                  <a:pt x="1017192" y="905525"/>
                </a:cubicBezTo>
                <a:lnTo>
                  <a:pt x="1565832" y="918588"/>
                </a:lnTo>
                <a:cubicBezTo>
                  <a:pt x="1622567" y="920651"/>
                  <a:pt x="1679702" y="922005"/>
                  <a:pt x="1735649" y="931651"/>
                </a:cubicBezTo>
                <a:cubicBezTo>
                  <a:pt x="2207710" y="1013040"/>
                  <a:pt x="1683110" y="967555"/>
                  <a:pt x="2153661" y="996965"/>
                </a:cubicBezTo>
                <a:cubicBezTo>
                  <a:pt x="2245305" y="1065699"/>
                  <a:pt x="2164546" y="1014848"/>
                  <a:pt x="2297352" y="1062279"/>
                </a:cubicBezTo>
                <a:cubicBezTo>
                  <a:pt x="2328581" y="1073432"/>
                  <a:pt x="2356907" y="1092358"/>
                  <a:pt x="2388792" y="1101468"/>
                </a:cubicBezTo>
                <a:cubicBezTo>
                  <a:pt x="2418397" y="1109927"/>
                  <a:pt x="2450126" y="1108080"/>
                  <a:pt x="2480232" y="1114531"/>
                </a:cubicBezTo>
                <a:cubicBezTo>
                  <a:pt x="2511228" y="1121173"/>
                  <a:pt x="2541192" y="1131948"/>
                  <a:pt x="2571672" y="1140656"/>
                </a:cubicBezTo>
                <a:cubicBezTo>
                  <a:pt x="2619372" y="1172456"/>
                  <a:pt x="2656093" y="1199277"/>
                  <a:pt x="2715364" y="1219034"/>
                </a:cubicBezTo>
                <a:cubicBezTo>
                  <a:pt x="2744573" y="1228770"/>
                  <a:pt x="2776373" y="1227414"/>
                  <a:pt x="2806804" y="1232096"/>
                </a:cubicBezTo>
                <a:cubicBezTo>
                  <a:pt x="2832982" y="1236123"/>
                  <a:pt x="2859055" y="1240805"/>
                  <a:pt x="2885181" y="1245159"/>
                </a:cubicBezTo>
                <a:cubicBezTo>
                  <a:pt x="3020051" y="1326082"/>
                  <a:pt x="2870023" y="1248696"/>
                  <a:pt x="3081124" y="1297411"/>
                </a:cubicBezTo>
                <a:cubicBezTo>
                  <a:pt x="3096421" y="1300941"/>
                  <a:pt x="3105612" y="1318024"/>
                  <a:pt x="3120312" y="1323536"/>
                </a:cubicBezTo>
                <a:cubicBezTo>
                  <a:pt x="3141101" y="1331332"/>
                  <a:pt x="3163855" y="1332245"/>
                  <a:pt x="3185626" y="1336599"/>
                </a:cubicBezTo>
                <a:cubicBezTo>
                  <a:pt x="3172563" y="1327891"/>
                  <a:pt x="3157539" y="1321575"/>
                  <a:pt x="3146438" y="1310474"/>
                </a:cubicBezTo>
                <a:cubicBezTo>
                  <a:pt x="3131043" y="1295079"/>
                  <a:pt x="3123974" y="1272160"/>
                  <a:pt x="3107249" y="1258222"/>
                </a:cubicBezTo>
                <a:cubicBezTo>
                  <a:pt x="3096671" y="1249407"/>
                  <a:pt x="3080717" y="1250583"/>
                  <a:pt x="3068061" y="1245159"/>
                </a:cubicBezTo>
                <a:cubicBezTo>
                  <a:pt x="3050162" y="1237488"/>
                  <a:pt x="3032322" y="1229355"/>
                  <a:pt x="3015809" y="1219034"/>
                </a:cubicBezTo>
                <a:cubicBezTo>
                  <a:pt x="2958437" y="1183177"/>
                  <a:pt x="2964325" y="1180867"/>
                  <a:pt x="2924369" y="1127594"/>
                </a:cubicBezTo>
                <a:cubicBezTo>
                  <a:pt x="2920015" y="1105822"/>
                  <a:pt x="2923622" y="1080753"/>
                  <a:pt x="2911306" y="1062279"/>
                </a:cubicBezTo>
                <a:cubicBezTo>
                  <a:pt x="2903668" y="1050822"/>
                  <a:pt x="2885535" y="1052312"/>
                  <a:pt x="2872118" y="1049216"/>
                </a:cubicBezTo>
                <a:cubicBezTo>
                  <a:pt x="2828850" y="1039231"/>
                  <a:pt x="2785032" y="1031799"/>
                  <a:pt x="2741489" y="1023091"/>
                </a:cubicBezTo>
                <a:cubicBezTo>
                  <a:pt x="2715785" y="1014906"/>
                  <a:pt x="2768537" y="972782"/>
                  <a:pt x="2753297" y="970605"/>
                </a:cubicBezTo>
                <a:cubicBezTo>
                  <a:pt x="2746906" y="963824"/>
                  <a:pt x="2682001" y="946336"/>
                  <a:pt x="2664793" y="952906"/>
                </a:cubicBezTo>
                <a:cubicBezTo>
                  <a:pt x="2647585" y="959476"/>
                  <a:pt x="2663392" y="1004862"/>
                  <a:pt x="2650049" y="1010028"/>
                </a:cubicBezTo>
                <a:cubicBezTo>
                  <a:pt x="2636706" y="1015194"/>
                  <a:pt x="2606506" y="992611"/>
                  <a:pt x="2584735" y="983902"/>
                </a:cubicBezTo>
                <a:cubicBezTo>
                  <a:pt x="2569253" y="968420"/>
                  <a:pt x="2515633" y="931553"/>
                  <a:pt x="2506358" y="892462"/>
                </a:cubicBezTo>
                <a:cubicBezTo>
                  <a:pt x="2497083" y="853371"/>
                  <a:pt x="2535617" y="795078"/>
                  <a:pt x="2529086" y="749358"/>
                </a:cubicBezTo>
                <a:cubicBezTo>
                  <a:pt x="2522555" y="703638"/>
                  <a:pt x="2487820" y="643708"/>
                  <a:pt x="2467169" y="618142"/>
                </a:cubicBezTo>
                <a:cubicBezTo>
                  <a:pt x="2442931" y="575116"/>
                  <a:pt x="2378204" y="588655"/>
                  <a:pt x="2352078" y="593009"/>
                </a:cubicBezTo>
                <a:cubicBezTo>
                  <a:pt x="2325952" y="597363"/>
                  <a:pt x="2323890" y="633548"/>
                  <a:pt x="2310415" y="644268"/>
                </a:cubicBezTo>
                <a:cubicBezTo>
                  <a:pt x="2296940" y="654988"/>
                  <a:pt x="2279828" y="646579"/>
                  <a:pt x="2271226" y="657331"/>
                </a:cubicBezTo>
                <a:cubicBezTo>
                  <a:pt x="2260011" y="671350"/>
                  <a:pt x="2262518" y="692165"/>
                  <a:pt x="2258164" y="709582"/>
                </a:cubicBezTo>
                <a:cubicBezTo>
                  <a:pt x="2253810" y="757479"/>
                  <a:pt x="2272682" y="813873"/>
                  <a:pt x="2245101" y="853274"/>
                </a:cubicBezTo>
                <a:cubicBezTo>
                  <a:pt x="2207786" y="906582"/>
                  <a:pt x="2102413" y="775900"/>
                  <a:pt x="2101409" y="774896"/>
                </a:cubicBezTo>
                <a:cubicBezTo>
                  <a:pt x="2097055" y="761833"/>
                  <a:pt x="2090809" y="749255"/>
                  <a:pt x="2088346" y="735708"/>
                </a:cubicBezTo>
                <a:cubicBezTo>
                  <a:pt x="2082066" y="701169"/>
                  <a:pt x="2089542" y="663285"/>
                  <a:pt x="2075284" y="631205"/>
                </a:cubicBezTo>
                <a:cubicBezTo>
                  <a:pt x="2069692" y="618622"/>
                  <a:pt x="2049158" y="622496"/>
                  <a:pt x="2036095" y="618142"/>
                </a:cubicBezTo>
                <a:cubicBezTo>
                  <a:pt x="2023032" y="631205"/>
                  <a:pt x="2007153" y="641960"/>
                  <a:pt x="1996906" y="657331"/>
                </a:cubicBezTo>
                <a:cubicBezTo>
                  <a:pt x="1989268" y="668788"/>
                  <a:pt x="1997202" y="693180"/>
                  <a:pt x="1983844" y="696519"/>
                </a:cubicBezTo>
                <a:cubicBezTo>
                  <a:pt x="1953974" y="703986"/>
                  <a:pt x="1922884" y="687810"/>
                  <a:pt x="1892404" y="683456"/>
                </a:cubicBezTo>
                <a:cubicBezTo>
                  <a:pt x="1848250" y="550997"/>
                  <a:pt x="1887586" y="588805"/>
                  <a:pt x="1814026" y="539765"/>
                </a:cubicBezTo>
                <a:cubicBezTo>
                  <a:pt x="1794267" y="493716"/>
                  <a:pt x="1832710" y="420571"/>
                  <a:pt x="1824002" y="383560"/>
                </a:cubicBezTo>
                <a:cubicBezTo>
                  <a:pt x="1815294" y="346549"/>
                  <a:pt x="1768659" y="347196"/>
                  <a:pt x="1761775" y="317696"/>
                </a:cubicBezTo>
                <a:cubicBezTo>
                  <a:pt x="1754891" y="288196"/>
                  <a:pt x="1793586" y="232687"/>
                  <a:pt x="1782700" y="206561"/>
                </a:cubicBezTo>
                <a:cubicBezTo>
                  <a:pt x="1771814" y="180435"/>
                  <a:pt x="1719543" y="183785"/>
                  <a:pt x="1696461" y="160942"/>
                </a:cubicBezTo>
                <a:cubicBezTo>
                  <a:pt x="1673379" y="138099"/>
                  <a:pt x="1699485" y="116882"/>
                  <a:pt x="1644209" y="69502"/>
                </a:cubicBezTo>
                <a:cubicBezTo>
                  <a:pt x="1628189" y="55770"/>
                  <a:pt x="1541156" y="23056"/>
                  <a:pt x="1526644" y="17251"/>
                </a:cubicBezTo>
                <a:cubicBezTo>
                  <a:pt x="1513581" y="25959"/>
                  <a:pt x="1498556" y="32275"/>
                  <a:pt x="1487455" y="43376"/>
                </a:cubicBezTo>
                <a:cubicBezTo>
                  <a:pt x="1453149" y="77681"/>
                  <a:pt x="1435940" y="114946"/>
                  <a:pt x="1422141" y="160942"/>
                </a:cubicBezTo>
                <a:cubicBezTo>
                  <a:pt x="1415761" y="182208"/>
                  <a:pt x="1413432" y="204485"/>
                  <a:pt x="1409078" y="226256"/>
                </a:cubicBezTo>
                <a:cubicBezTo>
                  <a:pt x="1387307" y="208839"/>
                  <a:pt x="1363479" y="193720"/>
                  <a:pt x="1343764" y="174005"/>
                </a:cubicBezTo>
                <a:cubicBezTo>
                  <a:pt x="1317676" y="147917"/>
                  <a:pt x="1303986" y="100686"/>
                  <a:pt x="1291512" y="69502"/>
                </a:cubicBezTo>
                <a:cubicBezTo>
                  <a:pt x="1264363" y="52803"/>
                  <a:pt x="1217882" y="-2115"/>
                  <a:pt x="1180871" y="62"/>
                </a:cubicBezTo>
                <a:cubicBezTo>
                  <a:pt x="1143860" y="2239"/>
                  <a:pt x="1092369" y="60106"/>
                  <a:pt x="1069444" y="82565"/>
                </a:cubicBezTo>
                <a:cubicBezTo>
                  <a:pt x="1046519" y="105024"/>
                  <a:pt x="1047137" y="115721"/>
                  <a:pt x="1043318" y="134816"/>
                </a:cubicBezTo>
                <a:cubicBezTo>
                  <a:pt x="1033886" y="181977"/>
                  <a:pt x="1034609" y="230611"/>
                  <a:pt x="1030255" y="278508"/>
                </a:cubicBezTo>
                <a:cubicBezTo>
                  <a:pt x="1017192" y="269799"/>
                  <a:pt x="1002986" y="262599"/>
                  <a:pt x="991066" y="252382"/>
                </a:cubicBezTo>
                <a:cubicBezTo>
                  <a:pt x="972364" y="236352"/>
                  <a:pt x="962711" y="206105"/>
                  <a:pt x="938815" y="200131"/>
                </a:cubicBezTo>
                <a:cubicBezTo>
                  <a:pt x="904758" y="191617"/>
                  <a:pt x="869146" y="208840"/>
                  <a:pt x="834312" y="213194"/>
                </a:cubicBezTo>
                <a:cubicBezTo>
                  <a:pt x="819585" y="242782"/>
                  <a:pt x="794402" y="331940"/>
                  <a:pt x="794402" y="377660"/>
                </a:cubicBezTo>
                <a:cubicBezTo>
                  <a:pt x="794402" y="423380"/>
                  <a:pt x="849432" y="467028"/>
                  <a:pt x="834312" y="487514"/>
                </a:cubicBezTo>
                <a:cubicBezTo>
                  <a:pt x="819192" y="508000"/>
                  <a:pt x="747227" y="496222"/>
                  <a:pt x="703684" y="500576"/>
                </a:cubicBezTo>
                <a:cubicBezTo>
                  <a:pt x="694078" y="505379"/>
                  <a:pt x="570836" y="564495"/>
                  <a:pt x="559992" y="578954"/>
                </a:cubicBezTo>
                <a:cubicBezTo>
                  <a:pt x="546671" y="596716"/>
                  <a:pt x="551283" y="622497"/>
                  <a:pt x="546929" y="644268"/>
                </a:cubicBezTo>
                <a:cubicBezTo>
                  <a:pt x="503386" y="639914"/>
                  <a:pt x="457815" y="645043"/>
                  <a:pt x="416301" y="631205"/>
                </a:cubicBezTo>
                <a:cubicBezTo>
                  <a:pt x="401407" y="626240"/>
                  <a:pt x="400226" y="604077"/>
                  <a:pt x="390175" y="592016"/>
                </a:cubicBezTo>
                <a:cubicBezTo>
                  <a:pt x="378348" y="577824"/>
                  <a:pt x="364049" y="565891"/>
                  <a:pt x="350986" y="552828"/>
                </a:cubicBezTo>
                <a:cubicBezTo>
                  <a:pt x="343267" y="521948"/>
                  <a:pt x="342262" y="443986"/>
                  <a:pt x="272609" y="513639"/>
                </a:cubicBezTo>
                <a:cubicBezTo>
                  <a:pt x="256909" y="529339"/>
                  <a:pt x="272184" y="560699"/>
                  <a:pt x="259546" y="578954"/>
                </a:cubicBezTo>
                <a:cubicBezTo>
                  <a:pt x="231505" y="619457"/>
                  <a:pt x="155044" y="683456"/>
                  <a:pt x="155044" y="683456"/>
                </a:cubicBezTo>
                <a:cubicBezTo>
                  <a:pt x="150690" y="700873"/>
                  <a:pt x="141981" y="717755"/>
                  <a:pt x="141981" y="735708"/>
                </a:cubicBezTo>
                <a:cubicBezTo>
                  <a:pt x="141981" y="844236"/>
                  <a:pt x="218361" y="669357"/>
                  <a:pt x="141981" y="879399"/>
                </a:cubicBezTo>
                <a:cubicBezTo>
                  <a:pt x="135668" y="896761"/>
                  <a:pt x="115855" y="905525"/>
                  <a:pt x="102792" y="918588"/>
                </a:cubicBezTo>
                <a:cubicBezTo>
                  <a:pt x="77728" y="981248"/>
                  <a:pt x="52577" y="1074846"/>
                  <a:pt x="37478" y="1127594"/>
                </a:cubicBezTo>
                <a:cubicBezTo>
                  <a:pt x="22379" y="1180342"/>
                  <a:pt x="14374" y="1209125"/>
                  <a:pt x="12197" y="1235077"/>
                </a:cubicBezTo>
                <a:cubicBezTo>
                  <a:pt x="10020" y="1261029"/>
                  <a:pt x="-3402" y="1279650"/>
                  <a:pt x="814" y="1292153"/>
                </a:cubicBezTo>
                <a:cubicBezTo>
                  <a:pt x="5030" y="1304656"/>
                  <a:pt x="35312" y="1305630"/>
                  <a:pt x="37491" y="1310095"/>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16" name="Полилиния 15"/>
          <p:cNvSpPr/>
          <p:nvPr/>
        </p:nvSpPr>
        <p:spPr>
          <a:xfrm>
            <a:off x="2967038" y="3032125"/>
            <a:ext cx="6203950" cy="1076325"/>
          </a:xfrm>
          <a:custGeom>
            <a:avLst/>
            <a:gdLst>
              <a:gd name="connsiteX0" fmla="*/ 80108 w 5606848"/>
              <a:gd name="connsiteY0" fmla="*/ 1355153 h 1542567"/>
              <a:gd name="connsiteX1" fmla="*/ 119296 w 5606848"/>
              <a:gd name="connsiteY1" fmla="*/ 1289839 h 1542567"/>
              <a:gd name="connsiteX2" fmla="*/ 171548 w 5606848"/>
              <a:gd name="connsiteY2" fmla="*/ 1250650 h 1542567"/>
              <a:gd name="connsiteX3" fmla="*/ 276050 w 5606848"/>
              <a:gd name="connsiteY3" fmla="*/ 1185336 h 1542567"/>
              <a:gd name="connsiteX4" fmla="*/ 315239 w 5606848"/>
              <a:gd name="connsiteY4" fmla="*/ 1146148 h 1542567"/>
              <a:gd name="connsiteX5" fmla="*/ 341365 w 5606848"/>
              <a:gd name="connsiteY5" fmla="*/ 1106959 h 1542567"/>
              <a:gd name="connsiteX6" fmla="*/ 432805 w 5606848"/>
              <a:gd name="connsiteY6" fmla="*/ 1080833 h 1542567"/>
              <a:gd name="connsiteX7" fmla="*/ 524245 w 5606848"/>
              <a:gd name="connsiteY7" fmla="*/ 1028582 h 1542567"/>
              <a:gd name="connsiteX8" fmla="*/ 628748 w 5606848"/>
              <a:gd name="connsiteY8" fmla="*/ 976330 h 1542567"/>
              <a:gd name="connsiteX9" fmla="*/ 680999 w 5606848"/>
              <a:gd name="connsiteY9" fmla="*/ 937142 h 1542567"/>
              <a:gd name="connsiteX10" fmla="*/ 1164325 w 5606848"/>
              <a:gd name="connsiteY10" fmla="*/ 976330 h 1542567"/>
              <a:gd name="connsiteX11" fmla="*/ 1281890 w 5606848"/>
              <a:gd name="connsiteY11" fmla="*/ 1028582 h 1542567"/>
              <a:gd name="connsiteX12" fmla="*/ 1321079 w 5606848"/>
              <a:gd name="connsiteY12" fmla="*/ 1054708 h 1542567"/>
              <a:gd name="connsiteX13" fmla="*/ 1477833 w 5606848"/>
              <a:gd name="connsiteY13" fmla="*/ 1080833 h 1542567"/>
              <a:gd name="connsiteX14" fmla="*/ 1517022 w 5606848"/>
              <a:gd name="connsiteY14" fmla="*/ 1106959 h 1542567"/>
              <a:gd name="connsiteX15" fmla="*/ 1621525 w 5606848"/>
              <a:gd name="connsiteY15" fmla="*/ 1041645 h 1542567"/>
              <a:gd name="connsiteX16" fmla="*/ 1660713 w 5606848"/>
              <a:gd name="connsiteY16" fmla="*/ 1028582 h 1542567"/>
              <a:gd name="connsiteX17" fmla="*/ 1726028 w 5606848"/>
              <a:gd name="connsiteY17" fmla="*/ 963268 h 1542567"/>
              <a:gd name="connsiteX18" fmla="*/ 1817468 w 5606848"/>
              <a:gd name="connsiteY18" fmla="*/ 884890 h 1542567"/>
              <a:gd name="connsiteX19" fmla="*/ 1908908 w 5606848"/>
              <a:gd name="connsiteY19" fmla="*/ 819576 h 1542567"/>
              <a:gd name="connsiteX20" fmla="*/ 1961159 w 5606848"/>
              <a:gd name="connsiteY20" fmla="*/ 806513 h 1542567"/>
              <a:gd name="connsiteX21" fmla="*/ 2091788 w 5606848"/>
              <a:gd name="connsiteY21" fmla="*/ 754262 h 1542567"/>
              <a:gd name="connsiteX22" fmla="*/ 2196290 w 5606848"/>
              <a:gd name="connsiteY22" fmla="*/ 715073 h 1542567"/>
              <a:gd name="connsiteX23" fmla="*/ 2405296 w 5606848"/>
              <a:gd name="connsiteY23" fmla="*/ 741199 h 1542567"/>
              <a:gd name="connsiteX24" fmla="*/ 2457548 w 5606848"/>
              <a:gd name="connsiteY24" fmla="*/ 754262 h 1542567"/>
              <a:gd name="connsiteX25" fmla="*/ 2548988 w 5606848"/>
              <a:gd name="connsiteY25" fmla="*/ 845702 h 1542567"/>
              <a:gd name="connsiteX26" fmla="*/ 2588176 w 5606848"/>
              <a:gd name="connsiteY26" fmla="*/ 884890 h 1542567"/>
              <a:gd name="connsiteX27" fmla="*/ 2627365 w 5606848"/>
              <a:gd name="connsiteY27" fmla="*/ 897953 h 1542567"/>
              <a:gd name="connsiteX28" fmla="*/ 2757993 w 5606848"/>
              <a:gd name="connsiteY28" fmla="*/ 924079 h 1542567"/>
              <a:gd name="connsiteX29" fmla="*/ 2810245 w 5606848"/>
              <a:gd name="connsiteY29" fmla="*/ 937142 h 1542567"/>
              <a:gd name="connsiteX30" fmla="*/ 2862496 w 5606848"/>
              <a:gd name="connsiteY30" fmla="*/ 897953 h 1542567"/>
              <a:gd name="connsiteX31" fmla="*/ 2993125 w 5606848"/>
              <a:gd name="connsiteY31" fmla="*/ 845702 h 1542567"/>
              <a:gd name="connsiteX32" fmla="*/ 3097628 w 5606848"/>
              <a:gd name="connsiteY32" fmla="*/ 793450 h 1542567"/>
              <a:gd name="connsiteX33" fmla="*/ 3463388 w 5606848"/>
              <a:gd name="connsiteY33" fmla="*/ 832639 h 1542567"/>
              <a:gd name="connsiteX34" fmla="*/ 3541765 w 5606848"/>
              <a:gd name="connsiteY34" fmla="*/ 845702 h 1542567"/>
              <a:gd name="connsiteX35" fmla="*/ 3659330 w 5606848"/>
              <a:gd name="connsiteY35" fmla="*/ 897953 h 1542567"/>
              <a:gd name="connsiteX36" fmla="*/ 3763833 w 5606848"/>
              <a:gd name="connsiteY36" fmla="*/ 924079 h 1542567"/>
              <a:gd name="connsiteX37" fmla="*/ 3894462 w 5606848"/>
              <a:gd name="connsiteY37" fmla="*/ 1002456 h 1542567"/>
              <a:gd name="connsiteX38" fmla="*/ 3946713 w 5606848"/>
              <a:gd name="connsiteY38" fmla="*/ 1015519 h 1542567"/>
              <a:gd name="connsiteX39" fmla="*/ 3998965 w 5606848"/>
              <a:gd name="connsiteY39" fmla="*/ 1041645 h 1542567"/>
              <a:gd name="connsiteX40" fmla="*/ 4038153 w 5606848"/>
              <a:gd name="connsiteY40" fmla="*/ 1054708 h 1542567"/>
              <a:gd name="connsiteX41" fmla="*/ 4207970 w 5606848"/>
              <a:gd name="connsiteY41" fmla="*/ 1080833 h 1542567"/>
              <a:gd name="connsiteX42" fmla="*/ 4403913 w 5606848"/>
              <a:gd name="connsiteY42" fmla="*/ 1159210 h 1542567"/>
              <a:gd name="connsiteX43" fmla="*/ 4586793 w 5606848"/>
              <a:gd name="connsiteY43" fmla="*/ 1198399 h 1542567"/>
              <a:gd name="connsiteX44" fmla="*/ 4639045 w 5606848"/>
              <a:gd name="connsiteY44" fmla="*/ 1211462 h 1542567"/>
              <a:gd name="connsiteX45" fmla="*/ 5226873 w 5606848"/>
              <a:gd name="connsiteY45" fmla="*/ 1237588 h 1542567"/>
              <a:gd name="connsiteX46" fmla="*/ 5279125 w 5606848"/>
              <a:gd name="connsiteY46" fmla="*/ 1276776 h 1542567"/>
              <a:gd name="connsiteX47" fmla="*/ 5344439 w 5606848"/>
              <a:gd name="connsiteY47" fmla="*/ 1289839 h 1542567"/>
              <a:gd name="connsiteX48" fmla="*/ 5396690 w 5606848"/>
              <a:gd name="connsiteY48" fmla="*/ 1302902 h 1542567"/>
              <a:gd name="connsiteX49" fmla="*/ 5448942 w 5606848"/>
              <a:gd name="connsiteY49" fmla="*/ 1342090 h 1542567"/>
              <a:gd name="connsiteX50" fmla="*/ 5605696 w 5606848"/>
              <a:gd name="connsiteY50" fmla="*/ 1394342 h 1542567"/>
              <a:gd name="connsiteX51" fmla="*/ 5592633 w 5606848"/>
              <a:gd name="connsiteY51" fmla="*/ 1538033 h 1542567"/>
              <a:gd name="connsiteX52" fmla="*/ 5566508 w 5606848"/>
              <a:gd name="connsiteY52" fmla="*/ 1459656 h 1542567"/>
              <a:gd name="connsiteX53" fmla="*/ 5488130 w 5606848"/>
              <a:gd name="connsiteY53" fmla="*/ 1224525 h 1542567"/>
              <a:gd name="connsiteX54" fmla="*/ 5422816 w 5606848"/>
              <a:gd name="connsiteY54" fmla="*/ 1211462 h 1542567"/>
              <a:gd name="connsiteX55" fmla="*/ 5383628 w 5606848"/>
              <a:gd name="connsiteY55" fmla="*/ 1159210 h 1542567"/>
              <a:gd name="connsiteX56" fmla="*/ 5331376 w 5606848"/>
              <a:gd name="connsiteY56" fmla="*/ 1146148 h 1542567"/>
              <a:gd name="connsiteX57" fmla="*/ 5266062 w 5606848"/>
              <a:gd name="connsiteY57" fmla="*/ 1120022 h 1542567"/>
              <a:gd name="connsiteX58" fmla="*/ 5252999 w 5606848"/>
              <a:gd name="connsiteY58" fmla="*/ 832639 h 1542567"/>
              <a:gd name="connsiteX59" fmla="*/ 5213810 w 5606848"/>
              <a:gd name="connsiteY59" fmla="*/ 741199 h 1542567"/>
              <a:gd name="connsiteX60" fmla="*/ 5161559 w 5606848"/>
              <a:gd name="connsiteY60" fmla="*/ 571382 h 1542567"/>
              <a:gd name="connsiteX61" fmla="*/ 5135433 w 5606848"/>
              <a:gd name="connsiteY61" fmla="*/ 375439 h 1542567"/>
              <a:gd name="connsiteX62" fmla="*/ 5043993 w 5606848"/>
              <a:gd name="connsiteY62" fmla="*/ 323188 h 1542567"/>
              <a:gd name="connsiteX63" fmla="*/ 4991742 w 5606848"/>
              <a:gd name="connsiteY63" fmla="*/ 270936 h 1542567"/>
              <a:gd name="connsiteX64" fmla="*/ 4939490 w 5606848"/>
              <a:gd name="connsiteY64" fmla="*/ 205622 h 1542567"/>
              <a:gd name="connsiteX65" fmla="*/ 4887239 w 5606848"/>
              <a:gd name="connsiteY65" fmla="*/ 140308 h 1542567"/>
              <a:gd name="connsiteX66" fmla="*/ 4861113 w 5606848"/>
              <a:gd name="connsiteY66" fmla="*/ 88056 h 1542567"/>
              <a:gd name="connsiteX67" fmla="*/ 4821925 w 5606848"/>
              <a:gd name="connsiteY67" fmla="*/ 61930 h 1542567"/>
              <a:gd name="connsiteX68" fmla="*/ 4795799 w 5606848"/>
              <a:gd name="connsiteY68" fmla="*/ 22742 h 1542567"/>
              <a:gd name="connsiteX69" fmla="*/ 4691296 w 5606848"/>
              <a:gd name="connsiteY69" fmla="*/ 48868 h 1542567"/>
              <a:gd name="connsiteX70" fmla="*/ 4652108 w 5606848"/>
              <a:gd name="connsiteY70" fmla="*/ 88056 h 1542567"/>
              <a:gd name="connsiteX71" fmla="*/ 4612919 w 5606848"/>
              <a:gd name="connsiteY71" fmla="*/ 244810 h 1542567"/>
              <a:gd name="connsiteX72" fmla="*/ 4599856 w 5606848"/>
              <a:gd name="connsiteY72" fmla="*/ 297062 h 1542567"/>
              <a:gd name="connsiteX73" fmla="*/ 4560668 w 5606848"/>
              <a:gd name="connsiteY73" fmla="*/ 362376 h 1542567"/>
              <a:gd name="connsiteX74" fmla="*/ 4443102 w 5606848"/>
              <a:gd name="connsiteY74" fmla="*/ 336250 h 1542567"/>
              <a:gd name="connsiteX75" fmla="*/ 4416976 w 5606848"/>
              <a:gd name="connsiteY75" fmla="*/ 297062 h 1542567"/>
              <a:gd name="connsiteX76" fmla="*/ 4325536 w 5606848"/>
              <a:gd name="connsiteY76" fmla="*/ 283999 h 1542567"/>
              <a:gd name="connsiteX77" fmla="*/ 4286348 w 5606848"/>
              <a:gd name="connsiteY77" fmla="*/ 192559 h 1542567"/>
              <a:gd name="connsiteX78" fmla="*/ 4234096 w 5606848"/>
              <a:gd name="connsiteY78" fmla="*/ 166433 h 1542567"/>
              <a:gd name="connsiteX79" fmla="*/ 4155719 w 5606848"/>
              <a:gd name="connsiteY79" fmla="*/ 179496 h 1542567"/>
              <a:gd name="connsiteX80" fmla="*/ 4051216 w 5606848"/>
              <a:gd name="connsiteY80" fmla="*/ 153370 h 1542567"/>
              <a:gd name="connsiteX81" fmla="*/ 3959776 w 5606848"/>
              <a:gd name="connsiteY81" fmla="*/ 127245 h 1542567"/>
              <a:gd name="connsiteX82" fmla="*/ 3750770 w 5606848"/>
              <a:gd name="connsiteY82" fmla="*/ 88056 h 1542567"/>
              <a:gd name="connsiteX83" fmla="*/ 3620142 w 5606848"/>
              <a:gd name="connsiteY83" fmla="*/ 114182 h 1542567"/>
              <a:gd name="connsiteX84" fmla="*/ 3607079 w 5606848"/>
              <a:gd name="connsiteY84" fmla="*/ 166433 h 1542567"/>
              <a:gd name="connsiteX85" fmla="*/ 3580953 w 5606848"/>
              <a:gd name="connsiteY85" fmla="*/ 362376 h 1542567"/>
              <a:gd name="connsiteX86" fmla="*/ 3554828 w 5606848"/>
              <a:gd name="connsiteY86" fmla="*/ 401565 h 1542567"/>
              <a:gd name="connsiteX87" fmla="*/ 3450325 w 5606848"/>
              <a:gd name="connsiteY87" fmla="*/ 479942 h 1542567"/>
              <a:gd name="connsiteX88" fmla="*/ 3176005 w 5606848"/>
              <a:gd name="connsiteY88" fmla="*/ 479942 h 1542567"/>
              <a:gd name="connsiteX89" fmla="*/ 3136816 w 5606848"/>
              <a:gd name="connsiteY89" fmla="*/ 506068 h 1542567"/>
              <a:gd name="connsiteX90" fmla="*/ 3032313 w 5606848"/>
              <a:gd name="connsiteY90" fmla="*/ 466879 h 1542567"/>
              <a:gd name="connsiteX91" fmla="*/ 2940873 w 5606848"/>
              <a:gd name="connsiteY91" fmla="*/ 545256 h 1542567"/>
              <a:gd name="connsiteX92" fmla="*/ 2914748 w 5606848"/>
              <a:gd name="connsiteY92" fmla="*/ 584445 h 1542567"/>
              <a:gd name="connsiteX93" fmla="*/ 2862496 w 5606848"/>
              <a:gd name="connsiteY93" fmla="*/ 623633 h 1542567"/>
              <a:gd name="connsiteX94" fmla="*/ 2797182 w 5606848"/>
              <a:gd name="connsiteY94" fmla="*/ 610570 h 1542567"/>
              <a:gd name="connsiteX95" fmla="*/ 2757993 w 5606848"/>
              <a:gd name="connsiteY95" fmla="*/ 571382 h 1542567"/>
              <a:gd name="connsiteX96" fmla="*/ 2718805 w 5606848"/>
              <a:gd name="connsiteY96" fmla="*/ 545256 h 1542567"/>
              <a:gd name="connsiteX97" fmla="*/ 2705742 w 5606848"/>
              <a:gd name="connsiteY97" fmla="*/ 479942 h 1542567"/>
              <a:gd name="connsiteX98" fmla="*/ 2666553 w 5606848"/>
              <a:gd name="connsiteY98" fmla="*/ 440753 h 1542567"/>
              <a:gd name="connsiteX99" fmla="*/ 2627365 w 5606848"/>
              <a:gd name="connsiteY99" fmla="*/ 297062 h 1542567"/>
              <a:gd name="connsiteX100" fmla="*/ 2522862 w 5606848"/>
              <a:gd name="connsiteY100" fmla="*/ 297062 h 1542567"/>
              <a:gd name="connsiteX101" fmla="*/ 2379170 w 5606848"/>
              <a:gd name="connsiteY101" fmla="*/ 323188 h 1542567"/>
              <a:gd name="connsiteX102" fmla="*/ 2339982 w 5606848"/>
              <a:gd name="connsiteY102" fmla="*/ 231748 h 1542567"/>
              <a:gd name="connsiteX103" fmla="*/ 2300793 w 5606848"/>
              <a:gd name="connsiteY103" fmla="*/ 127245 h 1542567"/>
              <a:gd name="connsiteX104" fmla="*/ 2287730 w 5606848"/>
              <a:gd name="connsiteY104" fmla="*/ 35805 h 1542567"/>
              <a:gd name="connsiteX105" fmla="*/ 2235479 w 5606848"/>
              <a:gd name="connsiteY105" fmla="*/ 61930 h 1542567"/>
              <a:gd name="connsiteX106" fmla="*/ 2196290 w 5606848"/>
              <a:gd name="connsiteY106" fmla="*/ 205622 h 1542567"/>
              <a:gd name="connsiteX107" fmla="*/ 2183228 w 5606848"/>
              <a:gd name="connsiteY107" fmla="*/ 388502 h 1542567"/>
              <a:gd name="connsiteX108" fmla="*/ 2144039 w 5606848"/>
              <a:gd name="connsiteY108" fmla="*/ 401565 h 1542567"/>
              <a:gd name="connsiteX109" fmla="*/ 2039536 w 5606848"/>
              <a:gd name="connsiteY109" fmla="*/ 440753 h 1542567"/>
              <a:gd name="connsiteX110" fmla="*/ 1726028 w 5606848"/>
              <a:gd name="connsiteY110" fmla="*/ 675885 h 1542567"/>
              <a:gd name="connsiteX111" fmla="*/ 1699902 w 5606848"/>
              <a:gd name="connsiteY111" fmla="*/ 858765 h 1542567"/>
              <a:gd name="connsiteX112" fmla="*/ 1660713 w 5606848"/>
              <a:gd name="connsiteY112" fmla="*/ 950205 h 1542567"/>
              <a:gd name="connsiteX113" fmla="*/ 1647650 w 5606848"/>
              <a:gd name="connsiteY113" fmla="*/ 1002456 h 1542567"/>
              <a:gd name="connsiteX114" fmla="*/ 1608462 w 5606848"/>
              <a:gd name="connsiteY114" fmla="*/ 1015519 h 1542567"/>
              <a:gd name="connsiteX115" fmla="*/ 1438645 w 5606848"/>
              <a:gd name="connsiteY115" fmla="*/ 989393 h 1542567"/>
              <a:gd name="connsiteX116" fmla="*/ 1373330 w 5606848"/>
              <a:gd name="connsiteY116" fmla="*/ 950205 h 1542567"/>
              <a:gd name="connsiteX117" fmla="*/ 1347205 w 5606848"/>
              <a:gd name="connsiteY117" fmla="*/ 897953 h 1542567"/>
              <a:gd name="connsiteX118" fmla="*/ 1281890 w 5606848"/>
              <a:gd name="connsiteY118" fmla="*/ 832639 h 1542567"/>
              <a:gd name="connsiteX119" fmla="*/ 1229639 w 5606848"/>
              <a:gd name="connsiteY119" fmla="*/ 741199 h 1542567"/>
              <a:gd name="connsiteX120" fmla="*/ 1151262 w 5606848"/>
              <a:gd name="connsiteY120" fmla="*/ 688948 h 1542567"/>
              <a:gd name="connsiteX121" fmla="*/ 1059822 w 5606848"/>
              <a:gd name="connsiteY121" fmla="*/ 702010 h 1542567"/>
              <a:gd name="connsiteX122" fmla="*/ 1007570 w 5606848"/>
              <a:gd name="connsiteY122" fmla="*/ 793450 h 1542567"/>
              <a:gd name="connsiteX123" fmla="*/ 968382 w 5606848"/>
              <a:gd name="connsiteY123" fmla="*/ 819576 h 1542567"/>
              <a:gd name="connsiteX124" fmla="*/ 863879 w 5606848"/>
              <a:gd name="connsiteY124" fmla="*/ 819576 h 1542567"/>
              <a:gd name="connsiteX125" fmla="*/ 837753 w 5606848"/>
              <a:gd name="connsiteY125" fmla="*/ 858765 h 1542567"/>
              <a:gd name="connsiteX126" fmla="*/ 654873 w 5606848"/>
              <a:gd name="connsiteY126" fmla="*/ 871828 h 1542567"/>
              <a:gd name="connsiteX127" fmla="*/ 511182 w 5606848"/>
              <a:gd name="connsiteY127" fmla="*/ 911016 h 1542567"/>
              <a:gd name="connsiteX128" fmla="*/ 445868 w 5606848"/>
              <a:gd name="connsiteY128" fmla="*/ 1028582 h 1542567"/>
              <a:gd name="connsiteX129" fmla="*/ 406679 w 5606848"/>
              <a:gd name="connsiteY129" fmla="*/ 1054708 h 1542567"/>
              <a:gd name="connsiteX130" fmla="*/ 289113 w 5606848"/>
              <a:gd name="connsiteY130" fmla="*/ 1185336 h 1542567"/>
              <a:gd name="connsiteX131" fmla="*/ 236862 w 5606848"/>
              <a:gd name="connsiteY131" fmla="*/ 1198399 h 1542567"/>
              <a:gd name="connsiteX132" fmla="*/ 197673 w 5606848"/>
              <a:gd name="connsiteY132" fmla="*/ 1224525 h 1542567"/>
              <a:gd name="connsiteX133" fmla="*/ 132359 w 5606848"/>
              <a:gd name="connsiteY133" fmla="*/ 1250650 h 1542567"/>
              <a:gd name="connsiteX134" fmla="*/ 93170 w 5606848"/>
              <a:gd name="connsiteY134" fmla="*/ 1289839 h 1542567"/>
              <a:gd name="connsiteX135" fmla="*/ 53982 w 5606848"/>
              <a:gd name="connsiteY135" fmla="*/ 1302902 h 1542567"/>
              <a:gd name="connsiteX136" fmla="*/ 1730 w 5606848"/>
              <a:gd name="connsiteY136" fmla="*/ 1315965 h 1542567"/>
              <a:gd name="connsiteX137" fmla="*/ 14793 w 5606848"/>
              <a:gd name="connsiteY137" fmla="*/ 1342090 h 1542567"/>
              <a:gd name="connsiteX0" fmla="*/ 80108 w 5608417"/>
              <a:gd name="connsiteY0" fmla="*/ 1355153 h 1549375"/>
              <a:gd name="connsiteX1" fmla="*/ 119296 w 5608417"/>
              <a:gd name="connsiteY1" fmla="*/ 1289839 h 1549375"/>
              <a:gd name="connsiteX2" fmla="*/ 171548 w 5608417"/>
              <a:gd name="connsiteY2" fmla="*/ 1250650 h 1549375"/>
              <a:gd name="connsiteX3" fmla="*/ 276050 w 5608417"/>
              <a:gd name="connsiteY3" fmla="*/ 1185336 h 1549375"/>
              <a:gd name="connsiteX4" fmla="*/ 315239 w 5608417"/>
              <a:gd name="connsiteY4" fmla="*/ 1146148 h 1549375"/>
              <a:gd name="connsiteX5" fmla="*/ 341365 w 5608417"/>
              <a:gd name="connsiteY5" fmla="*/ 1106959 h 1549375"/>
              <a:gd name="connsiteX6" fmla="*/ 432805 w 5608417"/>
              <a:gd name="connsiteY6" fmla="*/ 1080833 h 1549375"/>
              <a:gd name="connsiteX7" fmla="*/ 524245 w 5608417"/>
              <a:gd name="connsiteY7" fmla="*/ 1028582 h 1549375"/>
              <a:gd name="connsiteX8" fmla="*/ 628748 w 5608417"/>
              <a:gd name="connsiteY8" fmla="*/ 976330 h 1549375"/>
              <a:gd name="connsiteX9" fmla="*/ 680999 w 5608417"/>
              <a:gd name="connsiteY9" fmla="*/ 937142 h 1549375"/>
              <a:gd name="connsiteX10" fmla="*/ 1164325 w 5608417"/>
              <a:gd name="connsiteY10" fmla="*/ 976330 h 1549375"/>
              <a:gd name="connsiteX11" fmla="*/ 1281890 w 5608417"/>
              <a:gd name="connsiteY11" fmla="*/ 1028582 h 1549375"/>
              <a:gd name="connsiteX12" fmla="*/ 1321079 w 5608417"/>
              <a:gd name="connsiteY12" fmla="*/ 1054708 h 1549375"/>
              <a:gd name="connsiteX13" fmla="*/ 1477833 w 5608417"/>
              <a:gd name="connsiteY13" fmla="*/ 1080833 h 1549375"/>
              <a:gd name="connsiteX14" fmla="*/ 1517022 w 5608417"/>
              <a:gd name="connsiteY14" fmla="*/ 1106959 h 1549375"/>
              <a:gd name="connsiteX15" fmla="*/ 1621525 w 5608417"/>
              <a:gd name="connsiteY15" fmla="*/ 1041645 h 1549375"/>
              <a:gd name="connsiteX16" fmla="*/ 1660713 w 5608417"/>
              <a:gd name="connsiteY16" fmla="*/ 1028582 h 1549375"/>
              <a:gd name="connsiteX17" fmla="*/ 1726028 w 5608417"/>
              <a:gd name="connsiteY17" fmla="*/ 963268 h 1549375"/>
              <a:gd name="connsiteX18" fmla="*/ 1817468 w 5608417"/>
              <a:gd name="connsiteY18" fmla="*/ 884890 h 1549375"/>
              <a:gd name="connsiteX19" fmla="*/ 1908908 w 5608417"/>
              <a:gd name="connsiteY19" fmla="*/ 819576 h 1549375"/>
              <a:gd name="connsiteX20" fmla="*/ 1961159 w 5608417"/>
              <a:gd name="connsiteY20" fmla="*/ 806513 h 1549375"/>
              <a:gd name="connsiteX21" fmla="*/ 2091788 w 5608417"/>
              <a:gd name="connsiteY21" fmla="*/ 754262 h 1549375"/>
              <a:gd name="connsiteX22" fmla="*/ 2196290 w 5608417"/>
              <a:gd name="connsiteY22" fmla="*/ 715073 h 1549375"/>
              <a:gd name="connsiteX23" fmla="*/ 2405296 w 5608417"/>
              <a:gd name="connsiteY23" fmla="*/ 741199 h 1549375"/>
              <a:gd name="connsiteX24" fmla="*/ 2457548 w 5608417"/>
              <a:gd name="connsiteY24" fmla="*/ 754262 h 1549375"/>
              <a:gd name="connsiteX25" fmla="*/ 2548988 w 5608417"/>
              <a:gd name="connsiteY25" fmla="*/ 845702 h 1549375"/>
              <a:gd name="connsiteX26" fmla="*/ 2588176 w 5608417"/>
              <a:gd name="connsiteY26" fmla="*/ 884890 h 1549375"/>
              <a:gd name="connsiteX27" fmla="*/ 2627365 w 5608417"/>
              <a:gd name="connsiteY27" fmla="*/ 897953 h 1549375"/>
              <a:gd name="connsiteX28" fmla="*/ 2757993 w 5608417"/>
              <a:gd name="connsiteY28" fmla="*/ 924079 h 1549375"/>
              <a:gd name="connsiteX29" fmla="*/ 2810245 w 5608417"/>
              <a:gd name="connsiteY29" fmla="*/ 937142 h 1549375"/>
              <a:gd name="connsiteX30" fmla="*/ 2862496 w 5608417"/>
              <a:gd name="connsiteY30" fmla="*/ 897953 h 1549375"/>
              <a:gd name="connsiteX31" fmla="*/ 2993125 w 5608417"/>
              <a:gd name="connsiteY31" fmla="*/ 845702 h 1549375"/>
              <a:gd name="connsiteX32" fmla="*/ 3097628 w 5608417"/>
              <a:gd name="connsiteY32" fmla="*/ 793450 h 1549375"/>
              <a:gd name="connsiteX33" fmla="*/ 3463388 w 5608417"/>
              <a:gd name="connsiteY33" fmla="*/ 832639 h 1549375"/>
              <a:gd name="connsiteX34" fmla="*/ 3541765 w 5608417"/>
              <a:gd name="connsiteY34" fmla="*/ 845702 h 1549375"/>
              <a:gd name="connsiteX35" fmla="*/ 3659330 w 5608417"/>
              <a:gd name="connsiteY35" fmla="*/ 897953 h 1549375"/>
              <a:gd name="connsiteX36" fmla="*/ 3763833 w 5608417"/>
              <a:gd name="connsiteY36" fmla="*/ 924079 h 1549375"/>
              <a:gd name="connsiteX37" fmla="*/ 3894462 w 5608417"/>
              <a:gd name="connsiteY37" fmla="*/ 1002456 h 1549375"/>
              <a:gd name="connsiteX38" fmla="*/ 3946713 w 5608417"/>
              <a:gd name="connsiteY38" fmla="*/ 1015519 h 1549375"/>
              <a:gd name="connsiteX39" fmla="*/ 3998965 w 5608417"/>
              <a:gd name="connsiteY39" fmla="*/ 1041645 h 1549375"/>
              <a:gd name="connsiteX40" fmla="*/ 4038153 w 5608417"/>
              <a:gd name="connsiteY40" fmla="*/ 1054708 h 1549375"/>
              <a:gd name="connsiteX41" fmla="*/ 4207970 w 5608417"/>
              <a:gd name="connsiteY41" fmla="*/ 1080833 h 1549375"/>
              <a:gd name="connsiteX42" fmla="*/ 4403913 w 5608417"/>
              <a:gd name="connsiteY42" fmla="*/ 1159210 h 1549375"/>
              <a:gd name="connsiteX43" fmla="*/ 4586793 w 5608417"/>
              <a:gd name="connsiteY43" fmla="*/ 1198399 h 1549375"/>
              <a:gd name="connsiteX44" fmla="*/ 4639045 w 5608417"/>
              <a:gd name="connsiteY44" fmla="*/ 1211462 h 1549375"/>
              <a:gd name="connsiteX45" fmla="*/ 5226873 w 5608417"/>
              <a:gd name="connsiteY45" fmla="*/ 1237588 h 1549375"/>
              <a:gd name="connsiteX46" fmla="*/ 5279125 w 5608417"/>
              <a:gd name="connsiteY46" fmla="*/ 1276776 h 1549375"/>
              <a:gd name="connsiteX47" fmla="*/ 5344439 w 5608417"/>
              <a:gd name="connsiteY47" fmla="*/ 1289839 h 1549375"/>
              <a:gd name="connsiteX48" fmla="*/ 5396690 w 5608417"/>
              <a:gd name="connsiteY48" fmla="*/ 1302902 h 1549375"/>
              <a:gd name="connsiteX49" fmla="*/ 5448942 w 5608417"/>
              <a:gd name="connsiteY49" fmla="*/ 1342090 h 1549375"/>
              <a:gd name="connsiteX50" fmla="*/ 5294789 w 5608417"/>
              <a:gd name="connsiteY50" fmla="*/ 1197039 h 1549375"/>
              <a:gd name="connsiteX51" fmla="*/ 5592633 w 5608417"/>
              <a:gd name="connsiteY51" fmla="*/ 1538033 h 1549375"/>
              <a:gd name="connsiteX52" fmla="*/ 5566508 w 5608417"/>
              <a:gd name="connsiteY52" fmla="*/ 1459656 h 1549375"/>
              <a:gd name="connsiteX53" fmla="*/ 5488130 w 5608417"/>
              <a:gd name="connsiteY53" fmla="*/ 1224525 h 1549375"/>
              <a:gd name="connsiteX54" fmla="*/ 5422816 w 5608417"/>
              <a:gd name="connsiteY54" fmla="*/ 1211462 h 1549375"/>
              <a:gd name="connsiteX55" fmla="*/ 5383628 w 5608417"/>
              <a:gd name="connsiteY55" fmla="*/ 1159210 h 1549375"/>
              <a:gd name="connsiteX56" fmla="*/ 5331376 w 5608417"/>
              <a:gd name="connsiteY56" fmla="*/ 1146148 h 1549375"/>
              <a:gd name="connsiteX57" fmla="*/ 5266062 w 5608417"/>
              <a:gd name="connsiteY57" fmla="*/ 1120022 h 1549375"/>
              <a:gd name="connsiteX58" fmla="*/ 5252999 w 5608417"/>
              <a:gd name="connsiteY58" fmla="*/ 832639 h 1549375"/>
              <a:gd name="connsiteX59" fmla="*/ 5213810 w 5608417"/>
              <a:gd name="connsiteY59" fmla="*/ 741199 h 1549375"/>
              <a:gd name="connsiteX60" fmla="*/ 5161559 w 5608417"/>
              <a:gd name="connsiteY60" fmla="*/ 571382 h 1549375"/>
              <a:gd name="connsiteX61" fmla="*/ 5135433 w 5608417"/>
              <a:gd name="connsiteY61" fmla="*/ 375439 h 1549375"/>
              <a:gd name="connsiteX62" fmla="*/ 5043993 w 5608417"/>
              <a:gd name="connsiteY62" fmla="*/ 323188 h 1549375"/>
              <a:gd name="connsiteX63" fmla="*/ 4991742 w 5608417"/>
              <a:gd name="connsiteY63" fmla="*/ 270936 h 1549375"/>
              <a:gd name="connsiteX64" fmla="*/ 4939490 w 5608417"/>
              <a:gd name="connsiteY64" fmla="*/ 205622 h 1549375"/>
              <a:gd name="connsiteX65" fmla="*/ 4887239 w 5608417"/>
              <a:gd name="connsiteY65" fmla="*/ 140308 h 1549375"/>
              <a:gd name="connsiteX66" fmla="*/ 4861113 w 5608417"/>
              <a:gd name="connsiteY66" fmla="*/ 88056 h 1549375"/>
              <a:gd name="connsiteX67" fmla="*/ 4821925 w 5608417"/>
              <a:gd name="connsiteY67" fmla="*/ 61930 h 1549375"/>
              <a:gd name="connsiteX68" fmla="*/ 4795799 w 5608417"/>
              <a:gd name="connsiteY68" fmla="*/ 22742 h 1549375"/>
              <a:gd name="connsiteX69" fmla="*/ 4691296 w 5608417"/>
              <a:gd name="connsiteY69" fmla="*/ 48868 h 1549375"/>
              <a:gd name="connsiteX70" fmla="*/ 4652108 w 5608417"/>
              <a:gd name="connsiteY70" fmla="*/ 88056 h 1549375"/>
              <a:gd name="connsiteX71" fmla="*/ 4612919 w 5608417"/>
              <a:gd name="connsiteY71" fmla="*/ 244810 h 1549375"/>
              <a:gd name="connsiteX72" fmla="*/ 4599856 w 5608417"/>
              <a:gd name="connsiteY72" fmla="*/ 297062 h 1549375"/>
              <a:gd name="connsiteX73" fmla="*/ 4560668 w 5608417"/>
              <a:gd name="connsiteY73" fmla="*/ 362376 h 1549375"/>
              <a:gd name="connsiteX74" fmla="*/ 4443102 w 5608417"/>
              <a:gd name="connsiteY74" fmla="*/ 336250 h 1549375"/>
              <a:gd name="connsiteX75" fmla="*/ 4416976 w 5608417"/>
              <a:gd name="connsiteY75" fmla="*/ 297062 h 1549375"/>
              <a:gd name="connsiteX76" fmla="*/ 4325536 w 5608417"/>
              <a:gd name="connsiteY76" fmla="*/ 283999 h 1549375"/>
              <a:gd name="connsiteX77" fmla="*/ 4286348 w 5608417"/>
              <a:gd name="connsiteY77" fmla="*/ 192559 h 1549375"/>
              <a:gd name="connsiteX78" fmla="*/ 4234096 w 5608417"/>
              <a:gd name="connsiteY78" fmla="*/ 166433 h 1549375"/>
              <a:gd name="connsiteX79" fmla="*/ 4155719 w 5608417"/>
              <a:gd name="connsiteY79" fmla="*/ 179496 h 1549375"/>
              <a:gd name="connsiteX80" fmla="*/ 4051216 w 5608417"/>
              <a:gd name="connsiteY80" fmla="*/ 153370 h 1549375"/>
              <a:gd name="connsiteX81" fmla="*/ 3959776 w 5608417"/>
              <a:gd name="connsiteY81" fmla="*/ 127245 h 1549375"/>
              <a:gd name="connsiteX82" fmla="*/ 3750770 w 5608417"/>
              <a:gd name="connsiteY82" fmla="*/ 88056 h 1549375"/>
              <a:gd name="connsiteX83" fmla="*/ 3620142 w 5608417"/>
              <a:gd name="connsiteY83" fmla="*/ 114182 h 1549375"/>
              <a:gd name="connsiteX84" fmla="*/ 3607079 w 5608417"/>
              <a:gd name="connsiteY84" fmla="*/ 166433 h 1549375"/>
              <a:gd name="connsiteX85" fmla="*/ 3580953 w 5608417"/>
              <a:gd name="connsiteY85" fmla="*/ 362376 h 1549375"/>
              <a:gd name="connsiteX86" fmla="*/ 3554828 w 5608417"/>
              <a:gd name="connsiteY86" fmla="*/ 401565 h 1549375"/>
              <a:gd name="connsiteX87" fmla="*/ 3450325 w 5608417"/>
              <a:gd name="connsiteY87" fmla="*/ 479942 h 1549375"/>
              <a:gd name="connsiteX88" fmla="*/ 3176005 w 5608417"/>
              <a:gd name="connsiteY88" fmla="*/ 479942 h 1549375"/>
              <a:gd name="connsiteX89" fmla="*/ 3136816 w 5608417"/>
              <a:gd name="connsiteY89" fmla="*/ 506068 h 1549375"/>
              <a:gd name="connsiteX90" fmla="*/ 3032313 w 5608417"/>
              <a:gd name="connsiteY90" fmla="*/ 466879 h 1549375"/>
              <a:gd name="connsiteX91" fmla="*/ 2940873 w 5608417"/>
              <a:gd name="connsiteY91" fmla="*/ 545256 h 1549375"/>
              <a:gd name="connsiteX92" fmla="*/ 2914748 w 5608417"/>
              <a:gd name="connsiteY92" fmla="*/ 584445 h 1549375"/>
              <a:gd name="connsiteX93" fmla="*/ 2862496 w 5608417"/>
              <a:gd name="connsiteY93" fmla="*/ 623633 h 1549375"/>
              <a:gd name="connsiteX94" fmla="*/ 2797182 w 5608417"/>
              <a:gd name="connsiteY94" fmla="*/ 610570 h 1549375"/>
              <a:gd name="connsiteX95" fmla="*/ 2757993 w 5608417"/>
              <a:gd name="connsiteY95" fmla="*/ 571382 h 1549375"/>
              <a:gd name="connsiteX96" fmla="*/ 2718805 w 5608417"/>
              <a:gd name="connsiteY96" fmla="*/ 545256 h 1549375"/>
              <a:gd name="connsiteX97" fmla="*/ 2705742 w 5608417"/>
              <a:gd name="connsiteY97" fmla="*/ 479942 h 1549375"/>
              <a:gd name="connsiteX98" fmla="*/ 2666553 w 5608417"/>
              <a:gd name="connsiteY98" fmla="*/ 440753 h 1549375"/>
              <a:gd name="connsiteX99" fmla="*/ 2627365 w 5608417"/>
              <a:gd name="connsiteY99" fmla="*/ 297062 h 1549375"/>
              <a:gd name="connsiteX100" fmla="*/ 2522862 w 5608417"/>
              <a:gd name="connsiteY100" fmla="*/ 297062 h 1549375"/>
              <a:gd name="connsiteX101" fmla="*/ 2379170 w 5608417"/>
              <a:gd name="connsiteY101" fmla="*/ 323188 h 1549375"/>
              <a:gd name="connsiteX102" fmla="*/ 2339982 w 5608417"/>
              <a:gd name="connsiteY102" fmla="*/ 231748 h 1549375"/>
              <a:gd name="connsiteX103" fmla="*/ 2300793 w 5608417"/>
              <a:gd name="connsiteY103" fmla="*/ 127245 h 1549375"/>
              <a:gd name="connsiteX104" fmla="*/ 2287730 w 5608417"/>
              <a:gd name="connsiteY104" fmla="*/ 35805 h 1549375"/>
              <a:gd name="connsiteX105" fmla="*/ 2235479 w 5608417"/>
              <a:gd name="connsiteY105" fmla="*/ 61930 h 1549375"/>
              <a:gd name="connsiteX106" fmla="*/ 2196290 w 5608417"/>
              <a:gd name="connsiteY106" fmla="*/ 205622 h 1549375"/>
              <a:gd name="connsiteX107" fmla="*/ 2183228 w 5608417"/>
              <a:gd name="connsiteY107" fmla="*/ 388502 h 1549375"/>
              <a:gd name="connsiteX108" fmla="*/ 2144039 w 5608417"/>
              <a:gd name="connsiteY108" fmla="*/ 401565 h 1549375"/>
              <a:gd name="connsiteX109" fmla="*/ 2039536 w 5608417"/>
              <a:gd name="connsiteY109" fmla="*/ 440753 h 1549375"/>
              <a:gd name="connsiteX110" fmla="*/ 1726028 w 5608417"/>
              <a:gd name="connsiteY110" fmla="*/ 675885 h 1549375"/>
              <a:gd name="connsiteX111" fmla="*/ 1699902 w 5608417"/>
              <a:gd name="connsiteY111" fmla="*/ 858765 h 1549375"/>
              <a:gd name="connsiteX112" fmla="*/ 1660713 w 5608417"/>
              <a:gd name="connsiteY112" fmla="*/ 950205 h 1549375"/>
              <a:gd name="connsiteX113" fmla="*/ 1647650 w 5608417"/>
              <a:gd name="connsiteY113" fmla="*/ 1002456 h 1549375"/>
              <a:gd name="connsiteX114" fmla="*/ 1608462 w 5608417"/>
              <a:gd name="connsiteY114" fmla="*/ 1015519 h 1549375"/>
              <a:gd name="connsiteX115" fmla="*/ 1438645 w 5608417"/>
              <a:gd name="connsiteY115" fmla="*/ 989393 h 1549375"/>
              <a:gd name="connsiteX116" fmla="*/ 1373330 w 5608417"/>
              <a:gd name="connsiteY116" fmla="*/ 950205 h 1549375"/>
              <a:gd name="connsiteX117" fmla="*/ 1347205 w 5608417"/>
              <a:gd name="connsiteY117" fmla="*/ 897953 h 1549375"/>
              <a:gd name="connsiteX118" fmla="*/ 1281890 w 5608417"/>
              <a:gd name="connsiteY118" fmla="*/ 832639 h 1549375"/>
              <a:gd name="connsiteX119" fmla="*/ 1229639 w 5608417"/>
              <a:gd name="connsiteY119" fmla="*/ 741199 h 1549375"/>
              <a:gd name="connsiteX120" fmla="*/ 1151262 w 5608417"/>
              <a:gd name="connsiteY120" fmla="*/ 688948 h 1549375"/>
              <a:gd name="connsiteX121" fmla="*/ 1059822 w 5608417"/>
              <a:gd name="connsiteY121" fmla="*/ 702010 h 1549375"/>
              <a:gd name="connsiteX122" fmla="*/ 1007570 w 5608417"/>
              <a:gd name="connsiteY122" fmla="*/ 793450 h 1549375"/>
              <a:gd name="connsiteX123" fmla="*/ 968382 w 5608417"/>
              <a:gd name="connsiteY123" fmla="*/ 819576 h 1549375"/>
              <a:gd name="connsiteX124" fmla="*/ 863879 w 5608417"/>
              <a:gd name="connsiteY124" fmla="*/ 819576 h 1549375"/>
              <a:gd name="connsiteX125" fmla="*/ 837753 w 5608417"/>
              <a:gd name="connsiteY125" fmla="*/ 858765 h 1549375"/>
              <a:gd name="connsiteX126" fmla="*/ 654873 w 5608417"/>
              <a:gd name="connsiteY126" fmla="*/ 871828 h 1549375"/>
              <a:gd name="connsiteX127" fmla="*/ 511182 w 5608417"/>
              <a:gd name="connsiteY127" fmla="*/ 911016 h 1549375"/>
              <a:gd name="connsiteX128" fmla="*/ 445868 w 5608417"/>
              <a:gd name="connsiteY128" fmla="*/ 1028582 h 1549375"/>
              <a:gd name="connsiteX129" fmla="*/ 406679 w 5608417"/>
              <a:gd name="connsiteY129" fmla="*/ 1054708 h 1549375"/>
              <a:gd name="connsiteX130" fmla="*/ 289113 w 5608417"/>
              <a:gd name="connsiteY130" fmla="*/ 1185336 h 1549375"/>
              <a:gd name="connsiteX131" fmla="*/ 236862 w 5608417"/>
              <a:gd name="connsiteY131" fmla="*/ 1198399 h 1549375"/>
              <a:gd name="connsiteX132" fmla="*/ 197673 w 5608417"/>
              <a:gd name="connsiteY132" fmla="*/ 1224525 h 1549375"/>
              <a:gd name="connsiteX133" fmla="*/ 132359 w 5608417"/>
              <a:gd name="connsiteY133" fmla="*/ 1250650 h 1549375"/>
              <a:gd name="connsiteX134" fmla="*/ 93170 w 5608417"/>
              <a:gd name="connsiteY134" fmla="*/ 1289839 h 1549375"/>
              <a:gd name="connsiteX135" fmla="*/ 53982 w 5608417"/>
              <a:gd name="connsiteY135" fmla="*/ 1302902 h 1549375"/>
              <a:gd name="connsiteX136" fmla="*/ 1730 w 5608417"/>
              <a:gd name="connsiteY136" fmla="*/ 1315965 h 1549375"/>
              <a:gd name="connsiteX137" fmla="*/ 14793 w 5608417"/>
              <a:gd name="connsiteY137" fmla="*/ 1342090 h 1549375"/>
              <a:gd name="connsiteX0" fmla="*/ 80108 w 5594402"/>
              <a:gd name="connsiteY0" fmla="*/ 1355153 h 1538201"/>
              <a:gd name="connsiteX1" fmla="*/ 119296 w 5594402"/>
              <a:gd name="connsiteY1" fmla="*/ 1289839 h 1538201"/>
              <a:gd name="connsiteX2" fmla="*/ 171548 w 5594402"/>
              <a:gd name="connsiteY2" fmla="*/ 1250650 h 1538201"/>
              <a:gd name="connsiteX3" fmla="*/ 276050 w 5594402"/>
              <a:gd name="connsiteY3" fmla="*/ 1185336 h 1538201"/>
              <a:gd name="connsiteX4" fmla="*/ 315239 w 5594402"/>
              <a:gd name="connsiteY4" fmla="*/ 1146148 h 1538201"/>
              <a:gd name="connsiteX5" fmla="*/ 341365 w 5594402"/>
              <a:gd name="connsiteY5" fmla="*/ 1106959 h 1538201"/>
              <a:gd name="connsiteX6" fmla="*/ 432805 w 5594402"/>
              <a:gd name="connsiteY6" fmla="*/ 1080833 h 1538201"/>
              <a:gd name="connsiteX7" fmla="*/ 524245 w 5594402"/>
              <a:gd name="connsiteY7" fmla="*/ 1028582 h 1538201"/>
              <a:gd name="connsiteX8" fmla="*/ 628748 w 5594402"/>
              <a:gd name="connsiteY8" fmla="*/ 976330 h 1538201"/>
              <a:gd name="connsiteX9" fmla="*/ 680999 w 5594402"/>
              <a:gd name="connsiteY9" fmla="*/ 937142 h 1538201"/>
              <a:gd name="connsiteX10" fmla="*/ 1164325 w 5594402"/>
              <a:gd name="connsiteY10" fmla="*/ 976330 h 1538201"/>
              <a:gd name="connsiteX11" fmla="*/ 1281890 w 5594402"/>
              <a:gd name="connsiteY11" fmla="*/ 1028582 h 1538201"/>
              <a:gd name="connsiteX12" fmla="*/ 1321079 w 5594402"/>
              <a:gd name="connsiteY12" fmla="*/ 1054708 h 1538201"/>
              <a:gd name="connsiteX13" fmla="*/ 1477833 w 5594402"/>
              <a:gd name="connsiteY13" fmla="*/ 1080833 h 1538201"/>
              <a:gd name="connsiteX14" fmla="*/ 1517022 w 5594402"/>
              <a:gd name="connsiteY14" fmla="*/ 1106959 h 1538201"/>
              <a:gd name="connsiteX15" fmla="*/ 1621525 w 5594402"/>
              <a:gd name="connsiteY15" fmla="*/ 1041645 h 1538201"/>
              <a:gd name="connsiteX16" fmla="*/ 1660713 w 5594402"/>
              <a:gd name="connsiteY16" fmla="*/ 1028582 h 1538201"/>
              <a:gd name="connsiteX17" fmla="*/ 1726028 w 5594402"/>
              <a:gd name="connsiteY17" fmla="*/ 963268 h 1538201"/>
              <a:gd name="connsiteX18" fmla="*/ 1817468 w 5594402"/>
              <a:gd name="connsiteY18" fmla="*/ 884890 h 1538201"/>
              <a:gd name="connsiteX19" fmla="*/ 1908908 w 5594402"/>
              <a:gd name="connsiteY19" fmla="*/ 819576 h 1538201"/>
              <a:gd name="connsiteX20" fmla="*/ 1961159 w 5594402"/>
              <a:gd name="connsiteY20" fmla="*/ 806513 h 1538201"/>
              <a:gd name="connsiteX21" fmla="*/ 2091788 w 5594402"/>
              <a:gd name="connsiteY21" fmla="*/ 754262 h 1538201"/>
              <a:gd name="connsiteX22" fmla="*/ 2196290 w 5594402"/>
              <a:gd name="connsiteY22" fmla="*/ 715073 h 1538201"/>
              <a:gd name="connsiteX23" fmla="*/ 2405296 w 5594402"/>
              <a:gd name="connsiteY23" fmla="*/ 741199 h 1538201"/>
              <a:gd name="connsiteX24" fmla="*/ 2457548 w 5594402"/>
              <a:gd name="connsiteY24" fmla="*/ 754262 h 1538201"/>
              <a:gd name="connsiteX25" fmla="*/ 2548988 w 5594402"/>
              <a:gd name="connsiteY25" fmla="*/ 845702 h 1538201"/>
              <a:gd name="connsiteX26" fmla="*/ 2588176 w 5594402"/>
              <a:gd name="connsiteY26" fmla="*/ 884890 h 1538201"/>
              <a:gd name="connsiteX27" fmla="*/ 2627365 w 5594402"/>
              <a:gd name="connsiteY27" fmla="*/ 897953 h 1538201"/>
              <a:gd name="connsiteX28" fmla="*/ 2757993 w 5594402"/>
              <a:gd name="connsiteY28" fmla="*/ 924079 h 1538201"/>
              <a:gd name="connsiteX29" fmla="*/ 2810245 w 5594402"/>
              <a:gd name="connsiteY29" fmla="*/ 937142 h 1538201"/>
              <a:gd name="connsiteX30" fmla="*/ 2862496 w 5594402"/>
              <a:gd name="connsiteY30" fmla="*/ 897953 h 1538201"/>
              <a:gd name="connsiteX31" fmla="*/ 2993125 w 5594402"/>
              <a:gd name="connsiteY31" fmla="*/ 845702 h 1538201"/>
              <a:gd name="connsiteX32" fmla="*/ 3097628 w 5594402"/>
              <a:gd name="connsiteY32" fmla="*/ 793450 h 1538201"/>
              <a:gd name="connsiteX33" fmla="*/ 3463388 w 5594402"/>
              <a:gd name="connsiteY33" fmla="*/ 832639 h 1538201"/>
              <a:gd name="connsiteX34" fmla="*/ 3541765 w 5594402"/>
              <a:gd name="connsiteY34" fmla="*/ 845702 h 1538201"/>
              <a:gd name="connsiteX35" fmla="*/ 3659330 w 5594402"/>
              <a:gd name="connsiteY35" fmla="*/ 897953 h 1538201"/>
              <a:gd name="connsiteX36" fmla="*/ 3763833 w 5594402"/>
              <a:gd name="connsiteY36" fmla="*/ 924079 h 1538201"/>
              <a:gd name="connsiteX37" fmla="*/ 3894462 w 5594402"/>
              <a:gd name="connsiteY37" fmla="*/ 1002456 h 1538201"/>
              <a:gd name="connsiteX38" fmla="*/ 3946713 w 5594402"/>
              <a:gd name="connsiteY38" fmla="*/ 1015519 h 1538201"/>
              <a:gd name="connsiteX39" fmla="*/ 3998965 w 5594402"/>
              <a:gd name="connsiteY39" fmla="*/ 1041645 h 1538201"/>
              <a:gd name="connsiteX40" fmla="*/ 4038153 w 5594402"/>
              <a:gd name="connsiteY40" fmla="*/ 1054708 h 1538201"/>
              <a:gd name="connsiteX41" fmla="*/ 4207970 w 5594402"/>
              <a:gd name="connsiteY41" fmla="*/ 1080833 h 1538201"/>
              <a:gd name="connsiteX42" fmla="*/ 4403913 w 5594402"/>
              <a:gd name="connsiteY42" fmla="*/ 1159210 h 1538201"/>
              <a:gd name="connsiteX43" fmla="*/ 4586793 w 5594402"/>
              <a:gd name="connsiteY43" fmla="*/ 1198399 h 1538201"/>
              <a:gd name="connsiteX44" fmla="*/ 4639045 w 5594402"/>
              <a:gd name="connsiteY44" fmla="*/ 1211462 h 1538201"/>
              <a:gd name="connsiteX45" fmla="*/ 5226873 w 5594402"/>
              <a:gd name="connsiteY45" fmla="*/ 1237588 h 1538201"/>
              <a:gd name="connsiteX46" fmla="*/ 5279125 w 5594402"/>
              <a:gd name="connsiteY46" fmla="*/ 1276776 h 1538201"/>
              <a:gd name="connsiteX47" fmla="*/ 5344439 w 5594402"/>
              <a:gd name="connsiteY47" fmla="*/ 1289839 h 1538201"/>
              <a:gd name="connsiteX48" fmla="*/ 5396690 w 5594402"/>
              <a:gd name="connsiteY48" fmla="*/ 1302902 h 1538201"/>
              <a:gd name="connsiteX49" fmla="*/ 5448942 w 5594402"/>
              <a:gd name="connsiteY49" fmla="*/ 1342090 h 1538201"/>
              <a:gd name="connsiteX50" fmla="*/ 5294789 w 5594402"/>
              <a:gd name="connsiteY50" fmla="*/ 1197039 h 1538201"/>
              <a:gd name="connsiteX51" fmla="*/ 5592633 w 5594402"/>
              <a:gd name="connsiteY51" fmla="*/ 1538033 h 1538201"/>
              <a:gd name="connsiteX52" fmla="*/ 5122355 w 5594402"/>
              <a:gd name="connsiteY52" fmla="*/ 1147259 h 1538201"/>
              <a:gd name="connsiteX53" fmla="*/ 5488130 w 5594402"/>
              <a:gd name="connsiteY53" fmla="*/ 1224525 h 1538201"/>
              <a:gd name="connsiteX54" fmla="*/ 5422816 w 5594402"/>
              <a:gd name="connsiteY54" fmla="*/ 1211462 h 1538201"/>
              <a:gd name="connsiteX55" fmla="*/ 5383628 w 5594402"/>
              <a:gd name="connsiteY55" fmla="*/ 1159210 h 1538201"/>
              <a:gd name="connsiteX56" fmla="*/ 5331376 w 5594402"/>
              <a:gd name="connsiteY56" fmla="*/ 1146148 h 1538201"/>
              <a:gd name="connsiteX57" fmla="*/ 5266062 w 5594402"/>
              <a:gd name="connsiteY57" fmla="*/ 1120022 h 1538201"/>
              <a:gd name="connsiteX58" fmla="*/ 5252999 w 5594402"/>
              <a:gd name="connsiteY58" fmla="*/ 832639 h 1538201"/>
              <a:gd name="connsiteX59" fmla="*/ 5213810 w 5594402"/>
              <a:gd name="connsiteY59" fmla="*/ 741199 h 1538201"/>
              <a:gd name="connsiteX60" fmla="*/ 5161559 w 5594402"/>
              <a:gd name="connsiteY60" fmla="*/ 571382 h 1538201"/>
              <a:gd name="connsiteX61" fmla="*/ 5135433 w 5594402"/>
              <a:gd name="connsiteY61" fmla="*/ 375439 h 1538201"/>
              <a:gd name="connsiteX62" fmla="*/ 5043993 w 5594402"/>
              <a:gd name="connsiteY62" fmla="*/ 323188 h 1538201"/>
              <a:gd name="connsiteX63" fmla="*/ 4991742 w 5594402"/>
              <a:gd name="connsiteY63" fmla="*/ 270936 h 1538201"/>
              <a:gd name="connsiteX64" fmla="*/ 4939490 w 5594402"/>
              <a:gd name="connsiteY64" fmla="*/ 205622 h 1538201"/>
              <a:gd name="connsiteX65" fmla="*/ 4887239 w 5594402"/>
              <a:gd name="connsiteY65" fmla="*/ 140308 h 1538201"/>
              <a:gd name="connsiteX66" fmla="*/ 4861113 w 5594402"/>
              <a:gd name="connsiteY66" fmla="*/ 88056 h 1538201"/>
              <a:gd name="connsiteX67" fmla="*/ 4821925 w 5594402"/>
              <a:gd name="connsiteY67" fmla="*/ 61930 h 1538201"/>
              <a:gd name="connsiteX68" fmla="*/ 4795799 w 5594402"/>
              <a:gd name="connsiteY68" fmla="*/ 22742 h 1538201"/>
              <a:gd name="connsiteX69" fmla="*/ 4691296 w 5594402"/>
              <a:gd name="connsiteY69" fmla="*/ 48868 h 1538201"/>
              <a:gd name="connsiteX70" fmla="*/ 4652108 w 5594402"/>
              <a:gd name="connsiteY70" fmla="*/ 88056 h 1538201"/>
              <a:gd name="connsiteX71" fmla="*/ 4612919 w 5594402"/>
              <a:gd name="connsiteY71" fmla="*/ 244810 h 1538201"/>
              <a:gd name="connsiteX72" fmla="*/ 4599856 w 5594402"/>
              <a:gd name="connsiteY72" fmla="*/ 297062 h 1538201"/>
              <a:gd name="connsiteX73" fmla="*/ 4560668 w 5594402"/>
              <a:gd name="connsiteY73" fmla="*/ 362376 h 1538201"/>
              <a:gd name="connsiteX74" fmla="*/ 4443102 w 5594402"/>
              <a:gd name="connsiteY74" fmla="*/ 336250 h 1538201"/>
              <a:gd name="connsiteX75" fmla="*/ 4416976 w 5594402"/>
              <a:gd name="connsiteY75" fmla="*/ 297062 h 1538201"/>
              <a:gd name="connsiteX76" fmla="*/ 4325536 w 5594402"/>
              <a:gd name="connsiteY76" fmla="*/ 283999 h 1538201"/>
              <a:gd name="connsiteX77" fmla="*/ 4286348 w 5594402"/>
              <a:gd name="connsiteY77" fmla="*/ 192559 h 1538201"/>
              <a:gd name="connsiteX78" fmla="*/ 4234096 w 5594402"/>
              <a:gd name="connsiteY78" fmla="*/ 166433 h 1538201"/>
              <a:gd name="connsiteX79" fmla="*/ 4155719 w 5594402"/>
              <a:gd name="connsiteY79" fmla="*/ 179496 h 1538201"/>
              <a:gd name="connsiteX80" fmla="*/ 4051216 w 5594402"/>
              <a:gd name="connsiteY80" fmla="*/ 153370 h 1538201"/>
              <a:gd name="connsiteX81" fmla="*/ 3959776 w 5594402"/>
              <a:gd name="connsiteY81" fmla="*/ 127245 h 1538201"/>
              <a:gd name="connsiteX82" fmla="*/ 3750770 w 5594402"/>
              <a:gd name="connsiteY82" fmla="*/ 88056 h 1538201"/>
              <a:gd name="connsiteX83" fmla="*/ 3620142 w 5594402"/>
              <a:gd name="connsiteY83" fmla="*/ 114182 h 1538201"/>
              <a:gd name="connsiteX84" fmla="*/ 3607079 w 5594402"/>
              <a:gd name="connsiteY84" fmla="*/ 166433 h 1538201"/>
              <a:gd name="connsiteX85" fmla="*/ 3580953 w 5594402"/>
              <a:gd name="connsiteY85" fmla="*/ 362376 h 1538201"/>
              <a:gd name="connsiteX86" fmla="*/ 3554828 w 5594402"/>
              <a:gd name="connsiteY86" fmla="*/ 401565 h 1538201"/>
              <a:gd name="connsiteX87" fmla="*/ 3450325 w 5594402"/>
              <a:gd name="connsiteY87" fmla="*/ 479942 h 1538201"/>
              <a:gd name="connsiteX88" fmla="*/ 3176005 w 5594402"/>
              <a:gd name="connsiteY88" fmla="*/ 479942 h 1538201"/>
              <a:gd name="connsiteX89" fmla="*/ 3136816 w 5594402"/>
              <a:gd name="connsiteY89" fmla="*/ 506068 h 1538201"/>
              <a:gd name="connsiteX90" fmla="*/ 3032313 w 5594402"/>
              <a:gd name="connsiteY90" fmla="*/ 466879 h 1538201"/>
              <a:gd name="connsiteX91" fmla="*/ 2940873 w 5594402"/>
              <a:gd name="connsiteY91" fmla="*/ 545256 h 1538201"/>
              <a:gd name="connsiteX92" fmla="*/ 2914748 w 5594402"/>
              <a:gd name="connsiteY92" fmla="*/ 584445 h 1538201"/>
              <a:gd name="connsiteX93" fmla="*/ 2862496 w 5594402"/>
              <a:gd name="connsiteY93" fmla="*/ 623633 h 1538201"/>
              <a:gd name="connsiteX94" fmla="*/ 2797182 w 5594402"/>
              <a:gd name="connsiteY94" fmla="*/ 610570 h 1538201"/>
              <a:gd name="connsiteX95" fmla="*/ 2757993 w 5594402"/>
              <a:gd name="connsiteY95" fmla="*/ 571382 h 1538201"/>
              <a:gd name="connsiteX96" fmla="*/ 2718805 w 5594402"/>
              <a:gd name="connsiteY96" fmla="*/ 545256 h 1538201"/>
              <a:gd name="connsiteX97" fmla="*/ 2705742 w 5594402"/>
              <a:gd name="connsiteY97" fmla="*/ 479942 h 1538201"/>
              <a:gd name="connsiteX98" fmla="*/ 2666553 w 5594402"/>
              <a:gd name="connsiteY98" fmla="*/ 440753 h 1538201"/>
              <a:gd name="connsiteX99" fmla="*/ 2627365 w 5594402"/>
              <a:gd name="connsiteY99" fmla="*/ 297062 h 1538201"/>
              <a:gd name="connsiteX100" fmla="*/ 2522862 w 5594402"/>
              <a:gd name="connsiteY100" fmla="*/ 297062 h 1538201"/>
              <a:gd name="connsiteX101" fmla="*/ 2379170 w 5594402"/>
              <a:gd name="connsiteY101" fmla="*/ 323188 h 1538201"/>
              <a:gd name="connsiteX102" fmla="*/ 2339982 w 5594402"/>
              <a:gd name="connsiteY102" fmla="*/ 231748 h 1538201"/>
              <a:gd name="connsiteX103" fmla="*/ 2300793 w 5594402"/>
              <a:gd name="connsiteY103" fmla="*/ 127245 h 1538201"/>
              <a:gd name="connsiteX104" fmla="*/ 2287730 w 5594402"/>
              <a:gd name="connsiteY104" fmla="*/ 35805 h 1538201"/>
              <a:gd name="connsiteX105" fmla="*/ 2235479 w 5594402"/>
              <a:gd name="connsiteY105" fmla="*/ 61930 h 1538201"/>
              <a:gd name="connsiteX106" fmla="*/ 2196290 w 5594402"/>
              <a:gd name="connsiteY106" fmla="*/ 205622 h 1538201"/>
              <a:gd name="connsiteX107" fmla="*/ 2183228 w 5594402"/>
              <a:gd name="connsiteY107" fmla="*/ 388502 h 1538201"/>
              <a:gd name="connsiteX108" fmla="*/ 2144039 w 5594402"/>
              <a:gd name="connsiteY108" fmla="*/ 401565 h 1538201"/>
              <a:gd name="connsiteX109" fmla="*/ 2039536 w 5594402"/>
              <a:gd name="connsiteY109" fmla="*/ 440753 h 1538201"/>
              <a:gd name="connsiteX110" fmla="*/ 1726028 w 5594402"/>
              <a:gd name="connsiteY110" fmla="*/ 675885 h 1538201"/>
              <a:gd name="connsiteX111" fmla="*/ 1699902 w 5594402"/>
              <a:gd name="connsiteY111" fmla="*/ 858765 h 1538201"/>
              <a:gd name="connsiteX112" fmla="*/ 1660713 w 5594402"/>
              <a:gd name="connsiteY112" fmla="*/ 950205 h 1538201"/>
              <a:gd name="connsiteX113" fmla="*/ 1647650 w 5594402"/>
              <a:gd name="connsiteY113" fmla="*/ 1002456 h 1538201"/>
              <a:gd name="connsiteX114" fmla="*/ 1608462 w 5594402"/>
              <a:gd name="connsiteY114" fmla="*/ 1015519 h 1538201"/>
              <a:gd name="connsiteX115" fmla="*/ 1438645 w 5594402"/>
              <a:gd name="connsiteY115" fmla="*/ 989393 h 1538201"/>
              <a:gd name="connsiteX116" fmla="*/ 1373330 w 5594402"/>
              <a:gd name="connsiteY116" fmla="*/ 950205 h 1538201"/>
              <a:gd name="connsiteX117" fmla="*/ 1347205 w 5594402"/>
              <a:gd name="connsiteY117" fmla="*/ 897953 h 1538201"/>
              <a:gd name="connsiteX118" fmla="*/ 1281890 w 5594402"/>
              <a:gd name="connsiteY118" fmla="*/ 832639 h 1538201"/>
              <a:gd name="connsiteX119" fmla="*/ 1229639 w 5594402"/>
              <a:gd name="connsiteY119" fmla="*/ 741199 h 1538201"/>
              <a:gd name="connsiteX120" fmla="*/ 1151262 w 5594402"/>
              <a:gd name="connsiteY120" fmla="*/ 688948 h 1538201"/>
              <a:gd name="connsiteX121" fmla="*/ 1059822 w 5594402"/>
              <a:gd name="connsiteY121" fmla="*/ 702010 h 1538201"/>
              <a:gd name="connsiteX122" fmla="*/ 1007570 w 5594402"/>
              <a:gd name="connsiteY122" fmla="*/ 793450 h 1538201"/>
              <a:gd name="connsiteX123" fmla="*/ 968382 w 5594402"/>
              <a:gd name="connsiteY123" fmla="*/ 819576 h 1538201"/>
              <a:gd name="connsiteX124" fmla="*/ 863879 w 5594402"/>
              <a:gd name="connsiteY124" fmla="*/ 819576 h 1538201"/>
              <a:gd name="connsiteX125" fmla="*/ 837753 w 5594402"/>
              <a:gd name="connsiteY125" fmla="*/ 858765 h 1538201"/>
              <a:gd name="connsiteX126" fmla="*/ 654873 w 5594402"/>
              <a:gd name="connsiteY126" fmla="*/ 871828 h 1538201"/>
              <a:gd name="connsiteX127" fmla="*/ 511182 w 5594402"/>
              <a:gd name="connsiteY127" fmla="*/ 911016 h 1538201"/>
              <a:gd name="connsiteX128" fmla="*/ 445868 w 5594402"/>
              <a:gd name="connsiteY128" fmla="*/ 1028582 h 1538201"/>
              <a:gd name="connsiteX129" fmla="*/ 406679 w 5594402"/>
              <a:gd name="connsiteY129" fmla="*/ 1054708 h 1538201"/>
              <a:gd name="connsiteX130" fmla="*/ 289113 w 5594402"/>
              <a:gd name="connsiteY130" fmla="*/ 1185336 h 1538201"/>
              <a:gd name="connsiteX131" fmla="*/ 236862 w 5594402"/>
              <a:gd name="connsiteY131" fmla="*/ 1198399 h 1538201"/>
              <a:gd name="connsiteX132" fmla="*/ 197673 w 5594402"/>
              <a:gd name="connsiteY132" fmla="*/ 1224525 h 1538201"/>
              <a:gd name="connsiteX133" fmla="*/ 132359 w 5594402"/>
              <a:gd name="connsiteY133" fmla="*/ 1250650 h 1538201"/>
              <a:gd name="connsiteX134" fmla="*/ 93170 w 5594402"/>
              <a:gd name="connsiteY134" fmla="*/ 1289839 h 1538201"/>
              <a:gd name="connsiteX135" fmla="*/ 53982 w 5594402"/>
              <a:gd name="connsiteY135" fmla="*/ 1302902 h 1538201"/>
              <a:gd name="connsiteX136" fmla="*/ 1730 w 5594402"/>
              <a:gd name="connsiteY136" fmla="*/ 1315965 h 1538201"/>
              <a:gd name="connsiteX137" fmla="*/ 14793 w 5594402"/>
              <a:gd name="connsiteY137" fmla="*/ 1342090 h 1538201"/>
              <a:gd name="connsiteX0" fmla="*/ 80108 w 5502668"/>
              <a:gd name="connsiteY0" fmla="*/ 1355153 h 1355153"/>
              <a:gd name="connsiteX1" fmla="*/ 119296 w 5502668"/>
              <a:gd name="connsiteY1" fmla="*/ 1289839 h 1355153"/>
              <a:gd name="connsiteX2" fmla="*/ 171548 w 5502668"/>
              <a:gd name="connsiteY2" fmla="*/ 1250650 h 1355153"/>
              <a:gd name="connsiteX3" fmla="*/ 276050 w 5502668"/>
              <a:gd name="connsiteY3" fmla="*/ 1185336 h 1355153"/>
              <a:gd name="connsiteX4" fmla="*/ 315239 w 5502668"/>
              <a:gd name="connsiteY4" fmla="*/ 1146148 h 1355153"/>
              <a:gd name="connsiteX5" fmla="*/ 341365 w 5502668"/>
              <a:gd name="connsiteY5" fmla="*/ 1106959 h 1355153"/>
              <a:gd name="connsiteX6" fmla="*/ 432805 w 5502668"/>
              <a:gd name="connsiteY6" fmla="*/ 1080833 h 1355153"/>
              <a:gd name="connsiteX7" fmla="*/ 524245 w 5502668"/>
              <a:gd name="connsiteY7" fmla="*/ 1028582 h 1355153"/>
              <a:gd name="connsiteX8" fmla="*/ 628748 w 5502668"/>
              <a:gd name="connsiteY8" fmla="*/ 976330 h 1355153"/>
              <a:gd name="connsiteX9" fmla="*/ 680999 w 5502668"/>
              <a:gd name="connsiteY9" fmla="*/ 937142 h 1355153"/>
              <a:gd name="connsiteX10" fmla="*/ 1164325 w 5502668"/>
              <a:gd name="connsiteY10" fmla="*/ 976330 h 1355153"/>
              <a:gd name="connsiteX11" fmla="*/ 1281890 w 5502668"/>
              <a:gd name="connsiteY11" fmla="*/ 1028582 h 1355153"/>
              <a:gd name="connsiteX12" fmla="*/ 1321079 w 5502668"/>
              <a:gd name="connsiteY12" fmla="*/ 1054708 h 1355153"/>
              <a:gd name="connsiteX13" fmla="*/ 1477833 w 5502668"/>
              <a:gd name="connsiteY13" fmla="*/ 1080833 h 1355153"/>
              <a:gd name="connsiteX14" fmla="*/ 1517022 w 5502668"/>
              <a:gd name="connsiteY14" fmla="*/ 1106959 h 1355153"/>
              <a:gd name="connsiteX15" fmla="*/ 1621525 w 5502668"/>
              <a:gd name="connsiteY15" fmla="*/ 1041645 h 1355153"/>
              <a:gd name="connsiteX16" fmla="*/ 1660713 w 5502668"/>
              <a:gd name="connsiteY16" fmla="*/ 1028582 h 1355153"/>
              <a:gd name="connsiteX17" fmla="*/ 1726028 w 5502668"/>
              <a:gd name="connsiteY17" fmla="*/ 963268 h 1355153"/>
              <a:gd name="connsiteX18" fmla="*/ 1817468 w 5502668"/>
              <a:gd name="connsiteY18" fmla="*/ 884890 h 1355153"/>
              <a:gd name="connsiteX19" fmla="*/ 1908908 w 5502668"/>
              <a:gd name="connsiteY19" fmla="*/ 819576 h 1355153"/>
              <a:gd name="connsiteX20" fmla="*/ 1961159 w 5502668"/>
              <a:gd name="connsiteY20" fmla="*/ 806513 h 1355153"/>
              <a:gd name="connsiteX21" fmla="*/ 2091788 w 5502668"/>
              <a:gd name="connsiteY21" fmla="*/ 754262 h 1355153"/>
              <a:gd name="connsiteX22" fmla="*/ 2196290 w 5502668"/>
              <a:gd name="connsiteY22" fmla="*/ 715073 h 1355153"/>
              <a:gd name="connsiteX23" fmla="*/ 2405296 w 5502668"/>
              <a:gd name="connsiteY23" fmla="*/ 741199 h 1355153"/>
              <a:gd name="connsiteX24" fmla="*/ 2457548 w 5502668"/>
              <a:gd name="connsiteY24" fmla="*/ 754262 h 1355153"/>
              <a:gd name="connsiteX25" fmla="*/ 2548988 w 5502668"/>
              <a:gd name="connsiteY25" fmla="*/ 845702 h 1355153"/>
              <a:gd name="connsiteX26" fmla="*/ 2588176 w 5502668"/>
              <a:gd name="connsiteY26" fmla="*/ 884890 h 1355153"/>
              <a:gd name="connsiteX27" fmla="*/ 2627365 w 5502668"/>
              <a:gd name="connsiteY27" fmla="*/ 897953 h 1355153"/>
              <a:gd name="connsiteX28" fmla="*/ 2757993 w 5502668"/>
              <a:gd name="connsiteY28" fmla="*/ 924079 h 1355153"/>
              <a:gd name="connsiteX29" fmla="*/ 2810245 w 5502668"/>
              <a:gd name="connsiteY29" fmla="*/ 937142 h 1355153"/>
              <a:gd name="connsiteX30" fmla="*/ 2862496 w 5502668"/>
              <a:gd name="connsiteY30" fmla="*/ 897953 h 1355153"/>
              <a:gd name="connsiteX31" fmla="*/ 2993125 w 5502668"/>
              <a:gd name="connsiteY31" fmla="*/ 845702 h 1355153"/>
              <a:gd name="connsiteX32" fmla="*/ 3097628 w 5502668"/>
              <a:gd name="connsiteY32" fmla="*/ 793450 h 1355153"/>
              <a:gd name="connsiteX33" fmla="*/ 3463388 w 5502668"/>
              <a:gd name="connsiteY33" fmla="*/ 832639 h 1355153"/>
              <a:gd name="connsiteX34" fmla="*/ 3541765 w 5502668"/>
              <a:gd name="connsiteY34" fmla="*/ 845702 h 1355153"/>
              <a:gd name="connsiteX35" fmla="*/ 3659330 w 5502668"/>
              <a:gd name="connsiteY35" fmla="*/ 897953 h 1355153"/>
              <a:gd name="connsiteX36" fmla="*/ 3763833 w 5502668"/>
              <a:gd name="connsiteY36" fmla="*/ 924079 h 1355153"/>
              <a:gd name="connsiteX37" fmla="*/ 3894462 w 5502668"/>
              <a:gd name="connsiteY37" fmla="*/ 1002456 h 1355153"/>
              <a:gd name="connsiteX38" fmla="*/ 3946713 w 5502668"/>
              <a:gd name="connsiteY38" fmla="*/ 1015519 h 1355153"/>
              <a:gd name="connsiteX39" fmla="*/ 3998965 w 5502668"/>
              <a:gd name="connsiteY39" fmla="*/ 1041645 h 1355153"/>
              <a:gd name="connsiteX40" fmla="*/ 4038153 w 5502668"/>
              <a:gd name="connsiteY40" fmla="*/ 1054708 h 1355153"/>
              <a:gd name="connsiteX41" fmla="*/ 4207970 w 5502668"/>
              <a:gd name="connsiteY41" fmla="*/ 1080833 h 1355153"/>
              <a:gd name="connsiteX42" fmla="*/ 4403913 w 5502668"/>
              <a:gd name="connsiteY42" fmla="*/ 1159210 h 1355153"/>
              <a:gd name="connsiteX43" fmla="*/ 4586793 w 5502668"/>
              <a:gd name="connsiteY43" fmla="*/ 1198399 h 1355153"/>
              <a:gd name="connsiteX44" fmla="*/ 4639045 w 5502668"/>
              <a:gd name="connsiteY44" fmla="*/ 1211462 h 1355153"/>
              <a:gd name="connsiteX45" fmla="*/ 5226873 w 5502668"/>
              <a:gd name="connsiteY45" fmla="*/ 1237588 h 1355153"/>
              <a:gd name="connsiteX46" fmla="*/ 5279125 w 5502668"/>
              <a:gd name="connsiteY46" fmla="*/ 1276776 h 1355153"/>
              <a:gd name="connsiteX47" fmla="*/ 5344439 w 5502668"/>
              <a:gd name="connsiteY47" fmla="*/ 1289839 h 1355153"/>
              <a:gd name="connsiteX48" fmla="*/ 5396690 w 5502668"/>
              <a:gd name="connsiteY48" fmla="*/ 1302902 h 1355153"/>
              <a:gd name="connsiteX49" fmla="*/ 5448942 w 5502668"/>
              <a:gd name="connsiteY49" fmla="*/ 1342090 h 1355153"/>
              <a:gd name="connsiteX50" fmla="*/ 5294789 w 5502668"/>
              <a:gd name="connsiteY50" fmla="*/ 1197039 h 1355153"/>
              <a:gd name="connsiteX51" fmla="*/ 5192896 w 5502668"/>
              <a:gd name="connsiteY51" fmla="*/ 1126986 h 1355153"/>
              <a:gd name="connsiteX52" fmla="*/ 5122355 w 5502668"/>
              <a:gd name="connsiteY52" fmla="*/ 1147259 h 1355153"/>
              <a:gd name="connsiteX53" fmla="*/ 5488130 w 5502668"/>
              <a:gd name="connsiteY53" fmla="*/ 1224525 h 1355153"/>
              <a:gd name="connsiteX54" fmla="*/ 5422816 w 5502668"/>
              <a:gd name="connsiteY54" fmla="*/ 1211462 h 1355153"/>
              <a:gd name="connsiteX55" fmla="*/ 5383628 w 5502668"/>
              <a:gd name="connsiteY55" fmla="*/ 1159210 h 1355153"/>
              <a:gd name="connsiteX56" fmla="*/ 5331376 w 5502668"/>
              <a:gd name="connsiteY56" fmla="*/ 1146148 h 1355153"/>
              <a:gd name="connsiteX57" fmla="*/ 5266062 w 5502668"/>
              <a:gd name="connsiteY57" fmla="*/ 1120022 h 1355153"/>
              <a:gd name="connsiteX58" fmla="*/ 5252999 w 5502668"/>
              <a:gd name="connsiteY58" fmla="*/ 832639 h 1355153"/>
              <a:gd name="connsiteX59" fmla="*/ 5213810 w 5502668"/>
              <a:gd name="connsiteY59" fmla="*/ 741199 h 1355153"/>
              <a:gd name="connsiteX60" fmla="*/ 5161559 w 5502668"/>
              <a:gd name="connsiteY60" fmla="*/ 571382 h 1355153"/>
              <a:gd name="connsiteX61" fmla="*/ 5135433 w 5502668"/>
              <a:gd name="connsiteY61" fmla="*/ 375439 h 1355153"/>
              <a:gd name="connsiteX62" fmla="*/ 5043993 w 5502668"/>
              <a:gd name="connsiteY62" fmla="*/ 323188 h 1355153"/>
              <a:gd name="connsiteX63" fmla="*/ 4991742 w 5502668"/>
              <a:gd name="connsiteY63" fmla="*/ 270936 h 1355153"/>
              <a:gd name="connsiteX64" fmla="*/ 4939490 w 5502668"/>
              <a:gd name="connsiteY64" fmla="*/ 205622 h 1355153"/>
              <a:gd name="connsiteX65" fmla="*/ 4887239 w 5502668"/>
              <a:gd name="connsiteY65" fmla="*/ 140308 h 1355153"/>
              <a:gd name="connsiteX66" fmla="*/ 4861113 w 5502668"/>
              <a:gd name="connsiteY66" fmla="*/ 88056 h 1355153"/>
              <a:gd name="connsiteX67" fmla="*/ 4821925 w 5502668"/>
              <a:gd name="connsiteY67" fmla="*/ 61930 h 1355153"/>
              <a:gd name="connsiteX68" fmla="*/ 4795799 w 5502668"/>
              <a:gd name="connsiteY68" fmla="*/ 22742 h 1355153"/>
              <a:gd name="connsiteX69" fmla="*/ 4691296 w 5502668"/>
              <a:gd name="connsiteY69" fmla="*/ 48868 h 1355153"/>
              <a:gd name="connsiteX70" fmla="*/ 4652108 w 5502668"/>
              <a:gd name="connsiteY70" fmla="*/ 88056 h 1355153"/>
              <a:gd name="connsiteX71" fmla="*/ 4612919 w 5502668"/>
              <a:gd name="connsiteY71" fmla="*/ 244810 h 1355153"/>
              <a:gd name="connsiteX72" fmla="*/ 4599856 w 5502668"/>
              <a:gd name="connsiteY72" fmla="*/ 297062 h 1355153"/>
              <a:gd name="connsiteX73" fmla="*/ 4560668 w 5502668"/>
              <a:gd name="connsiteY73" fmla="*/ 362376 h 1355153"/>
              <a:gd name="connsiteX74" fmla="*/ 4443102 w 5502668"/>
              <a:gd name="connsiteY74" fmla="*/ 336250 h 1355153"/>
              <a:gd name="connsiteX75" fmla="*/ 4416976 w 5502668"/>
              <a:gd name="connsiteY75" fmla="*/ 297062 h 1355153"/>
              <a:gd name="connsiteX76" fmla="*/ 4325536 w 5502668"/>
              <a:gd name="connsiteY76" fmla="*/ 283999 h 1355153"/>
              <a:gd name="connsiteX77" fmla="*/ 4286348 w 5502668"/>
              <a:gd name="connsiteY77" fmla="*/ 192559 h 1355153"/>
              <a:gd name="connsiteX78" fmla="*/ 4234096 w 5502668"/>
              <a:gd name="connsiteY78" fmla="*/ 166433 h 1355153"/>
              <a:gd name="connsiteX79" fmla="*/ 4155719 w 5502668"/>
              <a:gd name="connsiteY79" fmla="*/ 179496 h 1355153"/>
              <a:gd name="connsiteX80" fmla="*/ 4051216 w 5502668"/>
              <a:gd name="connsiteY80" fmla="*/ 153370 h 1355153"/>
              <a:gd name="connsiteX81" fmla="*/ 3959776 w 5502668"/>
              <a:gd name="connsiteY81" fmla="*/ 127245 h 1355153"/>
              <a:gd name="connsiteX82" fmla="*/ 3750770 w 5502668"/>
              <a:gd name="connsiteY82" fmla="*/ 88056 h 1355153"/>
              <a:gd name="connsiteX83" fmla="*/ 3620142 w 5502668"/>
              <a:gd name="connsiteY83" fmla="*/ 114182 h 1355153"/>
              <a:gd name="connsiteX84" fmla="*/ 3607079 w 5502668"/>
              <a:gd name="connsiteY84" fmla="*/ 166433 h 1355153"/>
              <a:gd name="connsiteX85" fmla="*/ 3580953 w 5502668"/>
              <a:gd name="connsiteY85" fmla="*/ 362376 h 1355153"/>
              <a:gd name="connsiteX86" fmla="*/ 3554828 w 5502668"/>
              <a:gd name="connsiteY86" fmla="*/ 401565 h 1355153"/>
              <a:gd name="connsiteX87" fmla="*/ 3450325 w 5502668"/>
              <a:gd name="connsiteY87" fmla="*/ 479942 h 1355153"/>
              <a:gd name="connsiteX88" fmla="*/ 3176005 w 5502668"/>
              <a:gd name="connsiteY88" fmla="*/ 479942 h 1355153"/>
              <a:gd name="connsiteX89" fmla="*/ 3136816 w 5502668"/>
              <a:gd name="connsiteY89" fmla="*/ 506068 h 1355153"/>
              <a:gd name="connsiteX90" fmla="*/ 3032313 w 5502668"/>
              <a:gd name="connsiteY90" fmla="*/ 466879 h 1355153"/>
              <a:gd name="connsiteX91" fmla="*/ 2940873 w 5502668"/>
              <a:gd name="connsiteY91" fmla="*/ 545256 h 1355153"/>
              <a:gd name="connsiteX92" fmla="*/ 2914748 w 5502668"/>
              <a:gd name="connsiteY92" fmla="*/ 584445 h 1355153"/>
              <a:gd name="connsiteX93" fmla="*/ 2862496 w 5502668"/>
              <a:gd name="connsiteY93" fmla="*/ 623633 h 1355153"/>
              <a:gd name="connsiteX94" fmla="*/ 2797182 w 5502668"/>
              <a:gd name="connsiteY94" fmla="*/ 610570 h 1355153"/>
              <a:gd name="connsiteX95" fmla="*/ 2757993 w 5502668"/>
              <a:gd name="connsiteY95" fmla="*/ 571382 h 1355153"/>
              <a:gd name="connsiteX96" fmla="*/ 2718805 w 5502668"/>
              <a:gd name="connsiteY96" fmla="*/ 545256 h 1355153"/>
              <a:gd name="connsiteX97" fmla="*/ 2705742 w 5502668"/>
              <a:gd name="connsiteY97" fmla="*/ 479942 h 1355153"/>
              <a:gd name="connsiteX98" fmla="*/ 2666553 w 5502668"/>
              <a:gd name="connsiteY98" fmla="*/ 440753 h 1355153"/>
              <a:gd name="connsiteX99" fmla="*/ 2627365 w 5502668"/>
              <a:gd name="connsiteY99" fmla="*/ 297062 h 1355153"/>
              <a:gd name="connsiteX100" fmla="*/ 2522862 w 5502668"/>
              <a:gd name="connsiteY100" fmla="*/ 297062 h 1355153"/>
              <a:gd name="connsiteX101" fmla="*/ 2379170 w 5502668"/>
              <a:gd name="connsiteY101" fmla="*/ 323188 h 1355153"/>
              <a:gd name="connsiteX102" fmla="*/ 2339982 w 5502668"/>
              <a:gd name="connsiteY102" fmla="*/ 231748 h 1355153"/>
              <a:gd name="connsiteX103" fmla="*/ 2300793 w 5502668"/>
              <a:gd name="connsiteY103" fmla="*/ 127245 h 1355153"/>
              <a:gd name="connsiteX104" fmla="*/ 2287730 w 5502668"/>
              <a:gd name="connsiteY104" fmla="*/ 35805 h 1355153"/>
              <a:gd name="connsiteX105" fmla="*/ 2235479 w 5502668"/>
              <a:gd name="connsiteY105" fmla="*/ 61930 h 1355153"/>
              <a:gd name="connsiteX106" fmla="*/ 2196290 w 5502668"/>
              <a:gd name="connsiteY106" fmla="*/ 205622 h 1355153"/>
              <a:gd name="connsiteX107" fmla="*/ 2183228 w 5502668"/>
              <a:gd name="connsiteY107" fmla="*/ 388502 h 1355153"/>
              <a:gd name="connsiteX108" fmla="*/ 2144039 w 5502668"/>
              <a:gd name="connsiteY108" fmla="*/ 401565 h 1355153"/>
              <a:gd name="connsiteX109" fmla="*/ 2039536 w 5502668"/>
              <a:gd name="connsiteY109" fmla="*/ 440753 h 1355153"/>
              <a:gd name="connsiteX110" fmla="*/ 1726028 w 5502668"/>
              <a:gd name="connsiteY110" fmla="*/ 675885 h 1355153"/>
              <a:gd name="connsiteX111" fmla="*/ 1699902 w 5502668"/>
              <a:gd name="connsiteY111" fmla="*/ 858765 h 1355153"/>
              <a:gd name="connsiteX112" fmla="*/ 1660713 w 5502668"/>
              <a:gd name="connsiteY112" fmla="*/ 950205 h 1355153"/>
              <a:gd name="connsiteX113" fmla="*/ 1647650 w 5502668"/>
              <a:gd name="connsiteY113" fmla="*/ 1002456 h 1355153"/>
              <a:gd name="connsiteX114" fmla="*/ 1608462 w 5502668"/>
              <a:gd name="connsiteY114" fmla="*/ 1015519 h 1355153"/>
              <a:gd name="connsiteX115" fmla="*/ 1438645 w 5502668"/>
              <a:gd name="connsiteY115" fmla="*/ 989393 h 1355153"/>
              <a:gd name="connsiteX116" fmla="*/ 1373330 w 5502668"/>
              <a:gd name="connsiteY116" fmla="*/ 950205 h 1355153"/>
              <a:gd name="connsiteX117" fmla="*/ 1347205 w 5502668"/>
              <a:gd name="connsiteY117" fmla="*/ 897953 h 1355153"/>
              <a:gd name="connsiteX118" fmla="*/ 1281890 w 5502668"/>
              <a:gd name="connsiteY118" fmla="*/ 832639 h 1355153"/>
              <a:gd name="connsiteX119" fmla="*/ 1229639 w 5502668"/>
              <a:gd name="connsiteY119" fmla="*/ 741199 h 1355153"/>
              <a:gd name="connsiteX120" fmla="*/ 1151262 w 5502668"/>
              <a:gd name="connsiteY120" fmla="*/ 688948 h 1355153"/>
              <a:gd name="connsiteX121" fmla="*/ 1059822 w 5502668"/>
              <a:gd name="connsiteY121" fmla="*/ 702010 h 1355153"/>
              <a:gd name="connsiteX122" fmla="*/ 1007570 w 5502668"/>
              <a:gd name="connsiteY122" fmla="*/ 793450 h 1355153"/>
              <a:gd name="connsiteX123" fmla="*/ 968382 w 5502668"/>
              <a:gd name="connsiteY123" fmla="*/ 819576 h 1355153"/>
              <a:gd name="connsiteX124" fmla="*/ 863879 w 5502668"/>
              <a:gd name="connsiteY124" fmla="*/ 819576 h 1355153"/>
              <a:gd name="connsiteX125" fmla="*/ 837753 w 5502668"/>
              <a:gd name="connsiteY125" fmla="*/ 858765 h 1355153"/>
              <a:gd name="connsiteX126" fmla="*/ 654873 w 5502668"/>
              <a:gd name="connsiteY126" fmla="*/ 871828 h 1355153"/>
              <a:gd name="connsiteX127" fmla="*/ 511182 w 5502668"/>
              <a:gd name="connsiteY127" fmla="*/ 911016 h 1355153"/>
              <a:gd name="connsiteX128" fmla="*/ 445868 w 5502668"/>
              <a:gd name="connsiteY128" fmla="*/ 1028582 h 1355153"/>
              <a:gd name="connsiteX129" fmla="*/ 406679 w 5502668"/>
              <a:gd name="connsiteY129" fmla="*/ 1054708 h 1355153"/>
              <a:gd name="connsiteX130" fmla="*/ 289113 w 5502668"/>
              <a:gd name="connsiteY130" fmla="*/ 1185336 h 1355153"/>
              <a:gd name="connsiteX131" fmla="*/ 236862 w 5502668"/>
              <a:gd name="connsiteY131" fmla="*/ 1198399 h 1355153"/>
              <a:gd name="connsiteX132" fmla="*/ 197673 w 5502668"/>
              <a:gd name="connsiteY132" fmla="*/ 1224525 h 1355153"/>
              <a:gd name="connsiteX133" fmla="*/ 132359 w 5502668"/>
              <a:gd name="connsiteY133" fmla="*/ 1250650 h 1355153"/>
              <a:gd name="connsiteX134" fmla="*/ 93170 w 5502668"/>
              <a:gd name="connsiteY134" fmla="*/ 1289839 h 1355153"/>
              <a:gd name="connsiteX135" fmla="*/ 53982 w 5502668"/>
              <a:gd name="connsiteY135" fmla="*/ 1302902 h 1355153"/>
              <a:gd name="connsiteX136" fmla="*/ 1730 w 5502668"/>
              <a:gd name="connsiteY136" fmla="*/ 1315965 h 1355153"/>
              <a:gd name="connsiteX137" fmla="*/ 14793 w 5502668"/>
              <a:gd name="connsiteY137" fmla="*/ 1342090 h 1355153"/>
              <a:gd name="connsiteX0" fmla="*/ 80108 w 5502668"/>
              <a:gd name="connsiteY0" fmla="*/ 1355153 h 1355153"/>
              <a:gd name="connsiteX1" fmla="*/ 119296 w 5502668"/>
              <a:gd name="connsiteY1" fmla="*/ 1289839 h 1355153"/>
              <a:gd name="connsiteX2" fmla="*/ 171548 w 5502668"/>
              <a:gd name="connsiteY2" fmla="*/ 1250650 h 1355153"/>
              <a:gd name="connsiteX3" fmla="*/ 276050 w 5502668"/>
              <a:gd name="connsiteY3" fmla="*/ 1185336 h 1355153"/>
              <a:gd name="connsiteX4" fmla="*/ 315239 w 5502668"/>
              <a:gd name="connsiteY4" fmla="*/ 1146148 h 1355153"/>
              <a:gd name="connsiteX5" fmla="*/ 341365 w 5502668"/>
              <a:gd name="connsiteY5" fmla="*/ 1106959 h 1355153"/>
              <a:gd name="connsiteX6" fmla="*/ 432805 w 5502668"/>
              <a:gd name="connsiteY6" fmla="*/ 1080833 h 1355153"/>
              <a:gd name="connsiteX7" fmla="*/ 524245 w 5502668"/>
              <a:gd name="connsiteY7" fmla="*/ 1028582 h 1355153"/>
              <a:gd name="connsiteX8" fmla="*/ 628748 w 5502668"/>
              <a:gd name="connsiteY8" fmla="*/ 976330 h 1355153"/>
              <a:gd name="connsiteX9" fmla="*/ 680999 w 5502668"/>
              <a:gd name="connsiteY9" fmla="*/ 937142 h 1355153"/>
              <a:gd name="connsiteX10" fmla="*/ 1164325 w 5502668"/>
              <a:gd name="connsiteY10" fmla="*/ 976330 h 1355153"/>
              <a:gd name="connsiteX11" fmla="*/ 1281890 w 5502668"/>
              <a:gd name="connsiteY11" fmla="*/ 1028582 h 1355153"/>
              <a:gd name="connsiteX12" fmla="*/ 1321079 w 5502668"/>
              <a:gd name="connsiteY12" fmla="*/ 1054708 h 1355153"/>
              <a:gd name="connsiteX13" fmla="*/ 1477833 w 5502668"/>
              <a:gd name="connsiteY13" fmla="*/ 1080833 h 1355153"/>
              <a:gd name="connsiteX14" fmla="*/ 1517022 w 5502668"/>
              <a:gd name="connsiteY14" fmla="*/ 1106959 h 1355153"/>
              <a:gd name="connsiteX15" fmla="*/ 1621525 w 5502668"/>
              <a:gd name="connsiteY15" fmla="*/ 1041645 h 1355153"/>
              <a:gd name="connsiteX16" fmla="*/ 1660713 w 5502668"/>
              <a:gd name="connsiteY16" fmla="*/ 1028582 h 1355153"/>
              <a:gd name="connsiteX17" fmla="*/ 1726028 w 5502668"/>
              <a:gd name="connsiteY17" fmla="*/ 963268 h 1355153"/>
              <a:gd name="connsiteX18" fmla="*/ 1817468 w 5502668"/>
              <a:gd name="connsiteY18" fmla="*/ 884890 h 1355153"/>
              <a:gd name="connsiteX19" fmla="*/ 1908908 w 5502668"/>
              <a:gd name="connsiteY19" fmla="*/ 819576 h 1355153"/>
              <a:gd name="connsiteX20" fmla="*/ 1961159 w 5502668"/>
              <a:gd name="connsiteY20" fmla="*/ 806513 h 1355153"/>
              <a:gd name="connsiteX21" fmla="*/ 2091788 w 5502668"/>
              <a:gd name="connsiteY21" fmla="*/ 754262 h 1355153"/>
              <a:gd name="connsiteX22" fmla="*/ 2196290 w 5502668"/>
              <a:gd name="connsiteY22" fmla="*/ 715073 h 1355153"/>
              <a:gd name="connsiteX23" fmla="*/ 2405296 w 5502668"/>
              <a:gd name="connsiteY23" fmla="*/ 741199 h 1355153"/>
              <a:gd name="connsiteX24" fmla="*/ 2457548 w 5502668"/>
              <a:gd name="connsiteY24" fmla="*/ 754262 h 1355153"/>
              <a:gd name="connsiteX25" fmla="*/ 2548988 w 5502668"/>
              <a:gd name="connsiteY25" fmla="*/ 845702 h 1355153"/>
              <a:gd name="connsiteX26" fmla="*/ 2588176 w 5502668"/>
              <a:gd name="connsiteY26" fmla="*/ 884890 h 1355153"/>
              <a:gd name="connsiteX27" fmla="*/ 2627365 w 5502668"/>
              <a:gd name="connsiteY27" fmla="*/ 897953 h 1355153"/>
              <a:gd name="connsiteX28" fmla="*/ 2757993 w 5502668"/>
              <a:gd name="connsiteY28" fmla="*/ 924079 h 1355153"/>
              <a:gd name="connsiteX29" fmla="*/ 2810245 w 5502668"/>
              <a:gd name="connsiteY29" fmla="*/ 937142 h 1355153"/>
              <a:gd name="connsiteX30" fmla="*/ 2862496 w 5502668"/>
              <a:gd name="connsiteY30" fmla="*/ 897953 h 1355153"/>
              <a:gd name="connsiteX31" fmla="*/ 2993125 w 5502668"/>
              <a:gd name="connsiteY31" fmla="*/ 845702 h 1355153"/>
              <a:gd name="connsiteX32" fmla="*/ 3097628 w 5502668"/>
              <a:gd name="connsiteY32" fmla="*/ 793450 h 1355153"/>
              <a:gd name="connsiteX33" fmla="*/ 3463388 w 5502668"/>
              <a:gd name="connsiteY33" fmla="*/ 832639 h 1355153"/>
              <a:gd name="connsiteX34" fmla="*/ 3541765 w 5502668"/>
              <a:gd name="connsiteY34" fmla="*/ 845702 h 1355153"/>
              <a:gd name="connsiteX35" fmla="*/ 3659330 w 5502668"/>
              <a:gd name="connsiteY35" fmla="*/ 897953 h 1355153"/>
              <a:gd name="connsiteX36" fmla="*/ 3763833 w 5502668"/>
              <a:gd name="connsiteY36" fmla="*/ 924079 h 1355153"/>
              <a:gd name="connsiteX37" fmla="*/ 3894462 w 5502668"/>
              <a:gd name="connsiteY37" fmla="*/ 1002456 h 1355153"/>
              <a:gd name="connsiteX38" fmla="*/ 3946713 w 5502668"/>
              <a:gd name="connsiteY38" fmla="*/ 1015519 h 1355153"/>
              <a:gd name="connsiteX39" fmla="*/ 3998965 w 5502668"/>
              <a:gd name="connsiteY39" fmla="*/ 1041645 h 1355153"/>
              <a:gd name="connsiteX40" fmla="*/ 4038153 w 5502668"/>
              <a:gd name="connsiteY40" fmla="*/ 1054708 h 1355153"/>
              <a:gd name="connsiteX41" fmla="*/ 4207970 w 5502668"/>
              <a:gd name="connsiteY41" fmla="*/ 1080833 h 1355153"/>
              <a:gd name="connsiteX42" fmla="*/ 4403913 w 5502668"/>
              <a:gd name="connsiteY42" fmla="*/ 1159210 h 1355153"/>
              <a:gd name="connsiteX43" fmla="*/ 4586793 w 5502668"/>
              <a:gd name="connsiteY43" fmla="*/ 1198399 h 1355153"/>
              <a:gd name="connsiteX44" fmla="*/ 4639045 w 5502668"/>
              <a:gd name="connsiteY44" fmla="*/ 1211462 h 1355153"/>
              <a:gd name="connsiteX45" fmla="*/ 5226873 w 5502668"/>
              <a:gd name="connsiteY45" fmla="*/ 1237588 h 1355153"/>
              <a:gd name="connsiteX46" fmla="*/ 5279125 w 5502668"/>
              <a:gd name="connsiteY46" fmla="*/ 1276776 h 1355153"/>
              <a:gd name="connsiteX47" fmla="*/ 5344439 w 5502668"/>
              <a:gd name="connsiteY47" fmla="*/ 1289839 h 1355153"/>
              <a:gd name="connsiteX48" fmla="*/ 5396690 w 5502668"/>
              <a:gd name="connsiteY48" fmla="*/ 1302902 h 1355153"/>
              <a:gd name="connsiteX49" fmla="*/ 5226866 w 5502668"/>
              <a:gd name="connsiteY49" fmla="*/ 1194113 h 1355153"/>
              <a:gd name="connsiteX50" fmla="*/ 5294789 w 5502668"/>
              <a:gd name="connsiteY50" fmla="*/ 1197039 h 1355153"/>
              <a:gd name="connsiteX51" fmla="*/ 5192896 w 5502668"/>
              <a:gd name="connsiteY51" fmla="*/ 1126986 h 1355153"/>
              <a:gd name="connsiteX52" fmla="*/ 5122355 w 5502668"/>
              <a:gd name="connsiteY52" fmla="*/ 1147259 h 1355153"/>
              <a:gd name="connsiteX53" fmla="*/ 5488130 w 5502668"/>
              <a:gd name="connsiteY53" fmla="*/ 1224525 h 1355153"/>
              <a:gd name="connsiteX54" fmla="*/ 5422816 w 5502668"/>
              <a:gd name="connsiteY54" fmla="*/ 1211462 h 1355153"/>
              <a:gd name="connsiteX55" fmla="*/ 5383628 w 5502668"/>
              <a:gd name="connsiteY55" fmla="*/ 1159210 h 1355153"/>
              <a:gd name="connsiteX56" fmla="*/ 5331376 w 5502668"/>
              <a:gd name="connsiteY56" fmla="*/ 1146148 h 1355153"/>
              <a:gd name="connsiteX57" fmla="*/ 5266062 w 5502668"/>
              <a:gd name="connsiteY57" fmla="*/ 1120022 h 1355153"/>
              <a:gd name="connsiteX58" fmla="*/ 5252999 w 5502668"/>
              <a:gd name="connsiteY58" fmla="*/ 832639 h 1355153"/>
              <a:gd name="connsiteX59" fmla="*/ 5213810 w 5502668"/>
              <a:gd name="connsiteY59" fmla="*/ 741199 h 1355153"/>
              <a:gd name="connsiteX60" fmla="*/ 5161559 w 5502668"/>
              <a:gd name="connsiteY60" fmla="*/ 571382 h 1355153"/>
              <a:gd name="connsiteX61" fmla="*/ 5135433 w 5502668"/>
              <a:gd name="connsiteY61" fmla="*/ 375439 h 1355153"/>
              <a:gd name="connsiteX62" fmla="*/ 5043993 w 5502668"/>
              <a:gd name="connsiteY62" fmla="*/ 323188 h 1355153"/>
              <a:gd name="connsiteX63" fmla="*/ 4991742 w 5502668"/>
              <a:gd name="connsiteY63" fmla="*/ 270936 h 1355153"/>
              <a:gd name="connsiteX64" fmla="*/ 4939490 w 5502668"/>
              <a:gd name="connsiteY64" fmla="*/ 205622 h 1355153"/>
              <a:gd name="connsiteX65" fmla="*/ 4887239 w 5502668"/>
              <a:gd name="connsiteY65" fmla="*/ 140308 h 1355153"/>
              <a:gd name="connsiteX66" fmla="*/ 4861113 w 5502668"/>
              <a:gd name="connsiteY66" fmla="*/ 88056 h 1355153"/>
              <a:gd name="connsiteX67" fmla="*/ 4821925 w 5502668"/>
              <a:gd name="connsiteY67" fmla="*/ 61930 h 1355153"/>
              <a:gd name="connsiteX68" fmla="*/ 4795799 w 5502668"/>
              <a:gd name="connsiteY68" fmla="*/ 22742 h 1355153"/>
              <a:gd name="connsiteX69" fmla="*/ 4691296 w 5502668"/>
              <a:gd name="connsiteY69" fmla="*/ 48868 h 1355153"/>
              <a:gd name="connsiteX70" fmla="*/ 4652108 w 5502668"/>
              <a:gd name="connsiteY70" fmla="*/ 88056 h 1355153"/>
              <a:gd name="connsiteX71" fmla="*/ 4612919 w 5502668"/>
              <a:gd name="connsiteY71" fmla="*/ 244810 h 1355153"/>
              <a:gd name="connsiteX72" fmla="*/ 4599856 w 5502668"/>
              <a:gd name="connsiteY72" fmla="*/ 297062 h 1355153"/>
              <a:gd name="connsiteX73" fmla="*/ 4560668 w 5502668"/>
              <a:gd name="connsiteY73" fmla="*/ 362376 h 1355153"/>
              <a:gd name="connsiteX74" fmla="*/ 4443102 w 5502668"/>
              <a:gd name="connsiteY74" fmla="*/ 336250 h 1355153"/>
              <a:gd name="connsiteX75" fmla="*/ 4416976 w 5502668"/>
              <a:gd name="connsiteY75" fmla="*/ 297062 h 1355153"/>
              <a:gd name="connsiteX76" fmla="*/ 4325536 w 5502668"/>
              <a:gd name="connsiteY76" fmla="*/ 283999 h 1355153"/>
              <a:gd name="connsiteX77" fmla="*/ 4286348 w 5502668"/>
              <a:gd name="connsiteY77" fmla="*/ 192559 h 1355153"/>
              <a:gd name="connsiteX78" fmla="*/ 4234096 w 5502668"/>
              <a:gd name="connsiteY78" fmla="*/ 166433 h 1355153"/>
              <a:gd name="connsiteX79" fmla="*/ 4155719 w 5502668"/>
              <a:gd name="connsiteY79" fmla="*/ 179496 h 1355153"/>
              <a:gd name="connsiteX80" fmla="*/ 4051216 w 5502668"/>
              <a:gd name="connsiteY80" fmla="*/ 153370 h 1355153"/>
              <a:gd name="connsiteX81" fmla="*/ 3959776 w 5502668"/>
              <a:gd name="connsiteY81" fmla="*/ 127245 h 1355153"/>
              <a:gd name="connsiteX82" fmla="*/ 3750770 w 5502668"/>
              <a:gd name="connsiteY82" fmla="*/ 88056 h 1355153"/>
              <a:gd name="connsiteX83" fmla="*/ 3620142 w 5502668"/>
              <a:gd name="connsiteY83" fmla="*/ 114182 h 1355153"/>
              <a:gd name="connsiteX84" fmla="*/ 3607079 w 5502668"/>
              <a:gd name="connsiteY84" fmla="*/ 166433 h 1355153"/>
              <a:gd name="connsiteX85" fmla="*/ 3580953 w 5502668"/>
              <a:gd name="connsiteY85" fmla="*/ 362376 h 1355153"/>
              <a:gd name="connsiteX86" fmla="*/ 3554828 w 5502668"/>
              <a:gd name="connsiteY86" fmla="*/ 401565 h 1355153"/>
              <a:gd name="connsiteX87" fmla="*/ 3450325 w 5502668"/>
              <a:gd name="connsiteY87" fmla="*/ 479942 h 1355153"/>
              <a:gd name="connsiteX88" fmla="*/ 3176005 w 5502668"/>
              <a:gd name="connsiteY88" fmla="*/ 479942 h 1355153"/>
              <a:gd name="connsiteX89" fmla="*/ 3136816 w 5502668"/>
              <a:gd name="connsiteY89" fmla="*/ 506068 h 1355153"/>
              <a:gd name="connsiteX90" fmla="*/ 3032313 w 5502668"/>
              <a:gd name="connsiteY90" fmla="*/ 466879 h 1355153"/>
              <a:gd name="connsiteX91" fmla="*/ 2940873 w 5502668"/>
              <a:gd name="connsiteY91" fmla="*/ 545256 h 1355153"/>
              <a:gd name="connsiteX92" fmla="*/ 2914748 w 5502668"/>
              <a:gd name="connsiteY92" fmla="*/ 584445 h 1355153"/>
              <a:gd name="connsiteX93" fmla="*/ 2862496 w 5502668"/>
              <a:gd name="connsiteY93" fmla="*/ 623633 h 1355153"/>
              <a:gd name="connsiteX94" fmla="*/ 2797182 w 5502668"/>
              <a:gd name="connsiteY94" fmla="*/ 610570 h 1355153"/>
              <a:gd name="connsiteX95" fmla="*/ 2757993 w 5502668"/>
              <a:gd name="connsiteY95" fmla="*/ 571382 h 1355153"/>
              <a:gd name="connsiteX96" fmla="*/ 2718805 w 5502668"/>
              <a:gd name="connsiteY96" fmla="*/ 545256 h 1355153"/>
              <a:gd name="connsiteX97" fmla="*/ 2705742 w 5502668"/>
              <a:gd name="connsiteY97" fmla="*/ 479942 h 1355153"/>
              <a:gd name="connsiteX98" fmla="*/ 2666553 w 5502668"/>
              <a:gd name="connsiteY98" fmla="*/ 440753 h 1355153"/>
              <a:gd name="connsiteX99" fmla="*/ 2627365 w 5502668"/>
              <a:gd name="connsiteY99" fmla="*/ 297062 h 1355153"/>
              <a:gd name="connsiteX100" fmla="*/ 2522862 w 5502668"/>
              <a:gd name="connsiteY100" fmla="*/ 297062 h 1355153"/>
              <a:gd name="connsiteX101" fmla="*/ 2379170 w 5502668"/>
              <a:gd name="connsiteY101" fmla="*/ 323188 h 1355153"/>
              <a:gd name="connsiteX102" fmla="*/ 2339982 w 5502668"/>
              <a:gd name="connsiteY102" fmla="*/ 231748 h 1355153"/>
              <a:gd name="connsiteX103" fmla="*/ 2300793 w 5502668"/>
              <a:gd name="connsiteY103" fmla="*/ 127245 h 1355153"/>
              <a:gd name="connsiteX104" fmla="*/ 2287730 w 5502668"/>
              <a:gd name="connsiteY104" fmla="*/ 35805 h 1355153"/>
              <a:gd name="connsiteX105" fmla="*/ 2235479 w 5502668"/>
              <a:gd name="connsiteY105" fmla="*/ 61930 h 1355153"/>
              <a:gd name="connsiteX106" fmla="*/ 2196290 w 5502668"/>
              <a:gd name="connsiteY106" fmla="*/ 205622 h 1355153"/>
              <a:gd name="connsiteX107" fmla="*/ 2183228 w 5502668"/>
              <a:gd name="connsiteY107" fmla="*/ 388502 h 1355153"/>
              <a:gd name="connsiteX108" fmla="*/ 2144039 w 5502668"/>
              <a:gd name="connsiteY108" fmla="*/ 401565 h 1355153"/>
              <a:gd name="connsiteX109" fmla="*/ 2039536 w 5502668"/>
              <a:gd name="connsiteY109" fmla="*/ 440753 h 1355153"/>
              <a:gd name="connsiteX110" fmla="*/ 1726028 w 5502668"/>
              <a:gd name="connsiteY110" fmla="*/ 675885 h 1355153"/>
              <a:gd name="connsiteX111" fmla="*/ 1699902 w 5502668"/>
              <a:gd name="connsiteY111" fmla="*/ 858765 h 1355153"/>
              <a:gd name="connsiteX112" fmla="*/ 1660713 w 5502668"/>
              <a:gd name="connsiteY112" fmla="*/ 950205 h 1355153"/>
              <a:gd name="connsiteX113" fmla="*/ 1647650 w 5502668"/>
              <a:gd name="connsiteY113" fmla="*/ 1002456 h 1355153"/>
              <a:gd name="connsiteX114" fmla="*/ 1608462 w 5502668"/>
              <a:gd name="connsiteY114" fmla="*/ 1015519 h 1355153"/>
              <a:gd name="connsiteX115" fmla="*/ 1438645 w 5502668"/>
              <a:gd name="connsiteY115" fmla="*/ 989393 h 1355153"/>
              <a:gd name="connsiteX116" fmla="*/ 1373330 w 5502668"/>
              <a:gd name="connsiteY116" fmla="*/ 950205 h 1355153"/>
              <a:gd name="connsiteX117" fmla="*/ 1347205 w 5502668"/>
              <a:gd name="connsiteY117" fmla="*/ 897953 h 1355153"/>
              <a:gd name="connsiteX118" fmla="*/ 1281890 w 5502668"/>
              <a:gd name="connsiteY118" fmla="*/ 832639 h 1355153"/>
              <a:gd name="connsiteX119" fmla="*/ 1229639 w 5502668"/>
              <a:gd name="connsiteY119" fmla="*/ 741199 h 1355153"/>
              <a:gd name="connsiteX120" fmla="*/ 1151262 w 5502668"/>
              <a:gd name="connsiteY120" fmla="*/ 688948 h 1355153"/>
              <a:gd name="connsiteX121" fmla="*/ 1059822 w 5502668"/>
              <a:gd name="connsiteY121" fmla="*/ 702010 h 1355153"/>
              <a:gd name="connsiteX122" fmla="*/ 1007570 w 5502668"/>
              <a:gd name="connsiteY122" fmla="*/ 793450 h 1355153"/>
              <a:gd name="connsiteX123" fmla="*/ 968382 w 5502668"/>
              <a:gd name="connsiteY123" fmla="*/ 819576 h 1355153"/>
              <a:gd name="connsiteX124" fmla="*/ 863879 w 5502668"/>
              <a:gd name="connsiteY124" fmla="*/ 819576 h 1355153"/>
              <a:gd name="connsiteX125" fmla="*/ 837753 w 5502668"/>
              <a:gd name="connsiteY125" fmla="*/ 858765 h 1355153"/>
              <a:gd name="connsiteX126" fmla="*/ 654873 w 5502668"/>
              <a:gd name="connsiteY126" fmla="*/ 871828 h 1355153"/>
              <a:gd name="connsiteX127" fmla="*/ 511182 w 5502668"/>
              <a:gd name="connsiteY127" fmla="*/ 911016 h 1355153"/>
              <a:gd name="connsiteX128" fmla="*/ 445868 w 5502668"/>
              <a:gd name="connsiteY128" fmla="*/ 1028582 h 1355153"/>
              <a:gd name="connsiteX129" fmla="*/ 406679 w 5502668"/>
              <a:gd name="connsiteY129" fmla="*/ 1054708 h 1355153"/>
              <a:gd name="connsiteX130" fmla="*/ 289113 w 5502668"/>
              <a:gd name="connsiteY130" fmla="*/ 1185336 h 1355153"/>
              <a:gd name="connsiteX131" fmla="*/ 236862 w 5502668"/>
              <a:gd name="connsiteY131" fmla="*/ 1198399 h 1355153"/>
              <a:gd name="connsiteX132" fmla="*/ 197673 w 5502668"/>
              <a:gd name="connsiteY132" fmla="*/ 1224525 h 1355153"/>
              <a:gd name="connsiteX133" fmla="*/ 132359 w 5502668"/>
              <a:gd name="connsiteY133" fmla="*/ 1250650 h 1355153"/>
              <a:gd name="connsiteX134" fmla="*/ 93170 w 5502668"/>
              <a:gd name="connsiteY134" fmla="*/ 1289839 h 1355153"/>
              <a:gd name="connsiteX135" fmla="*/ 53982 w 5502668"/>
              <a:gd name="connsiteY135" fmla="*/ 1302902 h 1355153"/>
              <a:gd name="connsiteX136" fmla="*/ 1730 w 5502668"/>
              <a:gd name="connsiteY136" fmla="*/ 1315965 h 1355153"/>
              <a:gd name="connsiteX137" fmla="*/ 14793 w 5502668"/>
              <a:gd name="connsiteY137" fmla="*/ 1342090 h 1355153"/>
              <a:gd name="connsiteX0" fmla="*/ 80108 w 5424504"/>
              <a:gd name="connsiteY0" fmla="*/ 1355153 h 1355153"/>
              <a:gd name="connsiteX1" fmla="*/ 119296 w 5424504"/>
              <a:gd name="connsiteY1" fmla="*/ 1289839 h 1355153"/>
              <a:gd name="connsiteX2" fmla="*/ 171548 w 5424504"/>
              <a:gd name="connsiteY2" fmla="*/ 1250650 h 1355153"/>
              <a:gd name="connsiteX3" fmla="*/ 276050 w 5424504"/>
              <a:gd name="connsiteY3" fmla="*/ 1185336 h 1355153"/>
              <a:gd name="connsiteX4" fmla="*/ 315239 w 5424504"/>
              <a:gd name="connsiteY4" fmla="*/ 1146148 h 1355153"/>
              <a:gd name="connsiteX5" fmla="*/ 341365 w 5424504"/>
              <a:gd name="connsiteY5" fmla="*/ 1106959 h 1355153"/>
              <a:gd name="connsiteX6" fmla="*/ 432805 w 5424504"/>
              <a:gd name="connsiteY6" fmla="*/ 1080833 h 1355153"/>
              <a:gd name="connsiteX7" fmla="*/ 524245 w 5424504"/>
              <a:gd name="connsiteY7" fmla="*/ 1028582 h 1355153"/>
              <a:gd name="connsiteX8" fmla="*/ 628748 w 5424504"/>
              <a:gd name="connsiteY8" fmla="*/ 976330 h 1355153"/>
              <a:gd name="connsiteX9" fmla="*/ 680999 w 5424504"/>
              <a:gd name="connsiteY9" fmla="*/ 937142 h 1355153"/>
              <a:gd name="connsiteX10" fmla="*/ 1164325 w 5424504"/>
              <a:gd name="connsiteY10" fmla="*/ 976330 h 1355153"/>
              <a:gd name="connsiteX11" fmla="*/ 1281890 w 5424504"/>
              <a:gd name="connsiteY11" fmla="*/ 1028582 h 1355153"/>
              <a:gd name="connsiteX12" fmla="*/ 1321079 w 5424504"/>
              <a:gd name="connsiteY12" fmla="*/ 1054708 h 1355153"/>
              <a:gd name="connsiteX13" fmla="*/ 1477833 w 5424504"/>
              <a:gd name="connsiteY13" fmla="*/ 1080833 h 1355153"/>
              <a:gd name="connsiteX14" fmla="*/ 1517022 w 5424504"/>
              <a:gd name="connsiteY14" fmla="*/ 1106959 h 1355153"/>
              <a:gd name="connsiteX15" fmla="*/ 1621525 w 5424504"/>
              <a:gd name="connsiteY15" fmla="*/ 1041645 h 1355153"/>
              <a:gd name="connsiteX16" fmla="*/ 1660713 w 5424504"/>
              <a:gd name="connsiteY16" fmla="*/ 1028582 h 1355153"/>
              <a:gd name="connsiteX17" fmla="*/ 1726028 w 5424504"/>
              <a:gd name="connsiteY17" fmla="*/ 963268 h 1355153"/>
              <a:gd name="connsiteX18" fmla="*/ 1817468 w 5424504"/>
              <a:gd name="connsiteY18" fmla="*/ 884890 h 1355153"/>
              <a:gd name="connsiteX19" fmla="*/ 1908908 w 5424504"/>
              <a:gd name="connsiteY19" fmla="*/ 819576 h 1355153"/>
              <a:gd name="connsiteX20" fmla="*/ 1961159 w 5424504"/>
              <a:gd name="connsiteY20" fmla="*/ 806513 h 1355153"/>
              <a:gd name="connsiteX21" fmla="*/ 2091788 w 5424504"/>
              <a:gd name="connsiteY21" fmla="*/ 754262 h 1355153"/>
              <a:gd name="connsiteX22" fmla="*/ 2196290 w 5424504"/>
              <a:gd name="connsiteY22" fmla="*/ 715073 h 1355153"/>
              <a:gd name="connsiteX23" fmla="*/ 2405296 w 5424504"/>
              <a:gd name="connsiteY23" fmla="*/ 741199 h 1355153"/>
              <a:gd name="connsiteX24" fmla="*/ 2457548 w 5424504"/>
              <a:gd name="connsiteY24" fmla="*/ 754262 h 1355153"/>
              <a:gd name="connsiteX25" fmla="*/ 2548988 w 5424504"/>
              <a:gd name="connsiteY25" fmla="*/ 845702 h 1355153"/>
              <a:gd name="connsiteX26" fmla="*/ 2588176 w 5424504"/>
              <a:gd name="connsiteY26" fmla="*/ 884890 h 1355153"/>
              <a:gd name="connsiteX27" fmla="*/ 2627365 w 5424504"/>
              <a:gd name="connsiteY27" fmla="*/ 897953 h 1355153"/>
              <a:gd name="connsiteX28" fmla="*/ 2757993 w 5424504"/>
              <a:gd name="connsiteY28" fmla="*/ 924079 h 1355153"/>
              <a:gd name="connsiteX29" fmla="*/ 2810245 w 5424504"/>
              <a:gd name="connsiteY29" fmla="*/ 937142 h 1355153"/>
              <a:gd name="connsiteX30" fmla="*/ 2862496 w 5424504"/>
              <a:gd name="connsiteY30" fmla="*/ 897953 h 1355153"/>
              <a:gd name="connsiteX31" fmla="*/ 2993125 w 5424504"/>
              <a:gd name="connsiteY31" fmla="*/ 845702 h 1355153"/>
              <a:gd name="connsiteX32" fmla="*/ 3097628 w 5424504"/>
              <a:gd name="connsiteY32" fmla="*/ 793450 h 1355153"/>
              <a:gd name="connsiteX33" fmla="*/ 3463388 w 5424504"/>
              <a:gd name="connsiteY33" fmla="*/ 832639 h 1355153"/>
              <a:gd name="connsiteX34" fmla="*/ 3541765 w 5424504"/>
              <a:gd name="connsiteY34" fmla="*/ 845702 h 1355153"/>
              <a:gd name="connsiteX35" fmla="*/ 3659330 w 5424504"/>
              <a:gd name="connsiteY35" fmla="*/ 897953 h 1355153"/>
              <a:gd name="connsiteX36" fmla="*/ 3763833 w 5424504"/>
              <a:gd name="connsiteY36" fmla="*/ 924079 h 1355153"/>
              <a:gd name="connsiteX37" fmla="*/ 3894462 w 5424504"/>
              <a:gd name="connsiteY37" fmla="*/ 1002456 h 1355153"/>
              <a:gd name="connsiteX38" fmla="*/ 3946713 w 5424504"/>
              <a:gd name="connsiteY38" fmla="*/ 1015519 h 1355153"/>
              <a:gd name="connsiteX39" fmla="*/ 3998965 w 5424504"/>
              <a:gd name="connsiteY39" fmla="*/ 1041645 h 1355153"/>
              <a:gd name="connsiteX40" fmla="*/ 4038153 w 5424504"/>
              <a:gd name="connsiteY40" fmla="*/ 1054708 h 1355153"/>
              <a:gd name="connsiteX41" fmla="*/ 4207970 w 5424504"/>
              <a:gd name="connsiteY41" fmla="*/ 1080833 h 1355153"/>
              <a:gd name="connsiteX42" fmla="*/ 4403913 w 5424504"/>
              <a:gd name="connsiteY42" fmla="*/ 1159210 h 1355153"/>
              <a:gd name="connsiteX43" fmla="*/ 4586793 w 5424504"/>
              <a:gd name="connsiteY43" fmla="*/ 1198399 h 1355153"/>
              <a:gd name="connsiteX44" fmla="*/ 4639045 w 5424504"/>
              <a:gd name="connsiteY44" fmla="*/ 1211462 h 1355153"/>
              <a:gd name="connsiteX45" fmla="*/ 5226873 w 5424504"/>
              <a:gd name="connsiteY45" fmla="*/ 1237588 h 1355153"/>
              <a:gd name="connsiteX46" fmla="*/ 5279125 w 5424504"/>
              <a:gd name="connsiteY46" fmla="*/ 1276776 h 1355153"/>
              <a:gd name="connsiteX47" fmla="*/ 5344439 w 5424504"/>
              <a:gd name="connsiteY47" fmla="*/ 1289839 h 1355153"/>
              <a:gd name="connsiteX48" fmla="*/ 5396690 w 5424504"/>
              <a:gd name="connsiteY48" fmla="*/ 1302902 h 1355153"/>
              <a:gd name="connsiteX49" fmla="*/ 5226866 w 5424504"/>
              <a:gd name="connsiteY49" fmla="*/ 1194113 h 1355153"/>
              <a:gd name="connsiteX50" fmla="*/ 5294789 w 5424504"/>
              <a:gd name="connsiteY50" fmla="*/ 1197039 h 1355153"/>
              <a:gd name="connsiteX51" fmla="*/ 5192896 w 5424504"/>
              <a:gd name="connsiteY51" fmla="*/ 1126986 h 1355153"/>
              <a:gd name="connsiteX52" fmla="*/ 5122355 w 5424504"/>
              <a:gd name="connsiteY52" fmla="*/ 1147259 h 1355153"/>
              <a:gd name="connsiteX53" fmla="*/ 5199431 w 5424504"/>
              <a:gd name="connsiteY53" fmla="*/ 1175199 h 1355153"/>
              <a:gd name="connsiteX54" fmla="*/ 5422816 w 5424504"/>
              <a:gd name="connsiteY54" fmla="*/ 1211462 h 1355153"/>
              <a:gd name="connsiteX55" fmla="*/ 5383628 w 5424504"/>
              <a:gd name="connsiteY55" fmla="*/ 1159210 h 1355153"/>
              <a:gd name="connsiteX56" fmla="*/ 5331376 w 5424504"/>
              <a:gd name="connsiteY56" fmla="*/ 1146148 h 1355153"/>
              <a:gd name="connsiteX57" fmla="*/ 5266062 w 5424504"/>
              <a:gd name="connsiteY57" fmla="*/ 1120022 h 1355153"/>
              <a:gd name="connsiteX58" fmla="*/ 5252999 w 5424504"/>
              <a:gd name="connsiteY58" fmla="*/ 832639 h 1355153"/>
              <a:gd name="connsiteX59" fmla="*/ 5213810 w 5424504"/>
              <a:gd name="connsiteY59" fmla="*/ 741199 h 1355153"/>
              <a:gd name="connsiteX60" fmla="*/ 5161559 w 5424504"/>
              <a:gd name="connsiteY60" fmla="*/ 571382 h 1355153"/>
              <a:gd name="connsiteX61" fmla="*/ 5135433 w 5424504"/>
              <a:gd name="connsiteY61" fmla="*/ 375439 h 1355153"/>
              <a:gd name="connsiteX62" fmla="*/ 5043993 w 5424504"/>
              <a:gd name="connsiteY62" fmla="*/ 323188 h 1355153"/>
              <a:gd name="connsiteX63" fmla="*/ 4991742 w 5424504"/>
              <a:gd name="connsiteY63" fmla="*/ 270936 h 1355153"/>
              <a:gd name="connsiteX64" fmla="*/ 4939490 w 5424504"/>
              <a:gd name="connsiteY64" fmla="*/ 205622 h 1355153"/>
              <a:gd name="connsiteX65" fmla="*/ 4887239 w 5424504"/>
              <a:gd name="connsiteY65" fmla="*/ 140308 h 1355153"/>
              <a:gd name="connsiteX66" fmla="*/ 4861113 w 5424504"/>
              <a:gd name="connsiteY66" fmla="*/ 88056 h 1355153"/>
              <a:gd name="connsiteX67" fmla="*/ 4821925 w 5424504"/>
              <a:gd name="connsiteY67" fmla="*/ 61930 h 1355153"/>
              <a:gd name="connsiteX68" fmla="*/ 4795799 w 5424504"/>
              <a:gd name="connsiteY68" fmla="*/ 22742 h 1355153"/>
              <a:gd name="connsiteX69" fmla="*/ 4691296 w 5424504"/>
              <a:gd name="connsiteY69" fmla="*/ 48868 h 1355153"/>
              <a:gd name="connsiteX70" fmla="*/ 4652108 w 5424504"/>
              <a:gd name="connsiteY70" fmla="*/ 88056 h 1355153"/>
              <a:gd name="connsiteX71" fmla="*/ 4612919 w 5424504"/>
              <a:gd name="connsiteY71" fmla="*/ 244810 h 1355153"/>
              <a:gd name="connsiteX72" fmla="*/ 4599856 w 5424504"/>
              <a:gd name="connsiteY72" fmla="*/ 297062 h 1355153"/>
              <a:gd name="connsiteX73" fmla="*/ 4560668 w 5424504"/>
              <a:gd name="connsiteY73" fmla="*/ 362376 h 1355153"/>
              <a:gd name="connsiteX74" fmla="*/ 4443102 w 5424504"/>
              <a:gd name="connsiteY74" fmla="*/ 336250 h 1355153"/>
              <a:gd name="connsiteX75" fmla="*/ 4416976 w 5424504"/>
              <a:gd name="connsiteY75" fmla="*/ 297062 h 1355153"/>
              <a:gd name="connsiteX76" fmla="*/ 4325536 w 5424504"/>
              <a:gd name="connsiteY76" fmla="*/ 283999 h 1355153"/>
              <a:gd name="connsiteX77" fmla="*/ 4286348 w 5424504"/>
              <a:gd name="connsiteY77" fmla="*/ 192559 h 1355153"/>
              <a:gd name="connsiteX78" fmla="*/ 4234096 w 5424504"/>
              <a:gd name="connsiteY78" fmla="*/ 166433 h 1355153"/>
              <a:gd name="connsiteX79" fmla="*/ 4155719 w 5424504"/>
              <a:gd name="connsiteY79" fmla="*/ 179496 h 1355153"/>
              <a:gd name="connsiteX80" fmla="*/ 4051216 w 5424504"/>
              <a:gd name="connsiteY80" fmla="*/ 153370 h 1355153"/>
              <a:gd name="connsiteX81" fmla="*/ 3959776 w 5424504"/>
              <a:gd name="connsiteY81" fmla="*/ 127245 h 1355153"/>
              <a:gd name="connsiteX82" fmla="*/ 3750770 w 5424504"/>
              <a:gd name="connsiteY82" fmla="*/ 88056 h 1355153"/>
              <a:gd name="connsiteX83" fmla="*/ 3620142 w 5424504"/>
              <a:gd name="connsiteY83" fmla="*/ 114182 h 1355153"/>
              <a:gd name="connsiteX84" fmla="*/ 3607079 w 5424504"/>
              <a:gd name="connsiteY84" fmla="*/ 166433 h 1355153"/>
              <a:gd name="connsiteX85" fmla="*/ 3580953 w 5424504"/>
              <a:gd name="connsiteY85" fmla="*/ 362376 h 1355153"/>
              <a:gd name="connsiteX86" fmla="*/ 3554828 w 5424504"/>
              <a:gd name="connsiteY86" fmla="*/ 401565 h 1355153"/>
              <a:gd name="connsiteX87" fmla="*/ 3450325 w 5424504"/>
              <a:gd name="connsiteY87" fmla="*/ 479942 h 1355153"/>
              <a:gd name="connsiteX88" fmla="*/ 3176005 w 5424504"/>
              <a:gd name="connsiteY88" fmla="*/ 479942 h 1355153"/>
              <a:gd name="connsiteX89" fmla="*/ 3136816 w 5424504"/>
              <a:gd name="connsiteY89" fmla="*/ 506068 h 1355153"/>
              <a:gd name="connsiteX90" fmla="*/ 3032313 w 5424504"/>
              <a:gd name="connsiteY90" fmla="*/ 466879 h 1355153"/>
              <a:gd name="connsiteX91" fmla="*/ 2940873 w 5424504"/>
              <a:gd name="connsiteY91" fmla="*/ 545256 h 1355153"/>
              <a:gd name="connsiteX92" fmla="*/ 2914748 w 5424504"/>
              <a:gd name="connsiteY92" fmla="*/ 584445 h 1355153"/>
              <a:gd name="connsiteX93" fmla="*/ 2862496 w 5424504"/>
              <a:gd name="connsiteY93" fmla="*/ 623633 h 1355153"/>
              <a:gd name="connsiteX94" fmla="*/ 2797182 w 5424504"/>
              <a:gd name="connsiteY94" fmla="*/ 610570 h 1355153"/>
              <a:gd name="connsiteX95" fmla="*/ 2757993 w 5424504"/>
              <a:gd name="connsiteY95" fmla="*/ 571382 h 1355153"/>
              <a:gd name="connsiteX96" fmla="*/ 2718805 w 5424504"/>
              <a:gd name="connsiteY96" fmla="*/ 545256 h 1355153"/>
              <a:gd name="connsiteX97" fmla="*/ 2705742 w 5424504"/>
              <a:gd name="connsiteY97" fmla="*/ 479942 h 1355153"/>
              <a:gd name="connsiteX98" fmla="*/ 2666553 w 5424504"/>
              <a:gd name="connsiteY98" fmla="*/ 440753 h 1355153"/>
              <a:gd name="connsiteX99" fmla="*/ 2627365 w 5424504"/>
              <a:gd name="connsiteY99" fmla="*/ 297062 h 1355153"/>
              <a:gd name="connsiteX100" fmla="*/ 2522862 w 5424504"/>
              <a:gd name="connsiteY100" fmla="*/ 297062 h 1355153"/>
              <a:gd name="connsiteX101" fmla="*/ 2379170 w 5424504"/>
              <a:gd name="connsiteY101" fmla="*/ 323188 h 1355153"/>
              <a:gd name="connsiteX102" fmla="*/ 2339982 w 5424504"/>
              <a:gd name="connsiteY102" fmla="*/ 231748 h 1355153"/>
              <a:gd name="connsiteX103" fmla="*/ 2300793 w 5424504"/>
              <a:gd name="connsiteY103" fmla="*/ 127245 h 1355153"/>
              <a:gd name="connsiteX104" fmla="*/ 2287730 w 5424504"/>
              <a:gd name="connsiteY104" fmla="*/ 35805 h 1355153"/>
              <a:gd name="connsiteX105" fmla="*/ 2235479 w 5424504"/>
              <a:gd name="connsiteY105" fmla="*/ 61930 h 1355153"/>
              <a:gd name="connsiteX106" fmla="*/ 2196290 w 5424504"/>
              <a:gd name="connsiteY106" fmla="*/ 205622 h 1355153"/>
              <a:gd name="connsiteX107" fmla="*/ 2183228 w 5424504"/>
              <a:gd name="connsiteY107" fmla="*/ 388502 h 1355153"/>
              <a:gd name="connsiteX108" fmla="*/ 2144039 w 5424504"/>
              <a:gd name="connsiteY108" fmla="*/ 401565 h 1355153"/>
              <a:gd name="connsiteX109" fmla="*/ 2039536 w 5424504"/>
              <a:gd name="connsiteY109" fmla="*/ 440753 h 1355153"/>
              <a:gd name="connsiteX110" fmla="*/ 1726028 w 5424504"/>
              <a:gd name="connsiteY110" fmla="*/ 675885 h 1355153"/>
              <a:gd name="connsiteX111" fmla="*/ 1699902 w 5424504"/>
              <a:gd name="connsiteY111" fmla="*/ 858765 h 1355153"/>
              <a:gd name="connsiteX112" fmla="*/ 1660713 w 5424504"/>
              <a:gd name="connsiteY112" fmla="*/ 950205 h 1355153"/>
              <a:gd name="connsiteX113" fmla="*/ 1647650 w 5424504"/>
              <a:gd name="connsiteY113" fmla="*/ 1002456 h 1355153"/>
              <a:gd name="connsiteX114" fmla="*/ 1608462 w 5424504"/>
              <a:gd name="connsiteY114" fmla="*/ 1015519 h 1355153"/>
              <a:gd name="connsiteX115" fmla="*/ 1438645 w 5424504"/>
              <a:gd name="connsiteY115" fmla="*/ 989393 h 1355153"/>
              <a:gd name="connsiteX116" fmla="*/ 1373330 w 5424504"/>
              <a:gd name="connsiteY116" fmla="*/ 950205 h 1355153"/>
              <a:gd name="connsiteX117" fmla="*/ 1347205 w 5424504"/>
              <a:gd name="connsiteY117" fmla="*/ 897953 h 1355153"/>
              <a:gd name="connsiteX118" fmla="*/ 1281890 w 5424504"/>
              <a:gd name="connsiteY118" fmla="*/ 832639 h 1355153"/>
              <a:gd name="connsiteX119" fmla="*/ 1229639 w 5424504"/>
              <a:gd name="connsiteY119" fmla="*/ 741199 h 1355153"/>
              <a:gd name="connsiteX120" fmla="*/ 1151262 w 5424504"/>
              <a:gd name="connsiteY120" fmla="*/ 688948 h 1355153"/>
              <a:gd name="connsiteX121" fmla="*/ 1059822 w 5424504"/>
              <a:gd name="connsiteY121" fmla="*/ 702010 h 1355153"/>
              <a:gd name="connsiteX122" fmla="*/ 1007570 w 5424504"/>
              <a:gd name="connsiteY122" fmla="*/ 793450 h 1355153"/>
              <a:gd name="connsiteX123" fmla="*/ 968382 w 5424504"/>
              <a:gd name="connsiteY123" fmla="*/ 819576 h 1355153"/>
              <a:gd name="connsiteX124" fmla="*/ 863879 w 5424504"/>
              <a:gd name="connsiteY124" fmla="*/ 819576 h 1355153"/>
              <a:gd name="connsiteX125" fmla="*/ 837753 w 5424504"/>
              <a:gd name="connsiteY125" fmla="*/ 858765 h 1355153"/>
              <a:gd name="connsiteX126" fmla="*/ 654873 w 5424504"/>
              <a:gd name="connsiteY126" fmla="*/ 871828 h 1355153"/>
              <a:gd name="connsiteX127" fmla="*/ 511182 w 5424504"/>
              <a:gd name="connsiteY127" fmla="*/ 911016 h 1355153"/>
              <a:gd name="connsiteX128" fmla="*/ 445868 w 5424504"/>
              <a:gd name="connsiteY128" fmla="*/ 1028582 h 1355153"/>
              <a:gd name="connsiteX129" fmla="*/ 406679 w 5424504"/>
              <a:gd name="connsiteY129" fmla="*/ 1054708 h 1355153"/>
              <a:gd name="connsiteX130" fmla="*/ 289113 w 5424504"/>
              <a:gd name="connsiteY130" fmla="*/ 1185336 h 1355153"/>
              <a:gd name="connsiteX131" fmla="*/ 236862 w 5424504"/>
              <a:gd name="connsiteY131" fmla="*/ 1198399 h 1355153"/>
              <a:gd name="connsiteX132" fmla="*/ 197673 w 5424504"/>
              <a:gd name="connsiteY132" fmla="*/ 1224525 h 1355153"/>
              <a:gd name="connsiteX133" fmla="*/ 132359 w 5424504"/>
              <a:gd name="connsiteY133" fmla="*/ 1250650 h 1355153"/>
              <a:gd name="connsiteX134" fmla="*/ 93170 w 5424504"/>
              <a:gd name="connsiteY134" fmla="*/ 1289839 h 1355153"/>
              <a:gd name="connsiteX135" fmla="*/ 53982 w 5424504"/>
              <a:gd name="connsiteY135" fmla="*/ 1302902 h 1355153"/>
              <a:gd name="connsiteX136" fmla="*/ 1730 w 5424504"/>
              <a:gd name="connsiteY136" fmla="*/ 1315965 h 1355153"/>
              <a:gd name="connsiteX137" fmla="*/ 14793 w 5424504"/>
              <a:gd name="connsiteY137" fmla="*/ 1342090 h 1355153"/>
              <a:gd name="connsiteX0" fmla="*/ 80108 w 5397938"/>
              <a:gd name="connsiteY0" fmla="*/ 1355153 h 1355153"/>
              <a:gd name="connsiteX1" fmla="*/ 119296 w 5397938"/>
              <a:gd name="connsiteY1" fmla="*/ 1289839 h 1355153"/>
              <a:gd name="connsiteX2" fmla="*/ 171548 w 5397938"/>
              <a:gd name="connsiteY2" fmla="*/ 1250650 h 1355153"/>
              <a:gd name="connsiteX3" fmla="*/ 276050 w 5397938"/>
              <a:gd name="connsiteY3" fmla="*/ 1185336 h 1355153"/>
              <a:gd name="connsiteX4" fmla="*/ 315239 w 5397938"/>
              <a:gd name="connsiteY4" fmla="*/ 1146148 h 1355153"/>
              <a:gd name="connsiteX5" fmla="*/ 341365 w 5397938"/>
              <a:gd name="connsiteY5" fmla="*/ 1106959 h 1355153"/>
              <a:gd name="connsiteX6" fmla="*/ 432805 w 5397938"/>
              <a:gd name="connsiteY6" fmla="*/ 1080833 h 1355153"/>
              <a:gd name="connsiteX7" fmla="*/ 524245 w 5397938"/>
              <a:gd name="connsiteY7" fmla="*/ 1028582 h 1355153"/>
              <a:gd name="connsiteX8" fmla="*/ 628748 w 5397938"/>
              <a:gd name="connsiteY8" fmla="*/ 976330 h 1355153"/>
              <a:gd name="connsiteX9" fmla="*/ 680999 w 5397938"/>
              <a:gd name="connsiteY9" fmla="*/ 937142 h 1355153"/>
              <a:gd name="connsiteX10" fmla="*/ 1164325 w 5397938"/>
              <a:gd name="connsiteY10" fmla="*/ 976330 h 1355153"/>
              <a:gd name="connsiteX11" fmla="*/ 1281890 w 5397938"/>
              <a:gd name="connsiteY11" fmla="*/ 1028582 h 1355153"/>
              <a:gd name="connsiteX12" fmla="*/ 1321079 w 5397938"/>
              <a:gd name="connsiteY12" fmla="*/ 1054708 h 1355153"/>
              <a:gd name="connsiteX13" fmla="*/ 1477833 w 5397938"/>
              <a:gd name="connsiteY13" fmla="*/ 1080833 h 1355153"/>
              <a:gd name="connsiteX14" fmla="*/ 1517022 w 5397938"/>
              <a:gd name="connsiteY14" fmla="*/ 1106959 h 1355153"/>
              <a:gd name="connsiteX15" fmla="*/ 1621525 w 5397938"/>
              <a:gd name="connsiteY15" fmla="*/ 1041645 h 1355153"/>
              <a:gd name="connsiteX16" fmla="*/ 1660713 w 5397938"/>
              <a:gd name="connsiteY16" fmla="*/ 1028582 h 1355153"/>
              <a:gd name="connsiteX17" fmla="*/ 1726028 w 5397938"/>
              <a:gd name="connsiteY17" fmla="*/ 963268 h 1355153"/>
              <a:gd name="connsiteX18" fmla="*/ 1817468 w 5397938"/>
              <a:gd name="connsiteY18" fmla="*/ 884890 h 1355153"/>
              <a:gd name="connsiteX19" fmla="*/ 1908908 w 5397938"/>
              <a:gd name="connsiteY19" fmla="*/ 819576 h 1355153"/>
              <a:gd name="connsiteX20" fmla="*/ 1961159 w 5397938"/>
              <a:gd name="connsiteY20" fmla="*/ 806513 h 1355153"/>
              <a:gd name="connsiteX21" fmla="*/ 2091788 w 5397938"/>
              <a:gd name="connsiteY21" fmla="*/ 754262 h 1355153"/>
              <a:gd name="connsiteX22" fmla="*/ 2196290 w 5397938"/>
              <a:gd name="connsiteY22" fmla="*/ 715073 h 1355153"/>
              <a:gd name="connsiteX23" fmla="*/ 2405296 w 5397938"/>
              <a:gd name="connsiteY23" fmla="*/ 741199 h 1355153"/>
              <a:gd name="connsiteX24" fmla="*/ 2457548 w 5397938"/>
              <a:gd name="connsiteY24" fmla="*/ 754262 h 1355153"/>
              <a:gd name="connsiteX25" fmla="*/ 2548988 w 5397938"/>
              <a:gd name="connsiteY25" fmla="*/ 845702 h 1355153"/>
              <a:gd name="connsiteX26" fmla="*/ 2588176 w 5397938"/>
              <a:gd name="connsiteY26" fmla="*/ 884890 h 1355153"/>
              <a:gd name="connsiteX27" fmla="*/ 2627365 w 5397938"/>
              <a:gd name="connsiteY27" fmla="*/ 897953 h 1355153"/>
              <a:gd name="connsiteX28" fmla="*/ 2757993 w 5397938"/>
              <a:gd name="connsiteY28" fmla="*/ 924079 h 1355153"/>
              <a:gd name="connsiteX29" fmla="*/ 2810245 w 5397938"/>
              <a:gd name="connsiteY29" fmla="*/ 937142 h 1355153"/>
              <a:gd name="connsiteX30" fmla="*/ 2862496 w 5397938"/>
              <a:gd name="connsiteY30" fmla="*/ 897953 h 1355153"/>
              <a:gd name="connsiteX31" fmla="*/ 2993125 w 5397938"/>
              <a:gd name="connsiteY31" fmla="*/ 845702 h 1355153"/>
              <a:gd name="connsiteX32" fmla="*/ 3097628 w 5397938"/>
              <a:gd name="connsiteY32" fmla="*/ 793450 h 1355153"/>
              <a:gd name="connsiteX33" fmla="*/ 3463388 w 5397938"/>
              <a:gd name="connsiteY33" fmla="*/ 832639 h 1355153"/>
              <a:gd name="connsiteX34" fmla="*/ 3541765 w 5397938"/>
              <a:gd name="connsiteY34" fmla="*/ 845702 h 1355153"/>
              <a:gd name="connsiteX35" fmla="*/ 3659330 w 5397938"/>
              <a:gd name="connsiteY35" fmla="*/ 897953 h 1355153"/>
              <a:gd name="connsiteX36" fmla="*/ 3763833 w 5397938"/>
              <a:gd name="connsiteY36" fmla="*/ 924079 h 1355153"/>
              <a:gd name="connsiteX37" fmla="*/ 3894462 w 5397938"/>
              <a:gd name="connsiteY37" fmla="*/ 1002456 h 1355153"/>
              <a:gd name="connsiteX38" fmla="*/ 3946713 w 5397938"/>
              <a:gd name="connsiteY38" fmla="*/ 1015519 h 1355153"/>
              <a:gd name="connsiteX39" fmla="*/ 3998965 w 5397938"/>
              <a:gd name="connsiteY39" fmla="*/ 1041645 h 1355153"/>
              <a:gd name="connsiteX40" fmla="*/ 4038153 w 5397938"/>
              <a:gd name="connsiteY40" fmla="*/ 1054708 h 1355153"/>
              <a:gd name="connsiteX41" fmla="*/ 4207970 w 5397938"/>
              <a:gd name="connsiteY41" fmla="*/ 1080833 h 1355153"/>
              <a:gd name="connsiteX42" fmla="*/ 4403913 w 5397938"/>
              <a:gd name="connsiteY42" fmla="*/ 1159210 h 1355153"/>
              <a:gd name="connsiteX43" fmla="*/ 4586793 w 5397938"/>
              <a:gd name="connsiteY43" fmla="*/ 1198399 h 1355153"/>
              <a:gd name="connsiteX44" fmla="*/ 4639045 w 5397938"/>
              <a:gd name="connsiteY44" fmla="*/ 1211462 h 1355153"/>
              <a:gd name="connsiteX45" fmla="*/ 5226873 w 5397938"/>
              <a:gd name="connsiteY45" fmla="*/ 1237588 h 1355153"/>
              <a:gd name="connsiteX46" fmla="*/ 5279125 w 5397938"/>
              <a:gd name="connsiteY46" fmla="*/ 1276776 h 1355153"/>
              <a:gd name="connsiteX47" fmla="*/ 5344439 w 5397938"/>
              <a:gd name="connsiteY47" fmla="*/ 1289839 h 1355153"/>
              <a:gd name="connsiteX48" fmla="*/ 5396690 w 5397938"/>
              <a:gd name="connsiteY48" fmla="*/ 1302902 h 1355153"/>
              <a:gd name="connsiteX49" fmla="*/ 5226866 w 5397938"/>
              <a:gd name="connsiteY49" fmla="*/ 1194113 h 1355153"/>
              <a:gd name="connsiteX50" fmla="*/ 5294789 w 5397938"/>
              <a:gd name="connsiteY50" fmla="*/ 1197039 h 1355153"/>
              <a:gd name="connsiteX51" fmla="*/ 5192896 w 5397938"/>
              <a:gd name="connsiteY51" fmla="*/ 1126986 h 1355153"/>
              <a:gd name="connsiteX52" fmla="*/ 5122355 w 5397938"/>
              <a:gd name="connsiteY52" fmla="*/ 1147259 h 1355153"/>
              <a:gd name="connsiteX53" fmla="*/ 5199431 w 5397938"/>
              <a:gd name="connsiteY53" fmla="*/ 1175199 h 1355153"/>
              <a:gd name="connsiteX54" fmla="*/ 5267363 w 5397938"/>
              <a:gd name="connsiteY54" fmla="*/ 1211462 h 1355153"/>
              <a:gd name="connsiteX55" fmla="*/ 5383628 w 5397938"/>
              <a:gd name="connsiteY55" fmla="*/ 1159210 h 1355153"/>
              <a:gd name="connsiteX56" fmla="*/ 5331376 w 5397938"/>
              <a:gd name="connsiteY56" fmla="*/ 1146148 h 1355153"/>
              <a:gd name="connsiteX57" fmla="*/ 5266062 w 5397938"/>
              <a:gd name="connsiteY57" fmla="*/ 1120022 h 1355153"/>
              <a:gd name="connsiteX58" fmla="*/ 5252999 w 5397938"/>
              <a:gd name="connsiteY58" fmla="*/ 832639 h 1355153"/>
              <a:gd name="connsiteX59" fmla="*/ 5213810 w 5397938"/>
              <a:gd name="connsiteY59" fmla="*/ 741199 h 1355153"/>
              <a:gd name="connsiteX60" fmla="*/ 5161559 w 5397938"/>
              <a:gd name="connsiteY60" fmla="*/ 571382 h 1355153"/>
              <a:gd name="connsiteX61" fmla="*/ 5135433 w 5397938"/>
              <a:gd name="connsiteY61" fmla="*/ 375439 h 1355153"/>
              <a:gd name="connsiteX62" fmla="*/ 5043993 w 5397938"/>
              <a:gd name="connsiteY62" fmla="*/ 323188 h 1355153"/>
              <a:gd name="connsiteX63" fmla="*/ 4991742 w 5397938"/>
              <a:gd name="connsiteY63" fmla="*/ 270936 h 1355153"/>
              <a:gd name="connsiteX64" fmla="*/ 4939490 w 5397938"/>
              <a:gd name="connsiteY64" fmla="*/ 205622 h 1355153"/>
              <a:gd name="connsiteX65" fmla="*/ 4887239 w 5397938"/>
              <a:gd name="connsiteY65" fmla="*/ 140308 h 1355153"/>
              <a:gd name="connsiteX66" fmla="*/ 4861113 w 5397938"/>
              <a:gd name="connsiteY66" fmla="*/ 88056 h 1355153"/>
              <a:gd name="connsiteX67" fmla="*/ 4821925 w 5397938"/>
              <a:gd name="connsiteY67" fmla="*/ 61930 h 1355153"/>
              <a:gd name="connsiteX68" fmla="*/ 4795799 w 5397938"/>
              <a:gd name="connsiteY68" fmla="*/ 22742 h 1355153"/>
              <a:gd name="connsiteX69" fmla="*/ 4691296 w 5397938"/>
              <a:gd name="connsiteY69" fmla="*/ 48868 h 1355153"/>
              <a:gd name="connsiteX70" fmla="*/ 4652108 w 5397938"/>
              <a:gd name="connsiteY70" fmla="*/ 88056 h 1355153"/>
              <a:gd name="connsiteX71" fmla="*/ 4612919 w 5397938"/>
              <a:gd name="connsiteY71" fmla="*/ 244810 h 1355153"/>
              <a:gd name="connsiteX72" fmla="*/ 4599856 w 5397938"/>
              <a:gd name="connsiteY72" fmla="*/ 297062 h 1355153"/>
              <a:gd name="connsiteX73" fmla="*/ 4560668 w 5397938"/>
              <a:gd name="connsiteY73" fmla="*/ 362376 h 1355153"/>
              <a:gd name="connsiteX74" fmla="*/ 4443102 w 5397938"/>
              <a:gd name="connsiteY74" fmla="*/ 336250 h 1355153"/>
              <a:gd name="connsiteX75" fmla="*/ 4416976 w 5397938"/>
              <a:gd name="connsiteY75" fmla="*/ 297062 h 1355153"/>
              <a:gd name="connsiteX76" fmla="*/ 4325536 w 5397938"/>
              <a:gd name="connsiteY76" fmla="*/ 283999 h 1355153"/>
              <a:gd name="connsiteX77" fmla="*/ 4286348 w 5397938"/>
              <a:gd name="connsiteY77" fmla="*/ 192559 h 1355153"/>
              <a:gd name="connsiteX78" fmla="*/ 4234096 w 5397938"/>
              <a:gd name="connsiteY78" fmla="*/ 166433 h 1355153"/>
              <a:gd name="connsiteX79" fmla="*/ 4155719 w 5397938"/>
              <a:gd name="connsiteY79" fmla="*/ 179496 h 1355153"/>
              <a:gd name="connsiteX80" fmla="*/ 4051216 w 5397938"/>
              <a:gd name="connsiteY80" fmla="*/ 153370 h 1355153"/>
              <a:gd name="connsiteX81" fmla="*/ 3959776 w 5397938"/>
              <a:gd name="connsiteY81" fmla="*/ 127245 h 1355153"/>
              <a:gd name="connsiteX82" fmla="*/ 3750770 w 5397938"/>
              <a:gd name="connsiteY82" fmla="*/ 88056 h 1355153"/>
              <a:gd name="connsiteX83" fmla="*/ 3620142 w 5397938"/>
              <a:gd name="connsiteY83" fmla="*/ 114182 h 1355153"/>
              <a:gd name="connsiteX84" fmla="*/ 3607079 w 5397938"/>
              <a:gd name="connsiteY84" fmla="*/ 166433 h 1355153"/>
              <a:gd name="connsiteX85" fmla="*/ 3580953 w 5397938"/>
              <a:gd name="connsiteY85" fmla="*/ 362376 h 1355153"/>
              <a:gd name="connsiteX86" fmla="*/ 3554828 w 5397938"/>
              <a:gd name="connsiteY86" fmla="*/ 401565 h 1355153"/>
              <a:gd name="connsiteX87" fmla="*/ 3450325 w 5397938"/>
              <a:gd name="connsiteY87" fmla="*/ 479942 h 1355153"/>
              <a:gd name="connsiteX88" fmla="*/ 3176005 w 5397938"/>
              <a:gd name="connsiteY88" fmla="*/ 479942 h 1355153"/>
              <a:gd name="connsiteX89" fmla="*/ 3136816 w 5397938"/>
              <a:gd name="connsiteY89" fmla="*/ 506068 h 1355153"/>
              <a:gd name="connsiteX90" fmla="*/ 3032313 w 5397938"/>
              <a:gd name="connsiteY90" fmla="*/ 466879 h 1355153"/>
              <a:gd name="connsiteX91" fmla="*/ 2940873 w 5397938"/>
              <a:gd name="connsiteY91" fmla="*/ 545256 h 1355153"/>
              <a:gd name="connsiteX92" fmla="*/ 2914748 w 5397938"/>
              <a:gd name="connsiteY92" fmla="*/ 584445 h 1355153"/>
              <a:gd name="connsiteX93" fmla="*/ 2862496 w 5397938"/>
              <a:gd name="connsiteY93" fmla="*/ 623633 h 1355153"/>
              <a:gd name="connsiteX94" fmla="*/ 2797182 w 5397938"/>
              <a:gd name="connsiteY94" fmla="*/ 610570 h 1355153"/>
              <a:gd name="connsiteX95" fmla="*/ 2757993 w 5397938"/>
              <a:gd name="connsiteY95" fmla="*/ 571382 h 1355153"/>
              <a:gd name="connsiteX96" fmla="*/ 2718805 w 5397938"/>
              <a:gd name="connsiteY96" fmla="*/ 545256 h 1355153"/>
              <a:gd name="connsiteX97" fmla="*/ 2705742 w 5397938"/>
              <a:gd name="connsiteY97" fmla="*/ 479942 h 1355153"/>
              <a:gd name="connsiteX98" fmla="*/ 2666553 w 5397938"/>
              <a:gd name="connsiteY98" fmla="*/ 440753 h 1355153"/>
              <a:gd name="connsiteX99" fmla="*/ 2627365 w 5397938"/>
              <a:gd name="connsiteY99" fmla="*/ 297062 h 1355153"/>
              <a:gd name="connsiteX100" fmla="*/ 2522862 w 5397938"/>
              <a:gd name="connsiteY100" fmla="*/ 297062 h 1355153"/>
              <a:gd name="connsiteX101" fmla="*/ 2379170 w 5397938"/>
              <a:gd name="connsiteY101" fmla="*/ 323188 h 1355153"/>
              <a:gd name="connsiteX102" fmla="*/ 2339982 w 5397938"/>
              <a:gd name="connsiteY102" fmla="*/ 231748 h 1355153"/>
              <a:gd name="connsiteX103" fmla="*/ 2300793 w 5397938"/>
              <a:gd name="connsiteY103" fmla="*/ 127245 h 1355153"/>
              <a:gd name="connsiteX104" fmla="*/ 2287730 w 5397938"/>
              <a:gd name="connsiteY104" fmla="*/ 35805 h 1355153"/>
              <a:gd name="connsiteX105" fmla="*/ 2235479 w 5397938"/>
              <a:gd name="connsiteY105" fmla="*/ 61930 h 1355153"/>
              <a:gd name="connsiteX106" fmla="*/ 2196290 w 5397938"/>
              <a:gd name="connsiteY106" fmla="*/ 205622 h 1355153"/>
              <a:gd name="connsiteX107" fmla="*/ 2183228 w 5397938"/>
              <a:gd name="connsiteY107" fmla="*/ 388502 h 1355153"/>
              <a:gd name="connsiteX108" fmla="*/ 2144039 w 5397938"/>
              <a:gd name="connsiteY108" fmla="*/ 401565 h 1355153"/>
              <a:gd name="connsiteX109" fmla="*/ 2039536 w 5397938"/>
              <a:gd name="connsiteY109" fmla="*/ 440753 h 1355153"/>
              <a:gd name="connsiteX110" fmla="*/ 1726028 w 5397938"/>
              <a:gd name="connsiteY110" fmla="*/ 675885 h 1355153"/>
              <a:gd name="connsiteX111" fmla="*/ 1699902 w 5397938"/>
              <a:gd name="connsiteY111" fmla="*/ 858765 h 1355153"/>
              <a:gd name="connsiteX112" fmla="*/ 1660713 w 5397938"/>
              <a:gd name="connsiteY112" fmla="*/ 950205 h 1355153"/>
              <a:gd name="connsiteX113" fmla="*/ 1647650 w 5397938"/>
              <a:gd name="connsiteY113" fmla="*/ 1002456 h 1355153"/>
              <a:gd name="connsiteX114" fmla="*/ 1608462 w 5397938"/>
              <a:gd name="connsiteY114" fmla="*/ 1015519 h 1355153"/>
              <a:gd name="connsiteX115" fmla="*/ 1438645 w 5397938"/>
              <a:gd name="connsiteY115" fmla="*/ 989393 h 1355153"/>
              <a:gd name="connsiteX116" fmla="*/ 1373330 w 5397938"/>
              <a:gd name="connsiteY116" fmla="*/ 950205 h 1355153"/>
              <a:gd name="connsiteX117" fmla="*/ 1347205 w 5397938"/>
              <a:gd name="connsiteY117" fmla="*/ 897953 h 1355153"/>
              <a:gd name="connsiteX118" fmla="*/ 1281890 w 5397938"/>
              <a:gd name="connsiteY118" fmla="*/ 832639 h 1355153"/>
              <a:gd name="connsiteX119" fmla="*/ 1229639 w 5397938"/>
              <a:gd name="connsiteY119" fmla="*/ 741199 h 1355153"/>
              <a:gd name="connsiteX120" fmla="*/ 1151262 w 5397938"/>
              <a:gd name="connsiteY120" fmla="*/ 688948 h 1355153"/>
              <a:gd name="connsiteX121" fmla="*/ 1059822 w 5397938"/>
              <a:gd name="connsiteY121" fmla="*/ 702010 h 1355153"/>
              <a:gd name="connsiteX122" fmla="*/ 1007570 w 5397938"/>
              <a:gd name="connsiteY122" fmla="*/ 793450 h 1355153"/>
              <a:gd name="connsiteX123" fmla="*/ 968382 w 5397938"/>
              <a:gd name="connsiteY123" fmla="*/ 819576 h 1355153"/>
              <a:gd name="connsiteX124" fmla="*/ 863879 w 5397938"/>
              <a:gd name="connsiteY124" fmla="*/ 819576 h 1355153"/>
              <a:gd name="connsiteX125" fmla="*/ 837753 w 5397938"/>
              <a:gd name="connsiteY125" fmla="*/ 858765 h 1355153"/>
              <a:gd name="connsiteX126" fmla="*/ 654873 w 5397938"/>
              <a:gd name="connsiteY126" fmla="*/ 871828 h 1355153"/>
              <a:gd name="connsiteX127" fmla="*/ 511182 w 5397938"/>
              <a:gd name="connsiteY127" fmla="*/ 911016 h 1355153"/>
              <a:gd name="connsiteX128" fmla="*/ 445868 w 5397938"/>
              <a:gd name="connsiteY128" fmla="*/ 1028582 h 1355153"/>
              <a:gd name="connsiteX129" fmla="*/ 406679 w 5397938"/>
              <a:gd name="connsiteY129" fmla="*/ 1054708 h 1355153"/>
              <a:gd name="connsiteX130" fmla="*/ 289113 w 5397938"/>
              <a:gd name="connsiteY130" fmla="*/ 1185336 h 1355153"/>
              <a:gd name="connsiteX131" fmla="*/ 236862 w 5397938"/>
              <a:gd name="connsiteY131" fmla="*/ 1198399 h 1355153"/>
              <a:gd name="connsiteX132" fmla="*/ 197673 w 5397938"/>
              <a:gd name="connsiteY132" fmla="*/ 1224525 h 1355153"/>
              <a:gd name="connsiteX133" fmla="*/ 132359 w 5397938"/>
              <a:gd name="connsiteY133" fmla="*/ 1250650 h 1355153"/>
              <a:gd name="connsiteX134" fmla="*/ 93170 w 5397938"/>
              <a:gd name="connsiteY134" fmla="*/ 1289839 h 1355153"/>
              <a:gd name="connsiteX135" fmla="*/ 53982 w 5397938"/>
              <a:gd name="connsiteY135" fmla="*/ 1302902 h 1355153"/>
              <a:gd name="connsiteX136" fmla="*/ 1730 w 5397938"/>
              <a:gd name="connsiteY136" fmla="*/ 1315965 h 1355153"/>
              <a:gd name="connsiteX137" fmla="*/ 14793 w 5397938"/>
              <a:gd name="connsiteY137" fmla="*/ 1342090 h 1355153"/>
              <a:gd name="connsiteX0" fmla="*/ 80108 w 5385218"/>
              <a:gd name="connsiteY0" fmla="*/ 1355153 h 1355153"/>
              <a:gd name="connsiteX1" fmla="*/ 119296 w 5385218"/>
              <a:gd name="connsiteY1" fmla="*/ 1289839 h 1355153"/>
              <a:gd name="connsiteX2" fmla="*/ 171548 w 5385218"/>
              <a:gd name="connsiteY2" fmla="*/ 1250650 h 1355153"/>
              <a:gd name="connsiteX3" fmla="*/ 276050 w 5385218"/>
              <a:gd name="connsiteY3" fmla="*/ 1185336 h 1355153"/>
              <a:gd name="connsiteX4" fmla="*/ 315239 w 5385218"/>
              <a:gd name="connsiteY4" fmla="*/ 1146148 h 1355153"/>
              <a:gd name="connsiteX5" fmla="*/ 341365 w 5385218"/>
              <a:gd name="connsiteY5" fmla="*/ 1106959 h 1355153"/>
              <a:gd name="connsiteX6" fmla="*/ 432805 w 5385218"/>
              <a:gd name="connsiteY6" fmla="*/ 1080833 h 1355153"/>
              <a:gd name="connsiteX7" fmla="*/ 524245 w 5385218"/>
              <a:gd name="connsiteY7" fmla="*/ 1028582 h 1355153"/>
              <a:gd name="connsiteX8" fmla="*/ 628748 w 5385218"/>
              <a:gd name="connsiteY8" fmla="*/ 976330 h 1355153"/>
              <a:gd name="connsiteX9" fmla="*/ 680999 w 5385218"/>
              <a:gd name="connsiteY9" fmla="*/ 937142 h 1355153"/>
              <a:gd name="connsiteX10" fmla="*/ 1164325 w 5385218"/>
              <a:gd name="connsiteY10" fmla="*/ 976330 h 1355153"/>
              <a:gd name="connsiteX11" fmla="*/ 1281890 w 5385218"/>
              <a:gd name="connsiteY11" fmla="*/ 1028582 h 1355153"/>
              <a:gd name="connsiteX12" fmla="*/ 1321079 w 5385218"/>
              <a:gd name="connsiteY12" fmla="*/ 1054708 h 1355153"/>
              <a:gd name="connsiteX13" fmla="*/ 1477833 w 5385218"/>
              <a:gd name="connsiteY13" fmla="*/ 1080833 h 1355153"/>
              <a:gd name="connsiteX14" fmla="*/ 1517022 w 5385218"/>
              <a:gd name="connsiteY14" fmla="*/ 1106959 h 1355153"/>
              <a:gd name="connsiteX15" fmla="*/ 1621525 w 5385218"/>
              <a:gd name="connsiteY15" fmla="*/ 1041645 h 1355153"/>
              <a:gd name="connsiteX16" fmla="*/ 1660713 w 5385218"/>
              <a:gd name="connsiteY16" fmla="*/ 1028582 h 1355153"/>
              <a:gd name="connsiteX17" fmla="*/ 1726028 w 5385218"/>
              <a:gd name="connsiteY17" fmla="*/ 963268 h 1355153"/>
              <a:gd name="connsiteX18" fmla="*/ 1817468 w 5385218"/>
              <a:gd name="connsiteY18" fmla="*/ 884890 h 1355153"/>
              <a:gd name="connsiteX19" fmla="*/ 1908908 w 5385218"/>
              <a:gd name="connsiteY19" fmla="*/ 819576 h 1355153"/>
              <a:gd name="connsiteX20" fmla="*/ 1961159 w 5385218"/>
              <a:gd name="connsiteY20" fmla="*/ 806513 h 1355153"/>
              <a:gd name="connsiteX21" fmla="*/ 2091788 w 5385218"/>
              <a:gd name="connsiteY21" fmla="*/ 754262 h 1355153"/>
              <a:gd name="connsiteX22" fmla="*/ 2196290 w 5385218"/>
              <a:gd name="connsiteY22" fmla="*/ 715073 h 1355153"/>
              <a:gd name="connsiteX23" fmla="*/ 2405296 w 5385218"/>
              <a:gd name="connsiteY23" fmla="*/ 741199 h 1355153"/>
              <a:gd name="connsiteX24" fmla="*/ 2457548 w 5385218"/>
              <a:gd name="connsiteY24" fmla="*/ 754262 h 1355153"/>
              <a:gd name="connsiteX25" fmla="*/ 2548988 w 5385218"/>
              <a:gd name="connsiteY25" fmla="*/ 845702 h 1355153"/>
              <a:gd name="connsiteX26" fmla="*/ 2588176 w 5385218"/>
              <a:gd name="connsiteY26" fmla="*/ 884890 h 1355153"/>
              <a:gd name="connsiteX27" fmla="*/ 2627365 w 5385218"/>
              <a:gd name="connsiteY27" fmla="*/ 897953 h 1355153"/>
              <a:gd name="connsiteX28" fmla="*/ 2757993 w 5385218"/>
              <a:gd name="connsiteY28" fmla="*/ 924079 h 1355153"/>
              <a:gd name="connsiteX29" fmla="*/ 2810245 w 5385218"/>
              <a:gd name="connsiteY29" fmla="*/ 937142 h 1355153"/>
              <a:gd name="connsiteX30" fmla="*/ 2862496 w 5385218"/>
              <a:gd name="connsiteY30" fmla="*/ 897953 h 1355153"/>
              <a:gd name="connsiteX31" fmla="*/ 2993125 w 5385218"/>
              <a:gd name="connsiteY31" fmla="*/ 845702 h 1355153"/>
              <a:gd name="connsiteX32" fmla="*/ 3097628 w 5385218"/>
              <a:gd name="connsiteY32" fmla="*/ 793450 h 1355153"/>
              <a:gd name="connsiteX33" fmla="*/ 3463388 w 5385218"/>
              <a:gd name="connsiteY33" fmla="*/ 832639 h 1355153"/>
              <a:gd name="connsiteX34" fmla="*/ 3541765 w 5385218"/>
              <a:gd name="connsiteY34" fmla="*/ 845702 h 1355153"/>
              <a:gd name="connsiteX35" fmla="*/ 3659330 w 5385218"/>
              <a:gd name="connsiteY35" fmla="*/ 897953 h 1355153"/>
              <a:gd name="connsiteX36" fmla="*/ 3763833 w 5385218"/>
              <a:gd name="connsiteY36" fmla="*/ 924079 h 1355153"/>
              <a:gd name="connsiteX37" fmla="*/ 3894462 w 5385218"/>
              <a:gd name="connsiteY37" fmla="*/ 1002456 h 1355153"/>
              <a:gd name="connsiteX38" fmla="*/ 3946713 w 5385218"/>
              <a:gd name="connsiteY38" fmla="*/ 1015519 h 1355153"/>
              <a:gd name="connsiteX39" fmla="*/ 3998965 w 5385218"/>
              <a:gd name="connsiteY39" fmla="*/ 1041645 h 1355153"/>
              <a:gd name="connsiteX40" fmla="*/ 4038153 w 5385218"/>
              <a:gd name="connsiteY40" fmla="*/ 1054708 h 1355153"/>
              <a:gd name="connsiteX41" fmla="*/ 4207970 w 5385218"/>
              <a:gd name="connsiteY41" fmla="*/ 1080833 h 1355153"/>
              <a:gd name="connsiteX42" fmla="*/ 4403913 w 5385218"/>
              <a:gd name="connsiteY42" fmla="*/ 1159210 h 1355153"/>
              <a:gd name="connsiteX43" fmla="*/ 4586793 w 5385218"/>
              <a:gd name="connsiteY43" fmla="*/ 1198399 h 1355153"/>
              <a:gd name="connsiteX44" fmla="*/ 4639045 w 5385218"/>
              <a:gd name="connsiteY44" fmla="*/ 1211462 h 1355153"/>
              <a:gd name="connsiteX45" fmla="*/ 5226873 w 5385218"/>
              <a:gd name="connsiteY45" fmla="*/ 1237588 h 1355153"/>
              <a:gd name="connsiteX46" fmla="*/ 5279125 w 5385218"/>
              <a:gd name="connsiteY46" fmla="*/ 1276776 h 1355153"/>
              <a:gd name="connsiteX47" fmla="*/ 5344439 w 5385218"/>
              <a:gd name="connsiteY47" fmla="*/ 1289839 h 1355153"/>
              <a:gd name="connsiteX48" fmla="*/ 5152406 w 5385218"/>
              <a:gd name="connsiteY48" fmla="*/ 1154926 h 1355153"/>
              <a:gd name="connsiteX49" fmla="*/ 5226866 w 5385218"/>
              <a:gd name="connsiteY49" fmla="*/ 1194113 h 1355153"/>
              <a:gd name="connsiteX50" fmla="*/ 5294789 w 5385218"/>
              <a:gd name="connsiteY50" fmla="*/ 1197039 h 1355153"/>
              <a:gd name="connsiteX51" fmla="*/ 5192896 w 5385218"/>
              <a:gd name="connsiteY51" fmla="*/ 1126986 h 1355153"/>
              <a:gd name="connsiteX52" fmla="*/ 5122355 w 5385218"/>
              <a:gd name="connsiteY52" fmla="*/ 1147259 h 1355153"/>
              <a:gd name="connsiteX53" fmla="*/ 5199431 w 5385218"/>
              <a:gd name="connsiteY53" fmla="*/ 1175199 h 1355153"/>
              <a:gd name="connsiteX54" fmla="*/ 5267363 w 5385218"/>
              <a:gd name="connsiteY54" fmla="*/ 1211462 h 1355153"/>
              <a:gd name="connsiteX55" fmla="*/ 5383628 w 5385218"/>
              <a:gd name="connsiteY55" fmla="*/ 1159210 h 1355153"/>
              <a:gd name="connsiteX56" fmla="*/ 5331376 w 5385218"/>
              <a:gd name="connsiteY56" fmla="*/ 1146148 h 1355153"/>
              <a:gd name="connsiteX57" fmla="*/ 5266062 w 5385218"/>
              <a:gd name="connsiteY57" fmla="*/ 1120022 h 1355153"/>
              <a:gd name="connsiteX58" fmla="*/ 5252999 w 5385218"/>
              <a:gd name="connsiteY58" fmla="*/ 832639 h 1355153"/>
              <a:gd name="connsiteX59" fmla="*/ 5213810 w 5385218"/>
              <a:gd name="connsiteY59" fmla="*/ 741199 h 1355153"/>
              <a:gd name="connsiteX60" fmla="*/ 5161559 w 5385218"/>
              <a:gd name="connsiteY60" fmla="*/ 571382 h 1355153"/>
              <a:gd name="connsiteX61" fmla="*/ 5135433 w 5385218"/>
              <a:gd name="connsiteY61" fmla="*/ 375439 h 1355153"/>
              <a:gd name="connsiteX62" fmla="*/ 5043993 w 5385218"/>
              <a:gd name="connsiteY62" fmla="*/ 323188 h 1355153"/>
              <a:gd name="connsiteX63" fmla="*/ 4991742 w 5385218"/>
              <a:gd name="connsiteY63" fmla="*/ 270936 h 1355153"/>
              <a:gd name="connsiteX64" fmla="*/ 4939490 w 5385218"/>
              <a:gd name="connsiteY64" fmla="*/ 205622 h 1355153"/>
              <a:gd name="connsiteX65" fmla="*/ 4887239 w 5385218"/>
              <a:gd name="connsiteY65" fmla="*/ 140308 h 1355153"/>
              <a:gd name="connsiteX66" fmla="*/ 4861113 w 5385218"/>
              <a:gd name="connsiteY66" fmla="*/ 88056 h 1355153"/>
              <a:gd name="connsiteX67" fmla="*/ 4821925 w 5385218"/>
              <a:gd name="connsiteY67" fmla="*/ 61930 h 1355153"/>
              <a:gd name="connsiteX68" fmla="*/ 4795799 w 5385218"/>
              <a:gd name="connsiteY68" fmla="*/ 22742 h 1355153"/>
              <a:gd name="connsiteX69" fmla="*/ 4691296 w 5385218"/>
              <a:gd name="connsiteY69" fmla="*/ 48868 h 1355153"/>
              <a:gd name="connsiteX70" fmla="*/ 4652108 w 5385218"/>
              <a:gd name="connsiteY70" fmla="*/ 88056 h 1355153"/>
              <a:gd name="connsiteX71" fmla="*/ 4612919 w 5385218"/>
              <a:gd name="connsiteY71" fmla="*/ 244810 h 1355153"/>
              <a:gd name="connsiteX72" fmla="*/ 4599856 w 5385218"/>
              <a:gd name="connsiteY72" fmla="*/ 297062 h 1355153"/>
              <a:gd name="connsiteX73" fmla="*/ 4560668 w 5385218"/>
              <a:gd name="connsiteY73" fmla="*/ 362376 h 1355153"/>
              <a:gd name="connsiteX74" fmla="*/ 4443102 w 5385218"/>
              <a:gd name="connsiteY74" fmla="*/ 336250 h 1355153"/>
              <a:gd name="connsiteX75" fmla="*/ 4416976 w 5385218"/>
              <a:gd name="connsiteY75" fmla="*/ 297062 h 1355153"/>
              <a:gd name="connsiteX76" fmla="*/ 4325536 w 5385218"/>
              <a:gd name="connsiteY76" fmla="*/ 283999 h 1355153"/>
              <a:gd name="connsiteX77" fmla="*/ 4286348 w 5385218"/>
              <a:gd name="connsiteY77" fmla="*/ 192559 h 1355153"/>
              <a:gd name="connsiteX78" fmla="*/ 4234096 w 5385218"/>
              <a:gd name="connsiteY78" fmla="*/ 166433 h 1355153"/>
              <a:gd name="connsiteX79" fmla="*/ 4155719 w 5385218"/>
              <a:gd name="connsiteY79" fmla="*/ 179496 h 1355153"/>
              <a:gd name="connsiteX80" fmla="*/ 4051216 w 5385218"/>
              <a:gd name="connsiteY80" fmla="*/ 153370 h 1355153"/>
              <a:gd name="connsiteX81" fmla="*/ 3959776 w 5385218"/>
              <a:gd name="connsiteY81" fmla="*/ 127245 h 1355153"/>
              <a:gd name="connsiteX82" fmla="*/ 3750770 w 5385218"/>
              <a:gd name="connsiteY82" fmla="*/ 88056 h 1355153"/>
              <a:gd name="connsiteX83" fmla="*/ 3620142 w 5385218"/>
              <a:gd name="connsiteY83" fmla="*/ 114182 h 1355153"/>
              <a:gd name="connsiteX84" fmla="*/ 3607079 w 5385218"/>
              <a:gd name="connsiteY84" fmla="*/ 166433 h 1355153"/>
              <a:gd name="connsiteX85" fmla="*/ 3580953 w 5385218"/>
              <a:gd name="connsiteY85" fmla="*/ 362376 h 1355153"/>
              <a:gd name="connsiteX86" fmla="*/ 3554828 w 5385218"/>
              <a:gd name="connsiteY86" fmla="*/ 401565 h 1355153"/>
              <a:gd name="connsiteX87" fmla="*/ 3450325 w 5385218"/>
              <a:gd name="connsiteY87" fmla="*/ 479942 h 1355153"/>
              <a:gd name="connsiteX88" fmla="*/ 3176005 w 5385218"/>
              <a:gd name="connsiteY88" fmla="*/ 479942 h 1355153"/>
              <a:gd name="connsiteX89" fmla="*/ 3136816 w 5385218"/>
              <a:gd name="connsiteY89" fmla="*/ 506068 h 1355153"/>
              <a:gd name="connsiteX90" fmla="*/ 3032313 w 5385218"/>
              <a:gd name="connsiteY90" fmla="*/ 466879 h 1355153"/>
              <a:gd name="connsiteX91" fmla="*/ 2940873 w 5385218"/>
              <a:gd name="connsiteY91" fmla="*/ 545256 h 1355153"/>
              <a:gd name="connsiteX92" fmla="*/ 2914748 w 5385218"/>
              <a:gd name="connsiteY92" fmla="*/ 584445 h 1355153"/>
              <a:gd name="connsiteX93" fmla="*/ 2862496 w 5385218"/>
              <a:gd name="connsiteY93" fmla="*/ 623633 h 1355153"/>
              <a:gd name="connsiteX94" fmla="*/ 2797182 w 5385218"/>
              <a:gd name="connsiteY94" fmla="*/ 610570 h 1355153"/>
              <a:gd name="connsiteX95" fmla="*/ 2757993 w 5385218"/>
              <a:gd name="connsiteY95" fmla="*/ 571382 h 1355153"/>
              <a:gd name="connsiteX96" fmla="*/ 2718805 w 5385218"/>
              <a:gd name="connsiteY96" fmla="*/ 545256 h 1355153"/>
              <a:gd name="connsiteX97" fmla="*/ 2705742 w 5385218"/>
              <a:gd name="connsiteY97" fmla="*/ 479942 h 1355153"/>
              <a:gd name="connsiteX98" fmla="*/ 2666553 w 5385218"/>
              <a:gd name="connsiteY98" fmla="*/ 440753 h 1355153"/>
              <a:gd name="connsiteX99" fmla="*/ 2627365 w 5385218"/>
              <a:gd name="connsiteY99" fmla="*/ 297062 h 1355153"/>
              <a:gd name="connsiteX100" fmla="*/ 2522862 w 5385218"/>
              <a:gd name="connsiteY100" fmla="*/ 297062 h 1355153"/>
              <a:gd name="connsiteX101" fmla="*/ 2379170 w 5385218"/>
              <a:gd name="connsiteY101" fmla="*/ 323188 h 1355153"/>
              <a:gd name="connsiteX102" fmla="*/ 2339982 w 5385218"/>
              <a:gd name="connsiteY102" fmla="*/ 231748 h 1355153"/>
              <a:gd name="connsiteX103" fmla="*/ 2300793 w 5385218"/>
              <a:gd name="connsiteY103" fmla="*/ 127245 h 1355153"/>
              <a:gd name="connsiteX104" fmla="*/ 2287730 w 5385218"/>
              <a:gd name="connsiteY104" fmla="*/ 35805 h 1355153"/>
              <a:gd name="connsiteX105" fmla="*/ 2235479 w 5385218"/>
              <a:gd name="connsiteY105" fmla="*/ 61930 h 1355153"/>
              <a:gd name="connsiteX106" fmla="*/ 2196290 w 5385218"/>
              <a:gd name="connsiteY106" fmla="*/ 205622 h 1355153"/>
              <a:gd name="connsiteX107" fmla="*/ 2183228 w 5385218"/>
              <a:gd name="connsiteY107" fmla="*/ 388502 h 1355153"/>
              <a:gd name="connsiteX108" fmla="*/ 2144039 w 5385218"/>
              <a:gd name="connsiteY108" fmla="*/ 401565 h 1355153"/>
              <a:gd name="connsiteX109" fmla="*/ 2039536 w 5385218"/>
              <a:gd name="connsiteY109" fmla="*/ 440753 h 1355153"/>
              <a:gd name="connsiteX110" fmla="*/ 1726028 w 5385218"/>
              <a:gd name="connsiteY110" fmla="*/ 675885 h 1355153"/>
              <a:gd name="connsiteX111" fmla="*/ 1699902 w 5385218"/>
              <a:gd name="connsiteY111" fmla="*/ 858765 h 1355153"/>
              <a:gd name="connsiteX112" fmla="*/ 1660713 w 5385218"/>
              <a:gd name="connsiteY112" fmla="*/ 950205 h 1355153"/>
              <a:gd name="connsiteX113" fmla="*/ 1647650 w 5385218"/>
              <a:gd name="connsiteY113" fmla="*/ 1002456 h 1355153"/>
              <a:gd name="connsiteX114" fmla="*/ 1608462 w 5385218"/>
              <a:gd name="connsiteY114" fmla="*/ 1015519 h 1355153"/>
              <a:gd name="connsiteX115" fmla="*/ 1438645 w 5385218"/>
              <a:gd name="connsiteY115" fmla="*/ 989393 h 1355153"/>
              <a:gd name="connsiteX116" fmla="*/ 1373330 w 5385218"/>
              <a:gd name="connsiteY116" fmla="*/ 950205 h 1355153"/>
              <a:gd name="connsiteX117" fmla="*/ 1347205 w 5385218"/>
              <a:gd name="connsiteY117" fmla="*/ 897953 h 1355153"/>
              <a:gd name="connsiteX118" fmla="*/ 1281890 w 5385218"/>
              <a:gd name="connsiteY118" fmla="*/ 832639 h 1355153"/>
              <a:gd name="connsiteX119" fmla="*/ 1229639 w 5385218"/>
              <a:gd name="connsiteY119" fmla="*/ 741199 h 1355153"/>
              <a:gd name="connsiteX120" fmla="*/ 1151262 w 5385218"/>
              <a:gd name="connsiteY120" fmla="*/ 688948 h 1355153"/>
              <a:gd name="connsiteX121" fmla="*/ 1059822 w 5385218"/>
              <a:gd name="connsiteY121" fmla="*/ 702010 h 1355153"/>
              <a:gd name="connsiteX122" fmla="*/ 1007570 w 5385218"/>
              <a:gd name="connsiteY122" fmla="*/ 793450 h 1355153"/>
              <a:gd name="connsiteX123" fmla="*/ 968382 w 5385218"/>
              <a:gd name="connsiteY123" fmla="*/ 819576 h 1355153"/>
              <a:gd name="connsiteX124" fmla="*/ 863879 w 5385218"/>
              <a:gd name="connsiteY124" fmla="*/ 819576 h 1355153"/>
              <a:gd name="connsiteX125" fmla="*/ 837753 w 5385218"/>
              <a:gd name="connsiteY125" fmla="*/ 858765 h 1355153"/>
              <a:gd name="connsiteX126" fmla="*/ 654873 w 5385218"/>
              <a:gd name="connsiteY126" fmla="*/ 871828 h 1355153"/>
              <a:gd name="connsiteX127" fmla="*/ 511182 w 5385218"/>
              <a:gd name="connsiteY127" fmla="*/ 911016 h 1355153"/>
              <a:gd name="connsiteX128" fmla="*/ 445868 w 5385218"/>
              <a:gd name="connsiteY128" fmla="*/ 1028582 h 1355153"/>
              <a:gd name="connsiteX129" fmla="*/ 406679 w 5385218"/>
              <a:gd name="connsiteY129" fmla="*/ 1054708 h 1355153"/>
              <a:gd name="connsiteX130" fmla="*/ 289113 w 5385218"/>
              <a:gd name="connsiteY130" fmla="*/ 1185336 h 1355153"/>
              <a:gd name="connsiteX131" fmla="*/ 236862 w 5385218"/>
              <a:gd name="connsiteY131" fmla="*/ 1198399 h 1355153"/>
              <a:gd name="connsiteX132" fmla="*/ 197673 w 5385218"/>
              <a:gd name="connsiteY132" fmla="*/ 1224525 h 1355153"/>
              <a:gd name="connsiteX133" fmla="*/ 132359 w 5385218"/>
              <a:gd name="connsiteY133" fmla="*/ 1250650 h 1355153"/>
              <a:gd name="connsiteX134" fmla="*/ 93170 w 5385218"/>
              <a:gd name="connsiteY134" fmla="*/ 1289839 h 1355153"/>
              <a:gd name="connsiteX135" fmla="*/ 53982 w 5385218"/>
              <a:gd name="connsiteY135" fmla="*/ 1302902 h 1355153"/>
              <a:gd name="connsiteX136" fmla="*/ 1730 w 5385218"/>
              <a:gd name="connsiteY136" fmla="*/ 1315965 h 1355153"/>
              <a:gd name="connsiteX137" fmla="*/ 14793 w 5385218"/>
              <a:gd name="connsiteY137" fmla="*/ 1342090 h 1355153"/>
              <a:gd name="connsiteX0" fmla="*/ 80108 w 5385218"/>
              <a:gd name="connsiteY0" fmla="*/ 1355153 h 1355153"/>
              <a:gd name="connsiteX1" fmla="*/ 119296 w 5385218"/>
              <a:gd name="connsiteY1" fmla="*/ 1289839 h 1355153"/>
              <a:gd name="connsiteX2" fmla="*/ 171548 w 5385218"/>
              <a:gd name="connsiteY2" fmla="*/ 1250650 h 1355153"/>
              <a:gd name="connsiteX3" fmla="*/ 276050 w 5385218"/>
              <a:gd name="connsiteY3" fmla="*/ 1185336 h 1355153"/>
              <a:gd name="connsiteX4" fmla="*/ 315239 w 5385218"/>
              <a:gd name="connsiteY4" fmla="*/ 1146148 h 1355153"/>
              <a:gd name="connsiteX5" fmla="*/ 341365 w 5385218"/>
              <a:gd name="connsiteY5" fmla="*/ 1106959 h 1355153"/>
              <a:gd name="connsiteX6" fmla="*/ 432805 w 5385218"/>
              <a:gd name="connsiteY6" fmla="*/ 1080833 h 1355153"/>
              <a:gd name="connsiteX7" fmla="*/ 524245 w 5385218"/>
              <a:gd name="connsiteY7" fmla="*/ 1028582 h 1355153"/>
              <a:gd name="connsiteX8" fmla="*/ 628748 w 5385218"/>
              <a:gd name="connsiteY8" fmla="*/ 976330 h 1355153"/>
              <a:gd name="connsiteX9" fmla="*/ 680999 w 5385218"/>
              <a:gd name="connsiteY9" fmla="*/ 937142 h 1355153"/>
              <a:gd name="connsiteX10" fmla="*/ 1164325 w 5385218"/>
              <a:gd name="connsiteY10" fmla="*/ 976330 h 1355153"/>
              <a:gd name="connsiteX11" fmla="*/ 1281890 w 5385218"/>
              <a:gd name="connsiteY11" fmla="*/ 1028582 h 1355153"/>
              <a:gd name="connsiteX12" fmla="*/ 1321079 w 5385218"/>
              <a:gd name="connsiteY12" fmla="*/ 1054708 h 1355153"/>
              <a:gd name="connsiteX13" fmla="*/ 1477833 w 5385218"/>
              <a:gd name="connsiteY13" fmla="*/ 1080833 h 1355153"/>
              <a:gd name="connsiteX14" fmla="*/ 1517022 w 5385218"/>
              <a:gd name="connsiteY14" fmla="*/ 1106959 h 1355153"/>
              <a:gd name="connsiteX15" fmla="*/ 1621525 w 5385218"/>
              <a:gd name="connsiteY15" fmla="*/ 1041645 h 1355153"/>
              <a:gd name="connsiteX16" fmla="*/ 1660713 w 5385218"/>
              <a:gd name="connsiteY16" fmla="*/ 1028582 h 1355153"/>
              <a:gd name="connsiteX17" fmla="*/ 1726028 w 5385218"/>
              <a:gd name="connsiteY17" fmla="*/ 963268 h 1355153"/>
              <a:gd name="connsiteX18" fmla="*/ 1817468 w 5385218"/>
              <a:gd name="connsiteY18" fmla="*/ 884890 h 1355153"/>
              <a:gd name="connsiteX19" fmla="*/ 1908908 w 5385218"/>
              <a:gd name="connsiteY19" fmla="*/ 819576 h 1355153"/>
              <a:gd name="connsiteX20" fmla="*/ 1961159 w 5385218"/>
              <a:gd name="connsiteY20" fmla="*/ 806513 h 1355153"/>
              <a:gd name="connsiteX21" fmla="*/ 2091788 w 5385218"/>
              <a:gd name="connsiteY21" fmla="*/ 754262 h 1355153"/>
              <a:gd name="connsiteX22" fmla="*/ 2196290 w 5385218"/>
              <a:gd name="connsiteY22" fmla="*/ 715073 h 1355153"/>
              <a:gd name="connsiteX23" fmla="*/ 2405296 w 5385218"/>
              <a:gd name="connsiteY23" fmla="*/ 741199 h 1355153"/>
              <a:gd name="connsiteX24" fmla="*/ 2457548 w 5385218"/>
              <a:gd name="connsiteY24" fmla="*/ 754262 h 1355153"/>
              <a:gd name="connsiteX25" fmla="*/ 2548988 w 5385218"/>
              <a:gd name="connsiteY25" fmla="*/ 845702 h 1355153"/>
              <a:gd name="connsiteX26" fmla="*/ 2588176 w 5385218"/>
              <a:gd name="connsiteY26" fmla="*/ 884890 h 1355153"/>
              <a:gd name="connsiteX27" fmla="*/ 2627365 w 5385218"/>
              <a:gd name="connsiteY27" fmla="*/ 897953 h 1355153"/>
              <a:gd name="connsiteX28" fmla="*/ 2757993 w 5385218"/>
              <a:gd name="connsiteY28" fmla="*/ 924079 h 1355153"/>
              <a:gd name="connsiteX29" fmla="*/ 2810245 w 5385218"/>
              <a:gd name="connsiteY29" fmla="*/ 937142 h 1355153"/>
              <a:gd name="connsiteX30" fmla="*/ 2862496 w 5385218"/>
              <a:gd name="connsiteY30" fmla="*/ 897953 h 1355153"/>
              <a:gd name="connsiteX31" fmla="*/ 2993125 w 5385218"/>
              <a:gd name="connsiteY31" fmla="*/ 845702 h 1355153"/>
              <a:gd name="connsiteX32" fmla="*/ 3097628 w 5385218"/>
              <a:gd name="connsiteY32" fmla="*/ 793450 h 1355153"/>
              <a:gd name="connsiteX33" fmla="*/ 3463388 w 5385218"/>
              <a:gd name="connsiteY33" fmla="*/ 832639 h 1355153"/>
              <a:gd name="connsiteX34" fmla="*/ 3541765 w 5385218"/>
              <a:gd name="connsiteY34" fmla="*/ 845702 h 1355153"/>
              <a:gd name="connsiteX35" fmla="*/ 3659330 w 5385218"/>
              <a:gd name="connsiteY35" fmla="*/ 897953 h 1355153"/>
              <a:gd name="connsiteX36" fmla="*/ 3763833 w 5385218"/>
              <a:gd name="connsiteY36" fmla="*/ 924079 h 1355153"/>
              <a:gd name="connsiteX37" fmla="*/ 3894462 w 5385218"/>
              <a:gd name="connsiteY37" fmla="*/ 1002456 h 1355153"/>
              <a:gd name="connsiteX38" fmla="*/ 3946713 w 5385218"/>
              <a:gd name="connsiteY38" fmla="*/ 1015519 h 1355153"/>
              <a:gd name="connsiteX39" fmla="*/ 3998965 w 5385218"/>
              <a:gd name="connsiteY39" fmla="*/ 1041645 h 1355153"/>
              <a:gd name="connsiteX40" fmla="*/ 4038153 w 5385218"/>
              <a:gd name="connsiteY40" fmla="*/ 1054708 h 1355153"/>
              <a:gd name="connsiteX41" fmla="*/ 4207970 w 5385218"/>
              <a:gd name="connsiteY41" fmla="*/ 1080833 h 1355153"/>
              <a:gd name="connsiteX42" fmla="*/ 4403913 w 5385218"/>
              <a:gd name="connsiteY42" fmla="*/ 1159210 h 1355153"/>
              <a:gd name="connsiteX43" fmla="*/ 4586793 w 5385218"/>
              <a:gd name="connsiteY43" fmla="*/ 1198399 h 1355153"/>
              <a:gd name="connsiteX44" fmla="*/ 4639045 w 5385218"/>
              <a:gd name="connsiteY44" fmla="*/ 1211462 h 1355153"/>
              <a:gd name="connsiteX45" fmla="*/ 5226873 w 5385218"/>
              <a:gd name="connsiteY45" fmla="*/ 1237588 h 1355153"/>
              <a:gd name="connsiteX46" fmla="*/ 5279125 w 5385218"/>
              <a:gd name="connsiteY46" fmla="*/ 1276776 h 1355153"/>
              <a:gd name="connsiteX47" fmla="*/ 5277817 w 5385218"/>
              <a:gd name="connsiteY47" fmla="*/ 1125421 h 1355153"/>
              <a:gd name="connsiteX48" fmla="*/ 5152406 w 5385218"/>
              <a:gd name="connsiteY48" fmla="*/ 1154926 h 1355153"/>
              <a:gd name="connsiteX49" fmla="*/ 5226866 w 5385218"/>
              <a:gd name="connsiteY49" fmla="*/ 1194113 h 1355153"/>
              <a:gd name="connsiteX50" fmla="*/ 5294789 w 5385218"/>
              <a:gd name="connsiteY50" fmla="*/ 1197039 h 1355153"/>
              <a:gd name="connsiteX51" fmla="*/ 5192896 w 5385218"/>
              <a:gd name="connsiteY51" fmla="*/ 1126986 h 1355153"/>
              <a:gd name="connsiteX52" fmla="*/ 5122355 w 5385218"/>
              <a:gd name="connsiteY52" fmla="*/ 1147259 h 1355153"/>
              <a:gd name="connsiteX53" fmla="*/ 5199431 w 5385218"/>
              <a:gd name="connsiteY53" fmla="*/ 1175199 h 1355153"/>
              <a:gd name="connsiteX54" fmla="*/ 5267363 w 5385218"/>
              <a:gd name="connsiteY54" fmla="*/ 1211462 h 1355153"/>
              <a:gd name="connsiteX55" fmla="*/ 5383628 w 5385218"/>
              <a:gd name="connsiteY55" fmla="*/ 1159210 h 1355153"/>
              <a:gd name="connsiteX56" fmla="*/ 5331376 w 5385218"/>
              <a:gd name="connsiteY56" fmla="*/ 1146148 h 1355153"/>
              <a:gd name="connsiteX57" fmla="*/ 5266062 w 5385218"/>
              <a:gd name="connsiteY57" fmla="*/ 1120022 h 1355153"/>
              <a:gd name="connsiteX58" fmla="*/ 5252999 w 5385218"/>
              <a:gd name="connsiteY58" fmla="*/ 832639 h 1355153"/>
              <a:gd name="connsiteX59" fmla="*/ 5213810 w 5385218"/>
              <a:gd name="connsiteY59" fmla="*/ 741199 h 1355153"/>
              <a:gd name="connsiteX60" fmla="*/ 5161559 w 5385218"/>
              <a:gd name="connsiteY60" fmla="*/ 571382 h 1355153"/>
              <a:gd name="connsiteX61" fmla="*/ 5135433 w 5385218"/>
              <a:gd name="connsiteY61" fmla="*/ 375439 h 1355153"/>
              <a:gd name="connsiteX62" fmla="*/ 5043993 w 5385218"/>
              <a:gd name="connsiteY62" fmla="*/ 323188 h 1355153"/>
              <a:gd name="connsiteX63" fmla="*/ 4991742 w 5385218"/>
              <a:gd name="connsiteY63" fmla="*/ 270936 h 1355153"/>
              <a:gd name="connsiteX64" fmla="*/ 4939490 w 5385218"/>
              <a:gd name="connsiteY64" fmla="*/ 205622 h 1355153"/>
              <a:gd name="connsiteX65" fmla="*/ 4887239 w 5385218"/>
              <a:gd name="connsiteY65" fmla="*/ 140308 h 1355153"/>
              <a:gd name="connsiteX66" fmla="*/ 4861113 w 5385218"/>
              <a:gd name="connsiteY66" fmla="*/ 88056 h 1355153"/>
              <a:gd name="connsiteX67" fmla="*/ 4821925 w 5385218"/>
              <a:gd name="connsiteY67" fmla="*/ 61930 h 1355153"/>
              <a:gd name="connsiteX68" fmla="*/ 4795799 w 5385218"/>
              <a:gd name="connsiteY68" fmla="*/ 22742 h 1355153"/>
              <a:gd name="connsiteX69" fmla="*/ 4691296 w 5385218"/>
              <a:gd name="connsiteY69" fmla="*/ 48868 h 1355153"/>
              <a:gd name="connsiteX70" fmla="*/ 4652108 w 5385218"/>
              <a:gd name="connsiteY70" fmla="*/ 88056 h 1355153"/>
              <a:gd name="connsiteX71" fmla="*/ 4612919 w 5385218"/>
              <a:gd name="connsiteY71" fmla="*/ 244810 h 1355153"/>
              <a:gd name="connsiteX72" fmla="*/ 4599856 w 5385218"/>
              <a:gd name="connsiteY72" fmla="*/ 297062 h 1355153"/>
              <a:gd name="connsiteX73" fmla="*/ 4560668 w 5385218"/>
              <a:gd name="connsiteY73" fmla="*/ 362376 h 1355153"/>
              <a:gd name="connsiteX74" fmla="*/ 4443102 w 5385218"/>
              <a:gd name="connsiteY74" fmla="*/ 336250 h 1355153"/>
              <a:gd name="connsiteX75" fmla="*/ 4416976 w 5385218"/>
              <a:gd name="connsiteY75" fmla="*/ 297062 h 1355153"/>
              <a:gd name="connsiteX76" fmla="*/ 4325536 w 5385218"/>
              <a:gd name="connsiteY76" fmla="*/ 283999 h 1355153"/>
              <a:gd name="connsiteX77" fmla="*/ 4286348 w 5385218"/>
              <a:gd name="connsiteY77" fmla="*/ 192559 h 1355153"/>
              <a:gd name="connsiteX78" fmla="*/ 4234096 w 5385218"/>
              <a:gd name="connsiteY78" fmla="*/ 166433 h 1355153"/>
              <a:gd name="connsiteX79" fmla="*/ 4155719 w 5385218"/>
              <a:gd name="connsiteY79" fmla="*/ 179496 h 1355153"/>
              <a:gd name="connsiteX80" fmla="*/ 4051216 w 5385218"/>
              <a:gd name="connsiteY80" fmla="*/ 153370 h 1355153"/>
              <a:gd name="connsiteX81" fmla="*/ 3959776 w 5385218"/>
              <a:gd name="connsiteY81" fmla="*/ 127245 h 1355153"/>
              <a:gd name="connsiteX82" fmla="*/ 3750770 w 5385218"/>
              <a:gd name="connsiteY82" fmla="*/ 88056 h 1355153"/>
              <a:gd name="connsiteX83" fmla="*/ 3620142 w 5385218"/>
              <a:gd name="connsiteY83" fmla="*/ 114182 h 1355153"/>
              <a:gd name="connsiteX84" fmla="*/ 3607079 w 5385218"/>
              <a:gd name="connsiteY84" fmla="*/ 166433 h 1355153"/>
              <a:gd name="connsiteX85" fmla="*/ 3580953 w 5385218"/>
              <a:gd name="connsiteY85" fmla="*/ 362376 h 1355153"/>
              <a:gd name="connsiteX86" fmla="*/ 3554828 w 5385218"/>
              <a:gd name="connsiteY86" fmla="*/ 401565 h 1355153"/>
              <a:gd name="connsiteX87" fmla="*/ 3450325 w 5385218"/>
              <a:gd name="connsiteY87" fmla="*/ 479942 h 1355153"/>
              <a:gd name="connsiteX88" fmla="*/ 3176005 w 5385218"/>
              <a:gd name="connsiteY88" fmla="*/ 479942 h 1355153"/>
              <a:gd name="connsiteX89" fmla="*/ 3136816 w 5385218"/>
              <a:gd name="connsiteY89" fmla="*/ 506068 h 1355153"/>
              <a:gd name="connsiteX90" fmla="*/ 3032313 w 5385218"/>
              <a:gd name="connsiteY90" fmla="*/ 466879 h 1355153"/>
              <a:gd name="connsiteX91" fmla="*/ 2940873 w 5385218"/>
              <a:gd name="connsiteY91" fmla="*/ 545256 h 1355153"/>
              <a:gd name="connsiteX92" fmla="*/ 2914748 w 5385218"/>
              <a:gd name="connsiteY92" fmla="*/ 584445 h 1355153"/>
              <a:gd name="connsiteX93" fmla="*/ 2862496 w 5385218"/>
              <a:gd name="connsiteY93" fmla="*/ 623633 h 1355153"/>
              <a:gd name="connsiteX94" fmla="*/ 2797182 w 5385218"/>
              <a:gd name="connsiteY94" fmla="*/ 610570 h 1355153"/>
              <a:gd name="connsiteX95" fmla="*/ 2757993 w 5385218"/>
              <a:gd name="connsiteY95" fmla="*/ 571382 h 1355153"/>
              <a:gd name="connsiteX96" fmla="*/ 2718805 w 5385218"/>
              <a:gd name="connsiteY96" fmla="*/ 545256 h 1355153"/>
              <a:gd name="connsiteX97" fmla="*/ 2705742 w 5385218"/>
              <a:gd name="connsiteY97" fmla="*/ 479942 h 1355153"/>
              <a:gd name="connsiteX98" fmla="*/ 2666553 w 5385218"/>
              <a:gd name="connsiteY98" fmla="*/ 440753 h 1355153"/>
              <a:gd name="connsiteX99" fmla="*/ 2627365 w 5385218"/>
              <a:gd name="connsiteY99" fmla="*/ 297062 h 1355153"/>
              <a:gd name="connsiteX100" fmla="*/ 2522862 w 5385218"/>
              <a:gd name="connsiteY100" fmla="*/ 297062 h 1355153"/>
              <a:gd name="connsiteX101" fmla="*/ 2379170 w 5385218"/>
              <a:gd name="connsiteY101" fmla="*/ 323188 h 1355153"/>
              <a:gd name="connsiteX102" fmla="*/ 2339982 w 5385218"/>
              <a:gd name="connsiteY102" fmla="*/ 231748 h 1355153"/>
              <a:gd name="connsiteX103" fmla="*/ 2300793 w 5385218"/>
              <a:gd name="connsiteY103" fmla="*/ 127245 h 1355153"/>
              <a:gd name="connsiteX104" fmla="*/ 2287730 w 5385218"/>
              <a:gd name="connsiteY104" fmla="*/ 35805 h 1355153"/>
              <a:gd name="connsiteX105" fmla="*/ 2235479 w 5385218"/>
              <a:gd name="connsiteY105" fmla="*/ 61930 h 1355153"/>
              <a:gd name="connsiteX106" fmla="*/ 2196290 w 5385218"/>
              <a:gd name="connsiteY106" fmla="*/ 205622 h 1355153"/>
              <a:gd name="connsiteX107" fmla="*/ 2183228 w 5385218"/>
              <a:gd name="connsiteY107" fmla="*/ 388502 h 1355153"/>
              <a:gd name="connsiteX108" fmla="*/ 2144039 w 5385218"/>
              <a:gd name="connsiteY108" fmla="*/ 401565 h 1355153"/>
              <a:gd name="connsiteX109" fmla="*/ 2039536 w 5385218"/>
              <a:gd name="connsiteY109" fmla="*/ 440753 h 1355153"/>
              <a:gd name="connsiteX110" fmla="*/ 1726028 w 5385218"/>
              <a:gd name="connsiteY110" fmla="*/ 675885 h 1355153"/>
              <a:gd name="connsiteX111" fmla="*/ 1699902 w 5385218"/>
              <a:gd name="connsiteY111" fmla="*/ 858765 h 1355153"/>
              <a:gd name="connsiteX112" fmla="*/ 1660713 w 5385218"/>
              <a:gd name="connsiteY112" fmla="*/ 950205 h 1355153"/>
              <a:gd name="connsiteX113" fmla="*/ 1647650 w 5385218"/>
              <a:gd name="connsiteY113" fmla="*/ 1002456 h 1355153"/>
              <a:gd name="connsiteX114" fmla="*/ 1608462 w 5385218"/>
              <a:gd name="connsiteY114" fmla="*/ 1015519 h 1355153"/>
              <a:gd name="connsiteX115" fmla="*/ 1438645 w 5385218"/>
              <a:gd name="connsiteY115" fmla="*/ 989393 h 1355153"/>
              <a:gd name="connsiteX116" fmla="*/ 1373330 w 5385218"/>
              <a:gd name="connsiteY116" fmla="*/ 950205 h 1355153"/>
              <a:gd name="connsiteX117" fmla="*/ 1347205 w 5385218"/>
              <a:gd name="connsiteY117" fmla="*/ 897953 h 1355153"/>
              <a:gd name="connsiteX118" fmla="*/ 1281890 w 5385218"/>
              <a:gd name="connsiteY118" fmla="*/ 832639 h 1355153"/>
              <a:gd name="connsiteX119" fmla="*/ 1229639 w 5385218"/>
              <a:gd name="connsiteY119" fmla="*/ 741199 h 1355153"/>
              <a:gd name="connsiteX120" fmla="*/ 1151262 w 5385218"/>
              <a:gd name="connsiteY120" fmla="*/ 688948 h 1355153"/>
              <a:gd name="connsiteX121" fmla="*/ 1059822 w 5385218"/>
              <a:gd name="connsiteY121" fmla="*/ 702010 h 1355153"/>
              <a:gd name="connsiteX122" fmla="*/ 1007570 w 5385218"/>
              <a:gd name="connsiteY122" fmla="*/ 793450 h 1355153"/>
              <a:gd name="connsiteX123" fmla="*/ 968382 w 5385218"/>
              <a:gd name="connsiteY123" fmla="*/ 819576 h 1355153"/>
              <a:gd name="connsiteX124" fmla="*/ 863879 w 5385218"/>
              <a:gd name="connsiteY124" fmla="*/ 819576 h 1355153"/>
              <a:gd name="connsiteX125" fmla="*/ 837753 w 5385218"/>
              <a:gd name="connsiteY125" fmla="*/ 858765 h 1355153"/>
              <a:gd name="connsiteX126" fmla="*/ 654873 w 5385218"/>
              <a:gd name="connsiteY126" fmla="*/ 871828 h 1355153"/>
              <a:gd name="connsiteX127" fmla="*/ 511182 w 5385218"/>
              <a:gd name="connsiteY127" fmla="*/ 911016 h 1355153"/>
              <a:gd name="connsiteX128" fmla="*/ 445868 w 5385218"/>
              <a:gd name="connsiteY128" fmla="*/ 1028582 h 1355153"/>
              <a:gd name="connsiteX129" fmla="*/ 406679 w 5385218"/>
              <a:gd name="connsiteY129" fmla="*/ 1054708 h 1355153"/>
              <a:gd name="connsiteX130" fmla="*/ 289113 w 5385218"/>
              <a:gd name="connsiteY130" fmla="*/ 1185336 h 1355153"/>
              <a:gd name="connsiteX131" fmla="*/ 236862 w 5385218"/>
              <a:gd name="connsiteY131" fmla="*/ 1198399 h 1355153"/>
              <a:gd name="connsiteX132" fmla="*/ 197673 w 5385218"/>
              <a:gd name="connsiteY132" fmla="*/ 1224525 h 1355153"/>
              <a:gd name="connsiteX133" fmla="*/ 132359 w 5385218"/>
              <a:gd name="connsiteY133" fmla="*/ 1250650 h 1355153"/>
              <a:gd name="connsiteX134" fmla="*/ 93170 w 5385218"/>
              <a:gd name="connsiteY134" fmla="*/ 1289839 h 1355153"/>
              <a:gd name="connsiteX135" fmla="*/ 53982 w 5385218"/>
              <a:gd name="connsiteY135" fmla="*/ 1302902 h 1355153"/>
              <a:gd name="connsiteX136" fmla="*/ 1730 w 5385218"/>
              <a:gd name="connsiteY136" fmla="*/ 1315965 h 1355153"/>
              <a:gd name="connsiteX137" fmla="*/ 14793 w 5385218"/>
              <a:gd name="connsiteY137" fmla="*/ 1342090 h 1355153"/>
              <a:gd name="connsiteX0" fmla="*/ 80108 w 5333472"/>
              <a:gd name="connsiteY0" fmla="*/ 1355153 h 1355153"/>
              <a:gd name="connsiteX1" fmla="*/ 119296 w 5333472"/>
              <a:gd name="connsiteY1" fmla="*/ 1289839 h 1355153"/>
              <a:gd name="connsiteX2" fmla="*/ 171548 w 5333472"/>
              <a:gd name="connsiteY2" fmla="*/ 1250650 h 1355153"/>
              <a:gd name="connsiteX3" fmla="*/ 276050 w 5333472"/>
              <a:gd name="connsiteY3" fmla="*/ 1185336 h 1355153"/>
              <a:gd name="connsiteX4" fmla="*/ 315239 w 5333472"/>
              <a:gd name="connsiteY4" fmla="*/ 1146148 h 1355153"/>
              <a:gd name="connsiteX5" fmla="*/ 341365 w 5333472"/>
              <a:gd name="connsiteY5" fmla="*/ 1106959 h 1355153"/>
              <a:gd name="connsiteX6" fmla="*/ 432805 w 5333472"/>
              <a:gd name="connsiteY6" fmla="*/ 1080833 h 1355153"/>
              <a:gd name="connsiteX7" fmla="*/ 524245 w 5333472"/>
              <a:gd name="connsiteY7" fmla="*/ 1028582 h 1355153"/>
              <a:gd name="connsiteX8" fmla="*/ 628748 w 5333472"/>
              <a:gd name="connsiteY8" fmla="*/ 976330 h 1355153"/>
              <a:gd name="connsiteX9" fmla="*/ 680999 w 5333472"/>
              <a:gd name="connsiteY9" fmla="*/ 937142 h 1355153"/>
              <a:gd name="connsiteX10" fmla="*/ 1164325 w 5333472"/>
              <a:gd name="connsiteY10" fmla="*/ 976330 h 1355153"/>
              <a:gd name="connsiteX11" fmla="*/ 1281890 w 5333472"/>
              <a:gd name="connsiteY11" fmla="*/ 1028582 h 1355153"/>
              <a:gd name="connsiteX12" fmla="*/ 1321079 w 5333472"/>
              <a:gd name="connsiteY12" fmla="*/ 1054708 h 1355153"/>
              <a:gd name="connsiteX13" fmla="*/ 1477833 w 5333472"/>
              <a:gd name="connsiteY13" fmla="*/ 1080833 h 1355153"/>
              <a:gd name="connsiteX14" fmla="*/ 1517022 w 5333472"/>
              <a:gd name="connsiteY14" fmla="*/ 1106959 h 1355153"/>
              <a:gd name="connsiteX15" fmla="*/ 1621525 w 5333472"/>
              <a:gd name="connsiteY15" fmla="*/ 1041645 h 1355153"/>
              <a:gd name="connsiteX16" fmla="*/ 1660713 w 5333472"/>
              <a:gd name="connsiteY16" fmla="*/ 1028582 h 1355153"/>
              <a:gd name="connsiteX17" fmla="*/ 1726028 w 5333472"/>
              <a:gd name="connsiteY17" fmla="*/ 963268 h 1355153"/>
              <a:gd name="connsiteX18" fmla="*/ 1817468 w 5333472"/>
              <a:gd name="connsiteY18" fmla="*/ 884890 h 1355153"/>
              <a:gd name="connsiteX19" fmla="*/ 1908908 w 5333472"/>
              <a:gd name="connsiteY19" fmla="*/ 819576 h 1355153"/>
              <a:gd name="connsiteX20" fmla="*/ 1961159 w 5333472"/>
              <a:gd name="connsiteY20" fmla="*/ 806513 h 1355153"/>
              <a:gd name="connsiteX21" fmla="*/ 2091788 w 5333472"/>
              <a:gd name="connsiteY21" fmla="*/ 754262 h 1355153"/>
              <a:gd name="connsiteX22" fmla="*/ 2196290 w 5333472"/>
              <a:gd name="connsiteY22" fmla="*/ 715073 h 1355153"/>
              <a:gd name="connsiteX23" fmla="*/ 2405296 w 5333472"/>
              <a:gd name="connsiteY23" fmla="*/ 741199 h 1355153"/>
              <a:gd name="connsiteX24" fmla="*/ 2457548 w 5333472"/>
              <a:gd name="connsiteY24" fmla="*/ 754262 h 1355153"/>
              <a:gd name="connsiteX25" fmla="*/ 2548988 w 5333472"/>
              <a:gd name="connsiteY25" fmla="*/ 845702 h 1355153"/>
              <a:gd name="connsiteX26" fmla="*/ 2588176 w 5333472"/>
              <a:gd name="connsiteY26" fmla="*/ 884890 h 1355153"/>
              <a:gd name="connsiteX27" fmla="*/ 2627365 w 5333472"/>
              <a:gd name="connsiteY27" fmla="*/ 897953 h 1355153"/>
              <a:gd name="connsiteX28" fmla="*/ 2757993 w 5333472"/>
              <a:gd name="connsiteY28" fmla="*/ 924079 h 1355153"/>
              <a:gd name="connsiteX29" fmla="*/ 2810245 w 5333472"/>
              <a:gd name="connsiteY29" fmla="*/ 937142 h 1355153"/>
              <a:gd name="connsiteX30" fmla="*/ 2862496 w 5333472"/>
              <a:gd name="connsiteY30" fmla="*/ 897953 h 1355153"/>
              <a:gd name="connsiteX31" fmla="*/ 2993125 w 5333472"/>
              <a:gd name="connsiteY31" fmla="*/ 845702 h 1355153"/>
              <a:gd name="connsiteX32" fmla="*/ 3097628 w 5333472"/>
              <a:gd name="connsiteY32" fmla="*/ 793450 h 1355153"/>
              <a:gd name="connsiteX33" fmla="*/ 3463388 w 5333472"/>
              <a:gd name="connsiteY33" fmla="*/ 832639 h 1355153"/>
              <a:gd name="connsiteX34" fmla="*/ 3541765 w 5333472"/>
              <a:gd name="connsiteY34" fmla="*/ 845702 h 1355153"/>
              <a:gd name="connsiteX35" fmla="*/ 3659330 w 5333472"/>
              <a:gd name="connsiteY35" fmla="*/ 897953 h 1355153"/>
              <a:gd name="connsiteX36" fmla="*/ 3763833 w 5333472"/>
              <a:gd name="connsiteY36" fmla="*/ 924079 h 1355153"/>
              <a:gd name="connsiteX37" fmla="*/ 3894462 w 5333472"/>
              <a:gd name="connsiteY37" fmla="*/ 1002456 h 1355153"/>
              <a:gd name="connsiteX38" fmla="*/ 3946713 w 5333472"/>
              <a:gd name="connsiteY38" fmla="*/ 1015519 h 1355153"/>
              <a:gd name="connsiteX39" fmla="*/ 3998965 w 5333472"/>
              <a:gd name="connsiteY39" fmla="*/ 1041645 h 1355153"/>
              <a:gd name="connsiteX40" fmla="*/ 4038153 w 5333472"/>
              <a:gd name="connsiteY40" fmla="*/ 1054708 h 1355153"/>
              <a:gd name="connsiteX41" fmla="*/ 4207970 w 5333472"/>
              <a:gd name="connsiteY41" fmla="*/ 1080833 h 1355153"/>
              <a:gd name="connsiteX42" fmla="*/ 4403913 w 5333472"/>
              <a:gd name="connsiteY42" fmla="*/ 1159210 h 1355153"/>
              <a:gd name="connsiteX43" fmla="*/ 4586793 w 5333472"/>
              <a:gd name="connsiteY43" fmla="*/ 1198399 h 1355153"/>
              <a:gd name="connsiteX44" fmla="*/ 4639045 w 5333472"/>
              <a:gd name="connsiteY44" fmla="*/ 1211462 h 1355153"/>
              <a:gd name="connsiteX45" fmla="*/ 5226873 w 5333472"/>
              <a:gd name="connsiteY45" fmla="*/ 1237588 h 1355153"/>
              <a:gd name="connsiteX46" fmla="*/ 5279125 w 5333472"/>
              <a:gd name="connsiteY46" fmla="*/ 1276776 h 1355153"/>
              <a:gd name="connsiteX47" fmla="*/ 5277817 w 5333472"/>
              <a:gd name="connsiteY47" fmla="*/ 1125421 h 1355153"/>
              <a:gd name="connsiteX48" fmla="*/ 5152406 w 5333472"/>
              <a:gd name="connsiteY48" fmla="*/ 1154926 h 1355153"/>
              <a:gd name="connsiteX49" fmla="*/ 5226866 w 5333472"/>
              <a:gd name="connsiteY49" fmla="*/ 1194113 h 1355153"/>
              <a:gd name="connsiteX50" fmla="*/ 5294789 w 5333472"/>
              <a:gd name="connsiteY50" fmla="*/ 1197039 h 1355153"/>
              <a:gd name="connsiteX51" fmla="*/ 5192896 w 5333472"/>
              <a:gd name="connsiteY51" fmla="*/ 1126986 h 1355153"/>
              <a:gd name="connsiteX52" fmla="*/ 5122355 w 5333472"/>
              <a:gd name="connsiteY52" fmla="*/ 1147259 h 1355153"/>
              <a:gd name="connsiteX53" fmla="*/ 5199431 w 5333472"/>
              <a:gd name="connsiteY53" fmla="*/ 1175199 h 1355153"/>
              <a:gd name="connsiteX54" fmla="*/ 5267363 w 5333472"/>
              <a:gd name="connsiteY54" fmla="*/ 1211462 h 1355153"/>
              <a:gd name="connsiteX55" fmla="*/ 5183760 w 5333472"/>
              <a:gd name="connsiteY55" fmla="*/ 1093443 h 1355153"/>
              <a:gd name="connsiteX56" fmla="*/ 5331376 w 5333472"/>
              <a:gd name="connsiteY56" fmla="*/ 1146148 h 1355153"/>
              <a:gd name="connsiteX57" fmla="*/ 5266062 w 5333472"/>
              <a:gd name="connsiteY57" fmla="*/ 1120022 h 1355153"/>
              <a:gd name="connsiteX58" fmla="*/ 5252999 w 5333472"/>
              <a:gd name="connsiteY58" fmla="*/ 832639 h 1355153"/>
              <a:gd name="connsiteX59" fmla="*/ 5213810 w 5333472"/>
              <a:gd name="connsiteY59" fmla="*/ 741199 h 1355153"/>
              <a:gd name="connsiteX60" fmla="*/ 5161559 w 5333472"/>
              <a:gd name="connsiteY60" fmla="*/ 571382 h 1355153"/>
              <a:gd name="connsiteX61" fmla="*/ 5135433 w 5333472"/>
              <a:gd name="connsiteY61" fmla="*/ 375439 h 1355153"/>
              <a:gd name="connsiteX62" fmla="*/ 5043993 w 5333472"/>
              <a:gd name="connsiteY62" fmla="*/ 323188 h 1355153"/>
              <a:gd name="connsiteX63" fmla="*/ 4991742 w 5333472"/>
              <a:gd name="connsiteY63" fmla="*/ 270936 h 1355153"/>
              <a:gd name="connsiteX64" fmla="*/ 4939490 w 5333472"/>
              <a:gd name="connsiteY64" fmla="*/ 205622 h 1355153"/>
              <a:gd name="connsiteX65" fmla="*/ 4887239 w 5333472"/>
              <a:gd name="connsiteY65" fmla="*/ 140308 h 1355153"/>
              <a:gd name="connsiteX66" fmla="*/ 4861113 w 5333472"/>
              <a:gd name="connsiteY66" fmla="*/ 88056 h 1355153"/>
              <a:gd name="connsiteX67" fmla="*/ 4821925 w 5333472"/>
              <a:gd name="connsiteY67" fmla="*/ 61930 h 1355153"/>
              <a:gd name="connsiteX68" fmla="*/ 4795799 w 5333472"/>
              <a:gd name="connsiteY68" fmla="*/ 22742 h 1355153"/>
              <a:gd name="connsiteX69" fmla="*/ 4691296 w 5333472"/>
              <a:gd name="connsiteY69" fmla="*/ 48868 h 1355153"/>
              <a:gd name="connsiteX70" fmla="*/ 4652108 w 5333472"/>
              <a:gd name="connsiteY70" fmla="*/ 88056 h 1355153"/>
              <a:gd name="connsiteX71" fmla="*/ 4612919 w 5333472"/>
              <a:gd name="connsiteY71" fmla="*/ 244810 h 1355153"/>
              <a:gd name="connsiteX72" fmla="*/ 4599856 w 5333472"/>
              <a:gd name="connsiteY72" fmla="*/ 297062 h 1355153"/>
              <a:gd name="connsiteX73" fmla="*/ 4560668 w 5333472"/>
              <a:gd name="connsiteY73" fmla="*/ 362376 h 1355153"/>
              <a:gd name="connsiteX74" fmla="*/ 4443102 w 5333472"/>
              <a:gd name="connsiteY74" fmla="*/ 336250 h 1355153"/>
              <a:gd name="connsiteX75" fmla="*/ 4416976 w 5333472"/>
              <a:gd name="connsiteY75" fmla="*/ 297062 h 1355153"/>
              <a:gd name="connsiteX76" fmla="*/ 4325536 w 5333472"/>
              <a:gd name="connsiteY76" fmla="*/ 283999 h 1355153"/>
              <a:gd name="connsiteX77" fmla="*/ 4286348 w 5333472"/>
              <a:gd name="connsiteY77" fmla="*/ 192559 h 1355153"/>
              <a:gd name="connsiteX78" fmla="*/ 4234096 w 5333472"/>
              <a:gd name="connsiteY78" fmla="*/ 166433 h 1355153"/>
              <a:gd name="connsiteX79" fmla="*/ 4155719 w 5333472"/>
              <a:gd name="connsiteY79" fmla="*/ 179496 h 1355153"/>
              <a:gd name="connsiteX80" fmla="*/ 4051216 w 5333472"/>
              <a:gd name="connsiteY80" fmla="*/ 153370 h 1355153"/>
              <a:gd name="connsiteX81" fmla="*/ 3959776 w 5333472"/>
              <a:gd name="connsiteY81" fmla="*/ 127245 h 1355153"/>
              <a:gd name="connsiteX82" fmla="*/ 3750770 w 5333472"/>
              <a:gd name="connsiteY82" fmla="*/ 88056 h 1355153"/>
              <a:gd name="connsiteX83" fmla="*/ 3620142 w 5333472"/>
              <a:gd name="connsiteY83" fmla="*/ 114182 h 1355153"/>
              <a:gd name="connsiteX84" fmla="*/ 3607079 w 5333472"/>
              <a:gd name="connsiteY84" fmla="*/ 166433 h 1355153"/>
              <a:gd name="connsiteX85" fmla="*/ 3580953 w 5333472"/>
              <a:gd name="connsiteY85" fmla="*/ 362376 h 1355153"/>
              <a:gd name="connsiteX86" fmla="*/ 3554828 w 5333472"/>
              <a:gd name="connsiteY86" fmla="*/ 401565 h 1355153"/>
              <a:gd name="connsiteX87" fmla="*/ 3450325 w 5333472"/>
              <a:gd name="connsiteY87" fmla="*/ 479942 h 1355153"/>
              <a:gd name="connsiteX88" fmla="*/ 3176005 w 5333472"/>
              <a:gd name="connsiteY88" fmla="*/ 479942 h 1355153"/>
              <a:gd name="connsiteX89" fmla="*/ 3136816 w 5333472"/>
              <a:gd name="connsiteY89" fmla="*/ 506068 h 1355153"/>
              <a:gd name="connsiteX90" fmla="*/ 3032313 w 5333472"/>
              <a:gd name="connsiteY90" fmla="*/ 466879 h 1355153"/>
              <a:gd name="connsiteX91" fmla="*/ 2940873 w 5333472"/>
              <a:gd name="connsiteY91" fmla="*/ 545256 h 1355153"/>
              <a:gd name="connsiteX92" fmla="*/ 2914748 w 5333472"/>
              <a:gd name="connsiteY92" fmla="*/ 584445 h 1355153"/>
              <a:gd name="connsiteX93" fmla="*/ 2862496 w 5333472"/>
              <a:gd name="connsiteY93" fmla="*/ 623633 h 1355153"/>
              <a:gd name="connsiteX94" fmla="*/ 2797182 w 5333472"/>
              <a:gd name="connsiteY94" fmla="*/ 610570 h 1355153"/>
              <a:gd name="connsiteX95" fmla="*/ 2757993 w 5333472"/>
              <a:gd name="connsiteY95" fmla="*/ 571382 h 1355153"/>
              <a:gd name="connsiteX96" fmla="*/ 2718805 w 5333472"/>
              <a:gd name="connsiteY96" fmla="*/ 545256 h 1355153"/>
              <a:gd name="connsiteX97" fmla="*/ 2705742 w 5333472"/>
              <a:gd name="connsiteY97" fmla="*/ 479942 h 1355153"/>
              <a:gd name="connsiteX98" fmla="*/ 2666553 w 5333472"/>
              <a:gd name="connsiteY98" fmla="*/ 440753 h 1355153"/>
              <a:gd name="connsiteX99" fmla="*/ 2627365 w 5333472"/>
              <a:gd name="connsiteY99" fmla="*/ 297062 h 1355153"/>
              <a:gd name="connsiteX100" fmla="*/ 2522862 w 5333472"/>
              <a:gd name="connsiteY100" fmla="*/ 297062 h 1355153"/>
              <a:gd name="connsiteX101" fmla="*/ 2379170 w 5333472"/>
              <a:gd name="connsiteY101" fmla="*/ 323188 h 1355153"/>
              <a:gd name="connsiteX102" fmla="*/ 2339982 w 5333472"/>
              <a:gd name="connsiteY102" fmla="*/ 231748 h 1355153"/>
              <a:gd name="connsiteX103" fmla="*/ 2300793 w 5333472"/>
              <a:gd name="connsiteY103" fmla="*/ 127245 h 1355153"/>
              <a:gd name="connsiteX104" fmla="*/ 2287730 w 5333472"/>
              <a:gd name="connsiteY104" fmla="*/ 35805 h 1355153"/>
              <a:gd name="connsiteX105" fmla="*/ 2235479 w 5333472"/>
              <a:gd name="connsiteY105" fmla="*/ 61930 h 1355153"/>
              <a:gd name="connsiteX106" fmla="*/ 2196290 w 5333472"/>
              <a:gd name="connsiteY106" fmla="*/ 205622 h 1355153"/>
              <a:gd name="connsiteX107" fmla="*/ 2183228 w 5333472"/>
              <a:gd name="connsiteY107" fmla="*/ 388502 h 1355153"/>
              <a:gd name="connsiteX108" fmla="*/ 2144039 w 5333472"/>
              <a:gd name="connsiteY108" fmla="*/ 401565 h 1355153"/>
              <a:gd name="connsiteX109" fmla="*/ 2039536 w 5333472"/>
              <a:gd name="connsiteY109" fmla="*/ 440753 h 1355153"/>
              <a:gd name="connsiteX110" fmla="*/ 1726028 w 5333472"/>
              <a:gd name="connsiteY110" fmla="*/ 675885 h 1355153"/>
              <a:gd name="connsiteX111" fmla="*/ 1699902 w 5333472"/>
              <a:gd name="connsiteY111" fmla="*/ 858765 h 1355153"/>
              <a:gd name="connsiteX112" fmla="*/ 1660713 w 5333472"/>
              <a:gd name="connsiteY112" fmla="*/ 950205 h 1355153"/>
              <a:gd name="connsiteX113" fmla="*/ 1647650 w 5333472"/>
              <a:gd name="connsiteY113" fmla="*/ 1002456 h 1355153"/>
              <a:gd name="connsiteX114" fmla="*/ 1608462 w 5333472"/>
              <a:gd name="connsiteY114" fmla="*/ 1015519 h 1355153"/>
              <a:gd name="connsiteX115" fmla="*/ 1438645 w 5333472"/>
              <a:gd name="connsiteY115" fmla="*/ 989393 h 1355153"/>
              <a:gd name="connsiteX116" fmla="*/ 1373330 w 5333472"/>
              <a:gd name="connsiteY116" fmla="*/ 950205 h 1355153"/>
              <a:gd name="connsiteX117" fmla="*/ 1347205 w 5333472"/>
              <a:gd name="connsiteY117" fmla="*/ 897953 h 1355153"/>
              <a:gd name="connsiteX118" fmla="*/ 1281890 w 5333472"/>
              <a:gd name="connsiteY118" fmla="*/ 832639 h 1355153"/>
              <a:gd name="connsiteX119" fmla="*/ 1229639 w 5333472"/>
              <a:gd name="connsiteY119" fmla="*/ 741199 h 1355153"/>
              <a:gd name="connsiteX120" fmla="*/ 1151262 w 5333472"/>
              <a:gd name="connsiteY120" fmla="*/ 688948 h 1355153"/>
              <a:gd name="connsiteX121" fmla="*/ 1059822 w 5333472"/>
              <a:gd name="connsiteY121" fmla="*/ 702010 h 1355153"/>
              <a:gd name="connsiteX122" fmla="*/ 1007570 w 5333472"/>
              <a:gd name="connsiteY122" fmla="*/ 793450 h 1355153"/>
              <a:gd name="connsiteX123" fmla="*/ 968382 w 5333472"/>
              <a:gd name="connsiteY123" fmla="*/ 819576 h 1355153"/>
              <a:gd name="connsiteX124" fmla="*/ 863879 w 5333472"/>
              <a:gd name="connsiteY124" fmla="*/ 819576 h 1355153"/>
              <a:gd name="connsiteX125" fmla="*/ 837753 w 5333472"/>
              <a:gd name="connsiteY125" fmla="*/ 858765 h 1355153"/>
              <a:gd name="connsiteX126" fmla="*/ 654873 w 5333472"/>
              <a:gd name="connsiteY126" fmla="*/ 871828 h 1355153"/>
              <a:gd name="connsiteX127" fmla="*/ 511182 w 5333472"/>
              <a:gd name="connsiteY127" fmla="*/ 911016 h 1355153"/>
              <a:gd name="connsiteX128" fmla="*/ 445868 w 5333472"/>
              <a:gd name="connsiteY128" fmla="*/ 1028582 h 1355153"/>
              <a:gd name="connsiteX129" fmla="*/ 406679 w 5333472"/>
              <a:gd name="connsiteY129" fmla="*/ 1054708 h 1355153"/>
              <a:gd name="connsiteX130" fmla="*/ 289113 w 5333472"/>
              <a:gd name="connsiteY130" fmla="*/ 1185336 h 1355153"/>
              <a:gd name="connsiteX131" fmla="*/ 236862 w 5333472"/>
              <a:gd name="connsiteY131" fmla="*/ 1198399 h 1355153"/>
              <a:gd name="connsiteX132" fmla="*/ 197673 w 5333472"/>
              <a:gd name="connsiteY132" fmla="*/ 1224525 h 1355153"/>
              <a:gd name="connsiteX133" fmla="*/ 132359 w 5333472"/>
              <a:gd name="connsiteY133" fmla="*/ 1250650 h 1355153"/>
              <a:gd name="connsiteX134" fmla="*/ 93170 w 5333472"/>
              <a:gd name="connsiteY134" fmla="*/ 1289839 h 1355153"/>
              <a:gd name="connsiteX135" fmla="*/ 53982 w 5333472"/>
              <a:gd name="connsiteY135" fmla="*/ 1302902 h 1355153"/>
              <a:gd name="connsiteX136" fmla="*/ 1730 w 5333472"/>
              <a:gd name="connsiteY136" fmla="*/ 1315965 h 1355153"/>
              <a:gd name="connsiteX137" fmla="*/ 14793 w 5333472"/>
              <a:gd name="connsiteY137"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79125 w 5294789"/>
              <a:gd name="connsiteY46" fmla="*/ 1276776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39490 w 5294789"/>
              <a:gd name="connsiteY64" fmla="*/ 205622 h 1355153"/>
              <a:gd name="connsiteX65" fmla="*/ 4887239 w 5294789"/>
              <a:gd name="connsiteY65" fmla="*/ 140308 h 1355153"/>
              <a:gd name="connsiteX66" fmla="*/ 4861113 w 5294789"/>
              <a:gd name="connsiteY66" fmla="*/ 88056 h 1355153"/>
              <a:gd name="connsiteX67" fmla="*/ 4821925 w 5294789"/>
              <a:gd name="connsiteY67" fmla="*/ 61930 h 1355153"/>
              <a:gd name="connsiteX68" fmla="*/ 4795799 w 5294789"/>
              <a:gd name="connsiteY68" fmla="*/ 22742 h 1355153"/>
              <a:gd name="connsiteX69" fmla="*/ 4691296 w 5294789"/>
              <a:gd name="connsiteY69" fmla="*/ 48868 h 1355153"/>
              <a:gd name="connsiteX70" fmla="*/ 4652108 w 5294789"/>
              <a:gd name="connsiteY70" fmla="*/ 88056 h 1355153"/>
              <a:gd name="connsiteX71" fmla="*/ 4612919 w 5294789"/>
              <a:gd name="connsiteY71" fmla="*/ 244810 h 1355153"/>
              <a:gd name="connsiteX72" fmla="*/ 4599856 w 5294789"/>
              <a:gd name="connsiteY72" fmla="*/ 297062 h 1355153"/>
              <a:gd name="connsiteX73" fmla="*/ 4560668 w 5294789"/>
              <a:gd name="connsiteY73" fmla="*/ 362376 h 1355153"/>
              <a:gd name="connsiteX74" fmla="*/ 4443102 w 5294789"/>
              <a:gd name="connsiteY74" fmla="*/ 336250 h 1355153"/>
              <a:gd name="connsiteX75" fmla="*/ 4416976 w 5294789"/>
              <a:gd name="connsiteY75" fmla="*/ 297062 h 1355153"/>
              <a:gd name="connsiteX76" fmla="*/ 4325536 w 5294789"/>
              <a:gd name="connsiteY76" fmla="*/ 283999 h 1355153"/>
              <a:gd name="connsiteX77" fmla="*/ 4286348 w 5294789"/>
              <a:gd name="connsiteY77" fmla="*/ 192559 h 1355153"/>
              <a:gd name="connsiteX78" fmla="*/ 4234096 w 5294789"/>
              <a:gd name="connsiteY78" fmla="*/ 166433 h 1355153"/>
              <a:gd name="connsiteX79" fmla="*/ 4155719 w 5294789"/>
              <a:gd name="connsiteY79" fmla="*/ 179496 h 1355153"/>
              <a:gd name="connsiteX80" fmla="*/ 4051216 w 5294789"/>
              <a:gd name="connsiteY80" fmla="*/ 153370 h 1355153"/>
              <a:gd name="connsiteX81" fmla="*/ 3959776 w 5294789"/>
              <a:gd name="connsiteY81" fmla="*/ 127245 h 1355153"/>
              <a:gd name="connsiteX82" fmla="*/ 3750770 w 5294789"/>
              <a:gd name="connsiteY82" fmla="*/ 88056 h 1355153"/>
              <a:gd name="connsiteX83" fmla="*/ 3620142 w 5294789"/>
              <a:gd name="connsiteY83" fmla="*/ 114182 h 1355153"/>
              <a:gd name="connsiteX84" fmla="*/ 3607079 w 5294789"/>
              <a:gd name="connsiteY84" fmla="*/ 166433 h 1355153"/>
              <a:gd name="connsiteX85" fmla="*/ 3580953 w 5294789"/>
              <a:gd name="connsiteY85" fmla="*/ 362376 h 1355153"/>
              <a:gd name="connsiteX86" fmla="*/ 3554828 w 5294789"/>
              <a:gd name="connsiteY86" fmla="*/ 401565 h 1355153"/>
              <a:gd name="connsiteX87" fmla="*/ 3450325 w 5294789"/>
              <a:gd name="connsiteY87" fmla="*/ 479942 h 1355153"/>
              <a:gd name="connsiteX88" fmla="*/ 3176005 w 5294789"/>
              <a:gd name="connsiteY88" fmla="*/ 479942 h 1355153"/>
              <a:gd name="connsiteX89" fmla="*/ 3136816 w 5294789"/>
              <a:gd name="connsiteY89" fmla="*/ 506068 h 1355153"/>
              <a:gd name="connsiteX90" fmla="*/ 3032313 w 5294789"/>
              <a:gd name="connsiteY90" fmla="*/ 466879 h 1355153"/>
              <a:gd name="connsiteX91" fmla="*/ 2940873 w 5294789"/>
              <a:gd name="connsiteY91" fmla="*/ 545256 h 1355153"/>
              <a:gd name="connsiteX92" fmla="*/ 2914748 w 5294789"/>
              <a:gd name="connsiteY92" fmla="*/ 584445 h 1355153"/>
              <a:gd name="connsiteX93" fmla="*/ 2862496 w 5294789"/>
              <a:gd name="connsiteY93" fmla="*/ 623633 h 1355153"/>
              <a:gd name="connsiteX94" fmla="*/ 2797182 w 5294789"/>
              <a:gd name="connsiteY94" fmla="*/ 610570 h 1355153"/>
              <a:gd name="connsiteX95" fmla="*/ 2757993 w 5294789"/>
              <a:gd name="connsiteY95" fmla="*/ 571382 h 1355153"/>
              <a:gd name="connsiteX96" fmla="*/ 2718805 w 5294789"/>
              <a:gd name="connsiteY96" fmla="*/ 545256 h 1355153"/>
              <a:gd name="connsiteX97" fmla="*/ 2705742 w 5294789"/>
              <a:gd name="connsiteY97" fmla="*/ 479942 h 1355153"/>
              <a:gd name="connsiteX98" fmla="*/ 2666553 w 5294789"/>
              <a:gd name="connsiteY98" fmla="*/ 440753 h 1355153"/>
              <a:gd name="connsiteX99" fmla="*/ 2627365 w 5294789"/>
              <a:gd name="connsiteY99" fmla="*/ 297062 h 1355153"/>
              <a:gd name="connsiteX100" fmla="*/ 2522862 w 5294789"/>
              <a:gd name="connsiteY100" fmla="*/ 297062 h 1355153"/>
              <a:gd name="connsiteX101" fmla="*/ 2379170 w 5294789"/>
              <a:gd name="connsiteY101" fmla="*/ 323188 h 1355153"/>
              <a:gd name="connsiteX102" fmla="*/ 2339982 w 5294789"/>
              <a:gd name="connsiteY102" fmla="*/ 231748 h 1355153"/>
              <a:gd name="connsiteX103" fmla="*/ 2300793 w 5294789"/>
              <a:gd name="connsiteY103" fmla="*/ 127245 h 1355153"/>
              <a:gd name="connsiteX104" fmla="*/ 2287730 w 5294789"/>
              <a:gd name="connsiteY104" fmla="*/ 35805 h 1355153"/>
              <a:gd name="connsiteX105" fmla="*/ 2235479 w 5294789"/>
              <a:gd name="connsiteY105" fmla="*/ 61930 h 1355153"/>
              <a:gd name="connsiteX106" fmla="*/ 2196290 w 5294789"/>
              <a:gd name="connsiteY106" fmla="*/ 205622 h 1355153"/>
              <a:gd name="connsiteX107" fmla="*/ 2183228 w 5294789"/>
              <a:gd name="connsiteY107" fmla="*/ 388502 h 1355153"/>
              <a:gd name="connsiteX108" fmla="*/ 2144039 w 5294789"/>
              <a:gd name="connsiteY108" fmla="*/ 401565 h 1355153"/>
              <a:gd name="connsiteX109" fmla="*/ 2039536 w 5294789"/>
              <a:gd name="connsiteY109" fmla="*/ 440753 h 1355153"/>
              <a:gd name="connsiteX110" fmla="*/ 1726028 w 5294789"/>
              <a:gd name="connsiteY110" fmla="*/ 675885 h 1355153"/>
              <a:gd name="connsiteX111" fmla="*/ 1699902 w 5294789"/>
              <a:gd name="connsiteY111" fmla="*/ 858765 h 1355153"/>
              <a:gd name="connsiteX112" fmla="*/ 1660713 w 5294789"/>
              <a:gd name="connsiteY112" fmla="*/ 950205 h 1355153"/>
              <a:gd name="connsiteX113" fmla="*/ 1647650 w 5294789"/>
              <a:gd name="connsiteY113" fmla="*/ 1002456 h 1355153"/>
              <a:gd name="connsiteX114" fmla="*/ 1608462 w 5294789"/>
              <a:gd name="connsiteY114" fmla="*/ 1015519 h 1355153"/>
              <a:gd name="connsiteX115" fmla="*/ 1438645 w 5294789"/>
              <a:gd name="connsiteY115" fmla="*/ 989393 h 1355153"/>
              <a:gd name="connsiteX116" fmla="*/ 1373330 w 5294789"/>
              <a:gd name="connsiteY116" fmla="*/ 950205 h 1355153"/>
              <a:gd name="connsiteX117" fmla="*/ 1347205 w 5294789"/>
              <a:gd name="connsiteY117" fmla="*/ 897953 h 1355153"/>
              <a:gd name="connsiteX118" fmla="*/ 1281890 w 5294789"/>
              <a:gd name="connsiteY118" fmla="*/ 832639 h 1355153"/>
              <a:gd name="connsiteX119" fmla="*/ 1229639 w 5294789"/>
              <a:gd name="connsiteY119" fmla="*/ 741199 h 1355153"/>
              <a:gd name="connsiteX120" fmla="*/ 1151262 w 5294789"/>
              <a:gd name="connsiteY120" fmla="*/ 688948 h 1355153"/>
              <a:gd name="connsiteX121" fmla="*/ 1059822 w 5294789"/>
              <a:gd name="connsiteY121" fmla="*/ 702010 h 1355153"/>
              <a:gd name="connsiteX122" fmla="*/ 1007570 w 5294789"/>
              <a:gd name="connsiteY122" fmla="*/ 793450 h 1355153"/>
              <a:gd name="connsiteX123" fmla="*/ 968382 w 5294789"/>
              <a:gd name="connsiteY123" fmla="*/ 819576 h 1355153"/>
              <a:gd name="connsiteX124" fmla="*/ 863879 w 5294789"/>
              <a:gd name="connsiteY124" fmla="*/ 819576 h 1355153"/>
              <a:gd name="connsiteX125" fmla="*/ 837753 w 5294789"/>
              <a:gd name="connsiteY125" fmla="*/ 858765 h 1355153"/>
              <a:gd name="connsiteX126" fmla="*/ 654873 w 5294789"/>
              <a:gd name="connsiteY126" fmla="*/ 871828 h 1355153"/>
              <a:gd name="connsiteX127" fmla="*/ 511182 w 5294789"/>
              <a:gd name="connsiteY127" fmla="*/ 911016 h 1355153"/>
              <a:gd name="connsiteX128" fmla="*/ 445868 w 5294789"/>
              <a:gd name="connsiteY128" fmla="*/ 1028582 h 1355153"/>
              <a:gd name="connsiteX129" fmla="*/ 406679 w 5294789"/>
              <a:gd name="connsiteY129" fmla="*/ 1054708 h 1355153"/>
              <a:gd name="connsiteX130" fmla="*/ 289113 w 5294789"/>
              <a:gd name="connsiteY130" fmla="*/ 1185336 h 1355153"/>
              <a:gd name="connsiteX131" fmla="*/ 236862 w 5294789"/>
              <a:gd name="connsiteY131" fmla="*/ 1198399 h 1355153"/>
              <a:gd name="connsiteX132" fmla="*/ 197673 w 5294789"/>
              <a:gd name="connsiteY132" fmla="*/ 1224525 h 1355153"/>
              <a:gd name="connsiteX133" fmla="*/ 132359 w 5294789"/>
              <a:gd name="connsiteY133" fmla="*/ 1250650 h 1355153"/>
              <a:gd name="connsiteX134" fmla="*/ 93170 w 5294789"/>
              <a:gd name="connsiteY134" fmla="*/ 1289839 h 1355153"/>
              <a:gd name="connsiteX135" fmla="*/ 53982 w 5294789"/>
              <a:gd name="connsiteY135" fmla="*/ 1302902 h 1355153"/>
              <a:gd name="connsiteX136" fmla="*/ 1730 w 5294789"/>
              <a:gd name="connsiteY136" fmla="*/ 1315965 h 1355153"/>
              <a:gd name="connsiteX137" fmla="*/ 14793 w 5294789"/>
              <a:gd name="connsiteY137"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79125 w 5294789"/>
              <a:gd name="connsiteY46" fmla="*/ 1276776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39490 w 5294789"/>
              <a:gd name="connsiteY64" fmla="*/ 205622 h 1355153"/>
              <a:gd name="connsiteX65" fmla="*/ 4887239 w 5294789"/>
              <a:gd name="connsiteY65" fmla="*/ 140308 h 1355153"/>
              <a:gd name="connsiteX66" fmla="*/ 4861113 w 5294789"/>
              <a:gd name="connsiteY66" fmla="*/ 88056 h 1355153"/>
              <a:gd name="connsiteX67" fmla="*/ 4821925 w 5294789"/>
              <a:gd name="connsiteY67" fmla="*/ 61930 h 1355153"/>
              <a:gd name="connsiteX68" fmla="*/ 4795799 w 5294789"/>
              <a:gd name="connsiteY68" fmla="*/ 22742 h 1355153"/>
              <a:gd name="connsiteX69" fmla="*/ 4691296 w 5294789"/>
              <a:gd name="connsiteY69" fmla="*/ 48868 h 1355153"/>
              <a:gd name="connsiteX70" fmla="*/ 4652108 w 5294789"/>
              <a:gd name="connsiteY70" fmla="*/ 88056 h 1355153"/>
              <a:gd name="connsiteX71" fmla="*/ 4612919 w 5294789"/>
              <a:gd name="connsiteY71" fmla="*/ 244810 h 1355153"/>
              <a:gd name="connsiteX72" fmla="*/ 4599856 w 5294789"/>
              <a:gd name="connsiteY72" fmla="*/ 297062 h 1355153"/>
              <a:gd name="connsiteX73" fmla="*/ 4560668 w 5294789"/>
              <a:gd name="connsiteY73" fmla="*/ 362376 h 1355153"/>
              <a:gd name="connsiteX74" fmla="*/ 4443102 w 5294789"/>
              <a:gd name="connsiteY74" fmla="*/ 336250 h 1355153"/>
              <a:gd name="connsiteX75" fmla="*/ 4416976 w 5294789"/>
              <a:gd name="connsiteY75" fmla="*/ 297062 h 1355153"/>
              <a:gd name="connsiteX76" fmla="*/ 4382406 w 5294789"/>
              <a:gd name="connsiteY76" fmla="*/ 536719 h 1355153"/>
              <a:gd name="connsiteX77" fmla="*/ 4286348 w 5294789"/>
              <a:gd name="connsiteY77" fmla="*/ 192559 h 1355153"/>
              <a:gd name="connsiteX78" fmla="*/ 4234096 w 5294789"/>
              <a:gd name="connsiteY78" fmla="*/ 166433 h 1355153"/>
              <a:gd name="connsiteX79" fmla="*/ 4155719 w 5294789"/>
              <a:gd name="connsiteY79" fmla="*/ 179496 h 1355153"/>
              <a:gd name="connsiteX80" fmla="*/ 4051216 w 5294789"/>
              <a:gd name="connsiteY80" fmla="*/ 153370 h 1355153"/>
              <a:gd name="connsiteX81" fmla="*/ 3959776 w 5294789"/>
              <a:gd name="connsiteY81" fmla="*/ 127245 h 1355153"/>
              <a:gd name="connsiteX82" fmla="*/ 3750770 w 5294789"/>
              <a:gd name="connsiteY82" fmla="*/ 88056 h 1355153"/>
              <a:gd name="connsiteX83" fmla="*/ 3620142 w 5294789"/>
              <a:gd name="connsiteY83" fmla="*/ 114182 h 1355153"/>
              <a:gd name="connsiteX84" fmla="*/ 3607079 w 5294789"/>
              <a:gd name="connsiteY84" fmla="*/ 166433 h 1355153"/>
              <a:gd name="connsiteX85" fmla="*/ 3580953 w 5294789"/>
              <a:gd name="connsiteY85" fmla="*/ 362376 h 1355153"/>
              <a:gd name="connsiteX86" fmla="*/ 3554828 w 5294789"/>
              <a:gd name="connsiteY86" fmla="*/ 401565 h 1355153"/>
              <a:gd name="connsiteX87" fmla="*/ 3450325 w 5294789"/>
              <a:gd name="connsiteY87" fmla="*/ 479942 h 1355153"/>
              <a:gd name="connsiteX88" fmla="*/ 3176005 w 5294789"/>
              <a:gd name="connsiteY88" fmla="*/ 479942 h 1355153"/>
              <a:gd name="connsiteX89" fmla="*/ 3136816 w 5294789"/>
              <a:gd name="connsiteY89" fmla="*/ 506068 h 1355153"/>
              <a:gd name="connsiteX90" fmla="*/ 3032313 w 5294789"/>
              <a:gd name="connsiteY90" fmla="*/ 466879 h 1355153"/>
              <a:gd name="connsiteX91" fmla="*/ 2940873 w 5294789"/>
              <a:gd name="connsiteY91" fmla="*/ 545256 h 1355153"/>
              <a:gd name="connsiteX92" fmla="*/ 2914748 w 5294789"/>
              <a:gd name="connsiteY92" fmla="*/ 584445 h 1355153"/>
              <a:gd name="connsiteX93" fmla="*/ 2862496 w 5294789"/>
              <a:gd name="connsiteY93" fmla="*/ 623633 h 1355153"/>
              <a:gd name="connsiteX94" fmla="*/ 2797182 w 5294789"/>
              <a:gd name="connsiteY94" fmla="*/ 610570 h 1355153"/>
              <a:gd name="connsiteX95" fmla="*/ 2757993 w 5294789"/>
              <a:gd name="connsiteY95" fmla="*/ 571382 h 1355153"/>
              <a:gd name="connsiteX96" fmla="*/ 2718805 w 5294789"/>
              <a:gd name="connsiteY96" fmla="*/ 545256 h 1355153"/>
              <a:gd name="connsiteX97" fmla="*/ 2705742 w 5294789"/>
              <a:gd name="connsiteY97" fmla="*/ 479942 h 1355153"/>
              <a:gd name="connsiteX98" fmla="*/ 2666553 w 5294789"/>
              <a:gd name="connsiteY98" fmla="*/ 440753 h 1355153"/>
              <a:gd name="connsiteX99" fmla="*/ 2627365 w 5294789"/>
              <a:gd name="connsiteY99" fmla="*/ 297062 h 1355153"/>
              <a:gd name="connsiteX100" fmla="*/ 2522862 w 5294789"/>
              <a:gd name="connsiteY100" fmla="*/ 297062 h 1355153"/>
              <a:gd name="connsiteX101" fmla="*/ 2379170 w 5294789"/>
              <a:gd name="connsiteY101" fmla="*/ 323188 h 1355153"/>
              <a:gd name="connsiteX102" fmla="*/ 2339982 w 5294789"/>
              <a:gd name="connsiteY102" fmla="*/ 231748 h 1355153"/>
              <a:gd name="connsiteX103" fmla="*/ 2300793 w 5294789"/>
              <a:gd name="connsiteY103" fmla="*/ 127245 h 1355153"/>
              <a:gd name="connsiteX104" fmla="*/ 2287730 w 5294789"/>
              <a:gd name="connsiteY104" fmla="*/ 35805 h 1355153"/>
              <a:gd name="connsiteX105" fmla="*/ 2235479 w 5294789"/>
              <a:gd name="connsiteY105" fmla="*/ 61930 h 1355153"/>
              <a:gd name="connsiteX106" fmla="*/ 2196290 w 5294789"/>
              <a:gd name="connsiteY106" fmla="*/ 205622 h 1355153"/>
              <a:gd name="connsiteX107" fmla="*/ 2183228 w 5294789"/>
              <a:gd name="connsiteY107" fmla="*/ 388502 h 1355153"/>
              <a:gd name="connsiteX108" fmla="*/ 2144039 w 5294789"/>
              <a:gd name="connsiteY108" fmla="*/ 401565 h 1355153"/>
              <a:gd name="connsiteX109" fmla="*/ 2039536 w 5294789"/>
              <a:gd name="connsiteY109" fmla="*/ 440753 h 1355153"/>
              <a:gd name="connsiteX110" fmla="*/ 1726028 w 5294789"/>
              <a:gd name="connsiteY110" fmla="*/ 675885 h 1355153"/>
              <a:gd name="connsiteX111" fmla="*/ 1699902 w 5294789"/>
              <a:gd name="connsiteY111" fmla="*/ 858765 h 1355153"/>
              <a:gd name="connsiteX112" fmla="*/ 1660713 w 5294789"/>
              <a:gd name="connsiteY112" fmla="*/ 950205 h 1355153"/>
              <a:gd name="connsiteX113" fmla="*/ 1647650 w 5294789"/>
              <a:gd name="connsiteY113" fmla="*/ 1002456 h 1355153"/>
              <a:gd name="connsiteX114" fmla="*/ 1608462 w 5294789"/>
              <a:gd name="connsiteY114" fmla="*/ 1015519 h 1355153"/>
              <a:gd name="connsiteX115" fmla="*/ 1438645 w 5294789"/>
              <a:gd name="connsiteY115" fmla="*/ 989393 h 1355153"/>
              <a:gd name="connsiteX116" fmla="*/ 1373330 w 5294789"/>
              <a:gd name="connsiteY116" fmla="*/ 950205 h 1355153"/>
              <a:gd name="connsiteX117" fmla="*/ 1347205 w 5294789"/>
              <a:gd name="connsiteY117" fmla="*/ 897953 h 1355153"/>
              <a:gd name="connsiteX118" fmla="*/ 1281890 w 5294789"/>
              <a:gd name="connsiteY118" fmla="*/ 832639 h 1355153"/>
              <a:gd name="connsiteX119" fmla="*/ 1229639 w 5294789"/>
              <a:gd name="connsiteY119" fmla="*/ 741199 h 1355153"/>
              <a:gd name="connsiteX120" fmla="*/ 1151262 w 5294789"/>
              <a:gd name="connsiteY120" fmla="*/ 688948 h 1355153"/>
              <a:gd name="connsiteX121" fmla="*/ 1059822 w 5294789"/>
              <a:gd name="connsiteY121" fmla="*/ 702010 h 1355153"/>
              <a:gd name="connsiteX122" fmla="*/ 1007570 w 5294789"/>
              <a:gd name="connsiteY122" fmla="*/ 793450 h 1355153"/>
              <a:gd name="connsiteX123" fmla="*/ 968382 w 5294789"/>
              <a:gd name="connsiteY123" fmla="*/ 819576 h 1355153"/>
              <a:gd name="connsiteX124" fmla="*/ 863879 w 5294789"/>
              <a:gd name="connsiteY124" fmla="*/ 819576 h 1355153"/>
              <a:gd name="connsiteX125" fmla="*/ 837753 w 5294789"/>
              <a:gd name="connsiteY125" fmla="*/ 858765 h 1355153"/>
              <a:gd name="connsiteX126" fmla="*/ 654873 w 5294789"/>
              <a:gd name="connsiteY126" fmla="*/ 871828 h 1355153"/>
              <a:gd name="connsiteX127" fmla="*/ 511182 w 5294789"/>
              <a:gd name="connsiteY127" fmla="*/ 911016 h 1355153"/>
              <a:gd name="connsiteX128" fmla="*/ 445868 w 5294789"/>
              <a:gd name="connsiteY128" fmla="*/ 1028582 h 1355153"/>
              <a:gd name="connsiteX129" fmla="*/ 406679 w 5294789"/>
              <a:gd name="connsiteY129" fmla="*/ 1054708 h 1355153"/>
              <a:gd name="connsiteX130" fmla="*/ 289113 w 5294789"/>
              <a:gd name="connsiteY130" fmla="*/ 1185336 h 1355153"/>
              <a:gd name="connsiteX131" fmla="*/ 236862 w 5294789"/>
              <a:gd name="connsiteY131" fmla="*/ 1198399 h 1355153"/>
              <a:gd name="connsiteX132" fmla="*/ 197673 w 5294789"/>
              <a:gd name="connsiteY132" fmla="*/ 1224525 h 1355153"/>
              <a:gd name="connsiteX133" fmla="*/ 132359 w 5294789"/>
              <a:gd name="connsiteY133" fmla="*/ 1250650 h 1355153"/>
              <a:gd name="connsiteX134" fmla="*/ 93170 w 5294789"/>
              <a:gd name="connsiteY134" fmla="*/ 1289839 h 1355153"/>
              <a:gd name="connsiteX135" fmla="*/ 53982 w 5294789"/>
              <a:gd name="connsiteY135" fmla="*/ 1302902 h 1355153"/>
              <a:gd name="connsiteX136" fmla="*/ 1730 w 5294789"/>
              <a:gd name="connsiteY136" fmla="*/ 1315965 h 1355153"/>
              <a:gd name="connsiteX137" fmla="*/ 14793 w 5294789"/>
              <a:gd name="connsiteY137"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79125 w 5294789"/>
              <a:gd name="connsiteY46" fmla="*/ 1276776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01577 w 5294789"/>
              <a:gd name="connsiteY64" fmla="*/ 430262 h 1355153"/>
              <a:gd name="connsiteX65" fmla="*/ 4887239 w 5294789"/>
              <a:gd name="connsiteY65" fmla="*/ 140308 h 1355153"/>
              <a:gd name="connsiteX66" fmla="*/ 4861113 w 5294789"/>
              <a:gd name="connsiteY66" fmla="*/ 88056 h 1355153"/>
              <a:gd name="connsiteX67" fmla="*/ 4821925 w 5294789"/>
              <a:gd name="connsiteY67" fmla="*/ 61930 h 1355153"/>
              <a:gd name="connsiteX68" fmla="*/ 4795799 w 5294789"/>
              <a:gd name="connsiteY68" fmla="*/ 22742 h 1355153"/>
              <a:gd name="connsiteX69" fmla="*/ 4691296 w 5294789"/>
              <a:gd name="connsiteY69" fmla="*/ 48868 h 1355153"/>
              <a:gd name="connsiteX70" fmla="*/ 4652108 w 5294789"/>
              <a:gd name="connsiteY70" fmla="*/ 88056 h 1355153"/>
              <a:gd name="connsiteX71" fmla="*/ 4612919 w 5294789"/>
              <a:gd name="connsiteY71" fmla="*/ 244810 h 1355153"/>
              <a:gd name="connsiteX72" fmla="*/ 4599856 w 5294789"/>
              <a:gd name="connsiteY72" fmla="*/ 297062 h 1355153"/>
              <a:gd name="connsiteX73" fmla="*/ 4560668 w 5294789"/>
              <a:gd name="connsiteY73" fmla="*/ 362376 h 1355153"/>
              <a:gd name="connsiteX74" fmla="*/ 4443102 w 5294789"/>
              <a:gd name="connsiteY74" fmla="*/ 336250 h 1355153"/>
              <a:gd name="connsiteX75" fmla="*/ 4416976 w 5294789"/>
              <a:gd name="connsiteY75" fmla="*/ 297062 h 1355153"/>
              <a:gd name="connsiteX76" fmla="*/ 4382406 w 5294789"/>
              <a:gd name="connsiteY76" fmla="*/ 536719 h 1355153"/>
              <a:gd name="connsiteX77" fmla="*/ 4286348 w 5294789"/>
              <a:gd name="connsiteY77" fmla="*/ 192559 h 1355153"/>
              <a:gd name="connsiteX78" fmla="*/ 4234096 w 5294789"/>
              <a:gd name="connsiteY78" fmla="*/ 166433 h 1355153"/>
              <a:gd name="connsiteX79" fmla="*/ 4155719 w 5294789"/>
              <a:gd name="connsiteY79" fmla="*/ 179496 h 1355153"/>
              <a:gd name="connsiteX80" fmla="*/ 4051216 w 5294789"/>
              <a:gd name="connsiteY80" fmla="*/ 153370 h 1355153"/>
              <a:gd name="connsiteX81" fmla="*/ 3959776 w 5294789"/>
              <a:gd name="connsiteY81" fmla="*/ 127245 h 1355153"/>
              <a:gd name="connsiteX82" fmla="*/ 3750770 w 5294789"/>
              <a:gd name="connsiteY82" fmla="*/ 88056 h 1355153"/>
              <a:gd name="connsiteX83" fmla="*/ 3620142 w 5294789"/>
              <a:gd name="connsiteY83" fmla="*/ 114182 h 1355153"/>
              <a:gd name="connsiteX84" fmla="*/ 3607079 w 5294789"/>
              <a:gd name="connsiteY84" fmla="*/ 166433 h 1355153"/>
              <a:gd name="connsiteX85" fmla="*/ 3580953 w 5294789"/>
              <a:gd name="connsiteY85" fmla="*/ 362376 h 1355153"/>
              <a:gd name="connsiteX86" fmla="*/ 3554828 w 5294789"/>
              <a:gd name="connsiteY86" fmla="*/ 401565 h 1355153"/>
              <a:gd name="connsiteX87" fmla="*/ 3450325 w 5294789"/>
              <a:gd name="connsiteY87" fmla="*/ 479942 h 1355153"/>
              <a:gd name="connsiteX88" fmla="*/ 3176005 w 5294789"/>
              <a:gd name="connsiteY88" fmla="*/ 479942 h 1355153"/>
              <a:gd name="connsiteX89" fmla="*/ 3136816 w 5294789"/>
              <a:gd name="connsiteY89" fmla="*/ 506068 h 1355153"/>
              <a:gd name="connsiteX90" fmla="*/ 3032313 w 5294789"/>
              <a:gd name="connsiteY90" fmla="*/ 466879 h 1355153"/>
              <a:gd name="connsiteX91" fmla="*/ 2940873 w 5294789"/>
              <a:gd name="connsiteY91" fmla="*/ 545256 h 1355153"/>
              <a:gd name="connsiteX92" fmla="*/ 2914748 w 5294789"/>
              <a:gd name="connsiteY92" fmla="*/ 584445 h 1355153"/>
              <a:gd name="connsiteX93" fmla="*/ 2862496 w 5294789"/>
              <a:gd name="connsiteY93" fmla="*/ 623633 h 1355153"/>
              <a:gd name="connsiteX94" fmla="*/ 2797182 w 5294789"/>
              <a:gd name="connsiteY94" fmla="*/ 610570 h 1355153"/>
              <a:gd name="connsiteX95" fmla="*/ 2757993 w 5294789"/>
              <a:gd name="connsiteY95" fmla="*/ 571382 h 1355153"/>
              <a:gd name="connsiteX96" fmla="*/ 2718805 w 5294789"/>
              <a:gd name="connsiteY96" fmla="*/ 545256 h 1355153"/>
              <a:gd name="connsiteX97" fmla="*/ 2705742 w 5294789"/>
              <a:gd name="connsiteY97" fmla="*/ 479942 h 1355153"/>
              <a:gd name="connsiteX98" fmla="*/ 2666553 w 5294789"/>
              <a:gd name="connsiteY98" fmla="*/ 440753 h 1355153"/>
              <a:gd name="connsiteX99" fmla="*/ 2627365 w 5294789"/>
              <a:gd name="connsiteY99" fmla="*/ 297062 h 1355153"/>
              <a:gd name="connsiteX100" fmla="*/ 2522862 w 5294789"/>
              <a:gd name="connsiteY100" fmla="*/ 297062 h 1355153"/>
              <a:gd name="connsiteX101" fmla="*/ 2379170 w 5294789"/>
              <a:gd name="connsiteY101" fmla="*/ 323188 h 1355153"/>
              <a:gd name="connsiteX102" fmla="*/ 2339982 w 5294789"/>
              <a:gd name="connsiteY102" fmla="*/ 231748 h 1355153"/>
              <a:gd name="connsiteX103" fmla="*/ 2300793 w 5294789"/>
              <a:gd name="connsiteY103" fmla="*/ 127245 h 1355153"/>
              <a:gd name="connsiteX104" fmla="*/ 2287730 w 5294789"/>
              <a:gd name="connsiteY104" fmla="*/ 35805 h 1355153"/>
              <a:gd name="connsiteX105" fmla="*/ 2235479 w 5294789"/>
              <a:gd name="connsiteY105" fmla="*/ 61930 h 1355153"/>
              <a:gd name="connsiteX106" fmla="*/ 2196290 w 5294789"/>
              <a:gd name="connsiteY106" fmla="*/ 205622 h 1355153"/>
              <a:gd name="connsiteX107" fmla="*/ 2183228 w 5294789"/>
              <a:gd name="connsiteY107" fmla="*/ 388502 h 1355153"/>
              <a:gd name="connsiteX108" fmla="*/ 2144039 w 5294789"/>
              <a:gd name="connsiteY108" fmla="*/ 401565 h 1355153"/>
              <a:gd name="connsiteX109" fmla="*/ 2039536 w 5294789"/>
              <a:gd name="connsiteY109" fmla="*/ 440753 h 1355153"/>
              <a:gd name="connsiteX110" fmla="*/ 1726028 w 5294789"/>
              <a:gd name="connsiteY110" fmla="*/ 675885 h 1355153"/>
              <a:gd name="connsiteX111" fmla="*/ 1699902 w 5294789"/>
              <a:gd name="connsiteY111" fmla="*/ 858765 h 1355153"/>
              <a:gd name="connsiteX112" fmla="*/ 1660713 w 5294789"/>
              <a:gd name="connsiteY112" fmla="*/ 950205 h 1355153"/>
              <a:gd name="connsiteX113" fmla="*/ 1647650 w 5294789"/>
              <a:gd name="connsiteY113" fmla="*/ 1002456 h 1355153"/>
              <a:gd name="connsiteX114" fmla="*/ 1608462 w 5294789"/>
              <a:gd name="connsiteY114" fmla="*/ 1015519 h 1355153"/>
              <a:gd name="connsiteX115" fmla="*/ 1438645 w 5294789"/>
              <a:gd name="connsiteY115" fmla="*/ 989393 h 1355153"/>
              <a:gd name="connsiteX116" fmla="*/ 1373330 w 5294789"/>
              <a:gd name="connsiteY116" fmla="*/ 950205 h 1355153"/>
              <a:gd name="connsiteX117" fmla="*/ 1347205 w 5294789"/>
              <a:gd name="connsiteY117" fmla="*/ 897953 h 1355153"/>
              <a:gd name="connsiteX118" fmla="*/ 1281890 w 5294789"/>
              <a:gd name="connsiteY118" fmla="*/ 832639 h 1355153"/>
              <a:gd name="connsiteX119" fmla="*/ 1229639 w 5294789"/>
              <a:gd name="connsiteY119" fmla="*/ 741199 h 1355153"/>
              <a:gd name="connsiteX120" fmla="*/ 1151262 w 5294789"/>
              <a:gd name="connsiteY120" fmla="*/ 688948 h 1355153"/>
              <a:gd name="connsiteX121" fmla="*/ 1059822 w 5294789"/>
              <a:gd name="connsiteY121" fmla="*/ 702010 h 1355153"/>
              <a:gd name="connsiteX122" fmla="*/ 1007570 w 5294789"/>
              <a:gd name="connsiteY122" fmla="*/ 793450 h 1355153"/>
              <a:gd name="connsiteX123" fmla="*/ 968382 w 5294789"/>
              <a:gd name="connsiteY123" fmla="*/ 819576 h 1355153"/>
              <a:gd name="connsiteX124" fmla="*/ 863879 w 5294789"/>
              <a:gd name="connsiteY124" fmla="*/ 819576 h 1355153"/>
              <a:gd name="connsiteX125" fmla="*/ 837753 w 5294789"/>
              <a:gd name="connsiteY125" fmla="*/ 858765 h 1355153"/>
              <a:gd name="connsiteX126" fmla="*/ 654873 w 5294789"/>
              <a:gd name="connsiteY126" fmla="*/ 871828 h 1355153"/>
              <a:gd name="connsiteX127" fmla="*/ 511182 w 5294789"/>
              <a:gd name="connsiteY127" fmla="*/ 911016 h 1355153"/>
              <a:gd name="connsiteX128" fmla="*/ 445868 w 5294789"/>
              <a:gd name="connsiteY128" fmla="*/ 1028582 h 1355153"/>
              <a:gd name="connsiteX129" fmla="*/ 406679 w 5294789"/>
              <a:gd name="connsiteY129" fmla="*/ 1054708 h 1355153"/>
              <a:gd name="connsiteX130" fmla="*/ 289113 w 5294789"/>
              <a:gd name="connsiteY130" fmla="*/ 1185336 h 1355153"/>
              <a:gd name="connsiteX131" fmla="*/ 236862 w 5294789"/>
              <a:gd name="connsiteY131" fmla="*/ 1198399 h 1355153"/>
              <a:gd name="connsiteX132" fmla="*/ 197673 w 5294789"/>
              <a:gd name="connsiteY132" fmla="*/ 1224525 h 1355153"/>
              <a:gd name="connsiteX133" fmla="*/ 132359 w 5294789"/>
              <a:gd name="connsiteY133" fmla="*/ 1250650 h 1355153"/>
              <a:gd name="connsiteX134" fmla="*/ 93170 w 5294789"/>
              <a:gd name="connsiteY134" fmla="*/ 1289839 h 1355153"/>
              <a:gd name="connsiteX135" fmla="*/ 53982 w 5294789"/>
              <a:gd name="connsiteY135" fmla="*/ 1302902 h 1355153"/>
              <a:gd name="connsiteX136" fmla="*/ 1730 w 5294789"/>
              <a:gd name="connsiteY136" fmla="*/ 1315965 h 1355153"/>
              <a:gd name="connsiteX137" fmla="*/ 14793 w 5294789"/>
              <a:gd name="connsiteY137"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79125 w 5294789"/>
              <a:gd name="connsiteY46" fmla="*/ 1276776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01577 w 5294789"/>
              <a:gd name="connsiteY64" fmla="*/ 430262 h 1355153"/>
              <a:gd name="connsiteX65" fmla="*/ 4887239 w 5294789"/>
              <a:gd name="connsiteY65" fmla="*/ 140308 h 1355153"/>
              <a:gd name="connsiteX66" fmla="*/ 4861113 w 5294789"/>
              <a:gd name="connsiteY66" fmla="*/ 88056 h 1355153"/>
              <a:gd name="connsiteX67" fmla="*/ 4821925 w 5294789"/>
              <a:gd name="connsiteY67" fmla="*/ 61930 h 1355153"/>
              <a:gd name="connsiteX68" fmla="*/ 4795799 w 5294789"/>
              <a:gd name="connsiteY68" fmla="*/ 22742 h 1355153"/>
              <a:gd name="connsiteX69" fmla="*/ 4691296 w 5294789"/>
              <a:gd name="connsiteY69" fmla="*/ 48868 h 1355153"/>
              <a:gd name="connsiteX70" fmla="*/ 4652108 w 5294789"/>
              <a:gd name="connsiteY70" fmla="*/ 88056 h 1355153"/>
              <a:gd name="connsiteX71" fmla="*/ 4612919 w 5294789"/>
              <a:gd name="connsiteY71" fmla="*/ 244810 h 1355153"/>
              <a:gd name="connsiteX72" fmla="*/ 4666205 w 5294789"/>
              <a:gd name="connsiteY72" fmla="*/ 409381 h 1355153"/>
              <a:gd name="connsiteX73" fmla="*/ 4560668 w 5294789"/>
              <a:gd name="connsiteY73" fmla="*/ 362376 h 1355153"/>
              <a:gd name="connsiteX74" fmla="*/ 4443102 w 5294789"/>
              <a:gd name="connsiteY74" fmla="*/ 336250 h 1355153"/>
              <a:gd name="connsiteX75" fmla="*/ 4416976 w 5294789"/>
              <a:gd name="connsiteY75" fmla="*/ 297062 h 1355153"/>
              <a:gd name="connsiteX76" fmla="*/ 4382406 w 5294789"/>
              <a:gd name="connsiteY76" fmla="*/ 536719 h 1355153"/>
              <a:gd name="connsiteX77" fmla="*/ 4286348 w 5294789"/>
              <a:gd name="connsiteY77" fmla="*/ 192559 h 1355153"/>
              <a:gd name="connsiteX78" fmla="*/ 4234096 w 5294789"/>
              <a:gd name="connsiteY78" fmla="*/ 166433 h 1355153"/>
              <a:gd name="connsiteX79" fmla="*/ 4155719 w 5294789"/>
              <a:gd name="connsiteY79" fmla="*/ 179496 h 1355153"/>
              <a:gd name="connsiteX80" fmla="*/ 4051216 w 5294789"/>
              <a:gd name="connsiteY80" fmla="*/ 153370 h 1355153"/>
              <a:gd name="connsiteX81" fmla="*/ 3959776 w 5294789"/>
              <a:gd name="connsiteY81" fmla="*/ 127245 h 1355153"/>
              <a:gd name="connsiteX82" fmla="*/ 3750770 w 5294789"/>
              <a:gd name="connsiteY82" fmla="*/ 88056 h 1355153"/>
              <a:gd name="connsiteX83" fmla="*/ 3620142 w 5294789"/>
              <a:gd name="connsiteY83" fmla="*/ 114182 h 1355153"/>
              <a:gd name="connsiteX84" fmla="*/ 3607079 w 5294789"/>
              <a:gd name="connsiteY84" fmla="*/ 166433 h 1355153"/>
              <a:gd name="connsiteX85" fmla="*/ 3580953 w 5294789"/>
              <a:gd name="connsiteY85" fmla="*/ 362376 h 1355153"/>
              <a:gd name="connsiteX86" fmla="*/ 3554828 w 5294789"/>
              <a:gd name="connsiteY86" fmla="*/ 401565 h 1355153"/>
              <a:gd name="connsiteX87" fmla="*/ 3450325 w 5294789"/>
              <a:gd name="connsiteY87" fmla="*/ 479942 h 1355153"/>
              <a:gd name="connsiteX88" fmla="*/ 3176005 w 5294789"/>
              <a:gd name="connsiteY88" fmla="*/ 479942 h 1355153"/>
              <a:gd name="connsiteX89" fmla="*/ 3136816 w 5294789"/>
              <a:gd name="connsiteY89" fmla="*/ 506068 h 1355153"/>
              <a:gd name="connsiteX90" fmla="*/ 3032313 w 5294789"/>
              <a:gd name="connsiteY90" fmla="*/ 466879 h 1355153"/>
              <a:gd name="connsiteX91" fmla="*/ 2940873 w 5294789"/>
              <a:gd name="connsiteY91" fmla="*/ 545256 h 1355153"/>
              <a:gd name="connsiteX92" fmla="*/ 2914748 w 5294789"/>
              <a:gd name="connsiteY92" fmla="*/ 584445 h 1355153"/>
              <a:gd name="connsiteX93" fmla="*/ 2862496 w 5294789"/>
              <a:gd name="connsiteY93" fmla="*/ 623633 h 1355153"/>
              <a:gd name="connsiteX94" fmla="*/ 2797182 w 5294789"/>
              <a:gd name="connsiteY94" fmla="*/ 610570 h 1355153"/>
              <a:gd name="connsiteX95" fmla="*/ 2757993 w 5294789"/>
              <a:gd name="connsiteY95" fmla="*/ 571382 h 1355153"/>
              <a:gd name="connsiteX96" fmla="*/ 2718805 w 5294789"/>
              <a:gd name="connsiteY96" fmla="*/ 545256 h 1355153"/>
              <a:gd name="connsiteX97" fmla="*/ 2705742 w 5294789"/>
              <a:gd name="connsiteY97" fmla="*/ 479942 h 1355153"/>
              <a:gd name="connsiteX98" fmla="*/ 2666553 w 5294789"/>
              <a:gd name="connsiteY98" fmla="*/ 440753 h 1355153"/>
              <a:gd name="connsiteX99" fmla="*/ 2627365 w 5294789"/>
              <a:gd name="connsiteY99" fmla="*/ 297062 h 1355153"/>
              <a:gd name="connsiteX100" fmla="*/ 2522862 w 5294789"/>
              <a:gd name="connsiteY100" fmla="*/ 297062 h 1355153"/>
              <a:gd name="connsiteX101" fmla="*/ 2379170 w 5294789"/>
              <a:gd name="connsiteY101" fmla="*/ 323188 h 1355153"/>
              <a:gd name="connsiteX102" fmla="*/ 2339982 w 5294789"/>
              <a:gd name="connsiteY102" fmla="*/ 231748 h 1355153"/>
              <a:gd name="connsiteX103" fmla="*/ 2300793 w 5294789"/>
              <a:gd name="connsiteY103" fmla="*/ 127245 h 1355153"/>
              <a:gd name="connsiteX104" fmla="*/ 2287730 w 5294789"/>
              <a:gd name="connsiteY104" fmla="*/ 35805 h 1355153"/>
              <a:gd name="connsiteX105" fmla="*/ 2235479 w 5294789"/>
              <a:gd name="connsiteY105" fmla="*/ 61930 h 1355153"/>
              <a:gd name="connsiteX106" fmla="*/ 2196290 w 5294789"/>
              <a:gd name="connsiteY106" fmla="*/ 205622 h 1355153"/>
              <a:gd name="connsiteX107" fmla="*/ 2183228 w 5294789"/>
              <a:gd name="connsiteY107" fmla="*/ 388502 h 1355153"/>
              <a:gd name="connsiteX108" fmla="*/ 2144039 w 5294789"/>
              <a:gd name="connsiteY108" fmla="*/ 401565 h 1355153"/>
              <a:gd name="connsiteX109" fmla="*/ 2039536 w 5294789"/>
              <a:gd name="connsiteY109" fmla="*/ 440753 h 1355153"/>
              <a:gd name="connsiteX110" fmla="*/ 1726028 w 5294789"/>
              <a:gd name="connsiteY110" fmla="*/ 675885 h 1355153"/>
              <a:gd name="connsiteX111" fmla="*/ 1699902 w 5294789"/>
              <a:gd name="connsiteY111" fmla="*/ 858765 h 1355153"/>
              <a:gd name="connsiteX112" fmla="*/ 1660713 w 5294789"/>
              <a:gd name="connsiteY112" fmla="*/ 950205 h 1355153"/>
              <a:gd name="connsiteX113" fmla="*/ 1647650 w 5294789"/>
              <a:gd name="connsiteY113" fmla="*/ 1002456 h 1355153"/>
              <a:gd name="connsiteX114" fmla="*/ 1608462 w 5294789"/>
              <a:gd name="connsiteY114" fmla="*/ 1015519 h 1355153"/>
              <a:gd name="connsiteX115" fmla="*/ 1438645 w 5294789"/>
              <a:gd name="connsiteY115" fmla="*/ 989393 h 1355153"/>
              <a:gd name="connsiteX116" fmla="*/ 1373330 w 5294789"/>
              <a:gd name="connsiteY116" fmla="*/ 950205 h 1355153"/>
              <a:gd name="connsiteX117" fmla="*/ 1347205 w 5294789"/>
              <a:gd name="connsiteY117" fmla="*/ 897953 h 1355153"/>
              <a:gd name="connsiteX118" fmla="*/ 1281890 w 5294789"/>
              <a:gd name="connsiteY118" fmla="*/ 832639 h 1355153"/>
              <a:gd name="connsiteX119" fmla="*/ 1229639 w 5294789"/>
              <a:gd name="connsiteY119" fmla="*/ 741199 h 1355153"/>
              <a:gd name="connsiteX120" fmla="*/ 1151262 w 5294789"/>
              <a:gd name="connsiteY120" fmla="*/ 688948 h 1355153"/>
              <a:gd name="connsiteX121" fmla="*/ 1059822 w 5294789"/>
              <a:gd name="connsiteY121" fmla="*/ 702010 h 1355153"/>
              <a:gd name="connsiteX122" fmla="*/ 1007570 w 5294789"/>
              <a:gd name="connsiteY122" fmla="*/ 793450 h 1355153"/>
              <a:gd name="connsiteX123" fmla="*/ 968382 w 5294789"/>
              <a:gd name="connsiteY123" fmla="*/ 819576 h 1355153"/>
              <a:gd name="connsiteX124" fmla="*/ 863879 w 5294789"/>
              <a:gd name="connsiteY124" fmla="*/ 819576 h 1355153"/>
              <a:gd name="connsiteX125" fmla="*/ 837753 w 5294789"/>
              <a:gd name="connsiteY125" fmla="*/ 858765 h 1355153"/>
              <a:gd name="connsiteX126" fmla="*/ 654873 w 5294789"/>
              <a:gd name="connsiteY126" fmla="*/ 871828 h 1355153"/>
              <a:gd name="connsiteX127" fmla="*/ 511182 w 5294789"/>
              <a:gd name="connsiteY127" fmla="*/ 911016 h 1355153"/>
              <a:gd name="connsiteX128" fmla="*/ 445868 w 5294789"/>
              <a:gd name="connsiteY128" fmla="*/ 1028582 h 1355153"/>
              <a:gd name="connsiteX129" fmla="*/ 406679 w 5294789"/>
              <a:gd name="connsiteY129" fmla="*/ 1054708 h 1355153"/>
              <a:gd name="connsiteX130" fmla="*/ 289113 w 5294789"/>
              <a:gd name="connsiteY130" fmla="*/ 1185336 h 1355153"/>
              <a:gd name="connsiteX131" fmla="*/ 236862 w 5294789"/>
              <a:gd name="connsiteY131" fmla="*/ 1198399 h 1355153"/>
              <a:gd name="connsiteX132" fmla="*/ 197673 w 5294789"/>
              <a:gd name="connsiteY132" fmla="*/ 1224525 h 1355153"/>
              <a:gd name="connsiteX133" fmla="*/ 132359 w 5294789"/>
              <a:gd name="connsiteY133" fmla="*/ 1250650 h 1355153"/>
              <a:gd name="connsiteX134" fmla="*/ 93170 w 5294789"/>
              <a:gd name="connsiteY134" fmla="*/ 1289839 h 1355153"/>
              <a:gd name="connsiteX135" fmla="*/ 53982 w 5294789"/>
              <a:gd name="connsiteY135" fmla="*/ 1302902 h 1355153"/>
              <a:gd name="connsiteX136" fmla="*/ 1730 w 5294789"/>
              <a:gd name="connsiteY136" fmla="*/ 1315965 h 1355153"/>
              <a:gd name="connsiteX137" fmla="*/ 14793 w 5294789"/>
              <a:gd name="connsiteY137"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79125 w 5294789"/>
              <a:gd name="connsiteY46" fmla="*/ 1276776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01577 w 5294789"/>
              <a:gd name="connsiteY64" fmla="*/ 430262 h 1355153"/>
              <a:gd name="connsiteX65" fmla="*/ 4887239 w 5294789"/>
              <a:gd name="connsiteY65" fmla="*/ 140308 h 1355153"/>
              <a:gd name="connsiteX66" fmla="*/ 4861113 w 5294789"/>
              <a:gd name="connsiteY66" fmla="*/ 88056 h 1355153"/>
              <a:gd name="connsiteX67" fmla="*/ 4821925 w 5294789"/>
              <a:gd name="connsiteY67" fmla="*/ 61930 h 1355153"/>
              <a:gd name="connsiteX68" fmla="*/ 4795799 w 5294789"/>
              <a:gd name="connsiteY68" fmla="*/ 22742 h 1355153"/>
              <a:gd name="connsiteX69" fmla="*/ 4691296 w 5294789"/>
              <a:gd name="connsiteY69" fmla="*/ 48868 h 1355153"/>
              <a:gd name="connsiteX70" fmla="*/ 4652108 w 5294789"/>
              <a:gd name="connsiteY70" fmla="*/ 88056 h 1355153"/>
              <a:gd name="connsiteX71" fmla="*/ 4612919 w 5294789"/>
              <a:gd name="connsiteY71" fmla="*/ 244810 h 1355153"/>
              <a:gd name="connsiteX72" fmla="*/ 4666205 w 5294789"/>
              <a:gd name="connsiteY72" fmla="*/ 409381 h 1355153"/>
              <a:gd name="connsiteX73" fmla="*/ 4560668 w 5294789"/>
              <a:gd name="connsiteY73" fmla="*/ 362376 h 1355153"/>
              <a:gd name="connsiteX74" fmla="*/ 4443102 w 5294789"/>
              <a:gd name="connsiteY74" fmla="*/ 336250 h 1355153"/>
              <a:gd name="connsiteX75" fmla="*/ 4416976 w 5294789"/>
              <a:gd name="connsiteY75" fmla="*/ 297062 h 1355153"/>
              <a:gd name="connsiteX76" fmla="*/ 4382406 w 5294789"/>
              <a:gd name="connsiteY76" fmla="*/ 536719 h 1355153"/>
              <a:gd name="connsiteX77" fmla="*/ 4286348 w 5294789"/>
              <a:gd name="connsiteY77" fmla="*/ 192559 h 1355153"/>
              <a:gd name="connsiteX78" fmla="*/ 4234096 w 5294789"/>
              <a:gd name="connsiteY78" fmla="*/ 166433 h 1355153"/>
              <a:gd name="connsiteX79" fmla="*/ 4070415 w 5294789"/>
              <a:gd name="connsiteY79" fmla="*/ 460297 h 1355153"/>
              <a:gd name="connsiteX80" fmla="*/ 4051216 w 5294789"/>
              <a:gd name="connsiteY80" fmla="*/ 153370 h 1355153"/>
              <a:gd name="connsiteX81" fmla="*/ 3959776 w 5294789"/>
              <a:gd name="connsiteY81" fmla="*/ 127245 h 1355153"/>
              <a:gd name="connsiteX82" fmla="*/ 3750770 w 5294789"/>
              <a:gd name="connsiteY82" fmla="*/ 88056 h 1355153"/>
              <a:gd name="connsiteX83" fmla="*/ 3620142 w 5294789"/>
              <a:gd name="connsiteY83" fmla="*/ 114182 h 1355153"/>
              <a:gd name="connsiteX84" fmla="*/ 3607079 w 5294789"/>
              <a:gd name="connsiteY84" fmla="*/ 166433 h 1355153"/>
              <a:gd name="connsiteX85" fmla="*/ 3580953 w 5294789"/>
              <a:gd name="connsiteY85" fmla="*/ 362376 h 1355153"/>
              <a:gd name="connsiteX86" fmla="*/ 3554828 w 5294789"/>
              <a:gd name="connsiteY86" fmla="*/ 401565 h 1355153"/>
              <a:gd name="connsiteX87" fmla="*/ 3450325 w 5294789"/>
              <a:gd name="connsiteY87" fmla="*/ 479942 h 1355153"/>
              <a:gd name="connsiteX88" fmla="*/ 3176005 w 5294789"/>
              <a:gd name="connsiteY88" fmla="*/ 479942 h 1355153"/>
              <a:gd name="connsiteX89" fmla="*/ 3136816 w 5294789"/>
              <a:gd name="connsiteY89" fmla="*/ 506068 h 1355153"/>
              <a:gd name="connsiteX90" fmla="*/ 3032313 w 5294789"/>
              <a:gd name="connsiteY90" fmla="*/ 466879 h 1355153"/>
              <a:gd name="connsiteX91" fmla="*/ 2940873 w 5294789"/>
              <a:gd name="connsiteY91" fmla="*/ 545256 h 1355153"/>
              <a:gd name="connsiteX92" fmla="*/ 2914748 w 5294789"/>
              <a:gd name="connsiteY92" fmla="*/ 584445 h 1355153"/>
              <a:gd name="connsiteX93" fmla="*/ 2862496 w 5294789"/>
              <a:gd name="connsiteY93" fmla="*/ 623633 h 1355153"/>
              <a:gd name="connsiteX94" fmla="*/ 2797182 w 5294789"/>
              <a:gd name="connsiteY94" fmla="*/ 610570 h 1355153"/>
              <a:gd name="connsiteX95" fmla="*/ 2757993 w 5294789"/>
              <a:gd name="connsiteY95" fmla="*/ 571382 h 1355153"/>
              <a:gd name="connsiteX96" fmla="*/ 2718805 w 5294789"/>
              <a:gd name="connsiteY96" fmla="*/ 545256 h 1355153"/>
              <a:gd name="connsiteX97" fmla="*/ 2705742 w 5294789"/>
              <a:gd name="connsiteY97" fmla="*/ 479942 h 1355153"/>
              <a:gd name="connsiteX98" fmla="*/ 2666553 w 5294789"/>
              <a:gd name="connsiteY98" fmla="*/ 440753 h 1355153"/>
              <a:gd name="connsiteX99" fmla="*/ 2627365 w 5294789"/>
              <a:gd name="connsiteY99" fmla="*/ 297062 h 1355153"/>
              <a:gd name="connsiteX100" fmla="*/ 2522862 w 5294789"/>
              <a:gd name="connsiteY100" fmla="*/ 297062 h 1355153"/>
              <a:gd name="connsiteX101" fmla="*/ 2379170 w 5294789"/>
              <a:gd name="connsiteY101" fmla="*/ 323188 h 1355153"/>
              <a:gd name="connsiteX102" fmla="*/ 2339982 w 5294789"/>
              <a:gd name="connsiteY102" fmla="*/ 231748 h 1355153"/>
              <a:gd name="connsiteX103" fmla="*/ 2300793 w 5294789"/>
              <a:gd name="connsiteY103" fmla="*/ 127245 h 1355153"/>
              <a:gd name="connsiteX104" fmla="*/ 2287730 w 5294789"/>
              <a:gd name="connsiteY104" fmla="*/ 35805 h 1355153"/>
              <a:gd name="connsiteX105" fmla="*/ 2235479 w 5294789"/>
              <a:gd name="connsiteY105" fmla="*/ 61930 h 1355153"/>
              <a:gd name="connsiteX106" fmla="*/ 2196290 w 5294789"/>
              <a:gd name="connsiteY106" fmla="*/ 205622 h 1355153"/>
              <a:gd name="connsiteX107" fmla="*/ 2183228 w 5294789"/>
              <a:gd name="connsiteY107" fmla="*/ 388502 h 1355153"/>
              <a:gd name="connsiteX108" fmla="*/ 2144039 w 5294789"/>
              <a:gd name="connsiteY108" fmla="*/ 401565 h 1355153"/>
              <a:gd name="connsiteX109" fmla="*/ 2039536 w 5294789"/>
              <a:gd name="connsiteY109" fmla="*/ 440753 h 1355153"/>
              <a:gd name="connsiteX110" fmla="*/ 1726028 w 5294789"/>
              <a:gd name="connsiteY110" fmla="*/ 675885 h 1355153"/>
              <a:gd name="connsiteX111" fmla="*/ 1699902 w 5294789"/>
              <a:gd name="connsiteY111" fmla="*/ 858765 h 1355153"/>
              <a:gd name="connsiteX112" fmla="*/ 1660713 w 5294789"/>
              <a:gd name="connsiteY112" fmla="*/ 950205 h 1355153"/>
              <a:gd name="connsiteX113" fmla="*/ 1647650 w 5294789"/>
              <a:gd name="connsiteY113" fmla="*/ 1002456 h 1355153"/>
              <a:gd name="connsiteX114" fmla="*/ 1608462 w 5294789"/>
              <a:gd name="connsiteY114" fmla="*/ 1015519 h 1355153"/>
              <a:gd name="connsiteX115" fmla="*/ 1438645 w 5294789"/>
              <a:gd name="connsiteY115" fmla="*/ 989393 h 1355153"/>
              <a:gd name="connsiteX116" fmla="*/ 1373330 w 5294789"/>
              <a:gd name="connsiteY116" fmla="*/ 950205 h 1355153"/>
              <a:gd name="connsiteX117" fmla="*/ 1347205 w 5294789"/>
              <a:gd name="connsiteY117" fmla="*/ 897953 h 1355153"/>
              <a:gd name="connsiteX118" fmla="*/ 1281890 w 5294789"/>
              <a:gd name="connsiteY118" fmla="*/ 832639 h 1355153"/>
              <a:gd name="connsiteX119" fmla="*/ 1229639 w 5294789"/>
              <a:gd name="connsiteY119" fmla="*/ 741199 h 1355153"/>
              <a:gd name="connsiteX120" fmla="*/ 1151262 w 5294789"/>
              <a:gd name="connsiteY120" fmla="*/ 688948 h 1355153"/>
              <a:gd name="connsiteX121" fmla="*/ 1059822 w 5294789"/>
              <a:gd name="connsiteY121" fmla="*/ 702010 h 1355153"/>
              <a:gd name="connsiteX122" fmla="*/ 1007570 w 5294789"/>
              <a:gd name="connsiteY122" fmla="*/ 793450 h 1355153"/>
              <a:gd name="connsiteX123" fmla="*/ 968382 w 5294789"/>
              <a:gd name="connsiteY123" fmla="*/ 819576 h 1355153"/>
              <a:gd name="connsiteX124" fmla="*/ 863879 w 5294789"/>
              <a:gd name="connsiteY124" fmla="*/ 819576 h 1355153"/>
              <a:gd name="connsiteX125" fmla="*/ 837753 w 5294789"/>
              <a:gd name="connsiteY125" fmla="*/ 858765 h 1355153"/>
              <a:gd name="connsiteX126" fmla="*/ 654873 w 5294789"/>
              <a:gd name="connsiteY126" fmla="*/ 871828 h 1355153"/>
              <a:gd name="connsiteX127" fmla="*/ 511182 w 5294789"/>
              <a:gd name="connsiteY127" fmla="*/ 911016 h 1355153"/>
              <a:gd name="connsiteX128" fmla="*/ 445868 w 5294789"/>
              <a:gd name="connsiteY128" fmla="*/ 1028582 h 1355153"/>
              <a:gd name="connsiteX129" fmla="*/ 406679 w 5294789"/>
              <a:gd name="connsiteY129" fmla="*/ 1054708 h 1355153"/>
              <a:gd name="connsiteX130" fmla="*/ 289113 w 5294789"/>
              <a:gd name="connsiteY130" fmla="*/ 1185336 h 1355153"/>
              <a:gd name="connsiteX131" fmla="*/ 236862 w 5294789"/>
              <a:gd name="connsiteY131" fmla="*/ 1198399 h 1355153"/>
              <a:gd name="connsiteX132" fmla="*/ 197673 w 5294789"/>
              <a:gd name="connsiteY132" fmla="*/ 1224525 h 1355153"/>
              <a:gd name="connsiteX133" fmla="*/ 132359 w 5294789"/>
              <a:gd name="connsiteY133" fmla="*/ 1250650 h 1355153"/>
              <a:gd name="connsiteX134" fmla="*/ 93170 w 5294789"/>
              <a:gd name="connsiteY134" fmla="*/ 1289839 h 1355153"/>
              <a:gd name="connsiteX135" fmla="*/ 53982 w 5294789"/>
              <a:gd name="connsiteY135" fmla="*/ 1302902 h 1355153"/>
              <a:gd name="connsiteX136" fmla="*/ 1730 w 5294789"/>
              <a:gd name="connsiteY136" fmla="*/ 1315965 h 1355153"/>
              <a:gd name="connsiteX137" fmla="*/ 14793 w 5294789"/>
              <a:gd name="connsiteY137"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79125 w 5294789"/>
              <a:gd name="connsiteY46" fmla="*/ 1276776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01577 w 5294789"/>
              <a:gd name="connsiteY64" fmla="*/ 430262 h 1355153"/>
              <a:gd name="connsiteX65" fmla="*/ 4887239 w 5294789"/>
              <a:gd name="connsiteY65" fmla="*/ 140308 h 1355153"/>
              <a:gd name="connsiteX66" fmla="*/ 4861113 w 5294789"/>
              <a:gd name="connsiteY66" fmla="*/ 88056 h 1355153"/>
              <a:gd name="connsiteX67" fmla="*/ 4821925 w 5294789"/>
              <a:gd name="connsiteY67" fmla="*/ 61930 h 1355153"/>
              <a:gd name="connsiteX68" fmla="*/ 4795799 w 5294789"/>
              <a:gd name="connsiteY68" fmla="*/ 22742 h 1355153"/>
              <a:gd name="connsiteX69" fmla="*/ 4691296 w 5294789"/>
              <a:gd name="connsiteY69" fmla="*/ 48868 h 1355153"/>
              <a:gd name="connsiteX70" fmla="*/ 4652108 w 5294789"/>
              <a:gd name="connsiteY70" fmla="*/ 88056 h 1355153"/>
              <a:gd name="connsiteX71" fmla="*/ 4612919 w 5294789"/>
              <a:gd name="connsiteY71" fmla="*/ 244810 h 1355153"/>
              <a:gd name="connsiteX72" fmla="*/ 4666205 w 5294789"/>
              <a:gd name="connsiteY72" fmla="*/ 409381 h 1355153"/>
              <a:gd name="connsiteX73" fmla="*/ 4560668 w 5294789"/>
              <a:gd name="connsiteY73" fmla="*/ 362376 h 1355153"/>
              <a:gd name="connsiteX74" fmla="*/ 4443102 w 5294789"/>
              <a:gd name="connsiteY74" fmla="*/ 336250 h 1355153"/>
              <a:gd name="connsiteX75" fmla="*/ 4416976 w 5294789"/>
              <a:gd name="connsiteY75" fmla="*/ 297062 h 1355153"/>
              <a:gd name="connsiteX76" fmla="*/ 4382406 w 5294789"/>
              <a:gd name="connsiteY76" fmla="*/ 536719 h 1355153"/>
              <a:gd name="connsiteX77" fmla="*/ 4286348 w 5294789"/>
              <a:gd name="connsiteY77" fmla="*/ 192559 h 1355153"/>
              <a:gd name="connsiteX78" fmla="*/ 4215140 w 5294789"/>
              <a:gd name="connsiteY78" fmla="*/ 391074 h 1355153"/>
              <a:gd name="connsiteX79" fmla="*/ 4070415 w 5294789"/>
              <a:gd name="connsiteY79" fmla="*/ 460297 h 1355153"/>
              <a:gd name="connsiteX80" fmla="*/ 4051216 w 5294789"/>
              <a:gd name="connsiteY80" fmla="*/ 153370 h 1355153"/>
              <a:gd name="connsiteX81" fmla="*/ 3959776 w 5294789"/>
              <a:gd name="connsiteY81" fmla="*/ 127245 h 1355153"/>
              <a:gd name="connsiteX82" fmla="*/ 3750770 w 5294789"/>
              <a:gd name="connsiteY82" fmla="*/ 88056 h 1355153"/>
              <a:gd name="connsiteX83" fmla="*/ 3620142 w 5294789"/>
              <a:gd name="connsiteY83" fmla="*/ 114182 h 1355153"/>
              <a:gd name="connsiteX84" fmla="*/ 3607079 w 5294789"/>
              <a:gd name="connsiteY84" fmla="*/ 166433 h 1355153"/>
              <a:gd name="connsiteX85" fmla="*/ 3580953 w 5294789"/>
              <a:gd name="connsiteY85" fmla="*/ 362376 h 1355153"/>
              <a:gd name="connsiteX86" fmla="*/ 3554828 w 5294789"/>
              <a:gd name="connsiteY86" fmla="*/ 401565 h 1355153"/>
              <a:gd name="connsiteX87" fmla="*/ 3450325 w 5294789"/>
              <a:gd name="connsiteY87" fmla="*/ 479942 h 1355153"/>
              <a:gd name="connsiteX88" fmla="*/ 3176005 w 5294789"/>
              <a:gd name="connsiteY88" fmla="*/ 479942 h 1355153"/>
              <a:gd name="connsiteX89" fmla="*/ 3136816 w 5294789"/>
              <a:gd name="connsiteY89" fmla="*/ 506068 h 1355153"/>
              <a:gd name="connsiteX90" fmla="*/ 3032313 w 5294789"/>
              <a:gd name="connsiteY90" fmla="*/ 466879 h 1355153"/>
              <a:gd name="connsiteX91" fmla="*/ 2940873 w 5294789"/>
              <a:gd name="connsiteY91" fmla="*/ 545256 h 1355153"/>
              <a:gd name="connsiteX92" fmla="*/ 2914748 w 5294789"/>
              <a:gd name="connsiteY92" fmla="*/ 584445 h 1355153"/>
              <a:gd name="connsiteX93" fmla="*/ 2862496 w 5294789"/>
              <a:gd name="connsiteY93" fmla="*/ 623633 h 1355153"/>
              <a:gd name="connsiteX94" fmla="*/ 2797182 w 5294789"/>
              <a:gd name="connsiteY94" fmla="*/ 610570 h 1355153"/>
              <a:gd name="connsiteX95" fmla="*/ 2757993 w 5294789"/>
              <a:gd name="connsiteY95" fmla="*/ 571382 h 1355153"/>
              <a:gd name="connsiteX96" fmla="*/ 2718805 w 5294789"/>
              <a:gd name="connsiteY96" fmla="*/ 545256 h 1355153"/>
              <a:gd name="connsiteX97" fmla="*/ 2705742 w 5294789"/>
              <a:gd name="connsiteY97" fmla="*/ 479942 h 1355153"/>
              <a:gd name="connsiteX98" fmla="*/ 2666553 w 5294789"/>
              <a:gd name="connsiteY98" fmla="*/ 440753 h 1355153"/>
              <a:gd name="connsiteX99" fmla="*/ 2627365 w 5294789"/>
              <a:gd name="connsiteY99" fmla="*/ 297062 h 1355153"/>
              <a:gd name="connsiteX100" fmla="*/ 2522862 w 5294789"/>
              <a:gd name="connsiteY100" fmla="*/ 297062 h 1355153"/>
              <a:gd name="connsiteX101" fmla="*/ 2379170 w 5294789"/>
              <a:gd name="connsiteY101" fmla="*/ 323188 h 1355153"/>
              <a:gd name="connsiteX102" fmla="*/ 2339982 w 5294789"/>
              <a:gd name="connsiteY102" fmla="*/ 231748 h 1355153"/>
              <a:gd name="connsiteX103" fmla="*/ 2300793 w 5294789"/>
              <a:gd name="connsiteY103" fmla="*/ 127245 h 1355153"/>
              <a:gd name="connsiteX104" fmla="*/ 2287730 w 5294789"/>
              <a:gd name="connsiteY104" fmla="*/ 35805 h 1355153"/>
              <a:gd name="connsiteX105" fmla="*/ 2235479 w 5294789"/>
              <a:gd name="connsiteY105" fmla="*/ 61930 h 1355153"/>
              <a:gd name="connsiteX106" fmla="*/ 2196290 w 5294789"/>
              <a:gd name="connsiteY106" fmla="*/ 205622 h 1355153"/>
              <a:gd name="connsiteX107" fmla="*/ 2183228 w 5294789"/>
              <a:gd name="connsiteY107" fmla="*/ 388502 h 1355153"/>
              <a:gd name="connsiteX108" fmla="*/ 2144039 w 5294789"/>
              <a:gd name="connsiteY108" fmla="*/ 401565 h 1355153"/>
              <a:gd name="connsiteX109" fmla="*/ 2039536 w 5294789"/>
              <a:gd name="connsiteY109" fmla="*/ 440753 h 1355153"/>
              <a:gd name="connsiteX110" fmla="*/ 1726028 w 5294789"/>
              <a:gd name="connsiteY110" fmla="*/ 675885 h 1355153"/>
              <a:gd name="connsiteX111" fmla="*/ 1699902 w 5294789"/>
              <a:gd name="connsiteY111" fmla="*/ 858765 h 1355153"/>
              <a:gd name="connsiteX112" fmla="*/ 1660713 w 5294789"/>
              <a:gd name="connsiteY112" fmla="*/ 950205 h 1355153"/>
              <a:gd name="connsiteX113" fmla="*/ 1647650 w 5294789"/>
              <a:gd name="connsiteY113" fmla="*/ 1002456 h 1355153"/>
              <a:gd name="connsiteX114" fmla="*/ 1608462 w 5294789"/>
              <a:gd name="connsiteY114" fmla="*/ 1015519 h 1355153"/>
              <a:gd name="connsiteX115" fmla="*/ 1438645 w 5294789"/>
              <a:gd name="connsiteY115" fmla="*/ 989393 h 1355153"/>
              <a:gd name="connsiteX116" fmla="*/ 1373330 w 5294789"/>
              <a:gd name="connsiteY116" fmla="*/ 950205 h 1355153"/>
              <a:gd name="connsiteX117" fmla="*/ 1347205 w 5294789"/>
              <a:gd name="connsiteY117" fmla="*/ 897953 h 1355153"/>
              <a:gd name="connsiteX118" fmla="*/ 1281890 w 5294789"/>
              <a:gd name="connsiteY118" fmla="*/ 832639 h 1355153"/>
              <a:gd name="connsiteX119" fmla="*/ 1229639 w 5294789"/>
              <a:gd name="connsiteY119" fmla="*/ 741199 h 1355153"/>
              <a:gd name="connsiteX120" fmla="*/ 1151262 w 5294789"/>
              <a:gd name="connsiteY120" fmla="*/ 688948 h 1355153"/>
              <a:gd name="connsiteX121" fmla="*/ 1059822 w 5294789"/>
              <a:gd name="connsiteY121" fmla="*/ 702010 h 1355153"/>
              <a:gd name="connsiteX122" fmla="*/ 1007570 w 5294789"/>
              <a:gd name="connsiteY122" fmla="*/ 793450 h 1355153"/>
              <a:gd name="connsiteX123" fmla="*/ 968382 w 5294789"/>
              <a:gd name="connsiteY123" fmla="*/ 819576 h 1355153"/>
              <a:gd name="connsiteX124" fmla="*/ 863879 w 5294789"/>
              <a:gd name="connsiteY124" fmla="*/ 819576 h 1355153"/>
              <a:gd name="connsiteX125" fmla="*/ 837753 w 5294789"/>
              <a:gd name="connsiteY125" fmla="*/ 858765 h 1355153"/>
              <a:gd name="connsiteX126" fmla="*/ 654873 w 5294789"/>
              <a:gd name="connsiteY126" fmla="*/ 871828 h 1355153"/>
              <a:gd name="connsiteX127" fmla="*/ 511182 w 5294789"/>
              <a:gd name="connsiteY127" fmla="*/ 911016 h 1355153"/>
              <a:gd name="connsiteX128" fmla="*/ 445868 w 5294789"/>
              <a:gd name="connsiteY128" fmla="*/ 1028582 h 1355153"/>
              <a:gd name="connsiteX129" fmla="*/ 406679 w 5294789"/>
              <a:gd name="connsiteY129" fmla="*/ 1054708 h 1355153"/>
              <a:gd name="connsiteX130" fmla="*/ 289113 w 5294789"/>
              <a:gd name="connsiteY130" fmla="*/ 1185336 h 1355153"/>
              <a:gd name="connsiteX131" fmla="*/ 236862 w 5294789"/>
              <a:gd name="connsiteY131" fmla="*/ 1198399 h 1355153"/>
              <a:gd name="connsiteX132" fmla="*/ 197673 w 5294789"/>
              <a:gd name="connsiteY132" fmla="*/ 1224525 h 1355153"/>
              <a:gd name="connsiteX133" fmla="*/ 132359 w 5294789"/>
              <a:gd name="connsiteY133" fmla="*/ 1250650 h 1355153"/>
              <a:gd name="connsiteX134" fmla="*/ 93170 w 5294789"/>
              <a:gd name="connsiteY134" fmla="*/ 1289839 h 1355153"/>
              <a:gd name="connsiteX135" fmla="*/ 53982 w 5294789"/>
              <a:gd name="connsiteY135" fmla="*/ 1302902 h 1355153"/>
              <a:gd name="connsiteX136" fmla="*/ 1730 w 5294789"/>
              <a:gd name="connsiteY136" fmla="*/ 1315965 h 1355153"/>
              <a:gd name="connsiteX137" fmla="*/ 14793 w 5294789"/>
              <a:gd name="connsiteY137"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79125 w 5294789"/>
              <a:gd name="connsiteY46" fmla="*/ 1276776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01577 w 5294789"/>
              <a:gd name="connsiteY64" fmla="*/ 430262 h 1355153"/>
              <a:gd name="connsiteX65" fmla="*/ 4887239 w 5294789"/>
              <a:gd name="connsiteY65" fmla="*/ 140308 h 1355153"/>
              <a:gd name="connsiteX66" fmla="*/ 4861113 w 5294789"/>
              <a:gd name="connsiteY66" fmla="*/ 88056 h 1355153"/>
              <a:gd name="connsiteX67" fmla="*/ 4821925 w 5294789"/>
              <a:gd name="connsiteY67" fmla="*/ 61930 h 1355153"/>
              <a:gd name="connsiteX68" fmla="*/ 4795799 w 5294789"/>
              <a:gd name="connsiteY68" fmla="*/ 22742 h 1355153"/>
              <a:gd name="connsiteX69" fmla="*/ 4691296 w 5294789"/>
              <a:gd name="connsiteY69" fmla="*/ 48868 h 1355153"/>
              <a:gd name="connsiteX70" fmla="*/ 4652108 w 5294789"/>
              <a:gd name="connsiteY70" fmla="*/ 88056 h 1355153"/>
              <a:gd name="connsiteX71" fmla="*/ 4612919 w 5294789"/>
              <a:gd name="connsiteY71" fmla="*/ 244810 h 1355153"/>
              <a:gd name="connsiteX72" fmla="*/ 4666205 w 5294789"/>
              <a:gd name="connsiteY72" fmla="*/ 409381 h 1355153"/>
              <a:gd name="connsiteX73" fmla="*/ 4560668 w 5294789"/>
              <a:gd name="connsiteY73" fmla="*/ 362376 h 1355153"/>
              <a:gd name="connsiteX74" fmla="*/ 4443102 w 5294789"/>
              <a:gd name="connsiteY74" fmla="*/ 336250 h 1355153"/>
              <a:gd name="connsiteX75" fmla="*/ 4416976 w 5294789"/>
              <a:gd name="connsiteY75" fmla="*/ 297062 h 1355153"/>
              <a:gd name="connsiteX76" fmla="*/ 4382406 w 5294789"/>
              <a:gd name="connsiteY76" fmla="*/ 536719 h 1355153"/>
              <a:gd name="connsiteX77" fmla="*/ 4286348 w 5294789"/>
              <a:gd name="connsiteY77" fmla="*/ 192559 h 1355153"/>
              <a:gd name="connsiteX78" fmla="*/ 4158271 w 5294789"/>
              <a:gd name="connsiteY78" fmla="*/ 194514 h 1355153"/>
              <a:gd name="connsiteX79" fmla="*/ 4070415 w 5294789"/>
              <a:gd name="connsiteY79" fmla="*/ 460297 h 1355153"/>
              <a:gd name="connsiteX80" fmla="*/ 4051216 w 5294789"/>
              <a:gd name="connsiteY80" fmla="*/ 153370 h 1355153"/>
              <a:gd name="connsiteX81" fmla="*/ 3959776 w 5294789"/>
              <a:gd name="connsiteY81" fmla="*/ 127245 h 1355153"/>
              <a:gd name="connsiteX82" fmla="*/ 3750770 w 5294789"/>
              <a:gd name="connsiteY82" fmla="*/ 88056 h 1355153"/>
              <a:gd name="connsiteX83" fmla="*/ 3620142 w 5294789"/>
              <a:gd name="connsiteY83" fmla="*/ 114182 h 1355153"/>
              <a:gd name="connsiteX84" fmla="*/ 3607079 w 5294789"/>
              <a:gd name="connsiteY84" fmla="*/ 166433 h 1355153"/>
              <a:gd name="connsiteX85" fmla="*/ 3580953 w 5294789"/>
              <a:gd name="connsiteY85" fmla="*/ 362376 h 1355153"/>
              <a:gd name="connsiteX86" fmla="*/ 3554828 w 5294789"/>
              <a:gd name="connsiteY86" fmla="*/ 401565 h 1355153"/>
              <a:gd name="connsiteX87" fmla="*/ 3450325 w 5294789"/>
              <a:gd name="connsiteY87" fmla="*/ 479942 h 1355153"/>
              <a:gd name="connsiteX88" fmla="*/ 3176005 w 5294789"/>
              <a:gd name="connsiteY88" fmla="*/ 479942 h 1355153"/>
              <a:gd name="connsiteX89" fmla="*/ 3136816 w 5294789"/>
              <a:gd name="connsiteY89" fmla="*/ 506068 h 1355153"/>
              <a:gd name="connsiteX90" fmla="*/ 3032313 w 5294789"/>
              <a:gd name="connsiteY90" fmla="*/ 466879 h 1355153"/>
              <a:gd name="connsiteX91" fmla="*/ 2940873 w 5294789"/>
              <a:gd name="connsiteY91" fmla="*/ 545256 h 1355153"/>
              <a:gd name="connsiteX92" fmla="*/ 2914748 w 5294789"/>
              <a:gd name="connsiteY92" fmla="*/ 584445 h 1355153"/>
              <a:gd name="connsiteX93" fmla="*/ 2862496 w 5294789"/>
              <a:gd name="connsiteY93" fmla="*/ 623633 h 1355153"/>
              <a:gd name="connsiteX94" fmla="*/ 2797182 w 5294789"/>
              <a:gd name="connsiteY94" fmla="*/ 610570 h 1355153"/>
              <a:gd name="connsiteX95" fmla="*/ 2757993 w 5294789"/>
              <a:gd name="connsiteY95" fmla="*/ 571382 h 1355153"/>
              <a:gd name="connsiteX96" fmla="*/ 2718805 w 5294789"/>
              <a:gd name="connsiteY96" fmla="*/ 545256 h 1355153"/>
              <a:gd name="connsiteX97" fmla="*/ 2705742 w 5294789"/>
              <a:gd name="connsiteY97" fmla="*/ 479942 h 1355153"/>
              <a:gd name="connsiteX98" fmla="*/ 2666553 w 5294789"/>
              <a:gd name="connsiteY98" fmla="*/ 440753 h 1355153"/>
              <a:gd name="connsiteX99" fmla="*/ 2627365 w 5294789"/>
              <a:gd name="connsiteY99" fmla="*/ 297062 h 1355153"/>
              <a:gd name="connsiteX100" fmla="*/ 2522862 w 5294789"/>
              <a:gd name="connsiteY100" fmla="*/ 297062 h 1355153"/>
              <a:gd name="connsiteX101" fmla="*/ 2379170 w 5294789"/>
              <a:gd name="connsiteY101" fmla="*/ 323188 h 1355153"/>
              <a:gd name="connsiteX102" fmla="*/ 2339982 w 5294789"/>
              <a:gd name="connsiteY102" fmla="*/ 231748 h 1355153"/>
              <a:gd name="connsiteX103" fmla="*/ 2300793 w 5294789"/>
              <a:gd name="connsiteY103" fmla="*/ 127245 h 1355153"/>
              <a:gd name="connsiteX104" fmla="*/ 2287730 w 5294789"/>
              <a:gd name="connsiteY104" fmla="*/ 35805 h 1355153"/>
              <a:gd name="connsiteX105" fmla="*/ 2235479 w 5294789"/>
              <a:gd name="connsiteY105" fmla="*/ 61930 h 1355153"/>
              <a:gd name="connsiteX106" fmla="*/ 2196290 w 5294789"/>
              <a:gd name="connsiteY106" fmla="*/ 205622 h 1355153"/>
              <a:gd name="connsiteX107" fmla="*/ 2183228 w 5294789"/>
              <a:gd name="connsiteY107" fmla="*/ 388502 h 1355153"/>
              <a:gd name="connsiteX108" fmla="*/ 2144039 w 5294789"/>
              <a:gd name="connsiteY108" fmla="*/ 401565 h 1355153"/>
              <a:gd name="connsiteX109" fmla="*/ 2039536 w 5294789"/>
              <a:gd name="connsiteY109" fmla="*/ 440753 h 1355153"/>
              <a:gd name="connsiteX110" fmla="*/ 1726028 w 5294789"/>
              <a:gd name="connsiteY110" fmla="*/ 675885 h 1355153"/>
              <a:gd name="connsiteX111" fmla="*/ 1699902 w 5294789"/>
              <a:gd name="connsiteY111" fmla="*/ 858765 h 1355153"/>
              <a:gd name="connsiteX112" fmla="*/ 1660713 w 5294789"/>
              <a:gd name="connsiteY112" fmla="*/ 950205 h 1355153"/>
              <a:gd name="connsiteX113" fmla="*/ 1647650 w 5294789"/>
              <a:gd name="connsiteY113" fmla="*/ 1002456 h 1355153"/>
              <a:gd name="connsiteX114" fmla="*/ 1608462 w 5294789"/>
              <a:gd name="connsiteY114" fmla="*/ 1015519 h 1355153"/>
              <a:gd name="connsiteX115" fmla="*/ 1438645 w 5294789"/>
              <a:gd name="connsiteY115" fmla="*/ 989393 h 1355153"/>
              <a:gd name="connsiteX116" fmla="*/ 1373330 w 5294789"/>
              <a:gd name="connsiteY116" fmla="*/ 950205 h 1355153"/>
              <a:gd name="connsiteX117" fmla="*/ 1347205 w 5294789"/>
              <a:gd name="connsiteY117" fmla="*/ 897953 h 1355153"/>
              <a:gd name="connsiteX118" fmla="*/ 1281890 w 5294789"/>
              <a:gd name="connsiteY118" fmla="*/ 832639 h 1355153"/>
              <a:gd name="connsiteX119" fmla="*/ 1229639 w 5294789"/>
              <a:gd name="connsiteY119" fmla="*/ 741199 h 1355153"/>
              <a:gd name="connsiteX120" fmla="*/ 1151262 w 5294789"/>
              <a:gd name="connsiteY120" fmla="*/ 688948 h 1355153"/>
              <a:gd name="connsiteX121" fmla="*/ 1059822 w 5294789"/>
              <a:gd name="connsiteY121" fmla="*/ 702010 h 1355153"/>
              <a:gd name="connsiteX122" fmla="*/ 1007570 w 5294789"/>
              <a:gd name="connsiteY122" fmla="*/ 793450 h 1355153"/>
              <a:gd name="connsiteX123" fmla="*/ 968382 w 5294789"/>
              <a:gd name="connsiteY123" fmla="*/ 819576 h 1355153"/>
              <a:gd name="connsiteX124" fmla="*/ 863879 w 5294789"/>
              <a:gd name="connsiteY124" fmla="*/ 819576 h 1355153"/>
              <a:gd name="connsiteX125" fmla="*/ 837753 w 5294789"/>
              <a:gd name="connsiteY125" fmla="*/ 858765 h 1355153"/>
              <a:gd name="connsiteX126" fmla="*/ 654873 w 5294789"/>
              <a:gd name="connsiteY126" fmla="*/ 871828 h 1355153"/>
              <a:gd name="connsiteX127" fmla="*/ 511182 w 5294789"/>
              <a:gd name="connsiteY127" fmla="*/ 911016 h 1355153"/>
              <a:gd name="connsiteX128" fmla="*/ 445868 w 5294789"/>
              <a:gd name="connsiteY128" fmla="*/ 1028582 h 1355153"/>
              <a:gd name="connsiteX129" fmla="*/ 406679 w 5294789"/>
              <a:gd name="connsiteY129" fmla="*/ 1054708 h 1355153"/>
              <a:gd name="connsiteX130" fmla="*/ 289113 w 5294789"/>
              <a:gd name="connsiteY130" fmla="*/ 1185336 h 1355153"/>
              <a:gd name="connsiteX131" fmla="*/ 236862 w 5294789"/>
              <a:gd name="connsiteY131" fmla="*/ 1198399 h 1355153"/>
              <a:gd name="connsiteX132" fmla="*/ 197673 w 5294789"/>
              <a:gd name="connsiteY132" fmla="*/ 1224525 h 1355153"/>
              <a:gd name="connsiteX133" fmla="*/ 132359 w 5294789"/>
              <a:gd name="connsiteY133" fmla="*/ 1250650 h 1355153"/>
              <a:gd name="connsiteX134" fmla="*/ 93170 w 5294789"/>
              <a:gd name="connsiteY134" fmla="*/ 1289839 h 1355153"/>
              <a:gd name="connsiteX135" fmla="*/ 53982 w 5294789"/>
              <a:gd name="connsiteY135" fmla="*/ 1302902 h 1355153"/>
              <a:gd name="connsiteX136" fmla="*/ 1730 w 5294789"/>
              <a:gd name="connsiteY136" fmla="*/ 1315965 h 1355153"/>
              <a:gd name="connsiteX137" fmla="*/ 14793 w 5294789"/>
              <a:gd name="connsiteY137"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79125 w 5294789"/>
              <a:gd name="connsiteY46" fmla="*/ 1276776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01577 w 5294789"/>
              <a:gd name="connsiteY64" fmla="*/ 430262 h 1355153"/>
              <a:gd name="connsiteX65" fmla="*/ 4887239 w 5294789"/>
              <a:gd name="connsiteY65" fmla="*/ 140308 h 1355153"/>
              <a:gd name="connsiteX66" fmla="*/ 4861113 w 5294789"/>
              <a:gd name="connsiteY66" fmla="*/ 88056 h 1355153"/>
              <a:gd name="connsiteX67" fmla="*/ 4821925 w 5294789"/>
              <a:gd name="connsiteY67" fmla="*/ 61930 h 1355153"/>
              <a:gd name="connsiteX68" fmla="*/ 4795799 w 5294789"/>
              <a:gd name="connsiteY68" fmla="*/ 22742 h 1355153"/>
              <a:gd name="connsiteX69" fmla="*/ 4691296 w 5294789"/>
              <a:gd name="connsiteY69" fmla="*/ 48868 h 1355153"/>
              <a:gd name="connsiteX70" fmla="*/ 4652108 w 5294789"/>
              <a:gd name="connsiteY70" fmla="*/ 88056 h 1355153"/>
              <a:gd name="connsiteX71" fmla="*/ 4612919 w 5294789"/>
              <a:gd name="connsiteY71" fmla="*/ 244810 h 1355153"/>
              <a:gd name="connsiteX72" fmla="*/ 4666205 w 5294789"/>
              <a:gd name="connsiteY72" fmla="*/ 409381 h 1355153"/>
              <a:gd name="connsiteX73" fmla="*/ 4560668 w 5294789"/>
              <a:gd name="connsiteY73" fmla="*/ 362376 h 1355153"/>
              <a:gd name="connsiteX74" fmla="*/ 4443102 w 5294789"/>
              <a:gd name="connsiteY74" fmla="*/ 336250 h 1355153"/>
              <a:gd name="connsiteX75" fmla="*/ 4416976 w 5294789"/>
              <a:gd name="connsiteY75" fmla="*/ 297062 h 1355153"/>
              <a:gd name="connsiteX76" fmla="*/ 4382406 w 5294789"/>
              <a:gd name="connsiteY76" fmla="*/ 536719 h 1355153"/>
              <a:gd name="connsiteX77" fmla="*/ 4238957 w 5294789"/>
              <a:gd name="connsiteY77" fmla="*/ 122359 h 1355153"/>
              <a:gd name="connsiteX78" fmla="*/ 4158271 w 5294789"/>
              <a:gd name="connsiteY78" fmla="*/ 194514 h 1355153"/>
              <a:gd name="connsiteX79" fmla="*/ 4070415 w 5294789"/>
              <a:gd name="connsiteY79" fmla="*/ 460297 h 1355153"/>
              <a:gd name="connsiteX80" fmla="*/ 4051216 w 5294789"/>
              <a:gd name="connsiteY80" fmla="*/ 153370 h 1355153"/>
              <a:gd name="connsiteX81" fmla="*/ 3959776 w 5294789"/>
              <a:gd name="connsiteY81" fmla="*/ 127245 h 1355153"/>
              <a:gd name="connsiteX82" fmla="*/ 3750770 w 5294789"/>
              <a:gd name="connsiteY82" fmla="*/ 88056 h 1355153"/>
              <a:gd name="connsiteX83" fmla="*/ 3620142 w 5294789"/>
              <a:gd name="connsiteY83" fmla="*/ 114182 h 1355153"/>
              <a:gd name="connsiteX84" fmla="*/ 3607079 w 5294789"/>
              <a:gd name="connsiteY84" fmla="*/ 166433 h 1355153"/>
              <a:gd name="connsiteX85" fmla="*/ 3580953 w 5294789"/>
              <a:gd name="connsiteY85" fmla="*/ 362376 h 1355153"/>
              <a:gd name="connsiteX86" fmla="*/ 3554828 w 5294789"/>
              <a:gd name="connsiteY86" fmla="*/ 401565 h 1355153"/>
              <a:gd name="connsiteX87" fmla="*/ 3450325 w 5294789"/>
              <a:gd name="connsiteY87" fmla="*/ 479942 h 1355153"/>
              <a:gd name="connsiteX88" fmla="*/ 3176005 w 5294789"/>
              <a:gd name="connsiteY88" fmla="*/ 479942 h 1355153"/>
              <a:gd name="connsiteX89" fmla="*/ 3136816 w 5294789"/>
              <a:gd name="connsiteY89" fmla="*/ 506068 h 1355153"/>
              <a:gd name="connsiteX90" fmla="*/ 3032313 w 5294789"/>
              <a:gd name="connsiteY90" fmla="*/ 466879 h 1355153"/>
              <a:gd name="connsiteX91" fmla="*/ 2940873 w 5294789"/>
              <a:gd name="connsiteY91" fmla="*/ 545256 h 1355153"/>
              <a:gd name="connsiteX92" fmla="*/ 2914748 w 5294789"/>
              <a:gd name="connsiteY92" fmla="*/ 584445 h 1355153"/>
              <a:gd name="connsiteX93" fmla="*/ 2862496 w 5294789"/>
              <a:gd name="connsiteY93" fmla="*/ 623633 h 1355153"/>
              <a:gd name="connsiteX94" fmla="*/ 2797182 w 5294789"/>
              <a:gd name="connsiteY94" fmla="*/ 610570 h 1355153"/>
              <a:gd name="connsiteX95" fmla="*/ 2757993 w 5294789"/>
              <a:gd name="connsiteY95" fmla="*/ 571382 h 1355153"/>
              <a:gd name="connsiteX96" fmla="*/ 2718805 w 5294789"/>
              <a:gd name="connsiteY96" fmla="*/ 545256 h 1355153"/>
              <a:gd name="connsiteX97" fmla="*/ 2705742 w 5294789"/>
              <a:gd name="connsiteY97" fmla="*/ 479942 h 1355153"/>
              <a:gd name="connsiteX98" fmla="*/ 2666553 w 5294789"/>
              <a:gd name="connsiteY98" fmla="*/ 440753 h 1355153"/>
              <a:gd name="connsiteX99" fmla="*/ 2627365 w 5294789"/>
              <a:gd name="connsiteY99" fmla="*/ 297062 h 1355153"/>
              <a:gd name="connsiteX100" fmla="*/ 2522862 w 5294789"/>
              <a:gd name="connsiteY100" fmla="*/ 297062 h 1355153"/>
              <a:gd name="connsiteX101" fmla="*/ 2379170 w 5294789"/>
              <a:gd name="connsiteY101" fmla="*/ 323188 h 1355153"/>
              <a:gd name="connsiteX102" fmla="*/ 2339982 w 5294789"/>
              <a:gd name="connsiteY102" fmla="*/ 231748 h 1355153"/>
              <a:gd name="connsiteX103" fmla="*/ 2300793 w 5294789"/>
              <a:gd name="connsiteY103" fmla="*/ 127245 h 1355153"/>
              <a:gd name="connsiteX104" fmla="*/ 2287730 w 5294789"/>
              <a:gd name="connsiteY104" fmla="*/ 35805 h 1355153"/>
              <a:gd name="connsiteX105" fmla="*/ 2235479 w 5294789"/>
              <a:gd name="connsiteY105" fmla="*/ 61930 h 1355153"/>
              <a:gd name="connsiteX106" fmla="*/ 2196290 w 5294789"/>
              <a:gd name="connsiteY106" fmla="*/ 205622 h 1355153"/>
              <a:gd name="connsiteX107" fmla="*/ 2183228 w 5294789"/>
              <a:gd name="connsiteY107" fmla="*/ 388502 h 1355153"/>
              <a:gd name="connsiteX108" fmla="*/ 2144039 w 5294789"/>
              <a:gd name="connsiteY108" fmla="*/ 401565 h 1355153"/>
              <a:gd name="connsiteX109" fmla="*/ 2039536 w 5294789"/>
              <a:gd name="connsiteY109" fmla="*/ 440753 h 1355153"/>
              <a:gd name="connsiteX110" fmla="*/ 1726028 w 5294789"/>
              <a:gd name="connsiteY110" fmla="*/ 675885 h 1355153"/>
              <a:gd name="connsiteX111" fmla="*/ 1699902 w 5294789"/>
              <a:gd name="connsiteY111" fmla="*/ 858765 h 1355153"/>
              <a:gd name="connsiteX112" fmla="*/ 1660713 w 5294789"/>
              <a:gd name="connsiteY112" fmla="*/ 950205 h 1355153"/>
              <a:gd name="connsiteX113" fmla="*/ 1647650 w 5294789"/>
              <a:gd name="connsiteY113" fmla="*/ 1002456 h 1355153"/>
              <a:gd name="connsiteX114" fmla="*/ 1608462 w 5294789"/>
              <a:gd name="connsiteY114" fmla="*/ 1015519 h 1355153"/>
              <a:gd name="connsiteX115" fmla="*/ 1438645 w 5294789"/>
              <a:gd name="connsiteY115" fmla="*/ 989393 h 1355153"/>
              <a:gd name="connsiteX116" fmla="*/ 1373330 w 5294789"/>
              <a:gd name="connsiteY116" fmla="*/ 950205 h 1355153"/>
              <a:gd name="connsiteX117" fmla="*/ 1347205 w 5294789"/>
              <a:gd name="connsiteY117" fmla="*/ 897953 h 1355153"/>
              <a:gd name="connsiteX118" fmla="*/ 1281890 w 5294789"/>
              <a:gd name="connsiteY118" fmla="*/ 832639 h 1355153"/>
              <a:gd name="connsiteX119" fmla="*/ 1229639 w 5294789"/>
              <a:gd name="connsiteY119" fmla="*/ 741199 h 1355153"/>
              <a:gd name="connsiteX120" fmla="*/ 1151262 w 5294789"/>
              <a:gd name="connsiteY120" fmla="*/ 688948 h 1355153"/>
              <a:gd name="connsiteX121" fmla="*/ 1059822 w 5294789"/>
              <a:gd name="connsiteY121" fmla="*/ 702010 h 1355153"/>
              <a:gd name="connsiteX122" fmla="*/ 1007570 w 5294789"/>
              <a:gd name="connsiteY122" fmla="*/ 793450 h 1355153"/>
              <a:gd name="connsiteX123" fmla="*/ 968382 w 5294789"/>
              <a:gd name="connsiteY123" fmla="*/ 819576 h 1355153"/>
              <a:gd name="connsiteX124" fmla="*/ 863879 w 5294789"/>
              <a:gd name="connsiteY124" fmla="*/ 819576 h 1355153"/>
              <a:gd name="connsiteX125" fmla="*/ 837753 w 5294789"/>
              <a:gd name="connsiteY125" fmla="*/ 858765 h 1355153"/>
              <a:gd name="connsiteX126" fmla="*/ 654873 w 5294789"/>
              <a:gd name="connsiteY126" fmla="*/ 871828 h 1355153"/>
              <a:gd name="connsiteX127" fmla="*/ 511182 w 5294789"/>
              <a:gd name="connsiteY127" fmla="*/ 911016 h 1355153"/>
              <a:gd name="connsiteX128" fmla="*/ 445868 w 5294789"/>
              <a:gd name="connsiteY128" fmla="*/ 1028582 h 1355153"/>
              <a:gd name="connsiteX129" fmla="*/ 406679 w 5294789"/>
              <a:gd name="connsiteY129" fmla="*/ 1054708 h 1355153"/>
              <a:gd name="connsiteX130" fmla="*/ 289113 w 5294789"/>
              <a:gd name="connsiteY130" fmla="*/ 1185336 h 1355153"/>
              <a:gd name="connsiteX131" fmla="*/ 236862 w 5294789"/>
              <a:gd name="connsiteY131" fmla="*/ 1198399 h 1355153"/>
              <a:gd name="connsiteX132" fmla="*/ 197673 w 5294789"/>
              <a:gd name="connsiteY132" fmla="*/ 1224525 h 1355153"/>
              <a:gd name="connsiteX133" fmla="*/ 132359 w 5294789"/>
              <a:gd name="connsiteY133" fmla="*/ 1250650 h 1355153"/>
              <a:gd name="connsiteX134" fmla="*/ 93170 w 5294789"/>
              <a:gd name="connsiteY134" fmla="*/ 1289839 h 1355153"/>
              <a:gd name="connsiteX135" fmla="*/ 53982 w 5294789"/>
              <a:gd name="connsiteY135" fmla="*/ 1302902 h 1355153"/>
              <a:gd name="connsiteX136" fmla="*/ 1730 w 5294789"/>
              <a:gd name="connsiteY136" fmla="*/ 1315965 h 1355153"/>
              <a:gd name="connsiteX137" fmla="*/ 14793 w 5294789"/>
              <a:gd name="connsiteY137"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79125 w 5294789"/>
              <a:gd name="connsiteY46" fmla="*/ 1276776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01577 w 5294789"/>
              <a:gd name="connsiteY64" fmla="*/ 430262 h 1355153"/>
              <a:gd name="connsiteX65" fmla="*/ 4887239 w 5294789"/>
              <a:gd name="connsiteY65" fmla="*/ 140308 h 1355153"/>
              <a:gd name="connsiteX66" fmla="*/ 4861113 w 5294789"/>
              <a:gd name="connsiteY66" fmla="*/ 88056 h 1355153"/>
              <a:gd name="connsiteX67" fmla="*/ 4821925 w 5294789"/>
              <a:gd name="connsiteY67" fmla="*/ 61930 h 1355153"/>
              <a:gd name="connsiteX68" fmla="*/ 4795799 w 5294789"/>
              <a:gd name="connsiteY68" fmla="*/ 22742 h 1355153"/>
              <a:gd name="connsiteX69" fmla="*/ 4691296 w 5294789"/>
              <a:gd name="connsiteY69" fmla="*/ 48868 h 1355153"/>
              <a:gd name="connsiteX70" fmla="*/ 4652108 w 5294789"/>
              <a:gd name="connsiteY70" fmla="*/ 88056 h 1355153"/>
              <a:gd name="connsiteX71" fmla="*/ 4612919 w 5294789"/>
              <a:gd name="connsiteY71" fmla="*/ 244810 h 1355153"/>
              <a:gd name="connsiteX72" fmla="*/ 4666205 w 5294789"/>
              <a:gd name="connsiteY72" fmla="*/ 409381 h 1355153"/>
              <a:gd name="connsiteX73" fmla="*/ 4560668 w 5294789"/>
              <a:gd name="connsiteY73" fmla="*/ 362376 h 1355153"/>
              <a:gd name="connsiteX74" fmla="*/ 4443102 w 5294789"/>
              <a:gd name="connsiteY74" fmla="*/ 336250 h 1355153"/>
              <a:gd name="connsiteX75" fmla="*/ 4416976 w 5294789"/>
              <a:gd name="connsiteY75" fmla="*/ 297062 h 1355153"/>
              <a:gd name="connsiteX76" fmla="*/ 4382406 w 5294789"/>
              <a:gd name="connsiteY76" fmla="*/ 536719 h 1355153"/>
              <a:gd name="connsiteX77" fmla="*/ 4238957 w 5294789"/>
              <a:gd name="connsiteY77" fmla="*/ 122359 h 1355153"/>
              <a:gd name="connsiteX78" fmla="*/ 4158271 w 5294789"/>
              <a:gd name="connsiteY78" fmla="*/ 194514 h 1355153"/>
              <a:gd name="connsiteX79" fmla="*/ 4070415 w 5294789"/>
              <a:gd name="connsiteY79" fmla="*/ 460297 h 1355153"/>
              <a:gd name="connsiteX80" fmla="*/ 4051216 w 5294789"/>
              <a:gd name="connsiteY80" fmla="*/ 153370 h 1355153"/>
              <a:gd name="connsiteX81" fmla="*/ 3959776 w 5294789"/>
              <a:gd name="connsiteY81" fmla="*/ 127245 h 1355153"/>
              <a:gd name="connsiteX82" fmla="*/ 3839310 w 5294789"/>
              <a:gd name="connsiteY82" fmla="*/ 25919 h 1355153"/>
              <a:gd name="connsiteX83" fmla="*/ 3750770 w 5294789"/>
              <a:gd name="connsiteY83" fmla="*/ 88056 h 1355153"/>
              <a:gd name="connsiteX84" fmla="*/ 3620142 w 5294789"/>
              <a:gd name="connsiteY84" fmla="*/ 114182 h 1355153"/>
              <a:gd name="connsiteX85" fmla="*/ 3607079 w 5294789"/>
              <a:gd name="connsiteY85" fmla="*/ 166433 h 1355153"/>
              <a:gd name="connsiteX86" fmla="*/ 3580953 w 5294789"/>
              <a:gd name="connsiteY86" fmla="*/ 362376 h 1355153"/>
              <a:gd name="connsiteX87" fmla="*/ 3554828 w 5294789"/>
              <a:gd name="connsiteY87" fmla="*/ 401565 h 1355153"/>
              <a:gd name="connsiteX88" fmla="*/ 3450325 w 5294789"/>
              <a:gd name="connsiteY88" fmla="*/ 479942 h 1355153"/>
              <a:gd name="connsiteX89" fmla="*/ 3176005 w 5294789"/>
              <a:gd name="connsiteY89" fmla="*/ 479942 h 1355153"/>
              <a:gd name="connsiteX90" fmla="*/ 3136816 w 5294789"/>
              <a:gd name="connsiteY90" fmla="*/ 506068 h 1355153"/>
              <a:gd name="connsiteX91" fmla="*/ 3032313 w 5294789"/>
              <a:gd name="connsiteY91" fmla="*/ 466879 h 1355153"/>
              <a:gd name="connsiteX92" fmla="*/ 2940873 w 5294789"/>
              <a:gd name="connsiteY92" fmla="*/ 545256 h 1355153"/>
              <a:gd name="connsiteX93" fmla="*/ 2914748 w 5294789"/>
              <a:gd name="connsiteY93" fmla="*/ 584445 h 1355153"/>
              <a:gd name="connsiteX94" fmla="*/ 2862496 w 5294789"/>
              <a:gd name="connsiteY94" fmla="*/ 623633 h 1355153"/>
              <a:gd name="connsiteX95" fmla="*/ 2797182 w 5294789"/>
              <a:gd name="connsiteY95" fmla="*/ 610570 h 1355153"/>
              <a:gd name="connsiteX96" fmla="*/ 2757993 w 5294789"/>
              <a:gd name="connsiteY96" fmla="*/ 571382 h 1355153"/>
              <a:gd name="connsiteX97" fmla="*/ 2718805 w 5294789"/>
              <a:gd name="connsiteY97" fmla="*/ 545256 h 1355153"/>
              <a:gd name="connsiteX98" fmla="*/ 2705742 w 5294789"/>
              <a:gd name="connsiteY98" fmla="*/ 479942 h 1355153"/>
              <a:gd name="connsiteX99" fmla="*/ 2666553 w 5294789"/>
              <a:gd name="connsiteY99" fmla="*/ 440753 h 1355153"/>
              <a:gd name="connsiteX100" fmla="*/ 2627365 w 5294789"/>
              <a:gd name="connsiteY100" fmla="*/ 297062 h 1355153"/>
              <a:gd name="connsiteX101" fmla="*/ 2522862 w 5294789"/>
              <a:gd name="connsiteY101" fmla="*/ 297062 h 1355153"/>
              <a:gd name="connsiteX102" fmla="*/ 2379170 w 5294789"/>
              <a:gd name="connsiteY102" fmla="*/ 323188 h 1355153"/>
              <a:gd name="connsiteX103" fmla="*/ 2339982 w 5294789"/>
              <a:gd name="connsiteY103" fmla="*/ 231748 h 1355153"/>
              <a:gd name="connsiteX104" fmla="*/ 2300793 w 5294789"/>
              <a:gd name="connsiteY104" fmla="*/ 127245 h 1355153"/>
              <a:gd name="connsiteX105" fmla="*/ 2287730 w 5294789"/>
              <a:gd name="connsiteY105" fmla="*/ 35805 h 1355153"/>
              <a:gd name="connsiteX106" fmla="*/ 2235479 w 5294789"/>
              <a:gd name="connsiteY106" fmla="*/ 61930 h 1355153"/>
              <a:gd name="connsiteX107" fmla="*/ 2196290 w 5294789"/>
              <a:gd name="connsiteY107" fmla="*/ 205622 h 1355153"/>
              <a:gd name="connsiteX108" fmla="*/ 2183228 w 5294789"/>
              <a:gd name="connsiteY108" fmla="*/ 388502 h 1355153"/>
              <a:gd name="connsiteX109" fmla="*/ 2144039 w 5294789"/>
              <a:gd name="connsiteY109" fmla="*/ 401565 h 1355153"/>
              <a:gd name="connsiteX110" fmla="*/ 2039536 w 5294789"/>
              <a:gd name="connsiteY110" fmla="*/ 440753 h 1355153"/>
              <a:gd name="connsiteX111" fmla="*/ 1726028 w 5294789"/>
              <a:gd name="connsiteY111" fmla="*/ 675885 h 1355153"/>
              <a:gd name="connsiteX112" fmla="*/ 1699902 w 5294789"/>
              <a:gd name="connsiteY112" fmla="*/ 858765 h 1355153"/>
              <a:gd name="connsiteX113" fmla="*/ 1660713 w 5294789"/>
              <a:gd name="connsiteY113" fmla="*/ 950205 h 1355153"/>
              <a:gd name="connsiteX114" fmla="*/ 1647650 w 5294789"/>
              <a:gd name="connsiteY114" fmla="*/ 1002456 h 1355153"/>
              <a:gd name="connsiteX115" fmla="*/ 1608462 w 5294789"/>
              <a:gd name="connsiteY115" fmla="*/ 1015519 h 1355153"/>
              <a:gd name="connsiteX116" fmla="*/ 1438645 w 5294789"/>
              <a:gd name="connsiteY116" fmla="*/ 989393 h 1355153"/>
              <a:gd name="connsiteX117" fmla="*/ 1373330 w 5294789"/>
              <a:gd name="connsiteY117" fmla="*/ 950205 h 1355153"/>
              <a:gd name="connsiteX118" fmla="*/ 1347205 w 5294789"/>
              <a:gd name="connsiteY118" fmla="*/ 897953 h 1355153"/>
              <a:gd name="connsiteX119" fmla="*/ 1281890 w 5294789"/>
              <a:gd name="connsiteY119" fmla="*/ 832639 h 1355153"/>
              <a:gd name="connsiteX120" fmla="*/ 1229639 w 5294789"/>
              <a:gd name="connsiteY120" fmla="*/ 741199 h 1355153"/>
              <a:gd name="connsiteX121" fmla="*/ 1151262 w 5294789"/>
              <a:gd name="connsiteY121" fmla="*/ 688948 h 1355153"/>
              <a:gd name="connsiteX122" fmla="*/ 1059822 w 5294789"/>
              <a:gd name="connsiteY122" fmla="*/ 702010 h 1355153"/>
              <a:gd name="connsiteX123" fmla="*/ 1007570 w 5294789"/>
              <a:gd name="connsiteY123" fmla="*/ 793450 h 1355153"/>
              <a:gd name="connsiteX124" fmla="*/ 968382 w 5294789"/>
              <a:gd name="connsiteY124" fmla="*/ 819576 h 1355153"/>
              <a:gd name="connsiteX125" fmla="*/ 863879 w 5294789"/>
              <a:gd name="connsiteY125" fmla="*/ 819576 h 1355153"/>
              <a:gd name="connsiteX126" fmla="*/ 837753 w 5294789"/>
              <a:gd name="connsiteY126" fmla="*/ 858765 h 1355153"/>
              <a:gd name="connsiteX127" fmla="*/ 654873 w 5294789"/>
              <a:gd name="connsiteY127" fmla="*/ 871828 h 1355153"/>
              <a:gd name="connsiteX128" fmla="*/ 511182 w 5294789"/>
              <a:gd name="connsiteY128" fmla="*/ 911016 h 1355153"/>
              <a:gd name="connsiteX129" fmla="*/ 445868 w 5294789"/>
              <a:gd name="connsiteY129" fmla="*/ 1028582 h 1355153"/>
              <a:gd name="connsiteX130" fmla="*/ 406679 w 5294789"/>
              <a:gd name="connsiteY130" fmla="*/ 1054708 h 1355153"/>
              <a:gd name="connsiteX131" fmla="*/ 289113 w 5294789"/>
              <a:gd name="connsiteY131" fmla="*/ 1185336 h 1355153"/>
              <a:gd name="connsiteX132" fmla="*/ 236862 w 5294789"/>
              <a:gd name="connsiteY132" fmla="*/ 1198399 h 1355153"/>
              <a:gd name="connsiteX133" fmla="*/ 197673 w 5294789"/>
              <a:gd name="connsiteY133" fmla="*/ 1224525 h 1355153"/>
              <a:gd name="connsiteX134" fmla="*/ 132359 w 5294789"/>
              <a:gd name="connsiteY134" fmla="*/ 1250650 h 1355153"/>
              <a:gd name="connsiteX135" fmla="*/ 93170 w 5294789"/>
              <a:gd name="connsiteY135" fmla="*/ 1289839 h 1355153"/>
              <a:gd name="connsiteX136" fmla="*/ 53982 w 5294789"/>
              <a:gd name="connsiteY136" fmla="*/ 1302902 h 1355153"/>
              <a:gd name="connsiteX137" fmla="*/ 1730 w 5294789"/>
              <a:gd name="connsiteY137" fmla="*/ 1315965 h 1355153"/>
              <a:gd name="connsiteX138" fmla="*/ 14793 w 5294789"/>
              <a:gd name="connsiteY138"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79125 w 5294789"/>
              <a:gd name="connsiteY46" fmla="*/ 1276776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01577 w 5294789"/>
              <a:gd name="connsiteY64" fmla="*/ 430262 h 1355153"/>
              <a:gd name="connsiteX65" fmla="*/ 4887239 w 5294789"/>
              <a:gd name="connsiteY65" fmla="*/ 140308 h 1355153"/>
              <a:gd name="connsiteX66" fmla="*/ 4861113 w 5294789"/>
              <a:gd name="connsiteY66" fmla="*/ 88056 h 1355153"/>
              <a:gd name="connsiteX67" fmla="*/ 4821925 w 5294789"/>
              <a:gd name="connsiteY67" fmla="*/ 61930 h 1355153"/>
              <a:gd name="connsiteX68" fmla="*/ 4795799 w 5294789"/>
              <a:gd name="connsiteY68" fmla="*/ 22742 h 1355153"/>
              <a:gd name="connsiteX69" fmla="*/ 4691296 w 5294789"/>
              <a:gd name="connsiteY69" fmla="*/ 48868 h 1355153"/>
              <a:gd name="connsiteX70" fmla="*/ 4652108 w 5294789"/>
              <a:gd name="connsiteY70" fmla="*/ 88056 h 1355153"/>
              <a:gd name="connsiteX71" fmla="*/ 4612919 w 5294789"/>
              <a:gd name="connsiteY71" fmla="*/ 244810 h 1355153"/>
              <a:gd name="connsiteX72" fmla="*/ 4666205 w 5294789"/>
              <a:gd name="connsiteY72" fmla="*/ 409381 h 1355153"/>
              <a:gd name="connsiteX73" fmla="*/ 4560668 w 5294789"/>
              <a:gd name="connsiteY73" fmla="*/ 362376 h 1355153"/>
              <a:gd name="connsiteX74" fmla="*/ 4443102 w 5294789"/>
              <a:gd name="connsiteY74" fmla="*/ 336250 h 1355153"/>
              <a:gd name="connsiteX75" fmla="*/ 4416976 w 5294789"/>
              <a:gd name="connsiteY75" fmla="*/ 297062 h 1355153"/>
              <a:gd name="connsiteX76" fmla="*/ 4382406 w 5294789"/>
              <a:gd name="connsiteY76" fmla="*/ 536719 h 1355153"/>
              <a:gd name="connsiteX77" fmla="*/ 4325696 w 5294789"/>
              <a:gd name="connsiteY77" fmla="*/ 219038 h 1355153"/>
              <a:gd name="connsiteX78" fmla="*/ 4238957 w 5294789"/>
              <a:gd name="connsiteY78" fmla="*/ 122359 h 1355153"/>
              <a:gd name="connsiteX79" fmla="*/ 4158271 w 5294789"/>
              <a:gd name="connsiteY79" fmla="*/ 194514 h 1355153"/>
              <a:gd name="connsiteX80" fmla="*/ 4070415 w 5294789"/>
              <a:gd name="connsiteY80" fmla="*/ 460297 h 1355153"/>
              <a:gd name="connsiteX81" fmla="*/ 4051216 w 5294789"/>
              <a:gd name="connsiteY81" fmla="*/ 153370 h 1355153"/>
              <a:gd name="connsiteX82" fmla="*/ 3959776 w 5294789"/>
              <a:gd name="connsiteY82" fmla="*/ 127245 h 1355153"/>
              <a:gd name="connsiteX83" fmla="*/ 3839310 w 5294789"/>
              <a:gd name="connsiteY83" fmla="*/ 25919 h 1355153"/>
              <a:gd name="connsiteX84" fmla="*/ 3750770 w 5294789"/>
              <a:gd name="connsiteY84" fmla="*/ 88056 h 1355153"/>
              <a:gd name="connsiteX85" fmla="*/ 3620142 w 5294789"/>
              <a:gd name="connsiteY85" fmla="*/ 114182 h 1355153"/>
              <a:gd name="connsiteX86" fmla="*/ 3607079 w 5294789"/>
              <a:gd name="connsiteY86" fmla="*/ 166433 h 1355153"/>
              <a:gd name="connsiteX87" fmla="*/ 3580953 w 5294789"/>
              <a:gd name="connsiteY87" fmla="*/ 362376 h 1355153"/>
              <a:gd name="connsiteX88" fmla="*/ 3554828 w 5294789"/>
              <a:gd name="connsiteY88" fmla="*/ 401565 h 1355153"/>
              <a:gd name="connsiteX89" fmla="*/ 3450325 w 5294789"/>
              <a:gd name="connsiteY89" fmla="*/ 479942 h 1355153"/>
              <a:gd name="connsiteX90" fmla="*/ 3176005 w 5294789"/>
              <a:gd name="connsiteY90" fmla="*/ 479942 h 1355153"/>
              <a:gd name="connsiteX91" fmla="*/ 3136816 w 5294789"/>
              <a:gd name="connsiteY91" fmla="*/ 506068 h 1355153"/>
              <a:gd name="connsiteX92" fmla="*/ 3032313 w 5294789"/>
              <a:gd name="connsiteY92" fmla="*/ 466879 h 1355153"/>
              <a:gd name="connsiteX93" fmla="*/ 2940873 w 5294789"/>
              <a:gd name="connsiteY93" fmla="*/ 545256 h 1355153"/>
              <a:gd name="connsiteX94" fmla="*/ 2914748 w 5294789"/>
              <a:gd name="connsiteY94" fmla="*/ 584445 h 1355153"/>
              <a:gd name="connsiteX95" fmla="*/ 2862496 w 5294789"/>
              <a:gd name="connsiteY95" fmla="*/ 623633 h 1355153"/>
              <a:gd name="connsiteX96" fmla="*/ 2797182 w 5294789"/>
              <a:gd name="connsiteY96" fmla="*/ 610570 h 1355153"/>
              <a:gd name="connsiteX97" fmla="*/ 2757993 w 5294789"/>
              <a:gd name="connsiteY97" fmla="*/ 571382 h 1355153"/>
              <a:gd name="connsiteX98" fmla="*/ 2718805 w 5294789"/>
              <a:gd name="connsiteY98" fmla="*/ 545256 h 1355153"/>
              <a:gd name="connsiteX99" fmla="*/ 2705742 w 5294789"/>
              <a:gd name="connsiteY99" fmla="*/ 479942 h 1355153"/>
              <a:gd name="connsiteX100" fmla="*/ 2666553 w 5294789"/>
              <a:gd name="connsiteY100" fmla="*/ 440753 h 1355153"/>
              <a:gd name="connsiteX101" fmla="*/ 2627365 w 5294789"/>
              <a:gd name="connsiteY101" fmla="*/ 297062 h 1355153"/>
              <a:gd name="connsiteX102" fmla="*/ 2522862 w 5294789"/>
              <a:gd name="connsiteY102" fmla="*/ 297062 h 1355153"/>
              <a:gd name="connsiteX103" fmla="*/ 2379170 w 5294789"/>
              <a:gd name="connsiteY103" fmla="*/ 323188 h 1355153"/>
              <a:gd name="connsiteX104" fmla="*/ 2339982 w 5294789"/>
              <a:gd name="connsiteY104" fmla="*/ 231748 h 1355153"/>
              <a:gd name="connsiteX105" fmla="*/ 2300793 w 5294789"/>
              <a:gd name="connsiteY105" fmla="*/ 127245 h 1355153"/>
              <a:gd name="connsiteX106" fmla="*/ 2287730 w 5294789"/>
              <a:gd name="connsiteY106" fmla="*/ 35805 h 1355153"/>
              <a:gd name="connsiteX107" fmla="*/ 2235479 w 5294789"/>
              <a:gd name="connsiteY107" fmla="*/ 61930 h 1355153"/>
              <a:gd name="connsiteX108" fmla="*/ 2196290 w 5294789"/>
              <a:gd name="connsiteY108" fmla="*/ 205622 h 1355153"/>
              <a:gd name="connsiteX109" fmla="*/ 2183228 w 5294789"/>
              <a:gd name="connsiteY109" fmla="*/ 388502 h 1355153"/>
              <a:gd name="connsiteX110" fmla="*/ 2144039 w 5294789"/>
              <a:gd name="connsiteY110" fmla="*/ 401565 h 1355153"/>
              <a:gd name="connsiteX111" fmla="*/ 2039536 w 5294789"/>
              <a:gd name="connsiteY111" fmla="*/ 440753 h 1355153"/>
              <a:gd name="connsiteX112" fmla="*/ 1726028 w 5294789"/>
              <a:gd name="connsiteY112" fmla="*/ 675885 h 1355153"/>
              <a:gd name="connsiteX113" fmla="*/ 1699902 w 5294789"/>
              <a:gd name="connsiteY113" fmla="*/ 858765 h 1355153"/>
              <a:gd name="connsiteX114" fmla="*/ 1660713 w 5294789"/>
              <a:gd name="connsiteY114" fmla="*/ 950205 h 1355153"/>
              <a:gd name="connsiteX115" fmla="*/ 1647650 w 5294789"/>
              <a:gd name="connsiteY115" fmla="*/ 1002456 h 1355153"/>
              <a:gd name="connsiteX116" fmla="*/ 1608462 w 5294789"/>
              <a:gd name="connsiteY116" fmla="*/ 1015519 h 1355153"/>
              <a:gd name="connsiteX117" fmla="*/ 1438645 w 5294789"/>
              <a:gd name="connsiteY117" fmla="*/ 989393 h 1355153"/>
              <a:gd name="connsiteX118" fmla="*/ 1373330 w 5294789"/>
              <a:gd name="connsiteY118" fmla="*/ 950205 h 1355153"/>
              <a:gd name="connsiteX119" fmla="*/ 1347205 w 5294789"/>
              <a:gd name="connsiteY119" fmla="*/ 897953 h 1355153"/>
              <a:gd name="connsiteX120" fmla="*/ 1281890 w 5294789"/>
              <a:gd name="connsiteY120" fmla="*/ 832639 h 1355153"/>
              <a:gd name="connsiteX121" fmla="*/ 1229639 w 5294789"/>
              <a:gd name="connsiteY121" fmla="*/ 741199 h 1355153"/>
              <a:gd name="connsiteX122" fmla="*/ 1151262 w 5294789"/>
              <a:gd name="connsiteY122" fmla="*/ 688948 h 1355153"/>
              <a:gd name="connsiteX123" fmla="*/ 1059822 w 5294789"/>
              <a:gd name="connsiteY123" fmla="*/ 702010 h 1355153"/>
              <a:gd name="connsiteX124" fmla="*/ 1007570 w 5294789"/>
              <a:gd name="connsiteY124" fmla="*/ 793450 h 1355153"/>
              <a:gd name="connsiteX125" fmla="*/ 968382 w 5294789"/>
              <a:gd name="connsiteY125" fmla="*/ 819576 h 1355153"/>
              <a:gd name="connsiteX126" fmla="*/ 863879 w 5294789"/>
              <a:gd name="connsiteY126" fmla="*/ 819576 h 1355153"/>
              <a:gd name="connsiteX127" fmla="*/ 837753 w 5294789"/>
              <a:gd name="connsiteY127" fmla="*/ 858765 h 1355153"/>
              <a:gd name="connsiteX128" fmla="*/ 654873 w 5294789"/>
              <a:gd name="connsiteY128" fmla="*/ 871828 h 1355153"/>
              <a:gd name="connsiteX129" fmla="*/ 511182 w 5294789"/>
              <a:gd name="connsiteY129" fmla="*/ 911016 h 1355153"/>
              <a:gd name="connsiteX130" fmla="*/ 445868 w 5294789"/>
              <a:gd name="connsiteY130" fmla="*/ 1028582 h 1355153"/>
              <a:gd name="connsiteX131" fmla="*/ 406679 w 5294789"/>
              <a:gd name="connsiteY131" fmla="*/ 1054708 h 1355153"/>
              <a:gd name="connsiteX132" fmla="*/ 289113 w 5294789"/>
              <a:gd name="connsiteY132" fmla="*/ 1185336 h 1355153"/>
              <a:gd name="connsiteX133" fmla="*/ 236862 w 5294789"/>
              <a:gd name="connsiteY133" fmla="*/ 1198399 h 1355153"/>
              <a:gd name="connsiteX134" fmla="*/ 197673 w 5294789"/>
              <a:gd name="connsiteY134" fmla="*/ 1224525 h 1355153"/>
              <a:gd name="connsiteX135" fmla="*/ 132359 w 5294789"/>
              <a:gd name="connsiteY135" fmla="*/ 1250650 h 1355153"/>
              <a:gd name="connsiteX136" fmla="*/ 93170 w 5294789"/>
              <a:gd name="connsiteY136" fmla="*/ 1289839 h 1355153"/>
              <a:gd name="connsiteX137" fmla="*/ 53982 w 5294789"/>
              <a:gd name="connsiteY137" fmla="*/ 1302902 h 1355153"/>
              <a:gd name="connsiteX138" fmla="*/ 1730 w 5294789"/>
              <a:gd name="connsiteY138" fmla="*/ 1315965 h 1355153"/>
              <a:gd name="connsiteX139" fmla="*/ 14793 w 5294789"/>
              <a:gd name="connsiteY139"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79125 w 5294789"/>
              <a:gd name="connsiteY46" fmla="*/ 1276776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01577 w 5294789"/>
              <a:gd name="connsiteY64" fmla="*/ 430262 h 1355153"/>
              <a:gd name="connsiteX65" fmla="*/ 4887239 w 5294789"/>
              <a:gd name="connsiteY65" fmla="*/ 140308 h 1355153"/>
              <a:gd name="connsiteX66" fmla="*/ 4861113 w 5294789"/>
              <a:gd name="connsiteY66" fmla="*/ 88056 h 1355153"/>
              <a:gd name="connsiteX67" fmla="*/ 4821925 w 5294789"/>
              <a:gd name="connsiteY67" fmla="*/ 61930 h 1355153"/>
              <a:gd name="connsiteX68" fmla="*/ 4795799 w 5294789"/>
              <a:gd name="connsiteY68" fmla="*/ 22742 h 1355153"/>
              <a:gd name="connsiteX69" fmla="*/ 4691296 w 5294789"/>
              <a:gd name="connsiteY69" fmla="*/ 48868 h 1355153"/>
              <a:gd name="connsiteX70" fmla="*/ 4652108 w 5294789"/>
              <a:gd name="connsiteY70" fmla="*/ 88056 h 1355153"/>
              <a:gd name="connsiteX71" fmla="*/ 4612919 w 5294789"/>
              <a:gd name="connsiteY71" fmla="*/ 244810 h 1355153"/>
              <a:gd name="connsiteX72" fmla="*/ 4666205 w 5294789"/>
              <a:gd name="connsiteY72" fmla="*/ 409381 h 1355153"/>
              <a:gd name="connsiteX73" fmla="*/ 4560668 w 5294789"/>
              <a:gd name="connsiteY73" fmla="*/ 362376 h 1355153"/>
              <a:gd name="connsiteX74" fmla="*/ 4506212 w 5294789"/>
              <a:gd name="connsiteY74" fmla="*/ 285886 h 1355153"/>
              <a:gd name="connsiteX75" fmla="*/ 4443102 w 5294789"/>
              <a:gd name="connsiteY75" fmla="*/ 336250 h 1355153"/>
              <a:gd name="connsiteX76" fmla="*/ 4416976 w 5294789"/>
              <a:gd name="connsiteY76" fmla="*/ 297062 h 1355153"/>
              <a:gd name="connsiteX77" fmla="*/ 4382406 w 5294789"/>
              <a:gd name="connsiteY77" fmla="*/ 536719 h 1355153"/>
              <a:gd name="connsiteX78" fmla="*/ 4325696 w 5294789"/>
              <a:gd name="connsiteY78" fmla="*/ 219038 h 1355153"/>
              <a:gd name="connsiteX79" fmla="*/ 4238957 w 5294789"/>
              <a:gd name="connsiteY79" fmla="*/ 122359 h 1355153"/>
              <a:gd name="connsiteX80" fmla="*/ 4158271 w 5294789"/>
              <a:gd name="connsiteY80" fmla="*/ 194514 h 1355153"/>
              <a:gd name="connsiteX81" fmla="*/ 4070415 w 5294789"/>
              <a:gd name="connsiteY81" fmla="*/ 460297 h 1355153"/>
              <a:gd name="connsiteX82" fmla="*/ 4051216 w 5294789"/>
              <a:gd name="connsiteY82" fmla="*/ 153370 h 1355153"/>
              <a:gd name="connsiteX83" fmla="*/ 3959776 w 5294789"/>
              <a:gd name="connsiteY83" fmla="*/ 127245 h 1355153"/>
              <a:gd name="connsiteX84" fmla="*/ 3839310 w 5294789"/>
              <a:gd name="connsiteY84" fmla="*/ 25919 h 1355153"/>
              <a:gd name="connsiteX85" fmla="*/ 3750770 w 5294789"/>
              <a:gd name="connsiteY85" fmla="*/ 88056 h 1355153"/>
              <a:gd name="connsiteX86" fmla="*/ 3620142 w 5294789"/>
              <a:gd name="connsiteY86" fmla="*/ 114182 h 1355153"/>
              <a:gd name="connsiteX87" fmla="*/ 3607079 w 5294789"/>
              <a:gd name="connsiteY87" fmla="*/ 166433 h 1355153"/>
              <a:gd name="connsiteX88" fmla="*/ 3580953 w 5294789"/>
              <a:gd name="connsiteY88" fmla="*/ 362376 h 1355153"/>
              <a:gd name="connsiteX89" fmla="*/ 3554828 w 5294789"/>
              <a:gd name="connsiteY89" fmla="*/ 401565 h 1355153"/>
              <a:gd name="connsiteX90" fmla="*/ 3450325 w 5294789"/>
              <a:gd name="connsiteY90" fmla="*/ 479942 h 1355153"/>
              <a:gd name="connsiteX91" fmla="*/ 3176005 w 5294789"/>
              <a:gd name="connsiteY91" fmla="*/ 479942 h 1355153"/>
              <a:gd name="connsiteX92" fmla="*/ 3136816 w 5294789"/>
              <a:gd name="connsiteY92" fmla="*/ 506068 h 1355153"/>
              <a:gd name="connsiteX93" fmla="*/ 3032313 w 5294789"/>
              <a:gd name="connsiteY93" fmla="*/ 466879 h 1355153"/>
              <a:gd name="connsiteX94" fmla="*/ 2940873 w 5294789"/>
              <a:gd name="connsiteY94" fmla="*/ 545256 h 1355153"/>
              <a:gd name="connsiteX95" fmla="*/ 2914748 w 5294789"/>
              <a:gd name="connsiteY95" fmla="*/ 584445 h 1355153"/>
              <a:gd name="connsiteX96" fmla="*/ 2862496 w 5294789"/>
              <a:gd name="connsiteY96" fmla="*/ 623633 h 1355153"/>
              <a:gd name="connsiteX97" fmla="*/ 2797182 w 5294789"/>
              <a:gd name="connsiteY97" fmla="*/ 610570 h 1355153"/>
              <a:gd name="connsiteX98" fmla="*/ 2757993 w 5294789"/>
              <a:gd name="connsiteY98" fmla="*/ 571382 h 1355153"/>
              <a:gd name="connsiteX99" fmla="*/ 2718805 w 5294789"/>
              <a:gd name="connsiteY99" fmla="*/ 545256 h 1355153"/>
              <a:gd name="connsiteX100" fmla="*/ 2705742 w 5294789"/>
              <a:gd name="connsiteY100" fmla="*/ 479942 h 1355153"/>
              <a:gd name="connsiteX101" fmla="*/ 2666553 w 5294789"/>
              <a:gd name="connsiteY101" fmla="*/ 440753 h 1355153"/>
              <a:gd name="connsiteX102" fmla="*/ 2627365 w 5294789"/>
              <a:gd name="connsiteY102" fmla="*/ 297062 h 1355153"/>
              <a:gd name="connsiteX103" fmla="*/ 2522862 w 5294789"/>
              <a:gd name="connsiteY103" fmla="*/ 297062 h 1355153"/>
              <a:gd name="connsiteX104" fmla="*/ 2379170 w 5294789"/>
              <a:gd name="connsiteY104" fmla="*/ 323188 h 1355153"/>
              <a:gd name="connsiteX105" fmla="*/ 2339982 w 5294789"/>
              <a:gd name="connsiteY105" fmla="*/ 231748 h 1355153"/>
              <a:gd name="connsiteX106" fmla="*/ 2300793 w 5294789"/>
              <a:gd name="connsiteY106" fmla="*/ 127245 h 1355153"/>
              <a:gd name="connsiteX107" fmla="*/ 2287730 w 5294789"/>
              <a:gd name="connsiteY107" fmla="*/ 35805 h 1355153"/>
              <a:gd name="connsiteX108" fmla="*/ 2235479 w 5294789"/>
              <a:gd name="connsiteY108" fmla="*/ 61930 h 1355153"/>
              <a:gd name="connsiteX109" fmla="*/ 2196290 w 5294789"/>
              <a:gd name="connsiteY109" fmla="*/ 205622 h 1355153"/>
              <a:gd name="connsiteX110" fmla="*/ 2183228 w 5294789"/>
              <a:gd name="connsiteY110" fmla="*/ 388502 h 1355153"/>
              <a:gd name="connsiteX111" fmla="*/ 2144039 w 5294789"/>
              <a:gd name="connsiteY111" fmla="*/ 401565 h 1355153"/>
              <a:gd name="connsiteX112" fmla="*/ 2039536 w 5294789"/>
              <a:gd name="connsiteY112" fmla="*/ 440753 h 1355153"/>
              <a:gd name="connsiteX113" fmla="*/ 1726028 w 5294789"/>
              <a:gd name="connsiteY113" fmla="*/ 675885 h 1355153"/>
              <a:gd name="connsiteX114" fmla="*/ 1699902 w 5294789"/>
              <a:gd name="connsiteY114" fmla="*/ 858765 h 1355153"/>
              <a:gd name="connsiteX115" fmla="*/ 1660713 w 5294789"/>
              <a:gd name="connsiteY115" fmla="*/ 950205 h 1355153"/>
              <a:gd name="connsiteX116" fmla="*/ 1647650 w 5294789"/>
              <a:gd name="connsiteY116" fmla="*/ 1002456 h 1355153"/>
              <a:gd name="connsiteX117" fmla="*/ 1608462 w 5294789"/>
              <a:gd name="connsiteY117" fmla="*/ 1015519 h 1355153"/>
              <a:gd name="connsiteX118" fmla="*/ 1438645 w 5294789"/>
              <a:gd name="connsiteY118" fmla="*/ 989393 h 1355153"/>
              <a:gd name="connsiteX119" fmla="*/ 1373330 w 5294789"/>
              <a:gd name="connsiteY119" fmla="*/ 950205 h 1355153"/>
              <a:gd name="connsiteX120" fmla="*/ 1347205 w 5294789"/>
              <a:gd name="connsiteY120" fmla="*/ 897953 h 1355153"/>
              <a:gd name="connsiteX121" fmla="*/ 1281890 w 5294789"/>
              <a:gd name="connsiteY121" fmla="*/ 832639 h 1355153"/>
              <a:gd name="connsiteX122" fmla="*/ 1229639 w 5294789"/>
              <a:gd name="connsiteY122" fmla="*/ 741199 h 1355153"/>
              <a:gd name="connsiteX123" fmla="*/ 1151262 w 5294789"/>
              <a:gd name="connsiteY123" fmla="*/ 688948 h 1355153"/>
              <a:gd name="connsiteX124" fmla="*/ 1059822 w 5294789"/>
              <a:gd name="connsiteY124" fmla="*/ 702010 h 1355153"/>
              <a:gd name="connsiteX125" fmla="*/ 1007570 w 5294789"/>
              <a:gd name="connsiteY125" fmla="*/ 793450 h 1355153"/>
              <a:gd name="connsiteX126" fmla="*/ 968382 w 5294789"/>
              <a:gd name="connsiteY126" fmla="*/ 819576 h 1355153"/>
              <a:gd name="connsiteX127" fmla="*/ 863879 w 5294789"/>
              <a:gd name="connsiteY127" fmla="*/ 819576 h 1355153"/>
              <a:gd name="connsiteX128" fmla="*/ 837753 w 5294789"/>
              <a:gd name="connsiteY128" fmla="*/ 858765 h 1355153"/>
              <a:gd name="connsiteX129" fmla="*/ 654873 w 5294789"/>
              <a:gd name="connsiteY129" fmla="*/ 871828 h 1355153"/>
              <a:gd name="connsiteX130" fmla="*/ 511182 w 5294789"/>
              <a:gd name="connsiteY130" fmla="*/ 911016 h 1355153"/>
              <a:gd name="connsiteX131" fmla="*/ 445868 w 5294789"/>
              <a:gd name="connsiteY131" fmla="*/ 1028582 h 1355153"/>
              <a:gd name="connsiteX132" fmla="*/ 406679 w 5294789"/>
              <a:gd name="connsiteY132" fmla="*/ 1054708 h 1355153"/>
              <a:gd name="connsiteX133" fmla="*/ 289113 w 5294789"/>
              <a:gd name="connsiteY133" fmla="*/ 1185336 h 1355153"/>
              <a:gd name="connsiteX134" fmla="*/ 236862 w 5294789"/>
              <a:gd name="connsiteY134" fmla="*/ 1198399 h 1355153"/>
              <a:gd name="connsiteX135" fmla="*/ 197673 w 5294789"/>
              <a:gd name="connsiteY135" fmla="*/ 1224525 h 1355153"/>
              <a:gd name="connsiteX136" fmla="*/ 132359 w 5294789"/>
              <a:gd name="connsiteY136" fmla="*/ 1250650 h 1355153"/>
              <a:gd name="connsiteX137" fmla="*/ 93170 w 5294789"/>
              <a:gd name="connsiteY137" fmla="*/ 1289839 h 1355153"/>
              <a:gd name="connsiteX138" fmla="*/ 53982 w 5294789"/>
              <a:gd name="connsiteY138" fmla="*/ 1302902 h 1355153"/>
              <a:gd name="connsiteX139" fmla="*/ 1730 w 5294789"/>
              <a:gd name="connsiteY139" fmla="*/ 1315965 h 1355153"/>
              <a:gd name="connsiteX140" fmla="*/ 14793 w 5294789"/>
              <a:gd name="connsiteY140"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79125 w 5294789"/>
              <a:gd name="connsiteY46" fmla="*/ 1276776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01577 w 5294789"/>
              <a:gd name="connsiteY64" fmla="*/ 430262 h 1355153"/>
              <a:gd name="connsiteX65" fmla="*/ 4917384 w 5294789"/>
              <a:gd name="connsiteY65" fmla="*/ 311883 h 1355153"/>
              <a:gd name="connsiteX66" fmla="*/ 4887239 w 5294789"/>
              <a:gd name="connsiteY66" fmla="*/ 140308 h 1355153"/>
              <a:gd name="connsiteX67" fmla="*/ 4861113 w 5294789"/>
              <a:gd name="connsiteY67" fmla="*/ 88056 h 1355153"/>
              <a:gd name="connsiteX68" fmla="*/ 4821925 w 5294789"/>
              <a:gd name="connsiteY68" fmla="*/ 61930 h 1355153"/>
              <a:gd name="connsiteX69" fmla="*/ 4795799 w 5294789"/>
              <a:gd name="connsiteY69" fmla="*/ 22742 h 1355153"/>
              <a:gd name="connsiteX70" fmla="*/ 4691296 w 5294789"/>
              <a:gd name="connsiteY70" fmla="*/ 48868 h 1355153"/>
              <a:gd name="connsiteX71" fmla="*/ 4652108 w 5294789"/>
              <a:gd name="connsiteY71" fmla="*/ 88056 h 1355153"/>
              <a:gd name="connsiteX72" fmla="*/ 4612919 w 5294789"/>
              <a:gd name="connsiteY72" fmla="*/ 244810 h 1355153"/>
              <a:gd name="connsiteX73" fmla="*/ 4666205 w 5294789"/>
              <a:gd name="connsiteY73" fmla="*/ 409381 h 1355153"/>
              <a:gd name="connsiteX74" fmla="*/ 4560668 w 5294789"/>
              <a:gd name="connsiteY74" fmla="*/ 362376 h 1355153"/>
              <a:gd name="connsiteX75" fmla="*/ 4506212 w 5294789"/>
              <a:gd name="connsiteY75" fmla="*/ 285886 h 1355153"/>
              <a:gd name="connsiteX76" fmla="*/ 4443102 w 5294789"/>
              <a:gd name="connsiteY76" fmla="*/ 336250 h 1355153"/>
              <a:gd name="connsiteX77" fmla="*/ 4416976 w 5294789"/>
              <a:gd name="connsiteY77" fmla="*/ 297062 h 1355153"/>
              <a:gd name="connsiteX78" fmla="*/ 4382406 w 5294789"/>
              <a:gd name="connsiteY78" fmla="*/ 536719 h 1355153"/>
              <a:gd name="connsiteX79" fmla="*/ 4325696 w 5294789"/>
              <a:gd name="connsiteY79" fmla="*/ 219038 h 1355153"/>
              <a:gd name="connsiteX80" fmla="*/ 4238957 w 5294789"/>
              <a:gd name="connsiteY80" fmla="*/ 122359 h 1355153"/>
              <a:gd name="connsiteX81" fmla="*/ 4158271 w 5294789"/>
              <a:gd name="connsiteY81" fmla="*/ 194514 h 1355153"/>
              <a:gd name="connsiteX82" fmla="*/ 4070415 w 5294789"/>
              <a:gd name="connsiteY82" fmla="*/ 460297 h 1355153"/>
              <a:gd name="connsiteX83" fmla="*/ 4051216 w 5294789"/>
              <a:gd name="connsiteY83" fmla="*/ 153370 h 1355153"/>
              <a:gd name="connsiteX84" fmla="*/ 3959776 w 5294789"/>
              <a:gd name="connsiteY84" fmla="*/ 127245 h 1355153"/>
              <a:gd name="connsiteX85" fmla="*/ 3839310 w 5294789"/>
              <a:gd name="connsiteY85" fmla="*/ 25919 h 1355153"/>
              <a:gd name="connsiteX86" fmla="*/ 3750770 w 5294789"/>
              <a:gd name="connsiteY86" fmla="*/ 88056 h 1355153"/>
              <a:gd name="connsiteX87" fmla="*/ 3620142 w 5294789"/>
              <a:gd name="connsiteY87" fmla="*/ 114182 h 1355153"/>
              <a:gd name="connsiteX88" fmla="*/ 3607079 w 5294789"/>
              <a:gd name="connsiteY88" fmla="*/ 166433 h 1355153"/>
              <a:gd name="connsiteX89" fmla="*/ 3580953 w 5294789"/>
              <a:gd name="connsiteY89" fmla="*/ 362376 h 1355153"/>
              <a:gd name="connsiteX90" fmla="*/ 3554828 w 5294789"/>
              <a:gd name="connsiteY90" fmla="*/ 401565 h 1355153"/>
              <a:gd name="connsiteX91" fmla="*/ 3450325 w 5294789"/>
              <a:gd name="connsiteY91" fmla="*/ 479942 h 1355153"/>
              <a:gd name="connsiteX92" fmla="*/ 3176005 w 5294789"/>
              <a:gd name="connsiteY92" fmla="*/ 479942 h 1355153"/>
              <a:gd name="connsiteX93" fmla="*/ 3136816 w 5294789"/>
              <a:gd name="connsiteY93" fmla="*/ 506068 h 1355153"/>
              <a:gd name="connsiteX94" fmla="*/ 3032313 w 5294789"/>
              <a:gd name="connsiteY94" fmla="*/ 466879 h 1355153"/>
              <a:gd name="connsiteX95" fmla="*/ 2940873 w 5294789"/>
              <a:gd name="connsiteY95" fmla="*/ 545256 h 1355153"/>
              <a:gd name="connsiteX96" fmla="*/ 2914748 w 5294789"/>
              <a:gd name="connsiteY96" fmla="*/ 584445 h 1355153"/>
              <a:gd name="connsiteX97" fmla="*/ 2862496 w 5294789"/>
              <a:gd name="connsiteY97" fmla="*/ 623633 h 1355153"/>
              <a:gd name="connsiteX98" fmla="*/ 2797182 w 5294789"/>
              <a:gd name="connsiteY98" fmla="*/ 610570 h 1355153"/>
              <a:gd name="connsiteX99" fmla="*/ 2757993 w 5294789"/>
              <a:gd name="connsiteY99" fmla="*/ 571382 h 1355153"/>
              <a:gd name="connsiteX100" fmla="*/ 2718805 w 5294789"/>
              <a:gd name="connsiteY100" fmla="*/ 545256 h 1355153"/>
              <a:gd name="connsiteX101" fmla="*/ 2705742 w 5294789"/>
              <a:gd name="connsiteY101" fmla="*/ 479942 h 1355153"/>
              <a:gd name="connsiteX102" fmla="*/ 2666553 w 5294789"/>
              <a:gd name="connsiteY102" fmla="*/ 440753 h 1355153"/>
              <a:gd name="connsiteX103" fmla="*/ 2627365 w 5294789"/>
              <a:gd name="connsiteY103" fmla="*/ 297062 h 1355153"/>
              <a:gd name="connsiteX104" fmla="*/ 2522862 w 5294789"/>
              <a:gd name="connsiteY104" fmla="*/ 297062 h 1355153"/>
              <a:gd name="connsiteX105" fmla="*/ 2379170 w 5294789"/>
              <a:gd name="connsiteY105" fmla="*/ 323188 h 1355153"/>
              <a:gd name="connsiteX106" fmla="*/ 2339982 w 5294789"/>
              <a:gd name="connsiteY106" fmla="*/ 231748 h 1355153"/>
              <a:gd name="connsiteX107" fmla="*/ 2300793 w 5294789"/>
              <a:gd name="connsiteY107" fmla="*/ 127245 h 1355153"/>
              <a:gd name="connsiteX108" fmla="*/ 2287730 w 5294789"/>
              <a:gd name="connsiteY108" fmla="*/ 35805 h 1355153"/>
              <a:gd name="connsiteX109" fmla="*/ 2235479 w 5294789"/>
              <a:gd name="connsiteY109" fmla="*/ 61930 h 1355153"/>
              <a:gd name="connsiteX110" fmla="*/ 2196290 w 5294789"/>
              <a:gd name="connsiteY110" fmla="*/ 205622 h 1355153"/>
              <a:gd name="connsiteX111" fmla="*/ 2183228 w 5294789"/>
              <a:gd name="connsiteY111" fmla="*/ 388502 h 1355153"/>
              <a:gd name="connsiteX112" fmla="*/ 2144039 w 5294789"/>
              <a:gd name="connsiteY112" fmla="*/ 401565 h 1355153"/>
              <a:gd name="connsiteX113" fmla="*/ 2039536 w 5294789"/>
              <a:gd name="connsiteY113" fmla="*/ 440753 h 1355153"/>
              <a:gd name="connsiteX114" fmla="*/ 1726028 w 5294789"/>
              <a:gd name="connsiteY114" fmla="*/ 675885 h 1355153"/>
              <a:gd name="connsiteX115" fmla="*/ 1699902 w 5294789"/>
              <a:gd name="connsiteY115" fmla="*/ 858765 h 1355153"/>
              <a:gd name="connsiteX116" fmla="*/ 1660713 w 5294789"/>
              <a:gd name="connsiteY116" fmla="*/ 950205 h 1355153"/>
              <a:gd name="connsiteX117" fmla="*/ 1647650 w 5294789"/>
              <a:gd name="connsiteY117" fmla="*/ 1002456 h 1355153"/>
              <a:gd name="connsiteX118" fmla="*/ 1608462 w 5294789"/>
              <a:gd name="connsiteY118" fmla="*/ 1015519 h 1355153"/>
              <a:gd name="connsiteX119" fmla="*/ 1438645 w 5294789"/>
              <a:gd name="connsiteY119" fmla="*/ 989393 h 1355153"/>
              <a:gd name="connsiteX120" fmla="*/ 1373330 w 5294789"/>
              <a:gd name="connsiteY120" fmla="*/ 950205 h 1355153"/>
              <a:gd name="connsiteX121" fmla="*/ 1347205 w 5294789"/>
              <a:gd name="connsiteY121" fmla="*/ 897953 h 1355153"/>
              <a:gd name="connsiteX122" fmla="*/ 1281890 w 5294789"/>
              <a:gd name="connsiteY122" fmla="*/ 832639 h 1355153"/>
              <a:gd name="connsiteX123" fmla="*/ 1229639 w 5294789"/>
              <a:gd name="connsiteY123" fmla="*/ 741199 h 1355153"/>
              <a:gd name="connsiteX124" fmla="*/ 1151262 w 5294789"/>
              <a:gd name="connsiteY124" fmla="*/ 688948 h 1355153"/>
              <a:gd name="connsiteX125" fmla="*/ 1059822 w 5294789"/>
              <a:gd name="connsiteY125" fmla="*/ 702010 h 1355153"/>
              <a:gd name="connsiteX126" fmla="*/ 1007570 w 5294789"/>
              <a:gd name="connsiteY126" fmla="*/ 793450 h 1355153"/>
              <a:gd name="connsiteX127" fmla="*/ 968382 w 5294789"/>
              <a:gd name="connsiteY127" fmla="*/ 819576 h 1355153"/>
              <a:gd name="connsiteX128" fmla="*/ 863879 w 5294789"/>
              <a:gd name="connsiteY128" fmla="*/ 819576 h 1355153"/>
              <a:gd name="connsiteX129" fmla="*/ 837753 w 5294789"/>
              <a:gd name="connsiteY129" fmla="*/ 858765 h 1355153"/>
              <a:gd name="connsiteX130" fmla="*/ 654873 w 5294789"/>
              <a:gd name="connsiteY130" fmla="*/ 871828 h 1355153"/>
              <a:gd name="connsiteX131" fmla="*/ 511182 w 5294789"/>
              <a:gd name="connsiteY131" fmla="*/ 911016 h 1355153"/>
              <a:gd name="connsiteX132" fmla="*/ 445868 w 5294789"/>
              <a:gd name="connsiteY132" fmla="*/ 1028582 h 1355153"/>
              <a:gd name="connsiteX133" fmla="*/ 406679 w 5294789"/>
              <a:gd name="connsiteY133" fmla="*/ 1054708 h 1355153"/>
              <a:gd name="connsiteX134" fmla="*/ 289113 w 5294789"/>
              <a:gd name="connsiteY134" fmla="*/ 1185336 h 1355153"/>
              <a:gd name="connsiteX135" fmla="*/ 236862 w 5294789"/>
              <a:gd name="connsiteY135" fmla="*/ 1198399 h 1355153"/>
              <a:gd name="connsiteX136" fmla="*/ 197673 w 5294789"/>
              <a:gd name="connsiteY136" fmla="*/ 1224525 h 1355153"/>
              <a:gd name="connsiteX137" fmla="*/ 132359 w 5294789"/>
              <a:gd name="connsiteY137" fmla="*/ 1250650 h 1355153"/>
              <a:gd name="connsiteX138" fmla="*/ 93170 w 5294789"/>
              <a:gd name="connsiteY138" fmla="*/ 1289839 h 1355153"/>
              <a:gd name="connsiteX139" fmla="*/ 53982 w 5294789"/>
              <a:gd name="connsiteY139" fmla="*/ 1302902 h 1355153"/>
              <a:gd name="connsiteX140" fmla="*/ 1730 w 5294789"/>
              <a:gd name="connsiteY140" fmla="*/ 1315965 h 1355153"/>
              <a:gd name="connsiteX141" fmla="*/ 14793 w 5294789"/>
              <a:gd name="connsiteY141"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79125 w 5294789"/>
              <a:gd name="connsiteY46" fmla="*/ 1276776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01577 w 5294789"/>
              <a:gd name="connsiteY64" fmla="*/ 430262 h 1355153"/>
              <a:gd name="connsiteX65" fmla="*/ 4917384 w 5294789"/>
              <a:gd name="connsiteY65" fmla="*/ 311883 h 1355153"/>
              <a:gd name="connsiteX66" fmla="*/ 4887239 w 5294789"/>
              <a:gd name="connsiteY66" fmla="*/ 140308 h 1355153"/>
              <a:gd name="connsiteX67" fmla="*/ 4861113 w 5294789"/>
              <a:gd name="connsiteY67" fmla="*/ 88056 h 1355153"/>
              <a:gd name="connsiteX68" fmla="*/ 4821925 w 5294789"/>
              <a:gd name="connsiteY68" fmla="*/ 61930 h 1355153"/>
              <a:gd name="connsiteX69" fmla="*/ 4795799 w 5294789"/>
              <a:gd name="connsiteY69" fmla="*/ 22742 h 1355153"/>
              <a:gd name="connsiteX70" fmla="*/ 4691296 w 5294789"/>
              <a:gd name="connsiteY70" fmla="*/ 48868 h 1355153"/>
              <a:gd name="connsiteX71" fmla="*/ 4652108 w 5294789"/>
              <a:gd name="connsiteY71" fmla="*/ 88056 h 1355153"/>
              <a:gd name="connsiteX72" fmla="*/ 4612919 w 5294789"/>
              <a:gd name="connsiteY72" fmla="*/ 244810 h 1355153"/>
              <a:gd name="connsiteX73" fmla="*/ 4666205 w 5294789"/>
              <a:gd name="connsiteY73" fmla="*/ 409381 h 1355153"/>
              <a:gd name="connsiteX74" fmla="*/ 4560668 w 5294789"/>
              <a:gd name="connsiteY74" fmla="*/ 362376 h 1355153"/>
              <a:gd name="connsiteX75" fmla="*/ 4506212 w 5294789"/>
              <a:gd name="connsiteY75" fmla="*/ 285886 h 1355153"/>
              <a:gd name="connsiteX76" fmla="*/ 4443102 w 5294789"/>
              <a:gd name="connsiteY76" fmla="*/ 336250 h 1355153"/>
              <a:gd name="connsiteX77" fmla="*/ 4416976 w 5294789"/>
              <a:gd name="connsiteY77" fmla="*/ 297062 h 1355153"/>
              <a:gd name="connsiteX78" fmla="*/ 4382406 w 5294789"/>
              <a:gd name="connsiteY78" fmla="*/ 536719 h 1355153"/>
              <a:gd name="connsiteX79" fmla="*/ 4325696 w 5294789"/>
              <a:gd name="connsiteY79" fmla="*/ 219038 h 1355153"/>
              <a:gd name="connsiteX80" fmla="*/ 4238957 w 5294789"/>
              <a:gd name="connsiteY80" fmla="*/ 122359 h 1355153"/>
              <a:gd name="connsiteX81" fmla="*/ 4158271 w 5294789"/>
              <a:gd name="connsiteY81" fmla="*/ 194514 h 1355153"/>
              <a:gd name="connsiteX82" fmla="*/ 4070415 w 5294789"/>
              <a:gd name="connsiteY82" fmla="*/ 460297 h 1355153"/>
              <a:gd name="connsiteX83" fmla="*/ 4051216 w 5294789"/>
              <a:gd name="connsiteY83" fmla="*/ 153370 h 1355153"/>
              <a:gd name="connsiteX84" fmla="*/ 3959776 w 5294789"/>
              <a:gd name="connsiteY84" fmla="*/ 127245 h 1355153"/>
              <a:gd name="connsiteX85" fmla="*/ 3919539 w 5294789"/>
              <a:gd name="connsiteY85" fmla="*/ 29633 h 1355153"/>
              <a:gd name="connsiteX86" fmla="*/ 3839310 w 5294789"/>
              <a:gd name="connsiteY86" fmla="*/ 25919 h 1355153"/>
              <a:gd name="connsiteX87" fmla="*/ 3750770 w 5294789"/>
              <a:gd name="connsiteY87" fmla="*/ 88056 h 1355153"/>
              <a:gd name="connsiteX88" fmla="*/ 3620142 w 5294789"/>
              <a:gd name="connsiteY88" fmla="*/ 114182 h 1355153"/>
              <a:gd name="connsiteX89" fmla="*/ 3607079 w 5294789"/>
              <a:gd name="connsiteY89" fmla="*/ 166433 h 1355153"/>
              <a:gd name="connsiteX90" fmla="*/ 3580953 w 5294789"/>
              <a:gd name="connsiteY90" fmla="*/ 362376 h 1355153"/>
              <a:gd name="connsiteX91" fmla="*/ 3554828 w 5294789"/>
              <a:gd name="connsiteY91" fmla="*/ 401565 h 1355153"/>
              <a:gd name="connsiteX92" fmla="*/ 3450325 w 5294789"/>
              <a:gd name="connsiteY92" fmla="*/ 479942 h 1355153"/>
              <a:gd name="connsiteX93" fmla="*/ 3176005 w 5294789"/>
              <a:gd name="connsiteY93" fmla="*/ 479942 h 1355153"/>
              <a:gd name="connsiteX94" fmla="*/ 3136816 w 5294789"/>
              <a:gd name="connsiteY94" fmla="*/ 506068 h 1355153"/>
              <a:gd name="connsiteX95" fmla="*/ 3032313 w 5294789"/>
              <a:gd name="connsiteY95" fmla="*/ 466879 h 1355153"/>
              <a:gd name="connsiteX96" fmla="*/ 2940873 w 5294789"/>
              <a:gd name="connsiteY96" fmla="*/ 545256 h 1355153"/>
              <a:gd name="connsiteX97" fmla="*/ 2914748 w 5294789"/>
              <a:gd name="connsiteY97" fmla="*/ 584445 h 1355153"/>
              <a:gd name="connsiteX98" fmla="*/ 2862496 w 5294789"/>
              <a:gd name="connsiteY98" fmla="*/ 623633 h 1355153"/>
              <a:gd name="connsiteX99" fmla="*/ 2797182 w 5294789"/>
              <a:gd name="connsiteY99" fmla="*/ 610570 h 1355153"/>
              <a:gd name="connsiteX100" fmla="*/ 2757993 w 5294789"/>
              <a:gd name="connsiteY100" fmla="*/ 571382 h 1355153"/>
              <a:gd name="connsiteX101" fmla="*/ 2718805 w 5294789"/>
              <a:gd name="connsiteY101" fmla="*/ 545256 h 1355153"/>
              <a:gd name="connsiteX102" fmla="*/ 2705742 w 5294789"/>
              <a:gd name="connsiteY102" fmla="*/ 479942 h 1355153"/>
              <a:gd name="connsiteX103" fmla="*/ 2666553 w 5294789"/>
              <a:gd name="connsiteY103" fmla="*/ 440753 h 1355153"/>
              <a:gd name="connsiteX104" fmla="*/ 2627365 w 5294789"/>
              <a:gd name="connsiteY104" fmla="*/ 297062 h 1355153"/>
              <a:gd name="connsiteX105" fmla="*/ 2522862 w 5294789"/>
              <a:gd name="connsiteY105" fmla="*/ 297062 h 1355153"/>
              <a:gd name="connsiteX106" fmla="*/ 2379170 w 5294789"/>
              <a:gd name="connsiteY106" fmla="*/ 323188 h 1355153"/>
              <a:gd name="connsiteX107" fmla="*/ 2339982 w 5294789"/>
              <a:gd name="connsiteY107" fmla="*/ 231748 h 1355153"/>
              <a:gd name="connsiteX108" fmla="*/ 2300793 w 5294789"/>
              <a:gd name="connsiteY108" fmla="*/ 127245 h 1355153"/>
              <a:gd name="connsiteX109" fmla="*/ 2287730 w 5294789"/>
              <a:gd name="connsiteY109" fmla="*/ 35805 h 1355153"/>
              <a:gd name="connsiteX110" fmla="*/ 2235479 w 5294789"/>
              <a:gd name="connsiteY110" fmla="*/ 61930 h 1355153"/>
              <a:gd name="connsiteX111" fmla="*/ 2196290 w 5294789"/>
              <a:gd name="connsiteY111" fmla="*/ 205622 h 1355153"/>
              <a:gd name="connsiteX112" fmla="*/ 2183228 w 5294789"/>
              <a:gd name="connsiteY112" fmla="*/ 388502 h 1355153"/>
              <a:gd name="connsiteX113" fmla="*/ 2144039 w 5294789"/>
              <a:gd name="connsiteY113" fmla="*/ 401565 h 1355153"/>
              <a:gd name="connsiteX114" fmla="*/ 2039536 w 5294789"/>
              <a:gd name="connsiteY114" fmla="*/ 440753 h 1355153"/>
              <a:gd name="connsiteX115" fmla="*/ 1726028 w 5294789"/>
              <a:gd name="connsiteY115" fmla="*/ 675885 h 1355153"/>
              <a:gd name="connsiteX116" fmla="*/ 1699902 w 5294789"/>
              <a:gd name="connsiteY116" fmla="*/ 858765 h 1355153"/>
              <a:gd name="connsiteX117" fmla="*/ 1660713 w 5294789"/>
              <a:gd name="connsiteY117" fmla="*/ 950205 h 1355153"/>
              <a:gd name="connsiteX118" fmla="*/ 1647650 w 5294789"/>
              <a:gd name="connsiteY118" fmla="*/ 1002456 h 1355153"/>
              <a:gd name="connsiteX119" fmla="*/ 1608462 w 5294789"/>
              <a:gd name="connsiteY119" fmla="*/ 1015519 h 1355153"/>
              <a:gd name="connsiteX120" fmla="*/ 1438645 w 5294789"/>
              <a:gd name="connsiteY120" fmla="*/ 989393 h 1355153"/>
              <a:gd name="connsiteX121" fmla="*/ 1373330 w 5294789"/>
              <a:gd name="connsiteY121" fmla="*/ 950205 h 1355153"/>
              <a:gd name="connsiteX122" fmla="*/ 1347205 w 5294789"/>
              <a:gd name="connsiteY122" fmla="*/ 897953 h 1355153"/>
              <a:gd name="connsiteX123" fmla="*/ 1281890 w 5294789"/>
              <a:gd name="connsiteY123" fmla="*/ 832639 h 1355153"/>
              <a:gd name="connsiteX124" fmla="*/ 1229639 w 5294789"/>
              <a:gd name="connsiteY124" fmla="*/ 741199 h 1355153"/>
              <a:gd name="connsiteX125" fmla="*/ 1151262 w 5294789"/>
              <a:gd name="connsiteY125" fmla="*/ 688948 h 1355153"/>
              <a:gd name="connsiteX126" fmla="*/ 1059822 w 5294789"/>
              <a:gd name="connsiteY126" fmla="*/ 702010 h 1355153"/>
              <a:gd name="connsiteX127" fmla="*/ 1007570 w 5294789"/>
              <a:gd name="connsiteY127" fmla="*/ 793450 h 1355153"/>
              <a:gd name="connsiteX128" fmla="*/ 968382 w 5294789"/>
              <a:gd name="connsiteY128" fmla="*/ 819576 h 1355153"/>
              <a:gd name="connsiteX129" fmla="*/ 863879 w 5294789"/>
              <a:gd name="connsiteY129" fmla="*/ 819576 h 1355153"/>
              <a:gd name="connsiteX130" fmla="*/ 837753 w 5294789"/>
              <a:gd name="connsiteY130" fmla="*/ 858765 h 1355153"/>
              <a:gd name="connsiteX131" fmla="*/ 654873 w 5294789"/>
              <a:gd name="connsiteY131" fmla="*/ 871828 h 1355153"/>
              <a:gd name="connsiteX132" fmla="*/ 511182 w 5294789"/>
              <a:gd name="connsiteY132" fmla="*/ 911016 h 1355153"/>
              <a:gd name="connsiteX133" fmla="*/ 445868 w 5294789"/>
              <a:gd name="connsiteY133" fmla="*/ 1028582 h 1355153"/>
              <a:gd name="connsiteX134" fmla="*/ 406679 w 5294789"/>
              <a:gd name="connsiteY134" fmla="*/ 1054708 h 1355153"/>
              <a:gd name="connsiteX135" fmla="*/ 289113 w 5294789"/>
              <a:gd name="connsiteY135" fmla="*/ 1185336 h 1355153"/>
              <a:gd name="connsiteX136" fmla="*/ 236862 w 5294789"/>
              <a:gd name="connsiteY136" fmla="*/ 1198399 h 1355153"/>
              <a:gd name="connsiteX137" fmla="*/ 197673 w 5294789"/>
              <a:gd name="connsiteY137" fmla="*/ 1224525 h 1355153"/>
              <a:gd name="connsiteX138" fmla="*/ 132359 w 5294789"/>
              <a:gd name="connsiteY138" fmla="*/ 1250650 h 1355153"/>
              <a:gd name="connsiteX139" fmla="*/ 93170 w 5294789"/>
              <a:gd name="connsiteY139" fmla="*/ 1289839 h 1355153"/>
              <a:gd name="connsiteX140" fmla="*/ 53982 w 5294789"/>
              <a:gd name="connsiteY140" fmla="*/ 1302902 h 1355153"/>
              <a:gd name="connsiteX141" fmla="*/ 1730 w 5294789"/>
              <a:gd name="connsiteY141" fmla="*/ 1315965 h 1355153"/>
              <a:gd name="connsiteX142" fmla="*/ 14793 w 5294789"/>
              <a:gd name="connsiteY142"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79125 w 5294789"/>
              <a:gd name="connsiteY46" fmla="*/ 1276776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01577 w 5294789"/>
              <a:gd name="connsiteY64" fmla="*/ 430262 h 1355153"/>
              <a:gd name="connsiteX65" fmla="*/ 4917384 w 5294789"/>
              <a:gd name="connsiteY65" fmla="*/ 311883 h 1355153"/>
              <a:gd name="connsiteX66" fmla="*/ 4887239 w 5294789"/>
              <a:gd name="connsiteY66" fmla="*/ 140308 h 1355153"/>
              <a:gd name="connsiteX67" fmla="*/ 4861113 w 5294789"/>
              <a:gd name="connsiteY67" fmla="*/ 88056 h 1355153"/>
              <a:gd name="connsiteX68" fmla="*/ 4821925 w 5294789"/>
              <a:gd name="connsiteY68" fmla="*/ 61930 h 1355153"/>
              <a:gd name="connsiteX69" fmla="*/ 4795799 w 5294789"/>
              <a:gd name="connsiteY69" fmla="*/ 22742 h 1355153"/>
              <a:gd name="connsiteX70" fmla="*/ 4691296 w 5294789"/>
              <a:gd name="connsiteY70" fmla="*/ 48868 h 1355153"/>
              <a:gd name="connsiteX71" fmla="*/ 4652108 w 5294789"/>
              <a:gd name="connsiteY71" fmla="*/ 88056 h 1355153"/>
              <a:gd name="connsiteX72" fmla="*/ 4612919 w 5294789"/>
              <a:gd name="connsiteY72" fmla="*/ 244810 h 1355153"/>
              <a:gd name="connsiteX73" fmla="*/ 4666205 w 5294789"/>
              <a:gd name="connsiteY73" fmla="*/ 409381 h 1355153"/>
              <a:gd name="connsiteX74" fmla="*/ 4560668 w 5294789"/>
              <a:gd name="connsiteY74" fmla="*/ 362376 h 1355153"/>
              <a:gd name="connsiteX75" fmla="*/ 4506212 w 5294789"/>
              <a:gd name="connsiteY75" fmla="*/ 285886 h 1355153"/>
              <a:gd name="connsiteX76" fmla="*/ 4443102 w 5294789"/>
              <a:gd name="connsiteY76" fmla="*/ 336250 h 1355153"/>
              <a:gd name="connsiteX77" fmla="*/ 4416976 w 5294789"/>
              <a:gd name="connsiteY77" fmla="*/ 297062 h 1355153"/>
              <a:gd name="connsiteX78" fmla="*/ 4382406 w 5294789"/>
              <a:gd name="connsiteY78" fmla="*/ 536719 h 1355153"/>
              <a:gd name="connsiteX79" fmla="*/ 4325696 w 5294789"/>
              <a:gd name="connsiteY79" fmla="*/ 219038 h 1355153"/>
              <a:gd name="connsiteX80" fmla="*/ 4238957 w 5294789"/>
              <a:gd name="connsiteY80" fmla="*/ 122359 h 1355153"/>
              <a:gd name="connsiteX81" fmla="*/ 4158271 w 5294789"/>
              <a:gd name="connsiteY81" fmla="*/ 194514 h 1355153"/>
              <a:gd name="connsiteX82" fmla="*/ 4070415 w 5294789"/>
              <a:gd name="connsiteY82" fmla="*/ 460297 h 1355153"/>
              <a:gd name="connsiteX83" fmla="*/ 4077489 w 5294789"/>
              <a:gd name="connsiteY83" fmla="*/ 278459 h 1355153"/>
              <a:gd name="connsiteX84" fmla="*/ 4051216 w 5294789"/>
              <a:gd name="connsiteY84" fmla="*/ 153370 h 1355153"/>
              <a:gd name="connsiteX85" fmla="*/ 3959776 w 5294789"/>
              <a:gd name="connsiteY85" fmla="*/ 127245 h 1355153"/>
              <a:gd name="connsiteX86" fmla="*/ 3919539 w 5294789"/>
              <a:gd name="connsiteY86" fmla="*/ 29633 h 1355153"/>
              <a:gd name="connsiteX87" fmla="*/ 3839310 w 5294789"/>
              <a:gd name="connsiteY87" fmla="*/ 25919 h 1355153"/>
              <a:gd name="connsiteX88" fmla="*/ 3750770 w 5294789"/>
              <a:gd name="connsiteY88" fmla="*/ 88056 h 1355153"/>
              <a:gd name="connsiteX89" fmla="*/ 3620142 w 5294789"/>
              <a:gd name="connsiteY89" fmla="*/ 114182 h 1355153"/>
              <a:gd name="connsiteX90" fmla="*/ 3607079 w 5294789"/>
              <a:gd name="connsiteY90" fmla="*/ 166433 h 1355153"/>
              <a:gd name="connsiteX91" fmla="*/ 3580953 w 5294789"/>
              <a:gd name="connsiteY91" fmla="*/ 362376 h 1355153"/>
              <a:gd name="connsiteX92" fmla="*/ 3554828 w 5294789"/>
              <a:gd name="connsiteY92" fmla="*/ 401565 h 1355153"/>
              <a:gd name="connsiteX93" fmla="*/ 3450325 w 5294789"/>
              <a:gd name="connsiteY93" fmla="*/ 479942 h 1355153"/>
              <a:gd name="connsiteX94" fmla="*/ 3176005 w 5294789"/>
              <a:gd name="connsiteY94" fmla="*/ 479942 h 1355153"/>
              <a:gd name="connsiteX95" fmla="*/ 3136816 w 5294789"/>
              <a:gd name="connsiteY95" fmla="*/ 506068 h 1355153"/>
              <a:gd name="connsiteX96" fmla="*/ 3032313 w 5294789"/>
              <a:gd name="connsiteY96" fmla="*/ 466879 h 1355153"/>
              <a:gd name="connsiteX97" fmla="*/ 2940873 w 5294789"/>
              <a:gd name="connsiteY97" fmla="*/ 545256 h 1355153"/>
              <a:gd name="connsiteX98" fmla="*/ 2914748 w 5294789"/>
              <a:gd name="connsiteY98" fmla="*/ 584445 h 1355153"/>
              <a:gd name="connsiteX99" fmla="*/ 2862496 w 5294789"/>
              <a:gd name="connsiteY99" fmla="*/ 623633 h 1355153"/>
              <a:gd name="connsiteX100" fmla="*/ 2797182 w 5294789"/>
              <a:gd name="connsiteY100" fmla="*/ 610570 h 1355153"/>
              <a:gd name="connsiteX101" fmla="*/ 2757993 w 5294789"/>
              <a:gd name="connsiteY101" fmla="*/ 571382 h 1355153"/>
              <a:gd name="connsiteX102" fmla="*/ 2718805 w 5294789"/>
              <a:gd name="connsiteY102" fmla="*/ 545256 h 1355153"/>
              <a:gd name="connsiteX103" fmla="*/ 2705742 w 5294789"/>
              <a:gd name="connsiteY103" fmla="*/ 479942 h 1355153"/>
              <a:gd name="connsiteX104" fmla="*/ 2666553 w 5294789"/>
              <a:gd name="connsiteY104" fmla="*/ 440753 h 1355153"/>
              <a:gd name="connsiteX105" fmla="*/ 2627365 w 5294789"/>
              <a:gd name="connsiteY105" fmla="*/ 297062 h 1355153"/>
              <a:gd name="connsiteX106" fmla="*/ 2522862 w 5294789"/>
              <a:gd name="connsiteY106" fmla="*/ 297062 h 1355153"/>
              <a:gd name="connsiteX107" fmla="*/ 2379170 w 5294789"/>
              <a:gd name="connsiteY107" fmla="*/ 323188 h 1355153"/>
              <a:gd name="connsiteX108" fmla="*/ 2339982 w 5294789"/>
              <a:gd name="connsiteY108" fmla="*/ 231748 h 1355153"/>
              <a:gd name="connsiteX109" fmla="*/ 2300793 w 5294789"/>
              <a:gd name="connsiteY109" fmla="*/ 127245 h 1355153"/>
              <a:gd name="connsiteX110" fmla="*/ 2287730 w 5294789"/>
              <a:gd name="connsiteY110" fmla="*/ 35805 h 1355153"/>
              <a:gd name="connsiteX111" fmla="*/ 2235479 w 5294789"/>
              <a:gd name="connsiteY111" fmla="*/ 61930 h 1355153"/>
              <a:gd name="connsiteX112" fmla="*/ 2196290 w 5294789"/>
              <a:gd name="connsiteY112" fmla="*/ 205622 h 1355153"/>
              <a:gd name="connsiteX113" fmla="*/ 2183228 w 5294789"/>
              <a:gd name="connsiteY113" fmla="*/ 388502 h 1355153"/>
              <a:gd name="connsiteX114" fmla="*/ 2144039 w 5294789"/>
              <a:gd name="connsiteY114" fmla="*/ 401565 h 1355153"/>
              <a:gd name="connsiteX115" fmla="*/ 2039536 w 5294789"/>
              <a:gd name="connsiteY115" fmla="*/ 440753 h 1355153"/>
              <a:gd name="connsiteX116" fmla="*/ 1726028 w 5294789"/>
              <a:gd name="connsiteY116" fmla="*/ 675885 h 1355153"/>
              <a:gd name="connsiteX117" fmla="*/ 1699902 w 5294789"/>
              <a:gd name="connsiteY117" fmla="*/ 858765 h 1355153"/>
              <a:gd name="connsiteX118" fmla="*/ 1660713 w 5294789"/>
              <a:gd name="connsiteY118" fmla="*/ 950205 h 1355153"/>
              <a:gd name="connsiteX119" fmla="*/ 1647650 w 5294789"/>
              <a:gd name="connsiteY119" fmla="*/ 1002456 h 1355153"/>
              <a:gd name="connsiteX120" fmla="*/ 1608462 w 5294789"/>
              <a:gd name="connsiteY120" fmla="*/ 1015519 h 1355153"/>
              <a:gd name="connsiteX121" fmla="*/ 1438645 w 5294789"/>
              <a:gd name="connsiteY121" fmla="*/ 989393 h 1355153"/>
              <a:gd name="connsiteX122" fmla="*/ 1373330 w 5294789"/>
              <a:gd name="connsiteY122" fmla="*/ 950205 h 1355153"/>
              <a:gd name="connsiteX123" fmla="*/ 1347205 w 5294789"/>
              <a:gd name="connsiteY123" fmla="*/ 897953 h 1355153"/>
              <a:gd name="connsiteX124" fmla="*/ 1281890 w 5294789"/>
              <a:gd name="connsiteY124" fmla="*/ 832639 h 1355153"/>
              <a:gd name="connsiteX125" fmla="*/ 1229639 w 5294789"/>
              <a:gd name="connsiteY125" fmla="*/ 741199 h 1355153"/>
              <a:gd name="connsiteX126" fmla="*/ 1151262 w 5294789"/>
              <a:gd name="connsiteY126" fmla="*/ 688948 h 1355153"/>
              <a:gd name="connsiteX127" fmla="*/ 1059822 w 5294789"/>
              <a:gd name="connsiteY127" fmla="*/ 702010 h 1355153"/>
              <a:gd name="connsiteX128" fmla="*/ 1007570 w 5294789"/>
              <a:gd name="connsiteY128" fmla="*/ 793450 h 1355153"/>
              <a:gd name="connsiteX129" fmla="*/ 968382 w 5294789"/>
              <a:gd name="connsiteY129" fmla="*/ 819576 h 1355153"/>
              <a:gd name="connsiteX130" fmla="*/ 863879 w 5294789"/>
              <a:gd name="connsiteY130" fmla="*/ 819576 h 1355153"/>
              <a:gd name="connsiteX131" fmla="*/ 837753 w 5294789"/>
              <a:gd name="connsiteY131" fmla="*/ 858765 h 1355153"/>
              <a:gd name="connsiteX132" fmla="*/ 654873 w 5294789"/>
              <a:gd name="connsiteY132" fmla="*/ 871828 h 1355153"/>
              <a:gd name="connsiteX133" fmla="*/ 511182 w 5294789"/>
              <a:gd name="connsiteY133" fmla="*/ 911016 h 1355153"/>
              <a:gd name="connsiteX134" fmla="*/ 445868 w 5294789"/>
              <a:gd name="connsiteY134" fmla="*/ 1028582 h 1355153"/>
              <a:gd name="connsiteX135" fmla="*/ 406679 w 5294789"/>
              <a:gd name="connsiteY135" fmla="*/ 1054708 h 1355153"/>
              <a:gd name="connsiteX136" fmla="*/ 289113 w 5294789"/>
              <a:gd name="connsiteY136" fmla="*/ 1185336 h 1355153"/>
              <a:gd name="connsiteX137" fmla="*/ 236862 w 5294789"/>
              <a:gd name="connsiteY137" fmla="*/ 1198399 h 1355153"/>
              <a:gd name="connsiteX138" fmla="*/ 197673 w 5294789"/>
              <a:gd name="connsiteY138" fmla="*/ 1224525 h 1355153"/>
              <a:gd name="connsiteX139" fmla="*/ 132359 w 5294789"/>
              <a:gd name="connsiteY139" fmla="*/ 1250650 h 1355153"/>
              <a:gd name="connsiteX140" fmla="*/ 93170 w 5294789"/>
              <a:gd name="connsiteY140" fmla="*/ 1289839 h 1355153"/>
              <a:gd name="connsiteX141" fmla="*/ 53982 w 5294789"/>
              <a:gd name="connsiteY141" fmla="*/ 1302902 h 1355153"/>
              <a:gd name="connsiteX142" fmla="*/ 1730 w 5294789"/>
              <a:gd name="connsiteY142" fmla="*/ 1315965 h 1355153"/>
              <a:gd name="connsiteX143" fmla="*/ 14793 w 5294789"/>
              <a:gd name="connsiteY143"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79125 w 5294789"/>
              <a:gd name="connsiteY46" fmla="*/ 1276776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01577 w 5294789"/>
              <a:gd name="connsiteY64" fmla="*/ 430262 h 1355153"/>
              <a:gd name="connsiteX65" fmla="*/ 4917384 w 5294789"/>
              <a:gd name="connsiteY65" fmla="*/ 311883 h 1355153"/>
              <a:gd name="connsiteX66" fmla="*/ 4887239 w 5294789"/>
              <a:gd name="connsiteY66" fmla="*/ 140308 h 1355153"/>
              <a:gd name="connsiteX67" fmla="*/ 4861113 w 5294789"/>
              <a:gd name="connsiteY67" fmla="*/ 88056 h 1355153"/>
              <a:gd name="connsiteX68" fmla="*/ 4821925 w 5294789"/>
              <a:gd name="connsiteY68" fmla="*/ 61930 h 1355153"/>
              <a:gd name="connsiteX69" fmla="*/ 4795799 w 5294789"/>
              <a:gd name="connsiteY69" fmla="*/ 22742 h 1355153"/>
              <a:gd name="connsiteX70" fmla="*/ 4691296 w 5294789"/>
              <a:gd name="connsiteY70" fmla="*/ 48868 h 1355153"/>
              <a:gd name="connsiteX71" fmla="*/ 4652108 w 5294789"/>
              <a:gd name="connsiteY71" fmla="*/ 88056 h 1355153"/>
              <a:gd name="connsiteX72" fmla="*/ 4612919 w 5294789"/>
              <a:gd name="connsiteY72" fmla="*/ 244810 h 1355153"/>
              <a:gd name="connsiteX73" fmla="*/ 4666205 w 5294789"/>
              <a:gd name="connsiteY73" fmla="*/ 409381 h 1355153"/>
              <a:gd name="connsiteX74" fmla="*/ 4560668 w 5294789"/>
              <a:gd name="connsiteY74" fmla="*/ 362376 h 1355153"/>
              <a:gd name="connsiteX75" fmla="*/ 4506212 w 5294789"/>
              <a:gd name="connsiteY75" fmla="*/ 285886 h 1355153"/>
              <a:gd name="connsiteX76" fmla="*/ 4443102 w 5294789"/>
              <a:gd name="connsiteY76" fmla="*/ 336250 h 1355153"/>
              <a:gd name="connsiteX77" fmla="*/ 4416976 w 5294789"/>
              <a:gd name="connsiteY77" fmla="*/ 297062 h 1355153"/>
              <a:gd name="connsiteX78" fmla="*/ 4382406 w 5294789"/>
              <a:gd name="connsiteY78" fmla="*/ 536719 h 1355153"/>
              <a:gd name="connsiteX79" fmla="*/ 4325696 w 5294789"/>
              <a:gd name="connsiteY79" fmla="*/ 219038 h 1355153"/>
              <a:gd name="connsiteX80" fmla="*/ 4238957 w 5294789"/>
              <a:gd name="connsiteY80" fmla="*/ 122359 h 1355153"/>
              <a:gd name="connsiteX81" fmla="*/ 4158271 w 5294789"/>
              <a:gd name="connsiteY81" fmla="*/ 194514 h 1355153"/>
              <a:gd name="connsiteX82" fmla="*/ 4070415 w 5294789"/>
              <a:gd name="connsiteY82" fmla="*/ 460297 h 1355153"/>
              <a:gd name="connsiteX83" fmla="*/ 4077489 w 5294789"/>
              <a:gd name="connsiteY83" fmla="*/ 278459 h 1355153"/>
              <a:gd name="connsiteX84" fmla="*/ 4051216 w 5294789"/>
              <a:gd name="connsiteY84" fmla="*/ 153370 h 1355153"/>
              <a:gd name="connsiteX85" fmla="*/ 3959776 w 5294789"/>
              <a:gd name="connsiteY85" fmla="*/ 127245 h 1355153"/>
              <a:gd name="connsiteX86" fmla="*/ 3919539 w 5294789"/>
              <a:gd name="connsiteY86" fmla="*/ 29633 h 1355153"/>
              <a:gd name="connsiteX87" fmla="*/ 3839310 w 5294789"/>
              <a:gd name="connsiteY87" fmla="*/ 25919 h 1355153"/>
              <a:gd name="connsiteX88" fmla="*/ 3750770 w 5294789"/>
              <a:gd name="connsiteY88" fmla="*/ 88056 h 1355153"/>
              <a:gd name="connsiteX89" fmla="*/ 3620142 w 5294789"/>
              <a:gd name="connsiteY89" fmla="*/ 114182 h 1355153"/>
              <a:gd name="connsiteX90" fmla="*/ 3607079 w 5294789"/>
              <a:gd name="connsiteY90" fmla="*/ 166433 h 1355153"/>
              <a:gd name="connsiteX91" fmla="*/ 3573551 w 5294789"/>
              <a:gd name="connsiteY91" fmla="*/ 259889 h 1355153"/>
              <a:gd name="connsiteX92" fmla="*/ 3580953 w 5294789"/>
              <a:gd name="connsiteY92" fmla="*/ 362376 h 1355153"/>
              <a:gd name="connsiteX93" fmla="*/ 3554828 w 5294789"/>
              <a:gd name="connsiteY93" fmla="*/ 401565 h 1355153"/>
              <a:gd name="connsiteX94" fmla="*/ 3450325 w 5294789"/>
              <a:gd name="connsiteY94" fmla="*/ 479942 h 1355153"/>
              <a:gd name="connsiteX95" fmla="*/ 3176005 w 5294789"/>
              <a:gd name="connsiteY95" fmla="*/ 479942 h 1355153"/>
              <a:gd name="connsiteX96" fmla="*/ 3136816 w 5294789"/>
              <a:gd name="connsiteY96" fmla="*/ 506068 h 1355153"/>
              <a:gd name="connsiteX97" fmla="*/ 3032313 w 5294789"/>
              <a:gd name="connsiteY97" fmla="*/ 466879 h 1355153"/>
              <a:gd name="connsiteX98" fmla="*/ 2940873 w 5294789"/>
              <a:gd name="connsiteY98" fmla="*/ 545256 h 1355153"/>
              <a:gd name="connsiteX99" fmla="*/ 2914748 w 5294789"/>
              <a:gd name="connsiteY99" fmla="*/ 584445 h 1355153"/>
              <a:gd name="connsiteX100" fmla="*/ 2862496 w 5294789"/>
              <a:gd name="connsiteY100" fmla="*/ 623633 h 1355153"/>
              <a:gd name="connsiteX101" fmla="*/ 2797182 w 5294789"/>
              <a:gd name="connsiteY101" fmla="*/ 610570 h 1355153"/>
              <a:gd name="connsiteX102" fmla="*/ 2757993 w 5294789"/>
              <a:gd name="connsiteY102" fmla="*/ 571382 h 1355153"/>
              <a:gd name="connsiteX103" fmla="*/ 2718805 w 5294789"/>
              <a:gd name="connsiteY103" fmla="*/ 545256 h 1355153"/>
              <a:gd name="connsiteX104" fmla="*/ 2705742 w 5294789"/>
              <a:gd name="connsiteY104" fmla="*/ 479942 h 1355153"/>
              <a:gd name="connsiteX105" fmla="*/ 2666553 w 5294789"/>
              <a:gd name="connsiteY105" fmla="*/ 440753 h 1355153"/>
              <a:gd name="connsiteX106" fmla="*/ 2627365 w 5294789"/>
              <a:gd name="connsiteY106" fmla="*/ 297062 h 1355153"/>
              <a:gd name="connsiteX107" fmla="*/ 2522862 w 5294789"/>
              <a:gd name="connsiteY107" fmla="*/ 297062 h 1355153"/>
              <a:gd name="connsiteX108" fmla="*/ 2379170 w 5294789"/>
              <a:gd name="connsiteY108" fmla="*/ 323188 h 1355153"/>
              <a:gd name="connsiteX109" fmla="*/ 2339982 w 5294789"/>
              <a:gd name="connsiteY109" fmla="*/ 231748 h 1355153"/>
              <a:gd name="connsiteX110" fmla="*/ 2300793 w 5294789"/>
              <a:gd name="connsiteY110" fmla="*/ 127245 h 1355153"/>
              <a:gd name="connsiteX111" fmla="*/ 2287730 w 5294789"/>
              <a:gd name="connsiteY111" fmla="*/ 35805 h 1355153"/>
              <a:gd name="connsiteX112" fmla="*/ 2235479 w 5294789"/>
              <a:gd name="connsiteY112" fmla="*/ 61930 h 1355153"/>
              <a:gd name="connsiteX113" fmla="*/ 2196290 w 5294789"/>
              <a:gd name="connsiteY113" fmla="*/ 205622 h 1355153"/>
              <a:gd name="connsiteX114" fmla="*/ 2183228 w 5294789"/>
              <a:gd name="connsiteY114" fmla="*/ 388502 h 1355153"/>
              <a:gd name="connsiteX115" fmla="*/ 2144039 w 5294789"/>
              <a:gd name="connsiteY115" fmla="*/ 401565 h 1355153"/>
              <a:gd name="connsiteX116" fmla="*/ 2039536 w 5294789"/>
              <a:gd name="connsiteY116" fmla="*/ 440753 h 1355153"/>
              <a:gd name="connsiteX117" fmla="*/ 1726028 w 5294789"/>
              <a:gd name="connsiteY117" fmla="*/ 675885 h 1355153"/>
              <a:gd name="connsiteX118" fmla="*/ 1699902 w 5294789"/>
              <a:gd name="connsiteY118" fmla="*/ 858765 h 1355153"/>
              <a:gd name="connsiteX119" fmla="*/ 1660713 w 5294789"/>
              <a:gd name="connsiteY119" fmla="*/ 950205 h 1355153"/>
              <a:gd name="connsiteX120" fmla="*/ 1647650 w 5294789"/>
              <a:gd name="connsiteY120" fmla="*/ 1002456 h 1355153"/>
              <a:gd name="connsiteX121" fmla="*/ 1608462 w 5294789"/>
              <a:gd name="connsiteY121" fmla="*/ 1015519 h 1355153"/>
              <a:gd name="connsiteX122" fmla="*/ 1438645 w 5294789"/>
              <a:gd name="connsiteY122" fmla="*/ 989393 h 1355153"/>
              <a:gd name="connsiteX123" fmla="*/ 1373330 w 5294789"/>
              <a:gd name="connsiteY123" fmla="*/ 950205 h 1355153"/>
              <a:gd name="connsiteX124" fmla="*/ 1347205 w 5294789"/>
              <a:gd name="connsiteY124" fmla="*/ 897953 h 1355153"/>
              <a:gd name="connsiteX125" fmla="*/ 1281890 w 5294789"/>
              <a:gd name="connsiteY125" fmla="*/ 832639 h 1355153"/>
              <a:gd name="connsiteX126" fmla="*/ 1229639 w 5294789"/>
              <a:gd name="connsiteY126" fmla="*/ 741199 h 1355153"/>
              <a:gd name="connsiteX127" fmla="*/ 1151262 w 5294789"/>
              <a:gd name="connsiteY127" fmla="*/ 688948 h 1355153"/>
              <a:gd name="connsiteX128" fmla="*/ 1059822 w 5294789"/>
              <a:gd name="connsiteY128" fmla="*/ 702010 h 1355153"/>
              <a:gd name="connsiteX129" fmla="*/ 1007570 w 5294789"/>
              <a:gd name="connsiteY129" fmla="*/ 793450 h 1355153"/>
              <a:gd name="connsiteX130" fmla="*/ 968382 w 5294789"/>
              <a:gd name="connsiteY130" fmla="*/ 819576 h 1355153"/>
              <a:gd name="connsiteX131" fmla="*/ 863879 w 5294789"/>
              <a:gd name="connsiteY131" fmla="*/ 819576 h 1355153"/>
              <a:gd name="connsiteX132" fmla="*/ 837753 w 5294789"/>
              <a:gd name="connsiteY132" fmla="*/ 858765 h 1355153"/>
              <a:gd name="connsiteX133" fmla="*/ 654873 w 5294789"/>
              <a:gd name="connsiteY133" fmla="*/ 871828 h 1355153"/>
              <a:gd name="connsiteX134" fmla="*/ 511182 w 5294789"/>
              <a:gd name="connsiteY134" fmla="*/ 911016 h 1355153"/>
              <a:gd name="connsiteX135" fmla="*/ 445868 w 5294789"/>
              <a:gd name="connsiteY135" fmla="*/ 1028582 h 1355153"/>
              <a:gd name="connsiteX136" fmla="*/ 406679 w 5294789"/>
              <a:gd name="connsiteY136" fmla="*/ 1054708 h 1355153"/>
              <a:gd name="connsiteX137" fmla="*/ 289113 w 5294789"/>
              <a:gd name="connsiteY137" fmla="*/ 1185336 h 1355153"/>
              <a:gd name="connsiteX138" fmla="*/ 236862 w 5294789"/>
              <a:gd name="connsiteY138" fmla="*/ 1198399 h 1355153"/>
              <a:gd name="connsiteX139" fmla="*/ 197673 w 5294789"/>
              <a:gd name="connsiteY139" fmla="*/ 1224525 h 1355153"/>
              <a:gd name="connsiteX140" fmla="*/ 132359 w 5294789"/>
              <a:gd name="connsiteY140" fmla="*/ 1250650 h 1355153"/>
              <a:gd name="connsiteX141" fmla="*/ 93170 w 5294789"/>
              <a:gd name="connsiteY141" fmla="*/ 1289839 h 1355153"/>
              <a:gd name="connsiteX142" fmla="*/ 53982 w 5294789"/>
              <a:gd name="connsiteY142" fmla="*/ 1302902 h 1355153"/>
              <a:gd name="connsiteX143" fmla="*/ 1730 w 5294789"/>
              <a:gd name="connsiteY143" fmla="*/ 1315965 h 1355153"/>
              <a:gd name="connsiteX144" fmla="*/ 14793 w 5294789"/>
              <a:gd name="connsiteY144"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79125 w 5294789"/>
              <a:gd name="connsiteY46" fmla="*/ 1276776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01577 w 5294789"/>
              <a:gd name="connsiteY64" fmla="*/ 430262 h 1355153"/>
              <a:gd name="connsiteX65" fmla="*/ 4917384 w 5294789"/>
              <a:gd name="connsiteY65" fmla="*/ 311883 h 1355153"/>
              <a:gd name="connsiteX66" fmla="*/ 4887239 w 5294789"/>
              <a:gd name="connsiteY66" fmla="*/ 140308 h 1355153"/>
              <a:gd name="connsiteX67" fmla="*/ 4861113 w 5294789"/>
              <a:gd name="connsiteY67" fmla="*/ 88056 h 1355153"/>
              <a:gd name="connsiteX68" fmla="*/ 4821925 w 5294789"/>
              <a:gd name="connsiteY68" fmla="*/ 61930 h 1355153"/>
              <a:gd name="connsiteX69" fmla="*/ 4795799 w 5294789"/>
              <a:gd name="connsiteY69" fmla="*/ 22742 h 1355153"/>
              <a:gd name="connsiteX70" fmla="*/ 4691296 w 5294789"/>
              <a:gd name="connsiteY70" fmla="*/ 48868 h 1355153"/>
              <a:gd name="connsiteX71" fmla="*/ 4652108 w 5294789"/>
              <a:gd name="connsiteY71" fmla="*/ 88056 h 1355153"/>
              <a:gd name="connsiteX72" fmla="*/ 4612919 w 5294789"/>
              <a:gd name="connsiteY72" fmla="*/ 244810 h 1355153"/>
              <a:gd name="connsiteX73" fmla="*/ 4666205 w 5294789"/>
              <a:gd name="connsiteY73" fmla="*/ 409381 h 1355153"/>
              <a:gd name="connsiteX74" fmla="*/ 4560668 w 5294789"/>
              <a:gd name="connsiteY74" fmla="*/ 362376 h 1355153"/>
              <a:gd name="connsiteX75" fmla="*/ 4506212 w 5294789"/>
              <a:gd name="connsiteY75" fmla="*/ 285886 h 1355153"/>
              <a:gd name="connsiteX76" fmla="*/ 4443102 w 5294789"/>
              <a:gd name="connsiteY76" fmla="*/ 336250 h 1355153"/>
              <a:gd name="connsiteX77" fmla="*/ 4416976 w 5294789"/>
              <a:gd name="connsiteY77" fmla="*/ 297062 h 1355153"/>
              <a:gd name="connsiteX78" fmla="*/ 4382406 w 5294789"/>
              <a:gd name="connsiteY78" fmla="*/ 536719 h 1355153"/>
              <a:gd name="connsiteX79" fmla="*/ 4368318 w 5294789"/>
              <a:gd name="connsiteY79" fmla="*/ 375017 h 1355153"/>
              <a:gd name="connsiteX80" fmla="*/ 4325696 w 5294789"/>
              <a:gd name="connsiteY80" fmla="*/ 219038 h 1355153"/>
              <a:gd name="connsiteX81" fmla="*/ 4238957 w 5294789"/>
              <a:gd name="connsiteY81" fmla="*/ 122359 h 1355153"/>
              <a:gd name="connsiteX82" fmla="*/ 4158271 w 5294789"/>
              <a:gd name="connsiteY82" fmla="*/ 194514 h 1355153"/>
              <a:gd name="connsiteX83" fmla="*/ 4070415 w 5294789"/>
              <a:gd name="connsiteY83" fmla="*/ 460297 h 1355153"/>
              <a:gd name="connsiteX84" fmla="*/ 4077489 w 5294789"/>
              <a:gd name="connsiteY84" fmla="*/ 278459 h 1355153"/>
              <a:gd name="connsiteX85" fmla="*/ 4051216 w 5294789"/>
              <a:gd name="connsiteY85" fmla="*/ 153370 h 1355153"/>
              <a:gd name="connsiteX86" fmla="*/ 3959776 w 5294789"/>
              <a:gd name="connsiteY86" fmla="*/ 127245 h 1355153"/>
              <a:gd name="connsiteX87" fmla="*/ 3919539 w 5294789"/>
              <a:gd name="connsiteY87" fmla="*/ 29633 h 1355153"/>
              <a:gd name="connsiteX88" fmla="*/ 3839310 w 5294789"/>
              <a:gd name="connsiteY88" fmla="*/ 25919 h 1355153"/>
              <a:gd name="connsiteX89" fmla="*/ 3750770 w 5294789"/>
              <a:gd name="connsiteY89" fmla="*/ 88056 h 1355153"/>
              <a:gd name="connsiteX90" fmla="*/ 3620142 w 5294789"/>
              <a:gd name="connsiteY90" fmla="*/ 114182 h 1355153"/>
              <a:gd name="connsiteX91" fmla="*/ 3607079 w 5294789"/>
              <a:gd name="connsiteY91" fmla="*/ 166433 h 1355153"/>
              <a:gd name="connsiteX92" fmla="*/ 3573551 w 5294789"/>
              <a:gd name="connsiteY92" fmla="*/ 259889 h 1355153"/>
              <a:gd name="connsiteX93" fmla="*/ 3580953 w 5294789"/>
              <a:gd name="connsiteY93" fmla="*/ 362376 h 1355153"/>
              <a:gd name="connsiteX94" fmla="*/ 3554828 w 5294789"/>
              <a:gd name="connsiteY94" fmla="*/ 401565 h 1355153"/>
              <a:gd name="connsiteX95" fmla="*/ 3450325 w 5294789"/>
              <a:gd name="connsiteY95" fmla="*/ 479942 h 1355153"/>
              <a:gd name="connsiteX96" fmla="*/ 3176005 w 5294789"/>
              <a:gd name="connsiteY96" fmla="*/ 479942 h 1355153"/>
              <a:gd name="connsiteX97" fmla="*/ 3136816 w 5294789"/>
              <a:gd name="connsiteY97" fmla="*/ 506068 h 1355153"/>
              <a:gd name="connsiteX98" fmla="*/ 3032313 w 5294789"/>
              <a:gd name="connsiteY98" fmla="*/ 466879 h 1355153"/>
              <a:gd name="connsiteX99" fmla="*/ 2940873 w 5294789"/>
              <a:gd name="connsiteY99" fmla="*/ 545256 h 1355153"/>
              <a:gd name="connsiteX100" fmla="*/ 2914748 w 5294789"/>
              <a:gd name="connsiteY100" fmla="*/ 584445 h 1355153"/>
              <a:gd name="connsiteX101" fmla="*/ 2862496 w 5294789"/>
              <a:gd name="connsiteY101" fmla="*/ 623633 h 1355153"/>
              <a:gd name="connsiteX102" fmla="*/ 2797182 w 5294789"/>
              <a:gd name="connsiteY102" fmla="*/ 610570 h 1355153"/>
              <a:gd name="connsiteX103" fmla="*/ 2757993 w 5294789"/>
              <a:gd name="connsiteY103" fmla="*/ 571382 h 1355153"/>
              <a:gd name="connsiteX104" fmla="*/ 2718805 w 5294789"/>
              <a:gd name="connsiteY104" fmla="*/ 545256 h 1355153"/>
              <a:gd name="connsiteX105" fmla="*/ 2705742 w 5294789"/>
              <a:gd name="connsiteY105" fmla="*/ 479942 h 1355153"/>
              <a:gd name="connsiteX106" fmla="*/ 2666553 w 5294789"/>
              <a:gd name="connsiteY106" fmla="*/ 440753 h 1355153"/>
              <a:gd name="connsiteX107" fmla="*/ 2627365 w 5294789"/>
              <a:gd name="connsiteY107" fmla="*/ 297062 h 1355153"/>
              <a:gd name="connsiteX108" fmla="*/ 2522862 w 5294789"/>
              <a:gd name="connsiteY108" fmla="*/ 297062 h 1355153"/>
              <a:gd name="connsiteX109" fmla="*/ 2379170 w 5294789"/>
              <a:gd name="connsiteY109" fmla="*/ 323188 h 1355153"/>
              <a:gd name="connsiteX110" fmla="*/ 2339982 w 5294789"/>
              <a:gd name="connsiteY110" fmla="*/ 231748 h 1355153"/>
              <a:gd name="connsiteX111" fmla="*/ 2300793 w 5294789"/>
              <a:gd name="connsiteY111" fmla="*/ 127245 h 1355153"/>
              <a:gd name="connsiteX112" fmla="*/ 2287730 w 5294789"/>
              <a:gd name="connsiteY112" fmla="*/ 35805 h 1355153"/>
              <a:gd name="connsiteX113" fmla="*/ 2235479 w 5294789"/>
              <a:gd name="connsiteY113" fmla="*/ 61930 h 1355153"/>
              <a:gd name="connsiteX114" fmla="*/ 2196290 w 5294789"/>
              <a:gd name="connsiteY114" fmla="*/ 205622 h 1355153"/>
              <a:gd name="connsiteX115" fmla="*/ 2183228 w 5294789"/>
              <a:gd name="connsiteY115" fmla="*/ 388502 h 1355153"/>
              <a:gd name="connsiteX116" fmla="*/ 2144039 w 5294789"/>
              <a:gd name="connsiteY116" fmla="*/ 401565 h 1355153"/>
              <a:gd name="connsiteX117" fmla="*/ 2039536 w 5294789"/>
              <a:gd name="connsiteY117" fmla="*/ 440753 h 1355153"/>
              <a:gd name="connsiteX118" fmla="*/ 1726028 w 5294789"/>
              <a:gd name="connsiteY118" fmla="*/ 675885 h 1355153"/>
              <a:gd name="connsiteX119" fmla="*/ 1699902 w 5294789"/>
              <a:gd name="connsiteY119" fmla="*/ 858765 h 1355153"/>
              <a:gd name="connsiteX120" fmla="*/ 1660713 w 5294789"/>
              <a:gd name="connsiteY120" fmla="*/ 950205 h 1355153"/>
              <a:gd name="connsiteX121" fmla="*/ 1647650 w 5294789"/>
              <a:gd name="connsiteY121" fmla="*/ 1002456 h 1355153"/>
              <a:gd name="connsiteX122" fmla="*/ 1608462 w 5294789"/>
              <a:gd name="connsiteY122" fmla="*/ 1015519 h 1355153"/>
              <a:gd name="connsiteX123" fmla="*/ 1438645 w 5294789"/>
              <a:gd name="connsiteY123" fmla="*/ 989393 h 1355153"/>
              <a:gd name="connsiteX124" fmla="*/ 1373330 w 5294789"/>
              <a:gd name="connsiteY124" fmla="*/ 950205 h 1355153"/>
              <a:gd name="connsiteX125" fmla="*/ 1347205 w 5294789"/>
              <a:gd name="connsiteY125" fmla="*/ 897953 h 1355153"/>
              <a:gd name="connsiteX126" fmla="*/ 1281890 w 5294789"/>
              <a:gd name="connsiteY126" fmla="*/ 832639 h 1355153"/>
              <a:gd name="connsiteX127" fmla="*/ 1229639 w 5294789"/>
              <a:gd name="connsiteY127" fmla="*/ 741199 h 1355153"/>
              <a:gd name="connsiteX128" fmla="*/ 1151262 w 5294789"/>
              <a:gd name="connsiteY128" fmla="*/ 688948 h 1355153"/>
              <a:gd name="connsiteX129" fmla="*/ 1059822 w 5294789"/>
              <a:gd name="connsiteY129" fmla="*/ 702010 h 1355153"/>
              <a:gd name="connsiteX130" fmla="*/ 1007570 w 5294789"/>
              <a:gd name="connsiteY130" fmla="*/ 793450 h 1355153"/>
              <a:gd name="connsiteX131" fmla="*/ 968382 w 5294789"/>
              <a:gd name="connsiteY131" fmla="*/ 819576 h 1355153"/>
              <a:gd name="connsiteX132" fmla="*/ 863879 w 5294789"/>
              <a:gd name="connsiteY132" fmla="*/ 819576 h 1355153"/>
              <a:gd name="connsiteX133" fmla="*/ 837753 w 5294789"/>
              <a:gd name="connsiteY133" fmla="*/ 858765 h 1355153"/>
              <a:gd name="connsiteX134" fmla="*/ 654873 w 5294789"/>
              <a:gd name="connsiteY134" fmla="*/ 871828 h 1355153"/>
              <a:gd name="connsiteX135" fmla="*/ 511182 w 5294789"/>
              <a:gd name="connsiteY135" fmla="*/ 911016 h 1355153"/>
              <a:gd name="connsiteX136" fmla="*/ 445868 w 5294789"/>
              <a:gd name="connsiteY136" fmla="*/ 1028582 h 1355153"/>
              <a:gd name="connsiteX137" fmla="*/ 406679 w 5294789"/>
              <a:gd name="connsiteY137" fmla="*/ 1054708 h 1355153"/>
              <a:gd name="connsiteX138" fmla="*/ 289113 w 5294789"/>
              <a:gd name="connsiteY138" fmla="*/ 1185336 h 1355153"/>
              <a:gd name="connsiteX139" fmla="*/ 236862 w 5294789"/>
              <a:gd name="connsiteY139" fmla="*/ 1198399 h 1355153"/>
              <a:gd name="connsiteX140" fmla="*/ 197673 w 5294789"/>
              <a:gd name="connsiteY140" fmla="*/ 1224525 h 1355153"/>
              <a:gd name="connsiteX141" fmla="*/ 132359 w 5294789"/>
              <a:gd name="connsiteY141" fmla="*/ 1250650 h 1355153"/>
              <a:gd name="connsiteX142" fmla="*/ 93170 w 5294789"/>
              <a:gd name="connsiteY142" fmla="*/ 1289839 h 1355153"/>
              <a:gd name="connsiteX143" fmla="*/ 53982 w 5294789"/>
              <a:gd name="connsiteY143" fmla="*/ 1302902 h 1355153"/>
              <a:gd name="connsiteX144" fmla="*/ 1730 w 5294789"/>
              <a:gd name="connsiteY144" fmla="*/ 1315965 h 1355153"/>
              <a:gd name="connsiteX145" fmla="*/ 14793 w 5294789"/>
              <a:gd name="connsiteY145"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79125 w 5294789"/>
              <a:gd name="connsiteY46" fmla="*/ 1276776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01577 w 5294789"/>
              <a:gd name="connsiteY64" fmla="*/ 430262 h 1355153"/>
              <a:gd name="connsiteX65" fmla="*/ 4917384 w 5294789"/>
              <a:gd name="connsiteY65" fmla="*/ 311883 h 1355153"/>
              <a:gd name="connsiteX66" fmla="*/ 4887239 w 5294789"/>
              <a:gd name="connsiteY66" fmla="*/ 140308 h 1355153"/>
              <a:gd name="connsiteX67" fmla="*/ 4861113 w 5294789"/>
              <a:gd name="connsiteY67" fmla="*/ 88056 h 1355153"/>
              <a:gd name="connsiteX68" fmla="*/ 4821925 w 5294789"/>
              <a:gd name="connsiteY68" fmla="*/ 61930 h 1355153"/>
              <a:gd name="connsiteX69" fmla="*/ 4795799 w 5294789"/>
              <a:gd name="connsiteY69" fmla="*/ 22742 h 1355153"/>
              <a:gd name="connsiteX70" fmla="*/ 4691296 w 5294789"/>
              <a:gd name="connsiteY70" fmla="*/ 48868 h 1355153"/>
              <a:gd name="connsiteX71" fmla="*/ 4652108 w 5294789"/>
              <a:gd name="connsiteY71" fmla="*/ 88056 h 1355153"/>
              <a:gd name="connsiteX72" fmla="*/ 4612919 w 5294789"/>
              <a:gd name="connsiteY72" fmla="*/ 244810 h 1355153"/>
              <a:gd name="connsiteX73" fmla="*/ 4666205 w 5294789"/>
              <a:gd name="connsiteY73" fmla="*/ 409381 h 1355153"/>
              <a:gd name="connsiteX74" fmla="*/ 4560668 w 5294789"/>
              <a:gd name="connsiteY74" fmla="*/ 362376 h 1355153"/>
              <a:gd name="connsiteX75" fmla="*/ 4506212 w 5294789"/>
              <a:gd name="connsiteY75" fmla="*/ 285886 h 1355153"/>
              <a:gd name="connsiteX76" fmla="*/ 4443102 w 5294789"/>
              <a:gd name="connsiteY76" fmla="*/ 336250 h 1355153"/>
              <a:gd name="connsiteX77" fmla="*/ 4416976 w 5294789"/>
              <a:gd name="connsiteY77" fmla="*/ 297062 h 1355153"/>
              <a:gd name="connsiteX78" fmla="*/ 4382406 w 5294789"/>
              <a:gd name="connsiteY78" fmla="*/ 536719 h 1355153"/>
              <a:gd name="connsiteX79" fmla="*/ 4368318 w 5294789"/>
              <a:gd name="connsiteY79" fmla="*/ 375017 h 1355153"/>
              <a:gd name="connsiteX80" fmla="*/ 4325696 w 5294789"/>
              <a:gd name="connsiteY80" fmla="*/ 219038 h 1355153"/>
              <a:gd name="connsiteX81" fmla="*/ 4238957 w 5294789"/>
              <a:gd name="connsiteY81" fmla="*/ 122359 h 1355153"/>
              <a:gd name="connsiteX82" fmla="*/ 4158271 w 5294789"/>
              <a:gd name="connsiteY82" fmla="*/ 194514 h 1355153"/>
              <a:gd name="connsiteX83" fmla="*/ 4070415 w 5294789"/>
              <a:gd name="connsiteY83" fmla="*/ 460297 h 1355153"/>
              <a:gd name="connsiteX84" fmla="*/ 4077489 w 5294789"/>
              <a:gd name="connsiteY84" fmla="*/ 278459 h 1355153"/>
              <a:gd name="connsiteX85" fmla="*/ 4051216 w 5294789"/>
              <a:gd name="connsiteY85" fmla="*/ 153370 h 1355153"/>
              <a:gd name="connsiteX86" fmla="*/ 3959776 w 5294789"/>
              <a:gd name="connsiteY86" fmla="*/ 127245 h 1355153"/>
              <a:gd name="connsiteX87" fmla="*/ 3919539 w 5294789"/>
              <a:gd name="connsiteY87" fmla="*/ 29633 h 1355153"/>
              <a:gd name="connsiteX88" fmla="*/ 3839310 w 5294789"/>
              <a:gd name="connsiteY88" fmla="*/ 25919 h 1355153"/>
              <a:gd name="connsiteX89" fmla="*/ 3750770 w 5294789"/>
              <a:gd name="connsiteY89" fmla="*/ 88056 h 1355153"/>
              <a:gd name="connsiteX90" fmla="*/ 3620142 w 5294789"/>
              <a:gd name="connsiteY90" fmla="*/ 114182 h 1355153"/>
              <a:gd name="connsiteX91" fmla="*/ 3607079 w 5294789"/>
              <a:gd name="connsiteY91" fmla="*/ 166433 h 1355153"/>
              <a:gd name="connsiteX92" fmla="*/ 3573551 w 5294789"/>
              <a:gd name="connsiteY92" fmla="*/ 259889 h 1355153"/>
              <a:gd name="connsiteX93" fmla="*/ 3580953 w 5294789"/>
              <a:gd name="connsiteY93" fmla="*/ 362376 h 1355153"/>
              <a:gd name="connsiteX94" fmla="*/ 3554828 w 5294789"/>
              <a:gd name="connsiteY94" fmla="*/ 401565 h 1355153"/>
              <a:gd name="connsiteX95" fmla="*/ 3450325 w 5294789"/>
              <a:gd name="connsiteY95" fmla="*/ 479942 h 1355153"/>
              <a:gd name="connsiteX96" fmla="*/ 3307794 w 5294789"/>
              <a:gd name="connsiteY96" fmla="*/ 434438 h 1355153"/>
              <a:gd name="connsiteX97" fmla="*/ 3176005 w 5294789"/>
              <a:gd name="connsiteY97" fmla="*/ 479942 h 1355153"/>
              <a:gd name="connsiteX98" fmla="*/ 3136816 w 5294789"/>
              <a:gd name="connsiteY98" fmla="*/ 506068 h 1355153"/>
              <a:gd name="connsiteX99" fmla="*/ 3032313 w 5294789"/>
              <a:gd name="connsiteY99" fmla="*/ 466879 h 1355153"/>
              <a:gd name="connsiteX100" fmla="*/ 2940873 w 5294789"/>
              <a:gd name="connsiteY100" fmla="*/ 545256 h 1355153"/>
              <a:gd name="connsiteX101" fmla="*/ 2914748 w 5294789"/>
              <a:gd name="connsiteY101" fmla="*/ 584445 h 1355153"/>
              <a:gd name="connsiteX102" fmla="*/ 2862496 w 5294789"/>
              <a:gd name="connsiteY102" fmla="*/ 623633 h 1355153"/>
              <a:gd name="connsiteX103" fmla="*/ 2797182 w 5294789"/>
              <a:gd name="connsiteY103" fmla="*/ 610570 h 1355153"/>
              <a:gd name="connsiteX104" fmla="*/ 2757993 w 5294789"/>
              <a:gd name="connsiteY104" fmla="*/ 571382 h 1355153"/>
              <a:gd name="connsiteX105" fmla="*/ 2718805 w 5294789"/>
              <a:gd name="connsiteY105" fmla="*/ 545256 h 1355153"/>
              <a:gd name="connsiteX106" fmla="*/ 2705742 w 5294789"/>
              <a:gd name="connsiteY106" fmla="*/ 479942 h 1355153"/>
              <a:gd name="connsiteX107" fmla="*/ 2666553 w 5294789"/>
              <a:gd name="connsiteY107" fmla="*/ 440753 h 1355153"/>
              <a:gd name="connsiteX108" fmla="*/ 2627365 w 5294789"/>
              <a:gd name="connsiteY108" fmla="*/ 297062 h 1355153"/>
              <a:gd name="connsiteX109" fmla="*/ 2522862 w 5294789"/>
              <a:gd name="connsiteY109" fmla="*/ 297062 h 1355153"/>
              <a:gd name="connsiteX110" fmla="*/ 2379170 w 5294789"/>
              <a:gd name="connsiteY110" fmla="*/ 323188 h 1355153"/>
              <a:gd name="connsiteX111" fmla="*/ 2339982 w 5294789"/>
              <a:gd name="connsiteY111" fmla="*/ 231748 h 1355153"/>
              <a:gd name="connsiteX112" fmla="*/ 2300793 w 5294789"/>
              <a:gd name="connsiteY112" fmla="*/ 127245 h 1355153"/>
              <a:gd name="connsiteX113" fmla="*/ 2287730 w 5294789"/>
              <a:gd name="connsiteY113" fmla="*/ 35805 h 1355153"/>
              <a:gd name="connsiteX114" fmla="*/ 2235479 w 5294789"/>
              <a:gd name="connsiteY114" fmla="*/ 61930 h 1355153"/>
              <a:gd name="connsiteX115" fmla="*/ 2196290 w 5294789"/>
              <a:gd name="connsiteY115" fmla="*/ 205622 h 1355153"/>
              <a:gd name="connsiteX116" fmla="*/ 2183228 w 5294789"/>
              <a:gd name="connsiteY116" fmla="*/ 388502 h 1355153"/>
              <a:gd name="connsiteX117" fmla="*/ 2144039 w 5294789"/>
              <a:gd name="connsiteY117" fmla="*/ 401565 h 1355153"/>
              <a:gd name="connsiteX118" fmla="*/ 2039536 w 5294789"/>
              <a:gd name="connsiteY118" fmla="*/ 440753 h 1355153"/>
              <a:gd name="connsiteX119" fmla="*/ 1726028 w 5294789"/>
              <a:gd name="connsiteY119" fmla="*/ 675885 h 1355153"/>
              <a:gd name="connsiteX120" fmla="*/ 1699902 w 5294789"/>
              <a:gd name="connsiteY120" fmla="*/ 858765 h 1355153"/>
              <a:gd name="connsiteX121" fmla="*/ 1660713 w 5294789"/>
              <a:gd name="connsiteY121" fmla="*/ 950205 h 1355153"/>
              <a:gd name="connsiteX122" fmla="*/ 1647650 w 5294789"/>
              <a:gd name="connsiteY122" fmla="*/ 1002456 h 1355153"/>
              <a:gd name="connsiteX123" fmla="*/ 1608462 w 5294789"/>
              <a:gd name="connsiteY123" fmla="*/ 1015519 h 1355153"/>
              <a:gd name="connsiteX124" fmla="*/ 1438645 w 5294789"/>
              <a:gd name="connsiteY124" fmla="*/ 989393 h 1355153"/>
              <a:gd name="connsiteX125" fmla="*/ 1373330 w 5294789"/>
              <a:gd name="connsiteY125" fmla="*/ 950205 h 1355153"/>
              <a:gd name="connsiteX126" fmla="*/ 1347205 w 5294789"/>
              <a:gd name="connsiteY126" fmla="*/ 897953 h 1355153"/>
              <a:gd name="connsiteX127" fmla="*/ 1281890 w 5294789"/>
              <a:gd name="connsiteY127" fmla="*/ 832639 h 1355153"/>
              <a:gd name="connsiteX128" fmla="*/ 1229639 w 5294789"/>
              <a:gd name="connsiteY128" fmla="*/ 741199 h 1355153"/>
              <a:gd name="connsiteX129" fmla="*/ 1151262 w 5294789"/>
              <a:gd name="connsiteY129" fmla="*/ 688948 h 1355153"/>
              <a:gd name="connsiteX130" fmla="*/ 1059822 w 5294789"/>
              <a:gd name="connsiteY130" fmla="*/ 702010 h 1355153"/>
              <a:gd name="connsiteX131" fmla="*/ 1007570 w 5294789"/>
              <a:gd name="connsiteY131" fmla="*/ 793450 h 1355153"/>
              <a:gd name="connsiteX132" fmla="*/ 968382 w 5294789"/>
              <a:gd name="connsiteY132" fmla="*/ 819576 h 1355153"/>
              <a:gd name="connsiteX133" fmla="*/ 863879 w 5294789"/>
              <a:gd name="connsiteY133" fmla="*/ 819576 h 1355153"/>
              <a:gd name="connsiteX134" fmla="*/ 837753 w 5294789"/>
              <a:gd name="connsiteY134" fmla="*/ 858765 h 1355153"/>
              <a:gd name="connsiteX135" fmla="*/ 654873 w 5294789"/>
              <a:gd name="connsiteY135" fmla="*/ 871828 h 1355153"/>
              <a:gd name="connsiteX136" fmla="*/ 511182 w 5294789"/>
              <a:gd name="connsiteY136" fmla="*/ 911016 h 1355153"/>
              <a:gd name="connsiteX137" fmla="*/ 445868 w 5294789"/>
              <a:gd name="connsiteY137" fmla="*/ 1028582 h 1355153"/>
              <a:gd name="connsiteX138" fmla="*/ 406679 w 5294789"/>
              <a:gd name="connsiteY138" fmla="*/ 1054708 h 1355153"/>
              <a:gd name="connsiteX139" fmla="*/ 289113 w 5294789"/>
              <a:gd name="connsiteY139" fmla="*/ 1185336 h 1355153"/>
              <a:gd name="connsiteX140" fmla="*/ 236862 w 5294789"/>
              <a:gd name="connsiteY140" fmla="*/ 1198399 h 1355153"/>
              <a:gd name="connsiteX141" fmla="*/ 197673 w 5294789"/>
              <a:gd name="connsiteY141" fmla="*/ 1224525 h 1355153"/>
              <a:gd name="connsiteX142" fmla="*/ 132359 w 5294789"/>
              <a:gd name="connsiteY142" fmla="*/ 1250650 h 1355153"/>
              <a:gd name="connsiteX143" fmla="*/ 93170 w 5294789"/>
              <a:gd name="connsiteY143" fmla="*/ 1289839 h 1355153"/>
              <a:gd name="connsiteX144" fmla="*/ 53982 w 5294789"/>
              <a:gd name="connsiteY144" fmla="*/ 1302902 h 1355153"/>
              <a:gd name="connsiteX145" fmla="*/ 1730 w 5294789"/>
              <a:gd name="connsiteY145" fmla="*/ 1315965 h 1355153"/>
              <a:gd name="connsiteX146" fmla="*/ 14793 w 5294789"/>
              <a:gd name="connsiteY146" fmla="*/ 1342090 h 1355153"/>
              <a:gd name="connsiteX0" fmla="*/ 80108 w 5294789"/>
              <a:gd name="connsiteY0" fmla="*/ 1355153 h 1355153"/>
              <a:gd name="connsiteX1" fmla="*/ 119296 w 5294789"/>
              <a:gd name="connsiteY1" fmla="*/ 1289839 h 1355153"/>
              <a:gd name="connsiteX2" fmla="*/ 171548 w 5294789"/>
              <a:gd name="connsiteY2" fmla="*/ 1250650 h 1355153"/>
              <a:gd name="connsiteX3" fmla="*/ 276050 w 5294789"/>
              <a:gd name="connsiteY3" fmla="*/ 1185336 h 1355153"/>
              <a:gd name="connsiteX4" fmla="*/ 315239 w 5294789"/>
              <a:gd name="connsiteY4" fmla="*/ 1146148 h 1355153"/>
              <a:gd name="connsiteX5" fmla="*/ 341365 w 5294789"/>
              <a:gd name="connsiteY5" fmla="*/ 1106959 h 1355153"/>
              <a:gd name="connsiteX6" fmla="*/ 432805 w 5294789"/>
              <a:gd name="connsiteY6" fmla="*/ 1080833 h 1355153"/>
              <a:gd name="connsiteX7" fmla="*/ 524245 w 5294789"/>
              <a:gd name="connsiteY7" fmla="*/ 1028582 h 1355153"/>
              <a:gd name="connsiteX8" fmla="*/ 628748 w 5294789"/>
              <a:gd name="connsiteY8" fmla="*/ 976330 h 1355153"/>
              <a:gd name="connsiteX9" fmla="*/ 680999 w 5294789"/>
              <a:gd name="connsiteY9" fmla="*/ 937142 h 1355153"/>
              <a:gd name="connsiteX10" fmla="*/ 1164325 w 5294789"/>
              <a:gd name="connsiteY10" fmla="*/ 976330 h 1355153"/>
              <a:gd name="connsiteX11" fmla="*/ 1281890 w 5294789"/>
              <a:gd name="connsiteY11" fmla="*/ 1028582 h 1355153"/>
              <a:gd name="connsiteX12" fmla="*/ 1321079 w 5294789"/>
              <a:gd name="connsiteY12" fmla="*/ 1054708 h 1355153"/>
              <a:gd name="connsiteX13" fmla="*/ 1477833 w 5294789"/>
              <a:gd name="connsiteY13" fmla="*/ 1080833 h 1355153"/>
              <a:gd name="connsiteX14" fmla="*/ 1517022 w 5294789"/>
              <a:gd name="connsiteY14" fmla="*/ 1106959 h 1355153"/>
              <a:gd name="connsiteX15" fmla="*/ 1621525 w 5294789"/>
              <a:gd name="connsiteY15" fmla="*/ 1041645 h 1355153"/>
              <a:gd name="connsiteX16" fmla="*/ 1660713 w 5294789"/>
              <a:gd name="connsiteY16" fmla="*/ 1028582 h 1355153"/>
              <a:gd name="connsiteX17" fmla="*/ 1726028 w 5294789"/>
              <a:gd name="connsiteY17" fmla="*/ 963268 h 1355153"/>
              <a:gd name="connsiteX18" fmla="*/ 1817468 w 5294789"/>
              <a:gd name="connsiteY18" fmla="*/ 884890 h 1355153"/>
              <a:gd name="connsiteX19" fmla="*/ 1908908 w 5294789"/>
              <a:gd name="connsiteY19" fmla="*/ 819576 h 1355153"/>
              <a:gd name="connsiteX20" fmla="*/ 1961159 w 5294789"/>
              <a:gd name="connsiteY20" fmla="*/ 806513 h 1355153"/>
              <a:gd name="connsiteX21" fmla="*/ 2091788 w 5294789"/>
              <a:gd name="connsiteY21" fmla="*/ 754262 h 1355153"/>
              <a:gd name="connsiteX22" fmla="*/ 2196290 w 5294789"/>
              <a:gd name="connsiteY22" fmla="*/ 715073 h 1355153"/>
              <a:gd name="connsiteX23" fmla="*/ 2405296 w 5294789"/>
              <a:gd name="connsiteY23" fmla="*/ 741199 h 1355153"/>
              <a:gd name="connsiteX24" fmla="*/ 2457548 w 5294789"/>
              <a:gd name="connsiteY24" fmla="*/ 754262 h 1355153"/>
              <a:gd name="connsiteX25" fmla="*/ 2548988 w 5294789"/>
              <a:gd name="connsiteY25" fmla="*/ 845702 h 1355153"/>
              <a:gd name="connsiteX26" fmla="*/ 2588176 w 5294789"/>
              <a:gd name="connsiteY26" fmla="*/ 884890 h 1355153"/>
              <a:gd name="connsiteX27" fmla="*/ 2627365 w 5294789"/>
              <a:gd name="connsiteY27" fmla="*/ 897953 h 1355153"/>
              <a:gd name="connsiteX28" fmla="*/ 2757993 w 5294789"/>
              <a:gd name="connsiteY28" fmla="*/ 924079 h 1355153"/>
              <a:gd name="connsiteX29" fmla="*/ 2810245 w 5294789"/>
              <a:gd name="connsiteY29" fmla="*/ 937142 h 1355153"/>
              <a:gd name="connsiteX30" fmla="*/ 2862496 w 5294789"/>
              <a:gd name="connsiteY30" fmla="*/ 897953 h 1355153"/>
              <a:gd name="connsiteX31" fmla="*/ 2993125 w 5294789"/>
              <a:gd name="connsiteY31" fmla="*/ 845702 h 1355153"/>
              <a:gd name="connsiteX32" fmla="*/ 3097628 w 5294789"/>
              <a:gd name="connsiteY32" fmla="*/ 793450 h 1355153"/>
              <a:gd name="connsiteX33" fmla="*/ 3463388 w 5294789"/>
              <a:gd name="connsiteY33" fmla="*/ 832639 h 1355153"/>
              <a:gd name="connsiteX34" fmla="*/ 3541765 w 5294789"/>
              <a:gd name="connsiteY34" fmla="*/ 845702 h 1355153"/>
              <a:gd name="connsiteX35" fmla="*/ 3659330 w 5294789"/>
              <a:gd name="connsiteY35" fmla="*/ 897953 h 1355153"/>
              <a:gd name="connsiteX36" fmla="*/ 3763833 w 5294789"/>
              <a:gd name="connsiteY36" fmla="*/ 924079 h 1355153"/>
              <a:gd name="connsiteX37" fmla="*/ 3894462 w 5294789"/>
              <a:gd name="connsiteY37" fmla="*/ 1002456 h 1355153"/>
              <a:gd name="connsiteX38" fmla="*/ 3946713 w 5294789"/>
              <a:gd name="connsiteY38" fmla="*/ 1015519 h 1355153"/>
              <a:gd name="connsiteX39" fmla="*/ 3998965 w 5294789"/>
              <a:gd name="connsiteY39" fmla="*/ 1041645 h 1355153"/>
              <a:gd name="connsiteX40" fmla="*/ 4038153 w 5294789"/>
              <a:gd name="connsiteY40" fmla="*/ 1054708 h 1355153"/>
              <a:gd name="connsiteX41" fmla="*/ 4207970 w 5294789"/>
              <a:gd name="connsiteY41" fmla="*/ 1080833 h 1355153"/>
              <a:gd name="connsiteX42" fmla="*/ 4403913 w 5294789"/>
              <a:gd name="connsiteY42" fmla="*/ 1159210 h 1355153"/>
              <a:gd name="connsiteX43" fmla="*/ 4586793 w 5294789"/>
              <a:gd name="connsiteY43" fmla="*/ 1198399 h 1355153"/>
              <a:gd name="connsiteX44" fmla="*/ 4639045 w 5294789"/>
              <a:gd name="connsiteY44" fmla="*/ 1211462 h 1355153"/>
              <a:gd name="connsiteX45" fmla="*/ 5226873 w 5294789"/>
              <a:gd name="connsiteY45" fmla="*/ 1237588 h 1355153"/>
              <a:gd name="connsiteX46" fmla="*/ 5244025 w 5294789"/>
              <a:gd name="connsiteY46" fmla="*/ 1235924 h 1355153"/>
              <a:gd name="connsiteX47" fmla="*/ 5277817 w 5294789"/>
              <a:gd name="connsiteY47" fmla="*/ 1125421 h 1355153"/>
              <a:gd name="connsiteX48" fmla="*/ 5152406 w 5294789"/>
              <a:gd name="connsiteY48" fmla="*/ 1154926 h 1355153"/>
              <a:gd name="connsiteX49" fmla="*/ 5226866 w 5294789"/>
              <a:gd name="connsiteY49" fmla="*/ 1194113 h 1355153"/>
              <a:gd name="connsiteX50" fmla="*/ 5294789 w 5294789"/>
              <a:gd name="connsiteY50" fmla="*/ 1197039 h 1355153"/>
              <a:gd name="connsiteX51" fmla="*/ 5192896 w 5294789"/>
              <a:gd name="connsiteY51" fmla="*/ 1126986 h 1355153"/>
              <a:gd name="connsiteX52" fmla="*/ 5122355 w 5294789"/>
              <a:gd name="connsiteY52" fmla="*/ 1147259 h 1355153"/>
              <a:gd name="connsiteX53" fmla="*/ 5199431 w 5294789"/>
              <a:gd name="connsiteY53" fmla="*/ 1175199 h 1355153"/>
              <a:gd name="connsiteX54" fmla="*/ 5267363 w 5294789"/>
              <a:gd name="connsiteY54" fmla="*/ 1211462 h 1355153"/>
              <a:gd name="connsiteX55" fmla="*/ 5183760 w 5294789"/>
              <a:gd name="connsiteY55" fmla="*/ 1093443 h 1355153"/>
              <a:gd name="connsiteX56" fmla="*/ 5242545 w 5294789"/>
              <a:gd name="connsiteY56" fmla="*/ 1146148 h 1355153"/>
              <a:gd name="connsiteX57" fmla="*/ 5266062 w 5294789"/>
              <a:gd name="connsiteY57" fmla="*/ 1120022 h 1355153"/>
              <a:gd name="connsiteX58" fmla="*/ 5252999 w 5294789"/>
              <a:gd name="connsiteY58" fmla="*/ 832639 h 1355153"/>
              <a:gd name="connsiteX59" fmla="*/ 5213810 w 5294789"/>
              <a:gd name="connsiteY59" fmla="*/ 741199 h 1355153"/>
              <a:gd name="connsiteX60" fmla="*/ 5161559 w 5294789"/>
              <a:gd name="connsiteY60" fmla="*/ 571382 h 1355153"/>
              <a:gd name="connsiteX61" fmla="*/ 5135433 w 5294789"/>
              <a:gd name="connsiteY61" fmla="*/ 375439 h 1355153"/>
              <a:gd name="connsiteX62" fmla="*/ 5043993 w 5294789"/>
              <a:gd name="connsiteY62" fmla="*/ 323188 h 1355153"/>
              <a:gd name="connsiteX63" fmla="*/ 4991742 w 5294789"/>
              <a:gd name="connsiteY63" fmla="*/ 270936 h 1355153"/>
              <a:gd name="connsiteX64" fmla="*/ 4901577 w 5294789"/>
              <a:gd name="connsiteY64" fmla="*/ 430262 h 1355153"/>
              <a:gd name="connsiteX65" fmla="*/ 4917384 w 5294789"/>
              <a:gd name="connsiteY65" fmla="*/ 311883 h 1355153"/>
              <a:gd name="connsiteX66" fmla="*/ 4887239 w 5294789"/>
              <a:gd name="connsiteY66" fmla="*/ 140308 h 1355153"/>
              <a:gd name="connsiteX67" fmla="*/ 4861113 w 5294789"/>
              <a:gd name="connsiteY67" fmla="*/ 88056 h 1355153"/>
              <a:gd name="connsiteX68" fmla="*/ 4821925 w 5294789"/>
              <a:gd name="connsiteY68" fmla="*/ 61930 h 1355153"/>
              <a:gd name="connsiteX69" fmla="*/ 4795799 w 5294789"/>
              <a:gd name="connsiteY69" fmla="*/ 22742 h 1355153"/>
              <a:gd name="connsiteX70" fmla="*/ 4691296 w 5294789"/>
              <a:gd name="connsiteY70" fmla="*/ 48868 h 1355153"/>
              <a:gd name="connsiteX71" fmla="*/ 4652108 w 5294789"/>
              <a:gd name="connsiteY71" fmla="*/ 88056 h 1355153"/>
              <a:gd name="connsiteX72" fmla="*/ 4612919 w 5294789"/>
              <a:gd name="connsiteY72" fmla="*/ 244810 h 1355153"/>
              <a:gd name="connsiteX73" fmla="*/ 4666205 w 5294789"/>
              <a:gd name="connsiteY73" fmla="*/ 409381 h 1355153"/>
              <a:gd name="connsiteX74" fmla="*/ 4560668 w 5294789"/>
              <a:gd name="connsiteY74" fmla="*/ 362376 h 1355153"/>
              <a:gd name="connsiteX75" fmla="*/ 4506212 w 5294789"/>
              <a:gd name="connsiteY75" fmla="*/ 285886 h 1355153"/>
              <a:gd name="connsiteX76" fmla="*/ 4443102 w 5294789"/>
              <a:gd name="connsiteY76" fmla="*/ 336250 h 1355153"/>
              <a:gd name="connsiteX77" fmla="*/ 4416976 w 5294789"/>
              <a:gd name="connsiteY77" fmla="*/ 297062 h 1355153"/>
              <a:gd name="connsiteX78" fmla="*/ 4382406 w 5294789"/>
              <a:gd name="connsiteY78" fmla="*/ 536719 h 1355153"/>
              <a:gd name="connsiteX79" fmla="*/ 4368318 w 5294789"/>
              <a:gd name="connsiteY79" fmla="*/ 375017 h 1355153"/>
              <a:gd name="connsiteX80" fmla="*/ 4325696 w 5294789"/>
              <a:gd name="connsiteY80" fmla="*/ 219038 h 1355153"/>
              <a:gd name="connsiteX81" fmla="*/ 4238957 w 5294789"/>
              <a:gd name="connsiteY81" fmla="*/ 122359 h 1355153"/>
              <a:gd name="connsiteX82" fmla="*/ 4158271 w 5294789"/>
              <a:gd name="connsiteY82" fmla="*/ 194514 h 1355153"/>
              <a:gd name="connsiteX83" fmla="*/ 4070415 w 5294789"/>
              <a:gd name="connsiteY83" fmla="*/ 460297 h 1355153"/>
              <a:gd name="connsiteX84" fmla="*/ 4077489 w 5294789"/>
              <a:gd name="connsiteY84" fmla="*/ 278459 h 1355153"/>
              <a:gd name="connsiteX85" fmla="*/ 4051216 w 5294789"/>
              <a:gd name="connsiteY85" fmla="*/ 153370 h 1355153"/>
              <a:gd name="connsiteX86" fmla="*/ 3959776 w 5294789"/>
              <a:gd name="connsiteY86" fmla="*/ 127245 h 1355153"/>
              <a:gd name="connsiteX87" fmla="*/ 3919539 w 5294789"/>
              <a:gd name="connsiteY87" fmla="*/ 29633 h 1355153"/>
              <a:gd name="connsiteX88" fmla="*/ 3839310 w 5294789"/>
              <a:gd name="connsiteY88" fmla="*/ 25919 h 1355153"/>
              <a:gd name="connsiteX89" fmla="*/ 3750770 w 5294789"/>
              <a:gd name="connsiteY89" fmla="*/ 88056 h 1355153"/>
              <a:gd name="connsiteX90" fmla="*/ 3620142 w 5294789"/>
              <a:gd name="connsiteY90" fmla="*/ 114182 h 1355153"/>
              <a:gd name="connsiteX91" fmla="*/ 3607079 w 5294789"/>
              <a:gd name="connsiteY91" fmla="*/ 166433 h 1355153"/>
              <a:gd name="connsiteX92" fmla="*/ 3573551 w 5294789"/>
              <a:gd name="connsiteY92" fmla="*/ 259889 h 1355153"/>
              <a:gd name="connsiteX93" fmla="*/ 3580953 w 5294789"/>
              <a:gd name="connsiteY93" fmla="*/ 362376 h 1355153"/>
              <a:gd name="connsiteX94" fmla="*/ 3554828 w 5294789"/>
              <a:gd name="connsiteY94" fmla="*/ 401565 h 1355153"/>
              <a:gd name="connsiteX95" fmla="*/ 3450325 w 5294789"/>
              <a:gd name="connsiteY95" fmla="*/ 479942 h 1355153"/>
              <a:gd name="connsiteX96" fmla="*/ 3307794 w 5294789"/>
              <a:gd name="connsiteY96" fmla="*/ 434438 h 1355153"/>
              <a:gd name="connsiteX97" fmla="*/ 3176005 w 5294789"/>
              <a:gd name="connsiteY97" fmla="*/ 479942 h 1355153"/>
              <a:gd name="connsiteX98" fmla="*/ 3136816 w 5294789"/>
              <a:gd name="connsiteY98" fmla="*/ 506068 h 1355153"/>
              <a:gd name="connsiteX99" fmla="*/ 3032313 w 5294789"/>
              <a:gd name="connsiteY99" fmla="*/ 466879 h 1355153"/>
              <a:gd name="connsiteX100" fmla="*/ 2940873 w 5294789"/>
              <a:gd name="connsiteY100" fmla="*/ 545256 h 1355153"/>
              <a:gd name="connsiteX101" fmla="*/ 2914748 w 5294789"/>
              <a:gd name="connsiteY101" fmla="*/ 584445 h 1355153"/>
              <a:gd name="connsiteX102" fmla="*/ 2862496 w 5294789"/>
              <a:gd name="connsiteY102" fmla="*/ 623633 h 1355153"/>
              <a:gd name="connsiteX103" fmla="*/ 2797182 w 5294789"/>
              <a:gd name="connsiteY103" fmla="*/ 610570 h 1355153"/>
              <a:gd name="connsiteX104" fmla="*/ 2757993 w 5294789"/>
              <a:gd name="connsiteY104" fmla="*/ 571382 h 1355153"/>
              <a:gd name="connsiteX105" fmla="*/ 2718805 w 5294789"/>
              <a:gd name="connsiteY105" fmla="*/ 545256 h 1355153"/>
              <a:gd name="connsiteX106" fmla="*/ 2705742 w 5294789"/>
              <a:gd name="connsiteY106" fmla="*/ 479942 h 1355153"/>
              <a:gd name="connsiteX107" fmla="*/ 2666553 w 5294789"/>
              <a:gd name="connsiteY107" fmla="*/ 440753 h 1355153"/>
              <a:gd name="connsiteX108" fmla="*/ 2627365 w 5294789"/>
              <a:gd name="connsiteY108" fmla="*/ 297062 h 1355153"/>
              <a:gd name="connsiteX109" fmla="*/ 2522862 w 5294789"/>
              <a:gd name="connsiteY109" fmla="*/ 297062 h 1355153"/>
              <a:gd name="connsiteX110" fmla="*/ 2379170 w 5294789"/>
              <a:gd name="connsiteY110" fmla="*/ 323188 h 1355153"/>
              <a:gd name="connsiteX111" fmla="*/ 2339982 w 5294789"/>
              <a:gd name="connsiteY111" fmla="*/ 231748 h 1355153"/>
              <a:gd name="connsiteX112" fmla="*/ 2300793 w 5294789"/>
              <a:gd name="connsiteY112" fmla="*/ 127245 h 1355153"/>
              <a:gd name="connsiteX113" fmla="*/ 2287730 w 5294789"/>
              <a:gd name="connsiteY113" fmla="*/ 35805 h 1355153"/>
              <a:gd name="connsiteX114" fmla="*/ 2235479 w 5294789"/>
              <a:gd name="connsiteY114" fmla="*/ 61930 h 1355153"/>
              <a:gd name="connsiteX115" fmla="*/ 2196290 w 5294789"/>
              <a:gd name="connsiteY115" fmla="*/ 205622 h 1355153"/>
              <a:gd name="connsiteX116" fmla="*/ 2183228 w 5294789"/>
              <a:gd name="connsiteY116" fmla="*/ 388502 h 1355153"/>
              <a:gd name="connsiteX117" fmla="*/ 2144039 w 5294789"/>
              <a:gd name="connsiteY117" fmla="*/ 401565 h 1355153"/>
              <a:gd name="connsiteX118" fmla="*/ 2039536 w 5294789"/>
              <a:gd name="connsiteY118" fmla="*/ 440753 h 1355153"/>
              <a:gd name="connsiteX119" fmla="*/ 1726028 w 5294789"/>
              <a:gd name="connsiteY119" fmla="*/ 675885 h 1355153"/>
              <a:gd name="connsiteX120" fmla="*/ 1699902 w 5294789"/>
              <a:gd name="connsiteY120" fmla="*/ 858765 h 1355153"/>
              <a:gd name="connsiteX121" fmla="*/ 1660713 w 5294789"/>
              <a:gd name="connsiteY121" fmla="*/ 950205 h 1355153"/>
              <a:gd name="connsiteX122" fmla="*/ 1647650 w 5294789"/>
              <a:gd name="connsiteY122" fmla="*/ 1002456 h 1355153"/>
              <a:gd name="connsiteX123" fmla="*/ 1608462 w 5294789"/>
              <a:gd name="connsiteY123" fmla="*/ 1015519 h 1355153"/>
              <a:gd name="connsiteX124" fmla="*/ 1438645 w 5294789"/>
              <a:gd name="connsiteY124" fmla="*/ 989393 h 1355153"/>
              <a:gd name="connsiteX125" fmla="*/ 1373330 w 5294789"/>
              <a:gd name="connsiteY125" fmla="*/ 950205 h 1355153"/>
              <a:gd name="connsiteX126" fmla="*/ 1347205 w 5294789"/>
              <a:gd name="connsiteY126" fmla="*/ 897953 h 1355153"/>
              <a:gd name="connsiteX127" fmla="*/ 1281890 w 5294789"/>
              <a:gd name="connsiteY127" fmla="*/ 832639 h 1355153"/>
              <a:gd name="connsiteX128" fmla="*/ 1229639 w 5294789"/>
              <a:gd name="connsiteY128" fmla="*/ 741199 h 1355153"/>
              <a:gd name="connsiteX129" fmla="*/ 1151262 w 5294789"/>
              <a:gd name="connsiteY129" fmla="*/ 688948 h 1355153"/>
              <a:gd name="connsiteX130" fmla="*/ 1059822 w 5294789"/>
              <a:gd name="connsiteY130" fmla="*/ 702010 h 1355153"/>
              <a:gd name="connsiteX131" fmla="*/ 1007570 w 5294789"/>
              <a:gd name="connsiteY131" fmla="*/ 793450 h 1355153"/>
              <a:gd name="connsiteX132" fmla="*/ 968382 w 5294789"/>
              <a:gd name="connsiteY132" fmla="*/ 819576 h 1355153"/>
              <a:gd name="connsiteX133" fmla="*/ 863879 w 5294789"/>
              <a:gd name="connsiteY133" fmla="*/ 819576 h 1355153"/>
              <a:gd name="connsiteX134" fmla="*/ 837753 w 5294789"/>
              <a:gd name="connsiteY134" fmla="*/ 858765 h 1355153"/>
              <a:gd name="connsiteX135" fmla="*/ 654873 w 5294789"/>
              <a:gd name="connsiteY135" fmla="*/ 871828 h 1355153"/>
              <a:gd name="connsiteX136" fmla="*/ 511182 w 5294789"/>
              <a:gd name="connsiteY136" fmla="*/ 911016 h 1355153"/>
              <a:gd name="connsiteX137" fmla="*/ 445868 w 5294789"/>
              <a:gd name="connsiteY137" fmla="*/ 1028582 h 1355153"/>
              <a:gd name="connsiteX138" fmla="*/ 406679 w 5294789"/>
              <a:gd name="connsiteY138" fmla="*/ 1054708 h 1355153"/>
              <a:gd name="connsiteX139" fmla="*/ 289113 w 5294789"/>
              <a:gd name="connsiteY139" fmla="*/ 1185336 h 1355153"/>
              <a:gd name="connsiteX140" fmla="*/ 236862 w 5294789"/>
              <a:gd name="connsiteY140" fmla="*/ 1198399 h 1355153"/>
              <a:gd name="connsiteX141" fmla="*/ 197673 w 5294789"/>
              <a:gd name="connsiteY141" fmla="*/ 1224525 h 1355153"/>
              <a:gd name="connsiteX142" fmla="*/ 132359 w 5294789"/>
              <a:gd name="connsiteY142" fmla="*/ 1250650 h 1355153"/>
              <a:gd name="connsiteX143" fmla="*/ 93170 w 5294789"/>
              <a:gd name="connsiteY143" fmla="*/ 1289839 h 1355153"/>
              <a:gd name="connsiteX144" fmla="*/ 53982 w 5294789"/>
              <a:gd name="connsiteY144" fmla="*/ 1302902 h 1355153"/>
              <a:gd name="connsiteX145" fmla="*/ 1730 w 5294789"/>
              <a:gd name="connsiteY145" fmla="*/ 1315965 h 1355153"/>
              <a:gd name="connsiteX146" fmla="*/ 14793 w 5294789"/>
              <a:gd name="connsiteY146" fmla="*/ 1342090 h 1355153"/>
              <a:gd name="connsiteX0" fmla="*/ 80108 w 5281220"/>
              <a:gd name="connsiteY0" fmla="*/ 1355153 h 1355153"/>
              <a:gd name="connsiteX1" fmla="*/ 119296 w 5281220"/>
              <a:gd name="connsiteY1" fmla="*/ 1289839 h 1355153"/>
              <a:gd name="connsiteX2" fmla="*/ 171548 w 5281220"/>
              <a:gd name="connsiteY2" fmla="*/ 1250650 h 1355153"/>
              <a:gd name="connsiteX3" fmla="*/ 276050 w 5281220"/>
              <a:gd name="connsiteY3" fmla="*/ 1185336 h 1355153"/>
              <a:gd name="connsiteX4" fmla="*/ 315239 w 5281220"/>
              <a:gd name="connsiteY4" fmla="*/ 1146148 h 1355153"/>
              <a:gd name="connsiteX5" fmla="*/ 341365 w 5281220"/>
              <a:gd name="connsiteY5" fmla="*/ 1106959 h 1355153"/>
              <a:gd name="connsiteX6" fmla="*/ 432805 w 5281220"/>
              <a:gd name="connsiteY6" fmla="*/ 1080833 h 1355153"/>
              <a:gd name="connsiteX7" fmla="*/ 524245 w 5281220"/>
              <a:gd name="connsiteY7" fmla="*/ 1028582 h 1355153"/>
              <a:gd name="connsiteX8" fmla="*/ 628748 w 5281220"/>
              <a:gd name="connsiteY8" fmla="*/ 976330 h 1355153"/>
              <a:gd name="connsiteX9" fmla="*/ 680999 w 5281220"/>
              <a:gd name="connsiteY9" fmla="*/ 937142 h 1355153"/>
              <a:gd name="connsiteX10" fmla="*/ 1164325 w 5281220"/>
              <a:gd name="connsiteY10" fmla="*/ 976330 h 1355153"/>
              <a:gd name="connsiteX11" fmla="*/ 1281890 w 5281220"/>
              <a:gd name="connsiteY11" fmla="*/ 1028582 h 1355153"/>
              <a:gd name="connsiteX12" fmla="*/ 1321079 w 5281220"/>
              <a:gd name="connsiteY12" fmla="*/ 1054708 h 1355153"/>
              <a:gd name="connsiteX13" fmla="*/ 1477833 w 5281220"/>
              <a:gd name="connsiteY13" fmla="*/ 1080833 h 1355153"/>
              <a:gd name="connsiteX14" fmla="*/ 1517022 w 5281220"/>
              <a:gd name="connsiteY14" fmla="*/ 1106959 h 1355153"/>
              <a:gd name="connsiteX15" fmla="*/ 1621525 w 5281220"/>
              <a:gd name="connsiteY15" fmla="*/ 1041645 h 1355153"/>
              <a:gd name="connsiteX16" fmla="*/ 1660713 w 5281220"/>
              <a:gd name="connsiteY16" fmla="*/ 1028582 h 1355153"/>
              <a:gd name="connsiteX17" fmla="*/ 1726028 w 5281220"/>
              <a:gd name="connsiteY17" fmla="*/ 963268 h 1355153"/>
              <a:gd name="connsiteX18" fmla="*/ 1817468 w 5281220"/>
              <a:gd name="connsiteY18" fmla="*/ 884890 h 1355153"/>
              <a:gd name="connsiteX19" fmla="*/ 1908908 w 5281220"/>
              <a:gd name="connsiteY19" fmla="*/ 819576 h 1355153"/>
              <a:gd name="connsiteX20" fmla="*/ 1961159 w 5281220"/>
              <a:gd name="connsiteY20" fmla="*/ 806513 h 1355153"/>
              <a:gd name="connsiteX21" fmla="*/ 2091788 w 5281220"/>
              <a:gd name="connsiteY21" fmla="*/ 754262 h 1355153"/>
              <a:gd name="connsiteX22" fmla="*/ 2196290 w 5281220"/>
              <a:gd name="connsiteY22" fmla="*/ 715073 h 1355153"/>
              <a:gd name="connsiteX23" fmla="*/ 2405296 w 5281220"/>
              <a:gd name="connsiteY23" fmla="*/ 741199 h 1355153"/>
              <a:gd name="connsiteX24" fmla="*/ 2457548 w 5281220"/>
              <a:gd name="connsiteY24" fmla="*/ 754262 h 1355153"/>
              <a:gd name="connsiteX25" fmla="*/ 2548988 w 5281220"/>
              <a:gd name="connsiteY25" fmla="*/ 845702 h 1355153"/>
              <a:gd name="connsiteX26" fmla="*/ 2588176 w 5281220"/>
              <a:gd name="connsiteY26" fmla="*/ 884890 h 1355153"/>
              <a:gd name="connsiteX27" fmla="*/ 2627365 w 5281220"/>
              <a:gd name="connsiteY27" fmla="*/ 897953 h 1355153"/>
              <a:gd name="connsiteX28" fmla="*/ 2757993 w 5281220"/>
              <a:gd name="connsiteY28" fmla="*/ 924079 h 1355153"/>
              <a:gd name="connsiteX29" fmla="*/ 2810245 w 5281220"/>
              <a:gd name="connsiteY29" fmla="*/ 937142 h 1355153"/>
              <a:gd name="connsiteX30" fmla="*/ 2862496 w 5281220"/>
              <a:gd name="connsiteY30" fmla="*/ 897953 h 1355153"/>
              <a:gd name="connsiteX31" fmla="*/ 2993125 w 5281220"/>
              <a:gd name="connsiteY31" fmla="*/ 845702 h 1355153"/>
              <a:gd name="connsiteX32" fmla="*/ 3097628 w 5281220"/>
              <a:gd name="connsiteY32" fmla="*/ 793450 h 1355153"/>
              <a:gd name="connsiteX33" fmla="*/ 3463388 w 5281220"/>
              <a:gd name="connsiteY33" fmla="*/ 832639 h 1355153"/>
              <a:gd name="connsiteX34" fmla="*/ 3541765 w 5281220"/>
              <a:gd name="connsiteY34" fmla="*/ 845702 h 1355153"/>
              <a:gd name="connsiteX35" fmla="*/ 3659330 w 5281220"/>
              <a:gd name="connsiteY35" fmla="*/ 897953 h 1355153"/>
              <a:gd name="connsiteX36" fmla="*/ 3763833 w 5281220"/>
              <a:gd name="connsiteY36" fmla="*/ 924079 h 1355153"/>
              <a:gd name="connsiteX37" fmla="*/ 3894462 w 5281220"/>
              <a:gd name="connsiteY37" fmla="*/ 1002456 h 1355153"/>
              <a:gd name="connsiteX38" fmla="*/ 3946713 w 5281220"/>
              <a:gd name="connsiteY38" fmla="*/ 1015519 h 1355153"/>
              <a:gd name="connsiteX39" fmla="*/ 3998965 w 5281220"/>
              <a:gd name="connsiteY39" fmla="*/ 1041645 h 1355153"/>
              <a:gd name="connsiteX40" fmla="*/ 4038153 w 5281220"/>
              <a:gd name="connsiteY40" fmla="*/ 1054708 h 1355153"/>
              <a:gd name="connsiteX41" fmla="*/ 4207970 w 5281220"/>
              <a:gd name="connsiteY41" fmla="*/ 1080833 h 1355153"/>
              <a:gd name="connsiteX42" fmla="*/ 4403913 w 5281220"/>
              <a:gd name="connsiteY42" fmla="*/ 1159210 h 1355153"/>
              <a:gd name="connsiteX43" fmla="*/ 4586793 w 5281220"/>
              <a:gd name="connsiteY43" fmla="*/ 1198399 h 1355153"/>
              <a:gd name="connsiteX44" fmla="*/ 4639045 w 5281220"/>
              <a:gd name="connsiteY44" fmla="*/ 1211462 h 1355153"/>
              <a:gd name="connsiteX45" fmla="*/ 5226873 w 5281220"/>
              <a:gd name="connsiteY45" fmla="*/ 1237588 h 1355153"/>
              <a:gd name="connsiteX46" fmla="*/ 5244025 w 5281220"/>
              <a:gd name="connsiteY46" fmla="*/ 1235924 h 1355153"/>
              <a:gd name="connsiteX47" fmla="*/ 5277817 w 5281220"/>
              <a:gd name="connsiteY47" fmla="*/ 1125421 h 1355153"/>
              <a:gd name="connsiteX48" fmla="*/ 5152406 w 5281220"/>
              <a:gd name="connsiteY48" fmla="*/ 1154926 h 1355153"/>
              <a:gd name="connsiteX49" fmla="*/ 5226866 w 5281220"/>
              <a:gd name="connsiteY49" fmla="*/ 1194113 h 1355153"/>
              <a:gd name="connsiteX50" fmla="*/ 5262196 w 5281220"/>
              <a:gd name="connsiteY50" fmla="*/ 1171043 h 1355153"/>
              <a:gd name="connsiteX51" fmla="*/ 5192896 w 5281220"/>
              <a:gd name="connsiteY51" fmla="*/ 1126986 h 1355153"/>
              <a:gd name="connsiteX52" fmla="*/ 5122355 w 5281220"/>
              <a:gd name="connsiteY52" fmla="*/ 1147259 h 1355153"/>
              <a:gd name="connsiteX53" fmla="*/ 5199431 w 5281220"/>
              <a:gd name="connsiteY53" fmla="*/ 1175199 h 1355153"/>
              <a:gd name="connsiteX54" fmla="*/ 5267363 w 5281220"/>
              <a:gd name="connsiteY54" fmla="*/ 1211462 h 1355153"/>
              <a:gd name="connsiteX55" fmla="*/ 5183760 w 5281220"/>
              <a:gd name="connsiteY55" fmla="*/ 1093443 h 1355153"/>
              <a:gd name="connsiteX56" fmla="*/ 5242545 w 5281220"/>
              <a:gd name="connsiteY56" fmla="*/ 1146148 h 1355153"/>
              <a:gd name="connsiteX57" fmla="*/ 5266062 w 5281220"/>
              <a:gd name="connsiteY57" fmla="*/ 1120022 h 1355153"/>
              <a:gd name="connsiteX58" fmla="*/ 5252999 w 5281220"/>
              <a:gd name="connsiteY58" fmla="*/ 832639 h 1355153"/>
              <a:gd name="connsiteX59" fmla="*/ 5213810 w 5281220"/>
              <a:gd name="connsiteY59" fmla="*/ 741199 h 1355153"/>
              <a:gd name="connsiteX60" fmla="*/ 5161559 w 5281220"/>
              <a:gd name="connsiteY60" fmla="*/ 571382 h 1355153"/>
              <a:gd name="connsiteX61" fmla="*/ 5135433 w 5281220"/>
              <a:gd name="connsiteY61" fmla="*/ 375439 h 1355153"/>
              <a:gd name="connsiteX62" fmla="*/ 5043993 w 5281220"/>
              <a:gd name="connsiteY62" fmla="*/ 323188 h 1355153"/>
              <a:gd name="connsiteX63" fmla="*/ 4991742 w 5281220"/>
              <a:gd name="connsiteY63" fmla="*/ 270936 h 1355153"/>
              <a:gd name="connsiteX64" fmla="*/ 4901577 w 5281220"/>
              <a:gd name="connsiteY64" fmla="*/ 430262 h 1355153"/>
              <a:gd name="connsiteX65" fmla="*/ 4917384 w 5281220"/>
              <a:gd name="connsiteY65" fmla="*/ 311883 h 1355153"/>
              <a:gd name="connsiteX66" fmla="*/ 4887239 w 5281220"/>
              <a:gd name="connsiteY66" fmla="*/ 140308 h 1355153"/>
              <a:gd name="connsiteX67" fmla="*/ 4861113 w 5281220"/>
              <a:gd name="connsiteY67" fmla="*/ 88056 h 1355153"/>
              <a:gd name="connsiteX68" fmla="*/ 4821925 w 5281220"/>
              <a:gd name="connsiteY68" fmla="*/ 61930 h 1355153"/>
              <a:gd name="connsiteX69" fmla="*/ 4795799 w 5281220"/>
              <a:gd name="connsiteY69" fmla="*/ 22742 h 1355153"/>
              <a:gd name="connsiteX70" fmla="*/ 4691296 w 5281220"/>
              <a:gd name="connsiteY70" fmla="*/ 48868 h 1355153"/>
              <a:gd name="connsiteX71" fmla="*/ 4652108 w 5281220"/>
              <a:gd name="connsiteY71" fmla="*/ 88056 h 1355153"/>
              <a:gd name="connsiteX72" fmla="*/ 4612919 w 5281220"/>
              <a:gd name="connsiteY72" fmla="*/ 244810 h 1355153"/>
              <a:gd name="connsiteX73" fmla="*/ 4666205 w 5281220"/>
              <a:gd name="connsiteY73" fmla="*/ 409381 h 1355153"/>
              <a:gd name="connsiteX74" fmla="*/ 4560668 w 5281220"/>
              <a:gd name="connsiteY74" fmla="*/ 362376 h 1355153"/>
              <a:gd name="connsiteX75" fmla="*/ 4506212 w 5281220"/>
              <a:gd name="connsiteY75" fmla="*/ 285886 h 1355153"/>
              <a:gd name="connsiteX76" fmla="*/ 4443102 w 5281220"/>
              <a:gd name="connsiteY76" fmla="*/ 336250 h 1355153"/>
              <a:gd name="connsiteX77" fmla="*/ 4416976 w 5281220"/>
              <a:gd name="connsiteY77" fmla="*/ 297062 h 1355153"/>
              <a:gd name="connsiteX78" fmla="*/ 4382406 w 5281220"/>
              <a:gd name="connsiteY78" fmla="*/ 536719 h 1355153"/>
              <a:gd name="connsiteX79" fmla="*/ 4368318 w 5281220"/>
              <a:gd name="connsiteY79" fmla="*/ 375017 h 1355153"/>
              <a:gd name="connsiteX80" fmla="*/ 4325696 w 5281220"/>
              <a:gd name="connsiteY80" fmla="*/ 219038 h 1355153"/>
              <a:gd name="connsiteX81" fmla="*/ 4238957 w 5281220"/>
              <a:gd name="connsiteY81" fmla="*/ 122359 h 1355153"/>
              <a:gd name="connsiteX82" fmla="*/ 4158271 w 5281220"/>
              <a:gd name="connsiteY82" fmla="*/ 194514 h 1355153"/>
              <a:gd name="connsiteX83" fmla="*/ 4070415 w 5281220"/>
              <a:gd name="connsiteY83" fmla="*/ 460297 h 1355153"/>
              <a:gd name="connsiteX84" fmla="*/ 4077489 w 5281220"/>
              <a:gd name="connsiteY84" fmla="*/ 278459 h 1355153"/>
              <a:gd name="connsiteX85" fmla="*/ 4051216 w 5281220"/>
              <a:gd name="connsiteY85" fmla="*/ 153370 h 1355153"/>
              <a:gd name="connsiteX86" fmla="*/ 3959776 w 5281220"/>
              <a:gd name="connsiteY86" fmla="*/ 127245 h 1355153"/>
              <a:gd name="connsiteX87" fmla="*/ 3919539 w 5281220"/>
              <a:gd name="connsiteY87" fmla="*/ 29633 h 1355153"/>
              <a:gd name="connsiteX88" fmla="*/ 3839310 w 5281220"/>
              <a:gd name="connsiteY88" fmla="*/ 25919 h 1355153"/>
              <a:gd name="connsiteX89" fmla="*/ 3750770 w 5281220"/>
              <a:gd name="connsiteY89" fmla="*/ 88056 h 1355153"/>
              <a:gd name="connsiteX90" fmla="*/ 3620142 w 5281220"/>
              <a:gd name="connsiteY90" fmla="*/ 114182 h 1355153"/>
              <a:gd name="connsiteX91" fmla="*/ 3607079 w 5281220"/>
              <a:gd name="connsiteY91" fmla="*/ 166433 h 1355153"/>
              <a:gd name="connsiteX92" fmla="*/ 3573551 w 5281220"/>
              <a:gd name="connsiteY92" fmla="*/ 259889 h 1355153"/>
              <a:gd name="connsiteX93" fmla="*/ 3580953 w 5281220"/>
              <a:gd name="connsiteY93" fmla="*/ 362376 h 1355153"/>
              <a:gd name="connsiteX94" fmla="*/ 3554828 w 5281220"/>
              <a:gd name="connsiteY94" fmla="*/ 401565 h 1355153"/>
              <a:gd name="connsiteX95" fmla="*/ 3450325 w 5281220"/>
              <a:gd name="connsiteY95" fmla="*/ 479942 h 1355153"/>
              <a:gd name="connsiteX96" fmla="*/ 3307794 w 5281220"/>
              <a:gd name="connsiteY96" fmla="*/ 434438 h 1355153"/>
              <a:gd name="connsiteX97" fmla="*/ 3176005 w 5281220"/>
              <a:gd name="connsiteY97" fmla="*/ 479942 h 1355153"/>
              <a:gd name="connsiteX98" fmla="*/ 3136816 w 5281220"/>
              <a:gd name="connsiteY98" fmla="*/ 506068 h 1355153"/>
              <a:gd name="connsiteX99" fmla="*/ 3032313 w 5281220"/>
              <a:gd name="connsiteY99" fmla="*/ 466879 h 1355153"/>
              <a:gd name="connsiteX100" fmla="*/ 2940873 w 5281220"/>
              <a:gd name="connsiteY100" fmla="*/ 545256 h 1355153"/>
              <a:gd name="connsiteX101" fmla="*/ 2914748 w 5281220"/>
              <a:gd name="connsiteY101" fmla="*/ 584445 h 1355153"/>
              <a:gd name="connsiteX102" fmla="*/ 2862496 w 5281220"/>
              <a:gd name="connsiteY102" fmla="*/ 623633 h 1355153"/>
              <a:gd name="connsiteX103" fmla="*/ 2797182 w 5281220"/>
              <a:gd name="connsiteY103" fmla="*/ 610570 h 1355153"/>
              <a:gd name="connsiteX104" fmla="*/ 2757993 w 5281220"/>
              <a:gd name="connsiteY104" fmla="*/ 571382 h 1355153"/>
              <a:gd name="connsiteX105" fmla="*/ 2718805 w 5281220"/>
              <a:gd name="connsiteY105" fmla="*/ 545256 h 1355153"/>
              <a:gd name="connsiteX106" fmla="*/ 2705742 w 5281220"/>
              <a:gd name="connsiteY106" fmla="*/ 479942 h 1355153"/>
              <a:gd name="connsiteX107" fmla="*/ 2666553 w 5281220"/>
              <a:gd name="connsiteY107" fmla="*/ 440753 h 1355153"/>
              <a:gd name="connsiteX108" fmla="*/ 2627365 w 5281220"/>
              <a:gd name="connsiteY108" fmla="*/ 297062 h 1355153"/>
              <a:gd name="connsiteX109" fmla="*/ 2522862 w 5281220"/>
              <a:gd name="connsiteY109" fmla="*/ 297062 h 1355153"/>
              <a:gd name="connsiteX110" fmla="*/ 2379170 w 5281220"/>
              <a:gd name="connsiteY110" fmla="*/ 323188 h 1355153"/>
              <a:gd name="connsiteX111" fmla="*/ 2339982 w 5281220"/>
              <a:gd name="connsiteY111" fmla="*/ 231748 h 1355153"/>
              <a:gd name="connsiteX112" fmla="*/ 2300793 w 5281220"/>
              <a:gd name="connsiteY112" fmla="*/ 127245 h 1355153"/>
              <a:gd name="connsiteX113" fmla="*/ 2287730 w 5281220"/>
              <a:gd name="connsiteY113" fmla="*/ 35805 h 1355153"/>
              <a:gd name="connsiteX114" fmla="*/ 2235479 w 5281220"/>
              <a:gd name="connsiteY114" fmla="*/ 61930 h 1355153"/>
              <a:gd name="connsiteX115" fmla="*/ 2196290 w 5281220"/>
              <a:gd name="connsiteY115" fmla="*/ 205622 h 1355153"/>
              <a:gd name="connsiteX116" fmla="*/ 2183228 w 5281220"/>
              <a:gd name="connsiteY116" fmla="*/ 388502 h 1355153"/>
              <a:gd name="connsiteX117" fmla="*/ 2144039 w 5281220"/>
              <a:gd name="connsiteY117" fmla="*/ 401565 h 1355153"/>
              <a:gd name="connsiteX118" fmla="*/ 2039536 w 5281220"/>
              <a:gd name="connsiteY118" fmla="*/ 440753 h 1355153"/>
              <a:gd name="connsiteX119" fmla="*/ 1726028 w 5281220"/>
              <a:gd name="connsiteY119" fmla="*/ 675885 h 1355153"/>
              <a:gd name="connsiteX120" fmla="*/ 1699902 w 5281220"/>
              <a:gd name="connsiteY120" fmla="*/ 858765 h 1355153"/>
              <a:gd name="connsiteX121" fmla="*/ 1660713 w 5281220"/>
              <a:gd name="connsiteY121" fmla="*/ 950205 h 1355153"/>
              <a:gd name="connsiteX122" fmla="*/ 1647650 w 5281220"/>
              <a:gd name="connsiteY122" fmla="*/ 1002456 h 1355153"/>
              <a:gd name="connsiteX123" fmla="*/ 1608462 w 5281220"/>
              <a:gd name="connsiteY123" fmla="*/ 1015519 h 1355153"/>
              <a:gd name="connsiteX124" fmla="*/ 1438645 w 5281220"/>
              <a:gd name="connsiteY124" fmla="*/ 989393 h 1355153"/>
              <a:gd name="connsiteX125" fmla="*/ 1373330 w 5281220"/>
              <a:gd name="connsiteY125" fmla="*/ 950205 h 1355153"/>
              <a:gd name="connsiteX126" fmla="*/ 1347205 w 5281220"/>
              <a:gd name="connsiteY126" fmla="*/ 897953 h 1355153"/>
              <a:gd name="connsiteX127" fmla="*/ 1281890 w 5281220"/>
              <a:gd name="connsiteY127" fmla="*/ 832639 h 1355153"/>
              <a:gd name="connsiteX128" fmla="*/ 1229639 w 5281220"/>
              <a:gd name="connsiteY128" fmla="*/ 741199 h 1355153"/>
              <a:gd name="connsiteX129" fmla="*/ 1151262 w 5281220"/>
              <a:gd name="connsiteY129" fmla="*/ 688948 h 1355153"/>
              <a:gd name="connsiteX130" fmla="*/ 1059822 w 5281220"/>
              <a:gd name="connsiteY130" fmla="*/ 702010 h 1355153"/>
              <a:gd name="connsiteX131" fmla="*/ 1007570 w 5281220"/>
              <a:gd name="connsiteY131" fmla="*/ 793450 h 1355153"/>
              <a:gd name="connsiteX132" fmla="*/ 968382 w 5281220"/>
              <a:gd name="connsiteY132" fmla="*/ 819576 h 1355153"/>
              <a:gd name="connsiteX133" fmla="*/ 863879 w 5281220"/>
              <a:gd name="connsiteY133" fmla="*/ 819576 h 1355153"/>
              <a:gd name="connsiteX134" fmla="*/ 837753 w 5281220"/>
              <a:gd name="connsiteY134" fmla="*/ 858765 h 1355153"/>
              <a:gd name="connsiteX135" fmla="*/ 654873 w 5281220"/>
              <a:gd name="connsiteY135" fmla="*/ 871828 h 1355153"/>
              <a:gd name="connsiteX136" fmla="*/ 511182 w 5281220"/>
              <a:gd name="connsiteY136" fmla="*/ 911016 h 1355153"/>
              <a:gd name="connsiteX137" fmla="*/ 445868 w 5281220"/>
              <a:gd name="connsiteY137" fmla="*/ 1028582 h 1355153"/>
              <a:gd name="connsiteX138" fmla="*/ 406679 w 5281220"/>
              <a:gd name="connsiteY138" fmla="*/ 1054708 h 1355153"/>
              <a:gd name="connsiteX139" fmla="*/ 289113 w 5281220"/>
              <a:gd name="connsiteY139" fmla="*/ 1185336 h 1355153"/>
              <a:gd name="connsiteX140" fmla="*/ 236862 w 5281220"/>
              <a:gd name="connsiteY140" fmla="*/ 1198399 h 1355153"/>
              <a:gd name="connsiteX141" fmla="*/ 197673 w 5281220"/>
              <a:gd name="connsiteY141" fmla="*/ 1224525 h 1355153"/>
              <a:gd name="connsiteX142" fmla="*/ 132359 w 5281220"/>
              <a:gd name="connsiteY142" fmla="*/ 1250650 h 1355153"/>
              <a:gd name="connsiteX143" fmla="*/ 93170 w 5281220"/>
              <a:gd name="connsiteY143" fmla="*/ 1289839 h 1355153"/>
              <a:gd name="connsiteX144" fmla="*/ 53982 w 5281220"/>
              <a:gd name="connsiteY144" fmla="*/ 1302902 h 1355153"/>
              <a:gd name="connsiteX145" fmla="*/ 1730 w 5281220"/>
              <a:gd name="connsiteY145" fmla="*/ 1315965 h 1355153"/>
              <a:gd name="connsiteX146" fmla="*/ 14793 w 5281220"/>
              <a:gd name="connsiteY146" fmla="*/ 1342090 h 1355153"/>
              <a:gd name="connsiteX0" fmla="*/ 80108 w 5281220"/>
              <a:gd name="connsiteY0" fmla="*/ 1355153 h 1355153"/>
              <a:gd name="connsiteX1" fmla="*/ 119296 w 5281220"/>
              <a:gd name="connsiteY1" fmla="*/ 1289839 h 1355153"/>
              <a:gd name="connsiteX2" fmla="*/ 171548 w 5281220"/>
              <a:gd name="connsiteY2" fmla="*/ 1250650 h 1355153"/>
              <a:gd name="connsiteX3" fmla="*/ 276050 w 5281220"/>
              <a:gd name="connsiteY3" fmla="*/ 1185336 h 1355153"/>
              <a:gd name="connsiteX4" fmla="*/ 315239 w 5281220"/>
              <a:gd name="connsiteY4" fmla="*/ 1146148 h 1355153"/>
              <a:gd name="connsiteX5" fmla="*/ 341365 w 5281220"/>
              <a:gd name="connsiteY5" fmla="*/ 1106959 h 1355153"/>
              <a:gd name="connsiteX6" fmla="*/ 432805 w 5281220"/>
              <a:gd name="connsiteY6" fmla="*/ 1080833 h 1355153"/>
              <a:gd name="connsiteX7" fmla="*/ 524245 w 5281220"/>
              <a:gd name="connsiteY7" fmla="*/ 1028582 h 1355153"/>
              <a:gd name="connsiteX8" fmla="*/ 628748 w 5281220"/>
              <a:gd name="connsiteY8" fmla="*/ 976330 h 1355153"/>
              <a:gd name="connsiteX9" fmla="*/ 680999 w 5281220"/>
              <a:gd name="connsiteY9" fmla="*/ 937142 h 1355153"/>
              <a:gd name="connsiteX10" fmla="*/ 1164325 w 5281220"/>
              <a:gd name="connsiteY10" fmla="*/ 976330 h 1355153"/>
              <a:gd name="connsiteX11" fmla="*/ 1281890 w 5281220"/>
              <a:gd name="connsiteY11" fmla="*/ 1028582 h 1355153"/>
              <a:gd name="connsiteX12" fmla="*/ 1321079 w 5281220"/>
              <a:gd name="connsiteY12" fmla="*/ 1054708 h 1355153"/>
              <a:gd name="connsiteX13" fmla="*/ 1477833 w 5281220"/>
              <a:gd name="connsiteY13" fmla="*/ 1080833 h 1355153"/>
              <a:gd name="connsiteX14" fmla="*/ 1517022 w 5281220"/>
              <a:gd name="connsiteY14" fmla="*/ 1106959 h 1355153"/>
              <a:gd name="connsiteX15" fmla="*/ 1621525 w 5281220"/>
              <a:gd name="connsiteY15" fmla="*/ 1041645 h 1355153"/>
              <a:gd name="connsiteX16" fmla="*/ 1660713 w 5281220"/>
              <a:gd name="connsiteY16" fmla="*/ 1028582 h 1355153"/>
              <a:gd name="connsiteX17" fmla="*/ 1726028 w 5281220"/>
              <a:gd name="connsiteY17" fmla="*/ 963268 h 1355153"/>
              <a:gd name="connsiteX18" fmla="*/ 1817468 w 5281220"/>
              <a:gd name="connsiteY18" fmla="*/ 884890 h 1355153"/>
              <a:gd name="connsiteX19" fmla="*/ 1908908 w 5281220"/>
              <a:gd name="connsiteY19" fmla="*/ 819576 h 1355153"/>
              <a:gd name="connsiteX20" fmla="*/ 1961159 w 5281220"/>
              <a:gd name="connsiteY20" fmla="*/ 806513 h 1355153"/>
              <a:gd name="connsiteX21" fmla="*/ 2091788 w 5281220"/>
              <a:gd name="connsiteY21" fmla="*/ 754262 h 1355153"/>
              <a:gd name="connsiteX22" fmla="*/ 2196290 w 5281220"/>
              <a:gd name="connsiteY22" fmla="*/ 715073 h 1355153"/>
              <a:gd name="connsiteX23" fmla="*/ 2405296 w 5281220"/>
              <a:gd name="connsiteY23" fmla="*/ 741199 h 1355153"/>
              <a:gd name="connsiteX24" fmla="*/ 2457548 w 5281220"/>
              <a:gd name="connsiteY24" fmla="*/ 754262 h 1355153"/>
              <a:gd name="connsiteX25" fmla="*/ 2548988 w 5281220"/>
              <a:gd name="connsiteY25" fmla="*/ 845702 h 1355153"/>
              <a:gd name="connsiteX26" fmla="*/ 2588176 w 5281220"/>
              <a:gd name="connsiteY26" fmla="*/ 884890 h 1355153"/>
              <a:gd name="connsiteX27" fmla="*/ 2627365 w 5281220"/>
              <a:gd name="connsiteY27" fmla="*/ 897953 h 1355153"/>
              <a:gd name="connsiteX28" fmla="*/ 2757993 w 5281220"/>
              <a:gd name="connsiteY28" fmla="*/ 924079 h 1355153"/>
              <a:gd name="connsiteX29" fmla="*/ 2810245 w 5281220"/>
              <a:gd name="connsiteY29" fmla="*/ 937142 h 1355153"/>
              <a:gd name="connsiteX30" fmla="*/ 2862496 w 5281220"/>
              <a:gd name="connsiteY30" fmla="*/ 897953 h 1355153"/>
              <a:gd name="connsiteX31" fmla="*/ 2993125 w 5281220"/>
              <a:gd name="connsiteY31" fmla="*/ 845702 h 1355153"/>
              <a:gd name="connsiteX32" fmla="*/ 3097628 w 5281220"/>
              <a:gd name="connsiteY32" fmla="*/ 793450 h 1355153"/>
              <a:gd name="connsiteX33" fmla="*/ 3463388 w 5281220"/>
              <a:gd name="connsiteY33" fmla="*/ 832639 h 1355153"/>
              <a:gd name="connsiteX34" fmla="*/ 3541765 w 5281220"/>
              <a:gd name="connsiteY34" fmla="*/ 845702 h 1355153"/>
              <a:gd name="connsiteX35" fmla="*/ 3659330 w 5281220"/>
              <a:gd name="connsiteY35" fmla="*/ 897953 h 1355153"/>
              <a:gd name="connsiteX36" fmla="*/ 3763833 w 5281220"/>
              <a:gd name="connsiteY36" fmla="*/ 924079 h 1355153"/>
              <a:gd name="connsiteX37" fmla="*/ 3894462 w 5281220"/>
              <a:gd name="connsiteY37" fmla="*/ 1002456 h 1355153"/>
              <a:gd name="connsiteX38" fmla="*/ 3946713 w 5281220"/>
              <a:gd name="connsiteY38" fmla="*/ 1015519 h 1355153"/>
              <a:gd name="connsiteX39" fmla="*/ 3998965 w 5281220"/>
              <a:gd name="connsiteY39" fmla="*/ 1041645 h 1355153"/>
              <a:gd name="connsiteX40" fmla="*/ 4038153 w 5281220"/>
              <a:gd name="connsiteY40" fmla="*/ 1054708 h 1355153"/>
              <a:gd name="connsiteX41" fmla="*/ 4207970 w 5281220"/>
              <a:gd name="connsiteY41" fmla="*/ 1080833 h 1355153"/>
              <a:gd name="connsiteX42" fmla="*/ 4403913 w 5281220"/>
              <a:gd name="connsiteY42" fmla="*/ 1159210 h 1355153"/>
              <a:gd name="connsiteX43" fmla="*/ 4586793 w 5281220"/>
              <a:gd name="connsiteY43" fmla="*/ 1198399 h 1355153"/>
              <a:gd name="connsiteX44" fmla="*/ 4639045 w 5281220"/>
              <a:gd name="connsiteY44" fmla="*/ 1211462 h 1355153"/>
              <a:gd name="connsiteX45" fmla="*/ 5226873 w 5281220"/>
              <a:gd name="connsiteY45" fmla="*/ 1237588 h 1355153"/>
              <a:gd name="connsiteX46" fmla="*/ 5244025 w 5281220"/>
              <a:gd name="connsiteY46" fmla="*/ 1235924 h 1355153"/>
              <a:gd name="connsiteX47" fmla="*/ 5277817 w 5281220"/>
              <a:gd name="connsiteY47" fmla="*/ 1125421 h 1355153"/>
              <a:gd name="connsiteX48" fmla="*/ 5152406 w 5281220"/>
              <a:gd name="connsiteY48" fmla="*/ 1154926 h 1355153"/>
              <a:gd name="connsiteX49" fmla="*/ 5226866 w 5281220"/>
              <a:gd name="connsiteY49" fmla="*/ 1194113 h 1355153"/>
              <a:gd name="connsiteX50" fmla="*/ 5262196 w 5281220"/>
              <a:gd name="connsiteY50" fmla="*/ 1171043 h 1355153"/>
              <a:gd name="connsiteX51" fmla="*/ 5192896 w 5281220"/>
              <a:gd name="connsiteY51" fmla="*/ 1126986 h 1355153"/>
              <a:gd name="connsiteX52" fmla="*/ 5122355 w 5281220"/>
              <a:gd name="connsiteY52" fmla="*/ 1147259 h 1355153"/>
              <a:gd name="connsiteX53" fmla="*/ 5199431 w 5281220"/>
              <a:gd name="connsiteY53" fmla="*/ 1175199 h 1355153"/>
              <a:gd name="connsiteX54" fmla="*/ 5252320 w 5281220"/>
              <a:gd name="connsiteY54" fmla="*/ 1252315 h 1355153"/>
              <a:gd name="connsiteX55" fmla="*/ 5183760 w 5281220"/>
              <a:gd name="connsiteY55" fmla="*/ 1093443 h 1355153"/>
              <a:gd name="connsiteX56" fmla="*/ 5242545 w 5281220"/>
              <a:gd name="connsiteY56" fmla="*/ 1146148 h 1355153"/>
              <a:gd name="connsiteX57" fmla="*/ 5266062 w 5281220"/>
              <a:gd name="connsiteY57" fmla="*/ 1120022 h 1355153"/>
              <a:gd name="connsiteX58" fmla="*/ 5252999 w 5281220"/>
              <a:gd name="connsiteY58" fmla="*/ 832639 h 1355153"/>
              <a:gd name="connsiteX59" fmla="*/ 5213810 w 5281220"/>
              <a:gd name="connsiteY59" fmla="*/ 741199 h 1355153"/>
              <a:gd name="connsiteX60" fmla="*/ 5161559 w 5281220"/>
              <a:gd name="connsiteY60" fmla="*/ 571382 h 1355153"/>
              <a:gd name="connsiteX61" fmla="*/ 5135433 w 5281220"/>
              <a:gd name="connsiteY61" fmla="*/ 375439 h 1355153"/>
              <a:gd name="connsiteX62" fmla="*/ 5043993 w 5281220"/>
              <a:gd name="connsiteY62" fmla="*/ 323188 h 1355153"/>
              <a:gd name="connsiteX63" fmla="*/ 4991742 w 5281220"/>
              <a:gd name="connsiteY63" fmla="*/ 270936 h 1355153"/>
              <a:gd name="connsiteX64" fmla="*/ 4901577 w 5281220"/>
              <a:gd name="connsiteY64" fmla="*/ 430262 h 1355153"/>
              <a:gd name="connsiteX65" fmla="*/ 4917384 w 5281220"/>
              <a:gd name="connsiteY65" fmla="*/ 311883 h 1355153"/>
              <a:gd name="connsiteX66" fmla="*/ 4887239 w 5281220"/>
              <a:gd name="connsiteY66" fmla="*/ 140308 h 1355153"/>
              <a:gd name="connsiteX67" fmla="*/ 4861113 w 5281220"/>
              <a:gd name="connsiteY67" fmla="*/ 88056 h 1355153"/>
              <a:gd name="connsiteX68" fmla="*/ 4821925 w 5281220"/>
              <a:gd name="connsiteY68" fmla="*/ 61930 h 1355153"/>
              <a:gd name="connsiteX69" fmla="*/ 4795799 w 5281220"/>
              <a:gd name="connsiteY69" fmla="*/ 22742 h 1355153"/>
              <a:gd name="connsiteX70" fmla="*/ 4691296 w 5281220"/>
              <a:gd name="connsiteY70" fmla="*/ 48868 h 1355153"/>
              <a:gd name="connsiteX71" fmla="*/ 4652108 w 5281220"/>
              <a:gd name="connsiteY71" fmla="*/ 88056 h 1355153"/>
              <a:gd name="connsiteX72" fmla="*/ 4612919 w 5281220"/>
              <a:gd name="connsiteY72" fmla="*/ 244810 h 1355153"/>
              <a:gd name="connsiteX73" fmla="*/ 4666205 w 5281220"/>
              <a:gd name="connsiteY73" fmla="*/ 409381 h 1355153"/>
              <a:gd name="connsiteX74" fmla="*/ 4560668 w 5281220"/>
              <a:gd name="connsiteY74" fmla="*/ 362376 h 1355153"/>
              <a:gd name="connsiteX75" fmla="*/ 4506212 w 5281220"/>
              <a:gd name="connsiteY75" fmla="*/ 285886 h 1355153"/>
              <a:gd name="connsiteX76" fmla="*/ 4443102 w 5281220"/>
              <a:gd name="connsiteY76" fmla="*/ 336250 h 1355153"/>
              <a:gd name="connsiteX77" fmla="*/ 4416976 w 5281220"/>
              <a:gd name="connsiteY77" fmla="*/ 297062 h 1355153"/>
              <a:gd name="connsiteX78" fmla="*/ 4382406 w 5281220"/>
              <a:gd name="connsiteY78" fmla="*/ 536719 h 1355153"/>
              <a:gd name="connsiteX79" fmla="*/ 4368318 w 5281220"/>
              <a:gd name="connsiteY79" fmla="*/ 375017 h 1355153"/>
              <a:gd name="connsiteX80" fmla="*/ 4325696 w 5281220"/>
              <a:gd name="connsiteY80" fmla="*/ 219038 h 1355153"/>
              <a:gd name="connsiteX81" fmla="*/ 4238957 w 5281220"/>
              <a:gd name="connsiteY81" fmla="*/ 122359 h 1355153"/>
              <a:gd name="connsiteX82" fmla="*/ 4158271 w 5281220"/>
              <a:gd name="connsiteY82" fmla="*/ 194514 h 1355153"/>
              <a:gd name="connsiteX83" fmla="*/ 4070415 w 5281220"/>
              <a:gd name="connsiteY83" fmla="*/ 460297 h 1355153"/>
              <a:gd name="connsiteX84" fmla="*/ 4077489 w 5281220"/>
              <a:gd name="connsiteY84" fmla="*/ 278459 h 1355153"/>
              <a:gd name="connsiteX85" fmla="*/ 4051216 w 5281220"/>
              <a:gd name="connsiteY85" fmla="*/ 153370 h 1355153"/>
              <a:gd name="connsiteX86" fmla="*/ 3959776 w 5281220"/>
              <a:gd name="connsiteY86" fmla="*/ 127245 h 1355153"/>
              <a:gd name="connsiteX87" fmla="*/ 3919539 w 5281220"/>
              <a:gd name="connsiteY87" fmla="*/ 29633 h 1355153"/>
              <a:gd name="connsiteX88" fmla="*/ 3839310 w 5281220"/>
              <a:gd name="connsiteY88" fmla="*/ 25919 h 1355153"/>
              <a:gd name="connsiteX89" fmla="*/ 3750770 w 5281220"/>
              <a:gd name="connsiteY89" fmla="*/ 88056 h 1355153"/>
              <a:gd name="connsiteX90" fmla="*/ 3620142 w 5281220"/>
              <a:gd name="connsiteY90" fmla="*/ 114182 h 1355153"/>
              <a:gd name="connsiteX91" fmla="*/ 3607079 w 5281220"/>
              <a:gd name="connsiteY91" fmla="*/ 166433 h 1355153"/>
              <a:gd name="connsiteX92" fmla="*/ 3573551 w 5281220"/>
              <a:gd name="connsiteY92" fmla="*/ 259889 h 1355153"/>
              <a:gd name="connsiteX93" fmla="*/ 3580953 w 5281220"/>
              <a:gd name="connsiteY93" fmla="*/ 362376 h 1355153"/>
              <a:gd name="connsiteX94" fmla="*/ 3554828 w 5281220"/>
              <a:gd name="connsiteY94" fmla="*/ 401565 h 1355153"/>
              <a:gd name="connsiteX95" fmla="*/ 3450325 w 5281220"/>
              <a:gd name="connsiteY95" fmla="*/ 479942 h 1355153"/>
              <a:gd name="connsiteX96" fmla="*/ 3307794 w 5281220"/>
              <a:gd name="connsiteY96" fmla="*/ 434438 h 1355153"/>
              <a:gd name="connsiteX97" fmla="*/ 3176005 w 5281220"/>
              <a:gd name="connsiteY97" fmla="*/ 479942 h 1355153"/>
              <a:gd name="connsiteX98" fmla="*/ 3136816 w 5281220"/>
              <a:gd name="connsiteY98" fmla="*/ 506068 h 1355153"/>
              <a:gd name="connsiteX99" fmla="*/ 3032313 w 5281220"/>
              <a:gd name="connsiteY99" fmla="*/ 466879 h 1355153"/>
              <a:gd name="connsiteX100" fmla="*/ 2940873 w 5281220"/>
              <a:gd name="connsiteY100" fmla="*/ 545256 h 1355153"/>
              <a:gd name="connsiteX101" fmla="*/ 2914748 w 5281220"/>
              <a:gd name="connsiteY101" fmla="*/ 584445 h 1355153"/>
              <a:gd name="connsiteX102" fmla="*/ 2862496 w 5281220"/>
              <a:gd name="connsiteY102" fmla="*/ 623633 h 1355153"/>
              <a:gd name="connsiteX103" fmla="*/ 2797182 w 5281220"/>
              <a:gd name="connsiteY103" fmla="*/ 610570 h 1355153"/>
              <a:gd name="connsiteX104" fmla="*/ 2757993 w 5281220"/>
              <a:gd name="connsiteY104" fmla="*/ 571382 h 1355153"/>
              <a:gd name="connsiteX105" fmla="*/ 2718805 w 5281220"/>
              <a:gd name="connsiteY105" fmla="*/ 545256 h 1355153"/>
              <a:gd name="connsiteX106" fmla="*/ 2705742 w 5281220"/>
              <a:gd name="connsiteY106" fmla="*/ 479942 h 1355153"/>
              <a:gd name="connsiteX107" fmla="*/ 2666553 w 5281220"/>
              <a:gd name="connsiteY107" fmla="*/ 440753 h 1355153"/>
              <a:gd name="connsiteX108" fmla="*/ 2627365 w 5281220"/>
              <a:gd name="connsiteY108" fmla="*/ 297062 h 1355153"/>
              <a:gd name="connsiteX109" fmla="*/ 2522862 w 5281220"/>
              <a:gd name="connsiteY109" fmla="*/ 297062 h 1355153"/>
              <a:gd name="connsiteX110" fmla="*/ 2379170 w 5281220"/>
              <a:gd name="connsiteY110" fmla="*/ 323188 h 1355153"/>
              <a:gd name="connsiteX111" fmla="*/ 2339982 w 5281220"/>
              <a:gd name="connsiteY111" fmla="*/ 231748 h 1355153"/>
              <a:gd name="connsiteX112" fmla="*/ 2300793 w 5281220"/>
              <a:gd name="connsiteY112" fmla="*/ 127245 h 1355153"/>
              <a:gd name="connsiteX113" fmla="*/ 2287730 w 5281220"/>
              <a:gd name="connsiteY113" fmla="*/ 35805 h 1355153"/>
              <a:gd name="connsiteX114" fmla="*/ 2235479 w 5281220"/>
              <a:gd name="connsiteY114" fmla="*/ 61930 h 1355153"/>
              <a:gd name="connsiteX115" fmla="*/ 2196290 w 5281220"/>
              <a:gd name="connsiteY115" fmla="*/ 205622 h 1355153"/>
              <a:gd name="connsiteX116" fmla="*/ 2183228 w 5281220"/>
              <a:gd name="connsiteY116" fmla="*/ 388502 h 1355153"/>
              <a:gd name="connsiteX117" fmla="*/ 2144039 w 5281220"/>
              <a:gd name="connsiteY117" fmla="*/ 401565 h 1355153"/>
              <a:gd name="connsiteX118" fmla="*/ 2039536 w 5281220"/>
              <a:gd name="connsiteY118" fmla="*/ 440753 h 1355153"/>
              <a:gd name="connsiteX119" fmla="*/ 1726028 w 5281220"/>
              <a:gd name="connsiteY119" fmla="*/ 675885 h 1355153"/>
              <a:gd name="connsiteX120" fmla="*/ 1699902 w 5281220"/>
              <a:gd name="connsiteY120" fmla="*/ 858765 h 1355153"/>
              <a:gd name="connsiteX121" fmla="*/ 1660713 w 5281220"/>
              <a:gd name="connsiteY121" fmla="*/ 950205 h 1355153"/>
              <a:gd name="connsiteX122" fmla="*/ 1647650 w 5281220"/>
              <a:gd name="connsiteY122" fmla="*/ 1002456 h 1355153"/>
              <a:gd name="connsiteX123" fmla="*/ 1608462 w 5281220"/>
              <a:gd name="connsiteY123" fmla="*/ 1015519 h 1355153"/>
              <a:gd name="connsiteX124" fmla="*/ 1438645 w 5281220"/>
              <a:gd name="connsiteY124" fmla="*/ 989393 h 1355153"/>
              <a:gd name="connsiteX125" fmla="*/ 1373330 w 5281220"/>
              <a:gd name="connsiteY125" fmla="*/ 950205 h 1355153"/>
              <a:gd name="connsiteX126" fmla="*/ 1347205 w 5281220"/>
              <a:gd name="connsiteY126" fmla="*/ 897953 h 1355153"/>
              <a:gd name="connsiteX127" fmla="*/ 1281890 w 5281220"/>
              <a:gd name="connsiteY127" fmla="*/ 832639 h 1355153"/>
              <a:gd name="connsiteX128" fmla="*/ 1229639 w 5281220"/>
              <a:gd name="connsiteY128" fmla="*/ 741199 h 1355153"/>
              <a:gd name="connsiteX129" fmla="*/ 1151262 w 5281220"/>
              <a:gd name="connsiteY129" fmla="*/ 688948 h 1355153"/>
              <a:gd name="connsiteX130" fmla="*/ 1059822 w 5281220"/>
              <a:gd name="connsiteY130" fmla="*/ 702010 h 1355153"/>
              <a:gd name="connsiteX131" fmla="*/ 1007570 w 5281220"/>
              <a:gd name="connsiteY131" fmla="*/ 793450 h 1355153"/>
              <a:gd name="connsiteX132" fmla="*/ 968382 w 5281220"/>
              <a:gd name="connsiteY132" fmla="*/ 819576 h 1355153"/>
              <a:gd name="connsiteX133" fmla="*/ 863879 w 5281220"/>
              <a:gd name="connsiteY133" fmla="*/ 819576 h 1355153"/>
              <a:gd name="connsiteX134" fmla="*/ 837753 w 5281220"/>
              <a:gd name="connsiteY134" fmla="*/ 858765 h 1355153"/>
              <a:gd name="connsiteX135" fmla="*/ 654873 w 5281220"/>
              <a:gd name="connsiteY135" fmla="*/ 871828 h 1355153"/>
              <a:gd name="connsiteX136" fmla="*/ 511182 w 5281220"/>
              <a:gd name="connsiteY136" fmla="*/ 911016 h 1355153"/>
              <a:gd name="connsiteX137" fmla="*/ 445868 w 5281220"/>
              <a:gd name="connsiteY137" fmla="*/ 1028582 h 1355153"/>
              <a:gd name="connsiteX138" fmla="*/ 406679 w 5281220"/>
              <a:gd name="connsiteY138" fmla="*/ 1054708 h 1355153"/>
              <a:gd name="connsiteX139" fmla="*/ 289113 w 5281220"/>
              <a:gd name="connsiteY139" fmla="*/ 1185336 h 1355153"/>
              <a:gd name="connsiteX140" fmla="*/ 236862 w 5281220"/>
              <a:gd name="connsiteY140" fmla="*/ 1198399 h 1355153"/>
              <a:gd name="connsiteX141" fmla="*/ 197673 w 5281220"/>
              <a:gd name="connsiteY141" fmla="*/ 1224525 h 1355153"/>
              <a:gd name="connsiteX142" fmla="*/ 132359 w 5281220"/>
              <a:gd name="connsiteY142" fmla="*/ 1250650 h 1355153"/>
              <a:gd name="connsiteX143" fmla="*/ 93170 w 5281220"/>
              <a:gd name="connsiteY143" fmla="*/ 1289839 h 1355153"/>
              <a:gd name="connsiteX144" fmla="*/ 53982 w 5281220"/>
              <a:gd name="connsiteY144" fmla="*/ 1302902 h 1355153"/>
              <a:gd name="connsiteX145" fmla="*/ 1730 w 5281220"/>
              <a:gd name="connsiteY145" fmla="*/ 1315965 h 1355153"/>
              <a:gd name="connsiteX146" fmla="*/ 14793 w 5281220"/>
              <a:gd name="connsiteY146" fmla="*/ 1342090 h 1355153"/>
              <a:gd name="connsiteX0" fmla="*/ 80108 w 5273505"/>
              <a:gd name="connsiteY0" fmla="*/ 1355153 h 1355153"/>
              <a:gd name="connsiteX1" fmla="*/ 119296 w 5273505"/>
              <a:gd name="connsiteY1" fmla="*/ 1289839 h 1355153"/>
              <a:gd name="connsiteX2" fmla="*/ 171548 w 5273505"/>
              <a:gd name="connsiteY2" fmla="*/ 1250650 h 1355153"/>
              <a:gd name="connsiteX3" fmla="*/ 276050 w 5273505"/>
              <a:gd name="connsiteY3" fmla="*/ 1185336 h 1355153"/>
              <a:gd name="connsiteX4" fmla="*/ 315239 w 5273505"/>
              <a:gd name="connsiteY4" fmla="*/ 1146148 h 1355153"/>
              <a:gd name="connsiteX5" fmla="*/ 341365 w 5273505"/>
              <a:gd name="connsiteY5" fmla="*/ 1106959 h 1355153"/>
              <a:gd name="connsiteX6" fmla="*/ 432805 w 5273505"/>
              <a:gd name="connsiteY6" fmla="*/ 1080833 h 1355153"/>
              <a:gd name="connsiteX7" fmla="*/ 524245 w 5273505"/>
              <a:gd name="connsiteY7" fmla="*/ 1028582 h 1355153"/>
              <a:gd name="connsiteX8" fmla="*/ 628748 w 5273505"/>
              <a:gd name="connsiteY8" fmla="*/ 976330 h 1355153"/>
              <a:gd name="connsiteX9" fmla="*/ 680999 w 5273505"/>
              <a:gd name="connsiteY9" fmla="*/ 937142 h 1355153"/>
              <a:gd name="connsiteX10" fmla="*/ 1164325 w 5273505"/>
              <a:gd name="connsiteY10" fmla="*/ 976330 h 1355153"/>
              <a:gd name="connsiteX11" fmla="*/ 1281890 w 5273505"/>
              <a:gd name="connsiteY11" fmla="*/ 1028582 h 1355153"/>
              <a:gd name="connsiteX12" fmla="*/ 1321079 w 5273505"/>
              <a:gd name="connsiteY12" fmla="*/ 1054708 h 1355153"/>
              <a:gd name="connsiteX13" fmla="*/ 1477833 w 5273505"/>
              <a:gd name="connsiteY13" fmla="*/ 1080833 h 1355153"/>
              <a:gd name="connsiteX14" fmla="*/ 1517022 w 5273505"/>
              <a:gd name="connsiteY14" fmla="*/ 1106959 h 1355153"/>
              <a:gd name="connsiteX15" fmla="*/ 1621525 w 5273505"/>
              <a:gd name="connsiteY15" fmla="*/ 1041645 h 1355153"/>
              <a:gd name="connsiteX16" fmla="*/ 1660713 w 5273505"/>
              <a:gd name="connsiteY16" fmla="*/ 1028582 h 1355153"/>
              <a:gd name="connsiteX17" fmla="*/ 1726028 w 5273505"/>
              <a:gd name="connsiteY17" fmla="*/ 963268 h 1355153"/>
              <a:gd name="connsiteX18" fmla="*/ 1817468 w 5273505"/>
              <a:gd name="connsiteY18" fmla="*/ 884890 h 1355153"/>
              <a:gd name="connsiteX19" fmla="*/ 1908908 w 5273505"/>
              <a:gd name="connsiteY19" fmla="*/ 819576 h 1355153"/>
              <a:gd name="connsiteX20" fmla="*/ 1961159 w 5273505"/>
              <a:gd name="connsiteY20" fmla="*/ 806513 h 1355153"/>
              <a:gd name="connsiteX21" fmla="*/ 2091788 w 5273505"/>
              <a:gd name="connsiteY21" fmla="*/ 754262 h 1355153"/>
              <a:gd name="connsiteX22" fmla="*/ 2196290 w 5273505"/>
              <a:gd name="connsiteY22" fmla="*/ 715073 h 1355153"/>
              <a:gd name="connsiteX23" fmla="*/ 2405296 w 5273505"/>
              <a:gd name="connsiteY23" fmla="*/ 741199 h 1355153"/>
              <a:gd name="connsiteX24" fmla="*/ 2457548 w 5273505"/>
              <a:gd name="connsiteY24" fmla="*/ 754262 h 1355153"/>
              <a:gd name="connsiteX25" fmla="*/ 2548988 w 5273505"/>
              <a:gd name="connsiteY25" fmla="*/ 845702 h 1355153"/>
              <a:gd name="connsiteX26" fmla="*/ 2588176 w 5273505"/>
              <a:gd name="connsiteY26" fmla="*/ 884890 h 1355153"/>
              <a:gd name="connsiteX27" fmla="*/ 2627365 w 5273505"/>
              <a:gd name="connsiteY27" fmla="*/ 897953 h 1355153"/>
              <a:gd name="connsiteX28" fmla="*/ 2757993 w 5273505"/>
              <a:gd name="connsiteY28" fmla="*/ 924079 h 1355153"/>
              <a:gd name="connsiteX29" fmla="*/ 2810245 w 5273505"/>
              <a:gd name="connsiteY29" fmla="*/ 937142 h 1355153"/>
              <a:gd name="connsiteX30" fmla="*/ 2862496 w 5273505"/>
              <a:gd name="connsiteY30" fmla="*/ 897953 h 1355153"/>
              <a:gd name="connsiteX31" fmla="*/ 2993125 w 5273505"/>
              <a:gd name="connsiteY31" fmla="*/ 845702 h 1355153"/>
              <a:gd name="connsiteX32" fmla="*/ 3097628 w 5273505"/>
              <a:gd name="connsiteY32" fmla="*/ 793450 h 1355153"/>
              <a:gd name="connsiteX33" fmla="*/ 3463388 w 5273505"/>
              <a:gd name="connsiteY33" fmla="*/ 832639 h 1355153"/>
              <a:gd name="connsiteX34" fmla="*/ 3541765 w 5273505"/>
              <a:gd name="connsiteY34" fmla="*/ 845702 h 1355153"/>
              <a:gd name="connsiteX35" fmla="*/ 3659330 w 5273505"/>
              <a:gd name="connsiteY35" fmla="*/ 897953 h 1355153"/>
              <a:gd name="connsiteX36" fmla="*/ 3763833 w 5273505"/>
              <a:gd name="connsiteY36" fmla="*/ 924079 h 1355153"/>
              <a:gd name="connsiteX37" fmla="*/ 3894462 w 5273505"/>
              <a:gd name="connsiteY37" fmla="*/ 1002456 h 1355153"/>
              <a:gd name="connsiteX38" fmla="*/ 3946713 w 5273505"/>
              <a:gd name="connsiteY38" fmla="*/ 1015519 h 1355153"/>
              <a:gd name="connsiteX39" fmla="*/ 3998965 w 5273505"/>
              <a:gd name="connsiteY39" fmla="*/ 1041645 h 1355153"/>
              <a:gd name="connsiteX40" fmla="*/ 4038153 w 5273505"/>
              <a:gd name="connsiteY40" fmla="*/ 1054708 h 1355153"/>
              <a:gd name="connsiteX41" fmla="*/ 4207970 w 5273505"/>
              <a:gd name="connsiteY41" fmla="*/ 1080833 h 1355153"/>
              <a:gd name="connsiteX42" fmla="*/ 4403913 w 5273505"/>
              <a:gd name="connsiteY42" fmla="*/ 1159210 h 1355153"/>
              <a:gd name="connsiteX43" fmla="*/ 4586793 w 5273505"/>
              <a:gd name="connsiteY43" fmla="*/ 1198399 h 1355153"/>
              <a:gd name="connsiteX44" fmla="*/ 4639045 w 5273505"/>
              <a:gd name="connsiteY44" fmla="*/ 1211462 h 1355153"/>
              <a:gd name="connsiteX45" fmla="*/ 5226873 w 5273505"/>
              <a:gd name="connsiteY45" fmla="*/ 1237588 h 1355153"/>
              <a:gd name="connsiteX46" fmla="*/ 5244025 w 5273505"/>
              <a:gd name="connsiteY46" fmla="*/ 1235924 h 1355153"/>
              <a:gd name="connsiteX47" fmla="*/ 5267789 w 5273505"/>
              <a:gd name="connsiteY47" fmla="*/ 1169986 h 1355153"/>
              <a:gd name="connsiteX48" fmla="*/ 5152406 w 5273505"/>
              <a:gd name="connsiteY48" fmla="*/ 1154926 h 1355153"/>
              <a:gd name="connsiteX49" fmla="*/ 5226866 w 5273505"/>
              <a:gd name="connsiteY49" fmla="*/ 1194113 h 1355153"/>
              <a:gd name="connsiteX50" fmla="*/ 5262196 w 5273505"/>
              <a:gd name="connsiteY50" fmla="*/ 1171043 h 1355153"/>
              <a:gd name="connsiteX51" fmla="*/ 5192896 w 5273505"/>
              <a:gd name="connsiteY51" fmla="*/ 1126986 h 1355153"/>
              <a:gd name="connsiteX52" fmla="*/ 5122355 w 5273505"/>
              <a:gd name="connsiteY52" fmla="*/ 1147259 h 1355153"/>
              <a:gd name="connsiteX53" fmla="*/ 5199431 w 5273505"/>
              <a:gd name="connsiteY53" fmla="*/ 1175199 h 1355153"/>
              <a:gd name="connsiteX54" fmla="*/ 5252320 w 5273505"/>
              <a:gd name="connsiteY54" fmla="*/ 1252315 h 1355153"/>
              <a:gd name="connsiteX55" fmla="*/ 5183760 w 5273505"/>
              <a:gd name="connsiteY55" fmla="*/ 1093443 h 1355153"/>
              <a:gd name="connsiteX56" fmla="*/ 5242545 w 5273505"/>
              <a:gd name="connsiteY56" fmla="*/ 1146148 h 1355153"/>
              <a:gd name="connsiteX57" fmla="*/ 5266062 w 5273505"/>
              <a:gd name="connsiteY57" fmla="*/ 1120022 h 1355153"/>
              <a:gd name="connsiteX58" fmla="*/ 5252999 w 5273505"/>
              <a:gd name="connsiteY58" fmla="*/ 832639 h 1355153"/>
              <a:gd name="connsiteX59" fmla="*/ 5213810 w 5273505"/>
              <a:gd name="connsiteY59" fmla="*/ 741199 h 1355153"/>
              <a:gd name="connsiteX60" fmla="*/ 5161559 w 5273505"/>
              <a:gd name="connsiteY60" fmla="*/ 571382 h 1355153"/>
              <a:gd name="connsiteX61" fmla="*/ 5135433 w 5273505"/>
              <a:gd name="connsiteY61" fmla="*/ 375439 h 1355153"/>
              <a:gd name="connsiteX62" fmla="*/ 5043993 w 5273505"/>
              <a:gd name="connsiteY62" fmla="*/ 323188 h 1355153"/>
              <a:gd name="connsiteX63" fmla="*/ 4991742 w 5273505"/>
              <a:gd name="connsiteY63" fmla="*/ 270936 h 1355153"/>
              <a:gd name="connsiteX64" fmla="*/ 4901577 w 5273505"/>
              <a:gd name="connsiteY64" fmla="*/ 430262 h 1355153"/>
              <a:gd name="connsiteX65" fmla="*/ 4917384 w 5273505"/>
              <a:gd name="connsiteY65" fmla="*/ 311883 h 1355153"/>
              <a:gd name="connsiteX66" fmla="*/ 4887239 w 5273505"/>
              <a:gd name="connsiteY66" fmla="*/ 140308 h 1355153"/>
              <a:gd name="connsiteX67" fmla="*/ 4861113 w 5273505"/>
              <a:gd name="connsiteY67" fmla="*/ 88056 h 1355153"/>
              <a:gd name="connsiteX68" fmla="*/ 4821925 w 5273505"/>
              <a:gd name="connsiteY68" fmla="*/ 61930 h 1355153"/>
              <a:gd name="connsiteX69" fmla="*/ 4795799 w 5273505"/>
              <a:gd name="connsiteY69" fmla="*/ 22742 h 1355153"/>
              <a:gd name="connsiteX70" fmla="*/ 4691296 w 5273505"/>
              <a:gd name="connsiteY70" fmla="*/ 48868 h 1355153"/>
              <a:gd name="connsiteX71" fmla="*/ 4652108 w 5273505"/>
              <a:gd name="connsiteY71" fmla="*/ 88056 h 1355153"/>
              <a:gd name="connsiteX72" fmla="*/ 4612919 w 5273505"/>
              <a:gd name="connsiteY72" fmla="*/ 244810 h 1355153"/>
              <a:gd name="connsiteX73" fmla="*/ 4666205 w 5273505"/>
              <a:gd name="connsiteY73" fmla="*/ 409381 h 1355153"/>
              <a:gd name="connsiteX74" fmla="*/ 4560668 w 5273505"/>
              <a:gd name="connsiteY74" fmla="*/ 362376 h 1355153"/>
              <a:gd name="connsiteX75" fmla="*/ 4506212 w 5273505"/>
              <a:gd name="connsiteY75" fmla="*/ 285886 h 1355153"/>
              <a:gd name="connsiteX76" fmla="*/ 4443102 w 5273505"/>
              <a:gd name="connsiteY76" fmla="*/ 336250 h 1355153"/>
              <a:gd name="connsiteX77" fmla="*/ 4416976 w 5273505"/>
              <a:gd name="connsiteY77" fmla="*/ 297062 h 1355153"/>
              <a:gd name="connsiteX78" fmla="*/ 4382406 w 5273505"/>
              <a:gd name="connsiteY78" fmla="*/ 536719 h 1355153"/>
              <a:gd name="connsiteX79" fmla="*/ 4368318 w 5273505"/>
              <a:gd name="connsiteY79" fmla="*/ 375017 h 1355153"/>
              <a:gd name="connsiteX80" fmla="*/ 4325696 w 5273505"/>
              <a:gd name="connsiteY80" fmla="*/ 219038 h 1355153"/>
              <a:gd name="connsiteX81" fmla="*/ 4238957 w 5273505"/>
              <a:gd name="connsiteY81" fmla="*/ 122359 h 1355153"/>
              <a:gd name="connsiteX82" fmla="*/ 4158271 w 5273505"/>
              <a:gd name="connsiteY82" fmla="*/ 194514 h 1355153"/>
              <a:gd name="connsiteX83" fmla="*/ 4070415 w 5273505"/>
              <a:gd name="connsiteY83" fmla="*/ 460297 h 1355153"/>
              <a:gd name="connsiteX84" fmla="*/ 4077489 w 5273505"/>
              <a:gd name="connsiteY84" fmla="*/ 278459 h 1355153"/>
              <a:gd name="connsiteX85" fmla="*/ 4051216 w 5273505"/>
              <a:gd name="connsiteY85" fmla="*/ 153370 h 1355153"/>
              <a:gd name="connsiteX86" fmla="*/ 3959776 w 5273505"/>
              <a:gd name="connsiteY86" fmla="*/ 127245 h 1355153"/>
              <a:gd name="connsiteX87" fmla="*/ 3919539 w 5273505"/>
              <a:gd name="connsiteY87" fmla="*/ 29633 h 1355153"/>
              <a:gd name="connsiteX88" fmla="*/ 3839310 w 5273505"/>
              <a:gd name="connsiteY88" fmla="*/ 25919 h 1355153"/>
              <a:gd name="connsiteX89" fmla="*/ 3750770 w 5273505"/>
              <a:gd name="connsiteY89" fmla="*/ 88056 h 1355153"/>
              <a:gd name="connsiteX90" fmla="*/ 3620142 w 5273505"/>
              <a:gd name="connsiteY90" fmla="*/ 114182 h 1355153"/>
              <a:gd name="connsiteX91" fmla="*/ 3607079 w 5273505"/>
              <a:gd name="connsiteY91" fmla="*/ 166433 h 1355153"/>
              <a:gd name="connsiteX92" fmla="*/ 3573551 w 5273505"/>
              <a:gd name="connsiteY92" fmla="*/ 259889 h 1355153"/>
              <a:gd name="connsiteX93" fmla="*/ 3580953 w 5273505"/>
              <a:gd name="connsiteY93" fmla="*/ 362376 h 1355153"/>
              <a:gd name="connsiteX94" fmla="*/ 3554828 w 5273505"/>
              <a:gd name="connsiteY94" fmla="*/ 401565 h 1355153"/>
              <a:gd name="connsiteX95" fmla="*/ 3450325 w 5273505"/>
              <a:gd name="connsiteY95" fmla="*/ 479942 h 1355153"/>
              <a:gd name="connsiteX96" fmla="*/ 3307794 w 5273505"/>
              <a:gd name="connsiteY96" fmla="*/ 434438 h 1355153"/>
              <a:gd name="connsiteX97" fmla="*/ 3176005 w 5273505"/>
              <a:gd name="connsiteY97" fmla="*/ 479942 h 1355153"/>
              <a:gd name="connsiteX98" fmla="*/ 3136816 w 5273505"/>
              <a:gd name="connsiteY98" fmla="*/ 506068 h 1355153"/>
              <a:gd name="connsiteX99" fmla="*/ 3032313 w 5273505"/>
              <a:gd name="connsiteY99" fmla="*/ 466879 h 1355153"/>
              <a:gd name="connsiteX100" fmla="*/ 2940873 w 5273505"/>
              <a:gd name="connsiteY100" fmla="*/ 545256 h 1355153"/>
              <a:gd name="connsiteX101" fmla="*/ 2914748 w 5273505"/>
              <a:gd name="connsiteY101" fmla="*/ 584445 h 1355153"/>
              <a:gd name="connsiteX102" fmla="*/ 2862496 w 5273505"/>
              <a:gd name="connsiteY102" fmla="*/ 623633 h 1355153"/>
              <a:gd name="connsiteX103" fmla="*/ 2797182 w 5273505"/>
              <a:gd name="connsiteY103" fmla="*/ 610570 h 1355153"/>
              <a:gd name="connsiteX104" fmla="*/ 2757993 w 5273505"/>
              <a:gd name="connsiteY104" fmla="*/ 571382 h 1355153"/>
              <a:gd name="connsiteX105" fmla="*/ 2718805 w 5273505"/>
              <a:gd name="connsiteY105" fmla="*/ 545256 h 1355153"/>
              <a:gd name="connsiteX106" fmla="*/ 2705742 w 5273505"/>
              <a:gd name="connsiteY106" fmla="*/ 479942 h 1355153"/>
              <a:gd name="connsiteX107" fmla="*/ 2666553 w 5273505"/>
              <a:gd name="connsiteY107" fmla="*/ 440753 h 1355153"/>
              <a:gd name="connsiteX108" fmla="*/ 2627365 w 5273505"/>
              <a:gd name="connsiteY108" fmla="*/ 297062 h 1355153"/>
              <a:gd name="connsiteX109" fmla="*/ 2522862 w 5273505"/>
              <a:gd name="connsiteY109" fmla="*/ 297062 h 1355153"/>
              <a:gd name="connsiteX110" fmla="*/ 2379170 w 5273505"/>
              <a:gd name="connsiteY110" fmla="*/ 323188 h 1355153"/>
              <a:gd name="connsiteX111" fmla="*/ 2339982 w 5273505"/>
              <a:gd name="connsiteY111" fmla="*/ 231748 h 1355153"/>
              <a:gd name="connsiteX112" fmla="*/ 2300793 w 5273505"/>
              <a:gd name="connsiteY112" fmla="*/ 127245 h 1355153"/>
              <a:gd name="connsiteX113" fmla="*/ 2287730 w 5273505"/>
              <a:gd name="connsiteY113" fmla="*/ 35805 h 1355153"/>
              <a:gd name="connsiteX114" fmla="*/ 2235479 w 5273505"/>
              <a:gd name="connsiteY114" fmla="*/ 61930 h 1355153"/>
              <a:gd name="connsiteX115" fmla="*/ 2196290 w 5273505"/>
              <a:gd name="connsiteY115" fmla="*/ 205622 h 1355153"/>
              <a:gd name="connsiteX116" fmla="*/ 2183228 w 5273505"/>
              <a:gd name="connsiteY116" fmla="*/ 388502 h 1355153"/>
              <a:gd name="connsiteX117" fmla="*/ 2144039 w 5273505"/>
              <a:gd name="connsiteY117" fmla="*/ 401565 h 1355153"/>
              <a:gd name="connsiteX118" fmla="*/ 2039536 w 5273505"/>
              <a:gd name="connsiteY118" fmla="*/ 440753 h 1355153"/>
              <a:gd name="connsiteX119" fmla="*/ 1726028 w 5273505"/>
              <a:gd name="connsiteY119" fmla="*/ 675885 h 1355153"/>
              <a:gd name="connsiteX120" fmla="*/ 1699902 w 5273505"/>
              <a:gd name="connsiteY120" fmla="*/ 858765 h 1355153"/>
              <a:gd name="connsiteX121" fmla="*/ 1660713 w 5273505"/>
              <a:gd name="connsiteY121" fmla="*/ 950205 h 1355153"/>
              <a:gd name="connsiteX122" fmla="*/ 1647650 w 5273505"/>
              <a:gd name="connsiteY122" fmla="*/ 1002456 h 1355153"/>
              <a:gd name="connsiteX123" fmla="*/ 1608462 w 5273505"/>
              <a:gd name="connsiteY123" fmla="*/ 1015519 h 1355153"/>
              <a:gd name="connsiteX124" fmla="*/ 1438645 w 5273505"/>
              <a:gd name="connsiteY124" fmla="*/ 989393 h 1355153"/>
              <a:gd name="connsiteX125" fmla="*/ 1373330 w 5273505"/>
              <a:gd name="connsiteY125" fmla="*/ 950205 h 1355153"/>
              <a:gd name="connsiteX126" fmla="*/ 1347205 w 5273505"/>
              <a:gd name="connsiteY126" fmla="*/ 897953 h 1355153"/>
              <a:gd name="connsiteX127" fmla="*/ 1281890 w 5273505"/>
              <a:gd name="connsiteY127" fmla="*/ 832639 h 1355153"/>
              <a:gd name="connsiteX128" fmla="*/ 1229639 w 5273505"/>
              <a:gd name="connsiteY128" fmla="*/ 741199 h 1355153"/>
              <a:gd name="connsiteX129" fmla="*/ 1151262 w 5273505"/>
              <a:gd name="connsiteY129" fmla="*/ 688948 h 1355153"/>
              <a:gd name="connsiteX130" fmla="*/ 1059822 w 5273505"/>
              <a:gd name="connsiteY130" fmla="*/ 702010 h 1355153"/>
              <a:gd name="connsiteX131" fmla="*/ 1007570 w 5273505"/>
              <a:gd name="connsiteY131" fmla="*/ 793450 h 1355153"/>
              <a:gd name="connsiteX132" fmla="*/ 968382 w 5273505"/>
              <a:gd name="connsiteY132" fmla="*/ 819576 h 1355153"/>
              <a:gd name="connsiteX133" fmla="*/ 863879 w 5273505"/>
              <a:gd name="connsiteY133" fmla="*/ 819576 h 1355153"/>
              <a:gd name="connsiteX134" fmla="*/ 837753 w 5273505"/>
              <a:gd name="connsiteY134" fmla="*/ 858765 h 1355153"/>
              <a:gd name="connsiteX135" fmla="*/ 654873 w 5273505"/>
              <a:gd name="connsiteY135" fmla="*/ 871828 h 1355153"/>
              <a:gd name="connsiteX136" fmla="*/ 511182 w 5273505"/>
              <a:gd name="connsiteY136" fmla="*/ 911016 h 1355153"/>
              <a:gd name="connsiteX137" fmla="*/ 445868 w 5273505"/>
              <a:gd name="connsiteY137" fmla="*/ 1028582 h 1355153"/>
              <a:gd name="connsiteX138" fmla="*/ 406679 w 5273505"/>
              <a:gd name="connsiteY138" fmla="*/ 1054708 h 1355153"/>
              <a:gd name="connsiteX139" fmla="*/ 289113 w 5273505"/>
              <a:gd name="connsiteY139" fmla="*/ 1185336 h 1355153"/>
              <a:gd name="connsiteX140" fmla="*/ 236862 w 5273505"/>
              <a:gd name="connsiteY140" fmla="*/ 1198399 h 1355153"/>
              <a:gd name="connsiteX141" fmla="*/ 197673 w 5273505"/>
              <a:gd name="connsiteY141" fmla="*/ 1224525 h 1355153"/>
              <a:gd name="connsiteX142" fmla="*/ 132359 w 5273505"/>
              <a:gd name="connsiteY142" fmla="*/ 1250650 h 1355153"/>
              <a:gd name="connsiteX143" fmla="*/ 93170 w 5273505"/>
              <a:gd name="connsiteY143" fmla="*/ 1289839 h 1355153"/>
              <a:gd name="connsiteX144" fmla="*/ 53982 w 5273505"/>
              <a:gd name="connsiteY144" fmla="*/ 1302902 h 1355153"/>
              <a:gd name="connsiteX145" fmla="*/ 1730 w 5273505"/>
              <a:gd name="connsiteY145" fmla="*/ 1315965 h 1355153"/>
              <a:gd name="connsiteX146" fmla="*/ 14793 w 5273505"/>
              <a:gd name="connsiteY146" fmla="*/ 1342090 h 1355153"/>
              <a:gd name="connsiteX0" fmla="*/ 80108 w 5273505"/>
              <a:gd name="connsiteY0" fmla="*/ 1355153 h 1355153"/>
              <a:gd name="connsiteX1" fmla="*/ 119296 w 5273505"/>
              <a:gd name="connsiteY1" fmla="*/ 1289839 h 1355153"/>
              <a:gd name="connsiteX2" fmla="*/ 171548 w 5273505"/>
              <a:gd name="connsiteY2" fmla="*/ 1250650 h 1355153"/>
              <a:gd name="connsiteX3" fmla="*/ 276050 w 5273505"/>
              <a:gd name="connsiteY3" fmla="*/ 1185336 h 1355153"/>
              <a:gd name="connsiteX4" fmla="*/ 315239 w 5273505"/>
              <a:gd name="connsiteY4" fmla="*/ 1146148 h 1355153"/>
              <a:gd name="connsiteX5" fmla="*/ 341365 w 5273505"/>
              <a:gd name="connsiteY5" fmla="*/ 1106959 h 1355153"/>
              <a:gd name="connsiteX6" fmla="*/ 432805 w 5273505"/>
              <a:gd name="connsiteY6" fmla="*/ 1080833 h 1355153"/>
              <a:gd name="connsiteX7" fmla="*/ 524245 w 5273505"/>
              <a:gd name="connsiteY7" fmla="*/ 1028582 h 1355153"/>
              <a:gd name="connsiteX8" fmla="*/ 628748 w 5273505"/>
              <a:gd name="connsiteY8" fmla="*/ 976330 h 1355153"/>
              <a:gd name="connsiteX9" fmla="*/ 680999 w 5273505"/>
              <a:gd name="connsiteY9" fmla="*/ 937142 h 1355153"/>
              <a:gd name="connsiteX10" fmla="*/ 1164325 w 5273505"/>
              <a:gd name="connsiteY10" fmla="*/ 976330 h 1355153"/>
              <a:gd name="connsiteX11" fmla="*/ 1281890 w 5273505"/>
              <a:gd name="connsiteY11" fmla="*/ 1028582 h 1355153"/>
              <a:gd name="connsiteX12" fmla="*/ 1321079 w 5273505"/>
              <a:gd name="connsiteY12" fmla="*/ 1054708 h 1355153"/>
              <a:gd name="connsiteX13" fmla="*/ 1477833 w 5273505"/>
              <a:gd name="connsiteY13" fmla="*/ 1080833 h 1355153"/>
              <a:gd name="connsiteX14" fmla="*/ 1517022 w 5273505"/>
              <a:gd name="connsiteY14" fmla="*/ 1106959 h 1355153"/>
              <a:gd name="connsiteX15" fmla="*/ 1621525 w 5273505"/>
              <a:gd name="connsiteY15" fmla="*/ 1041645 h 1355153"/>
              <a:gd name="connsiteX16" fmla="*/ 1660713 w 5273505"/>
              <a:gd name="connsiteY16" fmla="*/ 1028582 h 1355153"/>
              <a:gd name="connsiteX17" fmla="*/ 1726028 w 5273505"/>
              <a:gd name="connsiteY17" fmla="*/ 963268 h 1355153"/>
              <a:gd name="connsiteX18" fmla="*/ 1817468 w 5273505"/>
              <a:gd name="connsiteY18" fmla="*/ 884890 h 1355153"/>
              <a:gd name="connsiteX19" fmla="*/ 1908908 w 5273505"/>
              <a:gd name="connsiteY19" fmla="*/ 819576 h 1355153"/>
              <a:gd name="connsiteX20" fmla="*/ 1961159 w 5273505"/>
              <a:gd name="connsiteY20" fmla="*/ 806513 h 1355153"/>
              <a:gd name="connsiteX21" fmla="*/ 2091788 w 5273505"/>
              <a:gd name="connsiteY21" fmla="*/ 754262 h 1355153"/>
              <a:gd name="connsiteX22" fmla="*/ 2196290 w 5273505"/>
              <a:gd name="connsiteY22" fmla="*/ 715073 h 1355153"/>
              <a:gd name="connsiteX23" fmla="*/ 2405296 w 5273505"/>
              <a:gd name="connsiteY23" fmla="*/ 741199 h 1355153"/>
              <a:gd name="connsiteX24" fmla="*/ 2457548 w 5273505"/>
              <a:gd name="connsiteY24" fmla="*/ 754262 h 1355153"/>
              <a:gd name="connsiteX25" fmla="*/ 2548988 w 5273505"/>
              <a:gd name="connsiteY25" fmla="*/ 845702 h 1355153"/>
              <a:gd name="connsiteX26" fmla="*/ 2588176 w 5273505"/>
              <a:gd name="connsiteY26" fmla="*/ 884890 h 1355153"/>
              <a:gd name="connsiteX27" fmla="*/ 2627365 w 5273505"/>
              <a:gd name="connsiteY27" fmla="*/ 897953 h 1355153"/>
              <a:gd name="connsiteX28" fmla="*/ 2757993 w 5273505"/>
              <a:gd name="connsiteY28" fmla="*/ 924079 h 1355153"/>
              <a:gd name="connsiteX29" fmla="*/ 2810245 w 5273505"/>
              <a:gd name="connsiteY29" fmla="*/ 937142 h 1355153"/>
              <a:gd name="connsiteX30" fmla="*/ 2862496 w 5273505"/>
              <a:gd name="connsiteY30" fmla="*/ 897953 h 1355153"/>
              <a:gd name="connsiteX31" fmla="*/ 2993125 w 5273505"/>
              <a:gd name="connsiteY31" fmla="*/ 845702 h 1355153"/>
              <a:gd name="connsiteX32" fmla="*/ 3097628 w 5273505"/>
              <a:gd name="connsiteY32" fmla="*/ 793450 h 1355153"/>
              <a:gd name="connsiteX33" fmla="*/ 3463388 w 5273505"/>
              <a:gd name="connsiteY33" fmla="*/ 832639 h 1355153"/>
              <a:gd name="connsiteX34" fmla="*/ 3541765 w 5273505"/>
              <a:gd name="connsiteY34" fmla="*/ 845702 h 1355153"/>
              <a:gd name="connsiteX35" fmla="*/ 3659330 w 5273505"/>
              <a:gd name="connsiteY35" fmla="*/ 897953 h 1355153"/>
              <a:gd name="connsiteX36" fmla="*/ 3763833 w 5273505"/>
              <a:gd name="connsiteY36" fmla="*/ 924079 h 1355153"/>
              <a:gd name="connsiteX37" fmla="*/ 3894462 w 5273505"/>
              <a:gd name="connsiteY37" fmla="*/ 1002456 h 1355153"/>
              <a:gd name="connsiteX38" fmla="*/ 3946713 w 5273505"/>
              <a:gd name="connsiteY38" fmla="*/ 1015519 h 1355153"/>
              <a:gd name="connsiteX39" fmla="*/ 3998965 w 5273505"/>
              <a:gd name="connsiteY39" fmla="*/ 1041645 h 1355153"/>
              <a:gd name="connsiteX40" fmla="*/ 4038153 w 5273505"/>
              <a:gd name="connsiteY40" fmla="*/ 1054708 h 1355153"/>
              <a:gd name="connsiteX41" fmla="*/ 4207970 w 5273505"/>
              <a:gd name="connsiteY41" fmla="*/ 1080833 h 1355153"/>
              <a:gd name="connsiteX42" fmla="*/ 4403913 w 5273505"/>
              <a:gd name="connsiteY42" fmla="*/ 1159210 h 1355153"/>
              <a:gd name="connsiteX43" fmla="*/ 4586793 w 5273505"/>
              <a:gd name="connsiteY43" fmla="*/ 1198399 h 1355153"/>
              <a:gd name="connsiteX44" fmla="*/ 4639045 w 5273505"/>
              <a:gd name="connsiteY44" fmla="*/ 1211462 h 1355153"/>
              <a:gd name="connsiteX45" fmla="*/ 5226873 w 5273505"/>
              <a:gd name="connsiteY45" fmla="*/ 1237588 h 1355153"/>
              <a:gd name="connsiteX46" fmla="*/ 5244025 w 5273505"/>
              <a:gd name="connsiteY46" fmla="*/ 1235924 h 1355153"/>
              <a:gd name="connsiteX47" fmla="*/ 5267789 w 5273505"/>
              <a:gd name="connsiteY47" fmla="*/ 1169986 h 1355153"/>
              <a:gd name="connsiteX48" fmla="*/ 5152406 w 5273505"/>
              <a:gd name="connsiteY48" fmla="*/ 1154926 h 1355153"/>
              <a:gd name="connsiteX49" fmla="*/ 5226866 w 5273505"/>
              <a:gd name="connsiteY49" fmla="*/ 1194113 h 1355153"/>
              <a:gd name="connsiteX50" fmla="*/ 5262196 w 5273505"/>
              <a:gd name="connsiteY50" fmla="*/ 1171043 h 1355153"/>
              <a:gd name="connsiteX51" fmla="*/ 5192896 w 5273505"/>
              <a:gd name="connsiteY51" fmla="*/ 1126986 h 1355153"/>
              <a:gd name="connsiteX52" fmla="*/ 5122355 w 5273505"/>
              <a:gd name="connsiteY52" fmla="*/ 1147259 h 1355153"/>
              <a:gd name="connsiteX53" fmla="*/ 5199431 w 5273505"/>
              <a:gd name="connsiteY53" fmla="*/ 1175199 h 1355153"/>
              <a:gd name="connsiteX54" fmla="*/ 5259842 w 5273505"/>
              <a:gd name="connsiteY54" fmla="*/ 1207749 h 1355153"/>
              <a:gd name="connsiteX55" fmla="*/ 5183760 w 5273505"/>
              <a:gd name="connsiteY55" fmla="*/ 1093443 h 1355153"/>
              <a:gd name="connsiteX56" fmla="*/ 5242545 w 5273505"/>
              <a:gd name="connsiteY56" fmla="*/ 1146148 h 1355153"/>
              <a:gd name="connsiteX57" fmla="*/ 5266062 w 5273505"/>
              <a:gd name="connsiteY57" fmla="*/ 1120022 h 1355153"/>
              <a:gd name="connsiteX58" fmla="*/ 5252999 w 5273505"/>
              <a:gd name="connsiteY58" fmla="*/ 832639 h 1355153"/>
              <a:gd name="connsiteX59" fmla="*/ 5213810 w 5273505"/>
              <a:gd name="connsiteY59" fmla="*/ 741199 h 1355153"/>
              <a:gd name="connsiteX60" fmla="*/ 5161559 w 5273505"/>
              <a:gd name="connsiteY60" fmla="*/ 571382 h 1355153"/>
              <a:gd name="connsiteX61" fmla="*/ 5135433 w 5273505"/>
              <a:gd name="connsiteY61" fmla="*/ 375439 h 1355153"/>
              <a:gd name="connsiteX62" fmla="*/ 5043993 w 5273505"/>
              <a:gd name="connsiteY62" fmla="*/ 323188 h 1355153"/>
              <a:gd name="connsiteX63" fmla="*/ 4991742 w 5273505"/>
              <a:gd name="connsiteY63" fmla="*/ 270936 h 1355153"/>
              <a:gd name="connsiteX64" fmla="*/ 4901577 w 5273505"/>
              <a:gd name="connsiteY64" fmla="*/ 430262 h 1355153"/>
              <a:gd name="connsiteX65" fmla="*/ 4917384 w 5273505"/>
              <a:gd name="connsiteY65" fmla="*/ 311883 h 1355153"/>
              <a:gd name="connsiteX66" fmla="*/ 4887239 w 5273505"/>
              <a:gd name="connsiteY66" fmla="*/ 140308 h 1355153"/>
              <a:gd name="connsiteX67" fmla="*/ 4861113 w 5273505"/>
              <a:gd name="connsiteY67" fmla="*/ 88056 h 1355153"/>
              <a:gd name="connsiteX68" fmla="*/ 4821925 w 5273505"/>
              <a:gd name="connsiteY68" fmla="*/ 61930 h 1355153"/>
              <a:gd name="connsiteX69" fmla="*/ 4795799 w 5273505"/>
              <a:gd name="connsiteY69" fmla="*/ 22742 h 1355153"/>
              <a:gd name="connsiteX70" fmla="*/ 4691296 w 5273505"/>
              <a:gd name="connsiteY70" fmla="*/ 48868 h 1355153"/>
              <a:gd name="connsiteX71" fmla="*/ 4652108 w 5273505"/>
              <a:gd name="connsiteY71" fmla="*/ 88056 h 1355153"/>
              <a:gd name="connsiteX72" fmla="*/ 4612919 w 5273505"/>
              <a:gd name="connsiteY72" fmla="*/ 244810 h 1355153"/>
              <a:gd name="connsiteX73" fmla="*/ 4666205 w 5273505"/>
              <a:gd name="connsiteY73" fmla="*/ 409381 h 1355153"/>
              <a:gd name="connsiteX74" fmla="*/ 4560668 w 5273505"/>
              <a:gd name="connsiteY74" fmla="*/ 362376 h 1355153"/>
              <a:gd name="connsiteX75" fmla="*/ 4506212 w 5273505"/>
              <a:gd name="connsiteY75" fmla="*/ 285886 h 1355153"/>
              <a:gd name="connsiteX76" fmla="*/ 4443102 w 5273505"/>
              <a:gd name="connsiteY76" fmla="*/ 336250 h 1355153"/>
              <a:gd name="connsiteX77" fmla="*/ 4416976 w 5273505"/>
              <a:gd name="connsiteY77" fmla="*/ 297062 h 1355153"/>
              <a:gd name="connsiteX78" fmla="*/ 4382406 w 5273505"/>
              <a:gd name="connsiteY78" fmla="*/ 536719 h 1355153"/>
              <a:gd name="connsiteX79" fmla="*/ 4368318 w 5273505"/>
              <a:gd name="connsiteY79" fmla="*/ 375017 h 1355153"/>
              <a:gd name="connsiteX80" fmla="*/ 4325696 w 5273505"/>
              <a:gd name="connsiteY80" fmla="*/ 219038 h 1355153"/>
              <a:gd name="connsiteX81" fmla="*/ 4238957 w 5273505"/>
              <a:gd name="connsiteY81" fmla="*/ 122359 h 1355153"/>
              <a:gd name="connsiteX82" fmla="*/ 4158271 w 5273505"/>
              <a:gd name="connsiteY82" fmla="*/ 194514 h 1355153"/>
              <a:gd name="connsiteX83" fmla="*/ 4070415 w 5273505"/>
              <a:gd name="connsiteY83" fmla="*/ 460297 h 1355153"/>
              <a:gd name="connsiteX84" fmla="*/ 4077489 w 5273505"/>
              <a:gd name="connsiteY84" fmla="*/ 278459 h 1355153"/>
              <a:gd name="connsiteX85" fmla="*/ 4051216 w 5273505"/>
              <a:gd name="connsiteY85" fmla="*/ 153370 h 1355153"/>
              <a:gd name="connsiteX86" fmla="*/ 3959776 w 5273505"/>
              <a:gd name="connsiteY86" fmla="*/ 127245 h 1355153"/>
              <a:gd name="connsiteX87" fmla="*/ 3919539 w 5273505"/>
              <a:gd name="connsiteY87" fmla="*/ 29633 h 1355153"/>
              <a:gd name="connsiteX88" fmla="*/ 3839310 w 5273505"/>
              <a:gd name="connsiteY88" fmla="*/ 25919 h 1355153"/>
              <a:gd name="connsiteX89" fmla="*/ 3750770 w 5273505"/>
              <a:gd name="connsiteY89" fmla="*/ 88056 h 1355153"/>
              <a:gd name="connsiteX90" fmla="*/ 3620142 w 5273505"/>
              <a:gd name="connsiteY90" fmla="*/ 114182 h 1355153"/>
              <a:gd name="connsiteX91" fmla="*/ 3607079 w 5273505"/>
              <a:gd name="connsiteY91" fmla="*/ 166433 h 1355153"/>
              <a:gd name="connsiteX92" fmla="*/ 3573551 w 5273505"/>
              <a:gd name="connsiteY92" fmla="*/ 259889 h 1355153"/>
              <a:gd name="connsiteX93" fmla="*/ 3580953 w 5273505"/>
              <a:gd name="connsiteY93" fmla="*/ 362376 h 1355153"/>
              <a:gd name="connsiteX94" fmla="*/ 3554828 w 5273505"/>
              <a:gd name="connsiteY94" fmla="*/ 401565 h 1355153"/>
              <a:gd name="connsiteX95" fmla="*/ 3450325 w 5273505"/>
              <a:gd name="connsiteY95" fmla="*/ 479942 h 1355153"/>
              <a:gd name="connsiteX96" fmla="*/ 3307794 w 5273505"/>
              <a:gd name="connsiteY96" fmla="*/ 434438 h 1355153"/>
              <a:gd name="connsiteX97" fmla="*/ 3176005 w 5273505"/>
              <a:gd name="connsiteY97" fmla="*/ 479942 h 1355153"/>
              <a:gd name="connsiteX98" fmla="*/ 3136816 w 5273505"/>
              <a:gd name="connsiteY98" fmla="*/ 506068 h 1355153"/>
              <a:gd name="connsiteX99" fmla="*/ 3032313 w 5273505"/>
              <a:gd name="connsiteY99" fmla="*/ 466879 h 1355153"/>
              <a:gd name="connsiteX100" fmla="*/ 2940873 w 5273505"/>
              <a:gd name="connsiteY100" fmla="*/ 545256 h 1355153"/>
              <a:gd name="connsiteX101" fmla="*/ 2914748 w 5273505"/>
              <a:gd name="connsiteY101" fmla="*/ 584445 h 1355153"/>
              <a:gd name="connsiteX102" fmla="*/ 2862496 w 5273505"/>
              <a:gd name="connsiteY102" fmla="*/ 623633 h 1355153"/>
              <a:gd name="connsiteX103" fmla="*/ 2797182 w 5273505"/>
              <a:gd name="connsiteY103" fmla="*/ 610570 h 1355153"/>
              <a:gd name="connsiteX104" fmla="*/ 2757993 w 5273505"/>
              <a:gd name="connsiteY104" fmla="*/ 571382 h 1355153"/>
              <a:gd name="connsiteX105" fmla="*/ 2718805 w 5273505"/>
              <a:gd name="connsiteY105" fmla="*/ 545256 h 1355153"/>
              <a:gd name="connsiteX106" fmla="*/ 2705742 w 5273505"/>
              <a:gd name="connsiteY106" fmla="*/ 479942 h 1355153"/>
              <a:gd name="connsiteX107" fmla="*/ 2666553 w 5273505"/>
              <a:gd name="connsiteY107" fmla="*/ 440753 h 1355153"/>
              <a:gd name="connsiteX108" fmla="*/ 2627365 w 5273505"/>
              <a:gd name="connsiteY108" fmla="*/ 297062 h 1355153"/>
              <a:gd name="connsiteX109" fmla="*/ 2522862 w 5273505"/>
              <a:gd name="connsiteY109" fmla="*/ 297062 h 1355153"/>
              <a:gd name="connsiteX110" fmla="*/ 2379170 w 5273505"/>
              <a:gd name="connsiteY110" fmla="*/ 323188 h 1355153"/>
              <a:gd name="connsiteX111" fmla="*/ 2339982 w 5273505"/>
              <a:gd name="connsiteY111" fmla="*/ 231748 h 1355153"/>
              <a:gd name="connsiteX112" fmla="*/ 2300793 w 5273505"/>
              <a:gd name="connsiteY112" fmla="*/ 127245 h 1355153"/>
              <a:gd name="connsiteX113" fmla="*/ 2287730 w 5273505"/>
              <a:gd name="connsiteY113" fmla="*/ 35805 h 1355153"/>
              <a:gd name="connsiteX114" fmla="*/ 2235479 w 5273505"/>
              <a:gd name="connsiteY114" fmla="*/ 61930 h 1355153"/>
              <a:gd name="connsiteX115" fmla="*/ 2196290 w 5273505"/>
              <a:gd name="connsiteY115" fmla="*/ 205622 h 1355153"/>
              <a:gd name="connsiteX116" fmla="*/ 2183228 w 5273505"/>
              <a:gd name="connsiteY116" fmla="*/ 388502 h 1355153"/>
              <a:gd name="connsiteX117" fmla="*/ 2144039 w 5273505"/>
              <a:gd name="connsiteY117" fmla="*/ 401565 h 1355153"/>
              <a:gd name="connsiteX118" fmla="*/ 2039536 w 5273505"/>
              <a:gd name="connsiteY118" fmla="*/ 440753 h 1355153"/>
              <a:gd name="connsiteX119" fmla="*/ 1726028 w 5273505"/>
              <a:gd name="connsiteY119" fmla="*/ 675885 h 1355153"/>
              <a:gd name="connsiteX120" fmla="*/ 1699902 w 5273505"/>
              <a:gd name="connsiteY120" fmla="*/ 858765 h 1355153"/>
              <a:gd name="connsiteX121" fmla="*/ 1660713 w 5273505"/>
              <a:gd name="connsiteY121" fmla="*/ 950205 h 1355153"/>
              <a:gd name="connsiteX122" fmla="*/ 1647650 w 5273505"/>
              <a:gd name="connsiteY122" fmla="*/ 1002456 h 1355153"/>
              <a:gd name="connsiteX123" fmla="*/ 1608462 w 5273505"/>
              <a:gd name="connsiteY123" fmla="*/ 1015519 h 1355153"/>
              <a:gd name="connsiteX124" fmla="*/ 1438645 w 5273505"/>
              <a:gd name="connsiteY124" fmla="*/ 989393 h 1355153"/>
              <a:gd name="connsiteX125" fmla="*/ 1373330 w 5273505"/>
              <a:gd name="connsiteY125" fmla="*/ 950205 h 1355153"/>
              <a:gd name="connsiteX126" fmla="*/ 1347205 w 5273505"/>
              <a:gd name="connsiteY126" fmla="*/ 897953 h 1355153"/>
              <a:gd name="connsiteX127" fmla="*/ 1281890 w 5273505"/>
              <a:gd name="connsiteY127" fmla="*/ 832639 h 1355153"/>
              <a:gd name="connsiteX128" fmla="*/ 1229639 w 5273505"/>
              <a:gd name="connsiteY128" fmla="*/ 741199 h 1355153"/>
              <a:gd name="connsiteX129" fmla="*/ 1151262 w 5273505"/>
              <a:gd name="connsiteY129" fmla="*/ 688948 h 1355153"/>
              <a:gd name="connsiteX130" fmla="*/ 1059822 w 5273505"/>
              <a:gd name="connsiteY130" fmla="*/ 702010 h 1355153"/>
              <a:gd name="connsiteX131" fmla="*/ 1007570 w 5273505"/>
              <a:gd name="connsiteY131" fmla="*/ 793450 h 1355153"/>
              <a:gd name="connsiteX132" fmla="*/ 968382 w 5273505"/>
              <a:gd name="connsiteY132" fmla="*/ 819576 h 1355153"/>
              <a:gd name="connsiteX133" fmla="*/ 863879 w 5273505"/>
              <a:gd name="connsiteY133" fmla="*/ 819576 h 1355153"/>
              <a:gd name="connsiteX134" fmla="*/ 837753 w 5273505"/>
              <a:gd name="connsiteY134" fmla="*/ 858765 h 1355153"/>
              <a:gd name="connsiteX135" fmla="*/ 654873 w 5273505"/>
              <a:gd name="connsiteY135" fmla="*/ 871828 h 1355153"/>
              <a:gd name="connsiteX136" fmla="*/ 511182 w 5273505"/>
              <a:gd name="connsiteY136" fmla="*/ 911016 h 1355153"/>
              <a:gd name="connsiteX137" fmla="*/ 445868 w 5273505"/>
              <a:gd name="connsiteY137" fmla="*/ 1028582 h 1355153"/>
              <a:gd name="connsiteX138" fmla="*/ 406679 w 5273505"/>
              <a:gd name="connsiteY138" fmla="*/ 1054708 h 1355153"/>
              <a:gd name="connsiteX139" fmla="*/ 289113 w 5273505"/>
              <a:gd name="connsiteY139" fmla="*/ 1185336 h 1355153"/>
              <a:gd name="connsiteX140" fmla="*/ 236862 w 5273505"/>
              <a:gd name="connsiteY140" fmla="*/ 1198399 h 1355153"/>
              <a:gd name="connsiteX141" fmla="*/ 197673 w 5273505"/>
              <a:gd name="connsiteY141" fmla="*/ 1224525 h 1355153"/>
              <a:gd name="connsiteX142" fmla="*/ 132359 w 5273505"/>
              <a:gd name="connsiteY142" fmla="*/ 1250650 h 1355153"/>
              <a:gd name="connsiteX143" fmla="*/ 93170 w 5273505"/>
              <a:gd name="connsiteY143" fmla="*/ 1289839 h 1355153"/>
              <a:gd name="connsiteX144" fmla="*/ 53982 w 5273505"/>
              <a:gd name="connsiteY144" fmla="*/ 1302902 h 1355153"/>
              <a:gd name="connsiteX145" fmla="*/ 1730 w 5273505"/>
              <a:gd name="connsiteY145" fmla="*/ 1315965 h 1355153"/>
              <a:gd name="connsiteX146" fmla="*/ 14793 w 5273505"/>
              <a:gd name="connsiteY146" fmla="*/ 1342090 h 1355153"/>
              <a:gd name="connsiteX0" fmla="*/ 80108 w 5273506"/>
              <a:gd name="connsiteY0" fmla="*/ 1355153 h 1355153"/>
              <a:gd name="connsiteX1" fmla="*/ 119296 w 5273506"/>
              <a:gd name="connsiteY1" fmla="*/ 1289839 h 1355153"/>
              <a:gd name="connsiteX2" fmla="*/ 171548 w 5273506"/>
              <a:gd name="connsiteY2" fmla="*/ 1250650 h 1355153"/>
              <a:gd name="connsiteX3" fmla="*/ 276050 w 5273506"/>
              <a:gd name="connsiteY3" fmla="*/ 1185336 h 1355153"/>
              <a:gd name="connsiteX4" fmla="*/ 315239 w 5273506"/>
              <a:gd name="connsiteY4" fmla="*/ 1146148 h 1355153"/>
              <a:gd name="connsiteX5" fmla="*/ 341365 w 5273506"/>
              <a:gd name="connsiteY5" fmla="*/ 1106959 h 1355153"/>
              <a:gd name="connsiteX6" fmla="*/ 432805 w 5273506"/>
              <a:gd name="connsiteY6" fmla="*/ 1080833 h 1355153"/>
              <a:gd name="connsiteX7" fmla="*/ 524245 w 5273506"/>
              <a:gd name="connsiteY7" fmla="*/ 1028582 h 1355153"/>
              <a:gd name="connsiteX8" fmla="*/ 628748 w 5273506"/>
              <a:gd name="connsiteY8" fmla="*/ 976330 h 1355153"/>
              <a:gd name="connsiteX9" fmla="*/ 680999 w 5273506"/>
              <a:gd name="connsiteY9" fmla="*/ 937142 h 1355153"/>
              <a:gd name="connsiteX10" fmla="*/ 1164325 w 5273506"/>
              <a:gd name="connsiteY10" fmla="*/ 976330 h 1355153"/>
              <a:gd name="connsiteX11" fmla="*/ 1281890 w 5273506"/>
              <a:gd name="connsiteY11" fmla="*/ 1028582 h 1355153"/>
              <a:gd name="connsiteX12" fmla="*/ 1321079 w 5273506"/>
              <a:gd name="connsiteY12" fmla="*/ 1054708 h 1355153"/>
              <a:gd name="connsiteX13" fmla="*/ 1477833 w 5273506"/>
              <a:gd name="connsiteY13" fmla="*/ 1080833 h 1355153"/>
              <a:gd name="connsiteX14" fmla="*/ 1517022 w 5273506"/>
              <a:gd name="connsiteY14" fmla="*/ 1106959 h 1355153"/>
              <a:gd name="connsiteX15" fmla="*/ 1621525 w 5273506"/>
              <a:gd name="connsiteY15" fmla="*/ 1041645 h 1355153"/>
              <a:gd name="connsiteX16" fmla="*/ 1660713 w 5273506"/>
              <a:gd name="connsiteY16" fmla="*/ 1028582 h 1355153"/>
              <a:gd name="connsiteX17" fmla="*/ 1726028 w 5273506"/>
              <a:gd name="connsiteY17" fmla="*/ 963268 h 1355153"/>
              <a:gd name="connsiteX18" fmla="*/ 1817468 w 5273506"/>
              <a:gd name="connsiteY18" fmla="*/ 884890 h 1355153"/>
              <a:gd name="connsiteX19" fmla="*/ 1908908 w 5273506"/>
              <a:gd name="connsiteY19" fmla="*/ 819576 h 1355153"/>
              <a:gd name="connsiteX20" fmla="*/ 1961159 w 5273506"/>
              <a:gd name="connsiteY20" fmla="*/ 806513 h 1355153"/>
              <a:gd name="connsiteX21" fmla="*/ 2091788 w 5273506"/>
              <a:gd name="connsiteY21" fmla="*/ 754262 h 1355153"/>
              <a:gd name="connsiteX22" fmla="*/ 2196290 w 5273506"/>
              <a:gd name="connsiteY22" fmla="*/ 715073 h 1355153"/>
              <a:gd name="connsiteX23" fmla="*/ 2405296 w 5273506"/>
              <a:gd name="connsiteY23" fmla="*/ 741199 h 1355153"/>
              <a:gd name="connsiteX24" fmla="*/ 2457548 w 5273506"/>
              <a:gd name="connsiteY24" fmla="*/ 754262 h 1355153"/>
              <a:gd name="connsiteX25" fmla="*/ 2548988 w 5273506"/>
              <a:gd name="connsiteY25" fmla="*/ 845702 h 1355153"/>
              <a:gd name="connsiteX26" fmla="*/ 2588176 w 5273506"/>
              <a:gd name="connsiteY26" fmla="*/ 884890 h 1355153"/>
              <a:gd name="connsiteX27" fmla="*/ 2627365 w 5273506"/>
              <a:gd name="connsiteY27" fmla="*/ 897953 h 1355153"/>
              <a:gd name="connsiteX28" fmla="*/ 2757993 w 5273506"/>
              <a:gd name="connsiteY28" fmla="*/ 924079 h 1355153"/>
              <a:gd name="connsiteX29" fmla="*/ 2810245 w 5273506"/>
              <a:gd name="connsiteY29" fmla="*/ 937142 h 1355153"/>
              <a:gd name="connsiteX30" fmla="*/ 2862496 w 5273506"/>
              <a:gd name="connsiteY30" fmla="*/ 897953 h 1355153"/>
              <a:gd name="connsiteX31" fmla="*/ 2993125 w 5273506"/>
              <a:gd name="connsiteY31" fmla="*/ 845702 h 1355153"/>
              <a:gd name="connsiteX32" fmla="*/ 3097628 w 5273506"/>
              <a:gd name="connsiteY32" fmla="*/ 793450 h 1355153"/>
              <a:gd name="connsiteX33" fmla="*/ 3463388 w 5273506"/>
              <a:gd name="connsiteY33" fmla="*/ 832639 h 1355153"/>
              <a:gd name="connsiteX34" fmla="*/ 3541765 w 5273506"/>
              <a:gd name="connsiteY34" fmla="*/ 845702 h 1355153"/>
              <a:gd name="connsiteX35" fmla="*/ 3659330 w 5273506"/>
              <a:gd name="connsiteY35" fmla="*/ 897953 h 1355153"/>
              <a:gd name="connsiteX36" fmla="*/ 3763833 w 5273506"/>
              <a:gd name="connsiteY36" fmla="*/ 924079 h 1355153"/>
              <a:gd name="connsiteX37" fmla="*/ 3894462 w 5273506"/>
              <a:gd name="connsiteY37" fmla="*/ 1002456 h 1355153"/>
              <a:gd name="connsiteX38" fmla="*/ 3946713 w 5273506"/>
              <a:gd name="connsiteY38" fmla="*/ 1015519 h 1355153"/>
              <a:gd name="connsiteX39" fmla="*/ 3998965 w 5273506"/>
              <a:gd name="connsiteY39" fmla="*/ 1041645 h 1355153"/>
              <a:gd name="connsiteX40" fmla="*/ 4038153 w 5273506"/>
              <a:gd name="connsiteY40" fmla="*/ 1054708 h 1355153"/>
              <a:gd name="connsiteX41" fmla="*/ 4207970 w 5273506"/>
              <a:gd name="connsiteY41" fmla="*/ 1080833 h 1355153"/>
              <a:gd name="connsiteX42" fmla="*/ 4403913 w 5273506"/>
              <a:gd name="connsiteY42" fmla="*/ 1159210 h 1355153"/>
              <a:gd name="connsiteX43" fmla="*/ 4586793 w 5273506"/>
              <a:gd name="connsiteY43" fmla="*/ 1198399 h 1355153"/>
              <a:gd name="connsiteX44" fmla="*/ 4639045 w 5273506"/>
              <a:gd name="connsiteY44" fmla="*/ 1211462 h 1355153"/>
              <a:gd name="connsiteX45" fmla="*/ 5226873 w 5273506"/>
              <a:gd name="connsiteY45" fmla="*/ 1237588 h 1355153"/>
              <a:gd name="connsiteX46" fmla="*/ 5244025 w 5273506"/>
              <a:gd name="connsiteY46" fmla="*/ 1235924 h 1355153"/>
              <a:gd name="connsiteX47" fmla="*/ 5267789 w 5273506"/>
              <a:gd name="connsiteY47" fmla="*/ 1169986 h 1355153"/>
              <a:gd name="connsiteX48" fmla="*/ 5152406 w 5273506"/>
              <a:gd name="connsiteY48" fmla="*/ 1154926 h 1355153"/>
              <a:gd name="connsiteX49" fmla="*/ 5226866 w 5273506"/>
              <a:gd name="connsiteY49" fmla="*/ 1194113 h 1355153"/>
              <a:gd name="connsiteX50" fmla="*/ 5262196 w 5273506"/>
              <a:gd name="connsiteY50" fmla="*/ 1171043 h 1355153"/>
              <a:gd name="connsiteX51" fmla="*/ 5192896 w 5273506"/>
              <a:gd name="connsiteY51" fmla="*/ 1126986 h 1355153"/>
              <a:gd name="connsiteX52" fmla="*/ 5122355 w 5273506"/>
              <a:gd name="connsiteY52" fmla="*/ 1147259 h 1355153"/>
              <a:gd name="connsiteX53" fmla="*/ 5199431 w 5273506"/>
              <a:gd name="connsiteY53" fmla="*/ 1175199 h 1355153"/>
              <a:gd name="connsiteX54" fmla="*/ 5259842 w 5273506"/>
              <a:gd name="connsiteY54" fmla="*/ 1207749 h 1355153"/>
              <a:gd name="connsiteX55" fmla="*/ 5183760 w 5273506"/>
              <a:gd name="connsiteY55" fmla="*/ 1093443 h 1355153"/>
              <a:gd name="connsiteX56" fmla="*/ 5242545 w 5273506"/>
              <a:gd name="connsiteY56" fmla="*/ 1146148 h 1355153"/>
              <a:gd name="connsiteX57" fmla="*/ 5266063 w 5273506"/>
              <a:gd name="connsiteY57" fmla="*/ 1246291 h 1355153"/>
              <a:gd name="connsiteX58" fmla="*/ 5252999 w 5273506"/>
              <a:gd name="connsiteY58" fmla="*/ 832639 h 1355153"/>
              <a:gd name="connsiteX59" fmla="*/ 5213810 w 5273506"/>
              <a:gd name="connsiteY59" fmla="*/ 741199 h 1355153"/>
              <a:gd name="connsiteX60" fmla="*/ 5161559 w 5273506"/>
              <a:gd name="connsiteY60" fmla="*/ 571382 h 1355153"/>
              <a:gd name="connsiteX61" fmla="*/ 5135433 w 5273506"/>
              <a:gd name="connsiteY61" fmla="*/ 375439 h 1355153"/>
              <a:gd name="connsiteX62" fmla="*/ 5043993 w 5273506"/>
              <a:gd name="connsiteY62" fmla="*/ 323188 h 1355153"/>
              <a:gd name="connsiteX63" fmla="*/ 4991742 w 5273506"/>
              <a:gd name="connsiteY63" fmla="*/ 270936 h 1355153"/>
              <a:gd name="connsiteX64" fmla="*/ 4901577 w 5273506"/>
              <a:gd name="connsiteY64" fmla="*/ 430262 h 1355153"/>
              <a:gd name="connsiteX65" fmla="*/ 4917384 w 5273506"/>
              <a:gd name="connsiteY65" fmla="*/ 311883 h 1355153"/>
              <a:gd name="connsiteX66" fmla="*/ 4887239 w 5273506"/>
              <a:gd name="connsiteY66" fmla="*/ 140308 h 1355153"/>
              <a:gd name="connsiteX67" fmla="*/ 4861113 w 5273506"/>
              <a:gd name="connsiteY67" fmla="*/ 88056 h 1355153"/>
              <a:gd name="connsiteX68" fmla="*/ 4821925 w 5273506"/>
              <a:gd name="connsiteY68" fmla="*/ 61930 h 1355153"/>
              <a:gd name="connsiteX69" fmla="*/ 4795799 w 5273506"/>
              <a:gd name="connsiteY69" fmla="*/ 22742 h 1355153"/>
              <a:gd name="connsiteX70" fmla="*/ 4691296 w 5273506"/>
              <a:gd name="connsiteY70" fmla="*/ 48868 h 1355153"/>
              <a:gd name="connsiteX71" fmla="*/ 4652108 w 5273506"/>
              <a:gd name="connsiteY71" fmla="*/ 88056 h 1355153"/>
              <a:gd name="connsiteX72" fmla="*/ 4612919 w 5273506"/>
              <a:gd name="connsiteY72" fmla="*/ 244810 h 1355153"/>
              <a:gd name="connsiteX73" fmla="*/ 4666205 w 5273506"/>
              <a:gd name="connsiteY73" fmla="*/ 409381 h 1355153"/>
              <a:gd name="connsiteX74" fmla="*/ 4560668 w 5273506"/>
              <a:gd name="connsiteY74" fmla="*/ 362376 h 1355153"/>
              <a:gd name="connsiteX75" fmla="*/ 4506212 w 5273506"/>
              <a:gd name="connsiteY75" fmla="*/ 285886 h 1355153"/>
              <a:gd name="connsiteX76" fmla="*/ 4443102 w 5273506"/>
              <a:gd name="connsiteY76" fmla="*/ 336250 h 1355153"/>
              <a:gd name="connsiteX77" fmla="*/ 4416976 w 5273506"/>
              <a:gd name="connsiteY77" fmla="*/ 297062 h 1355153"/>
              <a:gd name="connsiteX78" fmla="*/ 4382406 w 5273506"/>
              <a:gd name="connsiteY78" fmla="*/ 536719 h 1355153"/>
              <a:gd name="connsiteX79" fmla="*/ 4368318 w 5273506"/>
              <a:gd name="connsiteY79" fmla="*/ 375017 h 1355153"/>
              <a:gd name="connsiteX80" fmla="*/ 4325696 w 5273506"/>
              <a:gd name="connsiteY80" fmla="*/ 219038 h 1355153"/>
              <a:gd name="connsiteX81" fmla="*/ 4238957 w 5273506"/>
              <a:gd name="connsiteY81" fmla="*/ 122359 h 1355153"/>
              <a:gd name="connsiteX82" fmla="*/ 4158271 w 5273506"/>
              <a:gd name="connsiteY82" fmla="*/ 194514 h 1355153"/>
              <a:gd name="connsiteX83" fmla="*/ 4070415 w 5273506"/>
              <a:gd name="connsiteY83" fmla="*/ 460297 h 1355153"/>
              <a:gd name="connsiteX84" fmla="*/ 4077489 w 5273506"/>
              <a:gd name="connsiteY84" fmla="*/ 278459 h 1355153"/>
              <a:gd name="connsiteX85" fmla="*/ 4051216 w 5273506"/>
              <a:gd name="connsiteY85" fmla="*/ 153370 h 1355153"/>
              <a:gd name="connsiteX86" fmla="*/ 3959776 w 5273506"/>
              <a:gd name="connsiteY86" fmla="*/ 127245 h 1355153"/>
              <a:gd name="connsiteX87" fmla="*/ 3919539 w 5273506"/>
              <a:gd name="connsiteY87" fmla="*/ 29633 h 1355153"/>
              <a:gd name="connsiteX88" fmla="*/ 3839310 w 5273506"/>
              <a:gd name="connsiteY88" fmla="*/ 25919 h 1355153"/>
              <a:gd name="connsiteX89" fmla="*/ 3750770 w 5273506"/>
              <a:gd name="connsiteY89" fmla="*/ 88056 h 1355153"/>
              <a:gd name="connsiteX90" fmla="*/ 3620142 w 5273506"/>
              <a:gd name="connsiteY90" fmla="*/ 114182 h 1355153"/>
              <a:gd name="connsiteX91" fmla="*/ 3607079 w 5273506"/>
              <a:gd name="connsiteY91" fmla="*/ 166433 h 1355153"/>
              <a:gd name="connsiteX92" fmla="*/ 3573551 w 5273506"/>
              <a:gd name="connsiteY92" fmla="*/ 259889 h 1355153"/>
              <a:gd name="connsiteX93" fmla="*/ 3580953 w 5273506"/>
              <a:gd name="connsiteY93" fmla="*/ 362376 h 1355153"/>
              <a:gd name="connsiteX94" fmla="*/ 3554828 w 5273506"/>
              <a:gd name="connsiteY94" fmla="*/ 401565 h 1355153"/>
              <a:gd name="connsiteX95" fmla="*/ 3450325 w 5273506"/>
              <a:gd name="connsiteY95" fmla="*/ 479942 h 1355153"/>
              <a:gd name="connsiteX96" fmla="*/ 3307794 w 5273506"/>
              <a:gd name="connsiteY96" fmla="*/ 434438 h 1355153"/>
              <a:gd name="connsiteX97" fmla="*/ 3176005 w 5273506"/>
              <a:gd name="connsiteY97" fmla="*/ 479942 h 1355153"/>
              <a:gd name="connsiteX98" fmla="*/ 3136816 w 5273506"/>
              <a:gd name="connsiteY98" fmla="*/ 506068 h 1355153"/>
              <a:gd name="connsiteX99" fmla="*/ 3032313 w 5273506"/>
              <a:gd name="connsiteY99" fmla="*/ 466879 h 1355153"/>
              <a:gd name="connsiteX100" fmla="*/ 2940873 w 5273506"/>
              <a:gd name="connsiteY100" fmla="*/ 545256 h 1355153"/>
              <a:gd name="connsiteX101" fmla="*/ 2914748 w 5273506"/>
              <a:gd name="connsiteY101" fmla="*/ 584445 h 1355153"/>
              <a:gd name="connsiteX102" fmla="*/ 2862496 w 5273506"/>
              <a:gd name="connsiteY102" fmla="*/ 623633 h 1355153"/>
              <a:gd name="connsiteX103" fmla="*/ 2797182 w 5273506"/>
              <a:gd name="connsiteY103" fmla="*/ 610570 h 1355153"/>
              <a:gd name="connsiteX104" fmla="*/ 2757993 w 5273506"/>
              <a:gd name="connsiteY104" fmla="*/ 571382 h 1355153"/>
              <a:gd name="connsiteX105" fmla="*/ 2718805 w 5273506"/>
              <a:gd name="connsiteY105" fmla="*/ 545256 h 1355153"/>
              <a:gd name="connsiteX106" fmla="*/ 2705742 w 5273506"/>
              <a:gd name="connsiteY106" fmla="*/ 479942 h 1355153"/>
              <a:gd name="connsiteX107" fmla="*/ 2666553 w 5273506"/>
              <a:gd name="connsiteY107" fmla="*/ 440753 h 1355153"/>
              <a:gd name="connsiteX108" fmla="*/ 2627365 w 5273506"/>
              <a:gd name="connsiteY108" fmla="*/ 297062 h 1355153"/>
              <a:gd name="connsiteX109" fmla="*/ 2522862 w 5273506"/>
              <a:gd name="connsiteY109" fmla="*/ 297062 h 1355153"/>
              <a:gd name="connsiteX110" fmla="*/ 2379170 w 5273506"/>
              <a:gd name="connsiteY110" fmla="*/ 323188 h 1355153"/>
              <a:gd name="connsiteX111" fmla="*/ 2339982 w 5273506"/>
              <a:gd name="connsiteY111" fmla="*/ 231748 h 1355153"/>
              <a:gd name="connsiteX112" fmla="*/ 2300793 w 5273506"/>
              <a:gd name="connsiteY112" fmla="*/ 127245 h 1355153"/>
              <a:gd name="connsiteX113" fmla="*/ 2287730 w 5273506"/>
              <a:gd name="connsiteY113" fmla="*/ 35805 h 1355153"/>
              <a:gd name="connsiteX114" fmla="*/ 2235479 w 5273506"/>
              <a:gd name="connsiteY114" fmla="*/ 61930 h 1355153"/>
              <a:gd name="connsiteX115" fmla="*/ 2196290 w 5273506"/>
              <a:gd name="connsiteY115" fmla="*/ 205622 h 1355153"/>
              <a:gd name="connsiteX116" fmla="*/ 2183228 w 5273506"/>
              <a:gd name="connsiteY116" fmla="*/ 388502 h 1355153"/>
              <a:gd name="connsiteX117" fmla="*/ 2144039 w 5273506"/>
              <a:gd name="connsiteY117" fmla="*/ 401565 h 1355153"/>
              <a:gd name="connsiteX118" fmla="*/ 2039536 w 5273506"/>
              <a:gd name="connsiteY118" fmla="*/ 440753 h 1355153"/>
              <a:gd name="connsiteX119" fmla="*/ 1726028 w 5273506"/>
              <a:gd name="connsiteY119" fmla="*/ 675885 h 1355153"/>
              <a:gd name="connsiteX120" fmla="*/ 1699902 w 5273506"/>
              <a:gd name="connsiteY120" fmla="*/ 858765 h 1355153"/>
              <a:gd name="connsiteX121" fmla="*/ 1660713 w 5273506"/>
              <a:gd name="connsiteY121" fmla="*/ 950205 h 1355153"/>
              <a:gd name="connsiteX122" fmla="*/ 1647650 w 5273506"/>
              <a:gd name="connsiteY122" fmla="*/ 1002456 h 1355153"/>
              <a:gd name="connsiteX123" fmla="*/ 1608462 w 5273506"/>
              <a:gd name="connsiteY123" fmla="*/ 1015519 h 1355153"/>
              <a:gd name="connsiteX124" fmla="*/ 1438645 w 5273506"/>
              <a:gd name="connsiteY124" fmla="*/ 989393 h 1355153"/>
              <a:gd name="connsiteX125" fmla="*/ 1373330 w 5273506"/>
              <a:gd name="connsiteY125" fmla="*/ 950205 h 1355153"/>
              <a:gd name="connsiteX126" fmla="*/ 1347205 w 5273506"/>
              <a:gd name="connsiteY126" fmla="*/ 897953 h 1355153"/>
              <a:gd name="connsiteX127" fmla="*/ 1281890 w 5273506"/>
              <a:gd name="connsiteY127" fmla="*/ 832639 h 1355153"/>
              <a:gd name="connsiteX128" fmla="*/ 1229639 w 5273506"/>
              <a:gd name="connsiteY128" fmla="*/ 741199 h 1355153"/>
              <a:gd name="connsiteX129" fmla="*/ 1151262 w 5273506"/>
              <a:gd name="connsiteY129" fmla="*/ 688948 h 1355153"/>
              <a:gd name="connsiteX130" fmla="*/ 1059822 w 5273506"/>
              <a:gd name="connsiteY130" fmla="*/ 702010 h 1355153"/>
              <a:gd name="connsiteX131" fmla="*/ 1007570 w 5273506"/>
              <a:gd name="connsiteY131" fmla="*/ 793450 h 1355153"/>
              <a:gd name="connsiteX132" fmla="*/ 968382 w 5273506"/>
              <a:gd name="connsiteY132" fmla="*/ 819576 h 1355153"/>
              <a:gd name="connsiteX133" fmla="*/ 863879 w 5273506"/>
              <a:gd name="connsiteY133" fmla="*/ 819576 h 1355153"/>
              <a:gd name="connsiteX134" fmla="*/ 837753 w 5273506"/>
              <a:gd name="connsiteY134" fmla="*/ 858765 h 1355153"/>
              <a:gd name="connsiteX135" fmla="*/ 654873 w 5273506"/>
              <a:gd name="connsiteY135" fmla="*/ 871828 h 1355153"/>
              <a:gd name="connsiteX136" fmla="*/ 511182 w 5273506"/>
              <a:gd name="connsiteY136" fmla="*/ 911016 h 1355153"/>
              <a:gd name="connsiteX137" fmla="*/ 445868 w 5273506"/>
              <a:gd name="connsiteY137" fmla="*/ 1028582 h 1355153"/>
              <a:gd name="connsiteX138" fmla="*/ 406679 w 5273506"/>
              <a:gd name="connsiteY138" fmla="*/ 1054708 h 1355153"/>
              <a:gd name="connsiteX139" fmla="*/ 289113 w 5273506"/>
              <a:gd name="connsiteY139" fmla="*/ 1185336 h 1355153"/>
              <a:gd name="connsiteX140" fmla="*/ 236862 w 5273506"/>
              <a:gd name="connsiteY140" fmla="*/ 1198399 h 1355153"/>
              <a:gd name="connsiteX141" fmla="*/ 197673 w 5273506"/>
              <a:gd name="connsiteY141" fmla="*/ 1224525 h 1355153"/>
              <a:gd name="connsiteX142" fmla="*/ 132359 w 5273506"/>
              <a:gd name="connsiteY142" fmla="*/ 1250650 h 1355153"/>
              <a:gd name="connsiteX143" fmla="*/ 93170 w 5273506"/>
              <a:gd name="connsiteY143" fmla="*/ 1289839 h 1355153"/>
              <a:gd name="connsiteX144" fmla="*/ 53982 w 5273506"/>
              <a:gd name="connsiteY144" fmla="*/ 1302902 h 1355153"/>
              <a:gd name="connsiteX145" fmla="*/ 1730 w 5273506"/>
              <a:gd name="connsiteY145" fmla="*/ 1315965 h 1355153"/>
              <a:gd name="connsiteX146" fmla="*/ 14793 w 5273506"/>
              <a:gd name="connsiteY146" fmla="*/ 1342090 h 1355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5273506" h="1355153">
                <a:moveTo>
                  <a:pt x="80108" y="1355153"/>
                </a:moveTo>
                <a:cubicBezTo>
                  <a:pt x="93171" y="1333382"/>
                  <a:pt x="102577" y="1308947"/>
                  <a:pt x="119296" y="1289839"/>
                </a:cubicBezTo>
                <a:cubicBezTo>
                  <a:pt x="133633" y="1273454"/>
                  <a:pt x="153433" y="1262727"/>
                  <a:pt x="171548" y="1250650"/>
                </a:cubicBezTo>
                <a:cubicBezTo>
                  <a:pt x="184308" y="1242143"/>
                  <a:pt x="256558" y="1201580"/>
                  <a:pt x="276050" y="1185336"/>
                </a:cubicBezTo>
                <a:cubicBezTo>
                  <a:pt x="290242" y="1173509"/>
                  <a:pt x="303412" y="1160340"/>
                  <a:pt x="315239" y="1146148"/>
                </a:cubicBezTo>
                <a:cubicBezTo>
                  <a:pt x="325290" y="1134087"/>
                  <a:pt x="329106" y="1116767"/>
                  <a:pt x="341365" y="1106959"/>
                </a:cubicBezTo>
                <a:cubicBezTo>
                  <a:pt x="349884" y="1100144"/>
                  <a:pt x="429391" y="1081687"/>
                  <a:pt x="432805" y="1080833"/>
                </a:cubicBezTo>
                <a:cubicBezTo>
                  <a:pt x="520792" y="992846"/>
                  <a:pt x="418983" y="1081213"/>
                  <a:pt x="524245" y="1028582"/>
                </a:cubicBezTo>
                <a:cubicBezTo>
                  <a:pt x="657473" y="961967"/>
                  <a:pt x="500442" y="1008407"/>
                  <a:pt x="628748" y="976330"/>
                </a:cubicBezTo>
                <a:cubicBezTo>
                  <a:pt x="646165" y="963267"/>
                  <a:pt x="659237" y="937782"/>
                  <a:pt x="680999" y="937142"/>
                </a:cubicBezTo>
                <a:cubicBezTo>
                  <a:pt x="867896" y="931645"/>
                  <a:pt x="998716" y="952673"/>
                  <a:pt x="1164325" y="976330"/>
                </a:cubicBezTo>
                <a:cubicBezTo>
                  <a:pt x="1273994" y="1058583"/>
                  <a:pt x="1154786" y="980918"/>
                  <a:pt x="1281890" y="1028582"/>
                </a:cubicBezTo>
                <a:cubicBezTo>
                  <a:pt x="1296590" y="1034095"/>
                  <a:pt x="1307037" y="1047687"/>
                  <a:pt x="1321079" y="1054708"/>
                </a:cubicBezTo>
                <a:cubicBezTo>
                  <a:pt x="1364844" y="1076590"/>
                  <a:pt x="1440594" y="1076695"/>
                  <a:pt x="1477833" y="1080833"/>
                </a:cubicBezTo>
                <a:cubicBezTo>
                  <a:pt x="1490896" y="1089542"/>
                  <a:pt x="1501443" y="1105012"/>
                  <a:pt x="1517022" y="1106959"/>
                </a:cubicBezTo>
                <a:cubicBezTo>
                  <a:pt x="1602232" y="1117610"/>
                  <a:pt x="1570438" y="1084217"/>
                  <a:pt x="1621525" y="1041645"/>
                </a:cubicBezTo>
                <a:cubicBezTo>
                  <a:pt x="1632103" y="1032830"/>
                  <a:pt x="1647650" y="1032936"/>
                  <a:pt x="1660713" y="1028582"/>
                </a:cubicBezTo>
                <a:cubicBezTo>
                  <a:pt x="1730385" y="924073"/>
                  <a:pt x="1638938" y="1050358"/>
                  <a:pt x="1726028" y="963268"/>
                </a:cubicBezTo>
                <a:cubicBezTo>
                  <a:pt x="1809703" y="879593"/>
                  <a:pt x="1740558" y="910527"/>
                  <a:pt x="1817468" y="884890"/>
                </a:cubicBezTo>
                <a:cubicBezTo>
                  <a:pt x="1823416" y="880429"/>
                  <a:pt x="1894052" y="825943"/>
                  <a:pt x="1908908" y="819576"/>
                </a:cubicBezTo>
                <a:cubicBezTo>
                  <a:pt x="1925409" y="812504"/>
                  <a:pt x="1943742" y="810867"/>
                  <a:pt x="1961159" y="806513"/>
                </a:cubicBezTo>
                <a:cubicBezTo>
                  <a:pt x="2097094" y="724953"/>
                  <a:pt x="1956468" y="799369"/>
                  <a:pt x="2091788" y="754262"/>
                </a:cubicBezTo>
                <a:cubicBezTo>
                  <a:pt x="2296723" y="685950"/>
                  <a:pt x="1999185" y="764350"/>
                  <a:pt x="2196290" y="715073"/>
                </a:cubicBezTo>
                <a:cubicBezTo>
                  <a:pt x="2265959" y="723782"/>
                  <a:pt x="2335862" y="730784"/>
                  <a:pt x="2405296" y="741199"/>
                </a:cubicBezTo>
                <a:cubicBezTo>
                  <a:pt x="2423051" y="743862"/>
                  <a:pt x="2444853" y="741567"/>
                  <a:pt x="2457548" y="754262"/>
                </a:cubicBezTo>
                <a:cubicBezTo>
                  <a:pt x="2567722" y="864436"/>
                  <a:pt x="2429702" y="815881"/>
                  <a:pt x="2548988" y="845702"/>
                </a:cubicBezTo>
                <a:cubicBezTo>
                  <a:pt x="2562051" y="858765"/>
                  <a:pt x="2572805" y="874643"/>
                  <a:pt x="2588176" y="884890"/>
                </a:cubicBezTo>
                <a:cubicBezTo>
                  <a:pt x="2599633" y="892528"/>
                  <a:pt x="2613948" y="894857"/>
                  <a:pt x="2627365" y="897953"/>
                </a:cubicBezTo>
                <a:cubicBezTo>
                  <a:pt x="2670633" y="907938"/>
                  <a:pt x="2714574" y="914775"/>
                  <a:pt x="2757993" y="924079"/>
                </a:cubicBezTo>
                <a:cubicBezTo>
                  <a:pt x="2775548" y="927841"/>
                  <a:pt x="2792828" y="932788"/>
                  <a:pt x="2810245" y="937142"/>
                </a:cubicBezTo>
                <a:cubicBezTo>
                  <a:pt x="2827662" y="924079"/>
                  <a:pt x="2843383" y="908378"/>
                  <a:pt x="2862496" y="897953"/>
                </a:cubicBezTo>
                <a:cubicBezTo>
                  <a:pt x="3059611" y="790436"/>
                  <a:pt x="2883852" y="895372"/>
                  <a:pt x="2993125" y="845702"/>
                </a:cubicBezTo>
                <a:cubicBezTo>
                  <a:pt x="3028580" y="829586"/>
                  <a:pt x="3097628" y="793450"/>
                  <a:pt x="3097628" y="793450"/>
                </a:cubicBezTo>
                <a:lnTo>
                  <a:pt x="3463388" y="832639"/>
                </a:lnTo>
                <a:cubicBezTo>
                  <a:pt x="3489693" y="835734"/>
                  <a:pt x="3516070" y="839278"/>
                  <a:pt x="3541765" y="845702"/>
                </a:cubicBezTo>
                <a:cubicBezTo>
                  <a:pt x="3857135" y="924546"/>
                  <a:pt x="3470614" y="829329"/>
                  <a:pt x="3659330" y="897953"/>
                </a:cubicBezTo>
                <a:cubicBezTo>
                  <a:pt x="3693075" y="910224"/>
                  <a:pt x="3728999" y="915370"/>
                  <a:pt x="3763833" y="924079"/>
                </a:cubicBezTo>
                <a:cubicBezTo>
                  <a:pt x="3818615" y="965166"/>
                  <a:pt x="3824568" y="974498"/>
                  <a:pt x="3894462" y="1002456"/>
                </a:cubicBezTo>
                <a:cubicBezTo>
                  <a:pt x="3911131" y="1009124"/>
                  <a:pt x="3929903" y="1009215"/>
                  <a:pt x="3946713" y="1015519"/>
                </a:cubicBezTo>
                <a:cubicBezTo>
                  <a:pt x="3964946" y="1022357"/>
                  <a:pt x="3981066" y="1033974"/>
                  <a:pt x="3998965" y="1041645"/>
                </a:cubicBezTo>
                <a:cubicBezTo>
                  <a:pt x="4011621" y="1047069"/>
                  <a:pt x="4024913" y="1050925"/>
                  <a:pt x="4038153" y="1054708"/>
                </a:cubicBezTo>
                <a:cubicBezTo>
                  <a:pt x="4110138" y="1075275"/>
                  <a:pt x="4113234" y="1070307"/>
                  <a:pt x="4207970" y="1080833"/>
                </a:cubicBezTo>
                <a:cubicBezTo>
                  <a:pt x="4286871" y="1133434"/>
                  <a:pt x="4253719" y="1116297"/>
                  <a:pt x="4403913" y="1159210"/>
                </a:cubicBezTo>
                <a:cubicBezTo>
                  <a:pt x="4572376" y="1207343"/>
                  <a:pt x="4417915" y="1167694"/>
                  <a:pt x="4586793" y="1198399"/>
                </a:cubicBezTo>
                <a:cubicBezTo>
                  <a:pt x="4604457" y="1201611"/>
                  <a:pt x="4621125" y="1210365"/>
                  <a:pt x="4639045" y="1211462"/>
                </a:cubicBezTo>
                <a:cubicBezTo>
                  <a:pt x="4834815" y="1223448"/>
                  <a:pt x="5030930" y="1228879"/>
                  <a:pt x="5226873" y="1237588"/>
                </a:cubicBezTo>
                <a:cubicBezTo>
                  <a:pt x="5244290" y="1250651"/>
                  <a:pt x="5237206" y="1247191"/>
                  <a:pt x="5244025" y="1235924"/>
                </a:cubicBezTo>
                <a:cubicBezTo>
                  <a:pt x="5250844" y="1224657"/>
                  <a:pt x="5283059" y="1183486"/>
                  <a:pt x="5267789" y="1169986"/>
                </a:cubicBezTo>
                <a:cubicBezTo>
                  <a:pt x="5252519" y="1156486"/>
                  <a:pt x="5134989" y="1150572"/>
                  <a:pt x="5152406" y="1154926"/>
                </a:cubicBezTo>
                <a:cubicBezTo>
                  <a:pt x="5169823" y="1167989"/>
                  <a:pt x="5208568" y="1191427"/>
                  <a:pt x="5226866" y="1194113"/>
                </a:cubicBezTo>
                <a:cubicBezTo>
                  <a:pt x="5245164" y="1196799"/>
                  <a:pt x="5177045" y="1085890"/>
                  <a:pt x="5262196" y="1171043"/>
                </a:cubicBezTo>
                <a:cubicBezTo>
                  <a:pt x="5257842" y="1218940"/>
                  <a:pt x="5216203" y="1130950"/>
                  <a:pt x="5192896" y="1126986"/>
                </a:cubicBezTo>
                <a:cubicBezTo>
                  <a:pt x="5169589" y="1123022"/>
                  <a:pt x="5121266" y="1139224"/>
                  <a:pt x="5122355" y="1147259"/>
                </a:cubicBezTo>
                <a:cubicBezTo>
                  <a:pt x="5123444" y="1155294"/>
                  <a:pt x="5176517" y="1165117"/>
                  <a:pt x="5199431" y="1175199"/>
                </a:cubicBezTo>
                <a:cubicBezTo>
                  <a:pt x="5222345" y="1185281"/>
                  <a:pt x="5281613" y="1212103"/>
                  <a:pt x="5259842" y="1207749"/>
                </a:cubicBezTo>
                <a:cubicBezTo>
                  <a:pt x="5246779" y="1190332"/>
                  <a:pt x="5186643" y="1103710"/>
                  <a:pt x="5183760" y="1093443"/>
                </a:cubicBezTo>
                <a:cubicBezTo>
                  <a:pt x="5180877" y="1083176"/>
                  <a:pt x="5228828" y="1120673"/>
                  <a:pt x="5242545" y="1146148"/>
                </a:cubicBezTo>
                <a:cubicBezTo>
                  <a:pt x="5256262" y="1171623"/>
                  <a:pt x="5287834" y="1255000"/>
                  <a:pt x="5266063" y="1246291"/>
                </a:cubicBezTo>
                <a:cubicBezTo>
                  <a:pt x="5261709" y="1150497"/>
                  <a:pt x="5261708" y="916821"/>
                  <a:pt x="5252999" y="832639"/>
                </a:cubicBezTo>
                <a:cubicBezTo>
                  <a:pt x="5244290" y="748457"/>
                  <a:pt x="5223562" y="772894"/>
                  <a:pt x="5213810" y="741199"/>
                </a:cubicBezTo>
                <a:cubicBezTo>
                  <a:pt x="5139752" y="500510"/>
                  <a:pt x="5280725" y="849432"/>
                  <a:pt x="5161559" y="571382"/>
                </a:cubicBezTo>
                <a:cubicBezTo>
                  <a:pt x="5152850" y="506068"/>
                  <a:pt x="5163641" y="434988"/>
                  <a:pt x="5135433" y="375439"/>
                </a:cubicBezTo>
                <a:cubicBezTo>
                  <a:pt x="5120405" y="343713"/>
                  <a:pt x="5072384" y="343836"/>
                  <a:pt x="5043993" y="323188"/>
                </a:cubicBezTo>
                <a:cubicBezTo>
                  <a:pt x="5024073" y="308700"/>
                  <a:pt x="5009159" y="288353"/>
                  <a:pt x="4991742" y="270936"/>
                </a:cubicBezTo>
                <a:cubicBezTo>
                  <a:pt x="4966311" y="194645"/>
                  <a:pt x="4913970" y="423438"/>
                  <a:pt x="4901577" y="430262"/>
                </a:cubicBezTo>
                <a:cubicBezTo>
                  <a:pt x="4889184" y="437087"/>
                  <a:pt x="4919774" y="360209"/>
                  <a:pt x="4917384" y="311883"/>
                </a:cubicBezTo>
                <a:cubicBezTo>
                  <a:pt x="4914994" y="263557"/>
                  <a:pt x="4896617" y="177612"/>
                  <a:pt x="4887239" y="140308"/>
                </a:cubicBezTo>
                <a:cubicBezTo>
                  <a:pt x="4877861" y="103004"/>
                  <a:pt x="4873579" y="103016"/>
                  <a:pt x="4861113" y="88056"/>
                </a:cubicBezTo>
                <a:cubicBezTo>
                  <a:pt x="4851063" y="75995"/>
                  <a:pt x="4834988" y="70639"/>
                  <a:pt x="4821925" y="61930"/>
                </a:cubicBezTo>
                <a:cubicBezTo>
                  <a:pt x="4813216" y="48867"/>
                  <a:pt x="4809841" y="29763"/>
                  <a:pt x="4795799" y="22742"/>
                </a:cubicBezTo>
                <a:cubicBezTo>
                  <a:pt x="4708188" y="-21063"/>
                  <a:pt x="4728408" y="4334"/>
                  <a:pt x="4691296" y="48868"/>
                </a:cubicBezTo>
                <a:cubicBezTo>
                  <a:pt x="4679470" y="63060"/>
                  <a:pt x="4665171" y="74993"/>
                  <a:pt x="4652108" y="88056"/>
                </a:cubicBezTo>
                <a:lnTo>
                  <a:pt x="4612919" y="244810"/>
                </a:lnTo>
                <a:cubicBezTo>
                  <a:pt x="4608565" y="262227"/>
                  <a:pt x="4675442" y="393986"/>
                  <a:pt x="4666205" y="409381"/>
                </a:cubicBezTo>
                <a:lnTo>
                  <a:pt x="4560668" y="362376"/>
                </a:lnTo>
                <a:cubicBezTo>
                  <a:pt x="4533167" y="352316"/>
                  <a:pt x="4525806" y="290240"/>
                  <a:pt x="4506212" y="285886"/>
                </a:cubicBezTo>
                <a:cubicBezTo>
                  <a:pt x="4486618" y="281532"/>
                  <a:pt x="4457975" y="334387"/>
                  <a:pt x="4443102" y="336250"/>
                </a:cubicBezTo>
                <a:cubicBezTo>
                  <a:pt x="4428229" y="338113"/>
                  <a:pt x="4427092" y="263650"/>
                  <a:pt x="4416976" y="297062"/>
                </a:cubicBezTo>
                <a:cubicBezTo>
                  <a:pt x="4406860" y="330474"/>
                  <a:pt x="4392605" y="520632"/>
                  <a:pt x="4382406" y="536719"/>
                </a:cubicBezTo>
                <a:cubicBezTo>
                  <a:pt x="4372207" y="552806"/>
                  <a:pt x="4377770" y="427964"/>
                  <a:pt x="4368318" y="375017"/>
                </a:cubicBezTo>
                <a:cubicBezTo>
                  <a:pt x="4358866" y="322070"/>
                  <a:pt x="4345167" y="264243"/>
                  <a:pt x="4325696" y="219038"/>
                </a:cubicBezTo>
                <a:cubicBezTo>
                  <a:pt x="4306225" y="173833"/>
                  <a:pt x="4266861" y="126446"/>
                  <a:pt x="4238957" y="122359"/>
                </a:cubicBezTo>
                <a:cubicBezTo>
                  <a:pt x="4211053" y="118272"/>
                  <a:pt x="4175688" y="203223"/>
                  <a:pt x="4158271" y="194514"/>
                </a:cubicBezTo>
                <a:cubicBezTo>
                  <a:pt x="4132145" y="198868"/>
                  <a:pt x="4083879" y="446306"/>
                  <a:pt x="4070415" y="460297"/>
                </a:cubicBezTo>
                <a:cubicBezTo>
                  <a:pt x="4056951" y="474288"/>
                  <a:pt x="4080689" y="329614"/>
                  <a:pt x="4077489" y="278459"/>
                </a:cubicBezTo>
                <a:cubicBezTo>
                  <a:pt x="4074289" y="227305"/>
                  <a:pt x="4070835" y="178572"/>
                  <a:pt x="4051216" y="153370"/>
                </a:cubicBezTo>
                <a:cubicBezTo>
                  <a:pt x="4031597" y="128168"/>
                  <a:pt x="3981722" y="147868"/>
                  <a:pt x="3959776" y="127245"/>
                </a:cubicBezTo>
                <a:cubicBezTo>
                  <a:pt x="3937830" y="106622"/>
                  <a:pt x="3939617" y="46521"/>
                  <a:pt x="3919539" y="29633"/>
                </a:cubicBezTo>
                <a:cubicBezTo>
                  <a:pt x="3899461" y="12745"/>
                  <a:pt x="3866602" y="24229"/>
                  <a:pt x="3839310" y="25919"/>
                </a:cubicBezTo>
                <a:cubicBezTo>
                  <a:pt x="3812018" y="27609"/>
                  <a:pt x="3787716" y="85106"/>
                  <a:pt x="3750770" y="88056"/>
                </a:cubicBezTo>
                <a:cubicBezTo>
                  <a:pt x="3707227" y="96765"/>
                  <a:pt x="3659125" y="92919"/>
                  <a:pt x="3620142" y="114182"/>
                </a:cubicBezTo>
                <a:cubicBezTo>
                  <a:pt x="3604381" y="122779"/>
                  <a:pt x="3614844" y="142149"/>
                  <a:pt x="3607079" y="166433"/>
                </a:cubicBezTo>
                <a:cubicBezTo>
                  <a:pt x="3599314" y="190717"/>
                  <a:pt x="3577905" y="227232"/>
                  <a:pt x="3573551" y="259889"/>
                </a:cubicBezTo>
                <a:cubicBezTo>
                  <a:pt x="3569197" y="292546"/>
                  <a:pt x="3584073" y="338763"/>
                  <a:pt x="3580953" y="362376"/>
                </a:cubicBezTo>
                <a:cubicBezTo>
                  <a:pt x="3577833" y="385989"/>
                  <a:pt x="3566497" y="391062"/>
                  <a:pt x="3554828" y="401565"/>
                </a:cubicBezTo>
                <a:cubicBezTo>
                  <a:pt x="3522463" y="430694"/>
                  <a:pt x="3491497" y="474463"/>
                  <a:pt x="3450325" y="479942"/>
                </a:cubicBezTo>
                <a:cubicBezTo>
                  <a:pt x="3409153" y="485421"/>
                  <a:pt x="3353514" y="434438"/>
                  <a:pt x="3307794" y="434438"/>
                </a:cubicBezTo>
                <a:cubicBezTo>
                  <a:pt x="3262074" y="434438"/>
                  <a:pt x="3204501" y="468004"/>
                  <a:pt x="3176005" y="479942"/>
                </a:cubicBezTo>
                <a:cubicBezTo>
                  <a:pt x="3147509" y="491880"/>
                  <a:pt x="3149879" y="497359"/>
                  <a:pt x="3136816" y="506068"/>
                </a:cubicBezTo>
                <a:cubicBezTo>
                  <a:pt x="3101982" y="493005"/>
                  <a:pt x="3069516" y="466879"/>
                  <a:pt x="3032313" y="466879"/>
                </a:cubicBezTo>
                <a:cubicBezTo>
                  <a:pt x="2940643" y="466879"/>
                  <a:pt x="2963634" y="499734"/>
                  <a:pt x="2940873" y="545256"/>
                </a:cubicBezTo>
                <a:cubicBezTo>
                  <a:pt x="2933852" y="559298"/>
                  <a:pt x="2925849" y="573344"/>
                  <a:pt x="2914748" y="584445"/>
                </a:cubicBezTo>
                <a:cubicBezTo>
                  <a:pt x="2899353" y="599840"/>
                  <a:pt x="2879913" y="610570"/>
                  <a:pt x="2862496" y="623633"/>
                </a:cubicBezTo>
                <a:cubicBezTo>
                  <a:pt x="2840725" y="619279"/>
                  <a:pt x="2817041" y="620499"/>
                  <a:pt x="2797182" y="610570"/>
                </a:cubicBezTo>
                <a:cubicBezTo>
                  <a:pt x="2780659" y="602308"/>
                  <a:pt x="2772185" y="583209"/>
                  <a:pt x="2757993" y="571382"/>
                </a:cubicBezTo>
                <a:cubicBezTo>
                  <a:pt x="2745932" y="561331"/>
                  <a:pt x="2731868" y="553965"/>
                  <a:pt x="2718805" y="545256"/>
                </a:cubicBezTo>
                <a:cubicBezTo>
                  <a:pt x="2714451" y="523485"/>
                  <a:pt x="2715671" y="499800"/>
                  <a:pt x="2705742" y="479942"/>
                </a:cubicBezTo>
                <a:cubicBezTo>
                  <a:pt x="2697480" y="463418"/>
                  <a:pt x="2673830" y="457733"/>
                  <a:pt x="2666553" y="440753"/>
                </a:cubicBezTo>
                <a:cubicBezTo>
                  <a:pt x="2646996" y="395121"/>
                  <a:pt x="2640428" y="344959"/>
                  <a:pt x="2627365" y="297062"/>
                </a:cubicBezTo>
                <a:cubicBezTo>
                  <a:pt x="2488025" y="331897"/>
                  <a:pt x="2662200" y="297062"/>
                  <a:pt x="2522862" y="297062"/>
                </a:cubicBezTo>
                <a:cubicBezTo>
                  <a:pt x="2506150" y="297062"/>
                  <a:pt x="2400405" y="318941"/>
                  <a:pt x="2379170" y="323188"/>
                </a:cubicBezTo>
                <a:cubicBezTo>
                  <a:pt x="2344738" y="219884"/>
                  <a:pt x="2393780" y="360861"/>
                  <a:pt x="2339982" y="231748"/>
                </a:cubicBezTo>
                <a:cubicBezTo>
                  <a:pt x="2325673" y="197407"/>
                  <a:pt x="2313856" y="162079"/>
                  <a:pt x="2300793" y="127245"/>
                </a:cubicBezTo>
                <a:cubicBezTo>
                  <a:pt x="2296439" y="96765"/>
                  <a:pt x="2309501" y="57577"/>
                  <a:pt x="2287730" y="35805"/>
                </a:cubicBezTo>
                <a:cubicBezTo>
                  <a:pt x="2273961" y="22036"/>
                  <a:pt x="2244711" y="44785"/>
                  <a:pt x="2235479" y="61930"/>
                </a:cubicBezTo>
                <a:cubicBezTo>
                  <a:pt x="2211941" y="105642"/>
                  <a:pt x="2209353" y="157725"/>
                  <a:pt x="2196290" y="205622"/>
                </a:cubicBezTo>
                <a:cubicBezTo>
                  <a:pt x="2191936" y="266582"/>
                  <a:pt x="2198975" y="329450"/>
                  <a:pt x="2183228" y="388502"/>
                </a:cubicBezTo>
                <a:cubicBezTo>
                  <a:pt x="2179680" y="401807"/>
                  <a:pt x="2157279" y="397782"/>
                  <a:pt x="2144039" y="401565"/>
                </a:cubicBezTo>
                <a:cubicBezTo>
                  <a:pt x="2061039" y="425280"/>
                  <a:pt x="2120708" y="400169"/>
                  <a:pt x="2039536" y="440753"/>
                </a:cubicBezTo>
                <a:cubicBezTo>
                  <a:pt x="2011185" y="922713"/>
                  <a:pt x="2113263" y="443543"/>
                  <a:pt x="1726028" y="675885"/>
                </a:cubicBezTo>
                <a:cubicBezTo>
                  <a:pt x="1673225" y="707567"/>
                  <a:pt x="1710026" y="798024"/>
                  <a:pt x="1699902" y="858765"/>
                </a:cubicBezTo>
                <a:cubicBezTo>
                  <a:pt x="1690529" y="915000"/>
                  <a:pt x="1690240" y="905914"/>
                  <a:pt x="1660713" y="950205"/>
                </a:cubicBezTo>
                <a:cubicBezTo>
                  <a:pt x="1656359" y="967622"/>
                  <a:pt x="1658865" y="988437"/>
                  <a:pt x="1647650" y="1002456"/>
                </a:cubicBezTo>
                <a:cubicBezTo>
                  <a:pt x="1639048" y="1013208"/>
                  <a:pt x="1622204" y="1016378"/>
                  <a:pt x="1608462" y="1015519"/>
                </a:cubicBezTo>
                <a:cubicBezTo>
                  <a:pt x="1551302" y="1011946"/>
                  <a:pt x="1495251" y="998102"/>
                  <a:pt x="1438645" y="989393"/>
                </a:cubicBezTo>
                <a:cubicBezTo>
                  <a:pt x="1416873" y="976330"/>
                  <a:pt x="1391283" y="968158"/>
                  <a:pt x="1373330" y="950205"/>
                </a:cubicBezTo>
                <a:cubicBezTo>
                  <a:pt x="1359560" y="936435"/>
                  <a:pt x="1359160" y="913324"/>
                  <a:pt x="1347205" y="897953"/>
                </a:cubicBezTo>
                <a:cubicBezTo>
                  <a:pt x="1328302" y="873649"/>
                  <a:pt x="1303662" y="854410"/>
                  <a:pt x="1281890" y="832639"/>
                </a:cubicBezTo>
                <a:cubicBezTo>
                  <a:pt x="1268261" y="791748"/>
                  <a:pt x="1267102" y="774499"/>
                  <a:pt x="1229639" y="741199"/>
                </a:cubicBezTo>
                <a:cubicBezTo>
                  <a:pt x="1206171" y="720339"/>
                  <a:pt x="1151262" y="688948"/>
                  <a:pt x="1151262" y="688948"/>
                </a:cubicBezTo>
                <a:cubicBezTo>
                  <a:pt x="1120782" y="693302"/>
                  <a:pt x="1088409" y="690575"/>
                  <a:pt x="1059822" y="702010"/>
                </a:cubicBezTo>
                <a:cubicBezTo>
                  <a:pt x="995212" y="727854"/>
                  <a:pt x="1037481" y="748582"/>
                  <a:pt x="1007570" y="793450"/>
                </a:cubicBezTo>
                <a:cubicBezTo>
                  <a:pt x="998862" y="806513"/>
                  <a:pt x="981445" y="810867"/>
                  <a:pt x="968382" y="819576"/>
                </a:cubicBezTo>
                <a:cubicBezTo>
                  <a:pt x="930381" y="810076"/>
                  <a:pt x="901880" y="794242"/>
                  <a:pt x="863879" y="819576"/>
                </a:cubicBezTo>
                <a:cubicBezTo>
                  <a:pt x="850816" y="828285"/>
                  <a:pt x="852984" y="854957"/>
                  <a:pt x="837753" y="858765"/>
                </a:cubicBezTo>
                <a:cubicBezTo>
                  <a:pt x="778462" y="873588"/>
                  <a:pt x="715833" y="867474"/>
                  <a:pt x="654873" y="871828"/>
                </a:cubicBezTo>
                <a:cubicBezTo>
                  <a:pt x="606976" y="884891"/>
                  <a:pt x="556171" y="890021"/>
                  <a:pt x="511182" y="911016"/>
                </a:cubicBezTo>
                <a:cubicBezTo>
                  <a:pt x="421196" y="953010"/>
                  <a:pt x="483622" y="962512"/>
                  <a:pt x="445868" y="1028582"/>
                </a:cubicBezTo>
                <a:cubicBezTo>
                  <a:pt x="438079" y="1042213"/>
                  <a:pt x="419742" y="1045999"/>
                  <a:pt x="406679" y="1054708"/>
                </a:cubicBezTo>
                <a:cubicBezTo>
                  <a:pt x="379051" y="1096149"/>
                  <a:pt x="330128" y="1175082"/>
                  <a:pt x="289113" y="1185336"/>
                </a:cubicBezTo>
                <a:lnTo>
                  <a:pt x="236862" y="1198399"/>
                </a:lnTo>
                <a:cubicBezTo>
                  <a:pt x="223799" y="1207108"/>
                  <a:pt x="211715" y="1217504"/>
                  <a:pt x="197673" y="1224525"/>
                </a:cubicBezTo>
                <a:cubicBezTo>
                  <a:pt x="176700" y="1235011"/>
                  <a:pt x="152243" y="1238222"/>
                  <a:pt x="132359" y="1250650"/>
                </a:cubicBezTo>
                <a:cubicBezTo>
                  <a:pt x="116693" y="1260441"/>
                  <a:pt x="108541" y="1279591"/>
                  <a:pt x="93170" y="1289839"/>
                </a:cubicBezTo>
                <a:cubicBezTo>
                  <a:pt x="81713" y="1297477"/>
                  <a:pt x="67221" y="1299119"/>
                  <a:pt x="53982" y="1302902"/>
                </a:cubicBezTo>
                <a:cubicBezTo>
                  <a:pt x="36719" y="1307834"/>
                  <a:pt x="14425" y="1303270"/>
                  <a:pt x="1730" y="1315965"/>
                </a:cubicBezTo>
                <a:cubicBezTo>
                  <a:pt x="-5155" y="1322850"/>
                  <a:pt x="10439" y="1333382"/>
                  <a:pt x="14793" y="1342090"/>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cxnSp>
        <p:nvCxnSpPr>
          <p:cNvPr id="20" name="Прямая соединительная линия 19"/>
          <p:cNvCxnSpPr/>
          <p:nvPr/>
        </p:nvCxnSpPr>
        <p:spPr>
          <a:xfrm>
            <a:off x="468313" y="4581525"/>
            <a:ext cx="863600" cy="6350"/>
          </a:xfrm>
          <a:prstGeom prst="line">
            <a:avLst/>
          </a:prstGeom>
        </p:spPr>
        <p:style>
          <a:lnRef idx="3">
            <a:schemeClr val="dk1"/>
          </a:lnRef>
          <a:fillRef idx="0">
            <a:schemeClr val="dk1"/>
          </a:fillRef>
          <a:effectRef idx="2">
            <a:schemeClr val="dk1"/>
          </a:effectRef>
          <a:fontRef idx="minor">
            <a:schemeClr val="tx1"/>
          </a:fontRef>
        </p:style>
      </p:cxnSp>
      <p:cxnSp>
        <p:nvCxnSpPr>
          <p:cNvPr id="26" name="Прямая соединительная линия 25"/>
          <p:cNvCxnSpPr/>
          <p:nvPr/>
        </p:nvCxnSpPr>
        <p:spPr>
          <a:xfrm>
            <a:off x="5916613" y="4587875"/>
            <a:ext cx="1319212" cy="0"/>
          </a:xfrm>
          <a:prstGeom prst="line">
            <a:avLst/>
          </a:prstGeom>
        </p:spPr>
        <p:style>
          <a:lnRef idx="2">
            <a:schemeClr val="dk1"/>
          </a:lnRef>
          <a:fillRef idx="0">
            <a:schemeClr val="dk1"/>
          </a:fillRef>
          <a:effectRef idx="1">
            <a:schemeClr val="dk1"/>
          </a:effectRef>
          <a:fontRef idx="minor">
            <a:schemeClr val="tx1"/>
          </a:fontRef>
        </p:style>
      </p:cxnSp>
      <p:cxnSp>
        <p:nvCxnSpPr>
          <p:cNvPr id="27" name="Прямая соединительная линия 26"/>
          <p:cNvCxnSpPr/>
          <p:nvPr/>
        </p:nvCxnSpPr>
        <p:spPr>
          <a:xfrm>
            <a:off x="6640513" y="4797425"/>
            <a:ext cx="1603375" cy="0"/>
          </a:xfrm>
          <a:prstGeom prst="line">
            <a:avLst/>
          </a:prstGeom>
          <a:ln/>
        </p:spPr>
        <p:style>
          <a:lnRef idx="2">
            <a:schemeClr val="dk1"/>
          </a:lnRef>
          <a:fillRef idx="0">
            <a:schemeClr val="dk1"/>
          </a:fillRef>
          <a:effectRef idx="1">
            <a:schemeClr val="dk1"/>
          </a:effectRef>
          <a:fontRef idx="minor">
            <a:schemeClr val="tx1"/>
          </a:fontRef>
        </p:style>
      </p:cxnSp>
      <p:cxnSp>
        <p:nvCxnSpPr>
          <p:cNvPr id="28" name="Прямая соединительная линия 27"/>
          <p:cNvCxnSpPr/>
          <p:nvPr/>
        </p:nvCxnSpPr>
        <p:spPr>
          <a:xfrm>
            <a:off x="1187450" y="5183188"/>
            <a:ext cx="1562100" cy="0"/>
          </a:xfrm>
          <a:prstGeom prst="line">
            <a:avLst/>
          </a:prstGeom>
        </p:spPr>
        <p:style>
          <a:lnRef idx="3">
            <a:schemeClr val="accent4"/>
          </a:lnRef>
          <a:fillRef idx="0">
            <a:schemeClr val="accent4"/>
          </a:fillRef>
          <a:effectRef idx="2">
            <a:schemeClr val="accent4"/>
          </a:effectRef>
          <a:fontRef idx="minor">
            <a:schemeClr val="tx1"/>
          </a:fontRef>
        </p:style>
      </p:cxnSp>
      <p:cxnSp>
        <p:nvCxnSpPr>
          <p:cNvPr id="29" name="Прямая соединительная линия 28"/>
          <p:cNvCxnSpPr/>
          <p:nvPr/>
        </p:nvCxnSpPr>
        <p:spPr>
          <a:xfrm>
            <a:off x="6694488" y="5335588"/>
            <a:ext cx="2151062" cy="0"/>
          </a:xfrm>
          <a:prstGeom prst="line">
            <a:avLst/>
          </a:prstGeom>
        </p:spPr>
        <p:style>
          <a:lnRef idx="3">
            <a:schemeClr val="accent4"/>
          </a:lnRef>
          <a:fillRef idx="0">
            <a:schemeClr val="accent4"/>
          </a:fillRef>
          <a:effectRef idx="2">
            <a:schemeClr val="accent4"/>
          </a:effectRef>
          <a:fontRef idx="minor">
            <a:schemeClr val="tx1"/>
          </a:fontRef>
        </p:style>
      </p:cxnSp>
      <p:cxnSp>
        <p:nvCxnSpPr>
          <p:cNvPr id="30" name="Прямая соединительная линия 29"/>
          <p:cNvCxnSpPr/>
          <p:nvPr/>
        </p:nvCxnSpPr>
        <p:spPr>
          <a:xfrm>
            <a:off x="5654675" y="5445125"/>
            <a:ext cx="2151063" cy="0"/>
          </a:xfrm>
          <a:prstGeom prst="line">
            <a:avLst/>
          </a:prstGeom>
        </p:spPr>
        <p:style>
          <a:lnRef idx="3">
            <a:schemeClr val="dk1"/>
          </a:lnRef>
          <a:fillRef idx="0">
            <a:schemeClr val="dk1"/>
          </a:fillRef>
          <a:effectRef idx="2">
            <a:schemeClr val="dk1"/>
          </a:effectRef>
          <a:fontRef idx="minor">
            <a:schemeClr val="tx1"/>
          </a:fontRef>
        </p:style>
      </p:cxnSp>
      <p:sp>
        <p:nvSpPr>
          <p:cNvPr id="39" name="Полилиния 38"/>
          <p:cNvSpPr/>
          <p:nvPr/>
        </p:nvSpPr>
        <p:spPr>
          <a:xfrm>
            <a:off x="5167313" y="2435225"/>
            <a:ext cx="4084637" cy="444500"/>
          </a:xfrm>
          <a:custGeom>
            <a:avLst/>
            <a:gdLst>
              <a:gd name="connsiteX0" fmla="*/ 4558941 w 4583740"/>
              <a:gd name="connsiteY0" fmla="*/ 40742 h 623680"/>
              <a:gd name="connsiteX1" fmla="*/ 4415250 w 4583740"/>
              <a:gd name="connsiteY1" fmla="*/ 27680 h 623680"/>
              <a:gd name="connsiteX2" fmla="*/ 3958050 w 4583740"/>
              <a:gd name="connsiteY2" fmla="*/ 66868 h 623680"/>
              <a:gd name="connsiteX3" fmla="*/ 3918861 w 4583740"/>
              <a:gd name="connsiteY3" fmla="*/ 92994 h 623680"/>
              <a:gd name="connsiteX4" fmla="*/ 3879673 w 4583740"/>
              <a:gd name="connsiteY4" fmla="*/ 132182 h 623680"/>
              <a:gd name="connsiteX5" fmla="*/ 3775170 w 4583740"/>
              <a:gd name="connsiteY5" fmla="*/ 158308 h 623680"/>
              <a:gd name="connsiteX6" fmla="*/ 3474724 w 4583740"/>
              <a:gd name="connsiteY6" fmla="*/ 210560 h 623680"/>
              <a:gd name="connsiteX7" fmla="*/ 3148153 w 4583740"/>
              <a:gd name="connsiteY7" fmla="*/ 275874 h 623680"/>
              <a:gd name="connsiteX8" fmla="*/ 1645924 w 4583740"/>
              <a:gd name="connsiteY8" fmla="*/ 315062 h 623680"/>
              <a:gd name="connsiteX9" fmla="*/ 1619798 w 4583740"/>
              <a:gd name="connsiteY9" fmla="*/ 367314 h 623680"/>
              <a:gd name="connsiteX10" fmla="*/ 875216 w 4583740"/>
              <a:gd name="connsiteY10" fmla="*/ 419565 h 623680"/>
              <a:gd name="connsiteX11" fmla="*/ 1188724 w 4583740"/>
              <a:gd name="connsiteY11" fmla="*/ 458754 h 623680"/>
              <a:gd name="connsiteX12" fmla="*/ 1097284 w 4583740"/>
              <a:gd name="connsiteY12" fmla="*/ 497942 h 623680"/>
              <a:gd name="connsiteX13" fmla="*/ 1005844 w 4583740"/>
              <a:gd name="connsiteY13" fmla="*/ 537131 h 623680"/>
              <a:gd name="connsiteX14" fmla="*/ 1384667 w 4583740"/>
              <a:gd name="connsiteY14" fmla="*/ 524068 h 623680"/>
              <a:gd name="connsiteX15" fmla="*/ 1541421 w 4583740"/>
              <a:gd name="connsiteY15" fmla="*/ 484880 h 623680"/>
              <a:gd name="connsiteX16" fmla="*/ 2599513 w 4583740"/>
              <a:gd name="connsiteY16" fmla="*/ 445691 h 623680"/>
              <a:gd name="connsiteX17" fmla="*/ 2638701 w 4583740"/>
              <a:gd name="connsiteY17" fmla="*/ 406502 h 623680"/>
              <a:gd name="connsiteX18" fmla="*/ 2795456 w 4583740"/>
              <a:gd name="connsiteY18" fmla="*/ 354251 h 623680"/>
              <a:gd name="connsiteX19" fmla="*/ 3984176 w 4583740"/>
              <a:gd name="connsiteY19" fmla="*/ 367314 h 623680"/>
              <a:gd name="connsiteX20" fmla="*/ 3892736 w 4583740"/>
              <a:gd name="connsiteY20" fmla="*/ 432628 h 623680"/>
              <a:gd name="connsiteX21" fmla="*/ 3788233 w 4583740"/>
              <a:gd name="connsiteY21" fmla="*/ 484880 h 623680"/>
              <a:gd name="connsiteX22" fmla="*/ 3696793 w 4583740"/>
              <a:gd name="connsiteY22" fmla="*/ 537131 h 623680"/>
              <a:gd name="connsiteX23" fmla="*/ 3605353 w 4583740"/>
              <a:gd name="connsiteY23" fmla="*/ 563257 h 623680"/>
              <a:gd name="connsiteX24" fmla="*/ 4558941 w 4583740"/>
              <a:gd name="connsiteY24" fmla="*/ 563257 h 623680"/>
              <a:gd name="connsiteX25" fmla="*/ 4545878 w 4583740"/>
              <a:gd name="connsiteY25" fmla="*/ 524068 h 623680"/>
              <a:gd name="connsiteX26" fmla="*/ 4558941 w 4583740"/>
              <a:gd name="connsiteY26" fmla="*/ 40742 h 623680"/>
              <a:gd name="connsiteX0" fmla="*/ 4558941 w 4583740"/>
              <a:gd name="connsiteY0" fmla="*/ 40742 h 570030"/>
              <a:gd name="connsiteX1" fmla="*/ 4415250 w 4583740"/>
              <a:gd name="connsiteY1" fmla="*/ 27680 h 570030"/>
              <a:gd name="connsiteX2" fmla="*/ 3958050 w 4583740"/>
              <a:gd name="connsiteY2" fmla="*/ 66868 h 570030"/>
              <a:gd name="connsiteX3" fmla="*/ 3918861 w 4583740"/>
              <a:gd name="connsiteY3" fmla="*/ 92994 h 570030"/>
              <a:gd name="connsiteX4" fmla="*/ 3879673 w 4583740"/>
              <a:gd name="connsiteY4" fmla="*/ 132182 h 570030"/>
              <a:gd name="connsiteX5" fmla="*/ 3775170 w 4583740"/>
              <a:gd name="connsiteY5" fmla="*/ 158308 h 570030"/>
              <a:gd name="connsiteX6" fmla="*/ 3474724 w 4583740"/>
              <a:gd name="connsiteY6" fmla="*/ 210560 h 570030"/>
              <a:gd name="connsiteX7" fmla="*/ 3148153 w 4583740"/>
              <a:gd name="connsiteY7" fmla="*/ 275874 h 570030"/>
              <a:gd name="connsiteX8" fmla="*/ 1645924 w 4583740"/>
              <a:gd name="connsiteY8" fmla="*/ 315062 h 570030"/>
              <a:gd name="connsiteX9" fmla="*/ 1619798 w 4583740"/>
              <a:gd name="connsiteY9" fmla="*/ 367314 h 570030"/>
              <a:gd name="connsiteX10" fmla="*/ 875216 w 4583740"/>
              <a:gd name="connsiteY10" fmla="*/ 419565 h 570030"/>
              <a:gd name="connsiteX11" fmla="*/ 1188724 w 4583740"/>
              <a:gd name="connsiteY11" fmla="*/ 458754 h 570030"/>
              <a:gd name="connsiteX12" fmla="*/ 1097284 w 4583740"/>
              <a:gd name="connsiteY12" fmla="*/ 497942 h 570030"/>
              <a:gd name="connsiteX13" fmla="*/ 1005844 w 4583740"/>
              <a:gd name="connsiteY13" fmla="*/ 537131 h 570030"/>
              <a:gd name="connsiteX14" fmla="*/ 1384667 w 4583740"/>
              <a:gd name="connsiteY14" fmla="*/ 524068 h 570030"/>
              <a:gd name="connsiteX15" fmla="*/ 1541421 w 4583740"/>
              <a:gd name="connsiteY15" fmla="*/ 484880 h 570030"/>
              <a:gd name="connsiteX16" fmla="*/ 2599513 w 4583740"/>
              <a:gd name="connsiteY16" fmla="*/ 445691 h 570030"/>
              <a:gd name="connsiteX17" fmla="*/ 2638701 w 4583740"/>
              <a:gd name="connsiteY17" fmla="*/ 406502 h 570030"/>
              <a:gd name="connsiteX18" fmla="*/ 2795456 w 4583740"/>
              <a:gd name="connsiteY18" fmla="*/ 354251 h 570030"/>
              <a:gd name="connsiteX19" fmla="*/ 3984176 w 4583740"/>
              <a:gd name="connsiteY19" fmla="*/ 367314 h 570030"/>
              <a:gd name="connsiteX20" fmla="*/ 3892736 w 4583740"/>
              <a:gd name="connsiteY20" fmla="*/ 432628 h 570030"/>
              <a:gd name="connsiteX21" fmla="*/ 3788233 w 4583740"/>
              <a:gd name="connsiteY21" fmla="*/ 484880 h 570030"/>
              <a:gd name="connsiteX22" fmla="*/ 3696793 w 4583740"/>
              <a:gd name="connsiteY22" fmla="*/ 537131 h 570030"/>
              <a:gd name="connsiteX23" fmla="*/ 3605353 w 4583740"/>
              <a:gd name="connsiteY23" fmla="*/ 563257 h 570030"/>
              <a:gd name="connsiteX24" fmla="*/ 3980232 w 4583740"/>
              <a:gd name="connsiteY24" fmla="*/ 563257 h 570030"/>
              <a:gd name="connsiteX25" fmla="*/ 4558941 w 4583740"/>
              <a:gd name="connsiteY25" fmla="*/ 563257 h 570030"/>
              <a:gd name="connsiteX26" fmla="*/ 4545878 w 4583740"/>
              <a:gd name="connsiteY26" fmla="*/ 524068 h 570030"/>
              <a:gd name="connsiteX27" fmla="*/ 4558941 w 4583740"/>
              <a:gd name="connsiteY27" fmla="*/ 40742 h 570030"/>
              <a:gd name="connsiteX0" fmla="*/ 4558941 w 4583740"/>
              <a:gd name="connsiteY0" fmla="*/ 40742 h 570030"/>
              <a:gd name="connsiteX1" fmla="*/ 4415250 w 4583740"/>
              <a:gd name="connsiteY1" fmla="*/ 27680 h 570030"/>
              <a:gd name="connsiteX2" fmla="*/ 3958050 w 4583740"/>
              <a:gd name="connsiteY2" fmla="*/ 66868 h 570030"/>
              <a:gd name="connsiteX3" fmla="*/ 3918861 w 4583740"/>
              <a:gd name="connsiteY3" fmla="*/ 92994 h 570030"/>
              <a:gd name="connsiteX4" fmla="*/ 3879673 w 4583740"/>
              <a:gd name="connsiteY4" fmla="*/ 132182 h 570030"/>
              <a:gd name="connsiteX5" fmla="*/ 3775170 w 4583740"/>
              <a:gd name="connsiteY5" fmla="*/ 158308 h 570030"/>
              <a:gd name="connsiteX6" fmla="*/ 3474724 w 4583740"/>
              <a:gd name="connsiteY6" fmla="*/ 210560 h 570030"/>
              <a:gd name="connsiteX7" fmla="*/ 3148153 w 4583740"/>
              <a:gd name="connsiteY7" fmla="*/ 275874 h 570030"/>
              <a:gd name="connsiteX8" fmla="*/ 1645924 w 4583740"/>
              <a:gd name="connsiteY8" fmla="*/ 315062 h 570030"/>
              <a:gd name="connsiteX9" fmla="*/ 1619798 w 4583740"/>
              <a:gd name="connsiteY9" fmla="*/ 367314 h 570030"/>
              <a:gd name="connsiteX10" fmla="*/ 875216 w 4583740"/>
              <a:gd name="connsiteY10" fmla="*/ 419565 h 570030"/>
              <a:gd name="connsiteX11" fmla="*/ 1188724 w 4583740"/>
              <a:gd name="connsiteY11" fmla="*/ 458754 h 570030"/>
              <a:gd name="connsiteX12" fmla="*/ 1097284 w 4583740"/>
              <a:gd name="connsiteY12" fmla="*/ 497942 h 570030"/>
              <a:gd name="connsiteX13" fmla="*/ 1005844 w 4583740"/>
              <a:gd name="connsiteY13" fmla="*/ 537131 h 570030"/>
              <a:gd name="connsiteX14" fmla="*/ 1384667 w 4583740"/>
              <a:gd name="connsiteY14" fmla="*/ 524068 h 570030"/>
              <a:gd name="connsiteX15" fmla="*/ 1566527 w 4583740"/>
              <a:gd name="connsiteY15" fmla="*/ 544686 h 570030"/>
              <a:gd name="connsiteX16" fmla="*/ 2599513 w 4583740"/>
              <a:gd name="connsiteY16" fmla="*/ 445691 h 570030"/>
              <a:gd name="connsiteX17" fmla="*/ 2638701 w 4583740"/>
              <a:gd name="connsiteY17" fmla="*/ 406502 h 570030"/>
              <a:gd name="connsiteX18" fmla="*/ 2795456 w 4583740"/>
              <a:gd name="connsiteY18" fmla="*/ 354251 h 570030"/>
              <a:gd name="connsiteX19" fmla="*/ 3984176 w 4583740"/>
              <a:gd name="connsiteY19" fmla="*/ 367314 h 570030"/>
              <a:gd name="connsiteX20" fmla="*/ 3892736 w 4583740"/>
              <a:gd name="connsiteY20" fmla="*/ 432628 h 570030"/>
              <a:gd name="connsiteX21" fmla="*/ 3788233 w 4583740"/>
              <a:gd name="connsiteY21" fmla="*/ 484880 h 570030"/>
              <a:gd name="connsiteX22" fmla="*/ 3696793 w 4583740"/>
              <a:gd name="connsiteY22" fmla="*/ 537131 h 570030"/>
              <a:gd name="connsiteX23" fmla="*/ 3605353 w 4583740"/>
              <a:gd name="connsiteY23" fmla="*/ 563257 h 570030"/>
              <a:gd name="connsiteX24" fmla="*/ 3980232 w 4583740"/>
              <a:gd name="connsiteY24" fmla="*/ 563257 h 570030"/>
              <a:gd name="connsiteX25" fmla="*/ 4558941 w 4583740"/>
              <a:gd name="connsiteY25" fmla="*/ 563257 h 570030"/>
              <a:gd name="connsiteX26" fmla="*/ 4545878 w 4583740"/>
              <a:gd name="connsiteY26" fmla="*/ 524068 h 570030"/>
              <a:gd name="connsiteX27" fmla="*/ 4558941 w 4583740"/>
              <a:gd name="connsiteY27" fmla="*/ 40742 h 570030"/>
              <a:gd name="connsiteX0" fmla="*/ 4558941 w 4583740"/>
              <a:gd name="connsiteY0" fmla="*/ 40742 h 570030"/>
              <a:gd name="connsiteX1" fmla="*/ 4415250 w 4583740"/>
              <a:gd name="connsiteY1" fmla="*/ 27680 h 570030"/>
              <a:gd name="connsiteX2" fmla="*/ 3958050 w 4583740"/>
              <a:gd name="connsiteY2" fmla="*/ 66868 h 570030"/>
              <a:gd name="connsiteX3" fmla="*/ 3918861 w 4583740"/>
              <a:gd name="connsiteY3" fmla="*/ 92994 h 570030"/>
              <a:gd name="connsiteX4" fmla="*/ 3879673 w 4583740"/>
              <a:gd name="connsiteY4" fmla="*/ 132182 h 570030"/>
              <a:gd name="connsiteX5" fmla="*/ 3775170 w 4583740"/>
              <a:gd name="connsiteY5" fmla="*/ 158308 h 570030"/>
              <a:gd name="connsiteX6" fmla="*/ 3474724 w 4583740"/>
              <a:gd name="connsiteY6" fmla="*/ 210560 h 570030"/>
              <a:gd name="connsiteX7" fmla="*/ 3148153 w 4583740"/>
              <a:gd name="connsiteY7" fmla="*/ 275874 h 570030"/>
              <a:gd name="connsiteX8" fmla="*/ 1645924 w 4583740"/>
              <a:gd name="connsiteY8" fmla="*/ 315062 h 570030"/>
              <a:gd name="connsiteX9" fmla="*/ 1619798 w 4583740"/>
              <a:gd name="connsiteY9" fmla="*/ 367314 h 570030"/>
              <a:gd name="connsiteX10" fmla="*/ 875216 w 4583740"/>
              <a:gd name="connsiteY10" fmla="*/ 419565 h 570030"/>
              <a:gd name="connsiteX11" fmla="*/ 1188724 w 4583740"/>
              <a:gd name="connsiteY11" fmla="*/ 458754 h 570030"/>
              <a:gd name="connsiteX12" fmla="*/ 1097284 w 4583740"/>
              <a:gd name="connsiteY12" fmla="*/ 497942 h 570030"/>
              <a:gd name="connsiteX13" fmla="*/ 1005844 w 4583740"/>
              <a:gd name="connsiteY13" fmla="*/ 537131 h 570030"/>
              <a:gd name="connsiteX14" fmla="*/ 1384667 w 4583740"/>
              <a:gd name="connsiteY14" fmla="*/ 524068 h 570030"/>
              <a:gd name="connsiteX15" fmla="*/ 1566527 w 4583740"/>
              <a:gd name="connsiteY15" fmla="*/ 544686 h 570030"/>
              <a:gd name="connsiteX16" fmla="*/ 2616740 w 4583740"/>
              <a:gd name="connsiteY16" fmla="*/ 560918 h 570030"/>
              <a:gd name="connsiteX17" fmla="*/ 2599513 w 4583740"/>
              <a:gd name="connsiteY17" fmla="*/ 445691 h 570030"/>
              <a:gd name="connsiteX18" fmla="*/ 2638701 w 4583740"/>
              <a:gd name="connsiteY18" fmla="*/ 406502 h 570030"/>
              <a:gd name="connsiteX19" fmla="*/ 2795456 w 4583740"/>
              <a:gd name="connsiteY19" fmla="*/ 354251 h 570030"/>
              <a:gd name="connsiteX20" fmla="*/ 3984176 w 4583740"/>
              <a:gd name="connsiteY20" fmla="*/ 367314 h 570030"/>
              <a:gd name="connsiteX21" fmla="*/ 3892736 w 4583740"/>
              <a:gd name="connsiteY21" fmla="*/ 432628 h 570030"/>
              <a:gd name="connsiteX22" fmla="*/ 3788233 w 4583740"/>
              <a:gd name="connsiteY22" fmla="*/ 484880 h 570030"/>
              <a:gd name="connsiteX23" fmla="*/ 3696793 w 4583740"/>
              <a:gd name="connsiteY23" fmla="*/ 537131 h 570030"/>
              <a:gd name="connsiteX24" fmla="*/ 3605353 w 4583740"/>
              <a:gd name="connsiteY24" fmla="*/ 563257 h 570030"/>
              <a:gd name="connsiteX25" fmla="*/ 3980232 w 4583740"/>
              <a:gd name="connsiteY25" fmla="*/ 563257 h 570030"/>
              <a:gd name="connsiteX26" fmla="*/ 4558941 w 4583740"/>
              <a:gd name="connsiteY26" fmla="*/ 563257 h 570030"/>
              <a:gd name="connsiteX27" fmla="*/ 4545878 w 4583740"/>
              <a:gd name="connsiteY27" fmla="*/ 524068 h 570030"/>
              <a:gd name="connsiteX28" fmla="*/ 4558941 w 4583740"/>
              <a:gd name="connsiteY28" fmla="*/ 40742 h 570030"/>
              <a:gd name="connsiteX0" fmla="*/ 4558941 w 4583740"/>
              <a:gd name="connsiteY0" fmla="*/ 40742 h 570030"/>
              <a:gd name="connsiteX1" fmla="*/ 4415250 w 4583740"/>
              <a:gd name="connsiteY1" fmla="*/ 27680 h 570030"/>
              <a:gd name="connsiteX2" fmla="*/ 3958050 w 4583740"/>
              <a:gd name="connsiteY2" fmla="*/ 66868 h 570030"/>
              <a:gd name="connsiteX3" fmla="*/ 3918861 w 4583740"/>
              <a:gd name="connsiteY3" fmla="*/ 92994 h 570030"/>
              <a:gd name="connsiteX4" fmla="*/ 3879673 w 4583740"/>
              <a:gd name="connsiteY4" fmla="*/ 132182 h 570030"/>
              <a:gd name="connsiteX5" fmla="*/ 3775170 w 4583740"/>
              <a:gd name="connsiteY5" fmla="*/ 158308 h 570030"/>
              <a:gd name="connsiteX6" fmla="*/ 3474724 w 4583740"/>
              <a:gd name="connsiteY6" fmla="*/ 210560 h 570030"/>
              <a:gd name="connsiteX7" fmla="*/ 3148153 w 4583740"/>
              <a:gd name="connsiteY7" fmla="*/ 275874 h 570030"/>
              <a:gd name="connsiteX8" fmla="*/ 1645924 w 4583740"/>
              <a:gd name="connsiteY8" fmla="*/ 315062 h 570030"/>
              <a:gd name="connsiteX9" fmla="*/ 1619798 w 4583740"/>
              <a:gd name="connsiteY9" fmla="*/ 367314 h 570030"/>
              <a:gd name="connsiteX10" fmla="*/ 875216 w 4583740"/>
              <a:gd name="connsiteY10" fmla="*/ 419565 h 570030"/>
              <a:gd name="connsiteX11" fmla="*/ 1188724 w 4583740"/>
              <a:gd name="connsiteY11" fmla="*/ 458754 h 570030"/>
              <a:gd name="connsiteX12" fmla="*/ 1097284 w 4583740"/>
              <a:gd name="connsiteY12" fmla="*/ 497942 h 570030"/>
              <a:gd name="connsiteX13" fmla="*/ 1005844 w 4583740"/>
              <a:gd name="connsiteY13" fmla="*/ 537131 h 570030"/>
              <a:gd name="connsiteX14" fmla="*/ 1384667 w 4583740"/>
              <a:gd name="connsiteY14" fmla="*/ 524068 h 570030"/>
              <a:gd name="connsiteX15" fmla="*/ 1566527 w 4583740"/>
              <a:gd name="connsiteY15" fmla="*/ 544686 h 570030"/>
              <a:gd name="connsiteX16" fmla="*/ 2616740 w 4583740"/>
              <a:gd name="connsiteY16" fmla="*/ 560918 h 570030"/>
              <a:gd name="connsiteX17" fmla="*/ 2939530 w 4583740"/>
              <a:gd name="connsiteY17" fmla="*/ 497374 h 570030"/>
              <a:gd name="connsiteX18" fmla="*/ 2599513 w 4583740"/>
              <a:gd name="connsiteY18" fmla="*/ 445691 h 570030"/>
              <a:gd name="connsiteX19" fmla="*/ 2638701 w 4583740"/>
              <a:gd name="connsiteY19" fmla="*/ 406502 h 570030"/>
              <a:gd name="connsiteX20" fmla="*/ 2795456 w 4583740"/>
              <a:gd name="connsiteY20" fmla="*/ 354251 h 570030"/>
              <a:gd name="connsiteX21" fmla="*/ 3984176 w 4583740"/>
              <a:gd name="connsiteY21" fmla="*/ 367314 h 570030"/>
              <a:gd name="connsiteX22" fmla="*/ 3892736 w 4583740"/>
              <a:gd name="connsiteY22" fmla="*/ 432628 h 570030"/>
              <a:gd name="connsiteX23" fmla="*/ 3788233 w 4583740"/>
              <a:gd name="connsiteY23" fmla="*/ 484880 h 570030"/>
              <a:gd name="connsiteX24" fmla="*/ 3696793 w 4583740"/>
              <a:gd name="connsiteY24" fmla="*/ 537131 h 570030"/>
              <a:gd name="connsiteX25" fmla="*/ 3605353 w 4583740"/>
              <a:gd name="connsiteY25" fmla="*/ 563257 h 570030"/>
              <a:gd name="connsiteX26" fmla="*/ 3980232 w 4583740"/>
              <a:gd name="connsiteY26" fmla="*/ 563257 h 570030"/>
              <a:gd name="connsiteX27" fmla="*/ 4558941 w 4583740"/>
              <a:gd name="connsiteY27" fmla="*/ 563257 h 570030"/>
              <a:gd name="connsiteX28" fmla="*/ 4545878 w 4583740"/>
              <a:gd name="connsiteY28" fmla="*/ 524068 h 570030"/>
              <a:gd name="connsiteX29" fmla="*/ 4558941 w 4583740"/>
              <a:gd name="connsiteY29" fmla="*/ 40742 h 570030"/>
              <a:gd name="connsiteX0" fmla="*/ 4558941 w 4583740"/>
              <a:gd name="connsiteY0" fmla="*/ 40742 h 570030"/>
              <a:gd name="connsiteX1" fmla="*/ 4415250 w 4583740"/>
              <a:gd name="connsiteY1" fmla="*/ 27680 h 570030"/>
              <a:gd name="connsiteX2" fmla="*/ 3958050 w 4583740"/>
              <a:gd name="connsiteY2" fmla="*/ 66868 h 570030"/>
              <a:gd name="connsiteX3" fmla="*/ 3918861 w 4583740"/>
              <a:gd name="connsiteY3" fmla="*/ 92994 h 570030"/>
              <a:gd name="connsiteX4" fmla="*/ 3879673 w 4583740"/>
              <a:gd name="connsiteY4" fmla="*/ 132182 h 570030"/>
              <a:gd name="connsiteX5" fmla="*/ 3775170 w 4583740"/>
              <a:gd name="connsiteY5" fmla="*/ 158308 h 570030"/>
              <a:gd name="connsiteX6" fmla="*/ 3474724 w 4583740"/>
              <a:gd name="connsiteY6" fmla="*/ 210560 h 570030"/>
              <a:gd name="connsiteX7" fmla="*/ 3148153 w 4583740"/>
              <a:gd name="connsiteY7" fmla="*/ 275874 h 570030"/>
              <a:gd name="connsiteX8" fmla="*/ 1645924 w 4583740"/>
              <a:gd name="connsiteY8" fmla="*/ 315062 h 570030"/>
              <a:gd name="connsiteX9" fmla="*/ 1619798 w 4583740"/>
              <a:gd name="connsiteY9" fmla="*/ 367314 h 570030"/>
              <a:gd name="connsiteX10" fmla="*/ 875216 w 4583740"/>
              <a:gd name="connsiteY10" fmla="*/ 419565 h 570030"/>
              <a:gd name="connsiteX11" fmla="*/ 1188724 w 4583740"/>
              <a:gd name="connsiteY11" fmla="*/ 458754 h 570030"/>
              <a:gd name="connsiteX12" fmla="*/ 1097284 w 4583740"/>
              <a:gd name="connsiteY12" fmla="*/ 497942 h 570030"/>
              <a:gd name="connsiteX13" fmla="*/ 1005844 w 4583740"/>
              <a:gd name="connsiteY13" fmla="*/ 537131 h 570030"/>
              <a:gd name="connsiteX14" fmla="*/ 1384667 w 4583740"/>
              <a:gd name="connsiteY14" fmla="*/ 524068 h 570030"/>
              <a:gd name="connsiteX15" fmla="*/ 1566527 w 4583740"/>
              <a:gd name="connsiteY15" fmla="*/ 544686 h 570030"/>
              <a:gd name="connsiteX16" fmla="*/ 2605980 w 4583740"/>
              <a:gd name="connsiteY16" fmla="*/ 519802 h 570030"/>
              <a:gd name="connsiteX17" fmla="*/ 2939530 w 4583740"/>
              <a:gd name="connsiteY17" fmla="*/ 497374 h 570030"/>
              <a:gd name="connsiteX18" fmla="*/ 2599513 w 4583740"/>
              <a:gd name="connsiteY18" fmla="*/ 445691 h 570030"/>
              <a:gd name="connsiteX19" fmla="*/ 2638701 w 4583740"/>
              <a:gd name="connsiteY19" fmla="*/ 406502 h 570030"/>
              <a:gd name="connsiteX20" fmla="*/ 2795456 w 4583740"/>
              <a:gd name="connsiteY20" fmla="*/ 354251 h 570030"/>
              <a:gd name="connsiteX21" fmla="*/ 3984176 w 4583740"/>
              <a:gd name="connsiteY21" fmla="*/ 367314 h 570030"/>
              <a:gd name="connsiteX22" fmla="*/ 3892736 w 4583740"/>
              <a:gd name="connsiteY22" fmla="*/ 432628 h 570030"/>
              <a:gd name="connsiteX23" fmla="*/ 3788233 w 4583740"/>
              <a:gd name="connsiteY23" fmla="*/ 484880 h 570030"/>
              <a:gd name="connsiteX24" fmla="*/ 3696793 w 4583740"/>
              <a:gd name="connsiteY24" fmla="*/ 537131 h 570030"/>
              <a:gd name="connsiteX25" fmla="*/ 3605353 w 4583740"/>
              <a:gd name="connsiteY25" fmla="*/ 563257 h 570030"/>
              <a:gd name="connsiteX26" fmla="*/ 3980232 w 4583740"/>
              <a:gd name="connsiteY26" fmla="*/ 563257 h 570030"/>
              <a:gd name="connsiteX27" fmla="*/ 4558941 w 4583740"/>
              <a:gd name="connsiteY27" fmla="*/ 563257 h 570030"/>
              <a:gd name="connsiteX28" fmla="*/ 4545878 w 4583740"/>
              <a:gd name="connsiteY28" fmla="*/ 524068 h 570030"/>
              <a:gd name="connsiteX29" fmla="*/ 4558941 w 4583740"/>
              <a:gd name="connsiteY29" fmla="*/ 40742 h 570030"/>
              <a:gd name="connsiteX0" fmla="*/ 4343872 w 4368671"/>
              <a:gd name="connsiteY0" fmla="*/ 40742 h 570030"/>
              <a:gd name="connsiteX1" fmla="*/ 4200181 w 4368671"/>
              <a:gd name="connsiteY1" fmla="*/ 27680 h 570030"/>
              <a:gd name="connsiteX2" fmla="*/ 3742981 w 4368671"/>
              <a:gd name="connsiteY2" fmla="*/ 66868 h 570030"/>
              <a:gd name="connsiteX3" fmla="*/ 3703792 w 4368671"/>
              <a:gd name="connsiteY3" fmla="*/ 92994 h 570030"/>
              <a:gd name="connsiteX4" fmla="*/ 3664604 w 4368671"/>
              <a:gd name="connsiteY4" fmla="*/ 132182 h 570030"/>
              <a:gd name="connsiteX5" fmla="*/ 3560101 w 4368671"/>
              <a:gd name="connsiteY5" fmla="*/ 158308 h 570030"/>
              <a:gd name="connsiteX6" fmla="*/ 3259655 w 4368671"/>
              <a:gd name="connsiteY6" fmla="*/ 210560 h 570030"/>
              <a:gd name="connsiteX7" fmla="*/ 2933084 w 4368671"/>
              <a:gd name="connsiteY7" fmla="*/ 275874 h 570030"/>
              <a:gd name="connsiteX8" fmla="*/ 1258701 w 4368671"/>
              <a:gd name="connsiteY8" fmla="*/ 300111 h 570030"/>
              <a:gd name="connsiteX9" fmla="*/ 1404729 w 4368671"/>
              <a:gd name="connsiteY9" fmla="*/ 367314 h 570030"/>
              <a:gd name="connsiteX10" fmla="*/ 660147 w 4368671"/>
              <a:gd name="connsiteY10" fmla="*/ 419565 h 570030"/>
              <a:gd name="connsiteX11" fmla="*/ 973655 w 4368671"/>
              <a:gd name="connsiteY11" fmla="*/ 458754 h 570030"/>
              <a:gd name="connsiteX12" fmla="*/ 882215 w 4368671"/>
              <a:gd name="connsiteY12" fmla="*/ 497942 h 570030"/>
              <a:gd name="connsiteX13" fmla="*/ 790775 w 4368671"/>
              <a:gd name="connsiteY13" fmla="*/ 537131 h 570030"/>
              <a:gd name="connsiteX14" fmla="*/ 1169598 w 4368671"/>
              <a:gd name="connsiteY14" fmla="*/ 524068 h 570030"/>
              <a:gd name="connsiteX15" fmla="*/ 1351458 w 4368671"/>
              <a:gd name="connsiteY15" fmla="*/ 544686 h 570030"/>
              <a:gd name="connsiteX16" fmla="*/ 2390911 w 4368671"/>
              <a:gd name="connsiteY16" fmla="*/ 519802 h 570030"/>
              <a:gd name="connsiteX17" fmla="*/ 2724461 w 4368671"/>
              <a:gd name="connsiteY17" fmla="*/ 497374 h 570030"/>
              <a:gd name="connsiteX18" fmla="*/ 2384444 w 4368671"/>
              <a:gd name="connsiteY18" fmla="*/ 445691 h 570030"/>
              <a:gd name="connsiteX19" fmla="*/ 2423632 w 4368671"/>
              <a:gd name="connsiteY19" fmla="*/ 406502 h 570030"/>
              <a:gd name="connsiteX20" fmla="*/ 2580387 w 4368671"/>
              <a:gd name="connsiteY20" fmla="*/ 354251 h 570030"/>
              <a:gd name="connsiteX21" fmla="*/ 3769107 w 4368671"/>
              <a:gd name="connsiteY21" fmla="*/ 367314 h 570030"/>
              <a:gd name="connsiteX22" fmla="*/ 3677667 w 4368671"/>
              <a:gd name="connsiteY22" fmla="*/ 432628 h 570030"/>
              <a:gd name="connsiteX23" fmla="*/ 3573164 w 4368671"/>
              <a:gd name="connsiteY23" fmla="*/ 484880 h 570030"/>
              <a:gd name="connsiteX24" fmla="*/ 3481724 w 4368671"/>
              <a:gd name="connsiteY24" fmla="*/ 537131 h 570030"/>
              <a:gd name="connsiteX25" fmla="*/ 3390284 w 4368671"/>
              <a:gd name="connsiteY25" fmla="*/ 563257 h 570030"/>
              <a:gd name="connsiteX26" fmla="*/ 3765163 w 4368671"/>
              <a:gd name="connsiteY26" fmla="*/ 563257 h 570030"/>
              <a:gd name="connsiteX27" fmla="*/ 4343872 w 4368671"/>
              <a:gd name="connsiteY27" fmla="*/ 563257 h 570030"/>
              <a:gd name="connsiteX28" fmla="*/ 4330809 w 4368671"/>
              <a:gd name="connsiteY28" fmla="*/ 524068 h 570030"/>
              <a:gd name="connsiteX29" fmla="*/ 4343872 w 4368671"/>
              <a:gd name="connsiteY29" fmla="*/ 40742 h 570030"/>
              <a:gd name="connsiteX0" fmla="*/ 4343872 w 4368671"/>
              <a:gd name="connsiteY0" fmla="*/ 40742 h 570030"/>
              <a:gd name="connsiteX1" fmla="*/ 4200181 w 4368671"/>
              <a:gd name="connsiteY1" fmla="*/ 27680 h 570030"/>
              <a:gd name="connsiteX2" fmla="*/ 3742981 w 4368671"/>
              <a:gd name="connsiteY2" fmla="*/ 66868 h 570030"/>
              <a:gd name="connsiteX3" fmla="*/ 3703792 w 4368671"/>
              <a:gd name="connsiteY3" fmla="*/ 92994 h 570030"/>
              <a:gd name="connsiteX4" fmla="*/ 3664604 w 4368671"/>
              <a:gd name="connsiteY4" fmla="*/ 132182 h 570030"/>
              <a:gd name="connsiteX5" fmla="*/ 3560101 w 4368671"/>
              <a:gd name="connsiteY5" fmla="*/ 158308 h 570030"/>
              <a:gd name="connsiteX6" fmla="*/ 3259655 w 4368671"/>
              <a:gd name="connsiteY6" fmla="*/ 210560 h 570030"/>
              <a:gd name="connsiteX7" fmla="*/ 2933084 w 4368671"/>
              <a:gd name="connsiteY7" fmla="*/ 275874 h 570030"/>
              <a:gd name="connsiteX8" fmla="*/ 1258701 w 4368671"/>
              <a:gd name="connsiteY8" fmla="*/ 300111 h 570030"/>
              <a:gd name="connsiteX9" fmla="*/ 1404729 w 4368671"/>
              <a:gd name="connsiteY9" fmla="*/ 367314 h 570030"/>
              <a:gd name="connsiteX10" fmla="*/ 660147 w 4368671"/>
              <a:gd name="connsiteY10" fmla="*/ 419565 h 570030"/>
              <a:gd name="connsiteX11" fmla="*/ 973655 w 4368671"/>
              <a:gd name="connsiteY11" fmla="*/ 458754 h 570030"/>
              <a:gd name="connsiteX12" fmla="*/ 882215 w 4368671"/>
              <a:gd name="connsiteY12" fmla="*/ 497942 h 570030"/>
              <a:gd name="connsiteX13" fmla="*/ 790775 w 4368671"/>
              <a:gd name="connsiteY13" fmla="*/ 537131 h 570030"/>
              <a:gd name="connsiteX14" fmla="*/ 1169598 w 4368671"/>
              <a:gd name="connsiteY14" fmla="*/ 524068 h 570030"/>
              <a:gd name="connsiteX15" fmla="*/ 1092578 w 4368671"/>
              <a:gd name="connsiteY15" fmla="*/ 568394 h 570030"/>
              <a:gd name="connsiteX16" fmla="*/ 1351458 w 4368671"/>
              <a:gd name="connsiteY16" fmla="*/ 544686 h 570030"/>
              <a:gd name="connsiteX17" fmla="*/ 2390911 w 4368671"/>
              <a:gd name="connsiteY17" fmla="*/ 519802 h 570030"/>
              <a:gd name="connsiteX18" fmla="*/ 2724461 w 4368671"/>
              <a:gd name="connsiteY18" fmla="*/ 497374 h 570030"/>
              <a:gd name="connsiteX19" fmla="*/ 2384444 w 4368671"/>
              <a:gd name="connsiteY19" fmla="*/ 445691 h 570030"/>
              <a:gd name="connsiteX20" fmla="*/ 2423632 w 4368671"/>
              <a:gd name="connsiteY20" fmla="*/ 406502 h 570030"/>
              <a:gd name="connsiteX21" fmla="*/ 2580387 w 4368671"/>
              <a:gd name="connsiteY21" fmla="*/ 354251 h 570030"/>
              <a:gd name="connsiteX22" fmla="*/ 3769107 w 4368671"/>
              <a:gd name="connsiteY22" fmla="*/ 367314 h 570030"/>
              <a:gd name="connsiteX23" fmla="*/ 3677667 w 4368671"/>
              <a:gd name="connsiteY23" fmla="*/ 432628 h 570030"/>
              <a:gd name="connsiteX24" fmla="*/ 3573164 w 4368671"/>
              <a:gd name="connsiteY24" fmla="*/ 484880 h 570030"/>
              <a:gd name="connsiteX25" fmla="*/ 3481724 w 4368671"/>
              <a:gd name="connsiteY25" fmla="*/ 537131 h 570030"/>
              <a:gd name="connsiteX26" fmla="*/ 3390284 w 4368671"/>
              <a:gd name="connsiteY26" fmla="*/ 563257 h 570030"/>
              <a:gd name="connsiteX27" fmla="*/ 3765163 w 4368671"/>
              <a:gd name="connsiteY27" fmla="*/ 563257 h 570030"/>
              <a:gd name="connsiteX28" fmla="*/ 4343872 w 4368671"/>
              <a:gd name="connsiteY28" fmla="*/ 563257 h 570030"/>
              <a:gd name="connsiteX29" fmla="*/ 4330809 w 4368671"/>
              <a:gd name="connsiteY29" fmla="*/ 524068 h 570030"/>
              <a:gd name="connsiteX30" fmla="*/ 4343872 w 4368671"/>
              <a:gd name="connsiteY30" fmla="*/ 40742 h 570030"/>
              <a:gd name="connsiteX0" fmla="*/ 4343872 w 4368671"/>
              <a:gd name="connsiteY0" fmla="*/ 40742 h 570030"/>
              <a:gd name="connsiteX1" fmla="*/ 4200181 w 4368671"/>
              <a:gd name="connsiteY1" fmla="*/ 27680 h 570030"/>
              <a:gd name="connsiteX2" fmla="*/ 3742981 w 4368671"/>
              <a:gd name="connsiteY2" fmla="*/ 66868 h 570030"/>
              <a:gd name="connsiteX3" fmla="*/ 3703792 w 4368671"/>
              <a:gd name="connsiteY3" fmla="*/ 92994 h 570030"/>
              <a:gd name="connsiteX4" fmla="*/ 3664604 w 4368671"/>
              <a:gd name="connsiteY4" fmla="*/ 132182 h 570030"/>
              <a:gd name="connsiteX5" fmla="*/ 3560101 w 4368671"/>
              <a:gd name="connsiteY5" fmla="*/ 158308 h 570030"/>
              <a:gd name="connsiteX6" fmla="*/ 3259655 w 4368671"/>
              <a:gd name="connsiteY6" fmla="*/ 210560 h 570030"/>
              <a:gd name="connsiteX7" fmla="*/ 2933084 w 4368671"/>
              <a:gd name="connsiteY7" fmla="*/ 275874 h 570030"/>
              <a:gd name="connsiteX8" fmla="*/ 1258701 w 4368671"/>
              <a:gd name="connsiteY8" fmla="*/ 300111 h 570030"/>
              <a:gd name="connsiteX9" fmla="*/ 1404729 w 4368671"/>
              <a:gd name="connsiteY9" fmla="*/ 367314 h 570030"/>
              <a:gd name="connsiteX10" fmla="*/ 660147 w 4368671"/>
              <a:gd name="connsiteY10" fmla="*/ 419565 h 570030"/>
              <a:gd name="connsiteX11" fmla="*/ 973655 w 4368671"/>
              <a:gd name="connsiteY11" fmla="*/ 458754 h 570030"/>
              <a:gd name="connsiteX12" fmla="*/ 882215 w 4368671"/>
              <a:gd name="connsiteY12" fmla="*/ 497942 h 570030"/>
              <a:gd name="connsiteX13" fmla="*/ 708285 w 4368671"/>
              <a:gd name="connsiteY13" fmla="*/ 522179 h 570030"/>
              <a:gd name="connsiteX14" fmla="*/ 1169598 w 4368671"/>
              <a:gd name="connsiteY14" fmla="*/ 524068 h 570030"/>
              <a:gd name="connsiteX15" fmla="*/ 1092578 w 4368671"/>
              <a:gd name="connsiteY15" fmla="*/ 568394 h 570030"/>
              <a:gd name="connsiteX16" fmla="*/ 1351458 w 4368671"/>
              <a:gd name="connsiteY16" fmla="*/ 544686 h 570030"/>
              <a:gd name="connsiteX17" fmla="*/ 2390911 w 4368671"/>
              <a:gd name="connsiteY17" fmla="*/ 519802 h 570030"/>
              <a:gd name="connsiteX18" fmla="*/ 2724461 w 4368671"/>
              <a:gd name="connsiteY18" fmla="*/ 497374 h 570030"/>
              <a:gd name="connsiteX19" fmla="*/ 2384444 w 4368671"/>
              <a:gd name="connsiteY19" fmla="*/ 445691 h 570030"/>
              <a:gd name="connsiteX20" fmla="*/ 2423632 w 4368671"/>
              <a:gd name="connsiteY20" fmla="*/ 406502 h 570030"/>
              <a:gd name="connsiteX21" fmla="*/ 2580387 w 4368671"/>
              <a:gd name="connsiteY21" fmla="*/ 354251 h 570030"/>
              <a:gd name="connsiteX22" fmla="*/ 3769107 w 4368671"/>
              <a:gd name="connsiteY22" fmla="*/ 367314 h 570030"/>
              <a:gd name="connsiteX23" fmla="*/ 3677667 w 4368671"/>
              <a:gd name="connsiteY23" fmla="*/ 432628 h 570030"/>
              <a:gd name="connsiteX24" fmla="*/ 3573164 w 4368671"/>
              <a:gd name="connsiteY24" fmla="*/ 484880 h 570030"/>
              <a:gd name="connsiteX25" fmla="*/ 3481724 w 4368671"/>
              <a:gd name="connsiteY25" fmla="*/ 537131 h 570030"/>
              <a:gd name="connsiteX26" fmla="*/ 3390284 w 4368671"/>
              <a:gd name="connsiteY26" fmla="*/ 563257 h 570030"/>
              <a:gd name="connsiteX27" fmla="*/ 3765163 w 4368671"/>
              <a:gd name="connsiteY27" fmla="*/ 563257 h 570030"/>
              <a:gd name="connsiteX28" fmla="*/ 4343872 w 4368671"/>
              <a:gd name="connsiteY28" fmla="*/ 563257 h 570030"/>
              <a:gd name="connsiteX29" fmla="*/ 4330809 w 4368671"/>
              <a:gd name="connsiteY29" fmla="*/ 524068 h 570030"/>
              <a:gd name="connsiteX30" fmla="*/ 4343872 w 4368671"/>
              <a:gd name="connsiteY30" fmla="*/ 40742 h 570030"/>
              <a:gd name="connsiteX0" fmla="*/ 4343872 w 4368671"/>
              <a:gd name="connsiteY0" fmla="*/ 40742 h 570030"/>
              <a:gd name="connsiteX1" fmla="*/ 4200181 w 4368671"/>
              <a:gd name="connsiteY1" fmla="*/ 27680 h 570030"/>
              <a:gd name="connsiteX2" fmla="*/ 3742981 w 4368671"/>
              <a:gd name="connsiteY2" fmla="*/ 66868 h 570030"/>
              <a:gd name="connsiteX3" fmla="*/ 3703792 w 4368671"/>
              <a:gd name="connsiteY3" fmla="*/ 92994 h 570030"/>
              <a:gd name="connsiteX4" fmla="*/ 3664604 w 4368671"/>
              <a:gd name="connsiteY4" fmla="*/ 132182 h 570030"/>
              <a:gd name="connsiteX5" fmla="*/ 3560101 w 4368671"/>
              <a:gd name="connsiteY5" fmla="*/ 158308 h 570030"/>
              <a:gd name="connsiteX6" fmla="*/ 3259655 w 4368671"/>
              <a:gd name="connsiteY6" fmla="*/ 210560 h 570030"/>
              <a:gd name="connsiteX7" fmla="*/ 2933084 w 4368671"/>
              <a:gd name="connsiteY7" fmla="*/ 275874 h 570030"/>
              <a:gd name="connsiteX8" fmla="*/ 1258701 w 4368671"/>
              <a:gd name="connsiteY8" fmla="*/ 300111 h 570030"/>
              <a:gd name="connsiteX9" fmla="*/ 1404729 w 4368671"/>
              <a:gd name="connsiteY9" fmla="*/ 367314 h 570030"/>
              <a:gd name="connsiteX10" fmla="*/ 660147 w 4368671"/>
              <a:gd name="connsiteY10" fmla="*/ 419565 h 570030"/>
              <a:gd name="connsiteX11" fmla="*/ 941376 w 4368671"/>
              <a:gd name="connsiteY11" fmla="*/ 477444 h 570030"/>
              <a:gd name="connsiteX12" fmla="*/ 882215 w 4368671"/>
              <a:gd name="connsiteY12" fmla="*/ 497942 h 570030"/>
              <a:gd name="connsiteX13" fmla="*/ 708285 w 4368671"/>
              <a:gd name="connsiteY13" fmla="*/ 522179 h 570030"/>
              <a:gd name="connsiteX14" fmla="*/ 1169598 w 4368671"/>
              <a:gd name="connsiteY14" fmla="*/ 524068 h 570030"/>
              <a:gd name="connsiteX15" fmla="*/ 1092578 w 4368671"/>
              <a:gd name="connsiteY15" fmla="*/ 568394 h 570030"/>
              <a:gd name="connsiteX16" fmla="*/ 1351458 w 4368671"/>
              <a:gd name="connsiteY16" fmla="*/ 544686 h 570030"/>
              <a:gd name="connsiteX17" fmla="*/ 2390911 w 4368671"/>
              <a:gd name="connsiteY17" fmla="*/ 519802 h 570030"/>
              <a:gd name="connsiteX18" fmla="*/ 2724461 w 4368671"/>
              <a:gd name="connsiteY18" fmla="*/ 497374 h 570030"/>
              <a:gd name="connsiteX19" fmla="*/ 2384444 w 4368671"/>
              <a:gd name="connsiteY19" fmla="*/ 445691 h 570030"/>
              <a:gd name="connsiteX20" fmla="*/ 2423632 w 4368671"/>
              <a:gd name="connsiteY20" fmla="*/ 406502 h 570030"/>
              <a:gd name="connsiteX21" fmla="*/ 2580387 w 4368671"/>
              <a:gd name="connsiteY21" fmla="*/ 354251 h 570030"/>
              <a:gd name="connsiteX22" fmla="*/ 3769107 w 4368671"/>
              <a:gd name="connsiteY22" fmla="*/ 367314 h 570030"/>
              <a:gd name="connsiteX23" fmla="*/ 3677667 w 4368671"/>
              <a:gd name="connsiteY23" fmla="*/ 432628 h 570030"/>
              <a:gd name="connsiteX24" fmla="*/ 3573164 w 4368671"/>
              <a:gd name="connsiteY24" fmla="*/ 484880 h 570030"/>
              <a:gd name="connsiteX25" fmla="*/ 3481724 w 4368671"/>
              <a:gd name="connsiteY25" fmla="*/ 537131 h 570030"/>
              <a:gd name="connsiteX26" fmla="*/ 3390284 w 4368671"/>
              <a:gd name="connsiteY26" fmla="*/ 563257 h 570030"/>
              <a:gd name="connsiteX27" fmla="*/ 3765163 w 4368671"/>
              <a:gd name="connsiteY27" fmla="*/ 563257 h 570030"/>
              <a:gd name="connsiteX28" fmla="*/ 4343872 w 4368671"/>
              <a:gd name="connsiteY28" fmla="*/ 563257 h 570030"/>
              <a:gd name="connsiteX29" fmla="*/ 4330809 w 4368671"/>
              <a:gd name="connsiteY29" fmla="*/ 524068 h 570030"/>
              <a:gd name="connsiteX30" fmla="*/ 4343872 w 4368671"/>
              <a:gd name="connsiteY30" fmla="*/ 40742 h 570030"/>
              <a:gd name="connsiteX0" fmla="*/ 4343872 w 4368671"/>
              <a:gd name="connsiteY0" fmla="*/ 40742 h 570030"/>
              <a:gd name="connsiteX1" fmla="*/ 4200181 w 4368671"/>
              <a:gd name="connsiteY1" fmla="*/ 27680 h 570030"/>
              <a:gd name="connsiteX2" fmla="*/ 3742981 w 4368671"/>
              <a:gd name="connsiteY2" fmla="*/ 66868 h 570030"/>
              <a:gd name="connsiteX3" fmla="*/ 3703792 w 4368671"/>
              <a:gd name="connsiteY3" fmla="*/ 92994 h 570030"/>
              <a:gd name="connsiteX4" fmla="*/ 3664604 w 4368671"/>
              <a:gd name="connsiteY4" fmla="*/ 132182 h 570030"/>
              <a:gd name="connsiteX5" fmla="*/ 3560101 w 4368671"/>
              <a:gd name="connsiteY5" fmla="*/ 158308 h 570030"/>
              <a:gd name="connsiteX6" fmla="*/ 3259655 w 4368671"/>
              <a:gd name="connsiteY6" fmla="*/ 210560 h 570030"/>
              <a:gd name="connsiteX7" fmla="*/ 2933084 w 4368671"/>
              <a:gd name="connsiteY7" fmla="*/ 275874 h 570030"/>
              <a:gd name="connsiteX8" fmla="*/ 1258701 w 4368671"/>
              <a:gd name="connsiteY8" fmla="*/ 300111 h 570030"/>
              <a:gd name="connsiteX9" fmla="*/ 1404729 w 4368671"/>
              <a:gd name="connsiteY9" fmla="*/ 367314 h 570030"/>
              <a:gd name="connsiteX10" fmla="*/ 660147 w 4368671"/>
              <a:gd name="connsiteY10" fmla="*/ 419565 h 570030"/>
              <a:gd name="connsiteX11" fmla="*/ 941376 w 4368671"/>
              <a:gd name="connsiteY11" fmla="*/ 477444 h 570030"/>
              <a:gd name="connsiteX12" fmla="*/ 882215 w 4368671"/>
              <a:gd name="connsiteY12" fmla="*/ 497942 h 570030"/>
              <a:gd name="connsiteX13" fmla="*/ 708285 w 4368671"/>
              <a:gd name="connsiteY13" fmla="*/ 522179 h 570030"/>
              <a:gd name="connsiteX14" fmla="*/ 1169598 w 4368671"/>
              <a:gd name="connsiteY14" fmla="*/ 524068 h 570030"/>
              <a:gd name="connsiteX15" fmla="*/ 1092578 w 4368671"/>
              <a:gd name="connsiteY15" fmla="*/ 568394 h 570030"/>
              <a:gd name="connsiteX16" fmla="*/ 1351458 w 4368671"/>
              <a:gd name="connsiteY16" fmla="*/ 544686 h 570030"/>
              <a:gd name="connsiteX17" fmla="*/ 2390911 w 4368671"/>
              <a:gd name="connsiteY17" fmla="*/ 519802 h 570030"/>
              <a:gd name="connsiteX18" fmla="*/ 2724461 w 4368671"/>
              <a:gd name="connsiteY18" fmla="*/ 497374 h 570030"/>
              <a:gd name="connsiteX19" fmla="*/ 2384444 w 4368671"/>
              <a:gd name="connsiteY19" fmla="*/ 445691 h 570030"/>
              <a:gd name="connsiteX20" fmla="*/ 2423632 w 4368671"/>
              <a:gd name="connsiteY20" fmla="*/ 406502 h 570030"/>
              <a:gd name="connsiteX21" fmla="*/ 2580387 w 4368671"/>
              <a:gd name="connsiteY21" fmla="*/ 354251 h 570030"/>
              <a:gd name="connsiteX22" fmla="*/ 3769107 w 4368671"/>
              <a:gd name="connsiteY22" fmla="*/ 367314 h 570030"/>
              <a:gd name="connsiteX23" fmla="*/ 3677667 w 4368671"/>
              <a:gd name="connsiteY23" fmla="*/ 432628 h 570030"/>
              <a:gd name="connsiteX24" fmla="*/ 3573164 w 4368671"/>
              <a:gd name="connsiteY24" fmla="*/ 484880 h 570030"/>
              <a:gd name="connsiteX25" fmla="*/ 3481724 w 4368671"/>
              <a:gd name="connsiteY25" fmla="*/ 537131 h 570030"/>
              <a:gd name="connsiteX26" fmla="*/ 3390284 w 4368671"/>
              <a:gd name="connsiteY26" fmla="*/ 563257 h 570030"/>
              <a:gd name="connsiteX27" fmla="*/ 3765163 w 4368671"/>
              <a:gd name="connsiteY27" fmla="*/ 563257 h 570030"/>
              <a:gd name="connsiteX28" fmla="*/ 4343872 w 4368671"/>
              <a:gd name="connsiteY28" fmla="*/ 563257 h 570030"/>
              <a:gd name="connsiteX29" fmla="*/ 4330809 w 4368671"/>
              <a:gd name="connsiteY29" fmla="*/ 524068 h 570030"/>
              <a:gd name="connsiteX30" fmla="*/ 4343872 w 4368671"/>
              <a:gd name="connsiteY30" fmla="*/ 40742 h 570030"/>
              <a:gd name="connsiteX0" fmla="*/ 4343872 w 4368671"/>
              <a:gd name="connsiteY0" fmla="*/ 40742 h 570030"/>
              <a:gd name="connsiteX1" fmla="*/ 4200181 w 4368671"/>
              <a:gd name="connsiteY1" fmla="*/ 27680 h 570030"/>
              <a:gd name="connsiteX2" fmla="*/ 3742981 w 4368671"/>
              <a:gd name="connsiteY2" fmla="*/ 66868 h 570030"/>
              <a:gd name="connsiteX3" fmla="*/ 3703792 w 4368671"/>
              <a:gd name="connsiteY3" fmla="*/ 92994 h 570030"/>
              <a:gd name="connsiteX4" fmla="*/ 3664604 w 4368671"/>
              <a:gd name="connsiteY4" fmla="*/ 132182 h 570030"/>
              <a:gd name="connsiteX5" fmla="*/ 3560101 w 4368671"/>
              <a:gd name="connsiteY5" fmla="*/ 158308 h 570030"/>
              <a:gd name="connsiteX6" fmla="*/ 3259655 w 4368671"/>
              <a:gd name="connsiteY6" fmla="*/ 210560 h 570030"/>
              <a:gd name="connsiteX7" fmla="*/ 2933084 w 4368671"/>
              <a:gd name="connsiteY7" fmla="*/ 275874 h 570030"/>
              <a:gd name="connsiteX8" fmla="*/ 1258701 w 4368671"/>
              <a:gd name="connsiteY8" fmla="*/ 300111 h 570030"/>
              <a:gd name="connsiteX9" fmla="*/ 1404729 w 4368671"/>
              <a:gd name="connsiteY9" fmla="*/ 367314 h 570030"/>
              <a:gd name="connsiteX10" fmla="*/ 660147 w 4368671"/>
              <a:gd name="connsiteY10" fmla="*/ 419565 h 570030"/>
              <a:gd name="connsiteX11" fmla="*/ 941376 w 4368671"/>
              <a:gd name="connsiteY11" fmla="*/ 477444 h 570030"/>
              <a:gd name="connsiteX12" fmla="*/ 882215 w 4368671"/>
              <a:gd name="connsiteY12" fmla="*/ 497942 h 570030"/>
              <a:gd name="connsiteX13" fmla="*/ 708285 w 4368671"/>
              <a:gd name="connsiteY13" fmla="*/ 522179 h 570030"/>
              <a:gd name="connsiteX14" fmla="*/ 1169598 w 4368671"/>
              <a:gd name="connsiteY14" fmla="*/ 524068 h 570030"/>
              <a:gd name="connsiteX15" fmla="*/ 1092578 w 4368671"/>
              <a:gd name="connsiteY15" fmla="*/ 568394 h 570030"/>
              <a:gd name="connsiteX16" fmla="*/ 1351458 w 4368671"/>
              <a:gd name="connsiteY16" fmla="*/ 544686 h 570030"/>
              <a:gd name="connsiteX17" fmla="*/ 2390911 w 4368671"/>
              <a:gd name="connsiteY17" fmla="*/ 519802 h 570030"/>
              <a:gd name="connsiteX18" fmla="*/ 2724461 w 4368671"/>
              <a:gd name="connsiteY18" fmla="*/ 497374 h 570030"/>
              <a:gd name="connsiteX19" fmla="*/ 2384444 w 4368671"/>
              <a:gd name="connsiteY19" fmla="*/ 445691 h 570030"/>
              <a:gd name="connsiteX20" fmla="*/ 2423632 w 4368671"/>
              <a:gd name="connsiteY20" fmla="*/ 406502 h 570030"/>
              <a:gd name="connsiteX21" fmla="*/ 2580387 w 4368671"/>
              <a:gd name="connsiteY21" fmla="*/ 354251 h 570030"/>
              <a:gd name="connsiteX22" fmla="*/ 3769107 w 4368671"/>
              <a:gd name="connsiteY22" fmla="*/ 367314 h 570030"/>
              <a:gd name="connsiteX23" fmla="*/ 3677667 w 4368671"/>
              <a:gd name="connsiteY23" fmla="*/ 432628 h 570030"/>
              <a:gd name="connsiteX24" fmla="*/ 3573164 w 4368671"/>
              <a:gd name="connsiteY24" fmla="*/ 484880 h 570030"/>
              <a:gd name="connsiteX25" fmla="*/ 3481724 w 4368671"/>
              <a:gd name="connsiteY25" fmla="*/ 537131 h 570030"/>
              <a:gd name="connsiteX26" fmla="*/ 3390284 w 4368671"/>
              <a:gd name="connsiteY26" fmla="*/ 563257 h 570030"/>
              <a:gd name="connsiteX27" fmla="*/ 3765163 w 4368671"/>
              <a:gd name="connsiteY27" fmla="*/ 563257 h 570030"/>
              <a:gd name="connsiteX28" fmla="*/ 4343872 w 4368671"/>
              <a:gd name="connsiteY28" fmla="*/ 563257 h 570030"/>
              <a:gd name="connsiteX29" fmla="*/ 4330809 w 4368671"/>
              <a:gd name="connsiteY29" fmla="*/ 524068 h 570030"/>
              <a:gd name="connsiteX30" fmla="*/ 4343872 w 4368671"/>
              <a:gd name="connsiteY30" fmla="*/ 40742 h 570030"/>
              <a:gd name="connsiteX0" fmla="*/ 3704855 w 3729654"/>
              <a:gd name="connsiteY0" fmla="*/ 40742 h 570030"/>
              <a:gd name="connsiteX1" fmla="*/ 3561164 w 3729654"/>
              <a:gd name="connsiteY1" fmla="*/ 27680 h 570030"/>
              <a:gd name="connsiteX2" fmla="*/ 3103964 w 3729654"/>
              <a:gd name="connsiteY2" fmla="*/ 66868 h 570030"/>
              <a:gd name="connsiteX3" fmla="*/ 3064775 w 3729654"/>
              <a:gd name="connsiteY3" fmla="*/ 92994 h 570030"/>
              <a:gd name="connsiteX4" fmla="*/ 3025587 w 3729654"/>
              <a:gd name="connsiteY4" fmla="*/ 132182 h 570030"/>
              <a:gd name="connsiteX5" fmla="*/ 2921084 w 3729654"/>
              <a:gd name="connsiteY5" fmla="*/ 158308 h 570030"/>
              <a:gd name="connsiteX6" fmla="*/ 2620638 w 3729654"/>
              <a:gd name="connsiteY6" fmla="*/ 210560 h 570030"/>
              <a:gd name="connsiteX7" fmla="*/ 2294067 w 3729654"/>
              <a:gd name="connsiteY7" fmla="*/ 275874 h 570030"/>
              <a:gd name="connsiteX8" fmla="*/ 619684 w 3729654"/>
              <a:gd name="connsiteY8" fmla="*/ 300111 h 570030"/>
              <a:gd name="connsiteX9" fmla="*/ 765712 w 3729654"/>
              <a:gd name="connsiteY9" fmla="*/ 367314 h 570030"/>
              <a:gd name="connsiteX10" fmla="*/ 21130 w 3729654"/>
              <a:gd name="connsiteY10" fmla="*/ 419565 h 570030"/>
              <a:gd name="connsiteX11" fmla="*/ 245541 w 3729654"/>
              <a:gd name="connsiteY11" fmla="*/ 441305 h 570030"/>
              <a:gd name="connsiteX12" fmla="*/ 302359 w 3729654"/>
              <a:gd name="connsiteY12" fmla="*/ 477444 h 570030"/>
              <a:gd name="connsiteX13" fmla="*/ 243198 w 3729654"/>
              <a:gd name="connsiteY13" fmla="*/ 497942 h 570030"/>
              <a:gd name="connsiteX14" fmla="*/ 69268 w 3729654"/>
              <a:gd name="connsiteY14" fmla="*/ 522179 h 570030"/>
              <a:gd name="connsiteX15" fmla="*/ 530581 w 3729654"/>
              <a:gd name="connsiteY15" fmla="*/ 524068 h 570030"/>
              <a:gd name="connsiteX16" fmla="*/ 453561 w 3729654"/>
              <a:gd name="connsiteY16" fmla="*/ 568394 h 570030"/>
              <a:gd name="connsiteX17" fmla="*/ 712441 w 3729654"/>
              <a:gd name="connsiteY17" fmla="*/ 544686 h 570030"/>
              <a:gd name="connsiteX18" fmla="*/ 1751894 w 3729654"/>
              <a:gd name="connsiteY18" fmla="*/ 519802 h 570030"/>
              <a:gd name="connsiteX19" fmla="*/ 2085444 w 3729654"/>
              <a:gd name="connsiteY19" fmla="*/ 497374 h 570030"/>
              <a:gd name="connsiteX20" fmla="*/ 1745427 w 3729654"/>
              <a:gd name="connsiteY20" fmla="*/ 445691 h 570030"/>
              <a:gd name="connsiteX21" fmla="*/ 1784615 w 3729654"/>
              <a:gd name="connsiteY21" fmla="*/ 406502 h 570030"/>
              <a:gd name="connsiteX22" fmla="*/ 1941370 w 3729654"/>
              <a:gd name="connsiteY22" fmla="*/ 354251 h 570030"/>
              <a:gd name="connsiteX23" fmla="*/ 3130090 w 3729654"/>
              <a:gd name="connsiteY23" fmla="*/ 367314 h 570030"/>
              <a:gd name="connsiteX24" fmla="*/ 3038650 w 3729654"/>
              <a:gd name="connsiteY24" fmla="*/ 432628 h 570030"/>
              <a:gd name="connsiteX25" fmla="*/ 2934147 w 3729654"/>
              <a:gd name="connsiteY25" fmla="*/ 484880 h 570030"/>
              <a:gd name="connsiteX26" fmla="*/ 2842707 w 3729654"/>
              <a:gd name="connsiteY26" fmla="*/ 537131 h 570030"/>
              <a:gd name="connsiteX27" fmla="*/ 2751267 w 3729654"/>
              <a:gd name="connsiteY27" fmla="*/ 563257 h 570030"/>
              <a:gd name="connsiteX28" fmla="*/ 3126146 w 3729654"/>
              <a:gd name="connsiteY28" fmla="*/ 563257 h 570030"/>
              <a:gd name="connsiteX29" fmla="*/ 3704855 w 3729654"/>
              <a:gd name="connsiteY29" fmla="*/ 563257 h 570030"/>
              <a:gd name="connsiteX30" fmla="*/ 3691792 w 3729654"/>
              <a:gd name="connsiteY30" fmla="*/ 524068 h 570030"/>
              <a:gd name="connsiteX31" fmla="*/ 3704855 w 3729654"/>
              <a:gd name="connsiteY31" fmla="*/ 40742 h 570030"/>
              <a:gd name="connsiteX0" fmla="*/ 3904966 w 3929765"/>
              <a:gd name="connsiteY0" fmla="*/ 40742 h 570030"/>
              <a:gd name="connsiteX1" fmla="*/ 3761275 w 3929765"/>
              <a:gd name="connsiteY1" fmla="*/ 27680 h 570030"/>
              <a:gd name="connsiteX2" fmla="*/ 3304075 w 3929765"/>
              <a:gd name="connsiteY2" fmla="*/ 66868 h 570030"/>
              <a:gd name="connsiteX3" fmla="*/ 3264886 w 3929765"/>
              <a:gd name="connsiteY3" fmla="*/ 92994 h 570030"/>
              <a:gd name="connsiteX4" fmla="*/ 3225698 w 3929765"/>
              <a:gd name="connsiteY4" fmla="*/ 132182 h 570030"/>
              <a:gd name="connsiteX5" fmla="*/ 3121195 w 3929765"/>
              <a:gd name="connsiteY5" fmla="*/ 158308 h 570030"/>
              <a:gd name="connsiteX6" fmla="*/ 2820749 w 3929765"/>
              <a:gd name="connsiteY6" fmla="*/ 210560 h 570030"/>
              <a:gd name="connsiteX7" fmla="*/ 2494178 w 3929765"/>
              <a:gd name="connsiteY7" fmla="*/ 275874 h 570030"/>
              <a:gd name="connsiteX8" fmla="*/ 819795 w 3929765"/>
              <a:gd name="connsiteY8" fmla="*/ 300111 h 570030"/>
              <a:gd name="connsiteX9" fmla="*/ 965823 w 3929765"/>
              <a:gd name="connsiteY9" fmla="*/ 367314 h 570030"/>
              <a:gd name="connsiteX10" fmla="*/ 13221 w 3929765"/>
              <a:gd name="connsiteY10" fmla="*/ 397138 h 570030"/>
              <a:gd name="connsiteX11" fmla="*/ 445652 w 3929765"/>
              <a:gd name="connsiteY11" fmla="*/ 441305 h 570030"/>
              <a:gd name="connsiteX12" fmla="*/ 502470 w 3929765"/>
              <a:gd name="connsiteY12" fmla="*/ 477444 h 570030"/>
              <a:gd name="connsiteX13" fmla="*/ 443309 w 3929765"/>
              <a:gd name="connsiteY13" fmla="*/ 497942 h 570030"/>
              <a:gd name="connsiteX14" fmla="*/ 269379 w 3929765"/>
              <a:gd name="connsiteY14" fmla="*/ 522179 h 570030"/>
              <a:gd name="connsiteX15" fmla="*/ 730692 w 3929765"/>
              <a:gd name="connsiteY15" fmla="*/ 524068 h 570030"/>
              <a:gd name="connsiteX16" fmla="*/ 653672 w 3929765"/>
              <a:gd name="connsiteY16" fmla="*/ 568394 h 570030"/>
              <a:gd name="connsiteX17" fmla="*/ 912552 w 3929765"/>
              <a:gd name="connsiteY17" fmla="*/ 544686 h 570030"/>
              <a:gd name="connsiteX18" fmla="*/ 1952005 w 3929765"/>
              <a:gd name="connsiteY18" fmla="*/ 519802 h 570030"/>
              <a:gd name="connsiteX19" fmla="*/ 2285555 w 3929765"/>
              <a:gd name="connsiteY19" fmla="*/ 497374 h 570030"/>
              <a:gd name="connsiteX20" fmla="*/ 1945538 w 3929765"/>
              <a:gd name="connsiteY20" fmla="*/ 445691 h 570030"/>
              <a:gd name="connsiteX21" fmla="*/ 1984726 w 3929765"/>
              <a:gd name="connsiteY21" fmla="*/ 406502 h 570030"/>
              <a:gd name="connsiteX22" fmla="*/ 2141481 w 3929765"/>
              <a:gd name="connsiteY22" fmla="*/ 354251 h 570030"/>
              <a:gd name="connsiteX23" fmla="*/ 3330201 w 3929765"/>
              <a:gd name="connsiteY23" fmla="*/ 367314 h 570030"/>
              <a:gd name="connsiteX24" fmla="*/ 3238761 w 3929765"/>
              <a:gd name="connsiteY24" fmla="*/ 432628 h 570030"/>
              <a:gd name="connsiteX25" fmla="*/ 3134258 w 3929765"/>
              <a:gd name="connsiteY25" fmla="*/ 484880 h 570030"/>
              <a:gd name="connsiteX26" fmla="*/ 3042818 w 3929765"/>
              <a:gd name="connsiteY26" fmla="*/ 537131 h 570030"/>
              <a:gd name="connsiteX27" fmla="*/ 2951378 w 3929765"/>
              <a:gd name="connsiteY27" fmla="*/ 563257 h 570030"/>
              <a:gd name="connsiteX28" fmla="*/ 3326257 w 3929765"/>
              <a:gd name="connsiteY28" fmla="*/ 563257 h 570030"/>
              <a:gd name="connsiteX29" fmla="*/ 3904966 w 3929765"/>
              <a:gd name="connsiteY29" fmla="*/ 563257 h 570030"/>
              <a:gd name="connsiteX30" fmla="*/ 3891903 w 3929765"/>
              <a:gd name="connsiteY30" fmla="*/ 524068 h 570030"/>
              <a:gd name="connsiteX31" fmla="*/ 3904966 w 3929765"/>
              <a:gd name="connsiteY31" fmla="*/ 40742 h 570030"/>
              <a:gd name="connsiteX0" fmla="*/ 3904966 w 3929765"/>
              <a:gd name="connsiteY0" fmla="*/ 40742 h 570030"/>
              <a:gd name="connsiteX1" fmla="*/ 3761275 w 3929765"/>
              <a:gd name="connsiteY1" fmla="*/ 27680 h 570030"/>
              <a:gd name="connsiteX2" fmla="*/ 3304075 w 3929765"/>
              <a:gd name="connsiteY2" fmla="*/ 66868 h 570030"/>
              <a:gd name="connsiteX3" fmla="*/ 3264886 w 3929765"/>
              <a:gd name="connsiteY3" fmla="*/ 92994 h 570030"/>
              <a:gd name="connsiteX4" fmla="*/ 3225698 w 3929765"/>
              <a:gd name="connsiteY4" fmla="*/ 132182 h 570030"/>
              <a:gd name="connsiteX5" fmla="*/ 3121195 w 3929765"/>
              <a:gd name="connsiteY5" fmla="*/ 158308 h 570030"/>
              <a:gd name="connsiteX6" fmla="*/ 2160822 w 3929765"/>
              <a:gd name="connsiteY6" fmla="*/ 161966 h 570030"/>
              <a:gd name="connsiteX7" fmla="*/ 2494178 w 3929765"/>
              <a:gd name="connsiteY7" fmla="*/ 275874 h 570030"/>
              <a:gd name="connsiteX8" fmla="*/ 819795 w 3929765"/>
              <a:gd name="connsiteY8" fmla="*/ 300111 h 570030"/>
              <a:gd name="connsiteX9" fmla="*/ 965823 w 3929765"/>
              <a:gd name="connsiteY9" fmla="*/ 367314 h 570030"/>
              <a:gd name="connsiteX10" fmla="*/ 13221 w 3929765"/>
              <a:gd name="connsiteY10" fmla="*/ 397138 h 570030"/>
              <a:gd name="connsiteX11" fmla="*/ 445652 w 3929765"/>
              <a:gd name="connsiteY11" fmla="*/ 441305 h 570030"/>
              <a:gd name="connsiteX12" fmla="*/ 502470 w 3929765"/>
              <a:gd name="connsiteY12" fmla="*/ 477444 h 570030"/>
              <a:gd name="connsiteX13" fmla="*/ 443309 w 3929765"/>
              <a:gd name="connsiteY13" fmla="*/ 497942 h 570030"/>
              <a:gd name="connsiteX14" fmla="*/ 269379 w 3929765"/>
              <a:gd name="connsiteY14" fmla="*/ 522179 h 570030"/>
              <a:gd name="connsiteX15" fmla="*/ 730692 w 3929765"/>
              <a:gd name="connsiteY15" fmla="*/ 524068 h 570030"/>
              <a:gd name="connsiteX16" fmla="*/ 653672 w 3929765"/>
              <a:gd name="connsiteY16" fmla="*/ 568394 h 570030"/>
              <a:gd name="connsiteX17" fmla="*/ 912552 w 3929765"/>
              <a:gd name="connsiteY17" fmla="*/ 544686 h 570030"/>
              <a:gd name="connsiteX18" fmla="*/ 1952005 w 3929765"/>
              <a:gd name="connsiteY18" fmla="*/ 519802 h 570030"/>
              <a:gd name="connsiteX19" fmla="*/ 2285555 w 3929765"/>
              <a:gd name="connsiteY19" fmla="*/ 497374 h 570030"/>
              <a:gd name="connsiteX20" fmla="*/ 1945538 w 3929765"/>
              <a:gd name="connsiteY20" fmla="*/ 445691 h 570030"/>
              <a:gd name="connsiteX21" fmla="*/ 1984726 w 3929765"/>
              <a:gd name="connsiteY21" fmla="*/ 406502 h 570030"/>
              <a:gd name="connsiteX22" fmla="*/ 2141481 w 3929765"/>
              <a:gd name="connsiteY22" fmla="*/ 354251 h 570030"/>
              <a:gd name="connsiteX23" fmla="*/ 3330201 w 3929765"/>
              <a:gd name="connsiteY23" fmla="*/ 367314 h 570030"/>
              <a:gd name="connsiteX24" fmla="*/ 3238761 w 3929765"/>
              <a:gd name="connsiteY24" fmla="*/ 432628 h 570030"/>
              <a:gd name="connsiteX25" fmla="*/ 3134258 w 3929765"/>
              <a:gd name="connsiteY25" fmla="*/ 484880 h 570030"/>
              <a:gd name="connsiteX26" fmla="*/ 3042818 w 3929765"/>
              <a:gd name="connsiteY26" fmla="*/ 537131 h 570030"/>
              <a:gd name="connsiteX27" fmla="*/ 2951378 w 3929765"/>
              <a:gd name="connsiteY27" fmla="*/ 563257 h 570030"/>
              <a:gd name="connsiteX28" fmla="*/ 3326257 w 3929765"/>
              <a:gd name="connsiteY28" fmla="*/ 563257 h 570030"/>
              <a:gd name="connsiteX29" fmla="*/ 3904966 w 3929765"/>
              <a:gd name="connsiteY29" fmla="*/ 563257 h 570030"/>
              <a:gd name="connsiteX30" fmla="*/ 3891903 w 3929765"/>
              <a:gd name="connsiteY30" fmla="*/ 524068 h 570030"/>
              <a:gd name="connsiteX31" fmla="*/ 3904966 w 3929765"/>
              <a:gd name="connsiteY31" fmla="*/ 40742 h 570030"/>
              <a:gd name="connsiteX0" fmla="*/ 3904966 w 3929765"/>
              <a:gd name="connsiteY0" fmla="*/ 40742 h 570030"/>
              <a:gd name="connsiteX1" fmla="*/ 3761275 w 3929765"/>
              <a:gd name="connsiteY1" fmla="*/ 27680 h 570030"/>
              <a:gd name="connsiteX2" fmla="*/ 3304075 w 3929765"/>
              <a:gd name="connsiteY2" fmla="*/ 66868 h 570030"/>
              <a:gd name="connsiteX3" fmla="*/ 3264886 w 3929765"/>
              <a:gd name="connsiteY3" fmla="*/ 92994 h 570030"/>
              <a:gd name="connsiteX4" fmla="*/ 3225698 w 3929765"/>
              <a:gd name="connsiteY4" fmla="*/ 132182 h 570030"/>
              <a:gd name="connsiteX5" fmla="*/ 3121195 w 3929765"/>
              <a:gd name="connsiteY5" fmla="*/ 158308 h 570030"/>
              <a:gd name="connsiteX6" fmla="*/ 2160822 w 3929765"/>
              <a:gd name="connsiteY6" fmla="*/ 161966 h 570030"/>
              <a:gd name="connsiteX7" fmla="*/ 2494178 w 3929765"/>
              <a:gd name="connsiteY7" fmla="*/ 275874 h 570030"/>
              <a:gd name="connsiteX8" fmla="*/ 819795 w 3929765"/>
              <a:gd name="connsiteY8" fmla="*/ 300111 h 570030"/>
              <a:gd name="connsiteX9" fmla="*/ 965823 w 3929765"/>
              <a:gd name="connsiteY9" fmla="*/ 367314 h 570030"/>
              <a:gd name="connsiteX10" fmla="*/ 13221 w 3929765"/>
              <a:gd name="connsiteY10" fmla="*/ 397138 h 570030"/>
              <a:gd name="connsiteX11" fmla="*/ 445652 w 3929765"/>
              <a:gd name="connsiteY11" fmla="*/ 441305 h 570030"/>
              <a:gd name="connsiteX12" fmla="*/ 502470 w 3929765"/>
              <a:gd name="connsiteY12" fmla="*/ 477444 h 570030"/>
              <a:gd name="connsiteX13" fmla="*/ 443309 w 3929765"/>
              <a:gd name="connsiteY13" fmla="*/ 497942 h 570030"/>
              <a:gd name="connsiteX14" fmla="*/ 269379 w 3929765"/>
              <a:gd name="connsiteY14" fmla="*/ 522179 h 570030"/>
              <a:gd name="connsiteX15" fmla="*/ 730692 w 3929765"/>
              <a:gd name="connsiteY15" fmla="*/ 524068 h 570030"/>
              <a:gd name="connsiteX16" fmla="*/ 653672 w 3929765"/>
              <a:gd name="connsiteY16" fmla="*/ 568394 h 570030"/>
              <a:gd name="connsiteX17" fmla="*/ 912552 w 3929765"/>
              <a:gd name="connsiteY17" fmla="*/ 544686 h 570030"/>
              <a:gd name="connsiteX18" fmla="*/ 1952005 w 3929765"/>
              <a:gd name="connsiteY18" fmla="*/ 519802 h 570030"/>
              <a:gd name="connsiteX19" fmla="*/ 2285555 w 3929765"/>
              <a:gd name="connsiteY19" fmla="*/ 497374 h 570030"/>
              <a:gd name="connsiteX20" fmla="*/ 1945538 w 3929765"/>
              <a:gd name="connsiteY20" fmla="*/ 445691 h 570030"/>
              <a:gd name="connsiteX21" fmla="*/ 1984726 w 3929765"/>
              <a:gd name="connsiteY21" fmla="*/ 406502 h 570030"/>
              <a:gd name="connsiteX22" fmla="*/ 2141481 w 3929765"/>
              <a:gd name="connsiteY22" fmla="*/ 354251 h 570030"/>
              <a:gd name="connsiteX23" fmla="*/ 3330201 w 3929765"/>
              <a:gd name="connsiteY23" fmla="*/ 367314 h 570030"/>
              <a:gd name="connsiteX24" fmla="*/ 3238761 w 3929765"/>
              <a:gd name="connsiteY24" fmla="*/ 432628 h 570030"/>
              <a:gd name="connsiteX25" fmla="*/ 3134258 w 3929765"/>
              <a:gd name="connsiteY25" fmla="*/ 484880 h 570030"/>
              <a:gd name="connsiteX26" fmla="*/ 2569393 w 3929765"/>
              <a:gd name="connsiteY26" fmla="*/ 548344 h 570030"/>
              <a:gd name="connsiteX27" fmla="*/ 2951378 w 3929765"/>
              <a:gd name="connsiteY27" fmla="*/ 563257 h 570030"/>
              <a:gd name="connsiteX28" fmla="*/ 3326257 w 3929765"/>
              <a:gd name="connsiteY28" fmla="*/ 563257 h 570030"/>
              <a:gd name="connsiteX29" fmla="*/ 3904966 w 3929765"/>
              <a:gd name="connsiteY29" fmla="*/ 563257 h 570030"/>
              <a:gd name="connsiteX30" fmla="*/ 3891903 w 3929765"/>
              <a:gd name="connsiteY30" fmla="*/ 524068 h 570030"/>
              <a:gd name="connsiteX31" fmla="*/ 3904966 w 3929765"/>
              <a:gd name="connsiteY31" fmla="*/ 40742 h 570030"/>
              <a:gd name="connsiteX0" fmla="*/ 3904966 w 3929765"/>
              <a:gd name="connsiteY0" fmla="*/ 40742 h 570030"/>
              <a:gd name="connsiteX1" fmla="*/ 3761275 w 3929765"/>
              <a:gd name="connsiteY1" fmla="*/ 27680 h 570030"/>
              <a:gd name="connsiteX2" fmla="*/ 3304075 w 3929765"/>
              <a:gd name="connsiteY2" fmla="*/ 66868 h 570030"/>
              <a:gd name="connsiteX3" fmla="*/ 3264886 w 3929765"/>
              <a:gd name="connsiteY3" fmla="*/ 92994 h 570030"/>
              <a:gd name="connsiteX4" fmla="*/ 3225698 w 3929765"/>
              <a:gd name="connsiteY4" fmla="*/ 132182 h 570030"/>
              <a:gd name="connsiteX5" fmla="*/ 3121195 w 3929765"/>
              <a:gd name="connsiteY5" fmla="*/ 158308 h 570030"/>
              <a:gd name="connsiteX6" fmla="*/ 2160822 w 3929765"/>
              <a:gd name="connsiteY6" fmla="*/ 161966 h 570030"/>
              <a:gd name="connsiteX7" fmla="*/ 2494178 w 3929765"/>
              <a:gd name="connsiteY7" fmla="*/ 275874 h 570030"/>
              <a:gd name="connsiteX8" fmla="*/ 819795 w 3929765"/>
              <a:gd name="connsiteY8" fmla="*/ 300111 h 570030"/>
              <a:gd name="connsiteX9" fmla="*/ 965823 w 3929765"/>
              <a:gd name="connsiteY9" fmla="*/ 367314 h 570030"/>
              <a:gd name="connsiteX10" fmla="*/ 13221 w 3929765"/>
              <a:gd name="connsiteY10" fmla="*/ 397138 h 570030"/>
              <a:gd name="connsiteX11" fmla="*/ 445652 w 3929765"/>
              <a:gd name="connsiteY11" fmla="*/ 441305 h 570030"/>
              <a:gd name="connsiteX12" fmla="*/ 502470 w 3929765"/>
              <a:gd name="connsiteY12" fmla="*/ 477444 h 570030"/>
              <a:gd name="connsiteX13" fmla="*/ 443309 w 3929765"/>
              <a:gd name="connsiteY13" fmla="*/ 497942 h 570030"/>
              <a:gd name="connsiteX14" fmla="*/ 269379 w 3929765"/>
              <a:gd name="connsiteY14" fmla="*/ 522179 h 570030"/>
              <a:gd name="connsiteX15" fmla="*/ 730692 w 3929765"/>
              <a:gd name="connsiteY15" fmla="*/ 524068 h 570030"/>
              <a:gd name="connsiteX16" fmla="*/ 653672 w 3929765"/>
              <a:gd name="connsiteY16" fmla="*/ 568394 h 570030"/>
              <a:gd name="connsiteX17" fmla="*/ 912552 w 3929765"/>
              <a:gd name="connsiteY17" fmla="*/ 544686 h 570030"/>
              <a:gd name="connsiteX18" fmla="*/ 1952005 w 3929765"/>
              <a:gd name="connsiteY18" fmla="*/ 519802 h 570030"/>
              <a:gd name="connsiteX19" fmla="*/ 2285555 w 3929765"/>
              <a:gd name="connsiteY19" fmla="*/ 497374 h 570030"/>
              <a:gd name="connsiteX20" fmla="*/ 1945538 w 3929765"/>
              <a:gd name="connsiteY20" fmla="*/ 445691 h 570030"/>
              <a:gd name="connsiteX21" fmla="*/ 1984726 w 3929765"/>
              <a:gd name="connsiteY21" fmla="*/ 406502 h 570030"/>
              <a:gd name="connsiteX22" fmla="*/ 2141481 w 3929765"/>
              <a:gd name="connsiteY22" fmla="*/ 354251 h 570030"/>
              <a:gd name="connsiteX23" fmla="*/ 3283576 w 3929765"/>
              <a:gd name="connsiteY23" fmla="*/ 326197 h 570030"/>
              <a:gd name="connsiteX24" fmla="*/ 3238761 w 3929765"/>
              <a:gd name="connsiteY24" fmla="*/ 432628 h 570030"/>
              <a:gd name="connsiteX25" fmla="*/ 3134258 w 3929765"/>
              <a:gd name="connsiteY25" fmla="*/ 484880 h 570030"/>
              <a:gd name="connsiteX26" fmla="*/ 2569393 w 3929765"/>
              <a:gd name="connsiteY26" fmla="*/ 548344 h 570030"/>
              <a:gd name="connsiteX27" fmla="*/ 2951378 w 3929765"/>
              <a:gd name="connsiteY27" fmla="*/ 563257 h 570030"/>
              <a:gd name="connsiteX28" fmla="*/ 3326257 w 3929765"/>
              <a:gd name="connsiteY28" fmla="*/ 563257 h 570030"/>
              <a:gd name="connsiteX29" fmla="*/ 3904966 w 3929765"/>
              <a:gd name="connsiteY29" fmla="*/ 563257 h 570030"/>
              <a:gd name="connsiteX30" fmla="*/ 3891903 w 3929765"/>
              <a:gd name="connsiteY30" fmla="*/ 524068 h 570030"/>
              <a:gd name="connsiteX31" fmla="*/ 3904966 w 3929765"/>
              <a:gd name="connsiteY31" fmla="*/ 40742 h 570030"/>
              <a:gd name="connsiteX0" fmla="*/ 3904966 w 3929765"/>
              <a:gd name="connsiteY0" fmla="*/ 40742 h 570030"/>
              <a:gd name="connsiteX1" fmla="*/ 3761275 w 3929765"/>
              <a:gd name="connsiteY1" fmla="*/ 27680 h 570030"/>
              <a:gd name="connsiteX2" fmla="*/ 3304075 w 3929765"/>
              <a:gd name="connsiteY2" fmla="*/ 66868 h 570030"/>
              <a:gd name="connsiteX3" fmla="*/ 3264886 w 3929765"/>
              <a:gd name="connsiteY3" fmla="*/ 92994 h 570030"/>
              <a:gd name="connsiteX4" fmla="*/ 3225698 w 3929765"/>
              <a:gd name="connsiteY4" fmla="*/ 132182 h 570030"/>
              <a:gd name="connsiteX5" fmla="*/ 3121195 w 3929765"/>
              <a:gd name="connsiteY5" fmla="*/ 158308 h 570030"/>
              <a:gd name="connsiteX6" fmla="*/ 2160822 w 3929765"/>
              <a:gd name="connsiteY6" fmla="*/ 161966 h 570030"/>
              <a:gd name="connsiteX7" fmla="*/ 2494178 w 3929765"/>
              <a:gd name="connsiteY7" fmla="*/ 275874 h 570030"/>
              <a:gd name="connsiteX8" fmla="*/ 819795 w 3929765"/>
              <a:gd name="connsiteY8" fmla="*/ 300111 h 570030"/>
              <a:gd name="connsiteX9" fmla="*/ 965823 w 3929765"/>
              <a:gd name="connsiteY9" fmla="*/ 367314 h 570030"/>
              <a:gd name="connsiteX10" fmla="*/ 13221 w 3929765"/>
              <a:gd name="connsiteY10" fmla="*/ 397138 h 570030"/>
              <a:gd name="connsiteX11" fmla="*/ 445652 w 3929765"/>
              <a:gd name="connsiteY11" fmla="*/ 441305 h 570030"/>
              <a:gd name="connsiteX12" fmla="*/ 502470 w 3929765"/>
              <a:gd name="connsiteY12" fmla="*/ 477444 h 570030"/>
              <a:gd name="connsiteX13" fmla="*/ 443309 w 3929765"/>
              <a:gd name="connsiteY13" fmla="*/ 497942 h 570030"/>
              <a:gd name="connsiteX14" fmla="*/ 269379 w 3929765"/>
              <a:gd name="connsiteY14" fmla="*/ 522179 h 570030"/>
              <a:gd name="connsiteX15" fmla="*/ 730692 w 3929765"/>
              <a:gd name="connsiteY15" fmla="*/ 524068 h 570030"/>
              <a:gd name="connsiteX16" fmla="*/ 653672 w 3929765"/>
              <a:gd name="connsiteY16" fmla="*/ 568394 h 570030"/>
              <a:gd name="connsiteX17" fmla="*/ 912552 w 3929765"/>
              <a:gd name="connsiteY17" fmla="*/ 544686 h 570030"/>
              <a:gd name="connsiteX18" fmla="*/ 1952005 w 3929765"/>
              <a:gd name="connsiteY18" fmla="*/ 519802 h 570030"/>
              <a:gd name="connsiteX19" fmla="*/ 2285555 w 3929765"/>
              <a:gd name="connsiteY19" fmla="*/ 497374 h 570030"/>
              <a:gd name="connsiteX20" fmla="*/ 1945538 w 3929765"/>
              <a:gd name="connsiteY20" fmla="*/ 445691 h 570030"/>
              <a:gd name="connsiteX21" fmla="*/ 1984726 w 3929765"/>
              <a:gd name="connsiteY21" fmla="*/ 406502 h 570030"/>
              <a:gd name="connsiteX22" fmla="*/ 2141481 w 3929765"/>
              <a:gd name="connsiteY22" fmla="*/ 354251 h 570030"/>
              <a:gd name="connsiteX23" fmla="*/ 3283576 w 3929765"/>
              <a:gd name="connsiteY23" fmla="*/ 326197 h 570030"/>
              <a:gd name="connsiteX24" fmla="*/ 3052260 w 3929765"/>
              <a:gd name="connsiteY24" fmla="*/ 417677 h 570030"/>
              <a:gd name="connsiteX25" fmla="*/ 3134258 w 3929765"/>
              <a:gd name="connsiteY25" fmla="*/ 484880 h 570030"/>
              <a:gd name="connsiteX26" fmla="*/ 2569393 w 3929765"/>
              <a:gd name="connsiteY26" fmla="*/ 548344 h 570030"/>
              <a:gd name="connsiteX27" fmla="*/ 2951378 w 3929765"/>
              <a:gd name="connsiteY27" fmla="*/ 563257 h 570030"/>
              <a:gd name="connsiteX28" fmla="*/ 3326257 w 3929765"/>
              <a:gd name="connsiteY28" fmla="*/ 563257 h 570030"/>
              <a:gd name="connsiteX29" fmla="*/ 3904966 w 3929765"/>
              <a:gd name="connsiteY29" fmla="*/ 563257 h 570030"/>
              <a:gd name="connsiteX30" fmla="*/ 3891903 w 3929765"/>
              <a:gd name="connsiteY30" fmla="*/ 524068 h 570030"/>
              <a:gd name="connsiteX31" fmla="*/ 3904966 w 3929765"/>
              <a:gd name="connsiteY31" fmla="*/ 40742 h 570030"/>
              <a:gd name="connsiteX0" fmla="*/ 3904966 w 3929765"/>
              <a:gd name="connsiteY0" fmla="*/ 40742 h 570030"/>
              <a:gd name="connsiteX1" fmla="*/ 3761275 w 3929765"/>
              <a:gd name="connsiteY1" fmla="*/ 27680 h 570030"/>
              <a:gd name="connsiteX2" fmla="*/ 3304075 w 3929765"/>
              <a:gd name="connsiteY2" fmla="*/ 66868 h 570030"/>
              <a:gd name="connsiteX3" fmla="*/ 3264886 w 3929765"/>
              <a:gd name="connsiteY3" fmla="*/ 92994 h 570030"/>
              <a:gd name="connsiteX4" fmla="*/ 3225698 w 3929765"/>
              <a:gd name="connsiteY4" fmla="*/ 132182 h 570030"/>
              <a:gd name="connsiteX5" fmla="*/ 3121195 w 3929765"/>
              <a:gd name="connsiteY5" fmla="*/ 158308 h 570030"/>
              <a:gd name="connsiteX6" fmla="*/ 2160822 w 3929765"/>
              <a:gd name="connsiteY6" fmla="*/ 161966 h 570030"/>
              <a:gd name="connsiteX7" fmla="*/ 2494178 w 3929765"/>
              <a:gd name="connsiteY7" fmla="*/ 275874 h 570030"/>
              <a:gd name="connsiteX8" fmla="*/ 819795 w 3929765"/>
              <a:gd name="connsiteY8" fmla="*/ 300111 h 570030"/>
              <a:gd name="connsiteX9" fmla="*/ 965823 w 3929765"/>
              <a:gd name="connsiteY9" fmla="*/ 367314 h 570030"/>
              <a:gd name="connsiteX10" fmla="*/ 13221 w 3929765"/>
              <a:gd name="connsiteY10" fmla="*/ 397138 h 570030"/>
              <a:gd name="connsiteX11" fmla="*/ 445652 w 3929765"/>
              <a:gd name="connsiteY11" fmla="*/ 441305 h 570030"/>
              <a:gd name="connsiteX12" fmla="*/ 502470 w 3929765"/>
              <a:gd name="connsiteY12" fmla="*/ 477444 h 570030"/>
              <a:gd name="connsiteX13" fmla="*/ 443309 w 3929765"/>
              <a:gd name="connsiteY13" fmla="*/ 497942 h 570030"/>
              <a:gd name="connsiteX14" fmla="*/ 269379 w 3929765"/>
              <a:gd name="connsiteY14" fmla="*/ 522179 h 570030"/>
              <a:gd name="connsiteX15" fmla="*/ 730692 w 3929765"/>
              <a:gd name="connsiteY15" fmla="*/ 524068 h 570030"/>
              <a:gd name="connsiteX16" fmla="*/ 653672 w 3929765"/>
              <a:gd name="connsiteY16" fmla="*/ 568394 h 570030"/>
              <a:gd name="connsiteX17" fmla="*/ 912552 w 3929765"/>
              <a:gd name="connsiteY17" fmla="*/ 544686 h 570030"/>
              <a:gd name="connsiteX18" fmla="*/ 1952005 w 3929765"/>
              <a:gd name="connsiteY18" fmla="*/ 519802 h 570030"/>
              <a:gd name="connsiteX19" fmla="*/ 2285555 w 3929765"/>
              <a:gd name="connsiteY19" fmla="*/ 497374 h 570030"/>
              <a:gd name="connsiteX20" fmla="*/ 1945538 w 3929765"/>
              <a:gd name="connsiteY20" fmla="*/ 445691 h 570030"/>
              <a:gd name="connsiteX21" fmla="*/ 1984726 w 3929765"/>
              <a:gd name="connsiteY21" fmla="*/ 406502 h 570030"/>
              <a:gd name="connsiteX22" fmla="*/ 2141481 w 3929765"/>
              <a:gd name="connsiteY22" fmla="*/ 354251 h 570030"/>
              <a:gd name="connsiteX23" fmla="*/ 3283576 w 3929765"/>
              <a:gd name="connsiteY23" fmla="*/ 326197 h 570030"/>
              <a:gd name="connsiteX24" fmla="*/ 3354347 w 3929765"/>
              <a:gd name="connsiteY24" fmla="*/ 396450 h 570030"/>
              <a:gd name="connsiteX25" fmla="*/ 3052260 w 3929765"/>
              <a:gd name="connsiteY25" fmla="*/ 417677 h 570030"/>
              <a:gd name="connsiteX26" fmla="*/ 3134258 w 3929765"/>
              <a:gd name="connsiteY26" fmla="*/ 484880 h 570030"/>
              <a:gd name="connsiteX27" fmla="*/ 2569393 w 3929765"/>
              <a:gd name="connsiteY27" fmla="*/ 548344 h 570030"/>
              <a:gd name="connsiteX28" fmla="*/ 2951378 w 3929765"/>
              <a:gd name="connsiteY28" fmla="*/ 563257 h 570030"/>
              <a:gd name="connsiteX29" fmla="*/ 3326257 w 3929765"/>
              <a:gd name="connsiteY29" fmla="*/ 563257 h 570030"/>
              <a:gd name="connsiteX30" fmla="*/ 3904966 w 3929765"/>
              <a:gd name="connsiteY30" fmla="*/ 563257 h 570030"/>
              <a:gd name="connsiteX31" fmla="*/ 3891903 w 3929765"/>
              <a:gd name="connsiteY31" fmla="*/ 524068 h 570030"/>
              <a:gd name="connsiteX32" fmla="*/ 3904966 w 3929765"/>
              <a:gd name="connsiteY32" fmla="*/ 40742 h 570030"/>
              <a:gd name="connsiteX0" fmla="*/ 3904966 w 3929765"/>
              <a:gd name="connsiteY0" fmla="*/ 40742 h 570030"/>
              <a:gd name="connsiteX1" fmla="*/ 3761275 w 3929765"/>
              <a:gd name="connsiteY1" fmla="*/ 27680 h 570030"/>
              <a:gd name="connsiteX2" fmla="*/ 3304075 w 3929765"/>
              <a:gd name="connsiteY2" fmla="*/ 66868 h 570030"/>
              <a:gd name="connsiteX3" fmla="*/ 3264886 w 3929765"/>
              <a:gd name="connsiteY3" fmla="*/ 92994 h 570030"/>
              <a:gd name="connsiteX4" fmla="*/ 3591526 w 3929765"/>
              <a:gd name="connsiteY4" fmla="*/ 132182 h 570030"/>
              <a:gd name="connsiteX5" fmla="*/ 3121195 w 3929765"/>
              <a:gd name="connsiteY5" fmla="*/ 158308 h 570030"/>
              <a:gd name="connsiteX6" fmla="*/ 2160822 w 3929765"/>
              <a:gd name="connsiteY6" fmla="*/ 161966 h 570030"/>
              <a:gd name="connsiteX7" fmla="*/ 2494178 w 3929765"/>
              <a:gd name="connsiteY7" fmla="*/ 275874 h 570030"/>
              <a:gd name="connsiteX8" fmla="*/ 819795 w 3929765"/>
              <a:gd name="connsiteY8" fmla="*/ 300111 h 570030"/>
              <a:gd name="connsiteX9" fmla="*/ 965823 w 3929765"/>
              <a:gd name="connsiteY9" fmla="*/ 367314 h 570030"/>
              <a:gd name="connsiteX10" fmla="*/ 13221 w 3929765"/>
              <a:gd name="connsiteY10" fmla="*/ 397138 h 570030"/>
              <a:gd name="connsiteX11" fmla="*/ 445652 w 3929765"/>
              <a:gd name="connsiteY11" fmla="*/ 441305 h 570030"/>
              <a:gd name="connsiteX12" fmla="*/ 502470 w 3929765"/>
              <a:gd name="connsiteY12" fmla="*/ 477444 h 570030"/>
              <a:gd name="connsiteX13" fmla="*/ 443309 w 3929765"/>
              <a:gd name="connsiteY13" fmla="*/ 497942 h 570030"/>
              <a:gd name="connsiteX14" fmla="*/ 269379 w 3929765"/>
              <a:gd name="connsiteY14" fmla="*/ 522179 h 570030"/>
              <a:gd name="connsiteX15" fmla="*/ 730692 w 3929765"/>
              <a:gd name="connsiteY15" fmla="*/ 524068 h 570030"/>
              <a:gd name="connsiteX16" fmla="*/ 653672 w 3929765"/>
              <a:gd name="connsiteY16" fmla="*/ 568394 h 570030"/>
              <a:gd name="connsiteX17" fmla="*/ 912552 w 3929765"/>
              <a:gd name="connsiteY17" fmla="*/ 544686 h 570030"/>
              <a:gd name="connsiteX18" fmla="*/ 1952005 w 3929765"/>
              <a:gd name="connsiteY18" fmla="*/ 519802 h 570030"/>
              <a:gd name="connsiteX19" fmla="*/ 2285555 w 3929765"/>
              <a:gd name="connsiteY19" fmla="*/ 497374 h 570030"/>
              <a:gd name="connsiteX20" fmla="*/ 1945538 w 3929765"/>
              <a:gd name="connsiteY20" fmla="*/ 445691 h 570030"/>
              <a:gd name="connsiteX21" fmla="*/ 1984726 w 3929765"/>
              <a:gd name="connsiteY21" fmla="*/ 406502 h 570030"/>
              <a:gd name="connsiteX22" fmla="*/ 2141481 w 3929765"/>
              <a:gd name="connsiteY22" fmla="*/ 354251 h 570030"/>
              <a:gd name="connsiteX23" fmla="*/ 3283576 w 3929765"/>
              <a:gd name="connsiteY23" fmla="*/ 326197 h 570030"/>
              <a:gd name="connsiteX24" fmla="*/ 3354347 w 3929765"/>
              <a:gd name="connsiteY24" fmla="*/ 396450 h 570030"/>
              <a:gd name="connsiteX25" fmla="*/ 3052260 w 3929765"/>
              <a:gd name="connsiteY25" fmla="*/ 417677 h 570030"/>
              <a:gd name="connsiteX26" fmla="*/ 3134258 w 3929765"/>
              <a:gd name="connsiteY26" fmla="*/ 484880 h 570030"/>
              <a:gd name="connsiteX27" fmla="*/ 2569393 w 3929765"/>
              <a:gd name="connsiteY27" fmla="*/ 548344 h 570030"/>
              <a:gd name="connsiteX28" fmla="*/ 2951378 w 3929765"/>
              <a:gd name="connsiteY28" fmla="*/ 563257 h 570030"/>
              <a:gd name="connsiteX29" fmla="*/ 3326257 w 3929765"/>
              <a:gd name="connsiteY29" fmla="*/ 563257 h 570030"/>
              <a:gd name="connsiteX30" fmla="*/ 3904966 w 3929765"/>
              <a:gd name="connsiteY30" fmla="*/ 563257 h 570030"/>
              <a:gd name="connsiteX31" fmla="*/ 3891903 w 3929765"/>
              <a:gd name="connsiteY31" fmla="*/ 524068 h 570030"/>
              <a:gd name="connsiteX32" fmla="*/ 3904966 w 3929765"/>
              <a:gd name="connsiteY32" fmla="*/ 40742 h 570030"/>
              <a:gd name="connsiteX0" fmla="*/ 3904966 w 3914357"/>
              <a:gd name="connsiteY0" fmla="*/ 22617 h 551905"/>
              <a:gd name="connsiteX1" fmla="*/ 3761275 w 3914357"/>
              <a:gd name="connsiteY1" fmla="*/ 9555 h 551905"/>
              <a:gd name="connsiteX2" fmla="*/ 3304075 w 3914357"/>
              <a:gd name="connsiteY2" fmla="*/ 48743 h 551905"/>
              <a:gd name="connsiteX3" fmla="*/ 3264886 w 3914357"/>
              <a:gd name="connsiteY3" fmla="*/ 74869 h 551905"/>
              <a:gd name="connsiteX4" fmla="*/ 3591526 w 3914357"/>
              <a:gd name="connsiteY4" fmla="*/ 114057 h 551905"/>
              <a:gd name="connsiteX5" fmla="*/ 3121195 w 3914357"/>
              <a:gd name="connsiteY5" fmla="*/ 140183 h 551905"/>
              <a:gd name="connsiteX6" fmla="*/ 2160822 w 3914357"/>
              <a:gd name="connsiteY6" fmla="*/ 143841 h 551905"/>
              <a:gd name="connsiteX7" fmla="*/ 2494178 w 3914357"/>
              <a:gd name="connsiteY7" fmla="*/ 257749 h 551905"/>
              <a:gd name="connsiteX8" fmla="*/ 819795 w 3914357"/>
              <a:gd name="connsiteY8" fmla="*/ 281986 h 551905"/>
              <a:gd name="connsiteX9" fmla="*/ 965823 w 3914357"/>
              <a:gd name="connsiteY9" fmla="*/ 349189 h 551905"/>
              <a:gd name="connsiteX10" fmla="*/ 13221 w 3914357"/>
              <a:gd name="connsiteY10" fmla="*/ 379013 h 551905"/>
              <a:gd name="connsiteX11" fmla="*/ 445652 w 3914357"/>
              <a:gd name="connsiteY11" fmla="*/ 423180 h 551905"/>
              <a:gd name="connsiteX12" fmla="*/ 502470 w 3914357"/>
              <a:gd name="connsiteY12" fmla="*/ 459319 h 551905"/>
              <a:gd name="connsiteX13" fmla="*/ 443309 w 3914357"/>
              <a:gd name="connsiteY13" fmla="*/ 479817 h 551905"/>
              <a:gd name="connsiteX14" fmla="*/ 269379 w 3914357"/>
              <a:gd name="connsiteY14" fmla="*/ 504054 h 551905"/>
              <a:gd name="connsiteX15" fmla="*/ 730692 w 3914357"/>
              <a:gd name="connsiteY15" fmla="*/ 505943 h 551905"/>
              <a:gd name="connsiteX16" fmla="*/ 653672 w 3914357"/>
              <a:gd name="connsiteY16" fmla="*/ 550269 h 551905"/>
              <a:gd name="connsiteX17" fmla="*/ 912552 w 3914357"/>
              <a:gd name="connsiteY17" fmla="*/ 526561 h 551905"/>
              <a:gd name="connsiteX18" fmla="*/ 1952005 w 3914357"/>
              <a:gd name="connsiteY18" fmla="*/ 501677 h 551905"/>
              <a:gd name="connsiteX19" fmla="*/ 2285555 w 3914357"/>
              <a:gd name="connsiteY19" fmla="*/ 479249 h 551905"/>
              <a:gd name="connsiteX20" fmla="*/ 1945538 w 3914357"/>
              <a:gd name="connsiteY20" fmla="*/ 427566 h 551905"/>
              <a:gd name="connsiteX21" fmla="*/ 1984726 w 3914357"/>
              <a:gd name="connsiteY21" fmla="*/ 388377 h 551905"/>
              <a:gd name="connsiteX22" fmla="*/ 2141481 w 3914357"/>
              <a:gd name="connsiteY22" fmla="*/ 336126 h 551905"/>
              <a:gd name="connsiteX23" fmla="*/ 3283576 w 3914357"/>
              <a:gd name="connsiteY23" fmla="*/ 308072 h 551905"/>
              <a:gd name="connsiteX24" fmla="*/ 3354347 w 3914357"/>
              <a:gd name="connsiteY24" fmla="*/ 378325 h 551905"/>
              <a:gd name="connsiteX25" fmla="*/ 3052260 w 3914357"/>
              <a:gd name="connsiteY25" fmla="*/ 399552 h 551905"/>
              <a:gd name="connsiteX26" fmla="*/ 3134258 w 3914357"/>
              <a:gd name="connsiteY26" fmla="*/ 466755 h 551905"/>
              <a:gd name="connsiteX27" fmla="*/ 2569393 w 3914357"/>
              <a:gd name="connsiteY27" fmla="*/ 530219 h 551905"/>
              <a:gd name="connsiteX28" fmla="*/ 2951378 w 3914357"/>
              <a:gd name="connsiteY28" fmla="*/ 545132 h 551905"/>
              <a:gd name="connsiteX29" fmla="*/ 3326257 w 3914357"/>
              <a:gd name="connsiteY29" fmla="*/ 545132 h 551905"/>
              <a:gd name="connsiteX30" fmla="*/ 3904966 w 3914357"/>
              <a:gd name="connsiteY30" fmla="*/ 545132 h 551905"/>
              <a:gd name="connsiteX31" fmla="*/ 3891903 w 3914357"/>
              <a:gd name="connsiteY31" fmla="*/ 505943 h 551905"/>
              <a:gd name="connsiteX32" fmla="*/ 3899503 w 3914357"/>
              <a:gd name="connsiteY32" fmla="*/ 254975 h 551905"/>
              <a:gd name="connsiteX33" fmla="*/ 3904966 w 3914357"/>
              <a:gd name="connsiteY33" fmla="*/ 22617 h 551905"/>
              <a:gd name="connsiteX0" fmla="*/ 3879861 w 3909366"/>
              <a:gd name="connsiteY0" fmla="*/ 23713 h 553001"/>
              <a:gd name="connsiteX1" fmla="*/ 3761275 w 3909366"/>
              <a:gd name="connsiteY1" fmla="*/ 10651 h 553001"/>
              <a:gd name="connsiteX2" fmla="*/ 3304075 w 3909366"/>
              <a:gd name="connsiteY2" fmla="*/ 49839 h 553001"/>
              <a:gd name="connsiteX3" fmla="*/ 3264886 w 3909366"/>
              <a:gd name="connsiteY3" fmla="*/ 75965 h 553001"/>
              <a:gd name="connsiteX4" fmla="*/ 3591526 w 3909366"/>
              <a:gd name="connsiteY4" fmla="*/ 115153 h 553001"/>
              <a:gd name="connsiteX5" fmla="*/ 3121195 w 3909366"/>
              <a:gd name="connsiteY5" fmla="*/ 141279 h 553001"/>
              <a:gd name="connsiteX6" fmla="*/ 2160822 w 3909366"/>
              <a:gd name="connsiteY6" fmla="*/ 144937 h 553001"/>
              <a:gd name="connsiteX7" fmla="*/ 2494178 w 3909366"/>
              <a:gd name="connsiteY7" fmla="*/ 258845 h 553001"/>
              <a:gd name="connsiteX8" fmla="*/ 819795 w 3909366"/>
              <a:gd name="connsiteY8" fmla="*/ 283082 h 553001"/>
              <a:gd name="connsiteX9" fmla="*/ 965823 w 3909366"/>
              <a:gd name="connsiteY9" fmla="*/ 350285 h 553001"/>
              <a:gd name="connsiteX10" fmla="*/ 13221 w 3909366"/>
              <a:gd name="connsiteY10" fmla="*/ 380109 h 553001"/>
              <a:gd name="connsiteX11" fmla="*/ 445652 w 3909366"/>
              <a:gd name="connsiteY11" fmla="*/ 424276 h 553001"/>
              <a:gd name="connsiteX12" fmla="*/ 502470 w 3909366"/>
              <a:gd name="connsiteY12" fmla="*/ 460415 h 553001"/>
              <a:gd name="connsiteX13" fmla="*/ 443309 w 3909366"/>
              <a:gd name="connsiteY13" fmla="*/ 480913 h 553001"/>
              <a:gd name="connsiteX14" fmla="*/ 269379 w 3909366"/>
              <a:gd name="connsiteY14" fmla="*/ 505150 h 553001"/>
              <a:gd name="connsiteX15" fmla="*/ 730692 w 3909366"/>
              <a:gd name="connsiteY15" fmla="*/ 507039 h 553001"/>
              <a:gd name="connsiteX16" fmla="*/ 653672 w 3909366"/>
              <a:gd name="connsiteY16" fmla="*/ 551365 h 553001"/>
              <a:gd name="connsiteX17" fmla="*/ 912552 w 3909366"/>
              <a:gd name="connsiteY17" fmla="*/ 527657 h 553001"/>
              <a:gd name="connsiteX18" fmla="*/ 1952005 w 3909366"/>
              <a:gd name="connsiteY18" fmla="*/ 502773 h 553001"/>
              <a:gd name="connsiteX19" fmla="*/ 2285555 w 3909366"/>
              <a:gd name="connsiteY19" fmla="*/ 480345 h 553001"/>
              <a:gd name="connsiteX20" fmla="*/ 1945538 w 3909366"/>
              <a:gd name="connsiteY20" fmla="*/ 428662 h 553001"/>
              <a:gd name="connsiteX21" fmla="*/ 1984726 w 3909366"/>
              <a:gd name="connsiteY21" fmla="*/ 389473 h 553001"/>
              <a:gd name="connsiteX22" fmla="*/ 2141481 w 3909366"/>
              <a:gd name="connsiteY22" fmla="*/ 337222 h 553001"/>
              <a:gd name="connsiteX23" fmla="*/ 3283576 w 3909366"/>
              <a:gd name="connsiteY23" fmla="*/ 309168 h 553001"/>
              <a:gd name="connsiteX24" fmla="*/ 3354347 w 3909366"/>
              <a:gd name="connsiteY24" fmla="*/ 379421 h 553001"/>
              <a:gd name="connsiteX25" fmla="*/ 3052260 w 3909366"/>
              <a:gd name="connsiteY25" fmla="*/ 400648 h 553001"/>
              <a:gd name="connsiteX26" fmla="*/ 3134258 w 3909366"/>
              <a:gd name="connsiteY26" fmla="*/ 467851 h 553001"/>
              <a:gd name="connsiteX27" fmla="*/ 2569393 w 3909366"/>
              <a:gd name="connsiteY27" fmla="*/ 531315 h 553001"/>
              <a:gd name="connsiteX28" fmla="*/ 2951378 w 3909366"/>
              <a:gd name="connsiteY28" fmla="*/ 546228 h 553001"/>
              <a:gd name="connsiteX29" fmla="*/ 3326257 w 3909366"/>
              <a:gd name="connsiteY29" fmla="*/ 546228 h 553001"/>
              <a:gd name="connsiteX30" fmla="*/ 3904966 w 3909366"/>
              <a:gd name="connsiteY30" fmla="*/ 546228 h 553001"/>
              <a:gd name="connsiteX31" fmla="*/ 3891903 w 3909366"/>
              <a:gd name="connsiteY31" fmla="*/ 507039 h 553001"/>
              <a:gd name="connsiteX32" fmla="*/ 3899503 w 3909366"/>
              <a:gd name="connsiteY32" fmla="*/ 256071 h 553001"/>
              <a:gd name="connsiteX33" fmla="*/ 3879861 w 3909366"/>
              <a:gd name="connsiteY33" fmla="*/ 23713 h 553001"/>
              <a:gd name="connsiteX0" fmla="*/ 3879861 w 3909366"/>
              <a:gd name="connsiteY0" fmla="*/ 21208 h 550496"/>
              <a:gd name="connsiteX1" fmla="*/ 3761275 w 3909366"/>
              <a:gd name="connsiteY1" fmla="*/ 8146 h 550496"/>
              <a:gd name="connsiteX2" fmla="*/ 3304075 w 3909366"/>
              <a:gd name="connsiteY2" fmla="*/ 47334 h 550496"/>
              <a:gd name="connsiteX3" fmla="*/ 3264886 w 3909366"/>
              <a:gd name="connsiteY3" fmla="*/ 73460 h 550496"/>
              <a:gd name="connsiteX4" fmla="*/ 3591526 w 3909366"/>
              <a:gd name="connsiteY4" fmla="*/ 112648 h 550496"/>
              <a:gd name="connsiteX5" fmla="*/ 3121195 w 3909366"/>
              <a:gd name="connsiteY5" fmla="*/ 138774 h 550496"/>
              <a:gd name="connsiteX6" fmla="*/ 2160822 w 3909366"/>
              <a:gd name="connsiteY6" fmla="*/ 142432 h 550496"/>
              <a:gd name="connsiteX7" fmla="*/ 2494178 w 3909366"/>
              <a:gd name="connsiteY7" fmla="*/ 256340 h 550496"/>
              <a:gd name="connsiteX8" fmla="*/ 819795 w 3909366"/>
              <a:gd name="connsiteY8" fmla="*/ 280577 h 550496"/>
              <a:gd name="connsiteX9" fmla="*/ 965823 w 3909366"/>
              <a:gd name="connsiteY9" fmla="*/ 347780 h 550496"/>
              <a:gd name="connsiteX10" fmla="*/ 13221 w 3909366"/>
              <a:gd name="connsiteY10" fmla="*/ 377604 h 550496"/>
              <a:gd name="connsiteX11" fmla="*/ 445652 w 3909366"/>
              <a:gd name="connsiteY11" fmla="*/ 421771 h 550496"/>
              <a:gd name="connsiteX12" fmla="*/ 502470 w 3909366"/>
              <a:gd name="connsiteY12" fmla="*/ 457910 h 550496"/>
              <a:gd name="connsiteX13" fmla="*/ 443309 w 3909366"/>
              <a:gd name="connsiteY13" fmla="*/ 478408 h 550496"/>
              <a:gd name="connsiteX14" fmla="*/ 269379 w 3909366"/>
              <a:gd name="connsiteY14" fmla="*/ 502645 h 550496"/>
              <a:gd name="connsiteX15" fmla="*/ 730692 w 3909366"/>
              <a:gd name="connsiteY15" fmla="*/ 504534 h 550496"/>
              <a:gd name="connsiteX16" fmla="*/ 653672 w 3909366"/>
              <a:gd name="connsiteY16" fmla="*/ 548860 h 550496"/>
              <a:gd name="connsiteX17" fmla="*/ 912552 w 3909366"/>
              <a:gd name="connsiteY17" fmla="*/ 525152 h 550496"/>
              <a:gd name="connsiteX18" fmla="*/ 1952005 w 3909366"/>
              <a:gd name="connsiteY18" fmla="*/ 500268 h 550496"/>
              <a:gd name="connsiteX19" fmla="*/ 2285555 w 3909366"/>
              <a:gd name="connsiteY19" fmla="*/ 477840 h 550496"/>
              <a:gd name="connsiteX20" fmla="*/ 1945538 w 3909366"/>
              <a:gd name="connsiteY20" fmla="*/ 426157 h 550496"/>
              <a:gd name="connsiteX21" fmla="*/ 1984726 w 3909366"/>
              <a:gd name="connsiteY21" fmla="*/ 386968 h 550496"/>
              <a:gd name="connsiteX22" fmla="*/ 2141481 w 3909366"/>
              <a:gd name="connsiteY22" fmla="*/ 334717 h 550496"/>
              <a:gd name="connsiteX23" fmla="*/ 3283576 w 3909366"/>
              <a:gd name="connsiteY23" fmla="*/ 306663 h 550496"/>
              <a:gd name="connsiteX24" fmla="*/ 3354347 w 3909366"/>
              <a:gd name="connsiteY24" fmla="*/ 376916 h 550496"/>
              <a:gd name="connsiteX25" fmla="*/ 3052260 w 3909366"/>
              <a:gd name="connsiteY25" fmla="*/ 398143 h 550496"/>
              <a:gd name="connsiteX26" fmla="*/ 3134258 w 3909366"/>
              <a:gd name="connsiteY26" fmla="*/ 465346 h 550496"/>
              <a:gd name="connsiteX27" fmla="*/ 2569393 w 3909366"/>
              <a:gd name="connsiteY27" fmla="*/ 528810 h 550496"/>
              <a:gd name="connsiteX28" fmla="*/ 2951378 w 3909366"/>
              <a:gd name="connsiteY28" fmla="*/ 543723 h 550496"/>
              <a:gd name="connsiteX29" fmla="*/ 3326257 w 3909366"/>
              <a:gd name="connsiteY29" fmla="*/ 543723 h 550496"/>
              <a:gd name="connsiteX30" fmla="*/ 3904966 w 3909366"/>
              <a:gd name="connsiteY30" fmla="*/ 543723 h 550496"/>
              <a:gd name="connsiteX31" fmla="*/ 3891903 w 3909366"/>
              <a:gd name="connsiteY31" fmla="*/ 504534 h 550496"/>
              <a:gd name="connsiteX32" fmla="*/ 3684310 w 3909366"/>
              <a:gd name="connsiteY32" fmla="*/ 216186 h 550496"/>
              <a:gd name="connsiteX33" fmla="*/ 3879861 w 3909366"/>
              <a:gd name="connsiteY33" fmla="*/ 21208 h 550496"/>
              <a:gd name="connsiteX0" fmla="*/ 3879861 w 3909366"/>
              <a:gd name="connsiteY0" fmla="*/ 19299 h 548587"/>
              <a:gd name="connsiteX1" fmla="*/ 3761275 w 3909366"/>
              <a:gd name="connsiteY1" fmla="*/ 6237 h 548587"/>
              <a:gd name="connsiteX2" fmla="*/ 3304075 w 3909366"/>
              <a:gd name="connsiteY2" fmla="*/ 45425 h 548587"/>
              <a:gd name="connsiteX3" fmla="*/ 3264886 w 3909366"/>
              <a:gd name="connsiteY3" fmla="*/ 71551 h 548587"/>
              <a:gd name="connsiteX4" fmla="*/ 3591526 w 3909366"/>
              <a:gd name="connsiteY4" fmla="*/ 110739 h 548587"/>
              <a:gd name="connsiteX5" fmla="*/ 3121195 w 3909366"/>
              <a:gd name="connsiteY5" fmla="*/ 136865 h 548587"/>
              <a:gd name="connsiteX6" fmla="*/ 2160822 w 3909366"/>
              <a:gd name="connsiteY6" fmla="*/ 140523 h 548587"/>
              <a:gd name="connsiteX7" fmla="*/ 2494178 w 3909366"/>
              <a:gd name="connsiteY7" fmla="*/ 254431 h 548587"/>
              <a:gd name="connsiteX8" fmla="*/ 819795 w 3909366"/>
              <a:gd name="connsiteY8" fmla="*/ 278668 h 548587"/>
              <a:gd name="connsiteX9" fmla="*/ 965823 w 3909366"/>
              <a:gd name="connsiteY9" fmla="*/ 345871 h 548587"/>
              <a:gd name="connsiteX10" fmla="*/ 13221 w 3909366"/>
              <a:gd name="connsiteY10" fmla="*/ 375695 h 548587"/>
              <a:gd name="connsiteX11" fmla="*/ 445652 w 3909366"/>
              <a:gd name="connsiteY11" fmla="*/ 419862 h 548587"/>
              <a:gd name="connsiteX12" fmla="*/ 502470 w 3909366"/>
              <a:gd name="connsiteY12" fmla="*/ 456001 h 548587"/>
              <a:gd name="connsiteX13" fmla="*/ 443309 w 3909366"/>
              <a:gd name="connsiteY13" fmla="*/ 476499 h 548587"/>
              <a:gd name="connsiteX14" fmla="*/ 269379 w 3909366"/>
              <a:gd name="connsiteY14" fmla="*/ 500736 h 548587"/>
              <a:gd name="connsiteX15" fmla="*/ 730692 w 3909366"/>
              <a:gd name="connsiteY15" fmla="*/ 502625 h 548587"/>
              <a:gd name="connsiteX16" fmla="*/ 653672 w 3909366"/>
              <a:gd name="connsiteY16" fmla="*/ 546951 h 548587"/>
              <a:gd name="connsiteX17" fmla="*/ 912552 w 3909366"/>
              <a:gd name="connsiteY17" fmla="*/ 523243 h 548587"/>
              <a:gd name="connsiteX18" fmla="*/ 1952005 w 3909366"/>
              <a:gd name="connsiteY18" fmla="*/ 498359 h 548587"/>
              <a:gd name="connsiteX19" fmla="*/ 2285555 w 3909366"/>
              <a:gd name="connsiteY19" fmla="*/ 475931 h 548587"/>
              <a:gd name="connsiteX20" fmla="*/ 1945538 w 3909366"/>
              <a:gd name="connsiteY20" fmla="*/ 424248 h 548587"/>
              <a:gd name="connsiteX21" fmla="*/ 1984726 w 3909366"/>
              <a:gd name="connsiteY21" fmla="*/ 385059 h 548587"/>
              <a:gd name="connsiteX22" fmla="*/ 2141481 w 3909366"/>
              <a:gd name="connsiteY22" fmla="*/ 332808 h 548587"/>
              <a:gd name="connsiteX23" fmla="*/ 3283576 w 3909366"/>
              <a:gd name="connsiteY23" fmla="*/ 304754 h 548587"/>
              <a:gd name="connsiteX24" fmla="*/ 3354347 w 3909366"/>
              <a:gd name="connsiteY24" fmla="*/ 375007 h 548587"/>
              <a:gd name="connsiteX25" fmla="*/ 3052260 w 3909366"/>
              <a:gd name="connsiteY25" fmla="*/ 396234 h 548587"/>
              <a:gd name="connsiteX26" fmla="*/ 3134258 w 3909366"/>
              <a:gd name="connsiteY26" fmla="*/ 463437 h 548587"/>
              <a:gd name="connsiteX27" fmla="*/ 2569393 w 3909366"/>
              <a:gd name="connsiteY27" fmla="*/ 526901 h 548587"/>
              <a:gd name="connsiteX28" fmla="*/ 2951378 w 3909366"/>
              <a:gd name="connsiteY28" fmla="*/ 541814 h 548587"/>
              <a:gd name="connsiteX29" fmla="*/ 3326257 w 3909366"/>
              <a:gd name="connsiteY29" fmla="*/ 541814 h 548587"/>
              <a:gd name="connsiteX30" fmla="*/ 3904966 w 3909366"/>
              <a:gd name="connsiteY30" fmla="*/ 541814 h 548587"/>
              <a:gd name="connsiteX31" fmla="*/ 3891903 w 3909366"/>
              <a:gd name="connsiteY31" fmla="*/ 502625 h 548587"/>
              <a:gd name="connsiteX32" fmla="*/ 3684310 w 3909366"/>
              <a:gd name="connsiteY32" fmla="*/ 214277 h 548587"/>
              <a:gd name="connsiteX33" fmla="*/ 3838533 w 3909366"/>
              <a:gd name="connsiteY33" fmla="*/ 184374 h 548587"/>
              <a:gd name="connsiteX34" fmla="*/ 3879861 w 3909366"/>
              <a:gd name="connsiteY34" fmla="*/ 19299 h 548587"/>
              <a:gd name="connsiteX0" fmla="*/ 3879861 w 3909366"/>
              <a:gd name="connsiteY0" fmla="*/ 19299 h 548587"/>
              <a:gd name="connsiteX1" fmla="*/ 3761275 w 3909366"/>
              <a:gd name="connsiteY1" fmla="*/ 6237 h 548587"/>
              <a:gd name="connsiteX2" fmla="*/ 3304075 w 3909366"/>
              <a:gd name="connsiteY2" fmla="*/ 45425 h 548587"/>
              <a:gd name="connsiteX3" fmla="*/ 3264886 w 3909366"/>
              <a:gd name="connsiteY3" fmla="*/ 71551 h 548587"/>
              <a:gd name="connsiteX4" fmla="*/ 3591526 w 3909366"/>
              <a:gd name="connsiteY4" fmla="*/ 110739 h 548587"/>
              <a:gd name="connsiteX5" fmla="*/ 3121195 w 3909366"/>
              <a:gd name="connsiteY5" fmla="*/ 136865 h 548587"/>
              <a:gd name="connsiteX6" fmla="*/ 2160822 w 3909366"/>
              <a:gd name="connsiteY6" fmla="*/ 140523 h 548587"/>
              <a:gd name="connsiteX7" fmla="*/ 2494178 w 3909366"/>
              <a:gd name="connsiteY7" fmla="*/ 254431 h 548587"/>
              <a:gd name="connsiteX8" fmla="*/ 819795 w 3909366"/>
              <a:gd name="connsiteY8" fmla="*/ 278668 h 548587"/>
              <a:gd name="connsiteX9" fmla="*/ 965823 w 3909366"/>
              <a:gd name="connsiteY9" fmla="*/ 345871 h 548587"/>
              <a:gd name="connsiteX10" fmla="*/ 13221 w 3909366"/>
              <a:gd name="connsiteY10" fmla="*/ 375695 h 548587"/>
              <a:gd name="connsiteX11" fmla="*/ 445652 w 3909366"/>
              <a:gd name="connsiteY11" fmla="*/ 419862 h 548587"/>
              <a:gd name="connsiteX12" fmla="*/ 502470 w 3909366"/>
              <a:gd name="connsiteY12" fmla="*/ 456001 h 548587"/>
              <a:gd name="connsiteX13" fmla="*/ 443309 w 3909366"/>
              <a:gd name="connsiteY13" fmla="*/ 476499 h 548587"/>
              <a:gd name="connsiteX14" fmla="*/ 269379 w 3909366"/>
              <a:gd name="connsiteY14" fmla="*/ 500736 h 548587"/>
              <a:gd name="connsiteX15" fmla="*/ 730692 w 3909366"/>
              <a:gd name="connsiteY15" fmla="*/ 502625 h 548587"/>
              <a:gd name="connsiteX16" fmla="*/ 653672 w 3909366"/>
              <a:gd name="connsiteY16" fmla="*/ 546951 h 548587"/>
              <a:gd name="connsiteX17" fmla="*/ 912552 w 3909366"/>
              <a:gd name="connsiteY17" fmla="*/ 523243 h 548587"/>
              <a:gd name="connsiteX18" fmla="*/ 1952005 w 3909366"/>
              <a:gd name="connsiteY18" fmla="*/ 498359 h 548587"/>
              <a:gd name="connsiteX19" fmla="*/ 2285555 w 3909366"/>
              <a:gd name="connsiteY19" fmla="*/ 475931 h 548587"/>
              <a:gd name="connsiteX20" fmla="*/ 1945538 w 3909366"/>
              <a:gd name="connsiteY20" fmla="*/ 424248 h 548587"/>
              <a:gd name="connsiteX21" fmla="*/ 1984726 w 3909366"/>
              <a:gd name="connsiteY21" fmla="*/ 385059 h 548587"/>
              <a:gd name="connsiteX22" fmla="*/ 2141481 w 3909366"/>
              <a:gd name="connsiteY22" fmla="*/ 332808 h 548587"/>
              <a:gd name="connsiteX23" fmla="*/ 3283576 w 3909366"/>
              <a:gd name="connsiteY23" fmla="*/ 304754 h 548587"/>
              <a:gd name="connsiteX24" fmla="*/ 3354347 w 3909366"/>
              <a:gd name="connsiteY24" fmla="*/ 375007 h 548587"/>
              <a:gd name="connsiteX25" fmla="*/ 3052260 w 3909366"/>
              <a:gd name="connsiteY25" fmla="*/ 396234 h 548587"/>
              <a:gd name="connsiteX26" fmla="*/ 3134258 w 3909366"/>
              <a:gd name="connsiteY26" fmla="*/ 463437 h 548587"/>
              <a:gd name="connsiteX27" fmla="*/ 2569393 w 3909366"/>
              <a:gd name="connsiteY27" fmla="*/ 526901 h 548587"/>
              <a:gd name="connsiteX28" fmla="*/ 2951378 w 3909366"/>
              <a:gd name="connsiteY28" fmla="*/ 541814 h 548587"/>
              <a:gd name="connsiteX29" fmla="*/ 3326257 w 3909366"/>
              <a:gd name="connsiteY29" fmla="*/ 541814 h 548587"/>
              <a:gd name="connsiteX30" fmla="*/ 3904966 w 3909366"/>
              <a:gd name="connsiteY30" fmla="*/ 541814 h 548587"/>
              <a:gd name="connsiteX31" fmla="*/ 3891903 w 3909366"/>
              <a:gd name="connsiteY31" fmla="*/ 502625 h 548587"/>
              <a:gd name="connsiteX32" fmla="*/ 3831360 w 3909366"/>
              <a:gd name="connsiteY32" fmla="*/ 289035 h 548587"/>
              <a:gd name="connsiteX33" fmla="*/ 3684310 w 3909366"/>
              <a:gd name="connsiteY33" fmla="*/ 214277 h 548587"/>
              <a:gd name="connsiteX34" fmla="*/ 3838533 w 3909366"/>
              <a:gd name="connsiteY34" fmla="*/ 184374 h 548587"/>
              <a:gd name="connsiteX35" fmla="*/ 3879861 w 3909366"/>
              <a:gd name="connsiteY35" fmla="*/ 19299 h 548587"/>
              <a:gd name="connsiteX0" fmla="*/ 3879861 w 3909366"/>
              <a:gd name="connsiteY0" fmla="*/ 19299 h 548587"/>
              <a:gd name="connsiteX1" fmla="*/ 3761275 w 3909366"/>
              <a:gd name="connsiteY1" fmla="*/ 6237 h 548587"/>
              <a:gd name="connsiteX2" fmla="*/ 3304075 w 3909366"/>
              <a:gd name="connsiteY2" fmla="*/ 45425 h 548587"/>
              <a:gd name="connsiteX3" fmla="*/ 3264886 w 3909366"/>
              <a:gd name="connsiteY3" fmla="*/ 71551 h 548587"/>
              <a:gd name="connsiteX4" fmla="*/ 3591526 w 3909366"/>
              <a:gd name="connsiteY4" fmla="*/ 110739 h 548587"/>
              <a:gd name="connsiteX5" fmla="*/ 3121195 w 3909366"/>
              <a:gd name="connsiteY5" fmla="*/ 136865 h 548587"/>
              <a:gd name="connsiteX6" fmla="*/ 2160822 w 3909366"/>
              <a:gd name="connsiteY6" fmla="*/ 140523 h 548587"/>
              <a:gd name="connsiteX7" fmla="*/ 2494178 w 3909366"/>
              <a:gd name="connsiteY7" fmla="*/ 254431 h 548587"/>
              <a:gd name="connsiteX8" fmla="*/ 819795 w 3909366"/>
              <a:gd name="connsiteY8" fmla="*/ 278668 h 548587"/>
              <a:gd name="connsiteX9" fmla="*/ 965823 w 3909366"/>
              <a:gd name="connsiteY9" fmla="*/ 345871 h 548587"/>
              <a:gd name="connsiteX10" fmla="*/ 13221 w 3909366"/>
              <a:gd name="connsiteY10" fmla="*/ 375695 h 548587"/>
              <a:gd name="connsiteX11" fmla="*/ 445652 w 3909366"/>
              <a:gd name="connsiteY11" fmla="*/ 419862 h 548587"/>
              <a:gd name="connsiteX12" fmla="*/ 502470 w 3909366"/>
              <a:gd name="connsiteY12" fmla="*/ 456001 h 548587"/>
              <a:gd name="connsiteX13" fmla="*/ 443309 w 3909366"/>
              <a:gd name="connsiteY13" fmla="*/ 476499 h 548587"/>
              <a:gd name="connsiteX14" fmla="*/ 269379 w 3909366"/>
              <a:gd name="connsiteY14" fmla="*/ 500736 h 548587"/>
              <a:gd name="connsiteX15" fmla="*/ 730692 w 3909366"/>
              <a:gd name="connsiteY15" fmla="*/ 502625 h 548587"/>
              <a:gd name="connsiteX16" fmla="*/ 653672 w 3909366"/>
              <a:gd name="connsiteY16" fmla="*/ 546951 h 548587"/>
              <a:gd name="connsiteX17" fmla="*/ 912552 w 3909366"/>
              <a:gd name="connsiteY17" fmla="*/ 523243 h 548587"/>
              <a:gd name="connsiteX18" fmla="*/ 1952005 w 3909366"/>
              <a:gd name="connsiteY18" fmla="*/ 498359 h 548587"/>
              <a:gd name="connsiteX19" fmla="*/ 2285555 w 3909366"/>
              <a:gd name="connsiteY19" fmla="*/ 475931 h 548587"/>
              <a:gd name="connsiteX20" fmla="*/ 1945538 w 3909366"/>
              <a:gd name="connsiteY20" fmla="*/ 424248 h 548587"/>
              <a:gd name="connsiteX21" fmla="*/ 1984726 w 3909366"/>
              <a:gd name="connsiteY21" fmla="*/ 385059 h 548587"/>
              <a:gd name="connsiteX22" fmla="*/ 2141481 w 3909366"/>
              <a:gd name="connsiteY22" fmla="*/ 332808 h 548587"/>
              <a:gd name="connsiteX23" fmla="*/ 3283576 w 3909366"/>
              <a:gd name="connsiteY23" fmla="*/ 304754 h 548587"/>
              <a:gd name="connsiteX24" fmla="*/ 3354347 w 3909366"/>
              <a:gd name="connsiteY24" fmla="*/ 375007 h 548587"/>
              <a:gd name="connsiteX25" fmla="*/ 3052260 w 3909366"/>
              <a:gd name="connsiteY25" fmla="*/ 396234 h 548587"/>
              <a:gd name="connsiteX26" fmla="*/ 3134258 w 3909366"/>
              <a:gd name="connsiteY26" fmla="*/ 463437 h 548587"/>
              <a:gd name="connsiteX27" fmla="*/ 2569393 w 3909366"/>
              <a:gd name="connsiteY27" fmla="*/ 526901 h 548587"/>
              <a:gd name="connsiteX28" fmla="*/ 2951378 w 3909366"/>
              <a:gd name="connsiteY28" fmla="*/ 541814 h 548587"/>
              <a:gd name="connsiteX29" fmla="*/ 3326257 w 3909366"/>
              <a:gd name="connsiteY29" fmla="*/ 541814 h 548587"/>
              <a:gd name="connsiteX30" fmla="*/ 3904966 w 3909366"/>
              <a:gd name="connsiteY30" fmla="*/ 541814 h 548587"/>
              <a:gd name="connsiteX31" fmla="*/ 3891903 w 3909366"/>
              <a:gd name="connsiteY31" fmla="*/ 502625 h 548587"/>
              <a:gd name="connsiteX32" fmla="*/ 3831360 w 3909366"/>
              <a:gd name="connsiteY32" fmla="*/ 289035 h 548587"/>
              <a:gd name="connsiteX33" fmla="*/ 3429665 w 3909366"/>
              <a:gd name="connsiteY33" fmla="*/ 218015 h 548587"/>
              <a:gd name="connsiteX34" fmla="*/ 3838533 w 3909366"/>
              <a:gd name="connsiteY34" fmla="*/ 184374 h 548587"/>
              <a:gd name="connsiteX35" fmla="*/ 3879861 w 3909366"/>
              <a:gd name="connsiteY35" fmla="*/ 19299 h 548587"/>
              <a:gd name="connsiteX0" fmla="*/ 3879861 w 3909366"/>
              <a:gd name="connsiteY0" fmla="*/ 19299 h 548587"/>
              <a:gd name="connsiteX1" fmla="*/ 3761275 w 3909366"/>
              <a:gd name="connsiteY1" fmla="*/ 6237 h 548587"/>
              <a:gd name="connsiteX2" fmla="*/ 3304075 w 3909366"/>
              <a:gd name="connsiteY2" fmla="*/ 45425 h 548587"/>
              <a:gd name="connsiteX3" fmla="*/ 3264886 w 3909366"/>
              <a:gd name="connsiteY3" fmla="*/ 71551 h 548587"/>
              <a:gd name="connsiteX4" fmla="*/ 3591526 w 3909366"/>
              <a:gd name="connsiteY4" fmla="*/ 110739 h 548587"/>
              <a:gd name="connsiteX5" fmla="*/ 3121195 w 3909366"/>
              <a:gd name="connsiteY5" fmla="*/ 136865 h 548587"/>
              <a:gd name="connsiteX6" fmla="*/ 2160822 w 3909366"/>
              <a:gd name="connsiteY6" fmla="*/ 140523 h 548587"/>
              <a:gd name="connsiteX7" fmla="*/ 2494178 w 3909366"/>
              <a:gd name="connsiteY7" fmla="*/ 254431 h 548587"/>
              <a:gd name="connsiteX8" fmla="*/ 819795 w 3909366"/>
              <a:gd name="connsiteY8" fmla="*/ 278668 h 548587"/>
              <a:gd name="connsiteX9" fmla="*/ 965823 w 3909366"/>
              <a:gd name="connsiteY9" fmla="*/ 345871 h 548587"/>
              <a:gd name="connsiteX10" fmla="*/ 13221 w 3909366"/>
              <a:gd name="connsiteY10" fmla="*/ 375695 h 548587"/>
              <a:gd name="connsiteX11" fmla="*/ 445652 w 3909366"/>
              <a:gd name="connsiteY11" fmla="*/ 419862 h 548587"/>
              <a:gd name="connsiteX12" fmla="*/ 502470 w 3909366"/>
              <a:gd name="connsiteY12" fmla="*/ 456001 h 548587"/>
              <a:gd name="connsiteX13" fmla="*/ 443309 w 3909366"/>
              <a:gd name="connsiteY13" fmla="*/ 476499 h 548587"/>
              <a:gd name="connsiteX14" fmla="*/ 269379 w 3909366"/>
              <a:gd name="connsiteY14" fmla="*/ 500736 h 548587"/>
              <a:gd name="connsiteX15" fmla="*/ 730692 w 3909366"/>
              <a:gd name="connsiteY15" fmla="*/ 502625 h 548587"/>
              <a:gd name="connsiteX16" fmla="*/ 653672 w 3909366"/>
              <a:gd name="connsiteY16" fmla="*/ 546951 h 548587"/>
              <a:gd name="connsiteX17" fmla="*/ 912552 w 3909366"/>
              <a:gd name="connsiteY17" fmla="*/ 523243 h 548587"/>
              <a:gd name="connsiteX18" fmla="*/ 1952005 w 3909366"/>
              <a:gd name="connsiteY18" fmla="*/ 498359 h 548587"/>
              <a:gd name="connsiteX19" fmla="*/ 2285555 w 3909366"/>
              <a:gd name="connsiteY19" fmla="*/ 475931 h 548587"/>
              <a:gd name="connsiteX20" fmla="*/ 1945538 w 3909366"/>
              <a:gd name="connsiteY20" fmla="*/ 424248 h 548587"/>
              <a:gd name="connsiteX21" fmla="*/ 1984726 w 3909366"/>
              <a:gd name="connsiteY21" fmla="*/ 385059 h 548587"/>
              <a:gd name="connsiteX22" fmla="*/ 2141481 w 3909366"/>
              <a:gd name="connsiteY22" fmla="*/ 332808 h 548587"/>
              <a:gd name="connsiteX23" fmla="*/ 3283576 w 3909366"/>
              <a:gd name="connsiteY23" fmla="*/ 304754 h 548587"/>
              <a:gd name="connsiteX24" fmla="*/ 3354347 w 3909366"/>
              <a:gd name="connsiteY24" fmla="*/ 375007 h 548587"/>
              <a:gd name="connsiteX25" fmla="*/ 3052260 w 3909366"/>
              <a:gd name="connsiteY25" fmla="*/ 396234 h 548587"/>
              <a:gd name="connsiteX26" fmla="*/ 3134258 w 3909366"/>
              <a:gd name="connsiteY26" fmla="*/ 463437 h 548587"/>
              <a:gd name="connsiteX27" fmla="*/ 2569393 w 3909366"/>
              <a:gd name="connsiteY27" fmla="*/ 526901 h 548587"/>
              <a:gd name="connsiteX28" fmla="*/ 2951378 w 3909366"/>
              <a:gd name="connsiteY28" fmla="*/ 541814 h 548587"/>
              <a:gd name="connsiteX29" fmla="*/ 3326257 w 3909366"/>
              <a:gd name="connsiteY29" fmla="*/ 541814 h 548587"/>
              <a:gd name="connsiteX30" fmla="*/ 3904966 w 3909366"/>
              <a:gd name="connsiteY30" fmla="*/ 541814 h 548587"/>
              <a:gd name="connsiteX31" fmla="*/ 3891903 w 3909366"/>
              <a:gd name="connsiteY31" fmla="*/ 502625 h 548587"/>
              <a:gd name="connsiteX32" fmla="*/ 3860053 w 3909366"/>
              <a:gd name="connsiteY32" fmla="*/ 255394 h 548587"/>
              <a:gd name="connsiteX33" fmla="*/ 3429665 w 3909366"/>
              <a:gd name="connsiteY33" fmla="*/ 218015 h 548587"/>
              <a:gd name="connsiteX34" fmla="*/ 3838533 w 3909366"/>
              <a:gd name="connsiteY34" fmla="*/ 184374 h 548587"/>
              <a:gd name="connsiteX35" fmla="*/ 3879861 w 3909366"/>
              <a:gd name="connsiteY35" fmla="*/ 19299 h 548587"/>
              <a:gd name="connsiteX0" fmla="*/ 3879861 w 3909366"/>
              <a:gd name="connsiteY0" fmla="*/ 19299 h 548587"/>
              <a:gd name="connsiteX1" fmla="*/ 3761275 w 3909366"/>
              <a:gd name="connsiteY1" fmla="*/ 6237 h 548587"/>
              <a:gd name="connsiteX2" fmla="*/ 3304075 w 3909366"/>
              <a:gd name="connsiteY2" fmla="*/ 45425 h 548587"/>
              <a:gd name="connsiteX3" fmla="*/ 3264886 w 3909366"/>
              <a:gd name="connsiteY3" fmla="*/ 71551 h 548587"/>
              <a:gd name="connsiteX4" fmla="*/ 3591526 w 3909366"/>
              <a:gd name="connsiteY4" fmla="*/ 110739 h 548587"/>
              <a:gd name="connsiteX5" fmla="*/ 3121195 w 3909366"/>
              <a:gd name="connsiteY5" fmla="*/ 136865 h 548587"/>
              <a:gd name="connsiteX6" fmla="*/ 2160822 w 3909366"/>
              <a:gd name="connsiteY6" fmla="*/ 140523 h 548587"/>
              <a:gd name="connsiteX7" fmla="*/ 2494178 w 3909366"/>
              <a:gd name="connsiteY7" fmla="*/ 254431 h 548587"/>
              <a:gd name="connsiteX8" fmla="*/ 819795 w 3909366"/>
              <a:gd name="connsiteY8" fmla="*/ 278668 h 548587"/>
              <a:gd name="connsiteX9" fmla="*/ 965823 w 3909366"/>
              <a:gd name="connsiteY9" fmla="*/ 345871 h 548587"/>
              <a:gd name="connsiteX10" fmla="*/ 13221 w 3909366"/>
              <a:gd name="connsiteY10" fmla="*/ 375695 h 548587"/>
              <a:gd name="connsiteX11" fmla="*/ 445652 w 3909366"/>
              <a:gd name="connsiteY11" fmla="*/ 419862 h 548587"/>
              <a:gd name="connsiteX12" fmla="*/ 502470 w 3909366"/>
              <a:gd name="connsiteY12" fmla="*/ 456001 h 548587"/>
              <a:gd name="connsiteX13" fmla="*/ 443309 w 3909366"/>
              <a:gd name="connsiteY13" fmla="*/ 476499 h 548587"/>
              <a:gd name="connsiteX14" fmla="*/ 269379 w 3909366"/>
              <a:gd name="connsiteY14" fmla="*/ 500736 h 548587"/>
              <a:gd name="connsiteX15" fmla="*/ 730692 w 3909366"/>
              <a:gd name="connsiteY15" fmla="*/ 502625 h 548587"/>
              <a:gd name="connsiteX16" fmla="*/ 653672 w 3909366"/>
              <a:gd name="connsiteY16" fmla="*/ 546951 h 548587"/>
              <a:gd name="connsiteX17" fmla="*/ 912552 w 3909366"/>
              <a:gd name="connsiteY17" fmla="*/ 523243 h 548587"/>
              <a:gd name="connsiteX18" fmla="*/ 1952005 w 3909366"/>
              <a:gd name="connsiteY18" fmla="*/ 498359 h 548587"/>
              <a:gd name="connsiteX19" fmla="*/ 2285555 w 3909366"/>
              <a:gd name="connsiteY19" fmla="*/ 475931 h 548587"/>
              <a:gd name="connsiteX20" fmla="*/ 1945538 w 3909366"/>
              <a:gd name="connsiteY20" fmla="*/ 424248 h 548587"/>
              <a:gd name="connsiteX21" fmla="*/ 1984726 w 3909366"/>
              <a:gd name="connsiteY21" fmla="*/ 385059 h 548587"/>
              <a:gd name="connsiteX22" fmla="*/ 2141481 w 3909366"/>
              <a:gd name="connsiteY22" fmla="*/ 332808 h 548587"/>
              <a:gd name="connsiteX23" fmla="*/ 3283576 w 3909366"/>
              <a:gd name="connsiteY23" fmla="*/ 304754 h 548587"/>
              <a:gd name="connsiteX24" fmla="*/ 3684310 w 3909366"/>
              <a:gd name="connsiteY24" fmla="*/ 371269 h 548587"/>
              <a:gd name="connsiteX25" fmla="*/ 3052260 w 3909366"/>
              <a:gd name="connsiteY25" fmla="*/ 396234 h 548587"/>
              <a:gd name="connsiteX26" fmla="*/ 3134258 w 3909366"/>
              <a:gd name="connsiteY26" fmla="*/ 463437 h 548587"/>
              <a:gd name="connsiteX27" fmla="*/ 2569393 w 3909366"/>
              <a:gd name="connsiteY27" fmla="*/ 526901 h 548587"/>
              <a:gd name="connsiteX28" fmla="*/ 2951378 w 3909366"/>
              <a:gd name="connsiteY28" fmla="*/ 541814 h 548587"/>
              <a:gd name="connsiteX29" fmla="*/ 3326257 w 3909366"/>
              <a:gd name="connsiteY29" fmla="*/ 541814 h 548587"/>
              <a:gd name="connsiteX30" fmla="*/ 3904966 w 3909366"/>
              <a:gd name="connsiteY30" fmla="*/ 541814 h 548587"/>
              <a:gd name="connsiteX31" fmla="*/ 3891903 w 3909366"/>
              <a:gd name="connsiteY31" fmla="*/ 502625 h 548587"/>
              <a:gd name="connsiteX32" fmla="*/ 3860053 w 3909366"/>
              <a:gd name="connsiteY32" fmla="*/ 255394 h 548587"/>
              <a:gd name="connsiteX33" fmla="*/ 3429665 w 3909366"/>
              <a:gd name="connsiteY33" fmla="*/ 218015 h 548587"/>
              <a:gd name="connsiteX34" fmla="*/ 3838533 w 3909366"/>
              <a:gd name="connsiteY34" fmla="*/ 184374 h 548587"/>
              <a:gd name="connsiteX35" fmla="*/ 3879861 w 3909366"/>
              <a:gd name="connsiteY35" fmla="*/ 19299 h 548587"/>
              <a:gd name="connsiteX0" fmla="*/ 3879861 w 3909366"/>
              <a:gd name="connsiteY0" fmla="*/ 19299 h 548587"/>
              <a:gd name="connsiteX1" fmla="*/ 3761275 w 3909366"/>
              <a:gd name="connsiteY1" fmla="*/ 6237 h 548587"/>
              <a:gd name="connsiteX2" fmla="*/ 3304075 w 3909366"/>
              <a:gd name="connsiteY2" fmla="*/ 45425 h 548587"/>
              <a:gd name="connsiteX3" fmla="*/ 3264886 w 3909366"/>
              <a:gd name="connsiteY3" fmla="*/ 71551 h 548587"/>
              <a:gd name="connsiteX4" fmla="*/ 3591526 w 3909366"/>
              <a:gd name="connsiteY4" fmla="*/ 110739 h 548587"/>
              <a:gd name="connsiteX5" fmla="*/ 3121195 w 3909366"/>
              <a:gd name="connsiteY5" fmla="*/ 136865 h 548587"/>
              <a:gd name="connsiteX6" fmla="*/ 2160822 w 3909366"/>
              <a:gd name="connsiteY6" fmla="*/ 140523 h 548587"/>
              <a:gd name="connsiteX7" fmla="*/ 2494178 w 3909366"/>
              <a:gd name="connsiteY7" fmla="*/ 254431 h 548587"/>
              <a:gd name="connsiteX8" fmla="*/ 819795 w 3909366"/>
              <a:gd name="connsiteY8" fmla="*/ 278668 h 548587"/>
              <a:gd name="connsiteX9" fmla="*/ 965823 w 3909366"/>
              <a:gd name="connsiteY9" fmla="*/ 345871 h 548587"/>
              <a:gd name="connsiteX10" fmla="*/ 13221 w 3909366"/>
              <a:gd name="connsiteY10" fmla="*/ 375695 h 548587"/>
              <a:gd name="connsiteX11" fmla="*/ 445652 w 3909366"/>
              <a:gd name="connsiteY11" fmla="*/ 419862 h 548587"/>
              <a:gd name="connsiteX12" fmla="*/ 502470 w 3909366"/>
              <a:gd name="connsiteY12" fmla="*/ 456001 h 548587"/>
              <a:gd name="connsiteX13" fmla="*/ 443309 w 3909366"/>
              <a:gd name="connsiteY13" fmla="*/ 476499 h 548587"/>
              <a:gd name="connsiteX14" fmla="*/ 269379 w 3909366"/>
              <a:gd name="connsiteY14" fmla="*/ 500736 h 548587"/>
              <a:gd name="connsiteX15" fmla="*/ 730692 w 3909366"/>
              <a:gd name="connsiteY15" fmla="*/ 502625 h 548587"/>
              <a:gd name="connsiteX16" fmla="*/ 653672 w 3909366"/>
              <a:gd name="connsiteY16" fmla="*/ 546951 h 548587"/>
              <a:gd name="connsiteX17" fmla="*/ 912552 w 3909366"/>
              <a:gd name="connsiteY17" fmla="*/ 523243 h 548587"/>
              <a:gd name="connsiteX18" fmla="*/ 1952005 w 3909366"/>
              <a:gd name="connsiteY18" fmla="*/ 498359 h 548587"/>
              <a:gd name="connsiteX19" fmla="*/ 2285555 w 3909366"/>
              <a:gd name="connsiteY19" fmla="*/ 475931 h 548587"/>
              <a:gd name="connsiteX20" fmla="*/ 1439833 w 3909366"/>
              <a:gd name="connsiteY20" fmla="*/ 401821 h 548587"/>
              <a:gd name="connsiteX21" fmla="*/ 1984726 w 3909366"/>
              <a:gd name="connsiteY21" fmla="*/ 385059 h 548587"/>
              <a:gd name="connsiteX22" fmla="*/ 2141481 w 3909366"/>
              <a:gd name="connsiteY22" fmla="*/ 332808 h 548587"/>
              <a:gd name="connsiteX23" fmla="*/ 3283576 w 3909366"/>
              <a:gd name="connsiteY23" fmla="*/ 304754 h 548587"/>
              <a:gd name="connsiteX24" fmla="*/ 3684310 w 3909366"/>
              <a:gd name="connsiteY24" fmla="*/ 371269 h 548587"/>
              <a:gd name="connsiteX25" fmla="*/ 3052260 w 3909366"/>
              <a:gd name="connsiteY25" fmla="*/ 396234 h 548587"/>
              <a:gd name="connsiteX26" fmla="*/ 3134258 w 3909366"/>
              <a:gd name="connsiteY26" fmla="*/ 463437 h 548587"/>
              <a:gd name="connsiteX27" fmla="*/ 2569393 w 3909366"/>
              <a:gd name="connsiteY27" fmla="*/ 526901 h 548587"/>
              <a:gd name="connsiteX28" fmla="*/ 2951378 w 3909366"/>
              <a:gd name="connsiteY28" fmla="*/ 541814 h 548587"/>
              <a:gd name="connsiteX29" fmla="*/ 3326257 w 3909366"/>
              <a:gd name="connsiteY29" fmla="*/ 541814 h 548587"/>
              <a:gd name="connsiteX30" fmla="*/ 3904966 w 3909366"/>
              <a:gd name="connsiteY30" fmla="*/ 541814 h 548587"/>
              <a:gd name="connsiteX31" fmla="*/ 3891903 w 3909366"/>
              <a:gd name="connsiteY31" fmla="*/ 502625 h 548587"/>
              <a:gd name="connsiteX32" fmla="*/ 3860053 w 3909366"/>
              <a:gd name="connsiteY32" fmla="*/ 255394 h 548587"/>
              <a:gd name="connsiteX33" fmla="*/ 3429665 w 3909366"/>
              <a:gd name="connsiteY33" fmla="*/ 218015 h 548587"/>
              <a:gd name="connsiteX34" fmla="*/ 3838533 w 3909366"/>
              <a:gd name="connsiteY34" fmla="*/ 184374 h 548587"/>
              <a:gd name="connsiteX35" fmla="*/ 3879861 w 3909366"/>
              <a:gd name="connsiteY35" fmla="*/ 19299 h 548587"/>
              <a:gd name="connsiteX0" fmla="*/ 3879861 w 3909366"/>
              <a:gd name="connsiteY0" fmla="*/ 19299 h 548587"/>
              <a:gd name="connsiteX1" fmla="*/ 3761275 w 3909366"/>
              <a:gd name="connsiteY1" fmla="*/ 6237 h 548587"/>
              <a:gd name="connsiteX2" fmla="*/ 3304075 w 3909366"/>
              <a:gd name="connsiteY2" fmla="*/ 45425 h 548587"/>
              <a:gd name="connsiteX3" fmla="*/ 3264886 w 3909366"/>
              <a:gd name="connsiteY3" fmla="*/ 71551 h 548587"/>
              <a:gd name="connsiteX4" fmla="*/ 3591526 w 3909366"/>
              <a:gd name="connsiteY4" fmla="*/ 110739 h 548587"/>
              <a:gd name="connsiteX5" fmla="*/ 3121195 w 3909366"/>
              <a:gd name="connsiteY5" fmla="*/ 136865 h 548587"/>
              <a:gd name="connsiteX6" fmla="*/ 2160822 w 3909366"/>
              <a:gd name="connsiteY6" fmla="*/ 140523 h 548587"/>
              <a:gd name="connsiteX7" fmla="*/ 2494178 w 3909366"/>
              <a:gd name="connsiteY7" fmla="*/ 254431 h 548587"/>
              <a:gd name="connsiteX8" fmla="*/ 819795 w 3909366"/>
              <a:gd name="connsiteY8" fmla="*/ 278668 h 548587"/>
              <a:gd name="connsiteX9" fmla="*/ 965823 w 3909366"/>
              <a:gd name="connsiteY9" fmla="*/ 345871 h 548587"/>
              <a:gd name="connsiteX10" fmla="*/ 13221 w 3909366"/>
              <a:gd name="connsiteY10" fmla="*/ 375695 h 548587"/>
              <a:gd name="connsiteX11" fmla="*/ 445652 w 3909366"/>
              <a:gd name="connsiteY11" fmla="*/ 419862 h 548587"/>
              <a:gd name="connsiteX12" fmla="*/ 502470 w 3909366"/>
              <a:gd name="connsiteY12" fmla="*/ 456001 h 548587"/>
              <a:gd name="connsiteX13" fmla="*/ 443309 w 3909366"/>
              <a:gd name="connsiteY13" fmla="*/ 476499 h 548587"/>
              <a:gd name="connsiteX14" fmla="*/ 269379 w 3909366"/>
              <a:gd name="connsiteY14" fmla="*/ 500736 h 548587"/>
              <a:gd name="connsiteX15" fmla="*/ 730692 w 3909366"/>
              <a:gd name="connsiteY15" fmla="*/ 502625 h 548587"/>
              <a:gd name="connsiteX16" fmla="*/ 653672 w 3909366"/>
              <a:gd name="connsiteY16" fmla="*/ 546951 h 548587"/>
              <a:gd name="connsiteX17" fmla="*/ 912552 w 3909366"/>
              <a:gd name="connsiteY17" fmla="*/ 523243 h 548587"/>
              <a:gd name="connsiteX18" fmla="*/ 1952005 w 3909366"/>
              <a:gd name="connsiteY18" fmla="*/ 498359 h 548587"/>
              <a:gd name="connsiteX19" fmla="*/ 2285555 w 3909366"/>
              <a:gd name="connsiteY19" fmla="*/ 475931 h 548587"/>
              <a:gd name="connsiteX20" fmla="*/ 1439833 w 3909366"/>
              <a:gd name="connsiteY20" fmla="*/ 401821 h 548587"/>
              <a:gd name="connsiteX21" fmla="*/ 1984726 w 3909366"/>
              <a:gd name="connsiteY21" fmla="*/ 385059 h 548587"/>
              <a:gd name="connsiteX22" fmla="*/ 2141481 w 3909366"/>
              <a:gd name="connsiteY22" fmla="*/ 332808 h 548587"/>
              <a:gd name="connsiteX23" fmla="*/ 3283576 w 3909366"/>
              <a:gd name="connsiteY23" fmla="*/ 304754 h 548587"/>
              <a:gd name="connsiteX24" fmla="*/ 3684310 w 3909366"/>
              <a:gd name="connsiteY24" fmla="*/ 371269 h 548587"/>
              <a:gd name="connsiteX25" fmla="*/ 3052260 w 3909366"/>
              <a:gd name="connsiteY25" fmla="*/ 396234 h 548587"/>
              <a:gd name="connsiteX26" fmla="*/ 3134258 w 3909366"/>
              <a:gd name="connsiteY26" fmla="*/ 463437 h 548587"/>
              <a:gd name="connsiteX27" fmla="*/ 2569393 w 3909366"/>
              <a:gd name="connsiteY27" fmla="*/ 526901 h 548587"/>
              <a:gd name="connsiteX28" fmla="*/ 2951378 w 3909366"/>
              <a:gd name="connsiteY28" fmla="*/ 541814 h 548587"/>
              <a:gd name="connsiteX29" fmla="*/ 3326257 w 3909366"/>
              <a:gd name="connsiteY29" fmla="*/ 541814 h 548587"/>
              <a:gd name="connsiteX30" fmla="*/ 3904966 w 3909366"/>
              <a:gd name="connsiteY30" fmla="*/ 541814 h 548587"/>
              <a:gd name="connsiteX31" fmla="*/ 3891903 w 3909366"/>
              <a:gd name="connsiteY31" fmla="*/ 502625 h 548587"/>
              <a:gd name="connsiteX32" fmla="*/ 3860053 w 3909366"/>
              <a:gd name="connsiteY32" fmla="*/ 255394 h 548587"/>
              <a:gd name="connsiteX33" fmla="*/ 3429665 w 3909366"/>
              <a:gd name="connsiteY33" fmla="*/ 218015 h 548587"/>
              <a:gd name="connsiteX34" fmla="*/ 3838533 w 3909366"/>
              <a:gd name="connsiteY34" fmla="*/ 184374 h 548587"/>
              <a:gd name="connsiteX35" fmla="*/ 3879861 w 3909366"/>
              <a:gd name="connsiteY35" fmla="*/ 19299 h 548587"/>
              <a:gd name="connsiteX0" fmla="*/ 3879861 w 3909366"/>
              <a:gd name="connsiteY0" fmla="*/ 19299 h 548587"/>
              <a:gd name="connsiteX1" fmla="*/ 3761275 w 3909366"/>
              <a:gd name="connsiteY1" fmla="*/ 6237 h 548587"/>
              <a:gd name="connsiteX2" fmla="*/ 3304075 w 3909366"/>
              <a:gd name="connsiteY2" fmla="*/ 45425 h 548587"/>
              <a:gd name="connsiteX3" fmla="*/ 3264886 w 3909366"/>
              <a:gd name="connsiteY3" fmla="*/ 71551 h 548587"/>
              <a:gd name="connsiteX4" fmla="*/ 3591526 w 3909366"/>
              <a:gd name="connsiteY4" fmla="*/ 110739 h 548587"/>
              <a:gd name="connsiteX5" fmla="*/ 3121195 w 3909366"/>
              <a:gd name="connsiteY5" fmla="*/ 136865 h 548587"/>
              <a:gd name="connsiteX6" fmla="*/ 2160822 w 3909366"/>
              <a:gd name="connsiteY6" fmla="*/ 140523 h 548587"/>
              <a:gd name="connsiteX7" fmla="*/ 2494178 w 3909366"/>
              <a:gd name="connsiteY7" fmla="*/ 254431 h 548587"/>
              <a:gd name="connsiteX8" fmla="*/ 819795 w 3909366"/>
              <a:gd name="connsiteY8" fmla="*/ 278668 h 548587"/>
              <a:gd name="connsiteX9" fmla="*/ 965823 w 3909366"/>
              <a:gd name="connsiteY9" fmla="*/ 345871 h 548587"/>
              <a:gd name="connsiteX10" fmla="*/ 13221 w 3909366"/>
              <a:gd name="connsiteY10" fmla="*/ 375695 h 548587"/>
              <a:gd name="connsiteX11" fmla="*/ 445652 w 3909366"/>
              <a:gd name="connsiteY11" fmla="*/ 419862 h 548587"/>
              <a:gd name="connsiteX12" fmla="*/ 502470 w 3909366"/>
              <a:gd name="connsiteY12" fmla="*/ 456001 h 548587"/>
              <a:gd name="connsiteX13" fmla="*/ 443309 w 3909366"/>
              <a:gd name="connsiteY13" fmla="*/ 476499 h 548587"/>
              <a:gd name="connsiteX14" fmla="*/ 269379 w 3909366"/>
              <a:gd name="connsiteY14" fmla="*/ 500736 h 548587"/>
              <a:gd name="connsiteX15" fmla="*/ 730692 w 3909366"/>
              <a:gd name="connsiteY15" fmla="*/ 502625 h 548587"/>
              <a:gd name="connsiteX16" fmla="*/ 653672 w 3909366"/>
              <a:gd name="connsiteY16" fmla="*/ 546951 h 548587"/>
              <a:gd name="connsiteX17" fmla="*/ 912552 w 3909366"/>
              <a:gd name="connsiteY17" fmla="*/ 523243 h 548587"/>
              <a:gd name="connsiteX18" fmla="*/ 1952005 w 3909366"/>
              <a:gd name="connsiteY18" fmla="*/ 498359 h 548587"/>
              <a:gd name="connsiteX19" fmla="*/ 2285555 w 3909366"/>
              <a:gd name="connsiteY19" fmla="*/ 475931 h 548587"/>
              <a:gd name="connsiteX20" fmla="*/ 1439833 w 3909366"/>
              <a:gd name="connsiteY20" fmla="*/ 401821 h 548587"/>
              <a:gd name="connsiteX21" fmla="*/ 2400766 w 3909366"/>
              <a:gd name="connsiteY21" fmla="*/ 403749 h 548587"/>
              <a:gd name="connsiteX22" fmla="*/ 2141481 w 3909366"/>
              <a:gd name="connsiteY22" fmla="*/ 332808 h 548587"/>
              <a:gd name="connsiteX23" fmla="*/ 3283576 w 3909366"/>
              <a:gd name="connsiteY23" fmla="*/ 304754 h 548587"/>
              <a:gd name="connsiteX24" fmla="*/ 3684310 w 3909366"/>
              <a:gd name="connsiteY24" fmla="*/ 371269 h 548587"/>
              <a:gd name="connsiteX25" fmla="*/ 3052260 w 3909366"/>
              <a:gd name="connsiteY25" fmla="*/ 396234 h 548587"/>
              <a:gd name="connsiteX26" fmla="*/ 3134258 w 3909366"/>
              <a:gd name="connsiteY26" fmla="*/ 463437 h 548587"/>
              <a:gd name="connsiteX27" fmla="*/ 2569393 w 3909366"/>
              <a:gd name="connsiteY27" fmla="*/ 526901 h 548587"/>
              <a:gd name="connsiteX28" fmla="*/ 2951378 w 3909366"/>
              <a:gd name="connsiteY28" fmla="*/ 541814 h 548587"/>
              <a:gd name="connsiteX29" fmla="*/ 3326257 w 3909366"/>
              <a:gd name="connsiteY29" fmla="*/ 541814 h 548587"/>
              <a:gd name="connsiteX30" fmla="*/ 3904966 w 3909366"/>
              <a:gd name="connsiteY30" fmla="*/ 541814 h 548587"/>
              <a:gd name="connsiteX31" fmla="*/ 3891903 w 3909366"/>
              <a:gd name="connsiteY31" fmla="*/ 502625 h 548587"/>
              <a:gd name="connsiteX32" fmla="*/ 3860053 w 3909366"/>
              <a:gd name="connsiteY32" fmla="*/ 255394 h 548587"/>
              <a:gd name="connsiteX33" fmla="*/ 3429665 w 3909366"/>
              <a:gd name="connsiteY33" fmla="*/ 218015 h 548587"/>
              <a:gd name="connsiteX34" fmla="*/ 3838533 w 3909366"/>
              <a:gd name="connsiteY34" fmla="*/ 184374 h 548587"/>
              <a:gd name="connsiteX35" fmla="*/ 3879861 w 3909366"/>
              <a:gd name="connsiteY35" fmla="*/ 19299 h 548587"/>
              <a:gd name="connsiteX0" fmla="*/ 3879861 w 3909366"/>
              <a:gd name="connsiteY0" fmla="*/ 19299 h 548587"/>
              <a:gd name="connsiteX1" fmla="*/ 3761275 w 3909366"/>
              <a:gd name="connsiteY1" fmla="*/ 6237 h 548587"/>
              <a:gd name="connsiteX2" fmla="*/ 3304075 w 3909366"/>
              <a:gd name="connsiteY2" fmla="*/ 45425 h 548587"/>
              <a:gd name="connsiteX3" fmla="*/ 3264886 w 3909366"/>
              <a:gd name="connsiteY3" fmla="*/ 71551 h 548587"/>
              <a:gd name="connsiteX4" fmla="*/ 3591526 w 3909366"/>
              <a:gd name="connsiteY4" fmla="*/ 110739 h 548587"/>
              <a:gd name="connsiteX5" fmla="*/ 3121195 w 3909366"/>
              <a:gd name="connsiteY5" fmla="*/ 136865 h 548587"/>
              <a:gd name="connsiteX6" fmla="*/ 2024533 w 3909366"/>
              <a:gd name="connsiteY6" fmla="*/ 151736 h 548587"/>
              <a:gd name="connsiteX7" fmla="*/ 2494178 w 3909366"/>
              <a:gd name="connsiteY7" fmla="*/ 254431 h 548587"/>
              <a:gd name="connsiteX8" fmla="*/ 819795 w 3909366"/>
              <a:gd name="connsiteY8" fmla="*/ 278668 h 548587"/>
              <a:gd name="connsiteX9" fmla="*/ 965823 w 3909366"/>
              <a:gd name="connsiteY9" fmla="*/ 345871 h 548587"/>
              <a:gd name="connsiteX10" fmla="*/ 13221 w 3909366"/>
              <a:gd name="connsiteY10" fmla="*/ 375695 h 548587"/>
              <a:gd name="connsiteX11" fmla="*/ 445652 w 3909366"/>
              <a:gd name="connsiteY11" fmla="*/ 419862 h 548587"/>
              <a:gd name="connsiteX12" fmla="*/ 502470 w 3909366"/>
              <a:gd name="connsiteY12" fmla="*/ 456001 h 548587"/>
              <a:gd name="connsiteX13" fmla="*/ 443309 w 3909366"/>
              <a:gd name="connsiteY13" fmla="*/ 476499 h 548587"/>
              <a:gd name="connsiteX14" fmla="*/ 269379 w 3909366"/>
              <a:gd name="connsiteY14" fmla="*/ 500736 h 548587"/>
              <a:gd name="connsiteX15" fmla="*/ 730692 w 3909366"/>
              <a:gd name="connsiteY15" fmla="*/ 502625 h 548587"/>
              <a:gd name="connsiteX16" fmla="*/ 653672 w 3909366"/>
              <a:gd name="connsiteY16" fmla="*/ 546951 h 548587"/>
              <a:gd name="connsiteX17" fmla="*/ 912552 w 3909366"/>
              <a:gd name="connsiteY17" fmla="*/ 523243 h 548587"/>
              <a:gd name="connsiteX18" fmla="*/ 1952005 w 3909366"/>
              <a:gd name="connsiteY18" fmla="*/ 498359 h 548587"/>
              <a:gd name="connsiteX19" fmla="*/ 2285555 w 3909366"/>
              <a:gd name="connsiteY19" fmla="*/ 475931 h 548587"/>
              <a:gd name="connsiteX20" fmla="*/ 1439833 w 3909366"/>
              <a:gd name="connsiteY20" fmla="*/ 401821 h 548587"/>
              <a:gd name="connsiteX21" fmla="*/ 2400766 w 3909366"/>
              <a:gd name="connsiteY21" fmla="*/ 403749 h 548587"/>
              <a:gd name="connsiteX22" fmla="*/ 2141481 w 3909366"/>
              <a:gd name="connsiteY22" fmla="*/ 332808 h 548587"/>
              <a:gd name="connsiteX23" fmla="*/ 3283576 w 3909366"/>
              <a:gd name="connsiteY23" fmla="*/ 304754 h 548587"/>
              <a:gd name="connsiteX24" fmla="*/ 3684310 w 3909366"/>
              <a:gd name="connsiteY24" fmla="*/ 371269 h 548587"/>
              <a:gd name="connsiteX25" fmla="*/ 3052260 w 3909366"/>
              <a:gd name="connsiteY25" fmla="*/ 396234 h 548587"/>
              <a:gd name="connsiteX26" fmla="*/ 3134258 w 3909366"/>
              <a:gd name="connsiteY26" fmla="*/ 463437 h 548587"/>
              <a:gd name="connsiteX27" fmla="*/ 2569393 w 3909366"/>
              <a:gd name="connsiteY27" fmla="*/ 526901 h 548587"/>
              <a:gd name="connsiteX28" fmla="*/ 2951378 w 3909366"/>
              <a:gd name="connsiteY28" fmla="*/ 541814 h 548587"/>
              <a:gd name="connsiteX29" fmla="*/ 3326257 w 3909366"/>
              <a:gd name="connsiteY29" fmla="*/ 541814 h 548587"/>
              <a:gd name="connsiteX30" fmla="*/ 3904966 w 3909366"/>
              <a:gd name="connsiteY30" fmla="*/ 541814 h 548587"/>
              <a:gd name="connsiteX31" fmla="*/ 3891903 w 3909366"/>
              <a:gd name="connsiteY31" fmla="*/ 502625 h 548587"/>
              <a:gd name="connsiteX32" fmla="*/ 3860053 w 3909366"/>
              <a:gd name="connsiteY32" fmla="*/ 255394 h 548587"/>
              <a:gd name="connsiteX33" fmla="*/ 3429665 w 3909366"/>
              <a:gd name="connsiteY33" fmla="*/ 218015 h 548587"/>
              <a:gd name="connsiteX34" fmla="*/ 3838533 w 3909366"/>
              <a:gd name="connsiteY34" fmla="*/ 184374 h 548587"/>
              <a:gd name="connsiteX35" fmla="*/ 3879861 w 3909366"/>
              <a:gd name="connsiteY35" fmla="*/ 19299 h 548587"/>
              <a:gd name="connsiteX0" fmla="*/ 3879861 w 3909366"/>
              <a:gd name="connsiteY0" fmla="*/ 17452 h 546740"/>
              <a:gd name="connsiteX1" fmla="*/ 3761275 w 3909366"/>
              <a:gd name="connsiteY1" fmla="*/ 4390 h 546740"/>
              <a:gd name="connsiteX2" fmla="*/ 3006452 w 3909366"/>
              <a:gd name="connsiteY2" fmla="*/ 3108 h 546740"/>
              <a:gd name="connsiteX3" fmla="*/ 3304075 w 3909366"/>
              <a:gd name="connsiteY3" fmla="*/ 43578 h 546740"/>
              <a:gd name="connsiteX4" fmla="*/ 3264886 w 3909366"/>
              <a:gd name="connsiteY4" fmla="*/ 69704 h 546740"/>
              <a:gd name="connsiteX5" fmla="*/ 3591526 w 3909366"/>
              <a:gd name="connsiteY5" fmla="*/ 108892 h 546740"/>
              <a:gd name="connsiteX6" fmla="*/ 3121195 w 3909366"/>
              <a:gd name="connsiteY6" fmla="*/ 135018 h 546740"/>
              <a:gd name="connsiteX7" fmla="*/ 2024533 w 3909366"/>
              <a:gd name="connsiteY7" fmla="*/ 149889 h 546740"/>
              <a:gd name="connsiteX8" fmla="*/ 2494178 w 3909366"/>
              <a:gd name="connsiteY8" fmla="*/ 252584 h 546740"/>
              <a:gd name="connsiteX9" fmla="*/ 819795 w 3909366"/>
              <a:gd name="connsiteY9" fmla="*/ 276821 h 546740"/>
              <a:gd name="connsiteX10" fmla="*/ 965823 w 3909366"/>
              <a:gd name="connsiteY10" fmla="*/ 344024 h 546740"/>
              <a:gd name="connsiteX11" fmla="*/ 13221 w 3909366"/>
              <a:gd name="connsiteY11" fmla="*/ 373848 h 546740"/>
              <a:gd name="connsiteX12" fmla="*/ 445652 w 3909366"/>
              <a:gd name="connsiteY12" fmla="*/ 418015 h 546740"/>
              <a:gd name="connsiteX13" fmla="*/ 502470 w 3909366"/>
              <a:gd name="connsiteY13" fmla="*/ 454154 h 546740"/>
              <a:gd name="connsiteX14" fmla="*/ 443309 w 3909366"/>
              <a:gd name="connsiteY14" fmla="*/ 474652 h 546740"/>
              <a:gd name="connsiteX15" fmla="*/ 269379 w 3909366"/>
              <a:gd name="connsiteY15" fmla="*/ 498889 h 546740"/>
              <a:gd name="connsiteX16" fmla="*/ 730692 w 3909366"/>
              <a:gd name="connsiteY16" fmla="*/ 500778 h 546740"/>
              <a:gd name="connsiteX17" fmla="*/ 653672 w 3909366"/>
              <a:gd name="connsiteY17" fmla="*/ 545104 h 546740"/>
              <a:gd name="connsiteX18" fmla="*/ 912552 w 3909366"/>
              <a:gd name="connsiteY18" fmla="*/ 521396 h 546740"/>
              <a:gd name="connsiteX19" fmla="*/ 1952005 w 3909366"/>
              <a:gd name="connsiteY19" fmla="*/ 496512 h 546740"/>
              <a:gd name="connsiteX20" fmla="*/ 2285555 w 3909366"/>
              <a:gd name="connsiteY20" fmla="*/ 474084 h 546740"/>
              <a:gd name="connsiteX21" fmla="*/ 1439833 w 3909366"/>
              <a:gd name="connsiteY21" fmla="*/ 399974 h 546740"/>
              <a:gd name="connsiteX22" fmla="*/ 2400766 w 3909366"/>
              <a:gd name="connsiteY22" fmla="*/ 401902 h 546740"/>
              <a:gd name="connsiteX23" fmla="*/ 2141481 w 3909366"/>
              <a:gd name="connsiteY23" fmla="*/ 330961 h 546740"/>
              <a:gd name="connsiteX24" fmla="*/ 3283576 w 3909366"/>
              <a:gd name="connsiteY24" fmla="*/ 302907 h 546740"/>
              <a:gd name="connsiteX25" fmla="*/ 3684310 w 3909366"/>
              <a:gd name="connsiteY25" fmla="*/ 369422 h 546740"/>
              <a:gd name="connsiteX26" fmla="*/ 3052260 w 3909366"/>
              <a:gd name="connsiteY26" fmla="*/ 394387 h 546740"/>
              <a:gd name="connsiteX27" fmla="*/ 3134258 w 3909366"/>
              <a:gd name="connsiteY27" fmla="*/ 461590 h 546740"/>
              <a:gd name="connsiteX28" fmla="*/ 2569393 w 3909366"/>
              <a:gd name="connsiteY28" fmla="*/ 525054 h 546740"/>
              <a:gd name="connsiteX29" fmla="*/ 2951378 w 3909366"/>
              <a:gd name="connsiteY29" fmla="*/ 539967 h 546740"/>
              <a:gd name="connsiteX30" fmla="*/ 3326257 w 3909366"/>
              <a:gd name="connsiteY30" fmla="*/ 539967 h 546740"/>
              <a:gd name="connsiteX31" fmla="*/ 3904966 w 3909366"/>
              <a:gd name="connsiteY31" fmla="*/ 539967 h 546740"/>
              <a:gd name="connsiteX32" fmla="*/ 3891903 w 3909366"/>
              <a:gd name="connsiteY32" fmla="*/ 500778 h 546740"/>
              <a:gd name="connsiteX33" fmla="*/ 3860053 w 3909366"/>
              <a:gd name="connsiteY33" fmla="*/ 253547 h 546740"/>
              <a:gd name="connsiteX34" fmla="*/ 3429665 w 3909366"/>
              <a:gd name="connsiteY34" fmla="*/ 216168 h 546740"/>
              <a:gd name="connsiteX35" fmla="*/ 3838533 w 3909366"/>
              <a:gd name="connsiteY35" fmla="*/ 182527 h 546740"/>
              <a:gd name="connsiteX36" fmla="*/ 3879861 w 3909366"/>
              <a:gd name="connsiteY36" fmla="*/ 17452 h 546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909366" h="546740">
                <a:moveTo>
                  <a:pt x="3879861" y="17452"/>
                </a:moveTo>
                <a:cubicBezTo>
                  <a:pt x="3866985" y="-12237"/>
                  <a:pt x="3906843" y="6781"/>
                  <a:pt x="3761275" y="4390"/>
                </a:cubicBezTo>
                <a:cubicBezTo>
                  <a:pt x="3615707" y="1999"/>
                  <a:pt x="3082652" y="-3423"/>
                  <a:pt x="3006452" y="3108"/>
                </a:cubicBezTo>
                <a:cubicBezTo>
                  <a:pt x="2930252" y="9639"/>
                  <a:pt x="3304639" y="36840"/>
                  <a:pt x="3304075" y="43578"/>
                </a:cubicBezTo>
                <a:cubicBezTo>
                  <a:pt x="3291012" y="52287"/>
                  <a:pt x="3216978" y="58818"/>
                  <a:pt x="3264886" y="69704"/>
                </a:cubicBezTo>
                <a:cubicBezTo>
                  <a:pt x="3312794" y="80590"/>
                  <a:pt x="3608344" y="101248"/>
                  <a:pt x="3591526" y="108892"/>
                </a:cubicBezTo>
                <a:cubicBezTo>
                  <a:pt x="3558838" y="123750"/>
                  <a:pt x="3382360" y="128185"/>
                  <a:pt x="3121195" y="135018"/>
                </a:cubicBezTo>
                <a:cubicBezTo>
                  <a:pt x="2860030" y="141851"/>
                  <a:pt x="2153074" y="131526"/>
                  <a:pt x="2024533" y="149889"/>
                </a:cubicBezTo>
                <a:cubicBezTo>
                  <a:pt x="1886046" y="219131"/>
                  <a:pt x="2694968" y="231429"/>
                  <a:pt x="2494178" y="252584"/>
                </a:cubicBezTo>
                <a:cubicBezTo>
                  <a:pt x="2293388" y="273739"/>
                  <a:pt x="1320538" y="263758"/>
                  <a:pt x="819795" y="276821"/>
                </a:cubicBezTo>
                <a:cubicBezTo>
                  <a:pt x="811086" y="294238"/>
                  <a:pt x="1100252" y="327853"/>
                  <a:pt x="965823" y="344024"/>
                </a:cubicBezTo>
                <a:cubicBezTo>
                  <a:pt x="831394" y="360195"/>
                  <a:pt x="111871" y="359647"/>
                  <a:pt x="13221" y="373848"/>
                </a:cubicBezTo>
                <a:cubicBezTo>
                  <a:pt x="-85429" y="388049"/>
                  <a:pt x="398781" y="408369"/>
                  <a:pt x="445652" y="418015"/>
                </a:cubicBezTo>
                <a:cubicBezTo>
                  <a:pt x="492523" y="427661"/>
                  <a:pt x="502860" y="444715"/>
                  <a:pt x="502470" y="454154"/>
                </a:cubicBezTo>
                <a:cubicBezTo>
                  <a:pt x="502080" y="463593"/>
                  <a:pt x="482157" y="467196"/>
                  <a:pt x="443309" y="474652"/>
                </a:cubicBezTo>
                <a:cubicBezTo>
                  <a:pt x="404461" y="482108"/>
                  <a:pt x="236354" y="495887"/>
                  <a:pt x="269379" y="498889"/>
                </a:cubicBezTo>
                <a:cubicBezTo>
                  <a:pt x="395209" y="510328"/>
                  <a:pt x="604418" y="505132"/>
                  <a:pt x="730692" y="500778"/>
                </a:cubicBezTo>
                <a:cubicBezTo>
                  <a:pt x="802512" y="501628"/>
                  <a:pt x="623362" y="541668"/>
                  <a:pt x="653672" y="545104"/>
                </a:cubicBezTo>
                <a:cubicBezTo>
                  <a:pt x="683982" y="548540"/>
                  <a:pt x="696163" y="529495"/>
                  <a:pt x="912552" y="521396"/>
                </a:cubicBezTo>
                <a:cubicBezTo>
                  <a:pt x="1128941" y="513297"/>
                  <a:pt x="1767405" y="496922"/>
                  <a:pt x="1952005" y="496512"/>
                </a:cubicBezTo>
                <a:cubicBezTo>
                  <a:pt x="2136605" y="496103"/>
                  <a:pt x="2288426" y="493289"/>
                  <a:pt x="2285555" y="474084"/>
                </a:cubicBezTo>
                <a:cubicBezTo>
                  <a:pt x="2282684" y="454880"/>
                  <a:pt x="1384766" y="430071"/>
                  <a:pt x="1439833" y="399974"/>
                </a:cubicBezTo>
                <a:cubicBezTo>
                  <a:pt x="1452896" y="386911"/>
                  <a:pt x="2283825" y="413404"/>
                  <a:pt x="2400766" y="401902"/>
                </a:cubicBezTo>
                <a:cubicBezTo>
                  <a:pt x="2517707" y="390400"/>
                  <a:pt x="2086913" y="344603"/>
                  <a:pt x="2141481" y="330961"/>
                </a:cubicBezTo>
                <a:lnTo>
                  <a:pt x="3283576" y="302907"/>
                </a:lnTo>
                <a:cubicBezTo>
                  <a:pt x="3454637" y="304333"/>
                  <a:pt x="3722863" y="354175"/>
                  <a:pt x="3684310" y="369422"/>
                </a:cubicBezTo>
                <a:cubicBezTo>
                  <a:pt x="3645757" y="384669"/>
                  <a:pt x="3143935" y="379026"/>
                  <a:pt x="3052260" y="394387"/>
                </a:cubicBezTo>
                <a:cubicBezTo>
                  <a:pt x="2960585" y="409748"/>
                  <a:pt x="3214736" y="439812"/>
                  <a:pt x="3134258" y="461590"/>
                </a:cubicBezTo>
                <a:cubicBezTo>
                  <a:pt x="3053780" y="483368"/>
                  <a:pt x="2600792" y="509355"/>
                  <a:pt x="2569393" y="525054"/>
                </a:cubicBezTo>
                <a:cubicBezTo>
                  <a:pt x="2550653" y="534424"/>
                  <a:pt x="2968119" y="535782"/>
                  <a:pt x="2951378" y="539967"/>
                </a:cubicBezTo>
                <a:cubicBezTo>
                  <a:pt x="2998618" y="553030"/>
                  <a:pt x="3167326" y="539967"/>
                  <a:pt x="3326257" y="539967"/>
                </a:cubicBezTo>
                <a:cubicBezTo>
                  <a:pt x="3485188" y="539967"/>
                  <a:pt x="3810692" y="555207"/>
                  <a:pt x="3904966" y="539967"/>
                </a:cubicBezTo>
                <a:cubicBezTo>
                  <a:pt x="3918713" y="539170"/>
                  <a:pt x="3896257" y="513841"/>
                  <a:pt x="3891903" y="500778"/>
                </a:cubicBezTo>
                <a:cubicBezTo>
                  <a:pt x="3870669" y="469862"/>
                  <a:pt x="3894652" y="301605"/>
                  <a:pt x="3860053" y="253547"/>
                </a:cubicBezTo>
                <a:cubicBezTo>
                  <a:pt x="3825454" y="205489"/>
                  <a:pt x="3419503" y="244825"/>
                  <a:pt x="3429665" y="216168"/>
                </a:cubicBezTo>
                <a:cubicBezTo>
                  <a:pt x="3412401" y="148798"/>
                  <a:pt x="3805941" y="215023"/>
                  <a:pt x="3838533" y="182527"/>
                </a:cubicBezTo>
                <a:cubicBezTo>
                  <a:pt x="3871125" y="150031"/>
                  <a:pt x="3892737" y="47141"/>
                  <a:pt x="3879861" y="17452"/>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40" name="Полилиния 39"/>
          <p:cNvSpPr/>
          <p:nvPr/>
        </p:nvSpPr>
        <p:spPr>
          <a:xfrm>
            <a:off x="-252413" y="2284413"/>
            <a:ext cx="5043488" cy="187325"/>
          </a:xfrm>
          <a:custGeom>
            <a:avLst/>
            <a:gdLst>
              <a:gd name="connsiteX0" fmla="*/ 9167 w 2443655"/>
              <a:gd name="connsiteY0" fmla="*/ 0 h 561703"/>
              <a:gd name="connsiteX1" fmla="*/ 205110 w 2443655"/>
              <a:gd name="connsiteY1" fmla="*/ 13063 h 561703"/>
              <a:gd name="connsiteX2" fmla="*/ 1001944 w 2443655"/>
              <a:gd name="connsiteY2" fmla="*/ 26125 h 561703"/>
              <a:gd name="connsiteX3" fmla="*/ 988881 w 2443655"/>
              <a:gd name="connsiteY3" fmla="*/ 65314 h 561703"/>
              <a:gd name="connsiteX4" fmla="*/ 858253 w 2443655"/>
              <a:gd name="connsiteY4" fmla="*/ 78377 h 561703"/>
              <a:gd name="connsiteX5" fmla="*/ 819064 w 2443655"/>
              <a:gd name="connsiteY5" fmla="*/ 104503 h 561703"/>
              <a:gd name="connsiteX6" fmla="*/ 701498 w 2443655"/>
              <a:gd name="connsiteY6" fmla="*/ 130628 h 561703"/>
              <a:gd name="connsiteX7" fmla="*/ 1615898 w 2443655"/>
              <a:gd name="connsiteY7" fmla="*/ 169817 h 561703"/>
              <a:gd name="connsiteX8" fmla="*/ 1890218 w 2443655"/>
              <a:gd name="connsiteY8" fmla="*/ 195943 h 561703"/>
              <a:gd name="connsiteX9" fmla="*/ 2073098 w 2443655"/>
              <a:gd name="connsiteY9" fmla="*/ 235131 h 561703"/>
              <a:gd name="connsiteX10" fmla="*/ 2242916 w 2443655"/>
              <a:gd name="connsiteY10" fmla="*/ 261257 h 561703"/>
              <a:gd name="connsiteX11" fmla="*/ 2295167 w 2443655"/>
              <a:gd name="connsiteY11" fmla="*/ 274320 h 561703"/>
              <a:gd name="connsiteX12" fmla="*/ 2425796 w 2443655"/>
              <a:gd name="connsiteY12" fmla="*/ 287383 h 561703"/>
              <a:gd name="connsiteX13" fmla="*/ 2112287 w 2443655"/>
              <a:gd name="connsiteY13" fmla="*/ 339634 h 561703"/>
              <a:gd name="connsiteX14" fmla="*/ 1811841 w 2443655"/>
              <a:gd name="connsiteY14" fmla="*/ 391885 h 561703"/>
              <a:gd name="connsiteX15" fmla="*/ 2438858 w 2443655"/>
              <a:gd name="connsiteY15" fmla="*/ 404948 h 561703"/>
              <a:gd name="connsiteX16" fmla="*/ 2399670 w 2443655"/>
              <a:gd name="connsiteY16" fmla="*/ 444137 h 561703"/>
              <a:gd name="connsiteX17" fmla="*/ 1824904 w 2443655"/>
              <a:gd name="connsiteY17" fmla="*/ 457200 h 561703"/>
              <a:gd name="connsiteX18" fmla="*/ 1694276 w 2443655"/>
              <a:gd name="connsiteY18" fmla="*/ 509451 h 561703"/>
              <a:gd name="connsiteX19" fmla="*/ 1589773 w 2443655"/>
              <a:gd name="connsiteY19" fmla="*/ 522514 h 561703"/>
              <a:gd name="connsiteX20" fmla="*/ 1224013 w 2443655"/>
              <a:gd name="connsiteY20" fmla="*/ 561703 h 561703"/>
              <a:gd name="connsiteX21" fmla="*/ 1041133 w 2443655"/>
              <a:gd name="connsiteY21" fmla="*/ 535577 h 561703"/>
              <a:gd name="connsiteX22" fmla="*/ 1001944 w 2443655"/>
              <a:gd name="connsiteY22" fmla="*/ 522514 h 561703"/>
              <a:gd name="connsiteX23" fmla="*/ 792938 w 2443655"/>
              <a:gd name="connsiteY23" fmla="*/ 470263 h 561703"/>
              <a:gd name="connsiteX24" fmla="*/ 374927 w 2443655"/>
              <a:gd name="connsiteY24" fmla="*/ 404948 h 561703"/>
              <a:gd name="connsiteX25" fmla="*/ 414116 w 2443655"/>
              <a:gd name="connsiteY25" fmla="*/ 391885 h 561703"/>
              <a:gd name="connsiteX26" fmla="*/ 753750 w 2443655"/>
              <a:gd name="connsiteY26" fmla="*/ 326571 h 561703"/>
              <a:gd name="connsiteX27" fmla="*/ 9167 w 2443655"/>
              <a:gd name="connsiteY27" fmla="*/ 0 h 561703"/>
              <a:gd name="connsiteX0" fmla="*/ 9167 w 2443655"/>
              <a:gd name="connsiteY0" fmla="*/ 0 h 587829"/>
              <a:gd name="connsiteX1" fmla="*/ 205110 w 2443655"/>
              <a:gd name="connsiteY1" fmla="*/ 13063 h 587829"/>
              <a:gd name="connsiteX2" fmla="*/ 1001944 w 2443655"/>
              <a:gd name="connsiteY2" fmla="*/ 26125 h 587829"/>
              <a:gd name="connsiteX3" fmla="*/ 988881 w 2443655"/>
              <a:gd name="connsiteY3" fmla="*/ 65314 h 587829"/>
              <a:gd name="connsiteX4" fmla="*/ 858253 w 2443655"/>
              <a:gd name="connsiteY4" fmla="*/ 78377 h 587829"/>
              <a:gd name="connsiteX5" fmla="*/ 819064 w 2443655"/>
              <a:gd name="connsiteY5" fmla="*/ 104503 h 587829"/>
              <a:gd name="connsiteX6" fmla="*/ 701498 w 2443655"/>
              <a:gd name="connsiteY6" fmla="*/ 130628 h 587829"/>
              <a:gd name="connsiteX7" fmla="*/ 1615898 w 2443655"/>
              <a:gd name="connsiteY7" fmla="*/ 169817 h 587829"/>
              <a:gd name="connsiteX8" fmla="*/ 1890218 w 2443655"/>
              <a:gd name="connsiteY8" fmla="*/ 195943 h 587829"/>
              <a:gd name="connsiteX9" fmla="*/ 2073098 w 2443655"/>
              <a:gd name="connsiteY9" fmla="*/ 235131 h 587829"/>
              <a:gd name="connsiteX10" fmla="*/ 2242916 w 2443655"/>
              <a:gd name="connsiteY10" fmla="*/ 261257 h 587829"/>
              <a:gd name="connsiteX11" fmla="*/ 2295167 w 2443655"/>
              <a:gd name="connsiteY11" fmla="*/ 274320 h 587829"/>
              <a:gd name="connsiteX12" fmla="*/ 2425796 w 2443655"/>
              <a:gd name="connsiteY12" fmla="*/ 287383 h 587829"/>
              <a:gd name="connsiteX13" fmla="*/ 2112287 w 2443655"/>
              <a:gd name="connsiteY13" fmla="*/ 339634 h 587829"/>
              <a:gd name="connsiteX14" fmla="*/ 1811841 w 2443655"/>
              <a:gd name="connsiteY14" fmla="*/ 391885 h 587829"/>
              <a:gd name="connsiteX15" fmla="*/ 2438858 w 2443655"/>
              <a:gd name="connsiteY15" fmla="*/ 404948 h 587829"/>
              <a:gd name="connsiteX16" fmla="*/ 2399670 w 2443655"/>
              <a:gd name="connsiteY16" fmla="*/ 444137 h 587829"/>
              <a:gd name="connsiteX17" fmla="*/ 1824904 w 2443655"/>
              <a:gd name="connsiteY17" fmla="*/ 457200 h 587829"/>
              <a:gd name="connsiteX18" fmla="*/ 1694276 w 2443655"/>
              <a:gd name="connsiteY18" fmla="*/ 509451 h 587829"/>
              <a:gd name="connsiteX19" fmla="*/ 1589773 w 2443655"/>
              <a:gd name="connsiteY19" fmla="*/ 522514 h 587829"/>
              <a:gd name="connsiteX20" fmla="*/ 1216451 w 2443655"/>
              <a:gd name="connsiteY20" fmla="*/ 587829 h 587829"/>
              <a:gd name="connsiteX21" fmla="*/ 1041133 w 2443655"/>
              <a:gd name="connsiteY21" fmla="*/ 535577 h 587829"/>
              <a:gd name="connsiteX22" fmla="*/ 1001944 w 2443655"/>
              <a:gd name="connsiteY22" fmla="*/ 522514 h 587829"/>
              <a:gd name="connsiteX23" fmla="*/ 792938 w 2443655"/>
              <a:gd name="connsiteY23" fmla="*/ 470263 h 587829"/>
              <a:gd name="connsiteX24" fmla="*/ 374927 w 2443655"/>
              <a:gd name="connsiteY24" fmla="*/ 404948 h 587829"/>
              <a:gd name="connsiteX25" fmla="*/ 414116 w 2443655"/>
              <a:gd name="connsiteY25" fmla="*/ 391885 h 587829"/>
              <a:gd name="connsiteX26" fmla="*/ 753750 w 2443655"/>
              <a:gd name="connsiteY26" fmla="*/ 326571 h 587829"/>
              <a:gd name="connsiteX27" fmla="*/ 9167 w 2443655"/>
              <a:gd name="connsiteY27" fmla="*/ 0 h 587829"/>
              <a:gd name="connsiteX0" fmla="*/ 9167 w 2443655"/>
              <a:gd name="connsiteY0" fmla="*/ 0 h 587829"/>
              <a:gd name="connsiteX1" fmla="*/ 205110 w 2443655"/>
              <a:gd name="connsiteY1" fmla="*/ 13063 h 587829"/>
              <a:gd name="connsiteX2" fmla="*/ 1001944 w 2443655"/>
              <a:gd name="connsiteY2" fmla="*/ 26125 h 587829"/>
              <a:gd name="connsiteX3" fmla="*/ 988881 w 2443655"/>
              <a:gd name="connsiteY3" fmla="*/ 65314 h 587829"/>
              <a:gd name="connsiteX4" fmla="*/ 858253 w 2443655"/>
              <a:gd name="connsiteY4" fmla="*/ 78377 h 587829"/>
              <a:gd name="connsiteX5" fmla="*/ 819064 w 2443655"/>
              <a:gd name="connsiteY5" fmla="*/ 104503 h 587829"/>
              <a:gd name="connsiteX6" fmla="*/ 701498 w 2443655"/>
              <a:gd name="connsiteY6" fmla="*/ 130628 h 587829"/>
              <a:gd name="connsiteX7" fmla="*/ 1615898 w 2443655"/>
              <a:gd name="connsiteY7" fmla="*/ 169817 h 587829"/>
              <a:gd name="connsiteX8" fmla="*/ 1890218 w 2443655"/>
              <a:gd name="connsiteY8" fmla="*/ 195943 h 587829"/>
              <a:gd name="connsiteX9" fmla="*/ 2073098 w 2443655"/>
              <a:gd name="connsiteY9" fmla="*/ 235131 h 587829"/>
              <a:gd name="connsiteX10" fmla="*/ 2242916 w 2443655"/>
              <a:gd name="connsiteY10" fmla="*/ 261257 h 587829"/>
              <a:gd name="connsiteX11" fmla="*/ 2295167 w 2443655"/>
              <a:gd name="connsiteY11" fmla="*/ 274320 h 587829"/>
              <a:gd name="connsiteX12" fmla="*/ 2425796 w 2443655"/>
              <a:gd name="connsiteY12" fmla="*/ 287383 h 587829"/>
              <a:gd name="connsiteX13" fmla="*/ 2112287 w 2443655"/>
              <a:gd name="connsiteY13" fmla="*/ 339634 h 587829"/>
              <a:gd name="connsiteX14" fmla="*/ 1811841 w 2443655"/>
              <a:gd name="connsiteY14" fmla="*/ 391885 h 587829"/>
              <a:gd name="connsiteX15" fmla="*/ 2438858 w 2443655"/>
              <a:gd name="connsiteY15" fmla="*/ 404948 h 587829"/>
              <a:gd name="connsiteX16" fmla="*/ 2399670 w 2443655"/>
              <a:gd name="connsiteY16" fmla="*/ 444137 h 587829"/>
              <a:gd name="connsiteX17" fmla="*/ 1824904 w 2443655"/>
              <a:gd name="connsiteY17" fmla="*/ 457200 h 587829"/>
              <a:gd name="connsiteX18" fmla="*/ 1694276 w 2443655"/>
              <a:gd name="connsiteY18" fmla="*/ 509451 h 587829"/>
              <a:gd name="connsiteX19" fmla="*/ 1589773 w 2443655"/>
              <a:gd name="connsiteY19" fmla="*/ 522514 h 587829"/>
              <a:gd name="connsiteX20" fmla="*/ 1216451 w 2443655"/>
              <a:gd name="connsiteY20" fmla="*/ 587829 h 587829"/>
              <a:gd name="connsiteX21" fmla="*/ 1437685 w 2443655"/>
              <a:gd name="connsiteY21" fmla="*/ 456764 h 587829"/>
              <a:gd name="connsiteX22" fmla="*/ 1001944 w 2443655"/>
              <a:gd name="connsiteY22" fmla="*/ 522514 h 587829"/>
              <a:gd name="connsiteX23" fmla="*/ 792938 w 2443655"/>
              <a:gd name="connsiteY23" fmla="*/ 470263 h 587829"/>
              <a:gd name="connsiteX24" fmla="*/ 374927 w 2443655"/>
              <a:gd name="connsiteY24" fmla="*/ 404948 h 587829"/>
              <a:gd name="connsiteX25" fmla="*/ 414116 w 2443655"/>
              <a:gd name="connsiteY25" fmla="*/ 391885 h 587829"/>
              <a:gd name="connsiteX26" fmla="*/ 753750 w 2443655"/>
              <a:gd name="connsiteY26" fmla="*/ 326571 h 587829"/>
              <a:gd name="connsiteX27" fmla="*/ 9167 w 2443655"/>
              <a:gd name="connsiteY27" fmla="*/ 0 h 587829"/>
              <a:gd name="connsiteX0" fmla="*/ 9167 w 2443655"/>
              <a:gd name="connsiteY0" fmla="*/ 0 h 587829"/>
              <a:gd name="connsiteX1" fmla="*/ 205110 w 2443655"/>
              <a:gd name="connsiteY1" fmla="*/ 13063 h 587829"/>
              <a:gd name="connsiteX2" fmla="*/ 1001944 w 2443655"/>
              <a:gd name="connsiteY2" fmla="*/ 26125 h 587829"/>
              <a:gd name="connsiteX3" fmla="*/ 988881 w 2443655"/>
              <a:gd name="connsiteY3" fmla="*/ 65314 h 587829"/>
              <a:gd name="connsiteX4" fmla="*/ 858253 w 2443655"/>
              <a:gd name="connsiteY4" fmla="*/ 78377 h 587829"/>
              <a:gd name="connsiteX5" fmla="*/ 819064 w 2443655"/>
              <a:gd name="connsiteY5" fmla="*/ 104503 h 587829"/>
              <a:gd name="connsiteX6" fmla="*/ 701498 w 2443655"/>
              <a:gd name="connsiteY6" fmla="*/ 130628 h 587829"/>
              <a:gd name="connsiteX7" fmla="*/ 1615898 w 2443655"/>
              <a:gd name="connsiteY7" fmla="*/ 169817 h 587829"/>
              <a:gd name="connsiteX8" fmla="*/ 1890218 w 2443655"/>
              <a:gd name="connsiteY8" fmla="*/ 195943 h 587829"/>
              <a:gd name="connsiteX9" fmla="*/ 2073098 w 2443655"/>
              <a:gd name="connsiteY9" fmla="*/ 235131 h 587829"/>
              <a:gd name="connsiteX10" fmla="*/ 2242916 w 2443655"/>
              <a:gd name="connsiteY10" fmla="*/ 261257 h 587829"/>
              <a:gd name="connsiteX11" fmla="*/ 2295167 w 2443655"/>
              <a:gd name="connsiteY11" fmla="*/ 274320 h 587829"/>
              <a:gd name="connsiteX12" fmla="*/ 2434758 w 2443655"/>
              <a:gd name="connsiteY12" fmla="*/ 112242 h 587829"/>
              <a:gd name="connsiteX13" fmla="*/ 2112287 w 2443655"/>
              <a:gd name="connsiteY13" fmla="*/ 339634 h 587829"/>
              <a:gd name="connsiteX14" fmla="*/ 1811841 w 2443655"/>
              <a:gd name="connsiteY14" fmla="*/ 391885 h 587829"/>
              <a:gd name="connsiteX15" fmla="*/ 2438858 w 2443655"/>
              <a:gd name="connsiteY15" fmla="*/ 404948 h 587829"/>
              <a:gd name="connsiteX16" fmla="*/ 2399670 w 2443655"/>
              <a:gd name="connsiteY16" fmla="*/ 444137 h 587829"/>
              <a:gd name="connsiteX17" fmla="*/ 1824904 w 2443655"/>
              <a:gd name="connsiteY17" fmla="*/ 457200 h 587829"/>
              <a:gd name="connsiteX18" fmla="*/ 1694276 w 2443655"/>
              <a:gd name="connsiteY18" fmla="*/ 509451 h 587829"/>
              <a:gd name="connsiteX19" fmla="*/ 1589773 w 2443655"/>
              <a:gd name="connsiteY19" fmla="*/ 522514 h 587829"/>
              <a:gd name="connsiteX20" fmla="*/ 1216451 w 2443655"/>
              <a:gd name="connsiteY20" fmla="*/ 587829 h 587829"/>
              <a:gd name="connsiteX21" fmla="*/ 1437685 w 2443655"/>
              <a:gd name="connsiteY21" fmla="*/ 456764 h 587829"/>
              <a:gd name="connsiteX22" fmla="*/ 1001944 w 2443655"/>
              <a:gd name="connsiteY22" fmla="*/ 522514 h 587829"/>
              <a:gd name="connsiteX23" fmla="*/ 792938 w 2443655"/>
              <a:gd name="connsiteY23" fmla="*/ 470263 h 587829"/>
              <a:gd name="connsiteX24" fmla="*/ 374927 w 2443655"/>
              <a:gd name="connsiteY24" fmla="*/ 404948 h 587829"/>
              <a:gd name="connsiteX25" fmla="*/ 414116 w 2443655"/>
              <a:gd name="connsiteY25" fmla="*/ 391885 h 587829"/>
              <a:gd name="connsiteX26" fmla="*/ 753750 w 2443655"/>
              <a:gd name="connsiteY26" fmla="*/ 326571 h 587829"/>
              <a:gd name="connsiteX27" fmla="*/ 9167 w 2443655"/>
              <a:gd name="connsiteY27" fmla="*/ 0 h 587829"/>
              <a:gd name="connsiteX0" fmla="*/ 9167 w 2443655"/>
              <a:gd name="connsiteY0" fmla="*/ 0 h 587829"/>
              <a:gd name="connsiteX1" fmla="*/ 205110 w 2443655"/>
              <a:gd name="connsiteY1" fmla="*/ 13063 h 587829"/>
              <a:gd name="connsiteX2" fmla="*/ 1001944 w 2443655"/>
              <a:gd name="connsiteY2" fmla="*/ 26125 h 587829"/>
              <a:gd name="connsiteX3" fmla="*/ 988881 w 2443655"/>
              <a:gd name="connsiteY3" fmla="*/ 65314 h 587829"/>
              <a:gd name="connsiteX4" fmla="*/ 858253 w 2443655"/>
              <a:gd name="connsiteY4" fmla="*/ 78377 h 587829"/>
              <a:gd name="connsiteX5" fmla="*/ 819064 w 2443655"/>
              <a:gd name="connsiteY5" fmla="*/ 104503 h 587829"/>
              <a:gd name="connsiteX6" fmla="*/ 701498 w 2443655"/>
              <a:gd name="connsiteY6" fmla="*/ 130628 h 587829"/>
              <a:gd name="connsiteX7" fmla="*/ 1615898 w 2443655"/>
              <a:gd name="connsiteY7" fmla="*/ 169817 h 587829"/>
              <a:gd name="connsiteX8" fmla="*/ 1890218 w 2443655"/>
              <a:gd name="connsiteY8" fmla="*/ 195943 h 587829"/>
              <a:gd name="connsiteX9" fmla="*/ 2073098 w 2443655"/>
              <a:gd name="connsiteY9" fmla="*/ 235131 h 587829"/>
              <a:gd name="connsiteX10" fmla="*/ 2108562 w 2443655"/>
              <a:gd name="connsiteY10" fmla="*/ 124332 h 587829"/>
              <a:gd name="connsiteX11" fmla="*/ 2242916 w 2443655"/>
              <a:gd name="connsiteY11" fmla="*/ 261257 h 587829"/>
              <a:gd name="connsiteX12" fmla="*/ 2295167 w 2443655"/>
              <a:gd name="connsiteY12" fmla="*/ 274320 h 587829"/>
              <a:gd name="connsiteX13" fmla="*/ 2434758 w 2443655"/>
              <a:gd name="connsiteY13" fmla="*/ 112242 h 587829"/>
              <a:gd name="connsiteX14" fmla="*/ 2112287 w 2443655"/>
              <a:gd name="connsiteY14" fmla="*/ 339634 h 587829"/>
              <a:gd name="connsiteX15" fmla="*/ 1811841 w 2443655"/>
              <a:gd name="connsiteY15" fmla="*/ 391885 h 587829"/>
              <a:gd name="connsiteX16" fmla="*/ 2438858 w 2443655"/>
              <a:gd name="connsiteY16" fmla="*/ 404948 h 587829"/>
              <a:gd name="connsiteX17" fmla="*/ 2399670 w 2443655"/>
              <a:gd name="connsiteY17" fmla="*/ 444137 h 587829"/>
              <a:gd name="connsiteX18" fmla="*/ 1824904 w 2443655"/>
              <a:gd name="connsiteY18" fmla="*/ 457200 h 587829"/>
              <a:gd name="connsiteX19" fmla="*/ 1694276 w 2443655"/>
              <a:gd name="connsiteY19" fmla="*/ 509451 h 587829"/>
              <a:gd name="connsiteX20" fmla="*/ 1589773 w 2443655"/>
              <a:gd name="connsiteY20" fmla="*/ 522514 h 587829"/>
              <a:gd name="connsiteX21" fmla="*/ 1216451 w 2443655"/>
              <a:gd name="connsiteY21" fmla="*/ 587829 h 587829"/>
              <a:gd name="connsiteX22" fmla="*/ 1437685 w 2443655"/>
              <a:gd name="connsiteY22" fmla="*/ 456764 h 587829"/>
              <a:gd name="connsiteX23" fmla="*/ 1001944 w 2443655"/>
              <a:gd name="connsiteY23" fmla="*/ 522514 h 587829"/>
              <a:gd name="connsiteX24" fmla="*/ 792938 w 2443655"/>
              <a:gd name="connsiteY24" fmla="*/ 470263 h 587829"/>
              <a:gd name="connsiteX25" fmla="*/ 374927 w 2443655"/>
              <a:gd name="connsiteY25" fmla="*/ 404948 h 587829"/>
              <a:gd name="connsiteX26" fmla="*/ 414116 w 2443655"/>
              <a:gd name="connsiteY26" fmla="*/ 391885 h 587829"/>
              <a:gd name="connsiteX27" fmla="*/ 753750 w 2443655"/>
              <a:gd name="connsiteY27" fmla="*/ 326571 h 587829"/>
              <a:gd name="connsiteX28" fmla="*/ 9167 w 2443655"/>
              <a:gd name="connsiteY28" fmla="*/ 0 h 587829"/>
              <a:gd name="connsiteX0" fmla="*/ 9167 w 2443655"/>
              <a:gd name="connsiteY0" fmla="*/ 0 h 587829"/>
              <a:gd name="connsiteX1" fmla="*/ 205110 w 2443655"/>
              <a:gd name="connsiteY1" fmla="*/ 13063 h 587829"/>
              <a:gd name="connsiteX2" fmla="*/ 1001944 w 2443655"/>
              <a:gd name="connsiteY2" fmla="*/ 26125 h 587829"/>
              <a:gd name="connsiteX3" fmla="*/ 988881 w 2443655"/>
              <a:gd name="connsiteY3" fmla="*/ 65314 h 587829"/>
              <a:gd name="connsiteX4" fmla="*/ 858253 w 2443655"/>
              <a:gd name="connsiteY4" fmla="*/ 78377 h 587829"/>
              <a:gd name="connsiteX5" fmla="*/ 819064 w 2443655"/>
              <a:gd name="connsiteY5" fmla="*/ 104503 h 587829"/>
              <a:gd name="connsiteX6" fmla="*/ 701498 w 2443655"/>
              <a:gd name="connsiteY6" fmla="*/ 130628 h 587829"/>
              <a:gd name="connsiteX7" fmla="*/ 1615898 w 2443655"/>
              <a:gd name="connsiteY7" fmla="*/ 169817 h 587829"/>
              <a:gd name="connsiteX8" fmla="*/ 1890218 w 2443655"/>
              <a:gd name="connsiteY8" fmla="*/ 195943 h 587829"/>
              <a:gd name="connsiteX9" fmla="*/ 2073098 w 2443655"/>
              <a:gd name="connsiteY9" fmla="*/ 235131 h 587829"/>
              <a:gd name="connsiteX10" fmla="*/ 2108562 w 2443655"/>
              <a:gd name="connsiteY10" fmla="*/ 124332 h 587829"/>
              <a:gd name="connsiteX11" fmla="*/ 2242916 w 2443655"/>
              <a:gd name="connsiteY11" fmla="*/ 261257 h 587829"/>
              <a:gd name="connsiteX12" fmla="*/ 2308610 w 2443655"/>
              <a:gd name="connsiteY12" fmla="*/ 20366 h 587829"/>
              <a:gd name="connsiteX13" fmla="*/ 2434758 w 2443655"/>
              <a:gd name="connsiteY13" fmla="*/ 112242 h 587829"/>
              <a:gd name="connsiteX14" fmla="*/ 2112287 w 2443655"/>
              <a:gd name="connsiteY14" fmla="*/ 339634 h 587829"/>
              <a:gd name="connsiteX15" fmla="*/ 1811841 w 2443655"/>
              <a:gd name="connsiteY15" fmla="*/ 391885 h 587829"/>
              <a:gd name="connsiteX16" fmla="*/ 2438858 w 2443655"/>
              <a:gd name="connsiteY16" fmla="*/ 404948 h 587829"/>
              <a:gd name="connsiteX17" fmla="*/ 2399670 w 2443655"/>
              <a:gd name="connsiteY17" fmla="*/ 444137 h 587829"/>
              <a:gd name="connsiteX18" fmla="*/ 1824904 w 2443655"/>
              <a:gd name="connsiteY18" fmla="*/ 457200 h 587829"/>
              <a:gd name="connsiteX19" fmla="*/ 1694276 w 2443655"/>
              <a:gd name="connsiteY19" fmla="*/ 509451 h 587829"/>
              <a:gd name="connsiteX20" fmla="*/ 1589773 w 2443655"/>
              <a:gd name="connsiteY20" fmla="*/ 522514 h 587829"/>
              <a:gd name="connsiteX21" fmla="*/ 1216451 w 2443655"/>
              <a:gd name="connsiteY21" fmla="*/ 587829 h 587829"/>
              <a:gd name="connsiteX22" fmla="*/ 1437685 w 2443655"/>
              <a:gd name="connsiteY22" fmla="*/ 456764 h 587829"/>
              <a:gd name="connsiteX23" fmla="*/ 1001944 w 2443655"/>
              <a:gd name="connsiteY23" fmla="*/ 522514 h 587829"/>
              <a:gd name="connsiteX24" fmla="*/ 792938 w 2443655"/>
              <a:gd name="connsiteY24" fmla="*/ 470263 h 587829"/>
              <a:gd name="connsiteX25" fmla="*/ 374927 w 2443655"/>
              <a:gd name="connsiteY25" fmla="*/ 404948 h 587829"/>
              <a:gd name="connsiteX26" fmla="*/ 414116 w 2443655"/>
              <a:gd name="connsiteY26" fmla="*/ 391885 h 587829"/>
              <a:gd name="connsiteX27" fmla="*/ 753750 w 2443655"/>
              <a:gd name="connsiteY27" fmla="*/ 326571 h 587829"/>
              <a:gd name="connsiteX28" fmla="*/ 9167 w 2443655"/>
              <a:gd name="connsiteY28" fmla="*/ 0 h 587829"/>
              <a:gd name="connsiteX0" fmla="*/ 9167 w 2443655"/>
              <a:gd name="connsiteY0" fmla="*/ 0 h 587829"/>
              <a:gd name="connsiteX1" fmla="*/ 205110 w 2443655"/>
              <a:gd name="connsiteY1" fmla="*/ 13063 h 587829"/>
              <a:gd name="connsiteX2" fmla="*/ 1001944 w 2443655"/>
              <a:gd name="connsiteY2" fmla="*/ 26125 h 587829"/>
              <a:gd name="connsiteX3" fmla="*/ 988881 w 2443655"/>
              <a:gd name="connsiteY3" fmla="*/ 65314 h 587829"/>
              <a:gd name="connsiteX4" fmla="*/ 858253 w 2443655"/>
              <a:gd name="connsiteY4" fmla="*/ 78377 h 587829"/>
              <a:gd name="connsiteX5" fmla="*/ 819064 w 2443655"/>
              <a:gd name="connsiteY5" fmla="*/ 104503 h 587829"/>
              <a:gd name="connsiteX6" fmla="*/ 701498 w 2443655"/>
              <a:gd name="connsiteY6" fmla="*/ 130628 h 587829"/>
              <a:gd name="connsiteX7" fmla="*/ 1615898 w 2443655"/>
              <a:gd name="connsiteY7" fmla="*/ 169817 h 587829"/>
              <a:gd name="connsiteX8" fmla="*/ 1890218 w 2443655"/>
              <a:gd name="connsiteY8" fmla="*/ 195943 h 587829"/>
              <a:gd name="connsiteX9" fmla="*/ 2073098 w 2443655"/>
              <a:gd name="connsiteY9" fmla="*/ 235131 h 587829"/>
              <a:gd name="connsiteX10" fmla="*/ 2108562 w 2443655"/>
              <a:gd name="connsiteY10" fmla="*/ 124332 h 587829"/>
              <a:gd name="connsiteX11" fmla="*/ 2231714 w 2443655"/>
              <a:gd name="connsiteY11" fmla="*/ 77362 h 587829"/>
              <a:gd name="connsiteX12" fmla="*/ 2308610 w 2443655"/>
              <a:gd name="connsiteY12" fmla="*/ 20366 h 587829"/>
              <a:gd name="connsiteX13" fmla="*/ 2434758 w 2443655"/>
              <a:gd name="connsiteY13" fmla="*/ 112242 h 587829"/>
              <a:gd name="connsiteX14" fmla="*/ 2112287 w 2443655"/>
              <a:gd name="connsiteY14" fmla="*/ 339634 h 587829"/>
              <a:gd name="connsiteX15" fmla="*/ 1811841 w 2443655"/>
              <a:gd name="connsiteY15" fmla="*/ 391885 h 587829"/>
              <a:gd name="connsiteX16" fmla="*/ 2438858 w 2443655"/>
              <a:gd name="connsiteY16" fmla="*/ 404948 h 587829"/>
              <a:gd name="connsiteX17" fmla="*/ 2399670 w 2443655"/>
              <a:gd name="connsiteY17" fmla="*/ 444137 h 587829"/>
              <a:gd name="connsiteX18" fmla="*/ 1824904 w 2443655"/>
              <a:gd name="connsiteY18" fmla="*/ 457200 h 587829"/>
              <a:gd name="connsiteX19" fmla="*/ 1694276 w 2443655"/>
              <a:gd name="connsiteY19" fmla="*/ 509451 h 587829"/>
              <a:gd name="connsiteX20" fmla="*/ 1589773 w 2443655"/>
              <a:gd name="connsiteY20" fmla="*/ 522514 h 587829"/>
              <a:gd name="connsiteX21" fmla="*/ 1216451 w 2443655"/>
              <a:gd name="connsiteY21" fmla="*/ 587829 h 587829"/>
              <a:gd name="connsiteX22" fmla="*/ 1437685 w 2443655"/>
              <a:gd name="connsiteY22" fmla="*/ 456764 h 587829"/>
              <a:gd name="connsiteX23" fmla="*/ 1001944 w 2443655"/>
              <a:gd name="connsiteY23" fmla="*/ 522514 h 587829"/>
              <a:gd name="connsiteX24" fmla="*/ 792938 w 2443655"/>
              <a:gd name="connsiteY24" fmla="*/ 470263 h 587829"/>
              <a:gd name="connsiteX25" fmla="*/ 374927 w 2443655"/>
              <a:gd name="connsiteY25" fmla="*/ 404948 h 587829"/>
              <a:gd name="connsiteX26" fmla="*/ 414116 w 2443655"/>
              <a:gd name="connsiteY26" fmla="*/ 391885 h 587829"/>
              <a:gd name="connsiteX27" fmla="*/ 753750 w 2443655"/>
              <a:gd name="connsiteY27" fmla="*/ 326571 h 587829"/>
              <a:gd name="connsiteX28" fmla="*/ 9167 w 2443655"/>
              <a:gd name="connsiteY28" fmla="*/ 0 h 587829"/>
              <a:gd name="connsiteX0" fmla="*/ 9167 w 2443655"/>
              <a:gd name="connsiteY0" fmla="*/ 0 h 587829"/>
              <a:gd name="connsiteX1" fmla="*/ 205110 w 2443655"/>
              <a:gd name="connsiteY1" fmla="*/ 13063 h 587829"/>
              <a:gd name="connsiteX2" fmla="*/ 1001944 w 2443655"/>
              <a:gd name="connsiteY2" fmla="*/ 26125 h 587829"/>
              <a:gd name="connsiteX3" fmla="*/ 988881 w 2443655"/>
              <a:gd name="connsiteY3" fmla="*/ 65314 h 587829"/>
              <a:gd name="connsiteX4" fmla="*/ 858253 w 2443655"/>
              <a:gd name="connsiteY4" fmla="*/ 78377 h 587829"/>
              <a:gd name="connsiteX5" fmla="*/ 819064 w 2443655"/>
              <a:gd name="connsiteY5" fmla="*/ 104503 h 587829"/>
              <a:gd name="connsiteX6" fmla="*/ 701498 w 2443655"/>
              <a:gd name="connsiteY6" fmla="*/ 130628 h 587829"/>
              <a:gd name="connsiteX7" fmla="*/ 1615898 w 2443655"/>
              <a:gd name="connsiteY7" fmla="*/ 169817 h 587829"/>
              <a:gd name="connsiteX8" fmla="*/ 1890218 w 2443655"/>
              <a:gd name="connsiteY8" fmla="*/ 195943 h 587829"/>
              <a:gd name="connsiteX9" fmla="*/ 2050694 w 2443655"/>
              <a:gd name="connsiteY9" fmla="*/ 103776 h 587829"/>
              <a:gd name="connsiteX10" fmla="*/ 2108562 w 2443655"/>
              <a:gd name="connsiteY10" fmla="*/ 124332 h 587829"/>
              <a:gd name="connsiteX11" fmla="*/ 2231714 w 2443655"/>
              <a:gd name="connsiteY11" fmla="*/ 77362 h 587829"/>
              <a:gd name="connsiteX12" fmla="*/ 2308610 w 2443655"/>
              <a:gd name="connsiteY12" fmla="*/ 20366 h 587829"/>
              <a:gd name="connsiteX13" fmla="*/ 2434758 w 2443655"/>
              <a:gd name="connsiteY13" fmla="*/ 112242 h 587829"/>
              <a:gd name="connsiteX14" fmla="*/ 2112287 w 2443655"/>
              <a:gd name="connsiteY14" fmla="*/ 339634 h 587829"/>
              <a:gd name="connsiteX15" fmla="*/ 1811841 w 2443655"/>
              <a:gd name="connsiteY15" fmla="*/ 391885 h 587829"/>
              <a:gd name="connsiteX16" fmla="*/ 2438858 w 2443655"/>
              <a:gd name="connsiteY16" fmla="*/ 404948 h 587829"/>
              <a:gd name="connsiteX17" fmla="*/ 2399670 w 2443655"/>
              <a:gd name="connsiteY17" fmla="*/ 444137 h 587829"/>
              <a:gd name="connsiteX18" fmla="*/ 1824904 w 2443655"/>
              <a:gd name="connsiteY18" fmla="*/ 457200 h 587829"/>
              <a:gd name="connsiteX19" fmla="*/ 1694276 w 2443655"/>
              <a:gd name="connsiteY19" fmla="*/ 509451 h 587829"/>
              <a:gd name="connsiteX20" fmla="*/ 1589773 w 2443655"/>
              <a:gd name="connsiteY20" fmla="*/ 522514 h 587829"/>
              <a:gd name="connsiteX21" fmla="*/ 1216451 w 2443655"/>
              <a:gd name="connsiteY21" fmla="*/ 587829 h 587829"/>
              <a:gd name="connsiteX22" fmla="*/ 1437685 w 2443655"/>
              <a:gd name="connsiteY22" fmla="*/ 456764 h 587829"/>
              <a:gd name="connsiteX23" fmla="*/ 1001944 w 2443655"/>
              <a:gd name="connsiteY23" fmla="*/ 522514 h 587829"/>
              <a:gd name="connsiteX24" fmla="*/ 792938 w 2443655"/>
              <a:gd name="connsiteY24" fmla="*/ 470263 h 587829"/>
              <a:gd name="connsiteX25" fmla="*/ 374927 w 2443655"/>
              <a:gd name="connsiteY25" fmla="*/ 404948 h 587829"/>
              <a:gd name="connsiteX26" fmla="*/ 414116 w 2443655"/>
              <a:gd name="connsiteY26" fmla="*/ 391885 h 587829"/>
              <a:gd name="connsiteX27" fmla="*/ 753750 w 2443655"/>
              <a:gd name="connsiteY27" fmla="*/ 326571 h 587829"/>
              <a:gd name="connsiteX28" fmla="*/ 9167 w 2443655"/>
              <a:gd name="connsiteY28" fmla="*/ 0 h 587829"/>
              <a:gd name="connsiteX0" fmla="*/ 9167 w 2443655"/>
              <a:gd name="connsiteY0" fmla="*/ 0 h 587829"/>
              <a:gd name="connsiteX1" fmla="*/ 205110 w 2443655"/>
              <a:gd name="connsiteY1" fmla="*/ 13063 h 587829"/>
              <a:gd name="connsiteX2" fmla="*/ 1001944 w 2443655"/>
              <a:gd name="connsiteY2" fmla="*/ 26125 h 587829"/>
              <a:gd name="connsiteX3" fmla="*/ 988881 w 2443655"/>
              <a:gd name="connsiteY3" fmla="*/ 65314 h 587829"/>
              <a:gd name="connsiteX4" fmla="*/ 858253 w 2443655"/>
              <a:gd name="connsiteY4" fmla="*/ 78377 h 587829"/>
              <a:gd name="connsiteX5" fmla="*/ 819064 w 2443655"/>
              <a:gd name="connsiteY5" fmla="*/ 104503 h 587829"/>
              <a:gd name="connsiteX6" fmla="*/ 701498 w 2443655"/>
              <a:gd name="connsiteY6" fmla="*/ 130628 h 587829"/>
              <a:gd name="connsiteX7" fmla="*/ 1615898 w 2443655"/>
              <a:gd name="connsiteY7" fmla="*/ 169817 h 587829"/>
              <a:gd name="connsiteX8" fmla="*/ 1883497 w 2443655"/>
              <a:gd name="connsiteY8" fmla="*/ 55831 h 587829"/>
              <a:gd name="connsiteX9" fmla="*/ 2050694 w 2443655"/>
              <a:gd name="connsiteY9" fmla="*/ 103776 h 587829"/>
              <a:gd name="connsiteX10" fmla="*/ 2108562 w 2443655"/>
              <a:gd name="connsiteY10" fmla="*/ 124332 h 587829"/>
              <a:gd name="connsiteX11" fmla="*/ 2231714 w 2443655"/>
              <a:gd name="connsiteY11" fmla="*/ 77362 h 587829"/>
              <a:gd name="connsiteX12" fmla="*/ 2308610 w 2443655"/>
              <a:gd name="connsiteY12" fmla="*/ 20366 h 587829"/>
              <a:gd name="connsiteX13" fmla="*/ 2434758 w 2443655"/>
              <a:gd name="connsiteY13" fmla="*/ 112242 h 587829"/>
              <a:gd name="connsiteX14" fmla="*/ 2112287 w 2443655"/>
              <a:gd name="connsiteY14" fmla="*/ 339634 h 587829"/>
              <a:gd name="connsiteX15" fmla="*/ 1811841 w 2443655"/>
              <a:gd name="connsiteY15" fmla="*/ 391885 h 587829"/>
              <a:gd name="connsiteX16" fmla="*/ 2438858 w 2443655"/>
              <a:gd name="connsiteY16" fmla="*/ 404948 h 587829"/>
              <a:gd name="connsiteX17" fmla="*/ 2399670 w 2443655"/>
              <a:gd name="connsiteY17" fmla="*/ 444137 h 587829"/>
              <a:gd name="connsiteX18" fmla="*/ 1824904 w 2443655"/>
              <a:gd name="connsiteY18" fmla="*/ 457200 h 587829"/>
              <a:gd name="connsiteX19" fmla="*/ 1694276 w 2443655"/>
              <a:gd name="connsiteY19" fmla="*/ 509451 h 587829"/>
              <a:gd name="connsiteX20" fmla="*/ 1589773 w 2443655"/>
              <a:gd name="connsiteY20" fmla="*/ 522514 h 587829"/>
              <a:gd name="connsiteX21" fmla="*/ 1216451 w 2443655"/>
              <a:gd name="connsiteY21" fmla="*/ 587829 h 587829"/>
              <a:gd name="connsiteX22" fmla="*/ 1437685 w 2443655"/>
              <a:gd name="connsiteY22" fmla="*/ 456764 h 587829"/>
              <a:gd name="connsiteX23" fmla="*/ 1001944 w 2443655"/>
              <a:gd name="connsiteY23" fmla="*/ 522514 h 587829"/>
              <a:gd name="connsiteX24" fmla="*/ 792938 w 2443655"/>
              <a:gd name="connsiteY24" fmla="*/ 470263 h 587829"/>
              <a:gd name="connsiteX25" fmla="*/ 374927 w 2443655"/>
              <a:gd name="connsiteY25" fmla="*/ 404948 h 587829"/>
              <a:gd name="connsiteX26" fmla="*/ 414116 w 2443655"/>
              <a:gd name="connsiteY26" fmla="*/ 391885 h 587829"/>
              <a:gd name="connsiteX27" fmla="*/ 753750 w 2443655"/>
              <a:gd name="connsiteY27" fmla="*/ 326571 h 587829"/>
              <a:gd name="connsiteX28" fmla="*/ 9167 w 2443655"/>
              <a:gd name="connsiteY28" fmla="*/ 0 h 587829"/>
              <a:gd name="connsiteX0" fmla="*/ 9167 w 2464131"/>
              <a:gd name="connsiteY0" fmla="*/ 0 h 608097"/>
              <a:gd name="connsiteX1" fmla="*/ 205110 w 2464131"/>
              <a:gd name="connsiteY1" fmla="*/ 13063 h 608097"/>
              <a:gd name="connsiteX2" fmla="*/ 1001944 w 2464131"/>
              <a:gd name="connsiteY2" fmla="*/ 26125 h 608097"/>
              <a:gd name="connsiteX3" fmla="*/ 988881 w 2464131"/>
              <a:gd name="connsiteY3" fmla="*/ 65314 h 608097"/>
              <a:gd name="connsiteX4" fmla="*/ 858253 w 2464131"/>
              <a:gd name="connsiteY4" fmla="*/ 78377 h 608097"/>
              <a:gd name="connsiteX5" fmla="*/ 819064 w 2464131"/>
              <a:gd name="connsiteY5" fmla="*/ 104503 h 608097"/>
              <a:gd name="connsiteX6" fmla="*/ 701498 w 2464131"/>
              <a:gd name="connsiteY6" fmla="*/ 130628 h 608097"/>
              <a:gd name="connsiteX7" fmla="*/ 1615898 w 2464131"/>
              <a:gd name="connsiteY7" fmla="*/ 169817 h 608097"/>
              <a:gd name="connsiteX8" fmla="*/ 1883497 w 2464131"/>
              <a:gd name="connsiteY8" fmla="*/ 55831 h 608097"/>
              <a:gd name="connsiteX9" fmla="*/ 2050694 w 2464131"/>
              <a:gd name="connsiteY9" fmla="*/ 103776 h 608097"/>
              <a:gd name="connsiteX10" fmla="*/ 2108562 w 2464131"/>
              <a:gd name="connsiteY10" fmla="*/ 124332 h 608097"/>
              <a:gd name="connsiteX11" fmla="*/ 2231714 w 2464131"/>
              <a:gd name="connsiteY11" fmla="*/ 77362 h 608097"/>
              <a:gd name="connsiteX12" fmla="*/ 2308610 w 2464131"/>
              <a:gd name="connsiteY12" fmla="*/ 20366 h 608097"/>
              <a:gd name="connsiteX13" fmla="*/ 2434758 w 2464131"/>
              <a:gd name="connsiteY13" fmla="*/ 112242 h 608097"/>
              <a:gd name="connsiteX14" fmla="*/ 2112287 w 2464131"/>
              <a:gd name="connsiteY14" fmla="*/ 339634 h 608097"/>
              <a:gd name="connsiteX15" fmla="*/ 1811841 w 2464131"/>
              <a:gd name="connsiteY15" fmla="*/ 391885 h 608097"/>
              <a:gd name="connsiteX16" fmla="*/ 2438858 w 2464131"/>
              <a:gd name="connsiteY16" fmla="*/ 404948 h 608097"/>
              <a:gd name="connsiteX17" fmla="*/ 2399670 w 2464131"/>
              <a:gd name="connsiteY17" fmla="*/ 444137 h 608097"/>
              <a:gd name="connsiteX18" fmla="*/ 1831625 w 2464131"/>
              <a:gd name="connsiteY18" fmla="*/ 606069 h 608097"/>
              <a:gd name="connsiteX19" fmla="*/ 1694276 w 2464131"/>
              <a:gd name="connsiteY19" fmla="*/ 509451 h 608097"/>
              <a:gd name="connsiteX20" fmla="*/ 1589773 w 2464131"/>
              <a:gd name="connsiteY20" fmla="*/ 522514 h 608097"/>
              <a:gd name="connsiteX21" fmla="*/ 1216451 w 2464131"/>
              <a:gd name="connsiteY21" fmla="*/ 587829 h 608097"/>
              <a:gd name="connsiteX22" fmla="*/ 1437685 w 2464131"/>
              <a:gd name="connsiteY22" fmla="*/ 456764 h 608097"/>
              <a:gd name="connsiteX23" fmla="*/ 1001944 w 2464131"/>
              <a:gd name="connsiteY23" fmla="*/ 522514 h 608097"/>
              <a:gd name="connsiteX24" fmla="*/ 792938 w 2464131"/>
              <a:gd name="connsiteY24" fmla="*/ 470263 h 608097"/>
              <a:gd name="connsiteX25" fmla="*/ 374927 w 2464131"/>
              <a:gd name="connsiteY25" fmla="*/ 404948 h 608097"/>
              <a:gd name="connsiteX26" fmla="*/ 414116 w 2464131"/>
              <a:gd name="connsiteY26" fmla="*/ 391885 h 608097"/>
              <a:gd name="connsiteX27" fmla="*/ 753750 w 2464131"/>
              <a:gd name="connsiteY27" fmla="*/ 326571 h 608097"/>
              <a:gd name="connsiteX28" fmla="*/ 9167 w 2464131"/>
              <a:gd name="connsiteY28" fmla="*/ 0 h 608097"/>
              <a:gd name="connsiteX0" fmla="*/ 9167 w 2464131"/>
              <a:gd name="connsiteY0" fmla="*/ 0 h 677949"/>
              <a:gd name="connsiteX1" fmla="*/ 205110 w 2464131"/>
              <a:gd name="connsiteY1" fmla="*/ 13063 h 677949"/>
              <a:gd name="connsiteX2" fmla="*/ 1001944 w 2464131"/>
              <a:gd name="connsiteY2" fmla="*/ 26125 h 677949"/>
              <a:gd name="connsiteX3" fmla="*/ 988881 w 2464131"/>
              <a:gd name="connsiteY3" fmla="*/ 65314 h 677949"/>
              <a:gd name="connsiteX4" fmla="*/ 858253 w 2464131"/>
              <a:gd name="connsiteY4" fmla="*/ 78377 h 677949"/>
              <a:gd name="connsiteX5" fmla="*/ 819064 w 2464131"/>
              <a:gd name="connsiteY5" fmla="*/ 104503 h 677949"/>
              <a:gd name="connsiteX6" fmla="*/ 701498 w 2464131"/>
              <a:gd name="connsiteY6" fmla="*/ 130628 h 677949"/>
              <a:gd name="connsiteX7" fmla="*/ 1615898 w 2464131"/>
              <a:gd name="connsiteY7" fmla="*/ 169817 h 677949"/>
              <a:gd name="connsiteX8" fmla="*/ 1883497 w 2464131"/>
              <a:gd name="connsiteY8" fmla="*/ 55831 h 677949"/>
              <a:gd name="connsiteX9" fmla="*/ 2050694 w 2464131"/>
              <a:gd name="connsiteY9" fmla="*/ 103776 h 677949"/>
              <a:gd name="connsiteX10" fmla="*/ 2108562 w 2464131"/>
              <a:gd name="connsiteY10" fmla="*/ 124332 h 677949"/>
              <a:gd name="connsiteX11" fmla="*/ 2231714 w 2464131"/>
              <a:gd name="connsiteY11" fmla="*/ 77362 h 677949"/>
              <a:gd name="connsiteX12" fmla="*/ 2308610 w 2464131"/>
              <a:gd name="connsiteY12" fmla="*/ 20366 h 677949"/>
              <a:gd name="connsiteX13" fmla="*/ 2434758 w 2464131"/>
              <a:gd name="connsiteY13" fmla="*/ 112242 h 677949"/>
              <a:gd name="connsiteX14" fmla="*/ 2112287 w 2464131"/>
              <a:gd name="connsiteY14" fmla="*/ 339634 h 677949"/>
              <a:gd name="connsiteX15" fmla="*/ 1811841 w 2464131"/>
              <a:gd name="connsiteY15" fmla="*/ 391885 h 677949"/>
              <a:gd name="connsiteX16" fmla="*/ 2438858 w 2464131"/>
              <a:gd name="connsiteY16" fmla="*/ 404948 h 677949"/>
              <a:gd name="connsiteX17" fmla="*/ 2399670 w 2464131"/>
              <a:gd name="connsiteY17" fmla="*/ 444137 h 677949"/>
              <a:gd name="connsiteX18" fmla="*/ 1831625 w 2464131"/>
              <a:gd name="connsiteY18" fmla="*/ 606069 h 677949"/>
              <a:gd name="connsiteX19" fmla="*/ 1694276 w 2464131"/>
              <a:gd name="connsiteY19" fmla="*/ 509451 h 677949"/>
              <a:gd name="connsiteX20" fmla="*/ 1589773 w 2464131"/>
              <a:gd name="connsiteY20" fmla="*/ 522514 h 677949"/>
              <a:gd name="connsiteX21" fmla="*/ 1216451 w 2464131"/>
              <a:gd name="connsiteY21" fmla="*/ 587829 h 677949"/>
              <a:gd name="connsiteX22" fmla="*/ 1437685 w 2464131"/>
              <a:gd name="connsiteY22" fmla="*/ 456764 h 677949"/>
              <a:gd name="connsiteX23" fmla="*/ 1001944 w 2464131"/>
              <a:gd name="connsiteY23" fmla="*/ 522514 h 677949"/>
              <a:gd name="connsiteX24" fmla="*/ 792938 w 2464131"/>
              <a:gd name="connsiteY24" fmla="*/ 470263 h 677949"/>
              <a:gd name="connsiteX25" fmla="*/ 374927 w 2464131"/>
              <a:gd name="connsiteY25" fmla="*/ 404948 h 677949"/>
              <a:gd name="connsiteX26" fmla="*/ 414116 w 2464131"/>
              <a:gd name="connsiteY26" fmla="*/ 391885 h 677949"/>
              <a:gd name="connsiteX27" fmla="*/ 753750 w 2464131"/>
              <a:gd name="connsiteY27" fmla="*/ 326571 h 677949"/>
              <a:gd name="connsiteX28" fmla="*/ 9167 w 2464131"/>
              <a:gd name="connsiteY28" fmla="*/ 0 h 677949"/>
              <a:gd name="connsiteX0" fmla="*/ 9167 w 2464131"/>
              <a:gd name="connsiteY0" fmla="*/ 0 h 715990"/>
              <a:gd name="connsiteX1" fmla="*/ 205110 w 2464131"/>
              <a:gd name="connsiteY1" fmla="*/ 13063 h 715990"/>
              <a:gd name="connsiteX2" fmla="*/ 1001944 w 2464131"/>
              <a:gd name="connsiteY2" fmla="*/ 26125 h 715990"/>
              <a:gd name="connsiteX3" fmla="*/ 988881 w 2464131"/>
              <a:gd name="connsiteY3" fmla="*/ 65314 h 715990"/>
              <a:gd name="connsiteX4" fmla="*/ 858253 w 2464131"/>
              <a:gd name="connsiteY4" fmla="*/ 78377 h 715990"/>
              <a:gd name="connsiteX5" fmla="*/ 819064 w 2464131"/>
              <a:gd name="connsiteY5" fmla="*/ 104503 h 715990"/>
              <a:gd name="connsiteX6" fmla="*/ 701498 w 2464131"/>
              <a:gd name="connsiteY6" fmla="*/ 130628 h 715990"/>
              <a:gd name="connsiteX7" fmla="*/ 1615898 w 2464131"/>
              <a:gd name="connsiteY7" fmla="*/ 169817 h 715990"/>
              <a:gd name="connsiteX8" fmla="*/ 1883497 w 2464131"/>
              <a:gd name="connsiteY8" fmla="*/ 55831 h 715990"/>
              <a:gd name="connsiteX9" fmla="*/ 2050694 w 2464131"/>
              <a:gd name="connsiteY9" fmla="*/ 103776 h 715990"/>
              <a:gd name="connsiteX10" fmla="*/ 2108562 w 2464131"/>
              <a:gd name="connsiteY10" fmla="*/ 124332 h 715990"/>
              <a:gd name="connsiteX11" fmla="*/ 2231714 w 2464131"/>
              <a:gd name="connsiteY11" fmla="*/ 77362 h 715990"/>
              <a:gd name="connsiteX12" fmla="*/ 2308610 w 2464131"/>
              <a:gd name="connsiteY12" fmla="*/ 20366 h 715990"/>
              <a:gd name="connsiteX13" fmla="*/ 2434758 w 2464131"/>
              <a:gd name="connsiteY13" fmla="*/ 112242 h 715990"/>
              <a:gd name="connsiteX14" fmla="*/ 2112287 w 2464131"/>
              <a:gd name="connsiteY14" fmla="*/ 339634 h 715990"/>
              <a:gd name="connsiteX15" fmla="*/ 1811841 w 2464131"/>
              <a:gd name="connsiteY15" fmla="*/ 391885 h 715990"/>
              <a:gd name="connsiteX16" fmla="*/ 2438858 w 2464131"/>
              <a:gd name="connsiteY16" fmla="*/ 404948 h 715990"/>
              <a:gd name="connsiteX17" fmla="*/ 2399670 w 2464131"/>
              <a:gd name="connsiteY17" fmla="*/ 444137 h 715990"/>
              <a:gd name="connsiteX18" fmla="*/ 1831625 w 2464131"/>
              <a:gd name="connsiteY18" fmla="*/ 649855 h 715990"/>
              <a:gd name="connsiteX19" fmla="*/ 1694276 w 2464131"/>
              <a:gd name="connsiteY19" fmla="*/ 509451 h 715990"/>
              <a:gd name="connsiteX20" fmla="*/ 1589773 w 2464131"/>
              <a:gd name="connsiteY20" fmla="*/ 522514 h 715990"/>
              <a:gd name="connsiteX21" fmla="*/ 1216451 w 2464131"/>
              <a:gd name="connsiteY21" fmla="*/ 587829 h 715990"/>
              <a:gd name="connsiteX22" fmla="*/ 1437685 w 2464131"/>
              <a:gd name="connsiteY22" fmla="*/ 456764 h 715990"/>
              <a:gd name="connsiteX23" fmla="*/ 1001944 w 2464131"/>
              <a:gd name="connsiteY23" fmla="*/ 522514 h 715990"/>
              <a:gd name="connsiteX24" fmla="*/ 792938 w 2464131"/>
              <a:gd name="connsiteY24" fmla="*/ 470263 h 715990"/>
              <a:gd name="connsiteX25" fmla="*/ 374927 w 2464131"/>
              <a:gd name="connsiteY25" fmla="*/ 404948 h 715990"/>
              <a:gd name="connsiteX26" fmla="*/ 414116 w 2464131"/>
              <a:gd name="connsiteY26" fmla="*/ 391885 h 715990"/>
              <a:gd name="connsiteX27" fmla="*/ 753750 w 2464131"/>
              <a:gd name="connsiteY27" fmla="*/ 326571 h 715990"/>
              <a:gd name="connsiteX28" fmla="*/ 9167 w 2464131"/>
              <a:gd name="connsiteY28" fmla="*/ 0 h 715990"/>
              <a:gd name="connsiteX0" fmla="*/ 9167 w 2464131"/>
              <a:gd name="connsiteY0" fmla="*/ 0 h 652995"/>
              <a:gd name="connsiteX1" fmla="*/ 205110 w 2464131"/>
              <a:gd name="connsiteY1" fmla="*/ 13063 h 652995"/>
              <a:gd name="connsiteX2" fmla="*/ 1001944 w 2464131"/>
              <a:gd name="connsiteY2" fmla="*/ 26125 h 652995"/>
              <a:gd name="connsiteX3" fmla="*/ 988881 w 2464131"/>
              <a:gd name="connsiteY3" fmla="*/ 65314 h 652995"/>
              <a:gd name="connsiteX4" fmla="*/ 858253 w 2464131"/>
              <a:gd name="connsiteY4" fmla="*/ 78377 h 652995"/>
              <a:gd name="connsiteX5" fmla="*/ 819064 w 2464131"/>
              <a:gd name="connsiteY5" fmla="*/ 104503 h 652995"/>
              <a:gd name="connsiteX6" fmla="*/ 701498 w 2464131"/>
              <a:gd name="connsiteY6" fmla="*/ 130628 h 652995"/>
              <a:gd name="connsiteX7" fmla="*/ 1615898 w 2464131"/>
              <a:gd name="connsiteY7" fmla="*/ 169817 h 652995"/>
              <a:gd name="connsiteX8" fmla="*/ 1883497 w 2464131"/>
              <a:gd name="connsiteY8" fmla="*/ 55831 h 652995"/>
              <a:gd name="connsiteX9" fmla="*/ 2050694 w 2464131"/>
              <a:gd name="connsiteY9" fmla="*/ 103776 h 652995"/>
              <a:gd name="connsiteX10" fmla="*/ 2108562 w 2464131"/>
              <a:gd name="connsiteY10" fmla="*/ 124332 h 652995"/>
              <a:gd name="connsiteX11" fmla="*/ 2231714 w 2464131"/>
              <a:gd name="connsiteY11" fmla="*/ 77362 h 652995"/>
              <a:gd name="connsiteX12" fmla="*/ 2308610 w 2464131"/>
              <a:gd name="connsiteY12" fmla="*/ 20366 h 652995"/>
              <a:gd name="connsiteX13" fmla="*/ 2434758 w 2464131"/>
              <a:gd name="connsiteY13" fmla="*/ 112242 h 652995"/>
              <a:gd name="connsiteX14" fmla="*/ 2112287 w 2464131"/>
              <a:gd name="connsiteY14" fmla="*/ 339634 h 652995"/>
              <a:gd name="connsiteX15" fmla="*/ 1811841 w 2464131"/>
              <a:gd name="connsiteY15" fmla="*/ 391885 h 652995"/>
              <a:gd name="connsiteX16" fmla="*/ 2438858 w 2464131"/>
              <a:gd name="connsiteY16" fmla="*/ 404948 h 652995"/>
              <a:gd name="connsiteX17" fmla="*/ 2399670 w 2464131"/>
              <a:gd name="connsiteY17" fmla="*/ 444137 h 652995"/>
              <a:gd name="connsiteX18" fmla="*/ 1831625 w 2464131"/>
              <a:gd name="connsiteY18" fmla="*/ 649855 h 652995"/>
              <a:gd name="connsiteX19" fmla="*/ 1694276 w 2464131"/>
              <a:gd name="connsiteY19" fmla="*/ 509451 h 652995"/>
              <a:gd name="connsiteX20" fmla="*/ 1589773 w 2464131"/>
              <a:gd name="connsiteY20" fmla="*/ 522514 h 652995"/>
              <a:gd name="connsiteX21" fmla="*/ 1216451 w 2464131"/>
              <a:gd name="connsiteY21" fmla="*/ 587829 h 652995"/>
              <a:gd name="connsiteX22" fmla="*/ 1437685 w 2464131"/>
              <a:gd name="connsiteY22" fmla="*/ 456764 h 652995"/>
              <a:gd name="connsiteX23" fmla="*/ 1001944 w 2464131"/>
              <a:gd name="connsiteY23" fmla="*/ 522514 h 652995"/>
              <a:gd name="connsiteX24" fmla="*/ 792938 w 2464131"/>
              <a:gd name="connsiteY24" fmla="*/ 470263 h 652995"/>
              <a:gd name="connsiteX25" fmla="*/ 374927 w 2464131"/>
              <a:gd name="connsiteY25" fmla="*/ 404948 h 652995"/>
              <a:gd name="connsiteX26" fmla="*/ 414116 w 2464131"/>
              <a:gd name="connsiteY26" fmla="*/ 391885 h 652995"/>
              <a:gd name="connsiteX27" fmla="*/ 753750 w 2464131"/>
              <a:gd name="connsiteY27" fmla="*/ 326571 h 652995"/>
              <a:gd name="connsiteX28" fmla="*/ 9167 w 2464131"/>
              <a:gd name="connsiteY28" fmla="*/ 0 h 652995"/>
              <a:gd name="connsiteX0" fmla="*/ 9167 w 2464131"/>
              <a:gd name="connsiteY0" fmla="*/ 0 h 652995"/>
              <a:gd name="connsiteX1" fmla="*/ 205110 w 2464131"/>
              <a:gd name="connsiteY1" fmla="*/ 13063 h 652995"/>
              <a:gd name="connsiteX2" fmla="*/ 1001944 w 2464131"/>
              <a:gd name="connsiteY2" fmla="*/ 26125 h 652995"/>
              <a:gd name="connsiteX3" fmla="*/ 988881 w 2464131"/>
              <a:gd name="connsiteY3" fmla="*/ 65314 h 652995"/>
              <a:gd name="connsiteX4" fmla="*/ 858253 w 2464131"/>
              <a:gd name="connsiteY4" fmla="*/ 78377 h 652995"/>
              <a:gd name="connsiteX5" fmla="*/ 819064 w 2464131"/>
              <a:gd name="connsiteY5" fmla="*/ 104503 h 652995"/>
              <a:gd name="connsiteX6" fmla="*/ 701498 w 2464131"/>
              <a:gd name="connsiteY6" fmla="*/ 130628 h 652995"/>
              <a:gd name="connsiteX7" fmla="*/ 1615898 w 2464131"/>
              <a:gd name="connsiteY7" fmla="*/ 169817 h 652995"/>
              <a:gd name="connsiteX8" fmla="*/ 1883497 w 2464131"/>
              <a:gd name="connsiteY8" fmla="*/ 55831 h 652995"/>
              <a:gd name="connsiteX9" fmla="*/ 2050694 w 2464131"/>
              <a:gd name="connsiteY9" fmla="*/ 103776 h 652995"/>
              <a:gd name="connsiteX10" fmla="*/ 2108562 w 2464131"/>
              <a:gd name="connsiteY10" fmla="*/ 124332 h 652995"/>
              <a:gd name="connsiteX11" fmla="*/ 2231714 w 2464131"/>
              <a:gd name="connsiteY11" fmla="*/ 77362 h 652995"/>
              <a:gd name="connsiteX12" fmla="*/ 2308610 w 2464131"/>
              <a:gd name="connsiteY12" fmla="*/ 20366 h 652995"/>
              <a:gd name="connsiteX13" fmla="*/ 2434758 w 2464131"/>
              <a:gd name="connsiteY13" fmla="*/ 112242 h 652995"/>
              <a:gd name="connsiteX14" fmla="*/ 2112287 w 2464131"/>
              <a:gd name="connsiteY14" fmla="*/ 260821 h 652995"/>
              <a:gd name="connsiteX15" fmla="*/ 1811841 w 2464131"/>
              <a:gd name="connsiteY15" fmla="*/ 391885 h 652995"/>
              <a:gd name="connsiteX16" fmla="*/ 2438858 w 2464131"/>
              <a:gd name="connsiteY16" fmla="*/ 404948 h 652995"/>
              <a:gd name="connsiteX17" fmla="*/ 2399670 w 2464131"/>
              <a:gd name="connsiteY17" fmla="*/ 444137 h 652995"/>
              <a:gd name="connsiteX18" fmla="*/ 1831625 w 2464131"/>
              <a:gd name="connsiteY18" fmla="*/ 649855 h 652995"/>
              <a:gd name="connsiteX19" fmla="*/ 1694276 w 2464131"/>
              <a:gd name="connsiteY19" fmla="*/ 509451 h 652995"/>
              <a:gd name="connsiteX20" fmla="*/ 1589773 w 2464131"/>
              <a:gd name="connsiteY20" fmla="*/ 522514 h 652995"/>
              <a:gd name="connsiteX21" fmla="*/ 1216451 w 2464131"/>
              <a:gd name="connsiteY21" fmla="*/ 587829 h 652995"/>
              <a:gd name="connsiteX22" fmla="*/ 1437685 w 2464131"/>
              <a:gd name="connsiteY22" fmla="*/ 456764 h 652995"/>
              <a:gd name="connsiteX23" fmla="*/ 1001944 w 2464131"/>
              <a:gd name="connsiteY23" fmla="*/ 522514 h 652995"/>
              <a:gd name="connsiteX24" fmla="*/ 792938 w 2464131"/>
              <a:gd name="connsiteY24" fmla="*/ 470263 h 652995"/>
              <a:gd name="connsiteX25" fmla="*/ 374927 w 2464131"/>
              <a:gd name="connsiteY25" fmla="*/ 404948 h 652995"/>
              <a:gd name="connsiteX26" fmla="*/ 414116 w 2464131"/>
              <a:gd name="connsiteY26" fmla="*/ 391885 h 652995"/>
              <a:gd name="connsiteX27" fmla="*/ 753750 w 2464131"/>
              <a:gd name="connsiteY27" fmla="*/ 326571 h 652995"/>
              <a:gd name="connsiteX28" fmla="*/ 9167 w 2464131"/>
              <a:gd name="connsiteY28" fmla="*/ 0 h 652995"/>
              <a:gd name="connsiteX0" fmla="*/ 9167 w 2464131"/>
              <a:gd name="connsiteY0" fmla="*/ 0 h 652995"/>
              <a:gd name="connsiteX1" fmla="*/ 205110 w 2464131"/>
              <a:gd name="connsiteY1" fmla="*/ 13063 h 652995"/>
              <a:gd name="connsiteX2" fmla="*/ 1001944 w 2464131"/>
              <a:gd name="connsiteY2" fmla="*/ 26125 h 652995"/>
              <a:gd name="connsiteX3" fmla="*/ 988881 w 2464131"/>
              <a:gd name="connsiteY3" fmla="*/ 65314 h 652995"/>
              <a:gd name="connsiteX4" fmla="*/ 858253 w 2464131"/>
              <a:gd name="connsiteY4" fmla="*/ 78377 h 652995"/>
              <a:gd name="connsiteX5" fmla="*/ 819064 w 2464131"/>
              <a:gd name="connsiteY5" fmla="*/ 104503 h 652995"/>
              <a:gd name="connsiteX6" fmla="*/ 701498 w 2464131"/>
              <a:gd name="connsiteY6" fmla="*/ 130628 h 652995"/>
              <a:gd name="connsiteX7" fmla="*/ 1615898 w 2464131"/>
              <a:gd name="connsiteY7" fmla="*/ 169817 h 652995"/>
              <a:gd name="connsiteX8" fmla="*/ 1883497 w 2464131"/>
              <a:gd name="connsiteY8" fmla="*/ 55831 h 652995"/>
              <a:gd name="connsiteX9" fmla="*/ 2050694 w 2464131"/>
              <a:gd name="connsiteY9" fmla="*/ 103776 h 652995"/>
              <a:gd name="connsiteX10" fmla="*/ 2108562 w 2464131"/>
              <a:gd name="connsiteY10" fmla="*/ 124332 h 652995"/>
              <a:gd name="connsiteX11" fmla="*/ 2231714 w 2464131"/>
              <a:gd name="connsiteY11" fmla="*/ 77362 h 652995"/>
              <a:gd name="connsiteX12" fmla="*/ 2310850 w 2464131"/>
              <a:gd name="connsiteY12" fmla="*/ 151721 h 652995"/>
              <a:gd name="connsiteX13" fmla="*/ 2434758 w 2464131"/>
              <a:gd name="connsiteY13" fmla="*/ 112242 h 652995"/>
              <a:gd name="connsiteX14" fmla="*/ 2112287 w 2464131"/>
              <a:gd name="connsiteY14" fmla="*/ 260821 h 652995"/>
              <a:gd name="connsiteX15" fmla="*/ 1811841 w 2464131"/>
              <a:gd name="connsiteY15" fmla="*/ 391885 h 652995"/>
              <a:gd name="connsiteX16" fmla="*/ 2438858 w 2464131"/>
              <a:gd name="connsiteY16" fmla="*/ 404948 h 652995"/>
              <a:gd name="connsiteX17" fmla="*/ 2399670 w 2464131"/>
              <a:gd name="connsiteY17" fmla="*/ 444137 h 652995"/>
              <a:gd name="connsiteX18" fmla="*/ 1831625 w 2464131"/>
              <a:gd name="connsiteY18" fmla="*/ 649855 h 652995"/>
              <a:gd name="connsiteX19" fmla="*/ 1694276 w 2464131"/>
              <a:gd name="connsiteY19" fmla="*/ 509451 h 652995"/>
              <a:gd name="connsiteX20" fmla="*/ 1589773 w 2464131"/>
              <a:gd name="connsiteY20" fmla="*/ 522514 h 652995"/>
              <a:gd name="connsiteX21" fmla="*/ 1216451 w 2464131"/>
              <a:gd name="connsiteY21" fmla="*/ 587829 h 652995"/>
              <a:gd name="connsiteX22" fmla="*/ 1437685 w 2464131"/>
              <a:gd name="connsiteY22" fmla="*/ 456764 h 652995"/>
              <a:gd name="connsiteX23" fmla="*/ 1001944 w 2464131"/>
              <a:gd name="connsiteY23" fmla="*/ 522514 h 652995"/>
              <a:gd name="connsiteX24" fmla="*/ 792938 w 2464131"/>
              <a:gd name="connsiteY24" fmla="*/ 470263 h 652995"/>
              <a:gd name="connsiteX25" fmla="*/ 374927 w 2464131"/>
              <a:gd name="connsiteY25" fmla="*/ 404948 h 652995"/>
              <a:gd name="connsiteX26" fmla="*/ 414116 w 2464131"/>
              <a:gd name="connsiteY26" fmla="*/ 391885 h 652995"/>
              <a:gd name="connsiteX27" fmla="*/ 753750 w 2464131"/>
              <a:gd name="connsiteY27" fmla="*/ 326571 h 652995"/>
              <a:gd name="connsiteX28" fmla="*/ 9167 w 2464131"/>
              <a:gd name="connsiteY28" fmla="*/ 0 h 652995"/>
              <a:gd name="connsiteX0" fmla="*/ 9167 w 2464131"/>
              <a:gd name="connsiteY0" fmla="*/ 0 h 652995"/>
              <a:gd name="connsiteX1" fmla="*/ 205110 w 2464131"/>
              <a:gd name="connsiteY1" fmla="*/ 13063 h 652995"/>
              <a:gd name="connsiteX2" fmla="*/ 1001944 w 2464131"/>
              <a:gd name="connsiteY2" fmla="*/ 26125 h 652995"/>
              <a:gd name="connsiteX3" fmla="*/ 988881 w 2464131"/>
              <a:gd name="connsiteY3" fmla="*/ 65314 h 652995"/>
              <a:gd name="connsiteX4" fmla="*/ 858253 w 2464131"/>
              <a:gd name="connsiteY4" fmla="*/ 78377 h 652995"/>
              <a:gd name="connsiteX5" fmla="*/ 819064 w 2464131"/>
              <a:gd name="connsiteY5" fmla="*/ 104503 h 652995"/>
              <a:gd name="connsiteX6" fmla="*/ 701498 w 2464131"/>
              <a:gd name="connsiteY6" fmla="*/ 130628 h 652995"/>
              <a:gd name="connsiteX7" fmla="*/ 1615898 w 2464131"/>
              <a:gd name="connsiteY7" fmla="*/ 169817 h 652995"/>
              <a:gd name="connsiteX8" fmla="*/ 1883497 w 2464131"/>
              <a:gd name="connsiteY8" fmla="*/ 55831 h 652995"/>
              <a:gd name="connsiteX9" fmla="*/ 2050694 w 2464131"/>
              <a:gd name="connsiteY9" fmla="*/ 103776 h 652995"/>
              <a:gd name="connsiteX10" fmla="*/ 2108562 w 2464131"/>
              <a:gd name="connsiteY10" fmla="*/ 124332 h 652995"/>
              <a:gd name="connsiteX11" fmla="*/ 2231714 w 2464131"/>
              <a:gd name="connsiteY11" fmla="*/ 77362 h 652995"/>
              <a:gd name="connsiteX12" fmla="*/ 2310850 w 2464131"/>
              <a:gd name="connsiteY12" fmla="*/ 81665 h 652995"/>
              <a:gd name="connsiteX13" fmla="*/ 2434758 w 2464131"/>
              <a:gd name="connsiteY13" fmla="*/ 112242 h 652995"/>
              <a:gd name="connsiteX14" fmla="*/ 2112287 w 2464131"/>
              <a:gd name="connsiteY14" fmla="*/ 260821 h 652995"/>
              <a:gd name="connsiteX15" fmla="*/ 1811841 w 2464131"/>
              <a:gd name="connsiteY15" fmla="*/ 391885 h 652995"/>
              <a:gd name="connsiteX16" fmla="*/ 2438858 w 2464131"/>
              <a:gd name="connsiteY16" fmla="*/ 404948 h 652995"/>
              <a:gd name="connsiteX17" fmla="*/ 2399670 w 2464131"/>
              <a:gd name="connsiteY17" fmla="*/ 444137 h 652995"/>
              <a:gd name="connsiteX18" fmla="*/ 1831625 w 2464131"/>
              <a:gd name="connsiteY18" fmla="*/ 649855 h 652995"/>
              <a:gd name="connsiteX19" fmla="*/ 1694276 w 2464131"/>
              <a:gd name="connsiteY19" fmla="*/ 509451 h 652995"/>
              <a:gd name="connsiteX20" fmla="*/ 1589773 w 2464131"/>
              <a:gd name="connsiteY20" fmla="*/ 522514 h 652995"/>
              <a:gd name="connsiteX21" fmla="*/ 1216451 w 2464131"/>
              <a:gd name="connsiteY21" fmla="*/ 587829 h 652995"/>
              <a:gd name="connsiteX22" fmla="*/ 1437685 w 2464131"/>
              <a:gd name="connsiteY22" fmla="*/ 456764 h 652995"/>
              <a:gd name="connsiteX23" fmla="*/ 1001944 w 2464131"/>
              <a:gd name="connsiteY23" fmla="*/ 522514 h 652995"/>
              <a:gd name="connsiteX24" fmla="*/ 792938 w 2464131"/>
              <a:gd name="connsiteY24" fmla="*/ 470263 h 652995"/>
              <a:gd name="connsiteX25" fmla="*/ 374927 w 2464131"/>
              <a:gd name="connsiteY25" fmla="*/ 404948 h 652995"/>
              <a:gd name="connsiteX26" fmla="*/ 414116 w 2464131"/>
              <a:gd name="connsiteY26" fmla="*/ 391885 h 652995"/>
              <a:gd name="connsiteX27" fmla="*/ 753750 w 2464131"/>
              <a:gd name="connsiteY27" fmla="*/ 326571 h 652995"/>
              <a:gd name="connsiteX28" fmla="*/ 9167 w 2464131"/>
              <a:gd name="connsiteY28" fmla="*/ 0 h 652995"/>
              <a:gd name="connsiteX0" fmla="*/ 9167 w 2464131"/>
              <a:gd name="connsiteY0" fmla="*/ 0 h 652995"/>
              <a:gd name="connsiteX1" fmla="*/ 205110 w 2464131"/>
              <a:gd name="connsiteY1" fmla="*/ 13063 h 652995"/>
              <a:gd name="connsiteX2" fmla="*/ 1001944 w 2464131"/>
              <a:gd name="connsiteY2" fmla="*/ 26125 h 652995"/>
              <a:gd name="connsiteX3" fmla="*/ 988881 w 2464131"/>
              <a:gd name="connsiteY3" fmla="*/ 65314 h 652995"/>
              <a:gd name="connsiteX4" fmla="*/ 858253 w 2464131"/>
              <a:gd name="connsiteY4" fmla="*/ 78377 h 652995"/>
              <a:gd name="connsiteX5" fmla="*/ 819064 w 2464131"/>
              <a:gd name="connsiteY5" fmla="*/ 104503 h 652995"/>
              <a:gd name="connsiteX6" fmla="*/ 701498 w 2464131"/>
              <a:gd name="connsiteY6" fmla="*/ 130628 h 652995"/>
              <a:gd name="connsiteX7" fmla="*/ 1615898 w 2464131"/>
              <a:gd name="connsiteY7" fmla="*/ 169817 h 652995"/>
              <a:gd name="connsiteX8" fmla="*/ 1883497 w 2464131"/>
              <a:gd name="connsiteY8" fmla="*/ 55831 h 652995"/>
              <a:gd name="connsiteX9" fmla="*/ 2050694 w 2464131"/>
              <a:gd name="connsiteY9" fmla="*/ 103776 h 652995"/>
              <a:gd name="connsiteX10" fmla="*/ 2108562 w 2464131"/>
              <a:gd name="connsiteY10" fmla="*/ 124332 h 652995"/>
              <a:gd name="connsiteX11" fmla="*/ 2231714 w 2464131"/>
              <a:gd name="connsiteY11" fmla="*/ 77362 h 652995"/>
              <a:gd name="connsiteX12" fmla="*/ 2310850 w 2464131"/>
              <a:gd name="connsiteY12" fmla="*/ 81665 h 652995"/>
              <a:gd name="connsiteX13" fmla="*/ 2434758 w 2464131"/>
              <a:gd name="connsiteY13" fmla="*/ 112242 h 652995"/>
              <a:gd name="connsiteX14" fmla="*/ 2112287 w 2464131"/>
              <a:gd name="connsiteY14" fmla="*/ 260821 h 652995"/>
              <a:gd name="connsiteX15" fmla="*/ 1811841 w 2464131"/>
              <a:gd name="connsiteY15" fmla="*/ 391885 h 652995"/>
              <a:gd name="connsiteX16" fmla="*/ 2438858 w 2464131"/>
              <a:gd name="connsiteY16" fmla="*/ 404948 h 652995"/>
              <a:gd name="connsiteX17" fmla="*/ 2399670 w 2464131"/>
              <a:gd name="connsiteY17" fmla="*/ 444137 h 652995"/>
              <a:gd name="connsiteX18" fmla="*/ 1831625 w 2464131"/>
              <a:gd name="connsiteY18" fmla="*/ 649855 h 652995"/>
              <a:gd name="connsiteX19" fmla="*/ 1694276 w 2464131"/>
              <a:gd name="connsiteY19" fmla="*/ 509451 h 652995"/>
              <a:gd name="connsiteX20" fmla="*/ 1589773 w 2464131"/>
              <a:gd name="connsiteY20" fmla="*/ 522514 h 652995"/>
              <a:gd name="connsiteX21" fmla="*/ 1216451 w 2464131"/>
              <a:gd name="connsiteY21" fmla="*/ 587829 h 652995"/>
              <a:gd name="connsiteX22" fmla="*/ 1437685 w 2464131"/>
              <a:gd name="connsiteY22" fmla="*/ 456764 h 652995"/>
              <a:gd name="connsiteX23" fmla="*/ 1001944 w 2464131"/>
              <a:gd name="connsiteY23" fmla="*/ 522514 h 652995"/>
              <a:gd name="connsiteX24" fmla="*/ 792938 w 2464131"/>
              <a:gd name="connsiteY24" fmla="*/ 470263 h 652995"/>
              <a:gd name="connsiteX25" fmla="*/ 224820 w 2464131"/>
              <a:gd name="connsiteY25" fmla="*/ 606359 h 652995"/>
              <a:gd name="connsiteX26" fmla="*/ 414116 w 2464131"/>
              <a:gd name="connsiteY26" fmla="*/ 391885 h 652995"/>
              <a:gd name="connsiteX27" fmla="*/ 753750 w 2464131"/>
              <a:gd name="connsiteY27" fmla="*/ 326571 h 652995"/>
              <a:gd name="connsiteX28" fmla="*/ 9167 w 2464131"/>
              <a:gd name="connsiteY28" fmla="*/ 0 h 652995"/>
              <a:gd name="connsiteX0" fmla="*/ 9167 w 2464131"/>
              <a:gd name="connsiteY0" fmla="*/ 0 h 691877"/>
              <a:gd name="connsiteX1" fmla="*/ 205110 w 2464131"/>
              <a:gd name="connsiteY1" fmla="*/ 13063 h 691877"/>
              <a:gd name="connsiteX2" fmla="*/ 1001944 w 2464131"/>
              <a:gd name="connsiteY2" fmla="*/ 26125 h 691877"/>
              <a:gd name="connsiteX3" fmla="*/ 988881 w 2464131"/>
              <a:gd name="connsiteY3" fmla="*/ 65314 h 691877"/>
              <a:gd name="connsiteX4" fmla="*/ 858253 w 2464131"/>
              <a:gd name="connsiteY4" fmla="*/ 78377 h 691877"/>
              <a:gd name="connsiteX5" fmla="*/ 819064 w 2464131"/>
              <a:gd name="connsiteY5" fmla="*/ 104503 h 691877"/>
              <a:gd name="connsiteX6" fmla="*/ 701498 w 2464131"/>
              <a:gd name="connsiteY6" fmla="*/ 130628 h 691877"/>
              <a:gd name="connsiteX7" fmla="*/ 1615898 w 2464131"/>
              <a:gd name="connsiteY7" fmla="*/ 169817 h 691877"/>
              <a:gd name="connsiteX8" fmla="*/ 1883497 w 2464131"/>
              <a:gd name="connsiteY8" fmla="*/ 55831 h 691877"/>
              <a:gd name="connsiteX9" fmla="*/ 2050694 w 2464131"/>
              <a:gd name="connsiteY9" fmla="*/ 103776 h 691877"/>
              <a:gd name="connsiteX10" fmla="*/ 2108562 w 2464131"/>
              <a:gd name="connsiteY10" fmla="*/ 124332 h 691877"/>
              <a:gd name="connsiteX11" fmla="*/ 2231714 w 2464131"/>
              <a:gd name="connsiteY11" fmla="*/ 77362 h 691877"/>
              <a:gd name="connsiteX12" fmla="*/ 2310850 w 2464131"/>
              <a:gd name="connsiteY12" fmla="*/ 81665 h 691877"/>
              <a:gd name="connsiteX13" fmla="*/ 2434758 w 2464131"/>
              <a:gd name="connsiteY13" fmla="*/ 112242 h 691877"/>
              <a:gd name="connsiteX14" fmla="*/ 2112287 w 2464131"/>
              <a:gd name="connsiteY14" fmla="*/ 260821 h 691877"/>
              <a:gd name="connsiteX15" fmla="*/ 1811841 w 2464131"/>
              <a:gd name="connsiteY15" fmla="*/ 391885 h 691877"/>
              <a:gd name="connsiteX16" fmla="*/ 2438858 w 2464131"/>
              <a:gd name="connsiteY16" fmla="*/ 404948 h 691877"/>
              <a:gd name="connsiteX17" fmla="*/ 2399670 w 2464131"/>
              <a:gd name="connsiteY17" fmla="*/ 444137 h 691877"/>
              <a:gd name="connsiteX18" fmla="*/ 1831625 w 2464131"/>
              <a:gd name="connsiteY18" fmla="*/ 649855 h 691877"/>
              <a:gd name="connsiteX19" fmla="*/ 1694276 w 2464131"/>
              <a:gd name="connsiteY19" fmla="*/ 509451 h 691877"/>
              <a:gd name="connsiteX20" fmla="*/ 1589773 w 2464131"/>
              <a:gd name="connsiteY20" fmla="*/ 522514 h 691877"/>
              <a:gd name="connsiteX21" fmla="*/ 1216451 w 2464131"/>
              <a:gd name="connsiteY21" fmla="*/ 587829 h 691877"/>
              <a:gd name="connsiteX22" fmla="*/ 1437685 w 2464131"/>
              <a:gd name="connsiteY22" fmla="*/ 456764 h 691877"/>
              <a:gd name="connsiteX23" fmla="*/ 1001944 w 2464131"/>
              <a:gd name="connsiteY23" fmla="*/ 522514 h 691877"/>
              <a:gd name="connsiteX24" fmla="*/ 792938 w 2464131"/>
              <a:gd name="connsiteY24" fmla="*/ 470263 h 691877"/>
              <a:gd name="connsiteX25" fmla="*/ 224820 w 2464131"/>
              <a:gd name="connsiteY25" fmla="*/ 606359 h 691877"/>
              <a:gd name="connsiteX26" fmla="*/ 414116 w 2464131"/>
              <a:gd name="connsiteY26" fmla="*/ 391885 h 691877"/>
              <a:gd name="connsiteX27" fmla="*/ 753750 w 2464131"/>
              <a:gd name="connsiteY27" fmla="*/ 326571 h 691877"/>
              <a:gd name="connsiteX28" fmla="*/ 9167 w 2464131"/>
              <a:gd name="connsiteY28" fmla="*/ 0 h 691877"/>
              <a:gd name="connsiteX0" fmla="*/ 9167 w 2464131"/>
              <a:gd name="connsiteY0" fmla="*/ 0 h 682198"/>
              <a:gd name="connsiteX1" fmla="*/ 205110 w 2464131"/>
              <a:gd name="connsiteY1" fmla="*/ 13063 h 682198"/>
              <a:gd name="connsiteX2" fmla="*/ 1001944 w 2464131"/>
              <a:gd name="connsiteY2" fmla="*/ 26125 h 682198"/>
              <a:gd name="connsiteX3" fmla="*/ 988881 w 2464131"/>
              <a:gd name="connsiteY3" fmla="*/ 65314 h 682198"/>
              <a:gd name="connsiteX4" fmla="*/ 858253 w 2464131"/>
              <a:gd name="connsiteY4" fmla="*/ 78377 h 682198"/>
              <a:gd name="connsiteX5" fmla="*/ 819064 w 2464131"/>
              <a:gd name="connsiteY5" fmla="*/ 104503 h 682198"/>
              <a:gd name="connsiteX6" fmla="*/ 701498 w 2464131"/>
              <a:gd name="connsiteY6" fmla="*/ 130628 h 682198"/>
              <a:gd name="connsiteX7" fmla="*/ 1615898 w 2464131"/>
              <a:gd name="connsiteY7" fmla="*/ 169817 h 682198"/>
              <a:gd name="connsiteX8" fmla="*/ 1883497 w 2464131"/>
              <a:gd name="connsiteY8" fmla="*/ 55831 h 682198"/>
              <a:gd name="connsiteX9" fmla="*/ 2050694 w 2464131"/>
              <a:gd name="connsiteY9" fmla="*/ 103776 h 682198"/>
              <a:gd name="connsiteX10" fmla="*/ 2108562 w 2464131"/>
              <a:gd name="connsiteY10" fmla="*/ 124332 h 682198"/>
              <a:gd name="connsiteX11" fmla="*/ 2231714 w 2464131"/>
              <a:gd name="connsiteY11" fmla="*/ 77362 h 682198"/>
              <a:gd name="connsiteX12" fmla="*/ 2310850 w 2464131"/>
              <a:gd name="connsiteY12" fmla="*/ 81665 h 682198"/>
              <a:gd name="connsiteX13" fmla="*/ 2434758 w 2464131"/>
              <a:gd name="connsiteY13" fmla="*/ 112242 h 682198"/>
              <a:gd name="connsiteX14" fmla="*/ 2112287 w 2464131"/>
              <a:gd name="connsiteY14" fmla="*/ 260821 h 682198"/>
              <a:gd name="connsiteX15" fmla="*/ 1811841 w 2464131"/>
              <a:gd name="connsiteY15" fmla="*/ 391885 h 682198"/>
              <a:gd name="connsiteX16" fmla="*/ 2438858 w 2464131"/>
              <a:gd name="connsiteY16" fmla="*/ 404948 h 682198"/>
              <a:gd name="connsiteX17" fmla="*/ 2399670 w 2464131"/>
              <a:gd name="connsiteY17" fmla="*/ 444137 h 682198"/>
              <a:gd name="connsiteX18" fmla="*/ 1831625 w 2464131"/>
              <a:gd name="connsiteY18" fmla="*/ 649855 h 682198"/>
              <a:gd name="connsiteX19" fmla="*/ 1694276 w 2464131"/>
              <a:gd name="connsiteY19" fmla="*/ 509451 h 682198"/>
              <a:gd name="connsiteX20" fmla="*/ 1589773 w 2464131"/>
              <a:gd name="connsiteY20" fmla="*/ 522514 h 682198"/>
              <a:gd name="connsiteX21" fmla="*/ 1216451 w 2464131"/>
              <a:gd name="connsiteY21" fmla="*/ 587829 h 682198"/>
              <a:gd name="connsiteX22" fmla="*/ 1437685 w 2464131"/>
              <a:gd name="connsiteY22" fmla="*/ 456764 h 682198"/>
              <a:gd name="connsiteX23" fmla="*/ 1001944 w 2464131"/>
              <a:gd name="connsiteY23" fmla="*/ 522514 h 682198"/>
              <a:gd name="connsiteX24" fmla="*/ 792938 w 2464131"/>
              <a:gd name="connsiteY24" fmla="*/ 470263 h 682198"/>
              <a:gd name="connsiteX25" fmla="*/ 1008522 w 2464131"/>
              <a:gd name="connsiteY25" fmla="*/ 676021 h 682198"/>
              <a:gd name="connsiteX26" fmla="*/ 224820 w 2464131"/>
              <a:gd name="connsiteY26" fmla="*/ 606359 h 682198"/>
              <a:gd name="connsiteX27" fmla="*/ 414116 w 2464131"/>
              <a:gd name="connsiteY27" fmla="*/ 391885 h 682198"/>
              <a:gd name="connsiteX28" fmla="*/ 753750 w 2464131"/>
              <a:gd name="connsiteY28" fmla="*/ 326571 h 682198"/>
              <a:gd name="connsiteX29" fmla="*/ 9167 w 2464131"/>
              <a:gd name="connsiteY29" fmla="*/ 0 h 682198"/>
              <a:gd name="connsiteX0" fmla="*/ 9167 w 2464131"/>
              <a:gd name="connsiteY0" fmla="*/ 0 h 682198"/>
              <a:gd name="connsiteX1" fmla="*/ 205110 w 2464131"/>
              <a:gd name="connsiteY1" fmla="*/ 13063 h 682198"/>
              <a:gd name="connsiteX2" fmla="*/ 1001944 w 2464131"/>
              <a:gd name="connsiteY2" fmla="*/ 26125 h 682198"/>
              <a:gd name="connsiteX3" fmla="*/ 988881 w 2464131"/>
              <a:gd name="connsiteY3" fmla="*/ 65314 h 682198"/>
              <a:gd name="connsiteX4" fmla="*/ 858253 w 2464131"/>
              <a:gd name="connsiteY4" fmla="*/ 78377 h 682198"/>
              <a:gd name="connsiteX5" fmla="*/ 819064 w 2464131"/>
              <a:gd name="connsiteY5" fmla="*/ 104503 h 682198"/>
              <a:gd name="connsiteX6" fmla="*/ 701498 w 2464131"/>
              <a:gd name="connsiteY6" fmla="*/ 130628 h 682198"/>
              <a:gd name="connsiteX7" fmla="*/ 1615898 w 2464131"/>
              <a:gd name="connsiteY7" fmla="*/ 169817 h 682198"/>
              <a:gd name="connsiteX8" fmla="*/ 1883497 w 2464131"/>
              <a:gd name="connsiteY8" fmla="*/ 55831 h 682198"/>
              <a:gd name="connsiteX9" fmla="*/ 2050694 w 2464131"/>
              <a:gd name="connsiteY9" fmla="*/ 103776 h 682198"/>
              <a:gd name="connsiteX10" fmla="*/ 2108562 w 2464131"/>
              <a:gd name="connsiteY10" fmla="*/ 124332 h 682198"/>
              <a:gd name="connsiteX11" fmla="*/ 2231714 w 2464131"/>
              <a:gd name="connsiteY11" fmla="*/ 77362 h 682198"/>
              <a:gd name="connsiteX12" fmla="*/ 2310850 w 2464131"/>
              <a:gd name="connsiteY12" fmla="*/ 81665 h 682198"/>
              <a:gd name="connsiteX13" fmla="*/ 2434758 w 2464131"/>
              <a:gd name="connsiteY13" fmla="*/ 112242 h 682198"/>
              <a:gd name="connsiteX14" fmla="*/ 2112287 w 2464131"/>
              <a:gd name="connsiteY14" fmla="*/ 260821 h 682198"/>
              <a:gd name="connsiteX15" fmla="*/ 1811841 w 2464131"/>
              <a:gd name="connsiteY15" fmla="*/ 391885 h 682198"/>
              <a:gd name="connsiteX16" fmla="*/ 2438858 w 2464131"/>
              <a:gd name="connsiteY16" fmla="*/ 404948 h 682198"/>
              <a:gd name="connsiteX17" fmla="*/ 2399670 w 2464131"/>
              <a:gd name="connsiteY17" fmla="*/ 444137 h 682198"/>
              <a:gd name="connsiteX18" fmla="*/ 1831625 w 2464131"/>
              <a:gd name="connsiteY18" fmla="*/ 649855 h 682198"/>
              <a:gd name="connsiteX19" fmla="*/ 1694276 w 2464131"/>
              <a:gd name="connsiteY19" fmla="*/ 509451 h 682198"/>
              <a:gd name="connsiteX20" fmla="*/ 1589773 w 2464131"/>
              <a:gd name="connsiteY20" fmla="*/ 522514 h 682198"/>
              <a:gd name="connsiteX21" fmla="*/ 1216451 w 2464131"/>
              <a:gd name="connsiteY21" fmla="*/ 587829 h 682198"/>
              <a:gd name="connsiteX22" fmla="*/ 1437685 w 2464131"/>
              <a:gd name="connsiteY22" fmla="*/ 456764 h 682198"/>
              <a:gd name="connsiteX23" fmla="*/ 1001944 w 2464131"/>
              <a:gd name="connsiteY23" fmla="*/ 522514 h 682198"/>
              <a:gd name="connsiteX24" fmla="*/ 792938 w 2464131"/>
              <a:gd name="connsiteY24" fmla="*/ 470263 h 682198"/>
              <a:gd name="connsiteX25" fmla="*/ 1008522 w 2464131"/>
              <a:gd name="connsiteY25" fmla="*/ 676021 h 682198"/>
              <a:gd name="connsiteX26" fmla="*/ 224820 w 2464131"/>
              <a:gd name="connsiteY26" fmla="*/ 606359 h 682198"/>
              <a:gd name="connsiteX27" fmla="*/ 505973 w 2464131"/>
              <a:gd name="connsiteY27" fmla="*/ 531996 h 682198"/>
              <a:gd name="connsiteX28" fmla="*/ 753750 w 2464131"/>
              <a:gd name="connsiteY28" fmla="*/ 326571 h 682198"/>
              <a:gd name="connsiteX29" fmla="*/ 9167 w 2464131"/>
              <a:gd name="connsiteY29" fmla="*/ 0 h 682198"/>
              <a:gd name="connsiteX0" fmla="*/ 13082 w 2468046"/>
              <a:gd name="connsiteY0" fmla="*/ 0 h 682198"/>
              <a:gd name="connsiteX1" fmla="*/ 209025 w 2468046"/>
              <a:gd name="connsiteY1" fmla="*/ 13063 h 682198"/>
              <a:gd name="connsiteX2" fmla="*/ 1005859 w 2468046"/>
              <a:gd name="connsiteY2" fmla="*/ 26125 h 682198"/>
              <a:gd name="connsiteX3" fmla="*/ 992796 w 2468046"/>
              <a:gd name="connsiteY3" fmla="*/ 65314 h 682198"/>
              <a:gd name="connsiteX4" fmla="*/ 862168 w 2468046"/>
              <a:gd name="connsiteY4" fmla="*/ 78377 h 682198"/>
              <a:gd name="connsiteX5" fmla="*/ 822979 w 2468046"/>
              <a:gd name="connsiteY5" fmla="*/ 104503 h 682198"/>
              <a:gd name="connsiteX6" fmla="*/ 705413 w 2468046"/>
              <a:gd name="connsiteY6" fmla="*/ 130628 h 682198"/>
              <a:gd name="connsiteX7" fmla="*/ 1619813 w 2468046"/>
              <a:gd name="connsiteY7" fmla="*/ 169817 h 682198"/>
              <a:gd name="connsiteX8" fmla="*/ 1887412 w 2468046"/>
              <a:gd name="connsiteY8" fmla="*/ 55831 h 682198"/>
              <a:gd name="connsiteX9" fmla="*/ 2054609 w 2468046"/>
              <a:gd name="connsiteY9" fmla="*/ 103776 h 682198"/>
              <a:gd name="connsiteX10" fmla="*/ 2112477 w 2468046"/>
              <a:gd name="connsiteY10" fmla="*/ 124332 h 682198"/>
              <a:gd name="connsiteX11" fmla="*/ 2235629 w 2468046"/>
              <a:gd name="connsiteY11" fmla="*/ 77362 h 682198"/>
              <a:gd name="connsiteX12" fmla="*/ 2314765 w 2468046"/>
              <a:gd name="connsiteY12" fmla="*/ 81665 h 682198"/>
              <a:gd name="connsiteX13" fmla="*/ 2438673 w 2468046"/>
              <a:gd name="connsiteY13" fmla="*/ 112242 h 682198"/>
              <a:gd name="connsiteX14" fmla="*/ 2116202 w 2468046"/>
              <a:gd name="connsiteY14" fmla="*/ 260821 h 682198"/>
              <a:gd name="connsiteX15" fmla="*/ 1815756 w 2468046"/>
              <a:gd name="connsiteY15" fmla="*/ 391885 h 682198"/>
              <a:gd name="connsiteX16" fmla="*/ 2442773 w 2468046"/>
              <a:gd name="connsiteY16" fmla="*/ 404948 h 682198"/>
              <a:gd name="connsiteX17" fmla="*/ 2403585 w 2468046"/>
              <a:gd name="connsiteY17" fmla="*/ 444137 h 682198"/>
              <a:gd name="connsiteX18" fmla="*/ 1835540 w 2468046"/>
              <a:gd name="connsiteY18" fmla="*/ 649855 h 682198"/>
              <a:gd name="connsiteX19" fmla="*/ 1698191 w 2468046"/>
              <a:gd name="connsiteY19" fmla="*/ 509451 h 682198"/>
              <a:gd name="connsiteX20" fmla="*/ 1593688 w 2468046"/>
              <a:gd name="connsiteY20" fmla="*/ 522514 h 682198"/>
              <a:gd name="connsiteX21" fmla="*/ 1220366 w 2468046"/>
              <a:gd name="connsiteY21" fmla="*/ 587829 h 682198"/>
              <a:gd name="connsiteX22" fmla="*/ 1441600 w 2468046"/>
              <a:gd name="connsiteY22" fmla="*/ 456764 h 682198"/>
              <a:gd name="connsiteX23" fmla="*/ 1005859 w 2468046"/>
              <a:gd name="connsiteY23" fmla="*/ 522514 h 682198"/>
              <a:gd name="connsiteX24" fmla="*/ 796853 w 2468046"/>
              <a:gd name="connsiteY24" fmla="*/ 470263 h 682198"/>
              <a:gd name="connsiteX25" fmla="*/ 1012437 w 2468046"/>
              <a:gd name="connsiteY25" fmla="*/ 676021 h 682198"/>
              <a:gd name="connsiteX26" fmla="*/ 228735 w 2468046"/>
              <a:gd name="connsiteY26" fmla="*/ 606359 h 682198"/>
              <a:gd name="connsiteX27" fmla="*/ 509888 w 2468046"/>
              <a:gd name="connsiteY27" fmla="*/ 531996 h 682198"/>
              <a:gd name="connsiteX28" fmla="*/ 757665 w 2468046"/>
              <a:gd name="connsiteY28" fmla="*/ 326571 h 682198"/>
              <a:gd name="connsiteX29" fmla="*/ 134197 w 2468046"/>
              <a:gd name="connsiteY29" fmla="*/ 150602 h 682198"/>
              <a:gd name="connsiteX30" fmla="*/ 13082 w 2468046"/>
              <a:gd name="connsiteY30" fmla="*/ 0 h 682198"/>
              <a:gd name="connsiteX0" fmla="*/ 13082 w 2468046"/>
              <a:gd name="connsiteY0" fmla="*/ 0 h 682198"/>
              <a:gd name="connsiteX1" fmla="*/ 209025 w 2468046"/>
              <a:gd name="connsiteY1" fmla="*/ 13063 h 682198"/>
              <a:gd name="connsiteX2" fmla="*/ 1005859 w 2468046"/>
              <a:gd name="connsiteY2" fmla="*/ 26125 h 682198"/>
              <a:gd name="connsiteX3" fmla="*/ 992796 w 2468046"/>
              <a:gd name="connsiteY3" fmla="*/ 65314 h 682198"/>
              <a:gd name="connsiteX4" fmla="*/ 862168 w 2468046"/>
              <a:gd name="connsiteY4" fmla="*/ 78377 h 682198"/>
              <a:gd name="connsiteX5" fmla="*/ 822979 w 2468046"/>
              <a:gd name="connsiteY5" fmla="*/ 104503 h 682198"/>
              <a:gd name="connsiteX6" fmla="*/ 705413 w 2468046"/>
              <a:gd name="connsiteY6" fmla="*/ 130628 h 682198"/>
              <a:gd name="connsiteX7" fmla="*/ 1619813 w 2468046"/>
              <a:gd name="connsiteY7" fmla="*/ 169817 h 682198"/>
              <a:gd name="connsiteX8" fmla="*/ 1887412 w 2468046"/>
              <a:gd name="connsiteY8" fmla="*/ 55831 h 682198"/>
              <a:gd name="connsiteX9" fmla="*/ 2054609 w 2468046"/>
              <a:gd name="connsiteY9" fmla="*/ 103776 h 682198"/>
              <a:gd name="connsiteX10" fmla="*/ 2112477 w 2468046"/>
              <a:gd name="connsiteY10" fmla="*/ 124332 h 682198"/>
              <a:gd name="connsiteX11" fmla="*/ 2235629 w 2468046"/>
              <a:gd name="connsiteY11" fmla="*/ 77362 h 682198"/>
              <a:gd name="connsiteX12" fmla="*/ 2314765 w 2468046"/>
              <a:gd name="connsiteY12" fmla="*/ 81665 h 682198"/>
              <a:gd name="connsiteX13" fmla="*/ 2438673 w 2468046"/>
              <a:gd name="connsiteY13" fmla="*/ 112242 h 682198"/>
              <a:gd name="connsiteX14" fmla="*/ 2116202 w 2468046"/>
              <a:gd name="connsiteY14" fmla="*/ 260821 h 682198"/>
              <a:gd name="connsiteX15" fmla="*/ 1815756 w 2468046"/>
              <a:gd name="connsiteY15" fmla="*/ 391885 h 682198"/>
              <a:gd name="connsiteX16" fmla="*/ 2442773 w 2468046"/>
              <a:gd name="connsiteY16" fmla="*/ 404948 h 682198"/>
              <a:gd name="connsiteX17" fmla="*/ 2403585 w 2468046"/>
              <a:gd name="connsiteY17" fmla="*/ 444137 h 682198"/>
              <a:gd name="connsiteX18" fmla="*/ 1835540 w 2468046"/>
              <a:gd name="connsiteY18" fmla="*/ 649855 h 682198"/>
              <a:gd name="connsiteX19" fmla="*/ 1698191 w 2468046"/>
              <a:gd name="connsiteY19" fmla="*/ 509451 h 682198"/>
              <a:gd name="connsiteX20" fmla="*/ 1593688 w 2468046"/>
              <a:gd name="connsiteY20" fmla="*/ 522514 h 682198"/>
              <a:gd name="connsiteX21" fmla="*/ 1220366 w 2468046"/>
              <a:gd name="connsiteY21" fmla="*/ 587829 h 682198"/>
              <a:gd name="connsiteX22" fmla="*/ 1441600 w 2468046"/>
              <a:gd name="connsiteY22" fmla="*/ 456764 h 682198"/>
              <a:gd name="connsiteX23" fmla="*/ 1005859 w 2468046"/>
              <a:gd name="connsiteY23" fmla="*/ 522514 h 682198"/>
              <a:gd name="connsiteX24" fmla="*/ 796853 w 2468046"/>
              <a:gd name="connsiteY24" fmla="*/ 470263 h 682198"/>
              <a:gd name="connsiteX25" fmla="*/ 1012437 w 2468046"/>
              <a:gd name="connsiteY25" fmla="*/ 676021 h 682198"/>
              <a:gd name="connsiteX26" fmla="*/ 228735 w 2468046"/>
              <a:gd name="connsiteY26" fmla="*/ 606359 h 682198"/>
              <a:gd name="connsiteX27" fmla="*/ 509888 w 2468046"/>
              <a:gd name="connsiteY27" fmla="*/ 531996 h 682198"/>
              <a:gd name="connsiteX28" fmla="*/ 757665 w 2468046"/>
              <a:gd name="connsiteY28" fmla="*/ 326571 h 682198"/>
              <a:gd name="connsiteX29" fmla="*/ 134197 w 2468046"/>
              <a:gd name="connsiteY29" fmla="*/ 150602 h 682198"/>
              <a:gd name="connsiteX30" fmla="*/ 13082 w 2468046"/>
              <a:gd name="connsiteY30" fmla="*/ 0 h 682198"/>
              <a:gd name="connsiteX0" fmla="*/ 27735 w 2482699"/>
              <a:gd name="connsiteY0" fmla="*/ 0 h 682198"/>
              <a:gd name="connsiteX1" fmla="*/ 223678 w 2482699"/>
              <a:gd name="connsiteY1" fmla="*/ 13063 h 682198"/>
              <a:gd name="connsiteX2" fmla="*/ 1020512 w 2482699"/>
              <a:gd name="connsiteY2" fmla="*/ 26125 h 682198"/>
              <a:gd name="connsiteX3" fmla="*/ 1007449 w 2482699"/>
              <a:gd name="connsiteY3" fmla="*/ 65314 h 682198"/>
              <a:gd name="connsiteX4" fmla="*/ 876821 w 2482699"/>
              <a:gd name="connsiteY4" fmla="*/ 78377 h 682198"/>
              <a:gd name="connsiteX5" fmla="*/ 837632 w 2482699"/>
              <a:gd name="connsiteY5" fmla="*/ 104503 h 682198"/>
              <a:gd name="connsiteX6" fmla="*/ 720066 w 2482699"/>
              <a:gd name="connsiteY6" fmla="*/ 130628 h 682198"/>
              <a:gd name="connsiteX7" fmla="*/ 1634466 w 2482699"/>
              <a:gd name="connsiteY7" fmla="*/ 169817 h 682198"/>
              <a:gd name="connsiteX8" fmla="*/ 1902065 w 2482699"/>
              <a:gd name="connsiteY8" fmla="*/ 55831 h 682198"/>
              <a:gd name="connsiteX9" fmla="*/ 2069262 w 2482699"/>
              <a:gd name="connsiteY9" fmla="*/ 103776 h 682198"/>
              <a:gd name="connsiteX10" fmla="*/ 2127130 w 2482699"/>
              <a:gd name="connsiteY10" fmla="*/ 124332 h 682198"/>
              <a:gd name="connsiteX11" fmla="*/ 2250282 w 2482699"/>
              <a:gd name="connsiteY11" fmla="*/ 77362 h 682198"/>
              <a:gd name="connsiteX12" fmla="*/ 2329418 w 2482699"/>
              <a:gd name="connsiteY12" fmla="*/ 81665 h 682198"/>
              <a:gd name="connsiteX13" fmla="*/ 2453326 w 2482699"/>
              <a:gd name="connsiteY13" fmla="*/ 112242 h 682198"/>
              <a:gd name="connsiteX14" fmla="*/ 2130855 w 2482699"/>
              <a:gd name="connsiteY14" fmla="*/ 260821 h 682198"/>
              <a:gd name="connsiteX15" fmla="*/ 1830409 w 2482699"/>
              <a:gd name="connsiteY15" fmla="*/ 391885 h 682198"/>
              <a:gd name="connsiteX16" fmla="*/ 2457426 w 2482699"/>
              <a:gd name="connsiteY16" fmla="*/ 404948 h 682198"/>
              <a:gd name="connsiteX17" fmla="*/ 2418238 w 2482699"/>
              <a:gd name="connsiteY17" fmla="*/ 444137 h 682198"/>
              <a:gd name="connsiteX18" fmla="*/ 1850193 w 2482699"/>
              <a:gd name="connsiteY18" fmla="*/ 649855 h 682198"/>
              <a:gd name="connsiteX19" fmla="*/ 1712844 w 2482699"/>
              <a:gd name="connsiteY19" fmla="*/ 509451 h 682198"/>
              <a:gd name="connsiteX20" fmla="*/ 1608341 w 2482699"/>
              <a:gd name="connsiteY20" fmla="*/ 522514 h 682198"/>
              <a:gd name="connsiteX21" fmla="*/ 1235019 w 2482699"/>
              <a:gd name="connsiteY21" fmla="*/ 587829 h 682198"/>
              <a:gd name="connsiteX22" fmla="*/ 1456253 w 2482699"/>
              <a:gd name="connsiteY22" fmla="*/ 456764 h 682198"/>
              <a:gd name="connsiteX23" fmla="*/ 1020512 w 2482699"/>
              <a:gd name="connsiteY23" fmla="*/ 522514 h 682198"/>
              <a:gd name="connsiteX24" fmla="*/ 811506 w 2482699"/>
              <a:gd name="connsiteY24" fmla="*/ 470263 h 682198"/>
              <a:gd name="connsiteX25" fmla="*/ 1027090 w 2482699"/>
              <a:gd name="connsiteY25" fmla="*/ 676021 h 682198"/>
              <a:gd name="connsiteX26" fmla="*/ 243388 w 2482699"/>
              <a:gd name="connsiteY26" fmla="*/ 606359 h 682198"/>
              <a:gd name="connsiteX27" fmla="*/ 524541 w 2482699"/>
              <a:gd name="connsiteY27" fmla="*/ 531996 h 682198"/>
              <a:gd name="connsiteX28" fmla="*/ 772318 w 2482699"/>
              <a:gd name="connsiteY28" fmla="*/ 326571 h 682198"/>
              <a:gd name="connsiteX29" fmla="*/ 25628 w 2482699"/>
              <a:gd name="connsiteY29" fmla="*/ 281957 h 682198"/>
              <a:gd name="connsiteX30" fmla="*/ 148850 w 2482699"/>
              <a:gd name="connsiteY30" fmla="*/ 150602 h 682198"/>
              <a:gd name="connsiteX31" fmla="*/ 27735 w 2482699"/>
              <a:gd name="connsiteY31" fmla="*/ 0 h 682198"/>
              <a:gd name="connsiteX0" fmla="*/ 27735 w 2482699"/>
              <a:gd name="connsiteY0" fmla="*/ 0 h 682198"/>
              <a:gd name="connsiteX1" fmla="*/ 223678 w 2482699"/>
              <a:gd name="connsiteY1" fmla="*/ 13063 h 682198"/>
              <a:gd name="connsiteX2" fmla="*/ 1020512 w 2482699"/>
              <a:gd name="connsiteY2" fmla="*/ 26125 h 682198"/>
              <a:gd name="connsiteX3" fmla="*/ 1007449 w 2482699"/>
              <a:gd name="connsiteY3" fmla="*/ 65314 h 682198"/>
              <a:gd name="connsiteX4" fmla="*/ 876821 w 2482699"/>
              <a:gd name="connsiteY4" fmla="*/ 78377 h 682198"/>
              <a:gd name="connsiteX5" fmla="*/ 837632 w 2482699"/>
              <a:gd name="connsiteY5" fmla="*/ 104503 h 682198"/>
              <a:gd name="connsiteX6" fmla="*/ 720066 w 2482699"/>
              <a:gd name="connsiteY6" fmla="*/ 130628 h 682198"/>
              <a:gd name="connsiteX7" fmla="*/ 1634466 w 2482699"/>
              <a:gd name="connsiteY7" fmla="*/ 169817 h 682198"/>
              <a:gd name="connsiteX8" fmla="*/ 1902065 w 2482699"/>
              <a:gd name="connsiteY8" fmla="*/ 55831 h 682198"/>
              <a:gd name="connsiteX9" fmla="*/ 2069262 w 2482699"/>
              <a:gd name="connsiteY9" fmla="*/ 103776 h 682198"/>
              <a:gd name="connsiteX10" fmla="*/ 2127130 w 2482699"/>
              <a:gd name="connsiteY10" fmla="*/ 124332 h 682198"/>
              <a:gd name="connsiteX11" fmla="*/ 2250282 w 2482699"/>
              <a:gd name="connsiteY11" fmla="*/ 77362 h 682198"/>
              <a:gd name="connsiteX12" fmla="*/ 2329418 w 2482699"/>
              <a:gd name="connsiteY12" fmla="*/ 81665 h 682198"/>
              <a:gd name="connsiteX13" fmla="*/ 2453326 w 2482699"/>
              <a:gd name="connsiteY13" fmla="*/ 112242 h 682198"/>
              <a:gd name="connsiteX14" fmla="*/ 2130855 w 2482699"/>
              <a:gd name="connsiteY14" fmla="*/ 260821 h 682198"/>
              <a:gd name="connsiteX15" fmla="*/ 1830409 w 2482699"/>
              <a:gd name="connsiteY15" fmla="*/ 391885 h 682198"/>
              <a:gd name="connsiteX16" fmla="*/ 2457426 w 2482699"/>
              <a:gd name="connsiteY16" fmla="*/ 404948 h 682198"/>
              <a:gd name="connsiteX17" fmla="*/ 2418238 w 2482699"/>
              <a:gd name="connsiteY17" fmla="*/ 444137 h 682198"/>
              <a:gd name="connsiteX18" fmla="*/ 1850193 w 2482699"/>
              <a:gd name="connsiteY18" fmla="*/ 649855 h 682198"/>
              <a:gd name="connsiteX19" fmla="*/ 1712844 w 2482699"/>
              <a:gd name="connsiteY19" fmla="*/ 509451 h 682198"/>
              <a:gd name="connsiteX20" fmla="*/ 1608341 w 2482699"/>
              <a:gd name="connsiteY20" fmla="*/ 522514 h 682198"/>
              <a:gd name="connsiteX21" fmla="*/ 1235019 w 2482699"/>
              <a:gd name="connsiteY21" fmla="*/ 587829 h 682198"/>
              <a:gd name="connsiteX22" fmla="*/ 1456253 w 2482699"/>
              <a:gd name="connsiteY22" fmla="*/ 456764 h 682198"/>
              <a:gd name="connsiteX23" fmla="*/ 1020512 w 2482699"/>
              <a:gd name="connsiteY23" fmla="*/ 522514 h 682198"/>
              <a:gd name="connsiteX24" fmla="*/ 811506 w 2482699"/>
              <a:gd name="connsiteY24" fmla="*/ 470263 h 682198"/>
              <a:gd name="connsiteX25" fmla="*/ 1027090 w 2482699"/>
              <a:gd name="connsiteY25" fmla="*/ 676021 h 682198"/>
              <a:gd name="connsiteX26" fmla="*/ 243388 w 2482699"/>
              <a:gd name="connsiteY26" fmla="*/ 606359 h 682198"/>
              <a:gd name="connsiteX27" fmla="*/ 524541 w 2482699"/>
              <a:gd name="connsiteY27" fmla="*/ 531996 h 682198"/>
              <a:gd name="connsiteX28" fmla="*/ 635653 w 2482699"/>
              <a:gd name="connsiteY28" fmla="*/ 361599 h 682198"/>
              <a:gd name="connsiteX29" fmla="*/ 25628 w 2482699"/>
              <a:gd name="connsiteY29" fmla="*/ 281957 h 682198"/>
              <a:gd name="connsiteX30" fmla="*/ 148850 w 2482699"/>
              <a:gd name="connsiteY30" fmla="*/ 150602 h 682198"/>
              <a:gd name="connsiteX31" fmla="*/ 27735 w 2482699"/>
              <a:gd name="connsiteY31" fmla="*/ 0 h 682198"/>
              <a:gd name="connsiteX0" fmla="*/ 27735 w 2482699"/>
              <a:gd name="connsiteY0" fmla="*/ 40783 h 722981"/>
              <a:gd name="connsiteX1" fmla="*/ 223678 w 2482699"/>
              <a:gd name="connsiteY1" fmla="*/ 53846 h 722981"/>
              <a:gd name="connsiteX2" fmla="*/ 1020512 w 2482699"/>
              <a:gd name="connsiteY2" fmla="*/ 66908 h 722981"/>
              <a:gd name="connsiteX3" fmla="*/ 1007449 w 2482699"/>
              <a:gd name="connsiteY3" fmla="*/ 106097 h 722981"/>
              <a:gd name="connsiteX4" fmla="*/ 876821 w 2482699"/>
              <a:gd name="connsiteY4" fmla="*/ 119160 h 722981"/>
              <a:gd name="connsiteX5" fmla="*/ 837632 w 2482699"/>
              <a:gd name="connsiteY5" fmla="*/ 145286 h 722981"/>
              <a:gd name="connsiteX6" fmla="*/ 720066 w 2482699"/>
              <a:gd name="connsiteY6" fmla="*/ 171411 h 722981"/>
              <a:gd name="connsiteX7" fmla="*/ 1634466 w 2482699"/>
              <a:gd name="connsiteY7" fmla="*/ 210600 h 722981"/>
              <a:gd name="connsiteX8" fmla="*/ 1355406 w 2482699"/>
              <a:gd name="connsiteY8" fmla="*/ 288 h 722981"/>
              <a:gd name="connsiteX9" fmla="*/ 2069262 w 2482699"/>
              <a:gd name="connsiteY9" fmla="*/ 144559 h 722981"/>
              <a:gd name="connsiteX10" fmla="*/ 2127130 w 2482699"/>
              <a:gd name="connsiteY10" fmla="*/ 165115 h 722981"/>
              <a:gd name="connsiteX11" fmla="*/ 2250282 w 2482699"/>
              <a:gd name="connsiteY11" fmla="*/ 118145 h 722981"/>
              <a:gd name="connsiteX12" fmla="*/ 2329418 w 2482699"/>
              <a:gd name="connsiteY12" fmla="*/ 122448 h 722981"/>
              <a:gd name="connsiteX13" fmla="*/ 2453326 w 2482699"/>
              <a:gd name="connsiteY13" fmla="*/ 153025 h 722981"/>
              <a:gd name="connsiteX14" fmla="*/ 2130855 w 2482699"/>
              <a:gd name="connsiteY14" fmla="*/ 301604 h 722981"/>
              <a:gd name="connsiteX15" fmla="*/ 1830409 w 2482699"/>
              <a:gd name="connsiteY15" fmla="*/ 432668 h 722981"/>
              <a:gd name="connsiteX16" fmla="*/ 2457426 w 2482699"/>
              <a:gd name="connsiteY16" fmla="*/ 445731 h 722981"/>
              <a:gd name="connsiteX17" fmla="*/ 2418238 w 2482699"/>
              <a:gd name="connsiteY17" fmla="*/ 484920 h 722981"/>
              <a:gd name="connsiteX18" fmla="*/ 1850193 w 2482699"/>
              <a:gd name="connsiteY18" fmla="*/ 690638 h 722981"/>
              <a:gd name="connsiteX19" fmla="*/ 1712844 w 2482699"/>
              <a:gd name="connsiteY19" fmla="*/ 550234 h 722981"/>
              <a:gd name="connsiteX20" fmla="*/ 1608341 w 2482699"/>
              <a:gd name="connsiteY20" fmla="*/ 563297 h 722981"/>
              <a:gd name="connsiteX21" fmla="*/ 1235019 w 2482699"/>
              <a:gd name="connsiteY21" fmla="*/ 628612 h 722981"/>
              <a:gd name="connsiteX22" fmla="*/ 1456253 w 2482699"/>
              <a:gd name="connsiteY22" fmla="*/ 497547 h 722981"/>
              <a:gd name="connsiteX23" fmla="*/ 1020512 w 2482699"/>
              <a:gd name="connsiteY23" fmla="*/ 563297 h 722981"/>
              <a:gd name="connsiteX24" fmla="*/ 811506 w 2482699"/>
              <a:gd name="connsiteY24" fmla="*/ 511046 h 722981"/>
              <a:gd name="connsiteX25" fmla="*/ 1027090 w 2482699"/>
              <a:gd name="connsiteY25" fmla="*/ 716804 h 722981"/>
              <a:gd name="connsiteX26" fmla="*/ 243388 w 2482699"/>
              <a:gd name="connsiteY26" fmla="*/ 647142 h 722981"/>
              <a:gd name="connsiteX27" fmla="*/ 524541 w 2482699"/>
              <a:gd name="connsiteY27" fmla="*/ 572779 h 722981"/>
              <a:gd name="connsiteX28" fmla="*/ 635653 w 2482699"/>
              <a:gd name="connsiteY28" fmla="*/ 402382 h 722981"/>
              <a:gd name="connsiteX29" fmla="*/ 25628 w 2482699"/>
              <a:gd name="connsiteY29" fmla="*/ 322740 h 722981"/>
              <a:gd name="connsiteX30" fmla="*/ 148850 w 2482699"/>
              <a:gd name="connsiteY30" fmla="*/ 191385 h 722981"/>
              <a:gd name="connsiteX31" fmla="*/ 27735 w 2482699"/>
              <a:gd name="connsiteY31" fmla="*/ 40783 h 722981"/>
              <a:gd name="connsiteX0" fmla="*/ 27735 w 2453326"/>
              <a:gd name="connsiteY0" fmla="*/ 40783 h 722981"/>
              <a:gd name="connsiteX1" fmla="*/ 223678 w 2453326"/>
              <a:gd name="connsiteY1" fmla="*/ 53846 h 722981"/>
              <a:gd name="connsiteX2" fmla="*/ 1020512 w 2453326"/>
              <a:gd name="connsiteY2" fmla="*/ 66908 h 722981"/>
              <a:gd name="connsiteX3" fmla="*/ 1007449 w 2453326"/>
              <a:gd name="connsiteY3" fmla="*/ 106097 h 722981"/>
              <a:gd name="connsiteX4" fmla="*/ 876821 w 2453326"/>
              <a:gd name="connsiteY4" fmla="*/ 119160 h 722981"/>
              <a:gd name="connsiteX5" fmla="*/ 837632 w 2453326"/>
              <a:gd name="connsiteY5" fmla="*/ 145286 h 722981"/>
              <a:gd name="connsiteX6" fmla="*/ 720066 w 2453326"/>
              <a:gd name="connsiteY6" fmla="*/ 171411 h 722981"/>
              <a:gd name="connsiteX7" fmla="*/ 1634466 w 2453326"/>
              <a:gd name="connsiteY7" fmla="*/ 210600 h 722981"/>
              <a:gd name="connsiteX8" fmla="*/ 1355406 w 2453326"/>
              <a:gd name="connsiteY8" fmla="*/ 288 h 722981"/>
              <a:gd name="connsiteX9" fmla="*/ 2069262 w 2453326"/>
              <a:gd name="connsiteY9" fmla="*/ 144559 h 722981"/>
              <a:gd name="connsiteX10" fmla="*/ 2127130 w 2453326"/>
              <a:gd name="connsiteY10" fmla="*/ 165115 h 722981"/>
              <a:gd name="connsiteX11" fmla="*/ 2250282 w 2453326"/>
              <a:gd name="connsiteY11" fmla="*/ 118145 h 722981"/>
              <a:gd name="connsiteX12" fmla="*/ 2329418 w 2453326"/>
              <a:gd name="connsiteY12" fmla="*/ 122448 h 722981"/>
              <a:gd name="connsiteX13" fmla="*/ 2453326 w 2453326"/>
              <a:gd name="connsiteY13" fmla="*/ 153025 h 722981"/>
              <a:gd name="connsiteX14" fmla="*/ 2130855 w 2453326"/>
              <a:gd name="connsiteY14" fmla="*/ 301604 h 722981"/>
              <a:gd name="connsiteX15" fmla="*/ 1830409 w 2453326"/>
              <a:gd name="connsiteY15" fmla="*/ 432668 h 722981"/>
              <a:gd name="connsiteX16" fmla="*/ 2029508 w 2453326"/>
              <a:gd name="connsiteY16" fmla="*/ 533301 h 722981"/>
              <a:gd name="connsiteX17" fmla="*/ 2418238 w 2453326"/>
              <a:gd name="connsiteY17" fmla="*/ 484920 h 722981"/>
              <a:gd name="connsiteX18" fmla="*/ 1850193 w 2453326"/>
              <a:gd name="connsiteY18" fmla="*/ 690638 h 722981"/>
              <a:gd name="connsiteX19" fmla="*/ 1712844 w 2453326"/>
              <a:gd name="connsiteY19" fmla="*/ 550234 h 722981"/>
              <a:gd name="connsiteX20" fmla="*/ 1608341 w 2453326"/>
              <a:gd name="connsiteY20" fmla="*/ 563297 h 722981"/>
              <a:gd name="connsiteX21" fmla="*/ 1235019 w 2453326"/>
              <a:gd name="connsiteY21" fmla="*/ 628612 h 722981"/>
              <a:gd name="connsiteX22" fmla="*/ 1456253 w 2453326"/>
              <a:gd name="connsiteY22" fmla="*/ 497547 h 722981"/>
              <a:gd name="connsiteX23" fmla="*/ 1020512 w 2453326"/>
              <a:gd name="connsiteY23" fmla="*/ 563297 h 722981"/>
              <a:gd name="connsiteX24" fmla="*/ 811506 w 2453326"/>
              <a:gd name="connsiteY24" fmla="*/ 511046 h 722981"/>
              <a:gd name="connsiteX25" fmla="*/ 1027090 w 2453326"/>
              <a:gd name="connsiteY25" fmla="*/ 716804 h 722981"/>
              <a:gd name="connsiteX26" fmla="*/ 243388 w 2453326"/>
              <a:gd name="connsiteY26" fmla="*/ 647142 h 722981"/>
              <a:gd name="connsiteX27" fmla="*/ 524541 w 2453326"/>
              <a:gd name="connsiteY27" fmla="*/ 572779 h 722981"/>
              <a:gd name="connsiteX28" fmla="*/ 635653 w 2453326"/>
              <a:gd name="connsiteY28" fmla="*/ 402382 h 722981"/>
              <a:gd name="connsiteX29" fmla="*/ 25628 w 2453326"/>
              <a:gd name="connsiteY29" fmla="*/ 322740 h 722981"/>
              <a:gd name="connsiteX30" fmla="*/ 148850 w 2453326"/>
              <a:gd name="connsiteY30" fmla="*/ 191385 h 722981"/>
              <a:gd name="connsiteX31" fmla="*/ 27735 w 2453326"/>
              <a:gd name="connsiteY31" fmla="*/ 40783 h 722981"/>
              <a:gd name="connsiteX0" fmla="*/ 27735 w 2453326"/>
              <a:gd name="connsiteY0" fmla="*/ 40783 h 722981"/>
              <a:gd name="connsiteX1" fmla="*/ 223678 w 2453326"/>
              <a:gd name="connsiteY1" fmla="*/ 53846 h 722981"/>
              <a:gd name="connsiteX2" fmla="*/ 1020512 w 2453326"/>
              <a:gd name="connsiteY2" fmla="*/ 66908 h 722981"/>
              <a:gd name="connsiteX3" fmla="*/ 1007449 w 2453326"/>
              <a:gd name="connsiteY3" fmla="*/ 106097 h 722981"/>
              <a:gd name="connsiteX4" fmla="*/ 876821 w 2453326"/>
              <a:gd name="connsiteY4" fmla="*/ 119160 h 722981"/>
              <a:gd name="connsiteX5" fmla="*/ 837632 w 2453326"/>
              <a:gd name="connsiteY5" fmla="*/ 145286 h 722981"/>
              <a:gd name="connsiteX6" fmla="*/ 720066 w 2453326"/>
              <a:gd name="connsiteY6" fmla="*/ 171411 h 722981"/>
              <a:gd name="connsiteX7" fmla="*/ 1634466 w 2453326"/>
              <a:gd name="connsiteY7" fmla="*/ 210600 h 722981"/>
              <a:gd name="connsiteX8" fmla="*/ 1355406 w 2453326"/>
              <a:gd name="connsiteY8" fmla="*/ 288 h 722981"/>
              <a:gd name="connsiteX9" fmla="*/ 2069262 w 2453326"/>
              <a:gd name="connsiteY9" fmla="*/ 144559 h 722981"/>
              <a:gd name="connsiteX10" fmla="*/ 2127130 w 2453326"/>
              <a:gd name="connsiteY10" fmla="*/ 165115 h 722981"/>
              <a:gd name="connsiteX11" fmla="*/ 2250282 w 2453326"/>
              <a:gd name="connsiteY11" fmla="*/ 118145 h 722981"/>
              <a:gd name="connsiteX12" fmla="*/ 2329418 w 2453326"/>
              <a:gd name="connsiteY12" fmla="*/ 122448 h 722981"/>
              <a:gd name="connsiteX13" fmla="*/ 2453326 w 2453326"/>
              <a:gd name="connsiteY13" fmla="*/ 153025 h 722981"/>
              <a:gd name="connsiteX14" fmla="*/ 2130855 w 2453326"/>
              <a:gd name="connsiteY14" fmla="*/ 301604 h 722981"/>
              <a:gd name="connsiteX15" fmla="*/ 1830409 w 2453326"/>
              <a:gd name="connsiteY15" fmla="*/ 432668 h 722981"/>
              <a:gd name="connsiteX16" fmla="*/ 2029508 w 2453326"/>
              <a:gd name="connsiteY16" fmla="*/ 533301 h 722981"/>
              <a:gd name="connsiteX17" fmla="*/ 2017206 w 2453326"/>
              <a:gd name="connsiteY17" fmla="*/ 554976 h 722981"/>
              <a:gd name="connsiteX18" fmla="*/ 1850193 w 2453326"/>
              <a:gd name="connsiteY18" fmla="*/ 690638 h 722981"/>
              <a:gd name="connsiteX19" fmla="*/ 1712844 w 2453326"/>
              <a:gd name="connsiteY19" fmla="*/ 550234 h 722981"/>
              <a:gd name="connsiteX20" fmla="*/ 1608341 w 2453326"/>
              <a:gd name="connsiteY20" fmla="*/ 563297 h 722981"/>
              <a:gd name="connsiteX21" fmla="*/ 1235019 w 2453326"/>
              <a:gd name="connsiteY21" fmla="*/ 628612 h 722981"/>
              <a:gd name="connsiteX22" fmla="*/ 1456253 w 2453326"/>
              <a:gd name="connsiteY22" fmla="*/ 497547 h 722981"/>
              <a:gd name="connsiteX23" fmla="*/ 1020512 w 2453326"/>
              <a:gd name="connsiteY23" fmla="*/ 563297 h 722981"/>
              <a:gd name="connsiteX24" fmla="*/ 811506 w 2453326"/>
              <a:gd name="connsiteY24" fmla="*/ 511046 h 722981"/>
              <a:gd name="connsiteX25" fmla="*/ 1027090 w 2453326"/>
              <a:gd name="connsiteY25" fmla="*/ 716804 h 722981"/>
              <a:gd name="connsiteX26" fmla="*/ 243388 w 2453326"/>
              <a:gd name="connsiteY26" fmla="*/ 647142 h 722981"/>
              <a:gd name="connsiteX27" fmla="*/ 524541 w 2453326"/>
              <a:gd name="connsiteY27" fmla="*/ 572779 h 722981"/>
              <a:gd name="connsiteX28" fmla="*/ 635653 w 2453326"/>
              <a:gd name="connsiteY28" fmla="*/ 402382 h 722981"/>
              <a:gd name="connsiteX29" fmla="*/ 25628 w 2453326"/>
              <a:gd name="connsiteY29" fmla="*/ 322740 h 722981"/>
              <a:gd name="connsiteX30" fmla="*/ 148850 w 2453326"/>
              <a:gd name="connsiteY30" fmla="*/ 191385 h 722981"/>
              <a:gd name="connsiteX31" fmla="*/ 27735 w 2453326"/>
              <a:gd name="connsiteY31" fmla="*/ 40783 h 722981"/>
              <a:gd name="connsiteX0" fmla="*/ 27735 w 2453326"/>
              <a:gd name="connsiteY0" fmla="*/ 40783 h 722981"/>
              <a:gd name="connsiteX1" fmla="*/ 223678 w 2453326"/>
              <a:gd name="connsiteY1" fmla="*/ 53846 h 722981"/>
              <a:gd name="connsiteX2" fmla="*/ 1020512 w 2453326"/>
              <a:gd name="connsiteY2" fmla="*/ 66908 h 722981"/>
              <a:gd name="connsiteX3" fmla="*/ 1007449 w 2453326"/>
              <a:gd name="connsiteY3" fmla="*/ 106097 h 722981"/>
              <a:gd name="connsiteX4" fmla="*/ 876821 w 2453326"/>
              <a:gd name="connsiteY4" fmla="*/ 119160 h 722981"/>
              <a:gd name="connsiteX5" fmla="*/ 837632 w 2453326"/>
              <a:gd name="connsiteY5" fmla="*/ 145286 h 722981"/>
              <a:gd name="connsiteX6" fmla="*/ 720066 w 2453326"/>
              <a:gd name="connsiteY6" fmla="*/ 171411 h 722981"/>
              <a:gd name="connsiteX7" fmla="*/ 1634466 w 2453326"/>
              <a:gd name="connsiteY7" fmla="*/ 210600 h 722981"/>
              <a:gd name="connsiteX8" fmla="*/ 1355406 w 2453326"/>
              <a:gd name="connsiteY8" fmla="*/ 288 h 722981"/>
              <a:gd name="connsiteX9" fmla="*/ 2069262 w 2453326"/>
              <a:gd name="connsiteY9" fmla="*/ 144559 h 722981"/>
              <a:gd name="connsiteX10" fmla="*/ 2127130 w 2453326"/>
              <a:gd name="connsiteY10" fmla="*/ 165115 h 722981"/>
              <a:gd name="connsiteX11" fmla="*/ 2250282 w 2453326"/>
              <a:gd name="connsiteY11" fmla="*/ 118145 h 722981"/>
              <a:gd name="connsiteX12" fmla="*/ 2329418 w 2453326"/>
              <a:gd name="connsiteY12" fmla="*/ 122448 h 722981"/>
              <a:gd name="connsiteX13" fmla="*/ 2453326 w 2453326"/>
              <a:gd name="connsiteY13" fmla="*/ 153025 h 722981"/>
              <a:gd name="connsiteX14" fmla="*/ 2130855 w 2453326"/>
              <a:gd name="connsiteY14" fmla="*/ 301604 h 722981"/>
              <a:gd name="connsiteX15" fmla="*/ 1830409 w 2453326"/>
              <a:gd name="connsiteY15" fmla="*/ 432668 h 722981"/>
              <a:gd name="connsiteX16" fmla="*/ 2029508 w 2453326"/>
              <a:gd name="connsiteY16" fmla="*/ 533301 h 722981"/>
              <a:gd name="connsiteX17" fmla="*/ 2017206 w 2453326"/>
              <a:gd name="connsiteY17" fmla="*/ 554976 h 722981"/>
              <a:gd name="connsiteX18" fmla="*/ 2140573 w 2453326"/>
              <a:gd name="connsiteY18" fmla="*/ 646750 h 722981"/>
              <a:gd name="connsiteX19" fmla="*/ 1850193 w 2453326"/>
              <a:gd name="connsiteY19" fmla="*/ 690638 h 722981"/>
              <a:gd name="connsiteX20" fmla="*/ 1712844 w 2453326"/>
              <a:gd name="connsiteY20" fmla="*/ 550234 h 722981"/>
              <a:gd name="connsiteX21" fmla="*/ 1608341 w 2453326"/>
              <a:gd name="connsiteY21" fmla="*/ 563297 h 722981"/>
              <a:gd name="connsiteX22" fmla="*/ 1235019 w 2453326"/>
              <a:gd name="connsiteY22" fmla="*/ 628612 h 722981"/>
              <a:gd name="connsiteX23" fmla="*/ 1456253 w 2453326"/>
              <a:gd name="connsiteY23" fmla="*/ 497547 h 722981"/>
              <a:gd name="connsiteX24" fmla="*/ 1020512 w 2453326"/>
              <a:gd name="connsiteY24" fmla="*/ 563297 h 722981"/>
              <a:gd name="connsiteX25" fmla="*/ 811506 w 2453326"/>
              <a:gd name="connsiteY25" fmla="*/ 511046 h 722981"/>
              <a:gd name="connsiteX26" fmla="*/ 1027090 w 2453326"/>
              <a:gd name="connsiteY26" fmla="*/ 716804 h 722981"/>
              <a:gd name="connsiteX27" fmla="*/ 243388 w 2453326"/>
              <a:gd name="connsiteY27" fmla="*/ 647142 h 722981"/>
              <a:gd name="connsiteX28" fmla="*/ 524541 w 2453326"/>
              <a:gd name="connsiteY28" fmla="*/ 572779 h 722981"/>
              <a:gd name="connsiteX29" fmla="*/ 635653 w 2453326"/>
              <a:gd name="connsiteY29" fmla="*/ 402382 h 722981"/>
              <a:gd name="connsiteX30" fmla="*/ 25628 w 2453326"/>
              <a:gd name="connsiteY30" fmla="*/ 322740 h 722981"/>
              <a:gd name="connsiteX31" fmla="*/ 148850 w 2453326"/>
              <a:gd name="connsiteY31" fmla="*/ 191385 h 722981"/>
              <a:gd name="connsiteX32" fmla="*/ 27735 w 2453326"/>
              <a:gd name="connsiteY32" fmla="*/ 40783 h 722981"/>
              <a:gd name="connsiteX0" fmla="*/ 13763 w 2439354"/>
              <a:gd name="connsiteY0" fmla="*/ 40783 h 722981"/>
              <a:gd name="connsiteX1" fmla="*/ 209706 w 2439354"/>
              <a:gd name="connsiteY1" fmla="*/ 53846 h 722981"/>
              <a:gd name="connsiteX2" fmla="*/ 1006540 w 2439354"/>
              <a:gd name="connsiteY2" fmla="*/ 66908 h 722981"/>
              <a:gd name="connsiteX3" fmla="*/ 993477 w 2439354"/>
              <a:gd name="connsiteY3" fmla="*/ 106097 h 722981"/>
              <a:gd name="connsiteX4" fmla="*/ 862849 w 2439354"/>
              <a:gd name="connsiteY4" fmla="*/ 119160 h 722981"/>
              <a:gd name="connsiteX5" fmla="*/ 823660 w 2439354"/>
              <a:gd name="connsiteY5" fmla="*/ 145286 h 722981"/>
              <a:gd name="connsiteX6" fmla="*/ 706094 w 2439354"/>
              <a:gd name="connsiteY6" fmla="*/ 171411 h 722981"/>
              <a:gd name="connsiteX7" fmla="*/ 1620494 w 2439354"/>
              <a:gd name="connsiteY7" fmla="*/ 210600 h 722981"/>
              <a:gd name="connsiteX8" fmla="*/ 1341434 w 2439354"/>
              <a:gd name="connsiteY8" fmla="*/ 288 h 722981"/>
              <a:gd name="connsiteX9" fmla="*/ 2055290 w 2439354"/>
              <a:gd name="connsiteY9" fmla="*/ 144559 h 722981"/>
              <a:gd name="connsiteX10" fmla="*/ 2113158 w 2439354"/>
              <a:gd name="connsiteY10" fmla="*/ 165115 h 722981"/>
              <a:gd name="connsiteX11" fmla="*/ 2236310 w 2439354"/>
              <a:gd name="connsiteY11" fmla="*/ 118145 h 722981"/>
              <a:gd name="connsiteX12" fmla="*/ 2315446 w 2439354"/>
              <a:gd name="connsiteY12" fmla="*/ 122448 h 722981"/>
              <a:gd name="connsiteX13" fmla="*/ 2439354 w 2439354"/>
              <a:gd name="connsiteY13" fmla="*/ 153025 h 722981"/>
              <a:gd name="connsiteX14" fmla="*/ 2116883 w 2439354"/>
              <a:gd name="connsiteY14" fmla="*/ 301604 h 722981"/>
              <a:gd name="connsiteX15" fmla="*/ 1816437 w 2439354"/>
              <a:gd name="connsiteY15" fmla="*/ 432668 h 722981"/>
              <a:gd name="connsiteX16" fmla="*/ 2015536 w 2439354"/>
              <a:gd name="connsiteY16" fmla="*/ 533301 h 722981"/>
              <a:gd name="connsiteX17" fmla="*/ 2003234 w 2439354"/>
              <a:gd name="connsiteY17" fmla="*/ 554976 h 722981"/>
              <a:gd name="connsiteX18" fmla="*/ 2126601 w 2439354"/>
              <a:gd name="connsiteY18" fmla="*/ 646750 h 722981"/>
              <a:gd name="connsiteX19" fmla="*/ 1836221 w 2439354"/>
              <a:gd name="connsiteY19" fmla="*/ 690638 h 722981"/>
              <a:gd name="connsiteX20" fmla="*/ 1698872 w 2439354"/>
              <a:gd name="connsiteY20" fmla="*/ 550234 h 722981"/>
              <a:gd name="connsiteX21" fmla="*/ 1594369 w 2439354"/>
              <a:gd name="connsiteY21" fmla="*/ 563297 h 722981"/>
              <a:gd name="connsiteX22" fmla="*/ 1221047 w 2439354"/>
              <a:gd name="connsiteY22" fmla="*/ 628612 h 722981"/>
              <a:gd name="connsiteX23" fmla="*/ 1442281 w 2439354"/>
              <a:gd name="connsiteY23" fmla="*/ 497547 h 722981"/>
              <a:gd name="connsiteX24" fmla="*/ 1006540 w 2439354"/>
              <a:gd name="connsiteY24" fmla="*/ 563297 h 722981"/>
              <a:gd name="connsiteX25" fmla="*/ 797534 w 2439354"/>
              <a:gd name="connsiteY25" fmla="*/ 511046 h 722981"/>
              <a:gd name="connsiteX26" fmla="*/ 1013118 w 2439354"/>
              <a:gd name="connsiteY26" fmla="*/ 716804 h 722981"/>
              <a:gd name="connsiteX27" fmla="*/ 229416 w 2439354"/>
              <a:gd name="connsiteY27" fmla="*/ 647142 h 722981"/>
              <a:gd name="connsiteX28" fmla="*/ 510569 w 2439354"/>
              <a:gd name="connsiteY28" fmla="*/ 572779 h 722981"/>
              <a:gd name="connsiteX29" fmla="*/ 621681 w 2439354"/>
              <a:gd name="connsiteY29" fmla="*/ 402382 h 722981"/>
              <a:gd name="connsiteX30" fmla="*/ 11656 w 2439354"/>
              <a:gd name="connsiteY30" fmla="*/ 322740 h 722981"/>
              <a:gd name="connsiteX31" fmla="*/ 513507 w 2439354"/>
              <a:gd name="connsiteY31" fmla="*/ 182629 h 722981"/>
              <a:gd name="connsiteX32" fmla="*/ 13763 w 2439354"/>
              <a:gd name="connsiteY32" fmla="*/ 40783 h 722981"/>
              <a:gd name="connsiteX0" fmla="*/ 13763 w 2439354"/>
              <a:gd name="connsiteY0" fmla="*/ 40783 h 722981"/>
              <a:gd name="connsiteX1" fmla="*/ 209706 w 2439354"/>
              <a:gd name="connsiteY1" fmla="*/ 53846 h 722981"/>
              <a:gd name="connsiteX2" fmla="*/ 1006540 w 2439354"/>
              <a:gd name="connsiteY2" fmla="*/ 66908 h 722981"/>
              <a:gd name="connsiteX3" fmla="*/ 993477 w 2439354"/>
              <a:gd name="connsiteY3" fmla="*/ 106097 h 722981"/>
              <a:gd name="connsiteX4" fmla="*/ 862849 w 2439354"/>
              <a:gd name="connsiteY4" fmla="*/ 119160 h 722981"/>
              <a:gd name="connsiteX5" fmla="*/ 823660 w 2439354"/>
              <a:gd name="connsiteY5" fmla="*/ 145286 h 722981"/>
              <a:gd name="connsiteX6" fmla="*/ 706094 w 2439354"/>
              <a:gd name="connsiteY6" fmla="*/ 171411 h 722981"/>
              <a:gd name="connsiteX7" fmla="*/ 1620494 w 2439354"/>
              <a:gd name="connsiteY7" fmla="*/ 210600 h 722981"/>
              <a:gd name="connsiteX8" fmla="*/ 1341434 w 2439354"/>
              <a:gd name="connsiteY8" fmla="*/ 288 h 722981"/>
              <a:gd name="connsiteX9" fmla="*/ 2055290 w 2439354"/>
              <a:gd name="connsiteY9" fmla="*/ 144559 h 722981"/>
              <a:gd name="connsiteX10" fmla="*/ 2113158 w 2439354"/>
              <a:gd name="connsiteY10" fmla="*/ 165115 h 722981"/>
              <a:gd name="connsiteX11" fmla="*/ 2236310 w 2439354"/>
              <a:gd name="connsiteY11" fmla="*/ 118145 h 722981"/>
              <a:gd name="connsiteX12" fmla="*/ 2315446 w 2439354"/>
              <a:gd name="connsiteY12" fmla="*/ 122448 h 722981"/>
              <a:gd name="connsiteX13" fmla="*/ 2439354 w 2439354"/>
              <a:gd name="connsiteY13" fmla="*/ 153025 h 722981"/>
              <a:gd name="connsiteX14" fmla="*/ 2116883 w 2439354"/>
              <a:gd name="connsiteY14" fmla="*/ 301604 h 722981"/>
              <a:gd name="connsiteX15" fmla="*/ 1816437 w 2439354"/>
              <a:gd name="connsiteY15" fmla="*/ 432668 h 722981"/>
              <a:gd name="connsiteX16" fmla="*/ 2015536 w 2439354"/>
              <a:gd name="connsiteY16" fmla="*/ 533301 h 722981"/>
              <a:gd name="connsiteX17" fmla="*/ 2003234 w 2439354"/>
              <a:gd name="connsiteY17" fmla="*/ 554976 h 722981"/>
              <a:gd name="connsiteX18" fmla="*/ 2126601 w 2439354"/>
              <a:gd name="connsiteY18" fmla="*/ 646750 h 722981"/>
              <a:gd name="connsiteX19" fmla="*/ 1836221 w 2439354"/>
              <a:gd name="connsiteY19" fmla="*/ 690638 h 722981"/>
              <a:gd name="connsiteX20" fmla="*/ 1698872 w 2439354"/>
              <a:gd name="connsiteY20" fmla="*/ 550234 h 722981"/>
              <a:gd name="connsiteX21" fmla="*/ 1594369 w 2439354"/>
              <a:gd name="connsiteY21" fmla="*/ 563297 h 722981"/>
              <a:gd name="connsiteX22" fmla="*/ 1221047 w 2439354"/>
              <a:gd name="connsiteY22" fmla="*/ 628612 h 722981"/>
              <a:gd name="connsiteX23" fmla="*/ 1442281 w 2439354"/>
              <a:gd name="connsiteY23" fmla="*/ 497547 h 722981"/>
              <a:gd name="connsiteX24" fmla="*/ 1006540 w 2439354"/>
              <a:gd name="connsiteY24" fmla="*/ 466972 h 722981"/>
              <a:gd name="connsiteX25" fmla="*/ 797534 w 2439354"/>
              <a:gd name="connsiteY25" fmla="*/ 511046 h 722981"/>
              <a:gd name="connsiteX26" fmla="*/ 1013118 w 2439354"/>
              <a:gd name="connsiteY26" fmla="*/ 716804 h 722981"/>
              <a:gd name="connsiteX27" fmla="*/ 229416 w 2439354"/>
              <a:gd name="connsiteY27" fmla="*/ 647142 h 722981"/>
              <a:gd name="connsiteX28" fmla="*/ 510569 w 2439354"/>
              <a:gd name="connsiteY28" fmla="*/ 572779 h 722981"/>
              <a:gd name="connsiteX29" fmla="*/ 621681 w 2439354"/>
              <a:gd name="connsiteY29" fmla="*/ 402382 h 722981"/>
              <a:gd name="connsiteX30" fmla="*/ 11656 w 2439354"/>
              <a:gd name="connsiteY30" fmla="*/ 322740 h 722981"/>
              <a:gd name="connsiteX31" fmla="*/ 513507 w 2439354"/>
              <a:gd name="connsiteY31" fmla="*/ 182629 h 722981"/>
              <a:gd name="connsiteX32" fmla="*/ 13763 w 2439354"/>
              <a:gd name="connsiteY32" fmla="*/ 40783 h 722981"/>
              <a:gd name="connsiteX0" fmla="*/ 13763 w 2439354"/>
              <a:gd name="connsiteY0" fmla="*/ 40783 h 722981"/>
              <a:gd name="connsiteX1" fmla="*/ 209706 w 2439354"/>
              <a:gd name="connsiteY1" fmla="*/ 53846 h 722981"/>
              <a:gd name="connsiteX2" fmla="*/ 1006540 w 2439354"/>
              <a:gd name="connsiteY2" fmla="*/ 66908 h 722981"/>
              <a:gd name="connsiteX3" fmla="*/ 993477 w 2439354"/>
              <a:gd name="connsiteY3" fmla="*/ 106097 h 722981"/>
              <a:gd name="connsiteX4" fmla="*/ 862849 w 2439354"/>
              <a:gd name="connsiteY4" fmla="*/ 119160 h 722981"/>
              <a:gd name="connsiteX5" fmla="*/ 823660 w 2439354"/>
              <a:gd name="connsiteY5" fmla="*/ 145286 h 722981"/>
              <a:gd name="connsiteX6" fmla="*/ 706094 w 2439354"/>
              <a:gd name="connsiteY6" fmla="*/ 171411 h 722981"/>
              <a:gd name="connsiteX7" fmla="*/ 1620494 w 2439354"/>
              <a:gd name="connsiteY7" fmla="*/ 210600 h 722981"/>
              <a:gd name="connsiteX8" fmla="*/ 1341434 w 2439354"/>
              <a:gd name="connsiteY8" fmla="*/ 288 h 722981"/>
              <a:gd name="connsiteX9" fmla="*/ 2055290 w 2439354"/>
              <a:gd name="connsiteY9" fmla="*/ 144559 h 722981"/>
              <a:gd name="connsiteX10" fmla="*/ 2113158 w 2439354"/>
              <a:gd name="connsiteY10" fmla="*/ 165115 h 722981"/>
              <a:gd name="connsiteX11" fmla="*/ 2236310 w 2439354"/>
              <a:gd name="connsiteY11" fmla="*/ 118145 h 722981"/>
              <a:gd name="connsiteX12" fmla="*/ 2315446 w 2439354"/>
              <a:gd name="connsiteY12" fmla="*/ 122448 h 722981"/>
              <a:gd name="connsiteX13" fmla="*/ 2439354 w 2439354"/>
              <a:gd name="connsiteY13" fmla="*/ 153025 h 722981"/>
              <a:gd name="connsiteX14" fmla="*/ 2116883 w 2439354"/>
              <a:gd name="connsiteY14" fmla="*/ 301604 h 722981"/>
              <a:gd name="connsiteX15" fmla="*/ 1816437 w 2439354"/>
              <a:gd name="connsiteY15" fmla="*/ 432668 h 722981"/>
              <a:gd name="connsiteX16" fmla="*/ 2015536 w 2439354"/>
              <a:gd name="connsiteY16" fmla="*/ 533301 h 722981"/>
              <a:gd name="connsiteX17" fmla="*/ 2003234 w 2439354"/>
              <a:gd name="connsiteY17" fmla="*/ 554976 h 722981"/>
              <a:gd name="connsiteX18" fmla="*/ 2126601 w 2439354"/>
              <a:gd name="connsiteY18" fmla="*/ 646750 h 722981"/>
              <a:gd name="connsiteX19" fmla="*/ 1836221 w 2439354"/>
              <a:gd name="connsiteY19" fmla="*/ 690638 h 722981"/>
              <a:gd name="connsiteX20" fmla="*/ 1698872 w 2439354"/>
              <a:gd name="connsiteY20" fmla="*/ 550234 h 722981"/>
              <a:gd name="connsiteX21" fmla="*/ 1594369 w 2439354"/>
              <a:gd name="connsiteY21" fmla="*/ 563297 h 722981"/>
              <a:gd name="connsiteX22" fmla="*/ 1221047 w 2439354"/>
              <a:gd name="connsiteY22" fmla="*/ 628612 h 722981"/>
              <a:gd name="connsiteX23" fmla="*/ 1442281 w 2439354"/>
              <a:gd name="connsiteY23" fmla="*/ 497547 h 722981"/>
              <a:gd name="connsiteX24" fmla="*/ 1006540 w 2439354"/>
              <a:gd name="connsiteY24" fmla="*/ 466972 h 722981"/>
              <a:gd name="connsiteX25" fmla="*/ 797534 w 2439354"/>
              <a:gd name="connsiteY25" fmla="*/ 511046 h 722981"/>
              <a:gd name="connsiteX26" fmla="*/ 1013118 w 2439354"/>
              <a:gd name="connsiteY26" fmla="*/ 716804 h 722981"/>
              <a:gd name="connsiteX27" fmla="*/ 229416 w 2439354"/>
              <a:gd name="connsiteY27" fmla="*/ 647142 h 722981"/>
              <a:gd name="connsiteX28" fmla="*/ 510569 w 2439354"/>
              <a:gd name="connsiteY28" fmla="*/ 572779 h 722981"/>
              <a:gd name="connsiteX29" fmla="*/ 172965 w 2439354"/>
              <a:gd name="connsiteY29" fmla="*/ 515395 h 722981"/>
              <a:gd name="connsiteX30" fmla="*/ 621681 w 2439354"/>
              <a:gd name="connsiteY30" fmla="*/ 402382 h 722981"/>
              <a:gd name="connsiteX31" fmla="*/ 11656 w 2439354"/>
              <a:gd name="connsiteY31" fmla="*/ 322740 h 722981"/>
              <a:gd name="connsiteX32" fmla="*/ 513507 w 2439354"/>
              <a:gd name="connsiteY32" fmla="*/ 182629 h 722981"/>
              <a:gd name="connsiteX33" fmla="*/ 13763 w 2439354"/>
              <a:gd name="connsiteY33" fmla="*/ 40783 h 722981"/>
              <a:gd name="connsiteX0" fmla="*/ 13763 w 2439354"/>
              <a:gd name="connsiteY0" fmla="*/ 40783 h 722981"/>
              <a:gd name="connsiteX1" fmla="*/ 209706 w 2439354"/>
              <a:gd name="connsiteY1" fmla="*/ 53846 h 722981"/>
              <a:gd name="connsiteX2" fmla="*/ 1006540 w 2439354"/>
              <a:gd name="connsiteY2" fmla="*/ 66908 h 722981"/>
              <a:gd name="connsiteX3" fmla="*/ 993477 w 2439354"/>
              <a:gd name="connsiteY3" fmla="*/ 106097 h 722981"/>
              <a:gd name="connsiteX4" fmla="*/ 862849 w 2439354"/>
              <a:gd name="connsiteY4" fmla="*/ 119160 h 722981"/>
              <a:gd name="connsiteX5" fmla="*/ 823660 w 2439354"/>
              <a:gd name="connsiteY5" fmla="*/ 145286 h 722981"/>
              <a:gd name="connsiteX6" fmla="*/ 706094 w 2439354"/>
              <a:gd name="connsiteY6" fmla="*/ 171411 h 722981"/>
              <a:gd name="connsiteX7" fmla="*/ 1620494 w 2439354"/>
              <a:gd name="connsiteY7" fmla="*/ 210600 h 722981"/>
              <a:gd name="connsiteX8" fmla="*/ 1341434 w 2439354"/>
              <a:gd name="connsiteY8" fmla="*/ 288 h 722981"/>
              <a:gd name="connsiteX9" fmla="*/ 2126983 w 2439354"/>
              <a:gd name="connsiteY9" fmla="*/ 13204 h 722981"/>
              <a:gd name="connsiteX10" fmla="*/ 2113158 w 2439354"/>
              <a:gd name="connsiteY10" fmla="*/ 165115 h 722981"/>
              <a:gd name="connsiteX11" fmla="*/ 2236310 w 2439354"/>
              <a:gd name="connsiteY11" fmla="*/ 118145 h 722981"/>
              <a:gd name="connsiteX12" fmla="*/ 2315446 w 2439354"/>
              <a:gd name="connsiteY12" fmla="*/ 122448 h 722981"/>
              <a:gd name="connsiteX13" fmla="*/ 2439354 w 2439354"/>
              <a:gd name="connsiteY13" fmla="*/ 153025 h 722981"/>
              <a:gd name="connsiteX14" fmla="*/ 2116883 w 2439354"/>
              <a:gd name="connsiteY14" fmla="*/ 301604 h 722981"/>
              <a:gd name="connsiteX15" fmla="*/ 1816437 w 2439354"/>
              <a:gd name="connsiteY15" fmla="*/ 432668 h 722981"/>
              <a:gd name="connsiteX16" fmla="*/ 2015536 w 2439354"/>
              <a:gd name="connsiteY16" fmla="*/ 533301 h 722981"/>
              <a:gd name="connsiteX17" fmla="*/ 2003234 w 2439354"/>
              <a:gd name="connsiteY17" fmla="*/ 554976 h 722981"/>
              <a:gd name="connsiteX18" fmla="*/ 2126601 w 2439354"/>
              <a:gd name="connsiteY18" fmla="*/ 646750 h 722981"/>
              <a:gd name="connsiteX19" fmla="*/ 1836221 w 2439354"/>
              <a:gd name="connsiteY19" fmla="*/ 690638 h 722981"/>
              <a:gd name="connsiteX20" fmla="*/ 1698872 w 2439354"/>
              <a:gd name="connsiteY20" fmla="*/ 550234 h 722981"/>
              <a:gd name="connsiteX21" fmla="*/ 1594369 w 2439354"/>
              <a:gd name="connsiteY21" fmla="*/ 563297 h 722981"/>
              <a:gd name="connsiteX22" fmla="*/ 1221047 w 2439354"/>
              <a:gd name="connsiteY22" fmla="*/ 628612 h 722981"/>
              <a:gd name="connsiteX23" fmla="*/ 1442281 w 2439354"/>
              <a:gd name="connsiteY23" fmla="*/ 497547 h 722981"/>
              <a:gd name="connsiteX24" fmla="*/ 1006540 w 2439354"/>
              <a:gd name="connsiteY24" fmla="*/ 466972 h 722981"/>
              <a:gd name="connsiteX25" fmla="*/ 797534 w 2439354"/>
              <a:gd name="connsiteY25" fmla="*/ 511046 h 722981"/>
              <a:gd name="connsiteX26" fmla="*/ 1013118 w 2439354"/>
              <a:gd name="connsiteY26" fmla="*/ 716804 h 722981"/>
              <a:gd name="connsiteX27" fmla="*/ 229416 w 2439354"/>
              <a:gd name="connsiteY27" fmla="*/ 647142 h 722981"/>
              <a:gd name="connsiteX28" fmla="*/ 510569 w 2439354"/>
              <a:gd name="connsiteY28" fmla="*/ 572779 h 722981"/>
              <a:gd name="connsiteX29" fmla="*/ 172965 w 2439354"/>
              <a:gd name="connsiteY29" fmla="*/ 515395 h 722981"/>
              <a:gd name="connsiteX30" fmla="*/ 621681 w 2439354"/>
              <a:gd name="connsiteY30" fmla="*/ 402382 h 722981"/>
              <a:gd name="connsiteX31" fmla="*/ 11656 w 2439354"/>
              <a:gd name="connsiteY31" fmla="*/ 322740 h 722981"/>
              <a:gd name="connsiteX32" fmla="*/ 513507 w 2439354"/>
              <a:gd name="connsiteY32" fmla="*/ 182629 h 722981"/>
              <a:gd name="connsiteX33" fmla="*/ 13763 w 2439354"/>
              <a:gd name="connsiteY33" fmla="*/ 40783 h 722981"/>
              <a:gd name="connsiteX0" fmla="*/ 13763 w 2573395"/>
              <a:gd name="connsiteY0" fmla="*/ 40783 h 722981"/>
              <a:gd name="connsiteX1" fmla="*/ 209706 w 2573395"/>
              <a:gd name="connsiteY1" fmla="*/ 53846 h 722981"/>
              <a:gd name="connsiteX2" fmla="*/ 1006540 w 2573395"/>
              <a:gd name="connsiteY2" fmla="*/ 66908 h 722981"/>
              <a:gd name="connsiteX3" fmla="*/ 993477 w 2573395"/>
              <a:gd name="connsiteY3" fmla="*/ 106097 h 722981"/>
              <a:gd name="connsiteX4" fmla="*/ 862849 w 2573395"/>
              <a:gd name="connsiteY4" fmla="*/ 119160 h 722981"/>
              <a:gd name="connsiteX5" fmla="*/ 823660 w 2573395"/>
              <a:gd name="connsiteY5" fmla="*/ 145286 h 722981"/>
              <a:gd name="connsiteX6" fmla="*/ 706094 w 2573395"/>
              <a:gd name="connsiteY6" fmla="*/ 171411 h 722981"/>
              <a:gd name="connsiteX7" fmla="*/ 1620494 w 2573395"/>
              <a:gd name="connsiteY7" fmla="*/ 210600 h 722981"/>
              <a:gd name="connsiteX8" fmla="*/ 1341434 w 2573395"/>
              <a:gd name="connsiteY8" fmla="*/ 288 h 722981"/>
              <a:gd name="connsiteX9" fmla="*/ 2126983 w 2573395"/>
              <a:gd name="connsiteY9" fmla="*/ 13204 h 722981"/>
              <a:gd name="connsiteX10" fmla="*/ 2113158 w 2573395"/>
              <a:gd name="connsiteY10" fmla="*/ 165115 h 722981"/>
              <a:gd name="connsiteX11" fmla="*/ 2236310 w 2573395"/>
              <a:gd name="connsiteY11" fmla="*/ 118145 h 722981"/>
              <a:gd name="connsiteX12" fmla="*/ 2315446 w 2573395"/>
              <a:gd name="connsiteY12" fmla="*/ 122448 h 722981"/>
              <a:gd name="connsiteX13" fmla="*/ 2439354 w 2573395"/>
              <a:gd name="connsiteY13" fmla="*/ 153025 h 722981"/>
              <a:gd name="connsiteX14" fmla="*/ 2563480 w 2573395"/>
              <a:gd name="connsiteY14" fmla="*/ 287714 h 722981"/>
              <a:gd name="connsiteX15" fmla="*/ 2116883 w 2573395"/>
              <a:gd name="connsiteY15" fmla="*/ 301604 h 722981"/>
              <a:gd name="connsiteX16" fmla="*/ 1816437 w 2573395"/>
              <a:gd name="connsiteY16" fmla="*/ 432668 h 722981"/>
              <a:gd name="connsiteX17" fmla="*/ 2015536 w 2573395"/>
              <a:gd name="connsiteY17" fmla="*/ 533301 h 722981"/>
              <a:gd name="connsiteX18" fmla="*/ 2003234 w 2573395"/>
              <a:gd name="connsiteY18" fmla="*/ 554976 h 722981"/>
              <a:gd name="connsiteX19" fmla="*/ 2126601 w 2573395"/>
              <a:gd name="connsiteY19" fmla="*/ 646750 h 722981"/>
              <a:gd name="connsiteX20" fmla="*/ 1836221 w 2573395"/>
              <a:gd name="connsiteY20" fmla="*/ 690638 h 722981"/>
              <a:gd name="connsiteX21" fmla="*/ 1698872 w 2573395"/>
              <a:gd name="connsiteY21" fmla="*/ 550234 h 722981"/>
              <a:gd name="connsiteX22" fmla="*/ 1594369 w 2573395"/>
              <a:gd name="connsiteY22" fmla="*/ 563297 h 722981"/>
              <a:gd name="connsiteX23" fmla="*/ 1221047 w 2573395"/>
              <a:gd name="connsiteY23" fmla="*/ 628612 h 722981"/>
              <a:gd name="connsiteX24" fmla="*/ 1442281 w 2573395"/>
              <a:gd name="connsiteY24" fmla="*/ 497547 h 722981"/>
              <a:gd name="connsiteX25" fmla="*/ 1006540 w 2573395"/>
              <a:gd name="connsiteY25" fmla="*/ 466972 h 722981"/>
              <a:gd name="connsiteX26" fmla="*/ 797534 w 2573395"/>
              <a:gd name="connsiteY26" fmla="*/ 511046 h 722981"/>
              <a:gd name="connsiteX27" fmla="*/ 1013118 w 2573395"/>
              <a:gd name="connsiteY27" fmla="*/ 716804 h 722981"/>
              <a:gd name="connsiteX28" fmla="*/ 229416 w 2573395"/>
              <a:gd name="connsiteY28" fmla="*/ 647142 h 722981"/>
              <a:gd name="connsiteX29" fmla="*/ 510569 w 2573395"/>
              <a:gd name="connsiteY29" fmla="*/ 572779 h 722981"/>
              <a:gd name="connsiteX30" fmla="*/ 172965 w 2573395"/>
              <a:gd name="connsiteY30" fmla="*/ 515395 h 722981"/>
              <a:gd name="connsiteX31" fmla="*/ 621681 w 2573395"/>
              <a:gd name="connsiteY31" fmla="*/ 402382 h 722981"/>
              <a:gd name="connsiteX32" fmla="*/ 11656 w 2573395"/>
              <a:gd name="connsiteY32" fmla="*/ 322740 h 722981"/>
              <a:gd name="connsiteX33" fmla="*/ 513507 w 2573395"/>
              <a:gd name="connsiteY33" fmla="*/ 182629 h 722981"/>
              <a:gd name="connsiteX34" fmla="*/ 13763 w 2573395"/>
              <a:gd name="connsiteY34" fmla="*/ 40783 h 722981"/>
              <a:gd name="connsiteX0" fmla="*/ 13763 w 2573395"/>
              <a:gd name="connsiteY0" fmla="*/ 40783 h 722981"/>
              <a:gd name="connsiteX1" fmla="*/ 209706 w 2573395"/>
              <a:gd name="connsiteY1" fmla="*/ 53846 h 722981"/>
              <a:gd name="connsiteX2" fmla="*/ 1006540 w 2573395"/>
              <a:gd name="connsiteY2" fmla="*/ 66908 h 722981"/>
              <a:gd name="connsiteX3" fmla="*/ 993477 w 2573395"/>
              <a:gd name="connsiteY3" fmla="*/ 106097 h 722981"/>
              <a:gd name="connsiteX4" fmla="*/ 862849 w 2573395"/>
              <a:gd name="connsiteY4" fmla="*/ 119160 h 722981"/>
              <a:gd name="connsiteX5" fmla="*/ 823660 w 2573395"/>
              <a:gd name="connsiteY5" fmla="*/ 145286 h 722981"/>
              <a:gd name="connsiteX6" fmla="*/ 706094 w 2573395"/>
              <a:gd name="connsiteY6" fmla="*/ 171411 h 722981"/>
              <a:gd name="connsiteX7" fmla="*/ 1620494 w 2573395"/>
              <a:gd name="connsiteY7" fmla="*/ 210600 h 722981"/>
              <a:gd name="connsiteX8" fmla="*/ 1341434 w 2573395"/>
              <a:gd name="connsiteY8" fmla="*/ 288 h 722981"/>
              <a:gd name="connsiteX9" fmla="*/ 2126983 w 2573395"/>
              <a:gd name="connsiteY9" fmla="*/ 13204 h 722981"/>
              <a:gd name="connsiteX10" fmla="*/ 2113158 w 2573395"/>
              <a:gd name="connsiteY10" fmla="*/ 165115 h 722981"/>
              <a:gd name="connsiteX11" fmla="*/ 2236310 w 2573395"/>
              <a:gd name="connsiteY11" fmla="*/ 118145 h 722981"/>
              <a:gd name="connsiteX12" fmla="*/ 2315446 w 2573395"/>
              <a:gd name="connsiteY12" fmla="*/ 122448 h 722981"/>
              <a:gd name="connsiteX13" fmla="*/ 2439354 w 2573395"/>
              <a:gd name="connsiteY13" fmla="*/ 153025 h 722981"/>
              <a:gd name="connsiteX14" fmla="*/ 2563480 w 2573395"/>
              <a:gd name="connsiteY14" fmla="*/ 287714 h 722981"/>
              <a:gd name="connsiteX15" fmla="*/ 2119123 w 2573395"/>
              <a:gd name="connsiteY15" fmla="*/ 371658 h 722981"/>
              <a:gd name="connsiteX16" fmla="*/ 1816437 w 2573395"/>
              <a:gd name="connsiteY16" fmla="*/ 432668 h 722981"/>
              <a:gd name="connsiteX17" fmla="*/ 2015536 w 2573395"/>
              <a:gd name="connsiteY17" fmla="*/ 533301 h 722981"/>
              <a:gd name="connsiteX18" fmla="*/ 2003234 w 2573395"/>
              <a:gd name="connsiteY18" fmla="*/ 554976 h 722981"/>
              <a:gd name="connsiteX19" fmla="*/ 2126601 w 2573395"/>
              <a:gd name="connsiteY19" fmla="*/ 646750 h 722981"/>
              <a:gd name="connsiteX20" fmla="*/ 1836221 w 2573395"/>
              <a:gd name="connsiteY20" fmla="*/ 690638 h 722981"/>
              <a:gd name="connsiteX21" fmla="*/ 1698872 w 2573395"/>
              <a:gd name="connsiteY21" fmla="*/ 550234 h 722981"/>
              <a:gd name="connsiteX22" fmla="*/ 1594369 w 2573395"/>
              <a:gd name="connsiteY22" fmla="*/ 563297 h 722981"/>
              <a:gd name="connsiteX23" fmla="*/ 1221047 w 2573395"/>
              <a:gd name="connsiteY23" fmla="*/ 628612 h 722981"/>
              <a:gd name="connsiteX24" fmla="*/ 1442281 w 2573395"/>
              <a:gd name="connsiteY24" fmla="*/ 497547 h 722981"/>
              <a:gd name="connsiteX25" fmla="*/ 1006540 w 2573395"/>
              <a:gd name="connsiteY25" fmla="*/ 466972 h 722981"/>
              <a:gd name="connsiteX26" fmla="*/ 797534 w 2573395"/>
              <a:gd name="connsiteY26" fmla="*/ 511046 h 722981"/>
              <a:gd name="connsiteX27" fmla="*/ 1013118 w 2573395"/>
              <a:gd name="connsiteY27" fmla="*/ 716804 h 722981"/>
              <a:gd name="connsiteX28" fmla="*/ 229416 w 2573395"/>
              <a:gd name="connsiteY28" fmla="*/ 647142 h 722981"/>
              <a:gd name="connsiteX29" fmla="*/ 510569 w 2573395"/>
              <a:gd name="connsiteY29" fmla="*/ 572779 h 722981"/>
              <a:gd name="connsiteX30" fmla="*/ 172965 w 2573395"/>
              <a:gd name="connsiteY30" fmla="*/ 515395 h 722981"/>
              <a:gd name="connsiteX31" fmla="*/ 621681 w 2573395"/>
              <a:gd name="connsiteY31" fmla="*/ 402382 h 722981"/>
              <a:gd name="connsiteX32" fmla="*/ 11656 w 2573395"/>
              <a:gd name="connsiteY32" fmla="*/ 322740 h 722981"/>
              <a:gd name="connsiteX33" fmla="*/ 513507 w 2573395"/>
              <a:gd name="connsiteY33" fmla="*/ 182629 h 722981"/>
              <a:gd name="connsiteX34" fmla="*/ 13763 w 2573395"/>
              <a:gd name="connsiteY34" fmla="*/ 40783 h 722981"/>
              <a:gd name="connsiteX0" fmla="*/ 13763 w 2573395"/>
              <a:gd name="connsiteY0" fmla="*/ 40783 h 722981"/>
              <a:gd name="connsiteX1" fmla="*/ 209706 w 2573395"/>
              <a:gd name="connsiteY1" fmla="*/ 53846 h 722981"/>
              <a:gd name="connsiteX2" fmla="*/ 1006540 w 2573395"/>
              <a:gd name="connsiteY2" fmla="*/ 66908 h 722981"/>
              <a:gd name="connsiteX3" fmla="*/ 993477 w 2573395"/>
              <a:gd name="connsiteY3" fmla="*/ 106097 h 722981"/>
              <a:gd name="connsiteX4" fmla="*/ 862849 w 2573395"/>
              <a:gd name="connsiteY4" fmla="*/ 119160 h 722981"/>
              <a:gd name="connsiteX5" fmla="*/ 823660 w 2573395"/>
              <a:gd name="connsiteY5" fmla="*/ 145286 h 722981"/>
              <a:gd name="connsiteX6" fmla="*/ 706094 w 2573395"/>
              <a:gd name="connsiteY6" fmla="*/ 171411 h 722981"/>
              <a:gd name="connsiteX7" fmla="*/ 1620494 w 2573395"/>
              <a:gd name="connsiteY7" fmla="*/ 210600 h 722981"/>
              <a:gd name="connsiteX8" fmla="*/ 1341434 w 2573395"/>
              <a:gd name="connsiteY8" fmla="*/ 288 h 722981"/>
              <a:gd name="connsiteX9" fmla="*/ 2126983 w 2573395"/>
              <a:gd name="connsiteY9" fmla="*/ 13204 h 722981"/>
              <a:gd name="connsiteX10" fmla="*/ 2113158 w 2573395"/>
              <a:gd name="connsiteY10" fmla="*/ 165115 h 722981"/>
              <a:gd name="connsiteX11" fmla="*/ 2236310 w 2573395"/>
              <a:gd name="connsiteY11" fmla="*/ 223228 h 722981"/>
              <a:gd name="connsiteX12" fmla="*/ 2315446 w 2573395"/>
              <a:gd name="connsiteY12" fmla="*/ 122448 h 722981"/>
              <a:gd name="connsiteX13" fmla="*/ 2439354 w 2573395"/>
              <a:gd name="connsiteY13" fmla="*/ 153025 h 722981"/>
              <a:gd name="connsiteX14" fmla="*/ 2563480 w 2573395"/>
              <a:gd name="connsiteY14" fmla="*/ 287714 h 722981"/>
              <a:gd name="connsiteX15" fmla="*/ 2119123 w 2573395"/>
              <a:gd name="connsiteY15" fmla="*/ 371658 h 722981"/>
              <a:gd name="connsiteX16" fmla="*/ 1816437 w 2573395"/>
              <a:gd name="connsiteY16" fmla="*/ 432668 h 722981"/>
              <a:gd name="connsiteX17" fmla="*/ 2015536 w 2573395"/>
              <a:gd name="connsiteY17" fmla="*/ 533301 h 722981"/>
              <a:gd name="connsiteX18" fmla="*/ 2003234 w 2573395"/>
              <a:gd name="connsiteY18" fmla="*/ 554976 h 722981"/>
              <a:gd name="connsiteX19" fmla="*/ 2126601 w 2573395"/>
              <a:gd name="connsiteY19" fmla="*/ 646750 h 722981"/>
              <a:gd name="connsiteX20" fmla="*/ 1836221 w 2573395"/>
              <a:gd name="connsiteY20" fmla="*/ 690638 h 722981"/>
              <a:gd name="connsiteX21" fmla="*/ 1698872 w 2573395"/>
              <a:gd name="connsiteY21" fmla="*/ 550234 h 722981"/>
              <a:gd name="connsiteX22" fmla="*/ 1594369 w 2573395"/>
              <a:gd name="connsiteY22" fmla="*/ 563297 h 722981"/>
              <a:gd name="connsiteX23" fmla="*/ 1221047 w 2573395"/>
              <a:gd name="connsiteY23" fmla="*/ 628612 h 722981"/>
              <a:gd name="connsiteX24" fmla="*/ 1442281 w 2573395"/>
              <a:gd name="connsiteY24" fmla="*/ 497547 h 722981"/>
              <a:gd name="connsiteX25" fmla="*/ 1006540 w 2573395"/>
              <a:gd name="connsiteY25" fmla="*/ 466972 h 722981"/>
              <a:gd name="connsiteX26" fmla="*/ 797534 w 2573395"/>
              <a:gd name="connsiteY26" fmla="*/ 511046 h 722981"/>
              <a:gd name="connsiteX27" fmla="*/ 1013118 w 2573395"/>
              <a:gd name="connsiteY27" fmla="*/ 716804 h 722981"/>
              <a:gd name="connsiteX28" fmla="*/ 229416 w 2573395"/>
              <a:gd name="connsiteY28" fmla="*/ 647142 h 722981"/>
              <a:gd name="connsiteX29" fmla="*/ 510569 w 2573395"/>
              <a:gd name="connsiteY29" fmla="*/ 572779 h 722981"/>
              <a:gd name="connsiteX30" fmla="*/ 172965 w 2573395"/>
              <a:gd name="connsiteY30" fmla="*/ 515395 h 722981"/>
              <a:gd name="connsiteX31" fmla="*/ 621681 w 2573395"/>
              <a:gd name="connsiteY31" fmla="*/ 402382 h 722981"/>
              <a:gd name="connsiteX32" fmla="*/ 11656 w 2573395"/>
              <a:gd name="connsiteY32" fmla="*/ 322740 h 722981"/>
              <a:gd name="connsiteX33" fmla="*/ 513507 w 2573395"/>
              <a:gd name="connsiteY33" fmla="*/ 182629 h 722981"/>
              <a:gd name="connsiteX34" fmla="*/ 13763 w 2573395"/>
              <a:gd name="connsiteY34" fmla="*/ 40783 h 722981"/>
              <a:gd name="connsiteX0" fmla="*/ 13763 w 2573395"/>
              <a:gd name="connsiteY0" fmla="*/ 40783 h 722981"/>
              <a:gd name="connsiteX1" fmla="*/ 209706 w 2573395"/>
              <a:gd name="connsiteY1" fmla="*/ 53846 h 722981"/>
              <a:gd name="connsiteX2" fmla="*/ 1006540 w 2573395"/>
              <a:gd name="connsiteY2" fmla="*/ 66908 h 722981"/>
              <a:gd name="connsiteX3" fmla="*/ 993477 w 2573395"/>
              <a:gd name="connsiteY3" fmla="*/ 106097 h 722981"/>
              <a:gd name="connsiteX4" fmla="*/ 862849 w 2573395"/>
              <a:gd name="connsiteY4" fmla="*/ 119160 h 722981"/>
              <a:gd name="connsiteX5" fmla="*/ 823660 w 2573395"/>
              <a:gd name="connsiteY5" fmla="*/ 145286 h 722981"/>
              <a:gd name="connsiteX6" fmla="*/ 706094 w 2573395"/>
              <a:gd name="connsiteY6" fmla="*/ 171411 h 722981"/>
              <a:gd name="connsiteX7" fmla="*/ 1620494 w 2573395"/>
              <a:gd name="connsiteY7" fmla="*/ 210600 h 722981"/>
              <a:gd name="connsiteX8" fmla="*/ 1341434 w 2573395"/>
              <a:gd name="connsiteY8" fmla="*/ 288 h 722981"/>
              <a:gd name="connsiteX9" fmla="*/ 2126983 w 2573395"/>
              <a:gd name="connsiteY9" fmla="*/ 13204 h 722981"/>
              <a:gd name="connsiteX10" fmla="*/ 2113158 w 2573395"/>
              <a:gd name="connsiteY10" fmla="*/ 165115 h 722981"/>
              <a:gd name="connsiteX11" fmla="*/ 2236310 w 2573395"/>
              <a:gd name="connsiteY11" fmla="*/ 223228 h 722981"/>
              <a:gd name="connsiteX12" fmla="*/ 2333370 w 2573395"/>
              <a:gd name="connsiteY12" fmla="*/ 227531 h 722981"/>
              <a:gd name="connsiteX13" fmla="*/ 2439354 w 2573395"/>
              <a:gd name="connsiteY13" fmla="*/ 153025 h 722981"/>
              <a:gd name="connsiteX14" fmla="*/ 2563480 w 2573395"/>
              <a:gd name="connsiteY14" fmla="*/ 287714 h 722981"/>
              <a:gd name="connsiteX15" fmla="*/ 2119123 w 2573395"/>
              <a:gd name="connsiteY15" fmla="*/ 371658 h 722981"/>
              <a:gd name="connsiteX16" fmla="*/ 1816437 w 2573395"/>
              <a:gd name="connsiteY16" fmla="*/ 432668 h 722981"/>
              <a:gd name="connsiteX17" fmla="*/ 2015536 w 2573395"/>
              <a:gd name="connsiteY17" fmla="*/ 533301 h 722981"/>
              <a:gd name="connsiteX18" fmla="*/ 2003234 w 2573395"/>
              <a:gd name="connsiteY18" fmla="*/ 554976 h 722981"/>
              <a:gd name="connsiteX19" fmla="*/ 2126601 w 2573395"/>
              <a:gd name="connsiteY19" fmla="*/ 646750 h 722981"/>
              <a:gd name="connsiteX20" fmla="*/ 1836221 w 2573395"/>
              <a:gd name="connsiteY20" fmla="*/ 690638 h 722981"/>
              <a:gd name="connsiteX21" fmla="*/ 1698872 w 2573395"/>
              <a:gd name="connsiteY21" fmla="*/ 550234 h 722981"/>
              <a:gd name="connsiteX22" fmla="*/ 1594369 w 2573395"/>
              <a:gd name="connsiteY22" fmla="*/ 563297 h 722981"/>
              <a:gd name="connsiteX23" fmla="*/ 1221047 w 2573395"/>
              <a:gd name="connsiteY23" fmla="*/ 628612 h 722981"/>
              <a:gd name="connsiteX24" fmla="*/ 1442281 w 2573395"/>
              <a:gd name="connsiteY24" fmla="*/ 497547 h 722981"/>
              <a:gd name="connsiteX25" fmla="*/ 1006540 w 2573395"/>
              <a:gd name="connsiteY25" fmla="*/ 466972 h 722981"/>
              <a:gd name="connsiteX26" fmla="*/ 797534 w 2573395"/>
              <a:gd name="connsiteY26" fmla="*/ 511046 h 722981"/>
              <a:gd name="connsiteX27" fmla="*/ 1013118 w 2573395"/>
              <a:gd name="connsiteY27" fmla="*/ 716804 h 722981"/>
              <a:gd name="connsiteX28" fmla="*/ 229416 w 2573395"/>
              <a:gd name="connsiteY28" fmla="*/ 647142 h 722981"/>
              <a:gd name="connsiteX29" fmla="*/ 510569 w 2573395"/>
              <a:gd name="connsiteY29" fmla="*/ 572779 h 722981"/>
              <a:gd name="connsiteX30" fmla="*/ 172965 w 2573395"/>
              <a:gd name="connsiteY30" fmla="*/ 515395 h 722981"/>
              <a:gd name="connsiteX31" fmla="*/ 621681 w 2573395"/>
              <a:gd name="connsiteY31" fmla="*/ 402382 h 722981"/>
              <a:gd name="connsiteX32" fmla="*/ 11656 w 2573395"/>
              <a:gd name="connsiteY32" fmla="*/ 322740 h 722981"/>
              <a:gd name="connsiteX33" fmla="*/ 513507 w 2573395"/>
              <a:gd name="connsiteY33" fmla="*/ 182629 h 722981"/>
              <a:gd name="connsiteX34" fmla="*/ 13763 w 2573395"/>
              <a:gd name="connsiteY34" fmla="*/ 40783 h 722981"/>
              <a:gd name="connsiteX0" fmla="*/ 13763 w 2574281"/>
              <a:gd name="connsiteY0" fmla="*/ 40783 h 722981"/>
              <a:gd name="connsiteX1" fmla="*/ 209706 w 2574281"/>
              <a:gd name="connsiteY1" fmla="*/ 53846 h 722981"/>
              <a:gd name="connsiteX2" fmla="*/ 1006540 w 2574281"/>
              <a:gd name="connsiteY2" fmla="*/ 66908 h 722981"/>
              <a:gd name="connsiteX3" fmla="*/ 993477 w 2574281"/>
              <a:gd name="connsiteY3" fmla="*/ 106097 h 722981"/>
              <a:gd name="connsiteX4" fmla="*/ 862849 w 2574281"/>
              <a:gd name="connsiteY4" fmla="*/ 119160 h 722981"/>
              <a:gd name="connsiteX5" fmla="*/ 823660 w 2574281"/>
              <a:gd name="connsiteY5" fmla="*/ 145286 h 722981"/>
              <a:gd name="connsiteX6" fmla="*/ 706094 w 2574281"/>
              <a:gd name="connsiteY6" fmla="*/ 171411 h 722981"/>
              <a:gd name="connsiteX7" fmla="*/ 1620494 w 2574281"/>
              <a:gd name="connsiteY7" fmla="*/ 210600 h 722981"/>
              <a:gd name="connsiteX8" fmla="*/ 1341434 w 2574281"/>
              <a:gd name="connsiteY8" fmla="*/ 288 h 722981"/>
              <a:gd name="connsiteX9" fmla="*/ 2126983 w 2574281"/>
              <a:gd name="connsiteY9" fmla="*/ 13204 h 722981"/>
              <a:gd name="connsiteX10" fmla="*/ 2113158 w 2574281"/>
              <a:gd name="connsiteY10" fmla="*/ 165115 h 722981"/>
              <a:gd name="connsiteX11" fmla="*/ 2236310 w 2574281"/>
              <a:gd name="connsiteY11" fmla="*/ 223228 h 722981"/>
              <a:gd name="connsiteX12" fmla="*/ 2333370 w 2574281"/>
              <a:gd name="connsiteY12" fmla="*/ 227531 h 722981"/>
              <a:gd name="connsiteX13" fmla="*/ 2457277 w 2574281"/>
              <a:gd name="connsiteY13" fmla="*/ 231839 h 722981"/>
              <a:gd name="connsiteX14" fmla="*/ 2563480 w 2574281"/>
              <a:gd name="connsiteY14" fmla="*/ 287714 h 722981"/>
              <a:gd name="connsiteX15" fmla="*/ 2119123 w 2574281"/>
              <a:gd name="connsiteY15" fmla="*/ 371658 h 722981"/>
              <a:gd name="connsiteX16" fmla="*/ 1816437 w 2574281"/>
              <a:gd name="connsiteY16" fmla="*/ 432668 h 722981"/>
              <a:gd name="connsiteX17" fmla="*/ 2015536 w 2574281"/>
              <a:gd name="connsiteY17" fmla="*/ 533301 h 722981"/>
              <a:gd name="connsiteX18" fmla="*/ 2003234 w 2574281"/>
              <a:gd name="connsiteY18" fmla="*/ 554976 h 722981"/>
              <a:gd name="connsiteX19" fmla="*/ 2126601 w 2574281"/>
              <a:gd name="connsiteY19" fmla="*/ 646750 h 722981"/>
              <a:gd name="connsiteX20" fmla="*/ 1836221 w 2574281"/>
              <a:gd name="connsiteY20" fmla="*/ 690638 h 722981"/>
              <a:gd name="connsiteX21" fmla="*/ 1698872 w 2574281"/>
              <a:gd name="connsiteY21" fmla="*/ 550234 h 722981"/>
              <a:gd name="connsiteX22" fmla="*/ 1594369 w 2574281"/>
              <a:gd name="connsiteY22" fmla="*/ 563297 h 722981"/>
              <a:gd name="connsiteX23" fmla="*/ 1221047 w 2574281"/>
              <a:gd name="connsiteY23" fmla="*/ 628612 h 722981"/>
              <a:gd name="connsiteX24" fmla="*/ 1442281 w 2574281"/>
              <a:gd name="connsiteY24" fmla="*/ 497547 h 722981"/>
              <a:gd name="connsiteX25" fmla="*/ 1006540 w 2574281"/>
              <a:gd name="connsiteY25" fmla="*/ 466972 h 722981"/>
              <a:gd name="connsiteX26" fmla="*/ 797534 w 2574281"/>
              <a:gd name="connsiteY26" fmla="*/ 511046 h 722981"/>
              <a:gd name="connsiteX27" fmla="*/ 1013118 w 2574281"/>
              <a:gd name="connsiteY27" fmla="*/ 716804 h 722981"/>
              <a:gd name="connsiteX28" fmla="*/ 229416 w 2574281"/>
              <a:gd name="connsiteY28" fmla="*/ 647142 h 722981"/>
              <a:gd name="connsiteX29" fmla="*/ 510569 w 2574281"/>
              <a:gd name="connsiteY29" fmla="*/ 572779 h 722981"/>
              <a:gd name="connsiteX30" fmla="*/ 172965 w 2574281"/>
              <a:gd name="connsiteY30" fmla="*/ 515395 h 722981"/>
              <a:gd name="connsiteX31" fmla="*/ 621681 w 2574281"/>
              <a:gd name="connsiteY31" fmla="*/ 402382 h 722981"/>
              <a:gd name="connsiteX32" fmla="*/ 11656 w 2574281"/>
              <a:gd name="connsiteY32" fmla="*/ 322740 h 722981"/>
              <a:gd name="connsiteX33" fmla="*/ 513507 w 2574281"/>
              <a:gd name="connsiteY33" fmla="*/ 182629 h 722981"/>
              <a:gd name="connsiteX34" fmla="*/ 13763 w 2574281"/>
              <a:gd name="connsiteY34" fmla="*/ 40783 h 722981"/>
              <a:gd name="connsiteX0" fmla="*/ 22407 w 2582925"/>
              <a:gd name="connsiteY0" fmla="*/ 40783 h 722981"/>
              <a:gd name="connsiteX1" fmla="*/ 218350 w 2582925"/>
              <a:gd name="connsiteY1" fmla="*/ 53846 h 722981"/>
              <a:gd name="connsiteX2" fmla="*/ 1015184 w 2582925"/>
              <a:gd name="connsiteY2" fmla="*/ 66908 h 722981"/>
              <a:gd name="connsiteX3" fmla="*/ 1002121 w 2582925"/>
              <a:gd name="connsiteY3" fmla="*/ 106097 h 722981"/>
              <a:gd name="connsiteX4" fmla="*/ 871493 w 2582925"/>
              <a:gd name="connsiteY4" fmla="*/ 119160 h 722981"/>
              <a:gd name="connsiteX5" fmla="*/ 832304 w 2582925"/>
              <a:gd name="connsiteY5" fmla="*/ 145286 h 722981"/>
              <a:gd name="connsiteX6" fmla="*/ 714738 w 2582925"/>
              <a:gd name="connsiteY6" fmla="*/ 171411 h 722981"/>
              <a:gd name="connsiteX7" fmla="*/ 1629138 w 2582925"/>
              <a:gd name="connsiteY7" fmla="*/ 210600 h 722981"/>
              <a:gd name="connsiteX8" fmla="*/ 1350078 w 2582925"/>
              <a:gd name="connsiteY8" fmla="*/ 288 h 722981"/>
              <a:gd name="connsiteX9" fmla="*/ 2135627 w 2582925"/>
              <a:gd name="connsiteY9" fmla="*/ 13204 h 722981"/>
              <a:gd name="connsiteX10" fmla="*/ 2121802 w 2582925"/>
              <a:gd name="connsiteY10" fmla="*/ 165115 h 722981"/>
              <a:gd name="connsiteX11" fmla="*/ 2244954 w 2582925"/>
              <a:gd name="connsiteY11" fmla="*/ 223228 h 722981"/>
              <a:gd name="connsiteX12" fmla="*/ 2342014 w 2582925"/>
              <a:gd name="connsiteY12" fmla="*/ 227531 h 722981"/>
              <a:gd name="connsiteX13" fmla="*/ 2465921 w 2582925"/>
              <a:gd name="connsiteY13" fmla="*/ 231839 h 722981"/>
              <a:gd name="connsiteX14" fmla="*/ 2572124 w 2582925"/>
              <a:gd name="connsiteY14" fmla="*/ 287714 h 722981"/>
              <a:gd name="connsiteX15" fmla="*/ 2127767 w 2582925"/>
              <a:gd name="connsiteY15" fmla="*/ 371658 h 722981"/>
              <a:gd name="connsiteX16" fmla="*/ 1825081 w 2582925"/>
              <a:gd name="connsiteY16" fmla="*/ 432668 h 722981"/>
              <a:gd name="connsiteX17" fmla="*/ 2024180 w 2582925"/>
              <a:gd name="connsiteY17" fmla="*/ 533301 h 722981"/>
              <a:gd name="connsiteX18" fmla="*/ 2011878 w 2582925"/>
              <a:gd name="connsiteY18" fmla="*/ 554976 h 722981"/>
              <a:gd name="connsiteX19" fmla="*/ 2135245 w 2582925"/>
              <a:gd name="connsiteY19" fmla="*/ 646750 h 722981"/>
              <a:gd name="connsiteX20" fmla="*/ 1844865 w 2582925"/>
              <a:gd name="connsiteY20" fmla="*/ 690638 h 722981"/>
              <a:gd name="connsiteX21" fmla="*/ 1707516 w 2582925"/>
              <a:gd name="connsiteY21" fmla="*/ 550234 h 722981"/>
              <a:gd name="connsiteX22" fmla="*/ 1603013 w 2582925"/>
              <a:gd name="connsiteY22" fmla="*/ 563297 h 722981"/>
              <a:gd name="connsiteX23" fmla="*/ 1229691 w 2582925"/>
              <a:gd name="connsiteY23" fmla="*/ 628612 h 722981"/>
              <a:gd name="connsiteX24" fmla="*/ 1450925 w 2582925"/>
              <a:gd name="connsiteY24" fmla="*/ 497547 h 722981"/>
              <a:gd name="connsiteX25" fmla="*/ 1015184 w 2582925"/>
              <a:gd name="connsiteY25" fmla="*/ 466972 h 722981"/>
              <a:gd name="connsiteX26" fmla="*/ 806178 w 2582925"/>
              <a:gd name="connsiteY26" fmla="*/ 511046 h 722981"/>
              <a:gd name="connsiteX27" fmla="*/ 1021762 w 2582925"/>
              <a:gd name="connsiteY27" fmla="*/ 716804 h 722981"/>
              <a:gd name="connsiteX28" fmla="*/ 238060 w 2582925"/>
              <a:gd name="connsiteY28" fmla="*/ 647142 h 722981"/>
              <a:gd name="connsiteX29" fmla="*/ 519213 w 2582925"/>
              <a:gd name="connsiteY29" fmla="*/ 572779 h 722981"/>
              <a:gd name="connsiteX30" fmla="*/ 181609 w 2582925"/>
              <a:gd name="connsiteY30" fmla="*/ 515395 h 722981"/>
              <a:gd name="connsiteX31" fmla="*/ 14213 w 2582925"/>
              <a:gd name="connsiteY31" fmla="*/ 498710 h 722981"/>
              <a:gd name="connsiteX32" fmla="*/ 20300 w 2582925"/>
              <a:gd name="connsiteY32" fmla="*/ 322740 h 722981"/>
              <a:gd name="connsiteX33" fmla="*/ 522151 w 2582925"/>
              <a:gd name="connsiteY33" fmla="*/ 182629 h 722981"/>
              <a:gd name="connsiteX34" fmla="*/ 22407 w 2582925"/>
              <a:gd name="connsiteY34" fmla="*/ 40783 h 722981"/>
              <a:gd name="connsiteX0" fmla="*/ 22407 w 2582925"/>
              <a:gd name="connsiteY0" fmla="*/ 40783 h 700394"/>
              <a:gd name="connsiteX1" fmla="*/ 218350 w 2582925"/>
              <a:gd name="connsiteY1" fmla="*/ 53846 h 700394"/>
              <a:gd name="connsiteX2" fmla="*/ 1015184 w 2582925"/>
              <a:gd name="connsiteY2" fmla="*/ 66908 h 700394"/>
              <a:gd name="connsiteX3" fmla="*/ 1002121 w 2582925"/>
              <a:gd name="connsiteY3" fmla="*/ 106097 h 700394"/>
              <a:gd name="connsiteX4" fmla="*/ 871493 w 2582925"/>
              <a:gd name="connsiteY4" fmla="*/ 119160 h 700394"/>
              <a:gd name="connsiteX5" fmla="*/ 832304 w 2582925"/>
              <a:gd name="connsiteY5" fmla="*/ 145286 h 700394"/>
              <a:gd name="connsiteX6" fmla="*/ 714738 w 2582925"/>
              <a:gd name="connsiteY6" fmla="*/ 171411 h 700394"/>
              <a:gd name="connsiteX7" fmla="*/ 1629138 w 2582925"/>
              <a:gd name="connsiteY7" fmla="*/ 210600 h 700394"/>
              <a:gd name="connsiteX8" fmla="*/ 1350078 w 2582925"/>
              <a:gd name="connsiteY8" fmla="*/ 288 h 700394"/>
              <a:gd name="connsiteX9" fmla="*/ 2135627 w 2582925"/>
              <a:gd name="connsiteY9" fmla="*/ 13204 h 700394"/>
              <a:gd name="connsiteX10" fmla="*/ 2121802 w 2582925"/>
              <a:gd name="connsiteY10" fmla="*/ 165115 h 700394"/>
              <a:gd name="connsiteX11" fmla="*/ 2244954 w 2582925"/>
              <a:gd name="connsiteY11" fmla="*/ 223228 h 700394"/>
              <a:gd name="connsiteX12" fmla="*/ 2342014 w 2582925"/>
              <a:gd name="connsiteY12" fmla="*/ 227531 h 700394"/>
              <a:gd name="connsiteX13" fmla="*/ 2465921 w 2582925"/>
              <a:gd name="connsiteY13" fmla="*/ 231839 h 700394"/>
              <a:gd name="connsiteX14" fmla="*/ 2572124 w 2582925"/>
              <a:gd name="connsiteY14" fmla="*/ 287714 h 700394"/>
              <a:gd name="connsiteX15" fmla="*/ 2127767 w 2582925"/>
              <a:gd name="connsiteY15" fmla="*/ 371658 h 700394"/>
              <a:gd name="connsiteX16" fmla="*/ 1825081 w 2582925"/>
              <a:gd name="connsiteY16" fmla="*/ 432668 h 700394"/>
              <a:gd name="connsiteX17" fmla="*/ 2024180 w 2582925"/>
              <a:gd name="connsiteY17" fmla="*/ 533301 h 700394"/>
              <a:gd name="connsiteX18" fmla="*/ 2011878 w 2582925"/>
              <a:gd name="connsiteY18" fmla="*/ 554976 h 700394"/>
              <a:gd name="connsiteX19" fmla="*/ 2135245 w 2582925"/>
              <a:gd name="connsiteY19" fmla="*/ 646750 h 700394"/>
              <a:gd name="connsiteX20" fmla="*/ 1844865 w 2582925"/>
              <a:gd name="connsiteY20" fmla="*/ 690638 h 700394"/>
              <a:gd name="connsiteX21" fmla="*/ 1707516 w 2582925"/>
              <a:gd name="connsiteY21" fmla="*/ 550234 h 700394"/>
              <a:gd name="connsiteX22" fmla="*/ 1603013 w 2582925"/>
              <a:gd name="connsiteY22" fmla="*/ 563297 h 700394"/>
              <a:gd name="connsiteX23" fmla="*/ 1229691 w 2582925"/>
              <a:gd name="connsiteY23" fmla="*/ 628612 h 700394"/>
              <a:gd name="connsiteX24" fmla="*/ 1450925 w 2582925"/>
              <a:gd name="connsiteY24" fmla="*/ 497547 h 700394"/>
              <a:gd name="connsiteX25" fmla="*/ 1015184 w 2582925"/>
              <a:gd name="connsiteY25" fmla="*/ 466972 h 700394"/>
              <a:gd name="connsiteX26" fmla="*/ 806178 w 2582925"/>
              <a:gd name="connsiteY26" fmla="*/ 511046 h 700394"/>
              <a:gd name="connsiteX27" fmla="*/ 732750 w 2582925"/>
              <a:gd name="connsiteY27" fmla="*/ 690532 h 700394"/>
              <a:gd name="connsiteX28" fmla="*/ 238060 w 2582925"/>
              <a:gd name="connsiteY28" fmla="*/ 647142 h 700394"/>
              <a:gd name="connsiteX29" fmla="*/ 519213 w 2582925"/>
              <a:gd name="connsiteY29" fmla="*/ 572779 h 700394"/>
              <a:gd name="connsiteX30" fmla="*/ 181609 w 2582925"/>
              <a:gd name="connsiteY30" fmla="*/ 515395 h 700394"/>
              <a:gd name="connsiteX31" fmla="*/ 14213 w 2582925"/>
              <a:gd name="connsiteY31" fmla="*/ 498710 h 700394"/>
              <a:gd name="connsiteX32" fmla="*/ 20300 w 2582925"/>
              <a:gd name="connsiteY32" fmla="*/ 322740 h 700394"/>
              <a:gd name="connsiteX33" fmla="*/ 522151 w 2582925"/>
              <a:gd name="connsiteY33" fmla="*/ 182629 h 700394"/>
              <a:gd name="connsiteX34" fmla="*/ 22407 w 2582925"/>
              <a:gd name="connsiteY34" fmla="*/ 40783 h 700394"/>
              <a:gd name="connsiteX0" fmla="*/ 22407 w 2582925"/>
              <a:gd name="connsiteY0" fmla="*/ 40783 h 739198"/>
              <a:gd name="connsiteX1" fmla="*/ 218350 w 2582925"/>
              <a:gd name="connsiteY1" fmla="*/ 53846 h 739198"/>
              <a:gd name="connsiteX2" fmla="*/ 1015184 w 2582925"/>
              <a:gd name="connsiteY2" fmla="*/ 66908 h 739198"/>
              <a:gd name="connsiteX3" fmla="*/ 1002121 w 2582925"/>
              <a:gd name="connsiteY3" fmla="*/ 106097 h 739198"/>
              <a:gd name="connsiteX4" fmla="*/ 871493 w 2582925"/>
              <a:gd name="connsiteY4" fmla="*/ 119160 h 739198"/>
              <a:gd name="connsiteX5" fmla="*/ 832304 w 2582925"/>
              <a:gd name="connsiteY5" fmla="*/ 145286 h 739198"/>
              <a:gd name="connsiteX6" fmla="*/ 714738 w 2582925"/>
              <a:gd name="connsiteY6" fmla="*/ 171411 h 739198"/>
              <a:gd name="connsiteX7" fmla="*/ 1629138 w 2582925"/>
              <a:gd name="connsiteY7" fmla="*/ 210600 h 739198"/>
              <a:gd name="connsiteX8" fmla="*/ 1350078 w 2582925"/>
              <a:gd name="connsiteY8" fmla="*/ 288 h 739198"/>
              <a:gd name="connsiteX9" fmla="*/ 2135627 w 2582925"/>
              <a:gd name="connsiteY9" fmla="*/ 13204 h 739198"/>
              <a:gd name="connsiteX10" fmla="*/ 2121802 w 2582925"/>
              <a:gd name="connsiteY10" fmla="*/ 165115 h 739198"/>
              <a:gd name="connsiteX11" fmla="*/ 2244954 w 2582925"/>
              <a:gd name="connsiteY11" fmla="*/ 223228 h 739198"/>
              <a:gd name="connsiteX12" fmla="*/ 2342014 w 2582925"/>
              <a:gd name="connsiteY12" fmla="*/ 227531 h 739198"/>
              <a:gd name="connsiteX13" fmla="*/ 2465921 w 2582925"/>
              <a:gd name="connsiteY13" fmla="*/ 231839 h 739198"/>
              <a:gd name="connsiteX14" fmla="*/ 2572124 w 2582925"/>
              <a:gd name="connsiteY14" fmla="*/ 287714 h 739198"/>
              <a:gd name="connsiteX15" fmla="*/ 2127767 w 2582925"/>
              <a:gd name="connsiteY15" fmla="*/ 371658 h 739198"/>
              <a:gd name="connsiteX16" fmla="*/ 1825081 w 2582925"/>
              <a:gd name="connsiteY16" fmla="*/ 432668 h 739198"/>
              <a:gd name="connsiteX17" fmla="*/ 2024180 w 2582925"/>
              <a:gd name="connsiteY17" fmla="*/ 533301 h 739198"/>
              <a:gd name="connsiteX18" fmla="*/ 2011878 w 2582925"/>
              <a:gd name="connsiteY18" fmla="*/ 554976 h 739198"/>
              <a:gd name="connsiteX19" fmla="*/ 2135245 w 2582925"/>
              <a:gd name="connsiteY19" fmla="*/ 646750 h 739198"/>
              <a:gd name="connsiteX20" fmla="*/ 1844865 w 2582925"/>
              <a:gd name="connsiteY20" fmla="*/ 690638 h 739198"/>
              <a:gd name="connsiteX21" fmla="*/ 1707516 w 2582925"/>
              <a:gd name="connsiteY21" fmla="*/ 550234 h 739198"/>
              <a:gd name="connsiteX22" fmla="*/ 1603013 w 2582925"/>
              <a:gd name="connsiteY22" fmla="*/ 563297 h 739198"/>
              <a:gd name="connsiteX23" fmla="*/ 1229691 w 2582925"/>
              <a:gd name="connsiteY23" fmla="*/ 628612 h 739198"/>
              <a:gd name="connsiteX24" fmla="*/ 1450925 w 2582925"/>
              <a:gd name="connsiteY24" fmla="*/ 497547 h 739198"/>
              <a:gd name="connsiteX25" fmla="*/ 1015184 w 2582925"/>
              <a:gd name="connsiteY25" fmla="*/ 466972 h 739198"/>
              <a:gd name="connsiteX26" fmla="*/ 806178 w 2582925"/>
              <a:gd name="connsiteY26" fmla="*/ 511046 h 739198"/>
              <a:gd name="connsiteX27" fmla="*/ 791001 w 2582925"/>
              <a:gd name="connsiteY27" fmla="*/ 734318 h 739198"/>
              <a:gd name="connsiteX28" fmla="*/ 238060 w 2582925"/>
              <a:gd name="connsiteY28" fmla="*/ 647142 h 739198"/>
              <a:gd name="connsiteX29" fmla="*/ 519213 w 2582925"/>
              <a:gd name="connsiteY29" fmla="*/ 572779 h 739198"/>
              <a:gd name="connsiteX30" fmla="*/ 181609 w 2582925"/>
              <a:gd name="connsiteY30" fmla="*/ 515395 h 739198"/>
              <a:gd name="connsiteX31" fmla="*/ 14213 w 2582925"/>
              <a:gd name="connsiteY31" fmla="*/ 498710 h 739198"/>
              <a:gd name="connsiteX32" fmla="*/ 20300 w 2582925"/>
              <a:gd name="connsiteY32" fmla="*/ 322740 h 739198"/>
              <a:gd name="connsiteX33" fmla="*/ 522151 w 2582925"/>
              <a:gd name="connsiteY33" fmla="*/ 182629 h 739198"/>
              <a:gd name="connsiteX34" fmla="*/ 22407 w 2582925"/>
              <a:gd name="connsiteY34" fmla="*/ 40783 h 739198"/>
              <a:gd name="connsiteX0" fmla="*/ 22407 w 2582925"/>
              <a:gd name="connsiteY0" fmla="*/ 40783 h 739198"/>
              <a:gd name="connsiteX1" fmla="*/ 218350 w 2582925"/>
              <a:gd name="connsiteY1" fmla="*/ 53846 h 739198"/>
              <a:gd name="connsiteX2" fmla="*/ 1015184 w 2582925"/>
              <a:gd name="connsiteY2" fmla="*/ 66908 h 739198"/>
              <a:gd name="connsiteX3" fmla="*/ 1002121 w 2582925"/>
              <a:gd name="connsiteY3" fmla="*/ 106097 h 739198"/>
              <a:gd name="connsiteX4" fmla="*/ 871493 w 2582925"/>
              <a:gd name="connsiteY4" fmla="*/ 119160 h 739198"/>
              <a:gd name="connsiteX5" fmla="*/ 832304 w 2582925"/>
              <a:gd name="connsiteY5" fmla="*/ 145286 h 739198"/>
              <a:gd name="connsiteX6" fmla="*/ 714738 w 2582925"/>
              <a:gd name="connsiteY6" fmla="*/ 171411 h 739198"/>
              <a:gd name="connsiteX7" fmla="*/ 1629138 w 2582925"/>
              <a:gd name="connsiteY7" fmla="*/ 210600 h 739198"/>
              <a:gd name="connsiteX8" fmla="*/ 1350078 w 2582925"/>
              <a:gd name="connsiteY8" fmla="*/ 288 h 739198"/>
              <a:gd name="connsiteX9" fmla="*/ 2135627 w 2582925"/>
              <a:gd name="connsiteY9" fmla="*/ 13204 h 739198"/>
              <a:gd name="connsiteX10" fmla="*/ 2121802 w 2582925"/>
              <a:gd name="connsiteY10" fmla="*/ 165115 h 739198"/>
              <a:gd name="connsiteX11" fmla="*/ 2244954 w 2582925"/>
              <a:gd name="connsiteY11" fmla="*/ 223228 h 739198"/>
              <a:gd name="connsiteX12" fmla="*/ 2342014 w 2582925"/>
              <a:gd name="connsiteY12" fmla="*/ 227531 h 739198"/>
              <a:gd name="connsiteX13" fmla="*/ 2465921 w 2582925"/>
              <a:gd name="connsiteY13" fmla="*/ 231839 h 739198"/>
              <a:gd name="connsiteX14" fmla="*/ 2572124 w 2582925"/>
              <a:gd name="connsiteY14" fmla="*/ 287714 h 739198"/>
              <a:gd name="connsiteX15" fmla="*/ 2127767 w 2582925"/>
              <a:gd name="connsiteY15" fmla="*/ 371658 h 739198"/>
              <a:gd name="connsiteX16" fmla="*/ 1825081 w 2582925"/>
              <a:gd name="connsiteY16" fmla="*/ 432668 h 739198"/>
              <a:gd name="connsiteX17" fmla="*/ 2024180 w 2582925"/>
              <a:gd name="connsiteY17" fmla="*/ 533301 h 739198"/>
              <a:gd name="connsiteX18" fmla="*/ 2011878 w 2582925"/>
              <a:gd name="connsiteY18" fmla="*/ 554976 h 739198"/>
              <a:gd name="connsiteX19" fmla="*/ 2135245 w 2582925"/>
              <a:gd name="connsiteY19" fmla="*/ 646750 h 739198"/>
              <a:gd name="connsiteX20" fmla="*/ 1844865 w 2582925"/>
              <a:gd name="connsiteY20" fmla="*/ 690638 h 739198"/>
              <a:gd name="connsiteX21" fmla="*/ 1707516 w 2582925"/>
              <a:gd name="connsiteY21" fmla="*/ 550234 h 739198"/>
              <a:gd name="connsiteX22" fmla="*/ 1603013 w 2582925"/>
              <a:gd name="connsiteY22" fmla="*/ 563297 h 739198"/>
              <a:gd name="connsiteX23" fmla="*/ 1229691 w 2582925"/>
              <a:gd name="connsiteY23" fmla="*/ 628612 h 739198"/>
              <a:gd name="connsiteX24" fmla="*/ 1450925 w 2582925"/>
              <a:gd name="connsiteY24" fmla="*/ 497547 h 739198"/>
              <a:gd name="connsiteX25" fmla="*/ 1015184 w 2582925"/>
              <a:gd name="connsiteY25" fmla="*/ 466972 h 739198"/>
              <a:gd name="connsiteX26" fmla="*/ 806178 w 2582925"/>
              <a:gd name="connsiteY26" fmla="*/ 511046 h 739198"/>
              <a:gd name="connsiteX27" fmla="*/ 791001 w 2582925"/>
              <a:gd name="connsiteY27" fmla="*/ 734318 h 739198"/>
              <a:gd name="connsiteX28" fmla="*/ 238060 w 2582925"/>
              <a:gd name="connsiteY28" fmla="*/ 647142 h 739198"/>
              <a:gd name="connsiteX29" fmla="*/ 64410 w 2582925"/>
              <a:gd name="connsiteY29" fmla="*/ 590293 h 739198"/>
              <a:gd name="connsiteX30" fmla="*/ 181609 w 2582925"/>
              <a:gd name="connsiteY30" fmla="*/ 515395 h 739198"/>
              <a:gd name="connsiteX31" fmla="*/ 14213 w 2582925"/>
              <a:gd name="connsiteY31" fmla="*/ 498710 h 739198"/>
              <a:gd name="connsiteX32" fmla="*/ 20300 w 2582925"/>
              <a:gd name="connsiteY32" fmla="*/ 322740 h 739198"/>
              <a:gd name="connsiteX33" fmla="*/ 522151 w 2582925"/>
              <a:gd name="connsiteY33" fmla="*/ 182629 h 739198"/>
              <a:gd name="connsiteX34" fmla="*/ 22407 w 2582925"/>
              <a:gd name="connsiteY34" fmla="*/ 40783 h 739198"/>
              <a:gd name="connsiteX0" fmla="*/ 22407 w 2582925"/>
              <a:gd name="connsiteY0" fmla="*/ 40783 h 741946"/>
              <a:gd name="connsiteX1" fmla="*/ 218350 w 2582925"/>
              <a:gd name="connsiteY1" fmla="*/ 53846 h 741946"/>
              <a:gd name="connsiteX2" fmla="*/ 1015184 w 2582925"/>
              <a:gd name="connsiteY2" fmla="*/ 66908 h 741946"/>
              <a:gd name="connsiteX3" fmla="*/ 1002121 w 2582925"/>
              <a:gd name="connsiteY3" fmla="*/ 106097 h 741946"/>
              <a:gd name="connsiteX4" fmla="*/ 871493 w 2582925"/>
              <a:gd name="connsiteY4" fmla="*/ 119160 h 741946"/>
              <a:gd name="connsiteX5" fmla="*/ 832304 w 2582925"/>
              <a:gd name="connsiteY5" fmla="*/ 145286 h 741946"/>
              <a:gd name="connsiteX6" fmla="*/ 714738 w 2582925"/>
              <a:gd name="connsiteY6" fmla="*/ 171411 h 741946"/>
              <a:gd name="connsiteX7" fmla="*/ 1629138 w 2582925"/>
              <a:gd name="connsiteY7" fmla="*/ 210600 h 741946"/>
              <a:gd name="connsiteX8" fmla="*/ 1350078 w 2582925"/>
              <a:gd name="connsiteY8" fmla="*/ 288 h 741946"/>
              <a:gd name="connsiteX9" fmla="*/ 2135627 w 2582925"/>
              <a:gd name="connsiteY9" fmla="*/ 13204 h 741946"/>
              <a:gd name="connsiteX10" fmla="*/ 2121802 w 2582925"/>
              <a:gd name="connsiteY10" fmla="*/ 165115 h 741946"/>
              <a:gd name="connsiteX11" fmla="*/ 2244954 w 2582925"/>
              <a:gd name="connsiteY11" fmla="*/ 223228 h 741946"/>
              <a:gd name="connsiteX12" fmla="*/ 2342014 w 2582925"/>
              <a:gd name="connsiteY12" fmla="*/ 227531 h 741946"/>
              <a:gd name="connsiteX13" fmla="*/ 2465921 w 2582925"/>
              <a:gd name="connsiteY13" fmla="*/ 231839 h 741946"/>
              <a:gd name="connsiteX14" fmla="*/ 2572124 w 2582925"/>
              <a:gd name="connsiteY14" fmla="*/ 287714 h 741946"/>
              <a:gd name="connsiteX15" fmla="*/ 2127767 w 2582925"/>
              <a:gd name="connsiteY15" fmla="*/ 371658 h 741946"/>
              <a:gd name="connsiteX16" fmla="*/ 1825081 w 2582925"/>
              <a:gd name="connsiteY16" fmla="*/ 432668 h 741946"/>
              <a:gd name="connsiteX17" fmla="*/ 2024180 w 2582925"/>
              <a:gd name="connsiteY17" fmla="*/ 533301 h 741946"/>
              <a:gd name="connsiteX18" fmla="*/ 2011878 w 2582925"/>
              <a:gd name="connsiteY18" fmla="*/ 554976 h 741946"/>
              <a:gd name="connsiteX19" fmla="*/ 2135245 w 2582925"/>
              <a:gd name="connsiteY19" fmla="*/ 646750 h 741946"/>
              <a:gd name="connsiteX20" fmla="*/ 1844865 w 2582925"/>
              <a:gd name="connsiteY20" fmla="*/ 690638 h 741946"/>
              <a:gd name="connsiteX21" fmla="*/ 1707516 w 2582925"/>
              <a:gd name="connsiteY21" fmla="*/ 550234 h 741946"/>
              <a:gd name="connsiteX22" fmla="*/ 1603013 w 2582925"/>
              <a:gd name="connsiteY22" fmla="*/ 563297 h 741946"/>
              <a:gd name="connsiteX23" fmla="*/ 1229691 w 2582925"/>
              <a:gd name="connsiteY23" fmla="*/ 628612 h 741946"/>
              <a:gd name="connsiteX24" fmla="*/ 1450925 w 2582925"/>
              <a:gd name="connsiteY24" fmla="*/ 497547 h 741946"/>
              <a:gd name="connsiteX25" fmla="*/ 1015184 w 2582925"/>
              <a:gd name="connsiteY25" fmla="*/ 466972 h 741946"/>
              <a:gd name="connsiteX26" fmla="*/ 806178 w 2582925"/>
              <a:gd name="connsiteY26" fmla="*/ 511046 h 741946"/>
              <a:gd name="connsiteX27" fmla="*/ 791001 w 2582925"/>
              <a:gd name="connsiteY27" fmla="*/ 734318 h 741946"/>
              <a:gd name="connsiteX28" fmla="*/ 705865 w 2582925"/>
              <a:gd name="connsiteY28" fmla="*/ 646751 h 741946"/>
              <a:gd name="connsiteX29" fmla="*/ 238060 w 2582925"/>
              <a:gd name="connsiteY29" fmla="*/ 647142 h 741946"/>
              <a:gd name="connsiteX30" fmla="*/ 64410 w 2582925"/>
              <a:gd name="connsiteY30" fmla="*/ 590293 h 741946"/>
              <a:gd name="connsiteX31" fmla="*/ 181609 w 2582925"/>
              <a:gd name="connsiteY31" fmla="*/ 515395 h 741946"/>
              <a:gd name="connsiteX32" fmla="*/ 14213 w 2582925"/>
              <a:gd name="connsiteY32" fmla="*/ 498710 h 741946"/>
              <a:gd name="connsiteX33" fmla="*/ 20300 w 2582925"/>
              <a:gd name="connsiteY33" fmla="*/ 322740 h 741946"/>
              <a:gd name="connsiteX34" fmla="*/ 522151 w 2582925"/>
              <a:gd name="connsiteY34" fmla="*/ 182629 h 741946"/>
              <a:gd name="connsiteX35" fmla="*/ 22407 w 2582925"/>
              <a:gd name="connsiteY35" fmla="*/ 40783 h 741946"/>
              <a:gd name="connsiteX0" fmla="*/ 22407 w 2582925"/>
              <a:gd name="connsiteY0" fmla="*/ 40783 h 694543"/>
              <a:gd name="connsiteX1" fmla="*/ 218350 w 2582925"/>
              <a:gd name="connsiteY1" fmla="*/ 53846 h 694543"/>
              <a:gd name="connsiteX2" fmla="*/ 1015184 w 2582925"/>
              <a:gd name="connsiteY2" fmla="*/ 66908 h 694543"/>
              <a:gd name="connsiteX3" fmla="*/ 1002121 w 2582925"/>
              <a:gd name="connsiteY3" fmla="*/ 106097 h 694543"/>
              <a:gd name="connsiteX4" fmla="*/ 871493 w 2582925"/>
              <a:gd name="connsiteY4" fmla="*/ 119160 h 694543"/>
              <a:gd name="connsiteX5" fmla="*/ 832304 w 2582925"/>
              <a:gd name="connsiteY5" fmla="*/ 145286 h 694543"/>
              <a:gd name="connsiteX6" fmla="*/ 714738 w 2582925"/>
              <a:gd name="connsiteY6" fmla="*/ 171411 h 694543"/>
              <a:gd name="connsiteX7" fmla="*/ 1629138 w 2582925"/>
              <a:gd name="connsiteY7" fmla="*/ 210600 h 694543"/>
              <a:gd name="connsiteX8" fmla="*/ 1350078 w 2582925"/>
              <a:gd name="connsiteY8" fmla="*/ 288 h 694543"/>
              <a:gd name="connsiteX9" fmla="*/ 2135627 w 2582925"/>
              <a:gd name="connsiteY9" fmla="*/ 13204 h 694543"/>
              <a:gd name="connsiteX10" fmla="*/ 2121802 w 2582925"/>
              <a:gd name="connsiteY10" fmla="*/ 165115 h 694543"/>
              <a:gd name="connsiteX11" fmla="*/ 2244954 w 2582925"/>
              <a:gd name="connsiteY11" fmla="*/ 223228 h 694543"/>
              <a:gd name="connsiteX12" fmla="*/ 2342014 w 2582925"/>
              <a:gd name="connsiteY12" fmla="*/ 227531 h 694543"/>
              <a:gd name="connsiteX13" fmla="*/ 2465921 w 2582925"/>
              <a:gd name="connsiteY13" fmla="*/ 231839 h 694543"/>
              <a:gd name="connsiteX14" fmla="*/ 2572124 w 2582925"/>
              <a:gd name="connsiteY14" fmla="*/ 287714 h 694543"/>
              <a:gd name="connsiteX15" fmla="*/ 2127767 w 2582925"/>
              <a:gd name="connsiteY15" fmla="*/ 371658 h 694543"/>
              <a:gd name="connsiteX16" fmla="*/ 1825081 w 2582925"/>
              <a:gd name="connsiteY16" fmla="*/ 432668 h 694543"/>
              <a:gd name="connsiteX17" fmla="*/ 2024180 w 2582925"/>
              <a:gd name="connsiteY17" fmla="*/ 533301 h 694543"/>
              <a:gd name="connsiteX18" fmla="*/ 2011878 w 2582925"/>
              <a:gd name="connsiteY18" fmla="*/ 554976 h 694543"/>
              <a:gd name="connsiteX19" fmla="*/ 2135245 w 2582925"/>
              <a:gd name="connsiteY19" fmla="*/ 646750 h 694543"/>
              <a:gd name="connsiteX20" fmla="*/ 1844865 w 2582925"/>
              <a:gd name="connsiteY20" fmla="*/ 690638 h 694543"/>
              <a:gd name="connsiteX21" fmla="*/ 1707516 w 2582925"/>
              <a:gd name="connsiteY21" fmla="*/ 550234 h 694543"/>
              <a:gd name="connsiteX22" fmla="*/ 1603013 w 2582925"/>
              <a:gd name="connsiteY22" fmla="*/ 563297 h 694543"/>
              <a:gd name="connsiteX23" fmla="*/ 1229691 w 2582925"/>
              <a:gd name="connsiteY23" fmla="*/ 628612 h 694543"/>
              <a:gd name="connsiteX24" fmla="*/ 1450925 w 2582925"/>
              <a:gd name="connsiteY24" fmla="*/ 497547 h 694543"/>
              <a:gd name="connsiteX25" fmla="*/ 1015184 w 2582925"/>
              <a:gd name="connsiteY25" fmla="*/ 466972 h 694543"/>
              <a:gd name="connsiteX26" fmla="*/ 806178 w 2582925"/>
              <a:gd name="connsiteY26" fmla="*/ 511046 h 694543"/>
              <a:gd name="connsiteX27" fmla="*/ 840290 w 2582925"/>
              <a:gd name="connsiteY27" fmla="*/ 620478 h 694543"/>
              <a:gd name="connsiteX28" fmla="*/ 705865 w 2582925"/>
              <a:gd name="connsiteY28" fmla="*/ 646751 h 694543"/>
              <a:gd name="connsiteX29" fmla="*/ 238060 w 2582925"/>
              <a:gd name="connsiteY29" fmla="*/ 647142 h 694543"/>
              <a:gd name="connsiteX30" fmla="*/ 64410 w 2582925"/>
              <a:gd name="connsiteY30" fmla="*/ 590293 h 694543"/>
              <a:gd name="connsiteX31" fmla="*/ 181609 w 2582925"/>
              <a:gd name="connsiteY31" fmla="*/ 515395 h 694543"/>
              <a:gd name="connsiteX32" fmla="*/ 14213 w 2582925"/>
              <a:gd name="connsiteY32" fmla="*/ 498710 h 694543"/>
              <a:gd name="connsiteX33" fmla="*/ 20300 w 2582925"/>
              <a:gd name="connsiteY33" fmla="*/ 322740 h 694543"/>
              <a:gd name="connsiteX34" fmla="*/ 522151 w 2582925"/>
              <a:gd name="connsiteY34" fmla="*/ 182629 h 694543"/>
              <a:gd name="connsiteX35" fmla="*/ 22407 w 2582925"/>
              <a:gd name="connsiteY35" fmla="*/ 40783 h 694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582925" h="694543">
                <a:moveTo>
                  <a:pt x="22407" y="40783"/>
                </a:moveTo>
                <a:cubicBezTo>
                  <a:pt x="87721" y="45137"/>
                  <a:pt x="152913" y="52124"/>
                  <a:pt x="218350" y="53846"/>
                </a:cubicBezTo>
                <a:lnTo>
                  <a:pt x="1015184" y="66908"/>
                </a:lnTo>
                <a:cubicBezTo>
                  <a:pt x="1028923" y="67824"/>
                  <a:pt x="1015062" y="101391"/>
                  <a:pt x="1002121" y="106097"/>
                </a:cubicBezTo>
                <a:cubicBezTo>
                  <a:pt x="960996" y="121052"/>
                  <a:pt x="915036" y="114806"/>
                  <a:pt x="871493" y="119160"/>
                </a:cubicBezTo>
                <a:cubicBezTo>
                  <a:pt x="858430" y="127869"/>
                  <a:pt x="846734" y="139102"/>
                  <a:pt x="832304" y="145286"/>
                </a:cubicBezTo>
                <a:cubicBezTo>
                  <a:pt x="816166" y="152202"/>
                  <a:pt x="726356" y="169087"/>
                  <a:pt x="714738" y="171411"/>
                </a:cubicBezTo>
                <a:cubicBezTo>
                  <a:pt x="1046730" y="304208"/>
                  <a:pt x="1523248" y="239120"/>
                  <a:pt x="1629138" y="210600"/>
                </a:cubicBezTo>
                <a:cubicBezTo>
                  <a:pt x="1735028" y="182080"/>
                  <a:pt x="1258638" y="-8421"/>
                  <a:pt x="1350078" y="288"/>
                </a:cubicBezTo>
                <a:cubicBezTo>
                  <a:pt x="1432558" y="55273"/>
                  <a:pt x="2007006" y="-14267"/>
                  <a:pt x="2135627" y="13204"/>
                </a:cubicBezTo>
                <a:cubicBezTo>
                  <a:pt x="2264248" y="40675"/>
                  <a:pt x="2093499" y="160761"/>
                  <a:pt x="2121802" y="165115"/>
                </a:cubicBezTo>
                <a:cubicBezTo>
                  <a:pt x="2150105" y="169469"/>
                  <a:pt x="2208252" y="212825"/>
                  <a:pt x="2244954" y="223228"/>
                </a:cubicBezTo>
                <a:cubicBezTo>
                  <a:pt x="2281656" y="233631"/>
                  <a:pt x="2305186" y="226096"/>
                  <a:pt x="2342014" y="227531"/>
                </a:cubicBezTo>
                <a:cubicBezTo>
                  <a:pt x="2378842" y="228966"/>
                  <a:pt x="2470510" y="214511"/>
                  <a:pt x="2465921" y="231839"/>
                </a:cubicBezTo>
                <a:cubicBezTo>
                  <a:pt x="2461332" y="249167"/>
                  <a:pt x="2625869" y="262951"/>
                  <a:pt x="2572124" y="287714"/>
                </a:cubicBezTo>
                <a:cubicBezTo>
                  <a:pt x="2518379" y="312477"/>
                  <a:pt x="2252274" y="347499"/>
                  <a:pt x="2127767" y="371658"/>
                </a:cubicBezTo>
                <a:cubicBezTo>
                  <a:pt x="2003260" y="395817"/>
                  <a:pt x="2070917" y="358919"/>
                  <a:pt x="1825081" y="432668"/>
                </a:cubicBezTo>
                <a:lnTo>
                  <a:pt x="2024180" y="533301"/>
                </a:lnTo>
                <a:cubicBezTo>
                  <a:pt x="2042581" y="534937"/>
                  <a:pt x="1993367" y="536068"/>
                  <a:pt x="2011878" y="554976"/>
                </a:cubicBezTo>
                <a:cubicBezTo>
                  <a:pt x="2030389" y="573884"/>
                  <a:pt x="2163080" y="624140"/>
                  <a:pt x="2135245" y="646750"/>
                </a:cubicBezTo>
                <a:cubicBezTo>
                  <a:pt x="2107410" y="669360"/>
                  <a:pt x="1890762" y="706724"/>
                  <a:pt x="1844865" y="690638"/>
                </a:cubicBezTo>
                <a:cubicBezTo>
                  <a:pt x="1454060" y="716812"/>
                  <a:pt x="1747825" y="571457"/>
                  <a:pt x="1707516" y="550234"/>
                </a:cubicBezTo>
                <a:cubicBezTo>
                  <a:pt x="1667207" y="529011"/>
                  <a:pt x="1682651" y="550234"/>
                  <a:pt x="1603013" y="563297"/>
                </a:cubicBezTo>
                <a:cubicBezTo>
                  <a:pt x="1523376" y="576360"/>
                  <a:pt x="1433359" y="599516"/>
                  <a:pt x="1229691" y="628612"/>
                </a:cubicBezTo>
                <a:cubicBezTo>
                  <a:pt x="1168731" y="619903"/>
                  <a:pt x="1486676" y="524487"/>
                  <a:pt x="1450925" y="497547"/>
                </a:cubicBezTo>
                <a:cubicBezTo>
                  <a:pt x="1415174" y="470607"/>
                  <a:pt x="1122642" y="464722"/>
                  <a:pt x="1015184" y="466972"/>
                </a:cubicBezTo>
                <a:cubicBezTo>
                  <a:pt x="907726" y="469222"/>
                  <a:pt x="835327" y="485462"/>
                  <a:pt x="806178" y="511046"/>
                </a:cubicBezTo>
                <a:cubicBezTo>
                  <a:pt x="777029" y="536630"/>
                  <a:pt x="853648" y="583266"/>
                  <a:pt x="840290" y="620478"/>
                </a:cubicBezTo>
                <a:cubicBezTo>
                  <a:pt x="826932" y="657690"/>
                  <a:pt x="798022" y="661280"/>
                  <a:pt x="705865" y="646751"/>
                </a:cubicBezTo>
                <a:cubicBezTo>
                  <a:pt x="613708" y="632222"/>
                  <a:pt x="348330" y="671146"/>
                  <a:pt x="238060" y="647142"/>
                </a:cubicBezTo>
                <a:cubicBezTo>
                  <a:pt x="251123" y="642788"/>
                  <a:pt x="50955" y="593218"/>
                  <a:pt x="64410" y="590293"/>
                </a:cubicBezTo>
                <a:cubicBezTo>
                  <a:pt x="124454" y="561038"/>
                  <a:pt x="163090" y="543794"/>
                  <a:pt x="181609" y="515395"/>
                </a:cubicBezTo>
                <a:cubicBezTo>
                  <a:pt x="200128" y="486996"/>
                  <a:pt x="110551" y="523522"/>
                  <a:pt x="14213" y="498710"/>
                </a:cubicBezTo>
                <a:cubicBezTo>
                  <a:pt x="-48775" y="446820"/>
                  <a:pt x="124211" y="352068"/>
                  <a:pt x="20300" y="322740"/>
                </a:cubicBezTo>
                <a:cubicBezTo>
                  <a:pt x="-83611" y="293412"/>
                  <a:pt x="541964" y="219405"/>
                  <a:pt x="522151" y="182629"/>
                </a:cubicBezTo>
                <a:cubicBezTo>
                  <a:pt x="398054" y="128201"/>
                  <a:pt x="-12095" y="63706"/>
                  <a:pt x="22407" y="40783"/>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43" name="Полилиния 42"/>
          <p:cNvSpPr/>
          <p:nvPr/>
        </p:nvSpPr>
        <p:spPr>
          <a:xfrm>
            <a:off x="1003300" y="307975"/>
            <a:ext cx="8261350" cy="201613"/>
          </a:xfrm>
          <a:custGeom>
            <a:avLst/>
            <a:gdLst>
              <a:gd name="connsiteX0" fmla="*/ 7201174 w 7244836"/>
              <a:gd name="connsiteY0" fmla="*/ 570591 h 688157"/>
              <a:gd name="connsiteX1" fmla="*/ 6926854 w 7244836"/>
              <a:gd name="connsiteY1" fmla="*/ 609780 h 688157"/>
              <a:gd name="connsiteX2" fmla="*/ 6456591 w 7244836"/>
              <a:gd name="connsiteY2" fmla="*/ 622843 h 688157"/>
              <a:gd name="connsiteX3" fmla="*/ 6352088 w 7244836"/>
              <a:gd name="connsiteY3" fmla="*/ 648969 h 688157"/>
              <a:gd name="connsiteX4" fmla="*/ 6312900 w 7244836"/>
              <a:gd name="connsiteY4" fmla="*/ 662031 h 688157"/>
              <a:gd name="connsiteX5" fmla="*/ 3974648 w 7244836"/>
              <a:gd name="connsiteY5" fmla="*/ 688157 h 688157"/>
              <a:gd name="connsiteX6" fmla="*/ 4222843 w 7244836"/>
              <a:gd name="connsiteY6" fmla="*/ 675094 h 688157"/>
              <a:gd name="connsiteX7" fmla="*/ 4640854 w 7244836"/>
              <a:gd name="connsiteY7" fmla="*/ 609780 h 688157"/>
              <a:gd name="connsiteX8" fmla="*/ 4862923 w 7244836"/>
              <a:gd name="connsiteY8" fmla="*/ 583654 h 688157"/>
              <a:gd name="connsiteX9" fmla="*/ 4941300 w 7244836"/>
              <a:gd name="connsiteY9" fmla="*/ 557529 h 688157"/>
              <a:gd name="connsiteX10" fmla="*/ 4902111 w 7244836"/>
              <a:gd name="connsiteY10" fmla="*/ 544466 h 688157"/>
              <a:gd name="connsiteX11" fmla="*/ 4536351 w 7244836"/>
              <a:gd name="connsiteY11" fmla="*/ 531403 h 688157"/>
              <a:gd name="connsiteX12" fmla="*/ 2968808 w 7244836"/>
              <a:gd name="connsiteY12" fmla="*/ 466089 h 688157"/>
              <a:gd name="connsiteX13" fmla="*/ 3203940 w 7244836"/>
              <a:gd name="connsiteY13" fmla="*/ 453026 h 688157"/>
              <a:gd name="connsiteX14" fmla="*/ 3269254 w 7244836"/>
              <a:gd name="connsiteY14" fmla="*/ 426900 h 688157"/>
              <a:gd name="connsiteX15" fmla="*/ 3203940 w 7244836"/>
              <a:gd name="connsiteY15" fmla="*/ 413837 h 688157"/>
              <a:gd name="connsiteX16" fmla="*/ 3151688 w 7244836"/>
              <a:gd name="connsiteY16" fmla="*/ 374649 h 688157"/>
              <a:gd name="connsiteX17" fmla="*/ 3086374 w 7244836"/>
              <a:gd name="connsiteY17" fmla="*/ 361586 h 688157"/>
              <a:gd name="connsiteX18" fmla="*/ 2629174 w 7244836"/>
              <a:gd name="connsiteY18" fmla="*/ 374649 h 688157"/>
              <a:gd name="connsiteX19" fmla="*/ 499928 w 7244836"/>
              <a:gd name="connsiteY19" fmla="*/ 361586 h 688157"/>
              <a:gd name="connsiteX20" fmla="*/ 3540 w 7244836"/>
              <a:gd name="connsiteY20" fmla="*/ 348523 h 688157"/>
              <a:gd name="connsiteX21" fmla="*/ 42728 w 7244836"/>
              <a:gd name="connsiteY21" fmla="*/ 322397 h 688157"/>
              <a:gd name="connsiteX22" fmla="*/ 94980 w 7244836"/>
              <a:gd name="connsiteY22" fmla="*/ 309334 h 688157"/>
              <a:gd name="connsiteX23" fmla="*/ 382363 w 7244836"/>
              <a:gd name="connsiteY23" fmla="*/ 296271 h 688157"/>
              <a:gd name="connsiteX24" fmla="*/ 2028283 w 7244836"/>
              <a:gd name="connsiteY24" fmla="*/ 217894 h 688157"/>
              <a:gd name="connsiteX25" fmla="*/ 2367917 w 7244836"/>
              <a:gd name="connsiteY25" fmla="*/ 204831 h 688157"/>
              <a:gd name="connsiteX26" fmla="*/ 3961585 w 7244836"/>
              <a:gd name="connsiteY26" fmla="*/ 178706 h 688157"/>
              <a:gd name="connsiteX27" fmla="*/ 7188111 w 7244836"/>
              <a:gd name="connsiteY27" fmla="*/ 191769 h 688157"/>
              <a:gd name="connsiteX28" fmla="*/ 7214237 w 7244836"/>
              <a:gd name="connsiteY28" fmla="*/ 544466 h 688157"/>
              <a:gd name="connsiteX29" fmla="*/ 7201174 w 7244836"/>
              <a:gd name="connsiteY29" fmla="*/ 570591 h 688157"/>
              <a:gd name="connsiteX0" fmla="*/ 7201174 w 7244836"/>
              <a:gd name="connsiteY0" fmla="*/ 570591 h 688157"/>
              <a:gd name="connsiteX1" fmla="*/ 6926854 w 7244836"/>
              <a:gd name="connsiteY1" fmla="*/ 609780 h 688157"/>
              <a:gd name="connsiteX2" fmla="*/ 6456591 w 7244836"/>
              <a:gd name="connsiteY2" fmla="*/ 622843 h 688157"/>
              <a:gd name="connsiteX3" fmla="*/ 6352088 w 7244836"/>
              <a:gd name="connsiteY3" fmla="*/ 648969 h 688157"/>
              <a:gd name="connsiteX4" fmla="*/ 6312900 w 7244836"/>
              <a:gd name="connsiteY4" fmla="*/ 662031 h 688157"/>
              <a:gd name="connsiteX5" fmla="*/ 3974648 w 7244836"/>
              <a:gd name="connsiteY5" fmla="*/ 688157 h 688157"/>
              <a:gd name="connsiteX6" fmla="*/ 4222843 w 7244836"/>
              <a:gd name="connsiteY6" fmla="*/ 675094 h 688157"/>
              <a:gd name="connsiteX7" fmla="*/ 4640854 w 7244836"/>
              <a:gd name="connsiteY7" fmla="*/ 609780 h 688157"/>
              <a:gd name="connsiteX8" fmla="*/ 4862923 w 7244836"/>
              <a:gd name="connsiteY8" fmla="*/ 583654 h 688157"/>
              <a:gd name="connsiteX9" fmla="*/ 4941300 w 7244836"/>
              <a:gd name="connsiteY9" fmla="*/ 557529 h 688157"/>
              <a:gd name="connsiteX10" fmla="*/ 4902111 w 7244836"/>
              <a:gd name="connsiteY10" fmla="*/ 544466 h 688157"/>
              <a:gd name="connsiteX11" fmla="*/ 4536351 w 7244836"/>
              <a:gd name="connsiteY11" fmla="*/ 531403 h 688157"/>
              <a:gd name="connsiteX12" fmla="*/ 2968808 w 7244836"/>
              <a:gd name="connsiteY12" fmla="*/ 466089 h 688157"/>
              <a:gd name="connsiteX13" fmla="*/ 3203940 w 7244836"/>
              <a:gd name="connsiteY13" fmla="*/ 453026 h 688157"/>
              <a:gd name="connsiteX14" fmla="*/ 3269254 w 7244836"/>
              <a:gd name="connsiteY14" fmla="*/ 426900 h 688157"/>
              <a:gd name="connsiteX15" fmla="*/ 3203940 w 7244836"/>
              <a:gd name="connsiteY15" fmla="*/ 413837 h 688157"/>
              <a:gd name="connsiteX16" fmla="*/ 3151688 w 7244836"/>
              <a:gd name="connsiteY16" fmla="*/ 374649 h 688157"/>
              <a:gd name="connsiteX17" fmla="*/ 3086374 w 7244836"/>
              <a:gd name="connsiteY17" fmla="*/ 361586 h 688157"/>
              <a:gd name="connsiteX18" fmla="*/ 2629174 w 7244836"/>
              <a:gd name="connsiteY18" fmla="*/ 374649 h 688157"/>
              <a:gd name="connsiteX19" fmla="*/ 499928 w 7244836"/>
              <a:gd name="connsiteY19" fmla="*/ 361586 h 688157"/>
              <a:gd name="connsiteX20" fmla="*/ 3540 w 7244836"/>
              <a:gd name="connsiteY20" fmla="*/ 348523 h 688157"/>
              <a:gd name="connsiteX21" fmla="*/ 42728 w 7244836"/>
              <a:gd name="connsiteY21" fmla="*/ 322397 h 688157"/>
              <a:gd name="connsiteX22" fmla="*/ 94980 w 7244836"/>
              <a:gd name="connsiteY22" fmla="*/ 309334 h 688157"/>
              <a:gd name="connsiteX23" fmla="*/ 382363 w 7244836"/>
              <a:gd name="connsiteY23" fmla="*/ 296271 h 688157"/>
              <a:gd name="connsiteX24" fmla="*/ 2028283 w 7244836"/>
              <a:gd name="connsiteY24" fmla="*/ 217894 h 688157"/>
              <a:gd name="connsiteX25" fmla="*/ 2367917 w 7244836"/>
              <a:gd name="connsiteY25" fmla="*/ 204831 h 688157"/>
              <a:gd name="connsiteX26" fmla="*/ 5376515 w 7244836"/>
              <a:gd name="connsiteY26" fmla="*/ 271950 h 688157"/>
              <a:gd name="connsiteX27" fmla="*/ 3961585 w 7244836"/>
              <a:gd name="connsiteY27" fmla="*/ 178706 h 688157"/>
              <a:gd name="connsiteX28" fmla="*/ 7188111 w 7244836"/>
              <a:gd name="connsiteY28" fmla="*/ 191769 h 688157"/>
              <a:gd name="connsiteX29" fmla="*/ 7214237 w 7244836"/>
              <a:gd name="connsiteY29" fmla="*/ 544466 h 688157"/>
              <a:gd name="connsiteX30" fmla="*/ 7201174 w 7244836"/>
              <a:gd name="connsiteY30" fmla="*/ 570591 h 688157"/>
              <a:gd name="connsiteX0" fmla="*/ 7201174 w 7244836"/>
              <a:gd name="connsiteY0" fmla="*/ 570591 h 688157"/>
              <a:gd name="connsiteX1" fmla="*/ 6926854 w 7244836"/>
              <a:gd name="connsiteY1" fmla="*/ 609780 h 688157"/>
              <a:gd name="connsiteX2" fmla="*/ 6456591 w 7244836"/>
              <a:gd name="connsiteY2" fmla="*/ 622843 h 688157"/>
              <a:gd name="connsiteX3" fmla="*/ 6352088 w 7244836"/>
              <a:gd name="connsiteY3" fmla="*/ 648969 h 688157"/>
              <a:gd name="connsiteX4" fmla="*/ 6312900 w 7244836"/>
              <a:gd name="connsiteY4" fmla="*/ 662031 h 688157"/>
              <a:gd name="connsiteX5" fmla="*/ 3974648 w 7244836"/>
              <a:gd name="connsiteY5" fmla="*/ 688157 h 688157"/>
              <a:gd name="connsiteX6" fmla="*/ 4222843 w 7244836"/>
              <a:gd name="connsiteY6" fmla="*/ 675094 h 688157"/>
              <a:gd name="connsiteX7" fmla="*/ 4640854 w 7244836"/>
              <a:gd name="connsiteY7" fmla="*/ 609780 h 688157"/>
              <a:gd name="connsiteX8" fmla="*/ 4862923 w 7244836"/>
              <a:gd name="connsiteY8" fmla="*/ 583654 h 688157"/>
              <a:gd name="connsiteX9" fmla="*/ 4941300 w 7244836"/>
              <a:gd name="connsiteY9" fmla="*/ 557529 h 688157"/>
              <a:gd name="connsiteX10" fmla="*/ 5620568 w 7244836"/>
              <a:gd name="connsiteY10" fmla="*/ 509397 h 688157"/>
              <a:gd name="connsiteX11" fmla="*/ 4536351 w 7244836"/>
              <a:gd name="connsiteY11" fmla="*/ 531403 h 688157"/>
              <a:gd name="connsiteX12" fmla="*/ 2968808 w 7244836"/>
              <a:gd name="connsiteY12" fmla="*/ 466089 h 688157"/>
              <a:gd name="connsiteX13" fmla="*/ 3203940 w 7244836"/>
              <a:gd name="connsiteY13" fmla="*/ 453026 h 688157"/>
              <a:gd name="connsiteX14" fmla="*/ 3269254 w 7244836"/>
              <a:gd name="connsiteY14" fmla="*/ 426900 h 688157"/>
              <a:gd name="connsiteX15" fmla="*/ 3203940 w 7244836"/>
              <a:gd name="connsiteY15" fmla="*/ 413837 h 688157"/>
              <a:gd name="connsiteX16" fmla="*/ 3151688 w 7244836"/>
              <a:gd name="connsiteY16" fmla="*/ 374649 h 688157"/>
              <a:gd name="connsiteX17" fmla="*/ 3086374 w 7244836"/>
              <a:gd name="connsiteY17" fmla="*/ 361586 h 688157"/>
              <a:gd name="connsiteX18" fmla="*/ 2629174 w 7244836"/>
              <a:gd name="connsiteY18" fmla="*/ 374649 h 688157"/>
              <a:gd name="connsiteX19" fmla="*/ 499928 w 7244836"/>
              <a:gd name="connsiteY19" fmla="*/ 361586 h 688157"/>
              <a:gd name="connsiteX20" fmla="*/ 3540 w 7244836"/>
              <a:gd name="connsiteY20" fmla="*/ 348523 h 688157"/>
              <a:gd name="connsiteX21" fmla="*/ 42728 w 7244836"/>
              <a:gd name="connsiteY21" fmla="*/ 322397 h 688157"/>
              <a:gd name="connsiteX22" fmla="*/ 94980 w 7244836"/>
              <a:gd name="connsiteY22" fmla="*/ 309334 h 688157"/>
              <a:gd name="connsiteX23" fmla="*/ 382363 w 7244836"/>
              <a:gd name="connsiteY23" fmla="*/ 296271 h 688157"/>
              <a:gd name="connsiteX24" fmla="*/ 2028283 w 7244836"/>
              <a:gd name="connsiteY24" fmla="*/ 217894 h 688157"/>
              <a:gd name="connsiteX25" fmla="*/ 2367917 w 7244836"/>
              <a:gd name="connsiteY25" fmla="*/ 204831 h 688157"/>
              <a:gd name="connsiteX26" fmla="*/ 5376515 w 7244836"/>
              <a:gd name="connsiteY26" fmla="*/ 271950 h 688157"/>
              <a:gd name="connsiteX27" fmla="*/ 3961585 w 7244836"/>
              <a:gd name="connsiteY27" fmla="*/ 178706 h 688157"/>
              <a:gd name="connsiteX28" fmla="*/ 7188111 w 7244836"/>
              <a:gd name="connsiteY28" fmla="*/ 191769 h 688157"/>
              <a:gd name="connsiteX29" fmla="*/ 7214237 w 7244836"/>
              <a:gd name="connsiteY29" fmla="*/ 544466 h 688157"/>
              <a:gd name="connsiteX30" fmla="*/ 7201174 w 7244836"/>
              <a:gd name="connsiteY30" fmla="*/ 570591 h 688157"/>
              <a:gd name="connsiteX0" fmla="*/ 7201174 w 7244836"/>
              <a:gd name="connsiteY0" fmla="*/ 471573 h 589139"/>
              <a:gd name="connsiteX1" fmla="*/ 6926854 w 7244836"/>
              <a:gd name="connsiteY1" fmla="*/ 510762 h 589139"/>
              <a:gd name="connsiteX2" fmla="*/ 6456591 w 7244836"/>
              <a:gd name="connsiteY2" fmla="*/ 523825 h 589139"/>
              <a:gd name="connsiteX3" fmla="*/ 6352088 w 7244836"/>
              <a:gd name="connsiteY3" fmla="*/ 549951 h 589139"/>
              <a:gd name="connsiteX4" fmla="*/ 6312900 w 7244836"/>
              <a:gd name="connsiteY4" fmla="*/ 563013 h 589139"/>
              <a:gd name="connsiteX5" fmla="*/ 3974648 w 7244836"/>
              <a:gd name="connsiteY5" fmla="*/ 589139 h 589139"/>
              <a:gd name="connsiteX6" fmla="*/ 4222843 w 7244836"/>
              <a:gd name="connsiteY6" fmla="*/ 576076 h 589139"/>
              <a:gd name="connsiteX7" fmla="*/ 4640854 w 7244836"/>
              <a:gd name="connsiteY7" fmla="*/ 510762 h 589139"/>
              <a:gd name="connsiteX8" fmla="*/ 4862923 w 7244836"/>
              <a:gd name="connsiteY8" fmla="*/ 484636 h 589139"/>
              <a:gd name="connsiteX9" fmla="*/ 4941300 w 7244836"/>
              <a:gd name="connsiteY9" fmla="*/ 458511 h 589139"/>
              <a:gd name="connsiteX10" fmla="*/ 5620568 w 7244836"/>
              <a:gd name="connsiteY10" fmla="*/ 410379 h 589139"/>
              <a:gd name="connsiteX11" fmla="*/ 4536351 w 7244836"/>
              <a:gd name="connsiteY11" fmla="*/ 432385 h 589139"/>
              <a:gd name="connsiteX12" fmla="*/ 2968808 w 7244836"/>
              <a:gd name="connsiteY12" fmla="*/ 367071 h 589139"/>
              <a:gd name="connsiteX13" fmla="*/ 3203940 w 7244836"/>
              <a:gd name="connsiteY13" fmla="*/ 354008 h 589139"/>
              <a:gd name="connsiteX14" fmla="*/ 3269254 w 7244836"/>
              <a:gd name="connsiteY14" fmla="*/ 327882 h 589139"/>
              <a:gd name="connsiteX15" fmla="*/ 3203940 w 7244836"/>
              <a:gd name="connsiteY15" fmla="*/ 314819 h 589139"/>
              <a:gd name="connsiteX16" fmla="*/ 3151688 w 7244836"/>
              <a:gd name="connsiteY16" fmla="*/ 275631 h 589139"/>
              <a:gd name="connsiteX17" fmla="*/ 3086374 w 7244836"/>
              <a:gd name="connsiteY17" fmla="*/ 262568 h 589139"/>
              <a:gd name="connsiteX18" fmla="*/ 2629174 w 7244836"/>
              <a:gd name="connsiteY18" fmla="*/ 275631 h 589139"/>
              <a:gd name="connsiteX19" fmla="*/ 499928 w 7244836"/>
              <a:gd name="connsiteY19" fmla="*/ 262568 h 589139"/>
              <a:gd name="connsiteX20" fmla="*/ 3540 w 7244836"/>
              <a:gd name="connsiteY20" fmla="*/ 249505 h 589139"/>
              <a:gd name="connsiteX21" fmla="*/ 42728 w 7244836"/>
              <a:gd name="connsiteY21" fmla="*/ 223379 h 589139"/>
              <a:gd name="connsiteX22" fmla="*/ 94980 w 7244836"/>
              <a:gd name="connsiteY22" fmla="*/ 210316 h 589139"/>
              <a:gd name="connsiteX23" fmla="*/ 382363 w 7244836"/>
              <a:gd name="connsiteY23" fmla="*/ 197253 h 589139"/>
              <a:gd name="connsiteX24" fmla="*/ 2028283 w 7244836"/>
              <a:gd name="connsiteY24" fmla="*/ 118876 h 589139"/>
              <a:gd name="connsiteX25" fmla="*/ 2367917 w 7244836"/>
              <a:gd name="connsiteY25" fmla="*/ 105813 h 589139"/>
              <a:gd name="connsiteX26" fmla="*/ 5376515 w 7244836"/>
              <a:gd name="connsiteY26" fmla="*/ 172932 h 589139"/>
              <a:gd name="connsiteX27" fmla="*/ 3961585 w 7244836"/>
              <a:gd name="connsiteY27" fmla="*/ 79688 h 589139"/>
              <a:gd name="connsiteX28" fmla="*/ 5637772 w 7244836"/>
              <a:gd name="connsiteY28" fmla="*/ 50190 h 589139"/>
              <a:gd name="connsiteX29" fmla="*/ 7188111 w 7244836"/>
              <a:gd name="connsiteY29" fmla="*/ 92751 h 589139"/>
              <a:gd name="connsiteX30" fmla="*/ 7214237 w 7244836"/>
              <a:gd name="connsiteY30" fmla="*/ 445448 h 589139"/>
              <a:gd name="connsiteX31" fmla="*/ 7201174 w 7244836"/>
              <a:gd name="connsiteY31" fmla="*/ 471573 h 589139"/>
              <a:gd name="connsiteX0" fmla="*/ 8151635 w 8195297"/>
              <a:gd name="connsiteY0" fmla="*/ 432799 h 550365"/>
              <a:gd name="connsiteX1" fmla="*/ 7877315 w 8195297"/>
              <a:gd name="connsiteY1" fmla="*/ 471988 h 550365"/>
              <a:gd name="connsiteX2" fmla="*/ 7407052 w 8195297"/>
              <a:gd name="connsiteY2" fmla="*/ 485051 h 550365"/>
              <a:gd name="connsiteX3" fmla="*/ 7302549 w 8195297"/>
              <a:gd name="connsiteY3" fmla="*/ 511177 h 550365"/>
              <a:gd name="connsiteX4" fmla="*/ 7263361 w 8195297"/>
              <a:gd name="connsiteY4" fmla="*/ 524239 h 550365"/>
              <a:gd name="connsiteX5" fmla="*/ 4925109 w 8195297"/>
              <a:gd name="connsiteY5" fmla="*/ 550365 h 550365"/>
              <a:gd name="connsiteX6" fmla="*/ 5173304 w 8195297"/>
              <a:gd name="connsiteY6" fmla="*/ 537302 h 550365"/>
              <a:gd name="connsiteX7" fmla="*/ 5591315 w 8195297"/>
              <a:gd name="connsiteY7" fmla="*/ 471988 h 550365"/>
              <a:gd name="connsiteX8" fmla="*/ 5813384 w 8195297"/>
              <a:gd name="connsiteY8" fmla="*/ 445862 h 550365"/>
              <a:gd name="connsiteX9" fmla="*/ 5891761 w 8195297"/>
              <a:gd name="connsiteY9" fmla="*/ 419737 h 550365"/>
              <a:gd name="connsiteX10" fmla="*/ 6571029 w 8195297"/>
              <a:gd name="connsiteY10" fmla="*/ 371605 h 550365"/>
              <a:gd name="connsiteX11" fmla="*/ 5486812 w 8195297"/>
              <a:gd name="connsiteY11" fmla="*/ 393611 h 550365"/>
              <a:gd name="connsiteX12" fmla="*/ 3919269 w 8195297"/>
              <a:gd name="connsiteY12" fmla="*/ 328297 h 550365"/>
              <a:gd name="connsiteX13" fmla="*/ 4154401 w 8195297"/>
              <a:gd name="connsiteY13" fmla="*/ 315234 h 550365"/>
              <a:gd name="connsiteX14" fmla="*/ 4219715 w 8195297"/>
              <a:gd name="connsiteY14" fmla="*/ 289108 h 550365"/>
              <a:gd name="connsiteX15" fmla="*/ 4154401 w 8195297"/>
              <a:gd name="connsiteY15" fmla="*/ 276045 h 550365"/>
              <a:gd name="connsiteX16" fmla="*/ 4102149 w 8195297"/>
              <a:gd name="connsiteY16" fmla="*/ 236857 h 550365"/>
              <a:gd name="connsiteX17" fmla="*/ 4036835 w 8195297"/>
              <a:gd name="connsiteY17" fmla="*/ 223794 h 550365"/>
              <a:gd name="connsiteX18" fmla="*/ 3579635 w 8195297"/>
              <a:gd name="connsiteY18" fmla="*/ 236857 h 550365"/>
              <a:gd name="connsiteX19" fmla="*/ 1450389 w 8195297"/>
              <a:gd name="connsiteY19" fmla="*/ 223794 h 550365"/>
              <a:gd name="connsiteX20" fmla="*/ 954001 w 8195297"/>
              <a:gd name="connsiteY20" fmla="*/ 210731 h 550365"/>
              <a:gd name="connsiteX21" fmla="*/ 993189 w 8195297"/>
              <a:gd name="connsiteY21" fmla="*/ 184605 h 550365"/>
              <a:gd name="connsiteX22" fmla="*/ 1045441 w 8195297"/>
              <a:gd name="connsiteY22" fmla="*/ 171542 h 550365"/>
              <a:gd name="connsiteX23" fmla="*/ 1332824 w 8195297"/>
              <a:gd name="connsiteY23" fmla="*/ 158479 h 550365"/>
              <a:gd name="connsiteX24" fmla="*/ 30679 w 8195297"/>
              <a:gd name="connsiteY24" fmla="*/ 81555 h 550365"/>
              <a:gd name="connsiteX25" fmla="*/ 2978744 w 8195297"/>
              <a:gd name="connsiteY25" fmla="*/ 80102 h 550365"/>
              <a:gd name="connsiteX26" fmla="*/ 3318378 w 8195297"/>
              <a:gd name="connsiteY26" fmla="*/ 67039 h 550365"/>
              <a:gd name="connsiteX27" fmla="*/ 6326976 w 8195297"/>
              <a:gd name="connsiteY27" fmla="*/ 134158 h 550365"/>
              <a:gd name="connsiteX28" fmla="*/ 4912046 w 8195297"/>
              <a:gd name="connsiteY28" fmla="*/ 40914 h 550365"/>
              <a:gd name="connsiteX29" fmla="*/ 6588233 w 8195297"/>
              <a:gd name="connsiteY29" fmla="*/ 11416 h 550365"/>
              <a:gd name="connsiteX30" fmla="*/ 8138572 w 8195297"/>
              <a:gd name="connsiteY30" fmla="*/ 53977 h 550365"/>
              <a:gd name="connsiteX31" fmla="*/ 8164698 w 8195297"/>
              <a:gd name="connsiteY31" fmla="*/ 406674 h 550365"/>
              <a:gd name="connsiteX32" fmla="*/ 8151635 w 8195297"/>
              <a:gd name="connsiteY32" fmla="*/ 432799 h 550365"/>
              <a:gd name="connsiteX0" fmla="*/ 8177764 w 8196422"/>
              <a:gd name="connsiteY0" fmla="*/ 520565 h 550365"/>
              <a:gd name="connsiteX1" fmla="*/ 7877315 w 8196422"/>
              <a:gd name="connsiteY1" fmla="*/ 471988 h 550365"/>
              <a:gd name="connsiteX2" fmla="*/ 7407052 w 8196422"/>
              <a:gd name="connsiteY2" fmla="*/ 485051 h 550365"/>
              <a:gd name="connsiteX3" fmla="*/ 7302549 w 8196422"/>
              <a:gd name="connsiteY3" fmla="*/ 511177 h 550365"/>
              <a:gd name="connsiteX4" fmla="*/ 7263361 w 8196422"/>
              <a:gd name="connsiteY4" fmla="*/ 524239 h 550365"/>
              <a:gd name="connsiteX5" fmla="*/ 4925109 w 8196422"/>
              <a:gd name="connsiteY5" fmla="*/ 550365 h 550365"/>
              <a:gd name="connsiteX6" fmla="*/ 5173304 w 8196422"/>
              <a:gd name="connsiteY6" fmla="*/ 537302 h 550365"/>
              <a:gd name="connsiteX7" fmla="*/ 5591315 w 8196422"/>
              <a:gd name="connsiteY7" fmla="*/ 471988 h 550365"/>
              <a:gd name="connsiteX8" fmla="*/ 5813384 w 8196422"/>
              <a:gd name="connsiteY8" fmla="*/ 445862 h 550365"/>
              <a:gd name="connsiteX9" fmla="*/ 5891761 w 8196422"/>
              <a:gd name="connsiteY9" fmla="*/ 419737 h 550365"/>
              <a:gd name="connsiteX10" fmla="*/ 6571029 w 8196422"/>
              <a:gd name="connsiteY10" fmla="*/ 371605 h 550365"/>
              <a:gd name="connsiteX11" fmla="*/ 5486812 w 8196422"/>
              <a:gd name="connsiteY11" fmla="*/ 393611 h 550365"/>
              <a:gd name="connsiteX12" fmla="*/ 3919269 w 8196422"/>
              <a:gd name="connsiteY12" fmla="*/ 328297 h 550365"/>
              <a:gd name="connsiteX13" fmla="*/ 4154401 w 8196422"/>
              <a:gd name="connsiteY13" fmla="*/ 315234 h 550365"/>
              <a:gd name="connsiteX14" fmla="*/ 4219715 w 8196422"/>
              <a:gd name="connsiteY14" fmla="*/ 289108 h 550365"/>
              <a:gd name="connsiteX15" fmla="*/ 4154401 w 8196422"/>
              <a:gd name="connsiteY15" fmla="*/ 276045 h 550365"/>
              <a:gd name="connsiteX16" fmla="*/ 4102149 w 8196422"/>
              <a:gd name="connsiteY16" fmla="*/ 236857 h 550365"/>
              <a:gd name="connsiteX17" fmla="*/ 4036835 w 8196422"/>
              <a:gd name="connsiteY17" fmla="*/ 223794 h 550365"/>
              <a:gd name="connsiteX18" fmla="*/ 3579635 w 8196422"/>
              <a:gd name="connsiteY18" fmla="*/ 236857 h 550365"/>
              <a:gd name="connsiteX19" fmla="*/ 1450389 w 8196422"/>
              <a:gd name="connsiteY19" fmla="*/ 223794 h 550365"/>
              <a:gd name="connsiteX20" fmla="*/ 954001 w 8196422"/>
              <a:gd name="connsiteY20" fmla="*/ 210731 h 550365"/>
              <a:gd name="connsiteX21" fmla="*/ 993189 w 8196422"/>
              <a:gd name="connsiteY21" fmla="*/ 184605 h 550365"/>
              <a:gd name="connsiteX22" fmla="*/ 1045441 w 8196422"/>
              <a:gd name="connsiteY22" fmla="*/ 171542 h 550365"/>
              <a:gd name="connsiteX23" fmla="*/ 1332824 w 8196422"/>
              <a:gd name="connsiteY23" fmla="*/ 158479 h 550365"/>
              <a:gd name="connsiteX24" fmla="*/ 30679 w 8196422"/>
              <a:gd name="connsiteY24" fmla="*/ 81555 h 550365"/>
              <a:gd name="connsiteX25" fmla="*/ 2978744 w 8196422"/>
              <a:gd name="connsiteY25" fmla="*/ 80102 h 550365"/>
              <a:gd name="connsiteX26" fmla="*/ 3318378 w 8196422"/>
              <a:gd name="connsiteY26" fmla="*/ 67039 h 550365"/>
              <a:gd name="connsiteX27" fmla="*/ 6326976 w 8196422"/>
              <a:gd name="connsiteY27" fmla="*/ 134158 h 550365"/>
              <a:gd name="connsiteX28" fmla="*/ 4912046 w 8196422"/>
              <a:gd name="connsiteY28" fmla="*/ 40914 h 550365"/>
              <a:gd name="connsiteX29" fmla="*/ 6588233 w 8196422"/>
              <a:gd name="connsiteY29" fmla="*/ 11416 h 550365"/>
              <a:gd name="connsiteX30" fmla="*/ 8138572 w 8196422"/>
              <a:gd name="connsiteY30" fmla="*/ 53977 h 550365"/>
              <a:gd name="connsiteX31" fmla="*/ 8164698 w 8196422"/>
              <a:gd name="connsiteY31" fmla="*/ 406674 h 550365"/>
              <a:gd name="connsiteX32" fmla="*/ 8177764 w 8196422"/>
              <a:gd name="connsiteY32" fmla="*/ 520565 h 550365"/>
              <a:gd name="connsiteX0" fmla="*/ 8177764 w 8251316"/>
              <a:gd name="connsiteY0" fmla="*/ 512339 h 542139"/>
              <a:gd name="connsiteX1" fmla="*/ 7877315 w 8251316"/>
              <a:gd name="connsiteY1" fmla="*/ 463762 h 542139"/>
              <a:gd name="connsiteX2" fmla="*/ 7407052 w 8251316"/>
              <a:gd name="connsiteY2" fmla="*/ 476825 h 542139"/>
              <a:gd name="connsiteX3" fmla="*/ 7302549 w 8251316"/>
              <a:gd name="connsiteY3" fmla="*/ 502951 h 542139"/>
              <a:gd name="connsiteX4" fmla="*/ 7263361 w 8251316"/>
              <a:gd name="connsiteY4" fmla="*/ 516013 h 542139"/>
              <a:gd name="connsiteX5" fmla="*/ 4925109 w 8251316"/>
              <a:gd name="connsiteY5" fmla="*/ 542139 h 542139"/>
              <a:gd name="connsiteX6" fmla="*/ 5173304 w 8251316"/>
              <a:gd name="connsiteY6" fmla="*/ 529076 h 542139"/>
              <a:gd name="connsiteX7" fmla="*/ 5591315 w 8251316"/>
              <a:gd name="connsiteY7" fmla="*/ 463762 h 542139"/>
              <a:gd name="connsiteX8" fmla="*/ 5813384 w 8251316"/>
              <a:gd name="connsiteY8" fmla="*/ 437636 h 542139"/>
              <a:gd name="connsiteX9" fmla="*/ 5891761 w 8251316"/>
              <a:gd name="connsiteY9" fmla="*/ 411511 h 542139"/>
              <a:gd name="connsiteX10" fmla="*/ 6571029 w 8251316"/>
              <a:gd name="connsiteY10" fmla="*/ 363379 h 542139"/>
              <a:gd name="connsiteX11" fmla="*/ 5486812 w 8251316"/>
              <a:gd name="connsiteY11" fmla="*/ 385385 h 542139"/>
              <a:gd name="connsiteX12" fmla="*/ 3919269 w 8251316"/>
              <a:gd name="connsiteY12" fmla="*/ 320071 h 542139"/>
              <a:gd name="connsiteX13" fmla="*/ 4154401 w 8251316"/>
              <a:gd name="connsiteY13" fmla="*/ 307008 h 542139"/>
              <a:gd name="connsiteX14" fmla="*/ 4219715 w 8251316"/>
              <a:gd name="connsiteY14" fmla="*/ 280882 h 542139"/>
              <a:gd name="connsiteX15" fmla="*/ 4154401 w 8251316"/>
              <a:gd name="connsiteY15" fmla="*/ 267819 h 542139"/>
              <a:gd name="connsiteX16" fmla="*/ 4102149 w 8251316"/>
              <a:gd name="connsiteY16" fmla="*/ 228631 h 542139"/>
              <a:gd name="connsiteX17" fmla="*/ 4036835 w 8251316"/>
              <a:gd name="connsiteY17" fmla="*/ 215568 h 542139"/>
              <a:gd name="connsiteX18" fmla="*/ 3579635 w 8251316"/>
              <a:gd name="connsiteY18" fmla="*/ 228631 h 542139"/>
              <a:gd name="connsiteX19" fmla="*/ 1450389 w 8251316"/>
              <a:gd name="connsiteY19" fmla="*/ 215568 h 542139"/>
              <a:gd name="connsiteX20" fmla="*/ 954001 w 8251316"/>
              <a:gd name="connsiteY20" fmla="*/ 202505 h 542139"/>
              <a:gd name="connsiteX21" fmla="*/ 993189 w 8251316"/>
              <a:gd name="connsiteY21" fmla="*/ 176379 h 542139"/>
              <a:gd name="connsiteX22" fmla="*/ 1045441 w 8251316"/>
              <a:gd name="connsiteY22" fmla="*/ 163316 h 542139"/>
              <a:gd name="connsiteX23" fmla="*/ 1332824 w 8251316"/>
              <a:gd name="connsiteY23" fmla="*/ 150253 h 542139"/>
              <a:gd name="connsiteX24" fmla="*/ 30679 w 8251316"/>
              <a:gd name="connsiteY24" fmla="*/ 73329 h 542139"/>
              <a:gd name="connsiteX25" fmla="*/ 2978744 w 8251316"/>
              <a:gd name="connsiteY25" fmla="*/ 71876 h 542139"/>
              <a:gd name="connsiteX26" fmla="*/ 3318378 w 8251316"/>
              <a:gd name="connsiteY26" fmla="*/ 58813 h 542139"/>
              <a:gd name="connsiteX27" fmla="*/ 6326976 w 8251316"/>
              <a:gd name="connsiteY27" fmla="*/ 125932 h 542139"/>
              <a:gd name="connsiteX28" fmla="*/ 4912046 w 8251316"/>
              <a:gd name="connsiteY28" fmla="*/ 32688 h 542139"/>
              <a:gd name="connsiteX29" fmla="*/ 6588233 w 8251316"/>
              <a:gd name="connsiteY29" fmla="*/ 3190 h 542139"/>
              <a:gd name="connsiteX30" fmla="*/ 8138572 w 8251316"/>
              <a:gd name="connsiteY30" fmla="*/ 45751 h 542139"/>
              <a:gd name="connsiteX31" fmla="*/ 8116776 w 8251316"/>
              <a:gd name="connsiteY31" fmla="*/ 55892 h 542139"/>
              <a:gd name="connsiteX32" fmla="*/ 8164698 w 8251316"/>
              <a:gd name="connsiteY32" fmla="*/ 398448 h 542139"/>
              <a:gd name="connsiteX33" fmla="*/ 8177764 w 8251316"/>
              <a:gd name="connsiteY33" fmla="*/ 512339 h 542139"/>
              <a:gd name="connsiteX0" fmla="*/ 8177764 w 8262464"/>
              <a:gd name="connsiteY0" fmla="*/ 512339 h 542139"/>
              <a:gd name="connsiteX1" fmla="*/ 7877315 w 8262464"/>
              <a:gd name="connsiteY1" fmla="*/ 463762 h 542139"/>
              <a:gd name="connsiteX2" fmla="*/ 7407052 w 8262464"/>
              <a:gd name="connsiteY2" fmla="*/ 476825 h 542139"/>
              <a:gd name="connsiteX3" fmla="*/ 7302549 w 8262464"/>
              <a:gd name="connsiteY3" fmla="*/ 502951 h 542139"/>
              <a:gd name="connsiteX4" fmla="*/ 7263361 w 8262464"/>
              <a:gd name="connsiteY4" fmla="*/ 516013 h 542139"/>
              <a:gd name="connsiteX5" fmla="*/ 4925109 w 8262464"/>
              <a:gd name="connsiteY5" fmla="*/ 542139 h 542139"/>
              <a:gd name="connsiteX6" fmla="*/ 5173304 w 8262464"/>
              <a:gd name="connsiteY6" fmla="*/ 529076 h 542139"/>
              <a:gd name="connsiteX7" fmla="*/ 5591315 w 8262464"/>
              <a:gd name="connsiteY7" fmla="*/ 463762 h 542139"/>
              <a:gd name="connsiteX8" fmla="*/ 5813384 w 8262464"/>
              <a:gd name="connsiteY8" fmla="*/ 437636 h 542139"/>
              <a:gd name="connsiteX9" fmla="*/ 5891761 w 8262464"/>
              <a:gd name="connsiteY9" fmla="*/ 411511 h 542139"/>
              <a:gd name="connsiteX10" fmla="*/ 6571029 w 8262464"/>
              <a:gd name="connsiteY10" fmla="*/ 363379 h 542139"/>
              <a:gd name="connsiteX11" fmla="*/ 5486812 w 8262464"/>
              <a:gd name="connsiteY11" fmla="*/ 385385 h 542139"/>
              <a:gd name="connsiteX12" fmla="*/ 3919269 w 8262464"/>
              <a:gd name="connsiteY12" fmla="*/ 320071 h 542139"/>
              <a:gd name="connsiteX13" fmla="*/ 4154401 w 8262464"/>
              <a:gd name="connsiteY13" fmla="*/ 307008 h 542139"/>
              <a:gd name="connsiteX14" fmla="*/ 4219715 w 8262464"/>
              <a:gd name="connsiteY14" fmla="*/ 280882 h 542139"/>
              <a:gd name="connsiteX15" fmla="*/ 4154401 w 8262464"/>
              <a:gd name="connsiteY15" fmla="*/ 267819 h 542139"/>
              <a:gd name="connsiteX16" fmla="*/ 4102149 w 8262464"/>
              <a:gd name="connsiteY16" fmla="*/ 228631 h 542139"/>
              <a:gd name="connsiteX17" fmla="*/ 4036835 w 8262464"/>
              <a:gd name="connsiteY17" fmla="*/ 215568 h 542139"/>
              <a:gd name="connsiteX18" fmla="*/ 3579635 w 8262464"/>
              <a:gd name="connsiteY18" fmla="*/ 228631 h 542139"/>
              <a:gd name="connsiteX19" fmla="*/ 1450389 w 8262464"/>
              <a:gd name="connsiteY19" fmla="*/ 215568 h 542139"/>
              <a:gd name="connsiteX20" fmla="*/ 954001 w 8262464"/>
              <a:gd name="connsiteY20" fmla="*/ 202505 h 542139"/>
              <a:gd name="connsiteX21" fmla="*/ 993189 w 8262464"/>
              <a:gd name="connsiteY21" fmla="*/ 176379 h 542139"/>
              <a:gd name="connsiteX22" fmla="*/ 1045441 w 8262464"/>
              <a:gd name="connsiteY22" fmla="*/ 163316 h 542139"/>
              <a:gd name="connsiteX23" fmla="*/ 1332824 w 8262464"/>
              <a:gd name="connsiteY23" fmla="*/ 150253 h 542139"/>
              <a:gd name="connsiteX24" fmla="*/ 30679 w 8262464"/>
              <a:gd name="connsiteY24" fmla="*/ 73329 h 542139"/>
              <a:gd name="connsiteX25" fmla="*/ 2978744 w 8262464"/>
              <a:gd name="connsiteY25" fmla="*/ 71876 h 542139"/>
              <a:gd name="connsiteX26" fmla="*/ 3318378 w 8262464"/>
              <a:gd name="connsiteY26" fmla="*/ 58813 h 542139"/>
              <a:gd name="connsiteX27" fmla="*/ 6326976 w 8262464"/>
              <a:gd name="connsiteY27" fmla="*/ 125932 h 542139"/>
              <a:gd name="connsiteX28" fmla="*/ 4912046 w 8262464"/>
              <a:gd name="connsiteY28" fmla="*/ 32688 h 542139"/>
              <a:gd name="connsiteX29" fmla="*/ 6588233 w 8262464"/>
              <a:gd name="connsiteY29" fmla="*/ 3190 h 542139"/>
              <a:gd name="connsiteX30" fmla="*/ 8138572 w 8262464"/>
              <a:gd name="connsiteY30" fmla="*/ 45751 h 542139"/>
              <a:gd name="connsiteX31" fmla="*/ 8142904 w 8262464"/>
              <a:gd name="connsiteY31" fmla="*/ 3232 h 542139"/>
              <a:gd name="connsiteX32" fmla="*/ 8116776 w 8262464"/>
              <a:gd name="connsiteY32" fmla="*/ 55892 h 542139"/>
              <a:gd name="connsiteX33" fmla="*/ 8164698 w 8262464"/>
              <a:gd name="connsiteY33" fmla="*/ 398448 h 542139"/>
              <a:gd name="connsiteX34" fmla="*/ 8177764 w 8262464"/>
              <a:gd name="connsiteY34" fmla="*/ 512339 h 542139"/>
              <a:gd name="connsiteX0" fmla="*/ 8177764 w 8261477"/>
              <a:gd name="connsiteY0" fmla="*/ 512339 h 542139"/>
              <a:gd name="connsiteX1" fmla="*/ 7877315 w 8261477"/>
              <a:gd name="connsiteY1" fmla="*/ 463762 h 542139"/>
              <a:gd name="connsiteX2" fmla="*/ 7407052 w 8261477"/>
              <a:gd name="connsiteY2" fmla="*/ 476825 h 542139"/>
              <a:gd name="connsiteX3" fmla="*/ 7302549 w 8261477"/>
              <a:gd name="connsiteY3" fmla="*/ 502951 h 542139"/>
              <a:gd name="connsiteX4" fmla="*/ 7263361 w 8261477"/>
              <a:gd name="connsiteY4" fmla="*/ 516013 h 542139"/>
              <a:gd name="connsiteX5" fmla="*/ 4925109 w 8261477"/>
              <a:gd name="connsiteY5" fmla="*/ 542139 h 542139"/>
              <a:gd name="connsiteX6" fmla="*/ 5173304 w 8261477"/>
              <a:gd name="connsiteY6" fmla="*/ 529076 h 542139"/>
              <a:gd name="connsiteX7" fmla="*/ 5591315 w 8261477"/>
              <a:gd name="connsiteY7" fmla="*/ 463762 h 542139"/>
              <a:gd name="connsiteX8" fmla="*/ 5813384 w 8261477"/>
              <a:gd name="connsiteY8" fmla="*/ 437636 h 542139"/>
              <a:gd name="connsiteX9" fmla="*/ 5891761 w 8261477"/>
              <a:gd name="connsiteY9" fmla="*/ 411511 h 542139"/>
              <a:gd name="connsiteX10" fmla="*/ 6571029 w 8261477"/>
              <a:gd name="connsiteY10" fmla="*/ 363379 h 542139"/>
              <a:gd name="connsiteX11" fmla="*/ 5486812 w 8261477"/>
              <a:gd name="connsiteY11" fmla="*/ 385385 h 542139"/>
              <a:gd name="connsiteX12" fmla="*/ 3919269 w 8261477"/>
              <a:gd name="connsiteY12" fmla="*/ 320071 h 542139"/>
              <a:gd name="connsiteX13" fmla="*/ 4154401 w 8261477"/>
              <a:gd name="connsiteY13" fmla="*/ 307008 h 542139"/>
              <a:gd name="connsiteX14" fmla="*/ 4219715 w 8261477"/>
              <a:gd name="connsiteY14" fmla="*/ 280882 h 542139"/>
              <a:gd name="connsiteX15" fmla="*/ 4154401 w 8261477"/>
              <a:gd name="connsiteY15" fmla="*/ 267819 h 542139"/>
              <a:gd name="connsiteX16" fmla="*/ 4102149 w 8261477"/>
              <a:gd name="connsiteY16" fmla="*/ 228631 h 542139"/>
              <a:gd name="connsiteX17" fmla="*/ 4036835 w 8261477"/>
              <a:gd name="connsiteY17" fmla="*/ 215568 h 542139"/>
              <a:gd name="connsiteX18" fmla="*/ 3579635 w 8261477"/>
              <a:gd name="connsiteY18" fmla="*/ 228631 h 542139"/>
              <a:gd name="connsiteX19" fmla="*/ 1450389 w 8261477"/>
              <a:gd name="connsiteY19" fmla="*/ 215568 h 542139"/>
              <a:gd name="connsiteX20" fmla="*/ 954001 w 8261477"/>
              <a:gd name="connsiteY20" fmla="*/ 202505 h 542139"/>
              <a:gd name="connsiteX21" fmla="*/ 993189 w 8261477"/>
              <a:gd name="connsiteY21" fmla="*/ 176379 h 542139"/>
              <a:gd name="connsiteX22" fmla="*/ 1045441 w 8261477"/>
              <a:gd name="connsiteY22" fmla="*/ 163316 h 542139"/>
              <a:gd name="connsiteX23" fmla="*/ 1332824 w 8261477"/>
              <a:gd name="connsiteY23" fmla="*/ 150253 h 542139"/>
              <a:gd name="connsiteX24" fmla="*/ 30679 w 8261477"/>
              <a:gd name="connsiteY24" fmla="*/ 73329 h 542139"/>
              <a:gd name="connsiteX25" fmla="*/ 2978744 w 8261477"/>
              <a:gd name="connsiteY25" fmla="*/ 71876 h 542139"/>
              <a:gd name="connsiteX26" fmla="*/ 3318378 w 8261477"/>
              <a:gd name="connsiteY26" fmla="*/ 58813 h 542139"/>
              <a:gd name="connsiteX27" fmla="*/ 6326976 w 8261477"/>
              <a:gd name="connsiteY27" fmla="*/ 125932 h 542139"/>
              <a:gd name="connsiteX28" fmla="*/ 4912046 w 8261477"/>
              <a:gd name="connsiteY28" fmla="*/ 32688 h 542139"/>
              <a:gd name="connsiteX29" fmla="*/ 6588233 w 8261477"/>
              <a:gd name="connsiteY29" fmla="*/ 3190 h 542139"/>
              <a:gd name="connsiteX30" fmla="*/ 8138572 w 8261477"/>
              <a:gd name="connsiteY30" fmla="*/ 45751 h 542139"/>
              <a:gd name="connsiteX31" fmla="*/ 8142904 w 8261477"/>
              <a:gd name="connsiteY31" fmla="*/ 3232 h 542139"/>
              <a:gd name="connsiteX32" fmla="*/ 8142904 w 8261477"/>
              <a:gd name="connsiteY32" fmla="*/ 3232 h 542139"/>
              <a:gd name="connsiteX33" fmla="*/ 8116776 w 8261477"/>
              <a:gd name="connsiteY33" fmla="*/ 55892 h 542139"/>
              <a:gd name="connsiteX34" fmla="*/ 8164698 w 8261477"/>
              <a:gd name="connsiteY34" fmla="*/ 398448 h 542139"/>
              <a:gd name="connsiteX35" fmla="*/ 8177764 w 8261477"/>
              <a:gd name="connsiteY35" fmla="*/ 512339 h 542139"/>
              <a:gd name="connsiteX0" fmla="*/ 8177764 w 8261477"/>
              <a:gd name="connsiteY0" fmla="*/ 512339 h 542139"/>
              <a:gd name="connsiteX1" fmla="*/ 7877315 w 8261477"/>
              <a:gd name="connsiteY1" fmla="*/ 463762 h 542139"/>
              <a:gd name="connsiteX2" fmla="*/ 7407052 w 8261477"/>
              <a:gd name="connsiteY2" fmla="*/ 476825 h 542139"/>
              <a:gd name="connsiteX3" fmla="*/ 7302549 w 8261477"/>
              <a:gd name="connsiteY3" fmla="*/ 502951 h 542139"/>
              <a:gd name="connsiteX4" fmla="*/ 7263361 w 8261477"/>
              <a:gd name="connsiteY4" fmla="*/ 516013 h 542139"/>
              <a:gd name="connsiteX5" fmla="*/ 4925109 w 8261477"/>
              <a:gd name="connsiteY5" fmla="*/ 542139 h 542139"/>
              <a:gd name="connsiteX6" fmla="*/ 5173304 w 8261477"/>
              <a:gd name="connsiteY6" fmla="*/ 529076 h 542139"/>
              <a:gd name="connsiteX7" fmla="*/ 5591315 w 8261477"/>
              <a:gd name="connsiteY7" fmla="*/ 463762 h 542139"/>
              <a:gd name="connsiteX8" fmla="*/ 5813384 w 8261477"/>
              <a:gd name="connsiteY8" fmla="*/ 437636 h 542139"/>
              <a:gd name="connsiteX9" fmla="*/ 5891761 w 8261477"/>
              <a:gd name="connsiteY9" fmla="*/ 411511 h 542139"/>
              <a:gd name="connsiteX10" fmla="*/ 6571029 w 8261477"/>
              <a:gd name="connsiteY10" fmla="*/ 363379 h 542139"/>
              <a:gd name="connsiteX11" fmla="*/ 5486812 w 8261477"/>
              <a:gd name="connsiteY11" fmla="*/ 385385 h 542139"/>
              <a:gd name="connsiteX12" fmla="*/ 3919269 w 8261477"/>
              <a:gd name="connsiteY12" fmla="*/ 320071 h 542139"/>
              <a:gd name="connsiteX13" fmla="*/ 4154401 w 8261477"/>
              <a:gd name="connsiteY13" fmla="*/ 307008 h 542139"/>
              <a:gd name="connsiteX14" fmla="*/ 4219715 w 8261477"/>
              <a:gd name="connsiteY14" fmla="*/ 280882 h 542139"/>
              <a:gd name="connsiteX15" fmla="*/ 4154401 w 8261477"/>
              <a:gd name="connsiteY15" fmla="*/ 267819 h 542139"/>
              <a:gd name="connsiteX16" fmla="*/ 4102149 w 8261477"/>
              <a:gd name="connsiteY16" fmla="*/ 228631 h 542139"/>
              <a:gd name="connsiteX17" fmla="*/ 4036835 w 8261477"/>
              <a:gd name="connsiteY17" fmla="*/ 215568 h 542139"/>
              <a:gd name="connsiteX18" fmla="*/ 3579635 w 8261477"/>
              <a:gd name="connsiteY18" fmla="*/ 228631 h 542139"/>
              <a:gd name="connsiteX19" fmla="*/ 1450389 w 8261477"/>
              <a:gd name="connsiteY19" fmla="*/ 215568 h 542139"/>
              <a:gd name="connsiteX20" fmla="*/ 954001 w 8261477"/>
              <a:gd name="connsiteY20" fmla="*/ 202505 h 542139"/>
              <a:gd name="connsiteX21" fmla="*/ 993189 w 8261477"/>
              <a:gd name="connsiteY21" fmla="*/ 176379 h 542139"/>
              <a:gd name="connsiteX22" fmla="*/ 1045441 w 8261477"/>
              <a:gd name="connsiteY22" fmla="*/ 163316 h 542139"/>
              <a:gd name="connsiteX23" fmla="*/ 1332824 w 8261477"/>
              <a:gd name="connsiteY23" fmla="*/ 150253 h 542139"/>
              <a:gd name="connsiteX24" fmla="*/ 30679 w 8261477"/>
              <a:gd name="connsiteY24" fmla="*/ 73329 h 542139"/>
              <a:gd name="connsiteX25" fmla="*/ 2978744 w 8261477"/>
              <a:gd name="connsiteY25" fmla="*/ 71876 h 542139"/>
              <a:gd name="connsiteX26" fmla="*/ 3318378 w 8261477"/>
              <a:gd name="connsiteY26" fmla="*/ 58813 h 542139"/>
              <a:gd name="connsiteX27" fmla="*/ 6326976 w 8261477"/>
              <a:gd name="connsiteY27" fmla="*/ 125932 h 542139"/>
              <a:gd name="connsiteX28" fmla="*/ 4912046 w 8261477"/>
              <a:gd name="connsiteY28" fmla="*/ 32688 h 542139"/>
              <a:gd name="connsiteX29" fmla="*/ 6588233 w 8261477"/>
              <a:gd name="connsiteY29" fmla="*/ 3190 h 542139"/>
              <a:gd name="connsiteX30" fmla="*/ 8138572 w 8261477"/>
              <a:gd name="connsiteY30" fmla="*/ 45751 h 542139"/>
              <a:gd name="connsiteX31" fmla="*/ 8142904 w 8261477"/>
              <a:gd name="connsiteY31" fmla="*/ 3232 h 542139"/>
              <a:gd name="connsiteX32" fmla="*/ 8142904 w 8261477"/>
              <a:gd name="connsiteY32" fmla="*/ 3232 h 542139"/>
              <a:gd name="connsiteX33" fmla="*/ 8116776 w 8261477"/>
              <a:gd name="connsiteY33" fmla="*/ 55892 h 542139"/>
              <a:gd name="connsiteX34" fmla="*/ 8155968 w 8261477"/>
              <a:gd name="connsiteY34" fmla="*/ 38338 h 542139"/>
              <a:gd name="connsiteX35" fmla="*/ 8164698 w 8261477"/>
              <a:gd name="connsiteY35" fmla="*/ 398448 h 542139"/>
              <a:gd name="connsiteX36" fmla="*/ 8177764 w 8261477"/>
              <a:gd name="connsiteY36" fmla="*/ 512339 h 542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261477" h="542139">
                <a:moveTo>
                  <a:pt x="8177764" y="512339"/>
                </a:moveTo>
                <a:cubicBezTo>
                  <a:pt x="8129867" y="523225"/>
                  <a:pt x="8005767" y="469681"/>
                  <a:pt x="7877315" y="463762"/>
                </a:cubicBezTo>
                <a:cubicBezTo>
                  <a:pt x="7748863" y="457843"/>
                  <a:pt x="7563806" y="472471"/>
                  <a:pt x="7407052" y="476825"/>
                </a:cubicBezTo>
                <a:cubicBezTo>
                  <a:pt x="7372218" y="485534"/>
                  <a:pt x="7337190" y="493503"/>
                  <a:pt x="7302549" y="502951"/>
                </a:cubicBezTo>
                <a:cubicBezTo>
                  <a:pt x="7289265" y="506574"/>
                  <a:pt x="7277128" y="515786"/>
                  <a:pt x="7263361" y="516013"/>
                </a:cubicBezTo>
                <a:lnTo>
                  <a:pt x="4925109" y="542139"/>
                </a:lnTo>
                <a:cubicBezTo>
                  <a:pt x="5007841" y="537785"/>
                  <a:pt x="5090798" y="536576"/>
                  <a:pt x="5173304" y="529076"/>
                </a:cubicBezTo>
                <a:cubicBezTo>
                  <a:pt x="5278422" y="519520"/>
                  <a:pt x="5497281" y="477196"/>
                  <a:pt x="5591315" y="463762"/>
                </a:cubicBezTo>
                <a:cubicBezTo>
                  <a:pt x="5665099" y="453221"/>
                  <a:pt x="5739361" y="446345"/>
                  <a:pt x="5813384" y="437636"/>
                </a:cubicBezTo>
                <a:cubicBezTo>
                  <a:pt x="5839510" y="428928"/>
                  <a:pt x="5765487" y="423887"/>
                  <a:pt x="5891761" y="411511"/>
                </a:cubicBezTo>
                <a:cubicBezTo>
                  <a:pt x="6018035" y="399135"/>
                  <a:pt x="6584770" y="364266"/>
                  <a:pt x="6571029" y="363379"/>
                </a:cubicBezTo>
                <a:cubicBezTo>
                  <a:pt x="6449284" y="355524"/>
                  <a:pt x="5928772" y="392603"/>
                  <a:pt x="5486812" y="385385"/>
                </a:cubicBezTo>
                <a:cubicBezTo>
                  <a:pt x="5044852" y="378167"/>
                  <a:pt x="5821077" y="369467"/>
                  <a:pt x="3919269" y="320071"/>
                </a:cubicBezTo>
                <a:cubicBezTo>
                  <a:pt x="3997646" y="315717"/>
                  <a:pt x="4076562" y="317161"/>
                  <a:pt x="4154401" y="307008"/>
                </a:cubicBezTo>
                <a:cubicBezTo>
                  <a:pt x="4177653" y="303975"/>
                  <a:pt x="4219715" y="304330"/>
                  <a:pt x="4219715" y="280882"/>
                </a:cubicBezTo>
                <a:cubicBezTo>
                  <a:pt x="4219715" y="258679"/>
                  <a:pt x="4176172" y="272173"/>
                  <a:pt x="4154401" y="267819"/>
                </a:cubicBezTo>
                <a:cubicBezTo>
                  <a:pt x="4136984" y="254756"/>
                  <a:pt x="4122044" y="237473"/>
                  <a:pt x="4102149" y="228631"/>
                </a:cubicBezTo>
                <a:cubicBezTo>
                  <a:pt x="4081860" y="219614"/>
                  <a:pt x="4059038" y="215568"/>
                  <a:pt x="4036835" y="215568"/>
                </a:cubicBezTo>
                <a:cubicBezTo>
                  <a:pt x="3884373" y="215568"/>
                  <a:pt x="3732035" y="224277"/>
                  <a:pt x="3579635" y="228631"/>
                </a:cubicBezTo>
                <a:lnTo>
                  <a:pt x="1450389" y="215568"/>
                </a:lnTo>
                <a:cubicBezTo>
                  <a:pt x="1284877" y="213921"/>
                  <a:pt x="1118916" y="216641"/>
                  <a:pt x="954001" y="202505"/>
                </a:cubicBezTo>
                <a:cubicBezTo>
                  <a:pt x="938359" y="201164"/>
                  <a:pt x="978759" y="182563"/>
                  <a:pt x="993189" y="176379"/>
                </a:cubicBezTo>
                <a:cubicBezTo>
                  <a:pt x="1009691" y="169307"/>
                  <a:pt x="1027541" y="164693"/>
                  <a:pt x="1045441" y="163316"/>
                </a:cubicBezTo>
                <a:cubicBezTo>
                  <a:pt x="1141052" y="155961"/>
                  <a:pt x="1237030" y="154607"/>
                  <a:pt x="1332824" y="150253"/>
                </a:cubicBezTo>
                <a:cubicBezTo>
                  <a:pt x="1414068" y="117720"/>
                  <a:pt x="-243641" y="86392"/>
                  <a:pt x="30679" y="73329"/>
                </a:cubicBezTo>
                <a:cubicBezTo>
                  <a:pt x="304999" y="60266"/>
                  <a:pt x="2430794" y="74295"/>
                  <a:pt x="2978744" y="71876"/>
                </a:cubicBezTo>
                <a:cubicBezTo>
                  <a:pt x="3526694" y="69457"/>
                  <a:pt x="2760339" y="49804"/>
                  <a:pt x="3318378" y="58813"/>
                </a:cubicBezTo>
                <a:lnTo>
                  <a:pt x="6326976" y="125932"/>
                </a:lnTo>
                <a:lnTo>
                  <a:pt x="4912046" y="32688"/>
                </a:lnTo>
                <a:cubicBezTo>
                  <a:pt x="4959943" y="-11149"/>
                  <a:pt x="6050479" y="1013"/>
                  <a:pt x="6588233" y="3190"/>
                </a:cubicBezTo>
                <a:cubicBezTo>
                  <a:pt x="7125987" y="5367"/>
                  <a:pt x="7864219" y="45744"/>
                  <a:pt x="8138572" y="45751"/>
                </a:cubicBezTo>
                <a:cubicBezTo>
                  <a:pt x="8412925" y="45758"/>
                  <a:pt x="8142182" y="10318"/>
                  <a:pt x="8142904" y="3232"/>
                </a:cubicBezTo>
                <a:lnTo>
                  <a:pt x="8142904" y="3232"/>
                </a:lnTo>
                <a:cubicBezTo>
                  <a:pt x="8123308" y="12009"/>
                  <a:pt x="8128385" y="-7052"/>
                  <a:pt x="8116776" y="55892"/>
                </a:cubicBezTo>
                <a:cubicBezTo>
                  <a:pt x="8116776" y="79296"/>
                  <a:pt x="8147981" y="-18755"/>
                  <a:pt x="8155968" y="38338"/>
                </a:cubicBezTo>
                <a:cubicBezTo>
                  <a:pt x="8163955" y="95431"/>
                  <a:pt x="8158888" y="337001"/>
                  <a:pt x="8164698" y="398448"/>
                </a:cubicBezTo>
                <a:cubicBezTo>
                  <a:pt x="8166427" y="416318"/>
                  <a:pt x="8225661" y="501453"/>
                  <a:pt x="8177764" y="512339"/>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46" name="Полилиния 45"/>
          <p:cNvSpPr/>
          <p:nvPr/>
        </p:nvSpPr>
        <p:spPr>
          <a:xfrm>
            <a:off x="-46038" y="5249863"/>
            <a:ext cx="5899151" cy="1663700"/>
          </a:xfrm>
          <a:custGeom>
            <a:avLst/>
            <a:gdLst>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44205 w 4794628"/>
              <a:gd name="connsiteY109" fmla="*/ 822960 h 1663715"/>
              <a:gd name="connsiteX110" fmla="*/ 3005016 w 4794628"/>
              <a:gd name="connsiteY110" fmla="*/ 849086 h 1663715"/>
              <a:gd name="connsiteX111" fmla="*/ 2991954 w 4794628"/>
              <a:gd name="connsiteY111" fmla="*/ 101890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299622 w 4794628"/>
              <a:gd name="connsiteY131" fmla="*/ 640080 h 1663715"/>
              <a:gd name="connsiteX132" fmla="*/ 2338811 w 4794628"/>
              <a:gd name="connsiteY132" fmla="*/ 692332 h 1663715"/>
              <a:gd name="connsiteX133" fmla="*/ 2404125 w 4794628"/>
              <a:gd name="connsiteY133" fmla="*/ 757646 h 1663715"/>
              <a:gd name="connsiteX134" fmla="*/ 2430251 w 4794628"/>
              <a:gd name="connsiteY134" fmla="*/ 836023 h 1663715"/>
              <a:gd name="connsiteX135" fmla="*/ 2469439 w 4794628"/>
              <a:gd name="connsiteY135" fmla="*/ 862149 h 1663715"/>
              <a:gd name="connsiteX136" fmla="*/ 2508628 w 4794628"/>
              <a:gd name="connsiteY136" fmla="*/ 901338 h 1663715"/>
              <a:gd name="connsiteX137" fmla="*/ 2234308 w 4794628"/>
              <a:gd name="connsiteY137" fmla="*/ 927463 h 1663715"/>
              <a:gd name="connsiteX138" fmla="*/ 2208182 w 4794628"/>
              <a:gd name="connsiteY138" fmla="*/ 888275 h 1663715"/>
              <a:gd name="connsiteX139" fmla="*/ 2168994 w 4794628"/>
              <a:gd name="connsiteY139" fmla="*/ 849086 h 1663715"/>
              <a:gd name="connsiteX140" fmla="*/ 2051428 w 4794628"/>
              <a:gd name="connsiteY140" fmla="*/ 809898 h 1663715"/>
              <a:gd name="connsiteX141" fmla="*/ 2012239 w 4794628"/>
              <a:gd name="connsiteY141" fmla="*/ 783772 h 1663715"/>
              <a:gd name="connsiteX142" fmla="*/ 1907736 w 4794628"/>
              <a:gd name="connsiteY142" fmla="*/ 770709 h 1663715"/>
              <a:gd name="connsiteX143" fmla="*/ 1946925 w 4794628"/>
              <a:gd name="connsiteY143" fmla="*/ 757646 h 1663715"/>
              <a:gd name="connsiteX144" fmla="*/ 1986114 w 4794628"/>
              <a:gd name="connsiteY144" fmla="*/ 731520 h 1663715"/>
              <a:gd name="connsiteX145" fmla="*/ 2168994 w 4794628"/>
              <a:gd name="connsiteY145" fmla="*/ 744583 h 1663715"/>
              <a:gd name="connsiteX146" fmla="*/ 2208182 w 4794628"/>
              <a:gd name="connsiteY146" fmla="*/ 796835 h 1663715"/>
              <a:gd name="connsiteX147" fmla="*/ 2247371 w 4794628"/>
              <a:gd name="connsiteY147" fmla="*/ 822960 h 1663715"/>
              <a:gd name="connsiteX148" fmla="*/ 2273496 w 4794628"/>
              <a:gd name="connsiteY148" fmla="*/ 862149 h 1663715"/>
              <a:gd name="connsiteX149" fmla="*/ 2221245 w 4794628"/>
              <a:gd name="connsiteY149" fmla="*/ 836023 h 1663715"/>
              <a:gd name="connsiteX150" fmla="*/ 2182056 w 4794628"/>
              <a:gd name="connsiteY150" fmla="*/ 535578 h 1663715"/>
              <a:gd name="connsiteX151" fmla="*/ 2208182 w 4794628"/>
              <a:gd name="connsiteY151" fmla="*/ 444138 h 1663715"/>
              <a:gd name="connsiteX152" fmla="*/ 2273496 w 4794628"/>
              <a:gd name="connsiteY152" fmla="*/ 509452 h 1663715"/>
              <a:gd name="connsiteX153" fmla="*/ 2338811 w 4794628"/>
              <a:gd name="connsiteY153" fmla="*/ 587829 h 1663715"/>
              <a:gd name="connsiteX154" fmla="*/ 2364936 w 4794628"/>
              <a:gd name="connsiteY154" fmla="*/ 640080 h 1663715"/>
              <a:gd name="connsiteX155" fmla="*/ 2377999 w 4794628"/>
              <a:gd name="connsiteY155" fmla="*/ 679269 h 1663715"/>
              <a:gd name="connsiteX156" fmla="*/ 2417188 w 4794628"/>
              <a:gd name="connsiteY156" fmla="*/ 731520 h 1663715"/>
              <a:gd name="connsiteX157" fmla="*/ 2456376 w 4794628"/>
              <a:gd name="connsiteY157" fmla="*/ 862149 h 1663715"/>
              <a:gd name="connsiteX158" fmla="*/ 2417188 w 4794628"/>
              <a:gd name="connsiteY158" fmla="*/ 901338 h 1663715"/>
              <a:gd name="connsiteX159" fmla="*/ 2012239 w 4794628"/>
              <a:gd name="connsiteY159" fmla="*/ 914400 h 1663715"/>
              <a:gd name="connsiteX160" fmla="*/ 1959988 w 4794628"/>
              <a:gd name="connsiteY160" fmla="*/ 940526 h 1663715"/>
              <a:gd name="connsiteX161" fmla="*/ 1986114 w 4794628"/>
              <a:gd name="connsiteY161" fmla="*/ 836023 h 1663715"/>
              <a:gd name="connsiteX162" fmla="*/ 2025302 w 4794628"/>
              <a:gd name="connsiteY162" fmla="*/ 718458 h 1663715"/>
              <a:gd name="connsiteX163" fmla="*/ 2051428 w 4794628"/>
              <a:gd name="connsiteY163" fmla="*/ 666206 h 1663715"/>
              <a:gd name="connsiteX164" fmla="*/ 2064491 w 4794628"/>
              <a:gd name="connsiteY164" fmla="*/ 613955 h 1663715"/>
              <a:gd name="connsiteX165" fmla="*/ 2103679 w 4794628"/>
              <a:gd name="connsiteY165" fmla="*/ 600892 h 1663715"/>
              <a:gd name="connsiteX166" fmla="*/ 2077554 w 4794628"/>
              <a:gd name="connsiteY166" fmla="*/ 587829 h 1663715"/>
              <a:gd name="connsiteX167" fmla="*/ 2025302 w 4794628"/>
              <a:gd name="connsiteY167" fmla="*/ 600892 h 1663715"/>
              <a:gd name="connsiteX168" fmla="*/ 1986114 w 4794628"/>
              <a:gd name="connsiteY168" fmla="*/ 640080 h 1663715"/>
              <a:gd name="connsiteX169" fmla="*/ 1894674 w 4794628"/>
              <a:gd name="connsiteY169" fmla="*/ 744583 h 1663715"/>
              <a:gd name="connsiteX170" fmla="*/ 1881611 w 4794628"/>
              <a:gd name="connsiteY170" fmla="*/ 783772 h 1663715"/>
              <a:gd name="connsiteX171" fmla="*/ 1868548 w 4794628"/>
              <a:gd name="connsiteY171" fmla="*/ 836023 h 1663715"/>
              <a:gd name="connsiteX172" fmla="*/ 1933862 w 4794628"/>
              <a:gd name="connsiteY172" fmla="*/ 522515 h 1663715"/>
              <a:gd name="connsiteX173" fmla="*/ 1986114 w 4794628"/>
              <a:gd name="connsiteY173" fmla="*/ 457200 h 1663715"/>
              <a:gd name="connsiteX174" fmla="*/ 2012239 w 4794628"/>
              <a:gd name="connsiteY174" fmla="*/ 418012 h 1663715"/>
              <a:gd name="connsiteX175" fmla="*/ 1829359 w 4794628"/>
              <a:gd name="connsiteY175" fmla="*/ 522515 h 1663715"/>
              <a:gd name="connsiteX176" fmla="*/ 1777108 w 4794628"/>
              <a:gd name="connsiteY176" fmla="*/ 640080 h 1663715"/>
              <a:gd name="connsiteX177" fmla="*/ 1724856 w 4794628"/>
              <a:gd name="connsiteY177" fmla="*/ 718458 h 1663715"/>
              <a:gd name="connsiteX178" fmla="*/ 1711794 w 4794628"/>
              <a:gd name="connsiteY178" fmla="*/ 757646 h 1663715"/>
              <a:gd name="connsiteX179" fmla="*/ 1764045 w 4794628"/>
              <a:gd name="connsiteY179" fmla="*/ 679269 h 1663715"/>
              <a:gd name="connsiteX180" fmla="*/ 1790171 w 4794628"/>
              <a:gd name="connsiteY180" fmla="*/ 613955 h 1663715"/>
              <a:gd name="connsiteX181" fmla="*/ 1829359 w 4794628"/>
              <a:gd name="connsiteY181" fmla="*/ 574766 h 1663715"/>
              <a:gd name="connsiteX182" fmla="*/ 1881611 w 4794628"/>
              <a:gd name="connsiteY182" fmla="*/ 470263 h 1663715"/>
              <a:gd name="connsiteX183" fmla="*/ 1790171 w 4794628"/>
              <a:gd name="connsiteY183" fmla="*/ 444138 h 1663715"/>
              <a:gd name="connsiteX184" fmla="*/ 1724856 w 4794628"/>
              <a:gd name="connsiteY184" fmla="*/ 483326 h 1663715"/>
              <a:gd name="connsiteX185" fmla="*/ 1620354 w 4794628"/>
              <a:gd name="connsiteY185" fmla="*/ 509452 h 1663715"/>
              <a:gd name="connsiteX186" fmla="*/ 1581165 w 4794628"/>
              <a:gd name="connsiteY186" fmla="*/ 522515 h 1663715"/>
              <a:gd name="connsiteX187" fmla="*/ 1489725 w 4794628"/>
              <a:gd name="connsiteY187" fmla="*/ 574766 h 1663715"/>
              <a:gd name="connsiteX188" fmla="*/ 1398285 w 4794628"/>
              <a:gd name="connsiteY188" fmla="*/ 613955 h 1663715"/>
              <a:gd name="connsiteX189" fmla="*/ 1359096 w 4794628"/>
              <a:gd name="connsiteY189" fmla="*/ 653143 h 1663715"/>
              <a:gd name="connsiteX190" fmla="*/ 1319908 w 4794628"/>
              <a:gd name="connsiteY190" fmla="*/ 679269 h 1663715"/>
              <a:gd name="connsiteX191" fmla="*/ 1424411 w 4794628"/>
              <a:gd name="connsiteY191" fmla="*/ 574766 h 1663715"/>
              <a:gd name="connsiteX192" fmla="*/ 1476662 w 4794628"/>
              <a:gd name="connsiteY192" fmla="*/ 457200 h 1663715"/>
              <a:gd name="connsiteX193" fmla="*/ 1555039 w 4794628"/>
              <a:gd name="connsiteY193" fmla="*/ 378823 h 1663715"/>
              <a:gd name="connsiteX194" fmla="*/ 1620354 w 4794628"/>
              <a:gd name="connsiteY194" fmla="*/ 326572 h 1663715"/>
              <a:gd name="connsiteX195" fmla="*/ 1489725 w 4794628"/>
              <a:gd name="connsiteY195" fmla="*/ 339635 h 1663715"/>
              <a:gd name="connsiteX196" fmla="*/ 1450536 w 4794628"/>
              <a:gd name="connsiteY196" fmla="*/ 378823 h 1663715"/>
              <a:gd name="connsiteX197" fmla="*/ 1411348 w 4794628"/>
              <a:gd name="connsiteY197" fmla="*/ 391886 h 1663715"/>
              <a:gd name="connsiteX198" fmla="*/ 1319908 w 4794628"/>
              <a:gd name="connsiteY198" fmla="*/ 418012 h 1663715"/>
              <a:gd name="connsiteX199" fmla="*/ 1280719 w 4794628"/>
              <a:gd name="connsiteY199" fmla="*/ 457200 h 1663715"/>
              <a:gd name="connsiteX200" fmla="*/ 1202342 w 4794628"/>
              <a:gd name="connsiteY200" fmla="*/ 509452 h 1663715"/>
              <a:gd name="connsiteX201" fmla="*/ 1254594 w 4794628"/>
              <a:gd name="connsiteY201" fmla="*/ 483326 h 1663715"/>
              <a:gd name="connsiteX202" fmla="*/ 1359096 w 4794628"/>
              <a:gd name="connsiteY202" fmla="*/ 365760 h 1663715"/>
              <a:gd name="connsiteX203" fmla="*/ 1424411 w 4794628"/>
              <a:gd name="connsiteY203" fmla="*/ 300446 h 1663715"/>
              <a:gd name="connsiteX204" fmla="*/ 1489725 w 4794628"/>
              <a:gd name="connsiteY204" fmla="*/ 287383 h 1663715"/>
              <a:gd name="connsiteX205" fmla="*/ 1450536 w 4794628"/>
              <a:gd name="connsiteY205" fmla="*/ 274320 h 1663715"/>
              <a:gd name="connsiteX206" fmla="*/ 1280719 w 4794628"/>
              <a:gd name="connsiteY206" fmla="*/ 313509 h 1663715"/>
              <a:gd name="connsiteX207" fmla="*/ 1228468 w 4794628"/>
              <a:gd name="connsiteY207" fmla="*/ 326572 h 1663715"/>
              <a:gd name="connsiteX208" fmla="*/ 1137028 w 4794628"/>
              <a:gd name="connsiteY208" fmla="*/ 378823 h 1663715"/>
              <a:gd name="connsiteX209" fmla="*/ 1071714 w 4794628"/>
              <a:gd name="connsiteY209" fmla="*/ 418012 h 1663715"/>
              <a:gd name="connsiteX210" fmla="*/ 1019462 w 4794628"/>
              <a:gd name="connsiteY210" fmla="*/ 444138 h 1663715"/>
              <a:gd name="connsiteX211" fmla="*/ 1097839 w 4794628"/>
              <a:gd name="connsiteY211" fmla="*/ 365760 h 1663715"/>
              <a:gd name="connsiteX212" fmla="*/ 1137028 w 4794628"/>
              <a:gd name="connsiteY212" fmla="*/ 326572 h 1663715"/>
              <a:gd name="connsiteX213" fmla="*/ 1228468 w 4794628"/>
              <a:gd name="connsiteY213" fmla="*/ 274320 h 1663715"/>
              <a:gd name="connsiteX214" fmla="*/ 1215405 w 4794628"/>
              <a:gd name="connsiteY214" fmla="*/ 222069 h 1663715"/>
              <a:gd name="connsiteX215" fmla="*/ 732079 w 4794628"/>
              <a:gd name="connsiteY215" fmla="*/ 300446 h 1663715"/>
              <a:gd name="connsiteX216" fmla="*/ 679828 w 4794628"/>
              <a:gd name="connsiteY216" fmla="*/ 339635 h 1663715"/>
              <a:gd name="connsiteX217" fmla="*/ 692891 w 4794628"/>
              <a:gd name="connsiteY217" fmla="*/ 300446 h 1663715"/>
              <a:gd name="connsiteX218" fmla="*/ 679828 w 4794628"/>
              <a:gd name="connsiteY218" fmla="*/ 13063 h 1663715"/>
              <a:gd name="connsiteX219" fmla="*/ 640639 w 4794628"/>
              <a:gd name="connsiteY219" fmla="*/ 130629 h 1663715"/>
              <a:gd name="connsiteX220" fmla="*/ 614514 w 4794628"/>
              <a:gd name="connsiteY220" fmla="*/ 339635 h 1663715"/>
              <a:gd name="connsiteX221" fmla="*/ 575325 w 4794628"/>
              <a:gd name="connsiteY221" fmla="*/ 326572 h 1663715"/>
              <a:gd name="connsiteX222" fmla="*/ 523074 w 4794628"/>
              <a:gd name="connsiteY222" fmla="*/ 235132 h 1663715"/>
              <a:gd name="connsiteX223" fmla="*/ 496948 w 4794628"/>
              <a:gd name="connsiteY223" fmla="*/ 104503 h 1663715"/>
              <a:gd name="connsiteX224" fmla="*/ 457759 w 4794628"/>
              <a:gd name="connsiteY224" fmla="*/ 0 h 1663715"/>
              <a:gd name="connsiteX225" fmla="*/ 431634 w 4794628"/>
              <a:gd name="connsiteY225" fmla="*/ 39189 h 1663715"/>
              <a:gd name="connsiteX226" fmla="*/ 379382 w 4794628"/>
              <a:gd name="connsiteY226" fmla="*/ 209006 h 1663715"/>
              <a:gd name="connsiteX227" fmla="*/ 353256 w 4794628"/>
              <a:gd name="connsiteY227" fmla="*/ 169818 h 1663715"/>
              <a:gd name="connsiteX228" fmla="*/ 314068 w 4794628"/>
              <a:gd name="connsiteY228" fmla="*/ 52252 h 1663715"/>
              <a:gd name="connsiteX229" fmla="*/ 261816 w 4794628"/>
              <a:gd name="connsiteY229" fmla="*/ 26126 h 1663715"/>
              <a:gd name="connsiteX230" fmla="*/ 274879 w 4794628"/>
              <a:gd name="connsiteY230" fmla="*/ 78378 h 1663715"/>
              <a:gd name="connsiteX231" fmla="*/ 314068 w 4794628"/>
              <a:gd name="connsiteY231" fmla="*/ 117566 h 1663715"/>
              <a:gd name="connsiteX232" fmla="*/ 366319 w 4794628"/>
              <a:gd name="connsiteY232" fmla="*/ 248195 h 1663715"/>
              <a:gd name="connsiteX233" fmla="*/ 340194 w 4794628"/>
              <a:gd name="connsiteY233" fmla="*/ 365760 h 1663715"/>
              <a:gd name="connsiteX234" fmla="*/ 261816 w 4794628"/>
              <a:gd name="connsiteY234" fmla="*/ 352698 h 1663715"/>
              <a:gd name="connsiteX235" fmla="*/ 209565 w 4794628"/>
              <a:gd name="connsiteY235" fmla="*/ 287383 h 1663715"/>
              <a:gd name="connsiteX236" fmla="*/ 196502 w 4794628"/>
              <a:gd name="connsiteY236" fmla="*/ 222069 h 1663715"/>
              <a:gd name="connsiteX237" fmla="*/ 170376 w 4794628"/>
              <a:gd name="connsiteY237" fmla="*/ 156755 h 1663715"/>
              <a:gd name="connsiteX238" fmla="*/ 157314 w 4794628"/>
              <a:gd name="connsiteY238" fmla="*/ 91440 h 1663715"/>
              <a:gd name="connsiteX239" fmla="*/ 209565 w 4794628"/>
              <a:gd name="connsiteY239" fmla="*/ 235132 h 1663715"/>
              <a:gd name="connsiteX240" fmla="*/ 222628 w 4794628"/>
              <a:gd name="connsiteY240" fmla="*/ 287383 h 1663715"/>
              <a:gd name="connsiteX241" fmla="*/ 183439 w 4794628"/>
              <a:gd name="connsiteY241" fmla="*/ 365760 h 1663715"/>
              <a:gd name="connsiteX242" fmla="*/ 144251 w 4794628"/>
              <a:gd name="connsiteY242" fmla="*/ 352698 h 1663715"/>
              <a:gd name="connsiteX243" fmla="*/ 131188 w 4794628"/>
              <a:gd name="connsiteY243" fmla="*/ 313509 h 1663715"/>
              <a:gd name="connsiteX244" fmla="*/ 91999 w 4794628"/>
              <a:gd name="connsiteY244" fmla="*/ 261258 h 1663715"/>
              <a:gd name="connsiteX245" fmla="*/ 65874 w 4794628"/>
              <a:gd name="connsiteY245" fmla="*/ 209006 h 1663715"/>
              <a:gd name="connsiteX246" fmla="*/ 559 w 4794628"/>
              <a:gd name="connsiteY246" fmla="*/ 457200 h 1663715"/>
              <a:gd name="connsiteX247" fmla="*/ 13622 w 4794628"/>
              <a:gd name="connsiteY247" fmla="*/ 574766 h 1663715"/>
              <a:gd name="connsiteX248" fmla="*/ 91999 w 4794628"/>
              <a:gd name="connsiteY248" fmla="*/ 561703 h 1663715"/>
              <a:gd name="connsiteX249" fmla="*/ 170376 w 4794628"/>
              <a:gd name="connsiteY249"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44205 w 4794628"/>
              <a:gd name="connsiteY109" fmla="*/ 822960 h 1663715"/>
              <a:gd name="connsiteX110" fmla="*/ 3005016 w 4794628"/>
              <a:gd name="connsiteY110" fmla="*/ 849086 h 1663715"/>
              <a:gd name="connsiteX111" fmla="*/ 2991954 w 4794628"/>
              <a:gd name="connsiteY111" fmla="*/ 101890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338811 w 4794628"/>
              <a:gd name="connsiteY132" fmla="*/ 692332 h 1663715"/>
              <a:gd name="connsiteX133" fmla="*/ 2404125 w 4794628"/>
              <a:gd name="connsiteY133" fmla="*/ 757646 h 1663715"/>
              <a:gd name="connsiteX134" fmla="*/ 2430251 w 4794628"/>
              <a:gd name="connsiteY134" fmla="*/ 836023 h 1663715"/>
              <a:gd name="connsiteX135" fmla="*/ 2469439 w 4794628"/>
              <a:gd name="connsiteY135" fmla="*/ 862149 h 1663715"/>
              <a:gd name="connsiteX136" fmla="*/ 2508628 w 4794628"/>
              <a:gd name="connsiteY136" fmla="*/ 901338 h 1663715"/>
              <a:gd name="connsiteX137" fmla="*/ 2234308 w 4794628"/>
              <a:gd name="connsiteY137" fmla="*/ 927463 h 1663715"/>
              <a:gd name="connsiteX138" fmla="*/ 2208182 w 4794628"/>
              <a:gd name="connsiteY138" fmla="*/ 888275 h 1663715"/>
              <a:gd name="connsiteX139" fmla="*/ 2168994 w 4794628"/>
              <a:gd name="connsiteY139" fmla="*/ 849086 h 1663715"/>
              <a:gd name="connsiteX140" fmla="*/ 2051428 w 4794628"/>
              <a:gd name="connsiteY140" fmla="*/ 809898 h 1663715"/>
              <a:gd name="connsiteX141" fmla="*/ 2012239 w 4794628"/>
              <a:gd name="connsiteY141" fmla="*/ 783772 h 1663715"/>
              <a:gd name="connsiteX142" fmla="*/ 1907736 w 4794628"/>
              <a:gd name="connsiteY142" fmla="*/ 770709 h 1663715"/>
              <a:gd name="connsiteX143" fmla="*/ 1946925 w 4794628"/>
              <a:gd name="connsiteY143" fmla="*/ 757646 h 1663715"/>
              <a:gd name="connsiteX144" fmla="*/ 1986114 w 4794628"/>
              <a:gd name="connsiteY144" fmla="*/ 731520 h 1663715"/>
              <a:gd name="connsiteX145" fmla="*/ 2168994 w 4794628"/>
              <a:gd name="connsiteY145" fmla="*/ 744583 h 1663715"/>
              <a:gd name="connsiteX146" fmla="*/ 2208182 w 4794628"/>
              <a:gd name="connsiteY146" fmla="*/ 796835 h 1663715"/>
              <a:gd name="connsiteX147" fmla="*/ 2247371 w 4794628"/>
              <a:gd name="connsiteY147" fmla="*/ 822960 h 1663715"/>
              <a:gd name="connsiteX148" fmla="*/ 2273496 w 4794628"/>
              <a:gd name="connsiteY148" fmla="*/ 862149 h 1663715"/>
              <a:gd name="connsiteX149" fmla="*/ 2221245 w 4794628"/>
              <a:gd name="connsiteY149" fmla="*/ 836023 h 1663715"/>
              <a:gd name="connsiteX150" fmla="*/ 2182056 w 4794628"/>
              <a:gd name="connsiteY150" fmla="*/ 535578 h 1663715"/>
              <a:gd name="connsiteX151" fmla="*/ 2208182 w 4794628"/>
              <a:gd name="connsiteY151" fmla="*/ 444138 h 1663715"/>
              <a:gd name="connsiteX152" fmla="*/ 2273496 w 4794628"/>
              <a:gd name="connsiteY152" fmla="*/ 509452 h 1663715"/>
              <a:gd name="connsiteX153" fmla="*/ 2338811 w 4794628"/>
              <a:gd name="connsiteY153" fmla="*/ 587829 h 1663715"/>
              <a:gd name="connsiteX154" fmla="*/ 2364936 w 4794628"/>
              <a:gd name="connsiteY154" fmla="*/ 640080 h 1663715"/>
              <a:gd name="connsiteX155" fmla="*/ 2377999 w 4794628"/>
              <a:gd name="connsiteY155" fmla="*/ 679269 h 1663715"/>
              <a:gd name="connsiteX156" fmla="*/ 2417188 w 4794628"/>
              <a:gd name="connsiteY156" fmla="*/ 731520 h 1663715"/>
              <a:gd name="connsiteX157" fmla="*/ 2456376 w 4794628"/>
              <a:gd name="connsiteY157" fmla="*/ 862149 h 1663715"/>
              <a:gd name="connsiteX158" fmla="*/ 2417188 w 4794628"/>
              <a:gd name="connsiteY158" fmla="*/ 901338 h 1663715"/>
              <a:gd name="connsiteX159" fmla="*/ 2012239 w 4794628"/>
              <a:gd name="connsiteY159" fmla="*/ 914400 h 1663715"/>
              <a:gd name="connsiteX160" fmla="*/ 1959988 w 4794628"/>
              <a:gd name="connsiteY160" fmla="*/ 940526 h 1663715"/>
              <a:gd name="connsiteX161" fmla="*/ 1986114 w 4794628"/>
              <a:gd name="connsiteY161" fmla="*/ 836023 h 1663715"/>
              <a:gd name="connsiteX162" fmla="*/ 2025302 w 4794628"/>
              <a:gd name="connsiteY162" fmla="*/ 718458 h 1663715"/>
              <a:gd name="connsiteX163" fmla="*/ 2051428 w 4794628"/>
              <a:gd name="connsiteY163" fmla="*/ 666206 h 1663715"/>
              <a:gd name="connsiteX164" fmla="*/ 2064491 w 4794628"/>
              <a:gd name="connsiteY164" fmla="*/ 613955 h 1663715"/>
              <a:gd name="connsiteX165" fmla="*/ 2103679 w 4794628"/>
              <a:gd name="connsiteY165" fmla="*/ 600892 h 1663715"/>
              <a:gd name="connsiteX166" fmla="*/ 2077554 w 4794628"/>
              <a:gd name="connsiteY166" fmla="*/ 587829 h 1663715"/>
              <a:gd name="connsiteX167" fmla="*/ 2025302 w 4794628"/>
              <a:gd name="connsiteY167" fmla="*/ 600892 h 1663715"/>
              <a:gd name="connsiteX168" fmla="*/ 1986114 w 4794628"/>
              <a:gd name="connsiteY168" fmla="*/ 640080 h 1663715"/>
              <a:gd name="connsiteX169" fmla="*/ 1894674 w 4794628"/>
              <a:gd name="connsiteY169" fmla="*/ 744583 h 1663715"/>
              <a:gd name="connsiteX170" fmla="*/ 1881611 w 4794628"/>
              <a:gd name="connsiteY170" fmla="*/ 783772 h 1663715"/>
              <a:gd name="connsiteX171" fmla="*/ 1868548 w 4794628"/>
              <a:gd name="connsiteY171" fmla="*/ 836023 h 1663715"/>
              <a:gd name="connsiteX172" fmla="*/ 1933862 w 4794628"/>
              <a:gd name="connsiteY172" fmla="*/ 522515 h 1663715"/>
              <a:gd name="connsiteX173" fmla="*/ 1986114 w 4794628"/>
              <a:gd name="connsiteY173" fmla="*/ 457200 h 1663715"/>
              <a:gd name="connsiteX174" fmla="*/ 2012239 w 4794628"/>
              <a:gd name="connsiteY174" fmla="*/ 418012 h 1663715"/>
              <a:gd name="connsiteX175" fmla="*/ 1829359 w 4794628"/>
              <a:gd name="connsiteY175" fmla="*/ 522515 h 1663715"/>
              <a:gd name="connsiteX176" fmla="*/ 1777108 w 4794628"/>
              <a:gd name="connsiteY176" fmla="*/ 640080 h 1663715"/>
              <a:gd name="connsiteX177" fmla="*/ 1724856 w 4794628"/>
              <a:gd name="connsiteY177" fmla="*/ 718458 h 1663715"/>
              <a:gd name="connsiteX178" fmla="*/ 1711794 w 4794628"/>
              <a:gd name="connsiteY178" fmla="*/ 757646 h 1663715"/>
              <a:gd name="connsiteX179" fmla="*/ 1764045 w 4794628"/>
              <a:gd name="connsiteY179" fmla="*/ 679269 h 1663715"/>
              <a:gd name="connsiteX180" fmla="*/ 1790171 w 4794628"/>
              <a:gd name="connsiteY180" fmla="*/ 613955 h 1663715"/>
              <a:gd name="connsiteX181" fmla="*/ 1829359 w 4794628"/>
              <a:gd name="connsiteY181" fmla="*/ 574766 h 1663715"/>
              <a:gd name="connsiteX182" fmla="*/ 1881611 w 4794628"/>
              <a:gd name="connsiteY182" fmla="*/ 470263 h 1663715"/>
              <a:gd name="connsiteX183" fmla="*/ 1790171 w 4794628"/>
              <a:gd name="connsiteY183" fmla="*/ 444138 h 1663715"/>
              <a:gd name="connsiteX184" fmla="*/ 1724856 w 4794628"/>
              <a:gd name="connsiteY184" fmla="*/ 483326 h 1663715"/>
              <a:gd name="connsiteX185" fmla="*/ 1620354 w 4794628"/>
              <a:gd name="connsiteY185" fmla="*/ 509452 h 1663715"/>
              <a:gd name="connsiteX186" fmla="*/ 1581165 w 4794628"/>
              <a:gd name="connsiteY186" fmla="*/ 522515 h 1663715"/>
              <a:gd name="connsiteX187" fmla="*/ 1489725 w 4794628"/>
              <a:gd name="connsiteY187" fmla="*/ 574766 h 1663715"/>
              <a:gd name="connsiteX188" fmla="*/ 1398285 w 4794628"/>
              <a:gd name="connsiteY188" fmla="*/ 613955 h 1663715"/>
              <a:gd name="connsiteX189" fmla="*/ 1359096 w 4794628"/>
              <a:gd name="connsiteY189" fmla="*/ 653143 h 1663715"/>
              <a:gd name="connsiteX190" fmla="*/ 1319908 w 4794628"/>
              <a:gd name="connsiteY190" fmla="*/ 679269 h 1663715"/>
              <a:gd name="connsiteX191" fmla="*/ 1424411 w 4794628"/>
              <a:gd name="connsiteY191" fmla="*/ 574766 h 1663715"/>
              <a:gd name="connsiteX192" fmla="*/ 1476662 w 4794628"/>
              <a:gd name="connsiteY192" fmla="*/ 457200 h 1663715"/>
              <a:gd name="connsiteX193" fmla="*/ 1555039 w 4794628"/>
              <a:gd name="connsiteY193" fmla="*/ 378823 h 1663715"/>
              <a:gd name="connsiteX194" fmla="*/ 1620354 w 4794628"/>
              <a:gd name="connsiteY194" fmla="*/ 326572 h 1663715"/>
              <a:gd name="connsiteX195" fmla="*/ 1489725 w 4794628"/>
              <a:gd name="connsiteY195" fmla="*/ 339635 h 1663715"/>
              <a:gd name="connsiteX196" fmla="*/ 1450536 w 4794628"/>
              <a:gd name="connsiteY196" fmla="*/ 378823 h 1663715"/>
              <a:gd name="connsiteX197" fmla="*/ 1411348 w 4794628"/>
              <a:gd name="connsiteY197" fmla="*/ 391886 h 1663715"/>
              <a:gd name="connsiteX198" fmla="*/ 1319908 w 4794628"/>
              <a:gd name="connsiteY198" fmla="*/ 418012 h 1663715"/>
              <a:gd name="connsiteX199" fmla="*/ 1280719 w 4794628"/>
              <a:gd name="connsiteY199" fmla="*/ 457200 h 1663715"/>
              <a:gd name="connsiteX200" fmla="*/ 1202342 w 4794628"/>
              <a:gd name="connsiteY200" fmla="*/ 509452 h 1663715"/>
              <a:gd name="connsiteX201" fmla="*/ 1254594 w 4794628"/>
              <a:gd name="connsiteY201" fmla="*/ 483326 h 1663715"/>
              <a:gd name="connsiteX202" fmla="*/ 1359096 w 4794628"/>
              <a:gd name="connsiteY202" fmla="*/ 365760 h 1663715"/>
              <a:gd name="connsiteX203" fmla="*/ 1424411 w 4794628"/>
              <a:gd name="connsiteY203" fmla="*/ 300446 h 1663715"/>
              <a:gd name="connsiteX204" fmla="*/ 1489725 w 4794628"/>
              <a:gd name="connsiteY204" fmla="*/ 287383 h 1663715"/>
              <a:gd name="connsiteX205" fmla="*/ 1450536 w 4794628"/>
              <a:gd name="connsiteY205" fmla="*/ 274320 h 1663715"/>
              <a:gd name="connsiteX206" fmla="*/ 1280719 w 4794628"/>
              <a:gd name="connsiteY206" fmla="*/ 313509 h 1663715"/>
              <a:gd name="connsiteX207" fmla="*/ 1228468 w 4794628"/>
              <a:gd name="connsiteY207" fmla="*/ 326572 h 1663715"/>
              <a:gd name="connsiteX208" fmla="*/ 1137028 w 4794628"/>
              <a:gd name="connsiteY208" fmla="*/ 378823 h 1663715"/>
              <a:gd name="connsiteX209" fmla="*/ 1071714 w 4794628"/>
              <a:gd name="connsiteY209" fmla="*/ 418012 h 1663715"/>
              <a:gd name="connsiteX210" fmla="*/ 1019462 w 4794628"/>
              <a:gd name="connsiteY210" fmla="*/ 444138 h 1663715"/>
              <a:gd name="connsiteX211" fmla="*/ 1097839 w 4794628"/>
              <a:gd name="connsiteY211" fmla="*/ 365760 h 1663715"/>
              <a:gd name="connsiteX212" fmla="*/ 1137028 w 4794628"/>
              <a:gd name="connsiteY212" fmla="*/ 326572 h 1663715"/>
              <a:gd name="connsiteX213" fmla="*/ 1228468 w 4794628"/>
              <a:gd name="connsiteY213" fmla="*/ 274320 h 1663715"/>
              <a:gd name="connsiteX214" fmla="*/ 1215405 w 4794628"/>
              <a:gd name="connsiteY214" fmla="*/ 222069 h 1663715"/>
              <a:gd name="connsiteX215" fmla="*/ 732079 w 4794628"/>
              <a:gd name="connsiteY215" fmla="*/ 300446 h 1663715"/>
              <a:gd name="connsiteX216" fmla="*/ 679828 w 4794628"/>
              <a:gd name="connsiteY216" fmla="*/ 339635 h 1663715"/>
              <a:gd name="connsiteX217" fmla="*/ 692891 w 4794628"/>
              <a:gd name="connsiteY217" fmla="*/ 300446 h 1663715"/>
              <a:gd name="connsiteX218" fmla="*/ 679828 w 4794628"/>
              <a:gd name="connsiteY218" fmla="*/ 13063 h 1663715"/>
              <a:gd name="connsiteX219" fmla="*/ 640639 w 4794628"/>
              <a:gd name="connsiteY219" fmla="*/ 130629 h 1663715"/>
              <a:gd name="connsiteX220" fmla="*/ 614514 w 4794628"/>
              <a:gd name="connsiteY220" fmla="*/ 339635 h 1663715"/>
              <a:gd name="connsiteX221" fmla="*/ 575325 w 4794628"/>
              <a:gd name="connsiteY221" fmla="*/ 326572 h 1663715"/>
              <a:gd name="connsiteX222" fmla="*/ 523074 w 4794628"/>
              <a:gd name="connsiteY222" fmla="*/ 235132 h 1663715"/>
              <a:gd name="connsiteX223" fmla="*/ 496948 w 4794628"/>
              <a:gd name="connsiteY223" fmla="*/ 104503 h 1663715"/>
              <a:gd name="connsiteX224" fmla="*/ 457759 w 4794628"/>
              <a:gd name="connsiteY224" fmla="*/ 0 h 1663715"/>
              <a:gd name="connsiteX225" fmla="*/ 431634 w 4794628"/>
              <a:gd name="connsiteY225" fmla="*/ 39189 h 1663715"/>
              <a:gd name="connsiteX226" fmla="*/ 379382 w 4794628"/>
              <a:gd name="connsiteY226" fmla="*/ 209006 h 1663715"/>
              <a:gd name="connsiteX227" fmla="*/ 353256 w 4794628"/>
              <a:gd name="connsiteY227" fmla="*/ 169818 h 1663715"/>
              <a:gd name="connsiteX228" fmla="*/ 314068 w 4794628"/>
              <a:gd name="connsiteY228" fmla="*/ 52252 h 1663715"/>
              <a:gd name="connsiteX229" fmla="*/ 261816 w 4794628"/>
              <a:gd name="connsiteY229" fmla="*/ 26126 h 1663715"/>
              <a:gd name="connsiteX230" fmla="*/ 274879 w 4794628"/>
              <a:gd name="connsiteY230" fmla="*/ 78378 h 1663715"/>
              <a:gd name="connsiteX231" fmla="*/ 314068 w 4794628"/>
              <a:gd name="connsiteY231" fmla="*/ 117566 h 1663715"/>
              <a:gd name="connsiteX232" fmla="*/ 366319 w 4794628"/>
              <a:gd name="connsiteY232" fmla="*/ 248195 h 1663715"/>
              <a:gd name="connsiteX233" fmla="*/ 340194 w 4794628"/>
              <a:gd name="connsiteY233" fmla="*/ 365760 h 1663715"/>
              <a:gd name="connsiteX234" fmla="*/ 261816 w 4794628"/>
              <a:gd name="connsiteY234" fmla="*/ 352698 h 1663715"/>
              <a:gd name="connsiteX235" fmla="*/ 209565 w 4794628"/>
              <a:gd name="connsiteY235" fmla="*/ 287383 h 1663715"/>
              <a:gd name="connsiteX236" fmla="*/ 196502 w 4794628"/>
              <a:gd name="connsiteY236" fmla="*/ 222069 h 1663715"/>
              <a:gd name="connsiteX237" fmla="*/ 170376 w 4794628"/>
              <a:gd name="connsiteY237" fmla="*/ 156755 h 1663715"/>
              <a:gd name="connsiteX238" fmla="*/ 157314 w 4794628"/>
              <a:gd name="connsiteY238" fmla="*/ 91440 h 1663715"/>
              <a:gd name="connsiteX239" fmla="*/ 209565 w 4794628"/>
              <a:gd name="connsiteY239" fmla="*/ 235132 h 1663715"/>
              <a:gd name="connsiteX240" fmla="*/ 222628 w 4794628"/>
              <a:gd name="connsiteY240" fmla="*/ 287383 h 1663715"/>
              <a:gd name="connsiteX241" fmla="*/ 183439 w 4794628"/>
              <a:gd name="connsiteY241" fmla="*/ 365760 h 1663715"/>
              <a:gd name="connsiteX242" fmla="*/ 144251 w 4794628"/>
              <a:gd name="connsiteY242" fmla="*/ 352698 h 1663715"/>
              <a:gd name="connsiteX243" fmla="*/ 131188 w 4794628"/>
              <a:gd name="connsiteY243" fmla="*/ 313509 h 1663715"/>
              <a:gd name="connsiteX244" fmla="*/ 91999 w 4794628"/>
              <a:gd name="connsiteY244" fmla="*/ 261258 h 1663715"/>
              <a:gd name="connsiteX245" fmla="*/ 65874 w 4794628"/>
              <a:gd name="connsiteY245" fmla="*/ 209006 h 1663715"/>
              <a:gd name="connsiteX246" fmla="*/ 559 w 4794628"/>
              <a:gd name="connsiteY246" fmla="*/ 457200 h 1663715"/>
              <a:gd name="connsiteX247" fmla="*/ 13622 w 4794628"/>
              <a:gd name="connsiteY247" fmla="*/ 574766 h 1663715"/>
              <a:gd name="connsiteX248" fmla="*/ 91999 w 4794628"/>
              <a:gd name="connsiteY248" fmla="*/ 561703 h 1663715"/>
              <a:gd name="connsiteX249" fmla="*/ 170376 w 4794628"/>
              <a:gd name="connsiteY249"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44205 w 4794628"/>
              <a:gd name="connsiteY109" fmla="*/ 822960 h 1663715"/>
              <a:gd name="connsiteX110" fmla="*/ 3005016 w 4794628"/>
              <a:gd name="connsiteY110" fmla="*/ 849086 h 1663715"/>
              <a:gd name="connsiteX111" fmla="*/ 2991954 w 4794628"/>
              <a:gd name="connsiteY111" fmla="*/ 101890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448011 w 4794628"/>
              <a:gd name="connsiteY132" fmla="*/ 813916 h 1663715"/>
              <a:gd name="connsiteX133" fmla="*/ 2404125 w 4794628"/>
              <a:gd name="connsiteY133" fmla="*/ 757646 h 1663715"/>
              <a:gd name="connsiteX134" fmla="*/ 2430251 w 4794628"/>
              <a:gd name="connsiteY134" fmla="*/ 836023 h 1663715"/>
              <a:gd name="connsiteX135" fmla="*/ 2469439 w 4794628"/>
              <a:gd name="connsiteY135" fmla="*/ 862149 h 1663715"/>
              <a:gd name="connsiteX136" fmla="*/ 2508628 w 4794628"/>
              <a:gd name="connsiteY136" fmla="*/ 901338 h 1663715"/>
              <a:gd name="connsiteX137" fmla="*/ 2234308 w 4794628"/>
              <a:gd name="connsiteY137" fmla="*/ 927463 h 1663715"/>
              <a:gd name="connsiteX138" fmla="*/ 2208182 w 4794628"/>
              <a:gd name="connsiteY138" fmla="*/ 888275 h 1663715"/>
              <a:gd name="connsiteX139" fmla="*/ 2168994 w 4794628"/>
              <a:gd name="connsiteY139" fmla="*/ 849086 h 1663715"/>
              <a:gd name="connsiteX140" fmla="*/ 2051428 w 4794628"/>
              <a:gd name="connsiteY140" fmla="*/ 809898 h 1663715"/>
              <a:gd name="connsiteX141" fmla="*/ 2012239 w 4794628"/>
              <a:gd name="connsiteY141" fmla="*/ 783772 h 1663715"/>
              <a:gd name="connsiteX142" fmla="*/ 1907736 w 4794628"/>
              <a:gd name="connsiteY142" fmla="*/ 770709 h 1663715"/>
              <a:gd name="connsiteX143" fmla="*/ 1946925 w 4794628"/>
              <a:gd name="connsiteY143" fmla="*/ 757646 h 1663715"/>
              <a:gd name="connsiteX144" fmla="*/ 1986114 w 4794628"/>
              <a:gd name="connsiteY144" fmla="*/ 731520 h 1663715"/>
              <a:gd name="connsiteX145" fmla="*/ 2168994 w 4794628"/>
              <a:gd name="connsiteY145" fmla="*/ 744583 h 1663715"/>
              <a:gd name="connsiteX146" fmla="*/ 2208182 w 4794628"/>
              <a:gd name="connsiteY146" fmla="*/ 796835 h 1663715"/>
              <a:gd name="connsiteX147" fmla="*/ 2247371 w 4794628"/>
              <a:gd name="connsiteY147" fmla="*/ 822960 h 1663715"/>
              <a:gd name="connsiteX148" fmla="*/ 2273496 w 4794628"/>
              <a:gd name="connsiteY148" fmla="*/ 862149 h 1663715"/>
              <a:gd name="connsiteX149" fmla="*/ 2221245 w 4794628"/>
              <a:gd name="connsiteY149" fmla="*/ 836023 h 1663715"/>
              <a:gd name="connsiteX150" fmla="*/ 2182056 w 4794628"/>
              <a:gd name="connsiteY150" fmla="*/ 535578 h 1663715"/>
              <a:gd name="connsiteX151" fmla="*/ 2208182 w 4794628"/>
              <a:gd name="connsiteY151" fmla="*/ 444138 h 1663715"/>
              <a:gd name="connsiteX152" fmla="*/ 2273496 w 4794628"/>
              <a:gd name="connsiteY152" fmla="*/ 509452 h 1663715"/>
              <a:gd name="connsiteX153" fmla="*/ 2338811 w 4794628"/>
              <a:gd name="connsiteY153" fmla="*/ 587829 h 1663715"/>
              <a:gd name="connsiteX154" fmla="*/ 2364936 w 4794628"/>
              <a:gd name="connsiteY154" fmla="*/ 640080 h 1663715"/>
              <a:gd name="connsiteX155" fmla="*/ 2377999 w 4794628"/>
              <a:gd name="connsiteY155" fmla="*/ 679269 h 1663715"/>
              <a:gd name="connsiteX156" fmla="*/ 2417188 w 4794628"/>
              <a:gd name="connsiteY156" fmla="*/ 731520 h 1663715"/>
              <a:gd name="connsiteX157" fmla="*/ 2456376 w 4794628"/>
              <a:gd name="connsiteY157" fmla="*/ 862149 h 1663715"/>
              <a:gd name="connsiteX158" fmla="*/ 2417188 w 4794628"/>
              <a:gd name="connsiteY158" fmla="*/ 901338 h 1663715"/>
              <a:gd name="connsiteX159" fmla="*/ 2012239 w 4794628"/>
              <a:gd name="connsiteY159" fmla="*/ 914400 h 1663715"/>
              <a:gd name="connsiteX160" fmla="*/ 1959988 w 4794628"/>
              <a:gd name="connsiteY160" fmla="*/ 940526 h 1663715"/>
              <a:gd name="connsiteX161" fmla="*/ 1986114 w 4794628"/>
              <a:gd name="connsiteY161" fmla="*/ 836023 h 1663715"/>
              <a:gd name="connsiteX162" fmla="*/ 2025302 w 4794628"/>
              <a:gd name="connsiteY162" fmla="*/ 718458 h 1663715"/>
              <a:gd name="connsiteX163" fmla="*/ 2051428 w 4794628"/>
              <a:gd name="connsiteY163" fmla="*/ 666206 h 1663715"/>
              <a:gd name="connsiteX164" fmla="*/ 2064491 w 4794628"/>
              <a:gd name="connsiteY164" fmla="*/ 613955 h 1663715"/>
              <a:gd name="connsiteX165" fmla="*/ 2103679 w 4794628"/>
              <a:gd name="connsiteY165" fmla="*/ 600892 h 1663715"/>
              <a:gd name="connsiteX166" fmla="*/ 2077554 w 4794628"/>
              <a:gd name="connsiteY166" fmla="*/ 587829 h 1663715"/>
              <a:gd name="connsiteX167" fmla="*/ 2025302 w 4794628"/>
              <a:gd name="connsiteY167" fmla="*/ 600892 h 1663715"/>
              <a:gd name="connsiteX168" fmla="*/ 1986114 w 4794628"/>
              <a:gd name="connsiteY168" fmla="*/ 640080 h 1663715"/>
              <a:gd name="connsiteX169" fmla="*/ 1894674 w 4794628"/>
              <a:gd name="connsiteY169" fmla="*/ 744583 h 1663715"/>
              <a:gd name="connsiteX170" fmla="*/ 1881611 w 4794628"/>
              <a:gd name="connsiteY170" fmla="*/ 783772 h 1663715"/>
              <a:gd name="connsiteX171" fmla="*/ 1868548 w 4794628"/>
              <a:gd name="connsiteY171" fmla="*/ 836023 h 1663715"/>
              <a:gd name="connsiteX172" fmla="*/ 1933862 w 4794628"/>
              <a:gd name="connsiteY172" fmla="*/ 522515 h 1663715"/>
              <a:gd name="connsiteX173" fmla="*/ 1986114 w 4794628"/>
              <a:gd name="connsiteY173" fmla="*/ 457200 h 1663715"/>
              <a:gd name="connsiteX174" fmla="*/ 2012239 w 4794628"/>
              <a:gd name="connsiteY174" fmla="*/ 418012 h 1663715"/>
              <a:gd name="connsiteX175" fmla="*/ 1829359 w 4794628"/>
              <a:gd name="connsiteY175" fmla="*/ 522515 h 1663715"/>
              <a:gd name="connsiteX176" fmla="*/ 1777108 w 4794628"/>
              <a:gd name="connsiteY176" fmla="*/ 640080 h 1663715"/>
              <a:gd name="connsiteX177" fmla="*/ 1724856 w 4794628"/>
              <a:gd name="connsiteY177" fmla="*/ 718458 h 1663715"/>
              <a:gd name="connsiteX178" fmla="*/ 1711794 w 4794628"/>
              <a:gd name="connsiteY178" fmla="*/ 757646 h 1663715"/>
              <a:gd name="connsiteX179" fmla="*/ 1764045 w 4794628"/>
              <a:gd name="connsiteY179" fmla="*/ 679269 h 1663715"/>
              <a:gd name="connsiteX180" fmla="*/ 1790171 w 4794628"/>
              <a:gd name="connsiteY180" fmla="*/ 613955 h 1663715"/>
              <a:gd name="connsiteX181" fmla="*/ 1829359 w 4794628"/>
              <a:gd name="connsiteY181" fmla="*/ 574766 h 1663715"/>
              <a:gd name="connsiteX182" fmla="*/ 1881611 w 4794628"/>
              <a:gd name="connsiteY182" fmla="*/ 470263 h 1663715"/>
              <a:gd name="connsiteX183" fmla="*/ 1790171 w 4794628"/>
              <a:gd name="connsiteY183" fmla="*/ 444138 h 1663715"/>
              <a:gd name="connsiteX184" fmla="*/ 1724856 w 4794628"/>
              <a:gd name="connsiteY184" fmla="*/ 483326 h 1663715"/>
              <a:gd name="connsiteX185" fmla="*/ 1620354 w 4794628"/>
              <a:gd name="connsiteY185" fmla="*/ 509452 h 1663715"/>
              <a:gd name="connsiteX186" fmla="*/ 1581165 w 4794628"/>
              <a:gd name="connsiteY186" fmla="*/ 522515 h 1663715"/>
              <a:gd name="connsiteX187" fmla="*/ 1489725 w 4794628"/>
              <a:gd name="connsiteY187" fmla="*/ 574766 h 1663715"/>
              <a:gd name="connsiteX188" fmla="*/ 1398285 w 4794628"/>
              <a:gd name="connsiteY188" fmla="*/ 613955 h 1663715"/>
              <a:gd name="connsiteX189" fmla="*/ 1359096 w 4794628"/>
              <a:gd name="connsiteY189" fmla="*/ 653143 h 1663715"/>
              <a:gd name="connsiteX190" fmla="*/ 1319908 w 4794628"/>
              <a:gd name="connsiteY190" fmla="*/ 679269 h 1663715"/>
              <a:gd name="connsiteX191" fmla="*/ 1424411 w 4794628"/>
              <a:gd name="connsiteY191" fmla="*/ 574766 h 1663715"/>
              <a:gd name="connsiteX192" fmla="*/ 1476662 w 4794628"/>
              <a:gd name="connsiteY192" fmla="*/ 457200 h 1663715"/>
              <a:gd name="connsiteX193" fmla="*/ 1555039 w 4794628"/>
              <a:gd name="connsiteY193" fmla="*/ 378823 h 1663715"/>
              <a:gd name="connsiteX194" fmla="*/ 1620354 w 4794628"/>
              <a:gd name="connsiteY194" fmla="*/ 326572 h 1663715"/>
              <a:gd name="connsiteX195" fmla="*/ 1489725 w 4794628"/>
              <a:gd name="connsiteY195" fmla="*/ 339635 h 1663715"/>
              <a:gd name="connsiteX196" fmla="*/ 1450536 w 4794628"/>
              <a:gd name="connsiteY196" fmla="*/ 378823 h 1663715"/>
              <a:gd name="connsiteX197" fmla="*/ 1411348 w 4794628"/>
              <a:gd name="connsiteY197" fmla="*/ 391886 h 1663715"/>
              <a:gd name="connsiteX198" fmla="*/ 1319908 w 4794628"/>
              <a:gd name="connsiteY198" fmla="*/ 418012 h 1663715"/>
              <a:gd name="connsiteX199" fmla="*/ 1280719 w 4794628"/>
              <a:gd name="connsiteY199" fmla="*/ 457200 h 1663715"/>
              <a:gd name="connsiteX200" fmla="*/ 1202342 w 4794628"/>
              <a:gd name="connsiteY200" fmla="*/ 509452 h 1663715"/>
              <a:gd name="connsiteX201" fmla="*/ 1254594 w 4794628"/>
              <a:gd name="connsiteY201" fmla="*/ 483326 h 1663715"/>
              <a:gd name="connsiteX202" fmla="*/ 1359096 w 4794628"/>
              <a:gd name="connsiteY202" fmla="*/ 365760 h 1663715"/>
              <a:gd name="connsiteX203" fmla="*/ 1424411 w 4794628"/>
              <a:gd name="connsiteY203" fmla="*/ 300446 h 1663715"/>
              <a:gd name="connsiteX204" fmla="*/ 1489725 w 4794628"/>
              <a:gd name="connsiteY204" fmla="*/ 287383 h 1663715"/>
              <a:gd name="connsiteX205" fmla="*/ 1450536 w 4794628"/>
              <a:gd name="connsiteY205" fmla="*/ 274320 h 1663715"/>
              <a:gd name="connsiteX206" fmla="*/ 1280719 w 4794628"/>
              <a:gd name="connsiteY206" fmla="*/ 313509 h 1663715"/>
              <a:gd name="connsiteX207" fmla="*/ 1228468 w 4794628"/>
              <a:gd name="connsiteY207" fmla="*/ 326572 h 1663715"/>
              <a:gd name="connsiteX208" fmla="*/ 1137028 w 4794628"/>
              <a:gd name="connsiteY208" fmla="*/ 378823 h 1663715"/>
              <a:gd name="connsiteX209" fmla="*/ 1071714 w 4794628"/>
              <a:gd name="connsiteY209" fmla="*/ 418012 h 1663715"/>
              <a:gd name="connsiteX210" fmla="*/ 1019462 w 4794628"/>
              <a:gd name="connsiteY210" fmla="*/ 444138 h 1663715"/>
              <a:gd name="connsiteX211" fmla="*/ 1097839 w 4794628"/>
              <a:gd name="connsiteY211" fmla="*/ 365760 h 1663715"/>
              <a:gd name="connsiteX212" fmla="*/ 1137028 w 4794628"/>
              <a:gd name="connsiteY212" fmla="*/ 326572 h 1663715"/>
              <a:gd name="connsiteX213" fmla="*/ 1228468 w 4794628"/>
              <a:gd name="connsiteY213" fmla="*/ 274320 h 1663715"/>
              <a:gd name="connsiteX214" fmla="*/ 1215405 w 4794628"/>
              <a:gd name="connsiteY214" fmla="*/ 222069 h 1663715"/>
              <a:gd name="connsiteX215" fmla="*/ 732079 w 4794628"/>
              <a:gd name="connsiteY215" fmla="*/ 300446 h 1663715"/>
              <a:gd name="connsiteX216" fmla="*/ 679828 w 4794628"/>
              <a:gd name="connsiteY216" fmla="*/ 339635 h 1663715"/>
              <a:gd name="connsiteX217" fmla="*/ 692891 w 4794628"/>
              <a:gd name="connsiteY217" fmla="*/ 300446 h 1663715"/>
              <a:gd name="connsiteX218" fmla="*/ 679828 w 4794628"/>
              <a:gd name="connsiteY218" fmla="*/ 13063 h 1663715"/>
              <a:gd name="connsiteX219" fmla="*/ 640639 w 4794628"/>
              <a:gd name="connsiteY219" fmla="*/ 130629 h 1663715"/>
              <a:gd name="connsiteX220" fmla="*/ 614514 w 4794628"/>
              <a:gd name="connsiteY220" fmla="*/ 339635 h 1663715"/>
              <a:gd name="connsiteX221" fmla="*/ 575325 w 4794628"/>
              <a:gd name="connsiteY221" fmla="*/ 326572 h 1663715"/>
              <a:gd name="connsiteX222" fmla="*/ 523074 w 4794628"/>
              <a:gd name="connsiteY222" fmla="*/ 235132 h 1663715"/>
              <a:gd name="connsiteX223" fmla="*/ 496948 w 4794628"/>
              <a:gd name="connsiteY223" fmla="*/ 104503 h 1663715"/>
              <a:gd name="connsiteX224" fmla="*/ 457759 w 4794628"/>
              <a:gd name="connsiteY224" fmla="*/ 0 h 1663715"/>
              <a:gd name="connsiteX225" fmla="*/ 431634 w 4794628"/>
              <a:gd name="connsiteY225" fmla="*/ 39189 h 1663715"/>
              <a:gd name="connsiteX226" fmla="*/ 379382 w 4794628"/>
              <a:gd name="connsiteY226" fmla="*/ 209006 h 1663715"/>
              <a:gd name="connsiteX227" fmla="*/ 353256 w 4794628"/>
              <a:gd name="connsiteY227" fmla="*/ 169818 h 1663715"/>
              <a:gd name="connsiteX228" fmla="*/ 314068 w 4794628"/>
              <a:gd name="connsiteY228" fmla="*/ 52252 h 1663715"/>
              <a:gd name="connsiteX229" fmla="*/ 261816 w 4794628"/>
              <a:gd name="connsiteY229" fmla="*/ 26126 h 1663715"/>
              <a:gd name="connsiteX230" fmla="*/ 274879 w 4794628"/>
              <a:gd name="connsiteY230" fmla="*/ 78378 h 1663715"/>
              <a:gd name="connsiteX231" fmla="*/ 314068 w 4794628"/>
              <a:gd name="connsiteY231" fmla="*/ 117566 h 1663715"/>
              <a:gd name="connsiteX232" fmla="*/ 366319 w 4794628"/>
              <a:gd name="connsiteY232" fmla="*/ 248195 h 1663715"/>
              <a:gd name="connsiteX233" fmla="*/ 340194 w 4794628"/>
              <a:gd name="connsiteY233" fmla="*/ 365760 h 1663715"/>
              <a:gd name="connsiteX234" fmla="*/ 261816 w 4794628"/>
              <a:gd name="connsiteY234" fmla="*/ 352698 h 1663715"/>
              <a:gd name="connsiteX235" fmla="*/ 209565 w 4794628"/>
              <a:gd name="connsiteY235" fmla="*/ 287383 h 1663715"/>
              <a:gd name="connsiteX236" fmla="*/ 196502 w 4794628"/>
              <a:gd name="connsiteY236" fmla="*/ 222069 h 1663715"/>
              <a:gd name="connsiteX237" fmla="*/ 170376 w 4794628"/>
              <a:gd name="connsiteY237" fmla="*/ 156755 h 1663715"/>
              <a:gd name="connsiteX238" fmla="*/ 157314 w 4794628"/>
              <a:gd name="connsiteY238" fmla="*/ 91440 h 1663715"/>
              <a:gd name="connsiteX239" fmla="*/ 209565 w 4794628"/>
              <a:gd name="connsiteY239" fmla="*/ 235132 h 1663715"/>
              <a:gd name="connsiteX240" fmla="*/ 222628 w 4794628"/>
              <a:gd name="connsiteY240" fmla="*/ 287383 h 1663715"/>
              <a:gd name="connsiteX241" fmla="*/ 183439 w 4794628"/>
              <a:gd name="connsiteY241" fmla="*/ 365760 h 1663715"/>
              <a:gd name="connsiteX242" fmla="*/ 144251 w 4794628"/>
              <a:gd name="connsiteY242" fmla="*/ 352698 h 1663715"/>
              <a:gd name="connsiteX243" fmla="*/ 131188 w 4794628"/>
              <a:gd name="connsiteY243" fmla="*/ 313509 h 1663715"/>
              <a:gd name="connsiteX244" fmla="*/ 91999 w 4794628"/>
              <a:gd name="connsiteY244" fmla="*/ 261258 h 1663715"/>
              <a:gd name="connsiteX245" fmla="*/ 65874 w 4794628"/>
              <a:gd name="connsiteY245" fmla="*/ 209006 h 1663715"/>
              <a:gd name="connsiteX246" fmla="*/ 559 w 4794628"/>
              <a:gd name="connsiteY246" fmla="*/ 457200 h 1663715"/>
              <a:gd name="connsiteX247" fmla="*/ 13622 w 4794628"/>
              <a:gd name="connsiteY247" fmla="*/ 574766 h 1663715"/>
              <a:gd name="connsiteX248" fmla="*/ 91999 w 4794628"/>
              <a:gd name="connsiteY248" fmla="*/ 561703 h 1663715"/>
              <a:gd name="connsiteX249" fmla="*/ 170376 w 4794628"/>
              <a:gd name="connsiteY249"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44205 w 4794628"/>
              <a:gd name="connsiteY109" fmla="*/ 822960 h 1663715"/>
              <a:gd name="connsiteX110" fmla="*/ 3005016 w 4794628"/>
              <a:gd name="connsiteY110" fmla="*/ 849086 h 1663715"/>
              <a:gd name="connsiteX111" fmla="*/ 2991954 w 4794628"/>
              <a:gd name="connsiteY111" fmla="*/ 101890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448011 w 4794628"/>
              <a:gd name="connsiteY132" fmla="*/ 813916 h 1663715"/>
              <a:gd name="connsiteX133" fmla="*/ 2404125 w 4794628"/>
              <a:gd name="connsiteY133" fmla="*/ 757646 h 1663715"/>
              <a:gd name="connsiteX134" fmla="*/ 2455249 w 4794628"/>
              <a:gd name="connsiteY134" fmla="*/ 852966 h 1663715"/>
              <a:gd name="connsiteX135" fmla="*/ 2430251 w 4794628"/>
              <a:gd name="connsiteY135" fmla="*/ 836023 h 1663715"/>
              <a:gd name="connsiteX136" fmla="*/ 2469439 w 4794628"/>
              <a:gd name="connsiteY136" fmla="*/ 862149 h 1663715"/>
              <a:gd name="connsiteX137" fmla="*/ 2508628 w 4794628"/>
              <a:gd name="connsiteY137" fmla="*/ 901338 h 1663715"/>
              <a:gd name="connsiteX138" fmla="*/ 2234308 w 4794628"/>
              <a:gd name="connsiteY138" fmla="*/ 927463 h 1663715"/>
              <a:gd name="connsiteX139" fmla="*/ 2208182 w 4794628"/>
              <a:gd name="connsiteY139" fmla="*/ 888275 h 1663715"/>
              <a:gd name="connsiteX140" fmla="*/ 2168994 w 4794628"/>
              <a:gd name="connsiteY140" fmla="*/ 849086 h 1663715"/>
              <a:gd name="connsiteX141" fmla="*/ 2051428 w 4794628"/>
              <a:gd name="connsiteY141" fmla="*/ 809898 h 1663715"/>
              <a:gd name="connsiteX142" fmla="*/ 2012239 w 4794628"/>
              <a:gd name="connsiteY142" fmla="*/ 783772 h 1663715"/>
              <a:gd name="connsiteX143" fmla="*/ 1907736 w 4794628"/>
              <a:gd name="connsiteY143" fmla="*/ 770709 h 1663715"/>
              <a:gd name="connsiteX144" fmla="*/ 1946925 w 4794628"/>
              <a:gd name="connsiteY144" fmla="*/ 757646 h 1663715"/>
              <a:gd name="connsiteX145" fmla="*/ 1986114 w 4794628"/>
              <a:gd name="connsiteY145" fmla="*/ 731520 h 1663715"/>
              <a:gd name="connsiteX146" fmla="*/ 2168994 w 4794628"/>
              <a:gd name="connsiteY146" fmla="*/ 744583 h 1663715"/>
              <a:gd name="connsiteX147" fmla="*/ 2208182 w 4794628"/>
              <a:gd name="connsiteY147" fmla="*/ 796835 h 1663715"/>
              <a:gd name="connsiteX148" fmla="*/ 2247371 w 4794628"/>
              <a:gd name="connsiteY148" fmla="*/ 822960 h 1663715"/>
              <a:gd name="connsiteX149" fmla="*/ 2273496 w 4794628"/>
              <a:gd name="connsiteY149" fmla="*/ 862149 h 1663715"/>
              <a:gd name="connsiteX150" fmla="*/ 2221245 w 4794628"/>
              <a:gd name="connsiteY150" fmla="*/ 836023 h 1663715"/>
              <a:gd name="connsiteX151" fmla="*/ 2182056 w 4794628"/>
              <a:gd name="connsiteY151" fmla="*/ 535578 h 1663715"/>
              <a:gd name="connsiteX152" fmla="*/ 2208182 w 4794628"/>
              <a:gd name="connsiteY152" fmla="*/ 444138 h 1663715"/>
              <a:gd name="connsiteX153" fmla="*/ 2273496 w 4794628"/>
              <a:gd name="connsiteY153" fmla="*/ 509452 h 1663715"/>
              <a:gd name="connsiteX154" fmla="*/ 2338811 w 4794628"/>
              <a:gd name="connsiteY154" fmla="*/ 587829 h 1663715"/>
              <a:gd name="connsiteX155" fmla="*/ 2364936 w 4794628"/>
              <a:gd name="connsiteY155" fmla="*/ 640080 h 1663715"/>
              <a:gd name="connsiteX156" fmla="*/ 2377999 w 4794628"/>
              <a:gd name="connsiteY156" fmla="*/ 679269 h 1663715"/>
              <a:gd name="connsiteX157" fmla="*/ 2417188 w 4794628"/>
              <a:gd name="connsiteY157" fmla="*/ 731520 h 1663715"/>
              <a:gd name="connsiteX158" fmla="*/ 2456376 w 4794628"/>
              <a:gd name="connsiteY158" fmla="*/ 862149 h 1663715"/>
              <a:gd name="connsiteX159" fmla="*/ 2417188 w 4794628"/>
              <a:gd name="connsiteY159" fmla="*/ 901338 h 1663715"/>
              <a:gd name="connsiteX160" fmla="*/ 2012239 w 4794628"/>
              <a:gd name="connsiteY160" fmla="*/ 914400 h 1663715"/>
              <a:gd name="connsiteX161" fmla="*/ 1959988 w 4794628"/>
              <a:gd name="connsiteY161" fmla="*/ 940526 h 1663715"/>
              <a:gd name="connsiteX162" fmla="*/ 1986114 w 4794628"/>
              <a:gd name="connsiteY162" fmla="*/ 836023 h 1663715"/>
              <a:gd name="connsiteX163" fmla="*/ 2025302 w 4794628"/>
              <a:gd name="connsiteY163" fmla="*/ 718458 h 1663715"/>
              <a:gd name="connsiteX164" fmla="*/ 2051428 w 4794628"/>
              <a:gd name="connsiteY164" fmla="*/ 666206 h 1663715"/>
              <a:gd name="connsiteX165" fmla="*/ 2064491 w 4794628"/>
              <a:gd name="connsiteY165" fmla="*/ 613955 h 1663715"/>
              <a:gd name="connsiteX166" fmla="*/ 2103679 w 4794628"/>
              <a:gd name="connsiteY166" fmla="*/ 600892 h 1663715"/>
              <a:gd name="connsiteX167" fmla="*/ 2077554 w 4794628"/>
              <a:gd name="connsiteY167" fmla="*/ 587829 h 1663715"/>
              <a:gd name="connsiteX168" fmla="*/ 2025302 w 4794628"/>
              <a:gd name="connsiteY168" fmla="*/ 600892 h 1663715"/>
              <a:gd name="connsiteX169" fmla="*/ 1986114 w 4794628"/>
              <a:gd name="connsiteY169" fmla="*/ 640080 h 1663715"/>
              <a:gd name="connsiteX170" fmla="*/ 1894674 w 4794628"/>
              <a:gd name="connsiteY170" fmla="*/ 744583 h 1663715"/>
              <a:gd name="connsiteX171" fmla="*/ 1881611 w 4794628"/>
              <a:gd name="connsiteY171" fmla="*/ 783772 h 1663715"/>
              <a:gd name="connsiteX172" fmla="*/ 1868548 w 4794628"/>
              <a:gd name="connsiteY172" fmla="*/ 836023 h 1663715"/>
              <a:gd name="connsiteX173" fmla="*/ 1933862 w 4794628"/>
              <a:gd name="connsiteY173" fmla="*/ 522515 h 1663715"/>
              <a:gd name="connsiteX174" fmla="*/ 1986114 w 4794628"/>
              <a:gd name="connsiteY174" fmla="*/ 457200 h 1663715"/>
              <a:gd name="connsiteX175" fmla="*/ 2012239 w 4794628"/>
              <a:gd name="connsiteY175" fmla="*/ 418012 h 1663715"/>
              <a:gd name="connsiteX176" fmla="*/ 1829359 w 4794628"/>
              <a:gd name="connsiteY176" fmla="*/ 522515 h 1663715"/>
              <a:gd name="connsiteX177" fmla="*/ 1777108 w 4794628"/>
              <a:gd name="connsiteY177" fmla="*/ 640080 h 1663715"/>
              <a:gd name="connsiteX178" fmla="*/ 1724856 w 4794628"/>
              <a:gd name="connsiteY178" fmla="*/ 718458 h 1663715"/>
              <a:gd name="connsiteX179" fmla="*/ 1711794 w 4794628"/>
              <a:gd name="connsiteY179" fmla="*/ 757646 h 1663715"/>
              <a:gd name="connsiteX180" fmla="*/ 1764045 w 4794628"/>
              <a:gd name="connsiteY180" fmla="*/ 679269 h 1663715"/>
              <a:gd name="connsiteX181" fmla="*/ 1790171 w 4794628"/>
              <a:gd name="connsiteY181" fmla="*/ 613955 h 1663715"/>
              <a:gd name="connsiteX182" fmla="*/ 1829359 w 4794628"/>
              <a:gd name="connsiteY182" fmla="*/ 574766 h 1663715"/>
              <a:gd name="connsiteX183" fmla="*/ 1881611 w 4794628"/>
              <a:gd name="connsiteY183" fmla="*/ 470263 h 1663715"/>
              <a:gd name="connsiteX184" fmla="*/ 1790171 w 4794628"/>
              <a:gd name="connsiteY184" fmla="*/ 444138 h 1663715"/>
              <a:gd name="connsiteX185" fmla="*/ 1724856 w 4794628"/>
              <a:gd name="connsiteY185" fmla="*/ 483326 h 1663715"/>
              <a:gd name="connsiteX186" fmla="*/ 1620354 w 4794628"/>
              <a:gd name="connsiteY186" fmla="*/ 509452 h 1663715"/>
              <a:gd name="connsiteX187" fmla="*/ 1581165 w 4794628"/>
              <a:gd name="connsiteY187" fmla="*/ 522515 h 1663715"/>
              <a:gd name="connsiteX188" fmla="*/ 1489725 w 4794628"/>
              <a:gd name="connsiteY188" fmla="*/ 574766 h 1663715"/>
              <a:gd name="connsiteX189" fmla="*/ 1398285 w 4794628"/>
              <a:gd name="connsiteY189" fmla="*/ 613955 h 1663715"/>
              <a:gd name="connsiteX190" fmla="*/ 1359096 w 4794628"/>
              <a:gd name="connsiteY190" fmla="*/ 653143 h 1663715"/>
              <a:gd name="connsiteX191" fmla="*/ 1319908 w 4794628"/>
              <a:gd name="connsiteY191" fmla="*/ 679269 h 1663715"/>
              <a:gd name="connsiteX192" fmla="*/ 1424411 w 4794628"/>
              <a:gd name="connsiteY192" fmla="*/ 574766 h 1663715"/>
              <a:gd name="connsiteX193" fmla="*/ 1476662 w 4794628"/>
              <a:gd name="connsiteY193" fmla="*/ 457200 h 1663715"/>
              <a:gd name="connsiteX194" fmla="*/ 1555039 w 4794628"/>
              <a:gd name="connsiteY194" fmla="*/ 378823 h 1663715"/>
              <a:gd name="connsiteX195" fmla="*/ 1620354 w 4794628"/>
              <a:gd name="connsiteY195" fmla="*/ 326572 h 1663715"/>
              <a:gd name="connsiteX196" fmla="*/ 1489725 w 4794628"/>
              <a:gd name="connsiteY196" fmla="*/ 339635 h 1663715"/>
              <a:gd name="connsiteX197" fmla="*/ 1450536 w 4794628"/>
              <a:gd name="connsiteY197" fmla="*/ 378823 h 1663715"/>
              <a:gd name="connsiteX198" fmla="*/ 1411348 w 4794628"/>
              <a:gd name="connsiteY198" fmla="*/ 391886 h 1663715"/>
              <a:gd name="connsiteX199" fmla="*/ 1319908 w 4794628"/>
              <a:gd name="connsiteY199" fmla="*/ 418012 h 1663715"/>
              <a:gd name="connsiteX200" fmla="*/ 1280719 w 4794628"/>
              <a:gd name="connsiteY200" fmla="*/ 457200 h 1663715"/>
              <a:gd name="connsiteX201" fmla="*/ 1202342 w 4794628"/>
              <a:gd name="connsiteY201" fmla="*/ 509452 h 1663715"/>
              <a:gd name="connsiteX202" fmla="*/ 1254594 w 4794628"/>
              <a:gd name="connsiteY202" fmla="*/ 483326 h 1663715"/>
              <a:gd name="connsiteX203" fmla="*/ 1359096 w 4794628"/>
              <a:gd name="connsiteY203" fmla="*/ 365760 h 1663715"/>
              <a:gd name="connsiteX204" fmla="*/ 1424411 w 4794628"/>
              <a:gd name="connsiteY204" fmla="*/ 300446 h 1663715"/>
              <a:gd name="connsiteX205" fmla="*/ 1489725 w 4794628"/>
              <a:gd name="connsiteY205" fmla="*/ 287383 h 1663715"/>
              <a:gd name="connsiteX206" fmla="*/ 1450536 w 4794628"/>
              <a:gd name="connsiteY206" fmla="*/ 274320 h 1663715"/>
              <a:gd name="connsiteX207" fmla="*/ 1280719 w 4794628"/>
              <a:gd name="connsiteY207" fmla="*/ 313509 h 1663715"/>
              <a:gd name="connsiteX208" fmla="*/ 1228468 w 4794628"/>
              <a:gd name="connsiteY208" fmla="*/ 326572 h 1663715"/>
              <a:gd name="connsiteX209" fmla="*/ 1137028 w 4794628"/>
              <a:gd name="connsiteY209" fmla="*/ 378823 h 1663715"/>
              <a:gd name="connsiteX210" fmla="*/ 1071714 w 4794628"/>
              <a:gd name="connsiteY210" fmla="*/ 418012 h 1663715"/>
              <a:gd name="connsiteX211" fmla="*/ 1019462 w 4794628"/>
              <a:gd name="connsiteY211" fmla="*/ 444138 h 1663715"/>
              <a:gd name="connsiteX212" fmla="*/ 1097839 w 4794628"/>
              <a:gd name="connsiteY212" fmla="*/ 365760 h 1663715"/>
              <a:gd name="connsiteX213" fmla="*/ 1137028 w 4794628"/>
              <a:gd name="connsiteY213" fmla="*/ 326572 h 1663715"/>
              <a:gd name="connsiteX214" fmla="*/ 1228468 w 4794628"/>
              <a:gd name="connsiteY214" fmla="*/ 274320 h 1663715"/>
              <a:gd name="connsiteX215" fmla="*/ 1215405 w 4794628"/>
              <a:gd name="connsiteY215" fmla="*/ 222069 h 1663715"/>
              <a:gd name="connsiteX216" fmla="*/ 732079 w 4794628"/>
              <a:gd name="connsiteY216" fmla="*/ 300446 h 1663715"/>
              <a:gd name="connsiteX217" fmla="*/ 679828 w 4794628"/>
              <a:gd name="connsiteY217" fmla="*/ 339635 h 1663715"/>
              <a:gd name="connsiteX218" fmla="*/ 692891 w 4794628"/>
              <a:gd name="connsiteY218" fmla="*/ 300446 h 1663715"/>
              <a:gd name="connsiteX219" fmla="*/ 679828 w 4794628"/>
              <a:gd name="connsiteY219" fmla="*/ 13063 h 1663715"/>
              <a:gd name="connsiteX220" fmla="*/ 640639 w 4794628"/>
              <a:gd name="connsiteY220" fmla="*/ 130629 h 1663715"/>
              <a:gd name="connsiteX221" fmla="*/ 614514 w 4794628"/>
              <a:gd name="connsiteY221" fmla="*/ 339635 h 1663715"/>
              <a:gd name="connsiteX222" fmla="*/ 575325 w 4794628"/>
              <a:gd name="connsiteY222" fmla="*/ 326572 h 1663715"/>
              <a:gd name="connsiteX223" fmla="*/ 523074 w 4794628"/>
              <a:gd name="connsiteY223" fmla="*/ 235132 h 1663715"/>
              <a:gd name="connsiteX224" fmla="*/ 496948 w 4794628"/>
              <a:gd name="connsiteY224" fmla="*/ 104503 h 1663715"/>
              <a:gd name="connsiteX225" fmla="*/ 457759 w 4794628"/>
              <a:gd name="connsiteY225" fmla="*/ 0 h 1663715"/>
              <a:gd name="connsiteX226" fmla="*/ 431634 w 4794628"/>
              <a:gd name="connsiteY226" fmla="*/ 39189 h 1663715"/>
              <a:gd name="connsiteX227" fmla="*/ 379382 w 4794628"/>
              <a:gd name="connsiteY227" fmla="*/ 209006 h 1663715"/>
              <a:gd name="connsiteX228" fmla="*/ 353256 w 4794628"/>
              <a:gd name="connsiteY228" fmla="*/ 169818 h 1663715"/>
              <a:gd name="connsiteX229" fmla="*/ 314068 w 4794628"/>
              <a:gd name="connsiteY229" fmla="*/ 52252 h 1663715"/>
              <a:gd name="connsiteX230" fmla="*/ 261816 w 4794628"/>
              <a:gd name="connsiteY230" fmla="*/ 26126 h 1663715"/>
              <a:gd name="connsiteX231" fmla="*/ 274879 w 4794628"/>
              <a:gd name="connsiteY231" fmla="*/ 78378 h 1663715"/>
              <a:gd name="connsiteX232" fmla="*/ 314068 w 4794628"/>
              <a:gd name="connsiteY232" fmla="*/ 117566 h 1663715"/>
              <a:gd name="connsiteX233" fmla="*/ 366319 w 4794628"/>
              <a:gd name="connsiteY233" fmla="*/ 248195 h 1663715"/>
              <a:gd name="connsiteX234" fmla="*/ 340194 w 4794628"/>
              <a:gd name="connsiteY234" fmla="*/ 365760 h 1663715"/>
              <a:gd name="connsiteX235" fmla="*/ 261816 w 4794628"/>
              <a:gd name="connsiteY235" fmla="*/ 352698 h 1663715"/>
              <a:gd name="connsiteX236" fmla="*/ 209565 w 4794628"/>
              <a:gd name="connsiteY236" fmla="*/ 287383 h 1663715"/>
              <a:gd name="connsiteX237" fmla="*/ 196502 w 4794628"/>
              <a:gd name="connsiteY237" fmla="*/ 222069 h 1663715"/>
              <a:gd name="connsiteX238" fmla="*/ 170376 w 4794628"/>
              <a:gd name="connsiteY238" fmla="*/ 156755 h 1663715"/>
              <a:gd name="connsiteX239" fmla="*/ 157314 w 4794628"/>
              <a:gd name="connsiteY239" fmla="*/ 91440 h 1663715"/>
              <a:gd name="connsiteX240" fmla="*/ 209565 w 4794628"/>
              <a:gd name="connsiteY240" fmla="*/ 235132 h 1663715"/>
              <a:gd name="connsiteX241" fmla="*/ 222628 w 4794628"/>
              <a:gd name="connsiteY241" fmla="*/ 287383 h 1663715"/>
              <a:gd name="connsiteX242" fmla="*/ 183439 w 4794628"/>
              <a:gd name="connsiteY242" fmla="*/ 365760 h 1663715"/>
              <a:gd name="connsiteX243" fmla="*/ 144251 w 4794628"/>
              <a:gd name="connsiteY243" fmla="*/ 352698 h 1663715"/>
              <a:gd name="connsiteX244" fmla="*/ 131188 w 4794628"/>
              <a:gd name="connsiteY244" fmla="*/ 313509 h 1663715"/>
              <a:gd name="connsiteX245" fmla="*/ 91999 w 4794628"/>
              <a:gd name="connsiteY245" fmla="*/ 261258 h 1663715"/>
              <a:gd name="connsiteX246" fmla="*/ 65874 w 4794628"/>
              <a:gd name="connsiteY246" fmla="*/ 209006 h 1663715"/>
              <a:gd name="connsiteX247" fmla="*/ 559 w 4794628"/>
              <a:gd name="connsiteY247" fmla="*/ 457200 h 1663715"/>
              <a:gd name="connsiteX248" fmla="*/ 13622 w 4794628"/>
              <a:gd name="connsiteY248" fmla="*/ 574766 h 1663715"/>
              <a:gd name="connsiteX249" fmla="*/ 91999 w 4794628"/>
              <a:gd name="connsiteY249" fmla="*/ 561703 h 1663715"/>
              <a:gd name="connsiteX250" fmla="*/ 170376 w 4794628"/>
              <a:gd name="connsiteY250"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44205 w 4794628"/>
              <a:gd name="connsiteY109" fmla="*/ 822960 h 1663715"/>
              <a:gd name="connsiteX110" fmla="*/ 3005016 w 4794628"/>
              <a:gd name="connsiteY110" fmla="*/ 849086 h 1663715"/>
              <a:gd name="connsiteX111" fmla="*/ 2991954 w 4794628"/>
              <a:gd name="connsiteY111" fmla="*/ 101890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448011 w 4794628"/>
              <a:gd name="connsiteY132" fmla="*/ 813916 h 1663715"/>
              <a:gd name="connsiteX133" fmla="*/ 2404125 w 4794628"/>
              <a:gd name="connsiteY133" fmla="*/ 757646 h 1663715"/>
              <a:gd name="connsiteX134" fmla="*/ 2455249 w 4794628"/>
              <a:gd name="connsiteY134" fmla="*/ 852966 h 1663715"/>
              <a:gd name="connsiteX135" fmla="*/ 2430251 w 4794628"/>
              <a:gd name="connsiteY135" fmla="*/ 836023 h 1663715"/>
              <a:gd name="connsiteX136" fmla="*/ 2469439 w 4794628"/>
              <a:gd name="connsiteY136" fmla="*/ 862149 h 1663715"/>
              <a:gd name="connsiteX137" fmla="*/ 2508628 w 4794628"/>
              <a:gd name="connsiteY137" fmla="*/ 901338 h 1663715"/>
              <a:gd name="connsiteX138" fmla="*/ 2234308 w 4794628"/>
              <a:gd name="connsiteY138" fmla="*/ 927463 h 1663715"/>
              <a:gd name="connsiteX139" fmla="*/ 2208182 w 4794628"/>
              <a:gd name="connsiteY139" fmla="*/ 888275 h 1663715"/>
              <a:gd name="connsiteX140" fmla="*/ 2168994 w 4794628"/>
              <a:gd name="connsiteY140" fmla="*/ 849086 h 1663715"/>
              <a:gd name="connsiteX141" fmla="*/ 2051428 w 4794628"/>
              <a:gd name="connsiteY141" fmla="*/ 809898 h 1663715"/>
              <a:gd name="connsiteX142" fmla="*/ 2012239 w 4794628"/>
              <a:gd name="connsiteY142" fmla="*/ 783772 h 1663715"/>
              <a:gd name="connsiteX143" fmla="*/ 1907736 w 4794628"/>
              <a:gd name="connsiteY143" fmla="*/ 770709 h 1663715"/>
              <a:gd name="connsiteX144" fmla="*/ 1946925 w 4794628"/>
              <a:gd name="connsiteY144" fmla="*/ 757646 h 1663715"/>
              <a:gd name="connsiteX145" fmla="*/ 1986114 w 4794628"/>
              <a:gd name="connsiteY145" fmla="*/ 731520 h 1663715"/>
              <a:gd name="connsiteX146" fmla="*/ 2168994 w 4794628"/>
              <a:gd name="connsiteY146" fmla="*/ 744583 h 1663715"/>
              <a:gd name="connsiteX147" fmla="*/ 2208182 w 4794628"/>
              <a:gd name="connsiteY147" fmla="*/ 796835 h 1663715"/>
              <a:gd name="connsiteX148" fmla="*/ 2247371 w 4794628"/>
              <a:gd name="connsiteY148" fmla="*/ 822960 h 1663715"/>
              <a:gd name="connsiteX149" fmla="*/ 2273496 w 4794628"/>
              <a:gd name="connsiteY149" fmla="*/ 862149 h 1663715"/>
              <a:gd name="connsiteX150" fmla="*/ 2221245 w 4794628"/>
              <a:gd name="connsiteY150" fmla="*/ 836023 h 1663715"/>
              <a:gd name="connsiteX151" fmla="*/ 2182056 w 4794628"/>
              <a:gd name="connsiteY151" fmla="*/ 535578 h 1663715"/>
              <a:gd name="connsiteX152" fmla="*/ 2208182 w 4794628"/>
              <a:gd name="connsiteY152" fmla="*/ 444138 h 1663715"/>
              <a:gd name="connsiteX153" fmla="*/ 2273496 w 4794628"/>
              <a:gd name="connsiteY153" fmla="*/ 509452 h 1663715"/>
              <a:gd name="connsiteX154" fmla="*/ 2338811 w 4794628"/>
              <a:gd name="connsiteY154" fmla="*/ 587829 h 1663715"/>
              <a:gd name="connsiteX155" fmla="*/ 2364936 w 4794628"/>
              <a:gd name="connsiteY155" fmla="*/ 640080 h 1663715"/>
              <a:gd name="connsiteX156" fmla="*/ 2377999 w 4794628"/>
              <a:gd name="connsiteY156" fmla="*/ 679269 h 1663715"/>
              <a:gd name="connsiteX157" fmla="*/ 2417188 w 4794628"/>
              <a:gd name="connsiteY157" fmla="*/ 731520 h 1663715"/>
              <a:gd name="connsiteX158" fmla="*/ 2456376 w 4794628"/>
              <a:gd name="connsiteY158" fmla="*/ 862149 h 1663715"/>
              <a:gd name="connsiteX159" fmla="*/ 2479000 w 4794628"/>
              <a:gd name="connsiteY159" fmla="*/ 967196 h 1663715"/>
              <a:gd name="connsiteX160" fmla="*/ 2012239 w 4794628"/>
              <a:gd name="connsiteY160" fmla="*/ 914400 h 1663715"/>
              <a:gd name="connsiteX161" fmla="*/ 1959988 w 4794628"/>
              <a:gd name="connsiteY161" fmla="*/ 940526 h 1663715"/>
              <a:gd name="connsiteX162" fmla="*/ 1986114 w 4794628"/>
              <a:gd name="connsiteY162" fmla="*/ 836023 h 1663715"/>
              <a:gd name="connsiteX163" fmla="*/ 2025302 w 4794628"/>
              <a:gd name="connsiteY163" fmla="*/ 718458 h 1663715"/>
              <a:gd name="connsiteX164" fmla="*/ 2051428 w 4794628"/>
              <a:gd name="connsiteY164" fmla="*/ 666206 h 1663715"/>
              <a:gd name="connsiteX165" fmla="*/ 2064491 w 4794628"/>
              <a:gd name="connsiteY165" fmla="*/ 613955 h 1663715"/>
              <a:gd name="connsiteX166" fmla="*/ 2103679 w 4794628"/>
              <a:gd name="connsiteY166" fmla="*/ 600892 h 1663715"/>
              <a:gd name="connsiteX167" fmla="*/ 2077554 w 4794628"/>
              <a:gd name="connsiteY167" fmla="*/ 587829 h 1663715"/>
              <a:gd name="connsiteX168" fmla="*/ 2025302 w 4794628"/>
              <a:gd name="connsiteY168" fmla="*/ 600892 h 1663715"/>
              <a:gd name="connsiteX169" fmla="*/ 1986114 w 4794628"/>
              <a:gd name="connsiteY169" fmla="*/ 640080 h 1663715"/>
              <a:gd name="connsiteX170" fmla="*/ 1894674 w 4794628"/>
              <a:gd name="connsiteY170" fmla="*/ 744583 h 1663715"/>
              <a:gd name="connsiteX171" fmla="*/ 1881611 w 4794628"/>
              <a:gd name="connsiteY171" fmla="*/ 783772 h 1663715"/>
              <a:gd name="connsiteX172" fmla="*/ 1868548 w 4794628"/>
              <a:gd name="connsiteY172" fmla="*/ 836023 h 1663715"/>
              <a:gd name="connsiteX173" fmla="*/ 1933862 w 4794628"/>
              <a:gd name="connsiteY173" fmla="*/ 522515 h 1663715"/>
              <a:gd name="connsiteX174" fmla="*/ 1986114 w 4794628"/>
              <a:gd name="connsiteY174" fmla="*/ 457200 h 1663715"/>
              <a:gd name="connsiteX175" fmla="*/ 2012239 w 4794628"/>
              <a:gd name="connsiteY175" fmla="*/ 418012 h 1663715"/>
              <a:gd name="connsiteX176" fmla="*/ 1829359 w 4794628"/>
              <a:gd name="connsiteY176" fmla="*/ 522515 h 1663715"/>
              <a:gd name="connsiteX177" fmla="*/ 1777108 w 4794628"/>
              <a:gd name="connsiteY177" fmla="*/ 640080 h 1663715"/>
              <a:gd name="connsiteX178" fmla="*/ 1724856 w 4794628"/>
              <a:gd name="connsiteY178" fmla="*/ 718458 h 1663715"/>
              <a:gd name="connsiteX179" fmla="*/ 1711794 w 4794628"/>
              <a:gd name="connsiteY179" fmla="*/ 757646 h 1663715"/>
              <a:gd name="connsiteX180" fmla="*/ 1764045 w 4794628"/>
              <a:gd name="connsiteY180" fmla="*/ 679269 h 1663715"/>
              <a:gd name="connsiteX181" fmla="*/ 1790171 w 4794628"/>
              <a:gd name="connsiteY181" fmla="*/ 613955 h 1663715"/>
              <a:gd name="connsiteX182" fmla="*/ 1829359 w 4794628"/>
              <a:gd name="connsiteY182" fmla="*/ 574766 h 1663715"/>
              <a:gd name="connsiteX183" fmla="*/ 1881611 w 4794628"/>
              <a:gd name="connsiteY183" fmla="*/ 470263 h 1663715"/>
              <a:gd name="connsiteX184" fmla="*/ 1790171 w 4794628"/>
              <a:gd name="connsiteY184" fmla="*/ 444138 h 1663715"/>
              <a:gd name="connsiteX185" fmla="*/ 1724856 w 4794628"/>
              <a:gd name="connsiteY185" fmla="*/ 483326 h 1663715"/>
              <a:gd name="connsiteX186" fmla="*/ 1620354 w 4794628"/>
              <a:gd name="connsiteY186" fmla="*/ 509452 h 1663715"/>
              <a:gd name="connsiteX187" fmla="*/ 1581165 w 4794628"/>
              <a:gd name="connsiteY187" fmla="*/ 522515 h 1663715"/>
              <a:gd name="connsiteX188" fmla="*/ 1489725 w 4794628"/>
              <a:gd name="connsiteY188" fmla="*/ 574766 h 1663715"/>
              <a:gd name="connsiteX189" fmla="*/ 1398285 w 4794628"/>
              <a:gd name="connsiteY189" fmla="*/ 613955 h 1663715"/>
              <a:gd name="connsiteX190" fmla="*/ 1359096 w 4794628"/>
              <a:gd name="connsiteY190" fmla="*/ 653143 h 1663715"/>
              <a:gd name="connsiteX191" fmla="*/ 1319908 w 4794628"/>
              <a:gd name="connsiteY191" fmla="*/ 679269 h 1663715"/>
              <a:gd name="connsiteX192" fmla="*/ 1424411 w 4794628"/>
              <a:gd name="connsiteY192" fmla="*/ 574766 h 1663715"/>
              <a:gd name="connsiteX193" fmla="*/ 1476662 w 4794628"/>
              <a:gd name="connsiteY193" fmla="*/ 457200 h 1663715"/>
              <a:gd name="connsiteX194" fmla="*/ 1555039 w 4794628"/>
              <a:gd name="connsiteY194" fmla="*/ 378823 h 1663715"/>
              <a:gd name="connsiteX195" fmla="*/ 1620354 w 4794628"/>
              <a:gd name="connsiteY195" fmla="*/ 326572 h 1663715"/>
              <a:gd name="connsiteX196" fmla="*/ 1489725 w 4794628"/>
              <a:gd name="connsiteY196" fmla="*/ 339635 h 1663715"/>
              <a:gd name="connsiteX197" fmla="*/ 1450536 w 4794628"/>
              <a:gd name="connsiteY197" fmla="*/ 378823 h 1663715"/>
              <a:gd name="connsiteX198" fmla="*/ 1411348 w 4794628"/>
              <a:gd name="connsiteY198" fmla="*/ 391886 h 1663715"/>
              <a:gd name="connsiteX199" fmla="*/ 1319908 w 4794628"/>
              <a:gd name="connsiteY199" fmla="*/ 418012 h 1663715"/>
              <a:gd name="connsiteX200" fmla="*/ 1280719 w 4794628"/>
              <a:gd name="connsiteY200" fmla="*/ 457200 h 1663715"/>
              <a:gd name="connsiteX201" fmla="*/ 1202342 w 4794628"/>
              <a:gd name="connsiteY201" fmla="*/ 509452 h 1663715"/>
              <a:gd name="connsiteX202" fmla="*/ 1254594 w 4794628"/>
              <a:gd name="connsiteY202" fmla="*/ 483326 h 1663715"/>
              <a:gd name="connsiteX203" fmla="*/ 1359096 w 4794628"/>
              <a:gd name="connsiteY203" fmla="*/ 365760 h 1663715"/>
              <a:gd name="connsiteX204" fmla="*/ 1424411 w 4794628"/>
              <a:gd name="connsiteY204" fmla="*/ 300446 h 1663715"/>
              <a:gd name="connsiteX205" fmla="*/ 1489725 w 4794628"/>
              <a:gd name="connsiteY205" fmla="*/ 287383 h 1663715"/>
              <a:gd name="connsiteX206" fmla="*/ 1450536 w 4794628"/>
              <a:gd name="connsiteY206" fmla="*/ 274320 h 1663715"/>
              <a:gd name="connsiteX207" fmla="*/ 1280719 w 4794628"/>
              <a:gd name="connsiteY207" fmla="*/ 313509 h 1663715"/>
              <a:gd name="connsiteX208" fmla="*/ 1228468 w 4794628"/>
              <a:gd name="connsiteY208" fmla="*/ 326572 h 1663715"/>
              <a:gd name="connsiteX209" fmla="*/ 1137028 w 4794628"/>
              <a:gd name="connsiteY209" fmla="*/ 378823 h 1663715"/>
              <a:gd name="connsiteX210" fmla="*/ 1071714 w 4794628"/>
              <a:gd name="connsiteY210" fmla="*/ 418012 h 1663715"/>
              <a:gd name="connsiteX211" fmla="*/ 1019462 w 4794628"/>
              <a:gd name="connsiteY211" fmla="*/ 444138 h 1663715"/>
              <a:gd name="connsiteX212" fmla="*/ 1097839 w 4794628"/>
              <a:gd name="connsiteY212" fmla="*/ 365760 h 1663715"/>
              <a:gd name="connsiteX213" fmla="*/ 1137028 w 4794628"/>
              <a:gd name="connsiteY213" fmla="*/ 326572 h 1663715"/>
              <a:gd name="connsiteX214" fmla="*/ 1228468 w 4794628"/>
              <a:gd name="connsiteY214" fmla="*/ 274320 h 1663715"/>
              <a:gd name="connsiteX215" fmla="*/ 1215405 w 4794628"/>
              <a:gd name="connsiteY215" fmla="*/ 222069 h 1663715"/>
              <a:gd name="connsiteX216" fmla="*/ 732079 w 4794628"/>
              <a:gd name="connsiteY216" fmla="*/ 300446 h 1663715"/>
              <a:gd name="connsiteX217" fmla="*/ 679828 w 4794628"/>
              <a:gd name="connsiteY217" fmla="*/ 339635 h 1663715"/>
              <a:gd name="connsiteX218" fmla="*/ 692891 w 4794628"/>
              <a:gd name="connsiteY218" fmla="*/ 300446 h 1663715"/>
              <a:gd name="connsiteX219" fmla="*/ 679828 w 4794628"/>
              <a:gd name="connsiteY219" fmla="*/ 13063 h 1663715"/>
              <a:gd name="connsiteX220" fmla="*/ 640639 w 4794628"/>
              <a:gd name="connsiteY220" fmla="*/ 130629 h 1663715"/>
              <a:gd name="connsiteX221" fmla="*/ 614514 w 4794628"/>
              <a:gd name="connsiteY221" fmla="*/ 339635 h 1663715"/>
              <a:gd name="connsiteX222" fmla="*/ 575325 w 4794628"/>
              <a:gd name="connsiteY222" fmla="*/ 326572 h 1663715"/>
              <a:gd name="connsiteX223" fmla="*/ 523074 w 4794628"/>
              <a:gd name="connsiteY223" fmla="*/ 235132 h 1663715"/>
              <a:gd name="connsiteX224" fmla="*/ 496948 w 4794628"/>
              <a:gd name="connsiteY224" fmla="*/ 104503 h 1663715"/>
              <a:gd name="connsiteX225" fmla="*/ 457759 w 4794628"/>
              <a:gd name="connsiteY225" fmla="*/ 0 h 1663715"/>
              <a:gd name="connsiteX226" fmla="*/ 431634 w 4794628"/>
              <a:gd name="connsiteY226" fmla="*/ 39189 h 1663715"/>
              <a:gd name="connsiteX227" fmla="*/ 379382 w 4794628"/>
              <a:gd name="connsiteY227" fmla="*/ 209006 h 1663715"/>
              <a:gd name="connsiteX228" fmla="*/ 353256 w 4794628"/>
              <a:gd name="connsiteY228" fmla="*/ 169818 h 1663715"/>
              <a:gd name="connsiteX229" fmla="*/ 314068 w 4794628"/>
              <a:gd name="connsiteY229" fmla="*/ 52252 h 1663715"/>
              <a:gd name="connsiteX230" fmla="*/ 261816 w 4794628"/>
              <a:gd name="connsiteY230" fmla="*/ 26126 h 1663715"/>
              <a:gd name="connsiteX231" fmla="*/ 274879 w 4794628"/>
              <a:gd name="connsiteY231" fmla="*/ 78378 h 1663715"/>
              <a:gd name="connsiteX232" fmla="*/ 314068 w 4794628"/>
              <a:gd name="connsiteY232" fmla="*/ 117566 h 1663715"/>
              <a:gd name="connsiteX233" fmla="*/ 366319 w 4794628"/>
              <a:gd name="connsiteY233" fmla="*/ 248195 h 1663715"/>
              <a:gd name="connsiteX234" fmla="*/ 340194 w 4794628"/>
              <a:gd name="connsiteY234" fmla="*/ 365760 h 1663715"/>
              <a:gd name="connsiteX235" fmla="*/ 261816 w 4794628"/>
              <a:gd name="connsiteY235" fmla="*/ 352698 h 1663715"/>
              <a:gd name="connsiteX236" fmla="*/ 209565 w 4794628"/>
              <a:gd name="connsiteY236" fmla="*/ 287383 h 1663715"/>
              <a:gd name="connsiteX237" fmla="*/ 196502 w 4794628"/>
              <a:gd name="connsiteY237" fmla="*/ 222069 h 1663715"/>
              <a:gd name="connsiteX238" fmla="*/ 170376 w 4794628"/>
              <a:gd name="connsiteY238" fmla="*/ 156755 h 1663715"/>
              <a:gd name="connsiteX239" fmla="*/ 157314 w 4794628"/>
              <a:gd name="connsiteY239" fmla="*/ 91440 h 1663715"/>
              <a:gd name="connsiteX240" fmla="*/ 209565 w 4794628"/>
              <a:gd name="connsiteY240" fmla="*/ 235132 h 1663715"/>
              <a:gd name="connsiteX241" fmla="*/ 222628 w 4794628"/>
              <a:gd name="connsiteY241" fmla="*/ 287383 h 1663715"/>
              <a:gd name="connsiteX242" fmla="*/ 183439 w 4794628"/>
              <a:gd name="connsiteY242" fmla="*/ 365760 h 1663715"/>
              <a:gd name="connsiteX243" fmla="*/ 144251 w 4794628"/>
              <a:gd name="connsiteY243" fmla="*/ 352698 h 1663715"/>
              <a:gd name="connsiteX244" fmla="*/ 131188 w 4794628"/>
              <a:gd name="connsiteY244" fmla="*/ 313509 h 1663715"/>
              <a:gd name="connsiteX245" fmla="*/ 91999 w 4794628"/>
              <a:gd name="connsiteY245" fmla="*/ 261258 h 1663715"/>
              <a:gd name="connsiteX246" fmla="*/ 65874 w 4794628"/>
              <a:gd name="connsiteY246" fmla="*/ 209006 h 1663715"/>
              <a:gd name="connsiteX247" fmla="*/ 559 w 4794628"/>
              <a:gd name="connsiteY247" fmla="*/ 457200 h 1663715"/>
              <a:gd name="connsiteX248" fmla="*/ 13622 w 4794628"/>
              <a:gd name="connsiteY248" fmla="*/ 574766 h 1663715"/>
              <a:gd name="connsiteX249" fmla="*/ 91999 w 4794628"/>
              <a:gd name="connsiteY249" fmla="*/ 561703 h 1663715"/>
              <a:gd name="connsiteX250" fmla="*/ 170376 w 4794628"/>
              <a:gd name="connsiteY250"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44205 w 4794628"/>
              <a:gd name="connsiteY109" fmla="*/ 822960 h 1663715"/>
              <a:gd name="connsiteX110" fmla="*/ 3005016 w 4794628"/>
              <a:gd name="connsiteY110" fmla="*/ 849086 h 1663715"/>
              <a:gd name="connsiteX111" fmla="*/ 2991954 w 4794628"/>
              <a:gd name="connsiteY111" fmla="*/ 101890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448011 w 4794628"/>
              <a:gd name="connsiteY132" fmla="*/ 813916 h 1663715"/>
              <a:gd name="connsiteX133" fmla="*/ 2404125 w 4794628"/>
              <a:gd name="connsiteY133" fmla="*/ 757646 h 1663715"/>
              <a:gd name="connsiteX134" fmla="*/ 2455249 w 4794628"/>
              <a:gd name="connsiteY134" fmla="*/ 852966 h 1663715"/>
              <a:gd name="connsiteX135" fmla="*/ 2430251 w 4794628"/>
              <a:gd name="connsiteY135" fmla="*/ 836023 h 1663715"/>
              <a:gd name="connsiteX136" fmla="*/ 2469439 w 4794628"/>
              <a:gd name="connsiteY136" fmla="*/ 862149 h 1663715"/>
              <a:gd name="connsiteX137" fmla="*/ 2508628 w 4794628"/>
              <a:gd name="connsiteY137" fmla="*/ 901338 h 1663715"/>
              <a:gd name="connsiteX138" fmla="*/ 2234308 w 4794628"/>
              <a:gd name="connsiteY138" fmla="*/ 927463 h 1663715"/>
              <a:gd name="connsiteX139" fmla="*/ 2208182 w 4794628"/>
              <a:gd name="connsiteY139" fmla="*/ 888275 h 1663715"/>
              <a:gd name="connsiteX140" fmla="*/ 2168994 w 4794628"/>
              <a:gd name="connsiteY140" fmla="*/ 849086 h 1663715"/>
              <a:gd name="connsiteX141" fmla="*/ 2051428 w 4794628"/>
              <a:gd name="connsiteY141" fmla="*/ 809898 h 1663715"/>
              <a:gd name="connsiteX142" fmla="*/ 2012239 w 4794628"/>
              <a:gd name="connsiteY142" fmla="*/ 783772 h 1663715"/>
              <a:gd name="connsiteX143" fmla="*/ 2095230 w 4794628"/>
              <a:gd name="connsiteY143" fmla="*/ 752978 h 1663715"/>
              <a:gd name="connsiteX144" fmla="*/ 1946925 w 4794628"/>
              <a:gd name="connsiteY144" fmla="*/ 757646 h 1663715"/>
              <a:gd name="connsiteX145" fmla="*/ 1986114 w 4794628"/>
              <a:gd name="connsiteY145" fmla="*/ 731520 h 1663715"/>
              <a:gd name="connsiteX146" fmla="*/ 2168994 w 4794628"/>
              <a:gd name="connsiteY146" fmla="*/ 744583 h 1663715"/>
              <a:gd name="connsiteX147" fmla="*/ 2208182 w 4794628"/>
              <a:gd name="connsiteY147" fmla="*/ 796835 h 1663715"/>
              <a:gd name="connsiteX148" fmla="*/ 2247371 w 4794628"/>
              <a:gd name="connsiteY148" fmla="*/ 822960 h 1663715"/>
              <a:gd name="connsiteX149" fmla="*/ 2273496 w 4794628"/>
              <a:gd name="connsiteY149" fmla="*/ 862149 h 1663715"/>
              <a:gd name="connsiteX150" fmla="*/ 2221245 w 4794628"/>
              <a:gd name="connsiteY150" fmla="*/ 836023 h 1663715"/>
              <a:gd name="connsiteX151" fmla="*/ 2182056 w 4794628"/>
              <a:gd name="connsiteY151" fmla="*/ 535578 h 1663715"/>
              <a:gd name="connsiteX152" fmla="*/ 2208182 w 4794628"/>
              <a:gd name="connsiteY152" fmla="*/ 444138 h 1663715"/>
              <a:gd name="connsiteX153" fmla="*/ 2273496 w 4794628"/>
              <a:gd name="connsiteY153" fmla="*/ 509452 h 1663715"/>
              <a:gd name="connsiteX154" fmla="*/ 2338811 w 4794628"/>
              <a:gd name="connsiteY154" fmla="*/ 587829 h 1663715"/>
              <a:gd name="connsiteX155" fmla="*/ 2364936 w 4794628"/>
              <a:gd name="connsiteY155" fmla="*/ 640080 h 1663715"/>
              <a:gd name="connsiteX156" fmla="*/ 2377999 w 4794628"/>
              <a:gd name="connsiteY156" fmla="*/ 679269 h 1663715"/>
              <a:gd name="connsiteX157" fmla="*/ 2417188 w 4794628"/>
              <a:gd name="connsiteY157" fmla="*/ 731520 h 1663715"/>
              <a:gd name="connsiteX158" fmla="*/ 2456376 w 4794628"/>
              <a:gd name="connsiteY158" fmla="*/ 862149 h 1663715"/>
              <a:gd name="connsiteX159" fmla="*/ 2479000 w 4794628"/>
              <a:gd name="connsiteY159" fmla="*/ 967196 h 1663715"/>
              <a:gd name="connsiteX160" fmla="*/ 2012239 w 4794628"/>
              <a:gd name="connsiteY160" fmla="*/ 914400 h 1663715"/>
              <a:gd name="connsiteX161" fmla="*/ 1959988 w 4794628"/>
              <a:gd name="connsiteY161" fmla="*/ 940526 h 1663715"/>
              <a:gd name="connsiteX162" fmla="*/ 1986114 w 4794628"/>
              <a:gd name="connsiteY162" fmla="*/ 836023 h 1663715"/>
              <a:gd name="connsiteX163" fmla="*/ 2025302 w 4794628"/>
              <a:gd name="connsiteY163" fmla="*/ 718458 h 1663715"/>
              <a:gd name="connsiteX164" fmla="*/ 2051428 w 4794628"/>
              <a:gd name="connsiteY164" fmla="*/ 666206 h 1663715"/>
              <a:gd name="connsiteX165" fmla="*/ 2064491 w 4794628"/>
              <a:gd name="connsiteY165" fmla="*/ 613955 h 1663715"/>
              <a:gd name="connsiteX166" fmla="*/ 2103679 w 4794628"/>
              <a:gd name="connsiteY166" fmla="*/ 600892 h 1663715"/>
              <a:gd name="connsiteX167" fmla="*/ 2077554 w 4794628"/>
              <a:gd name="connsiteY167" fmla="*/ 587829 h 1663715"/>
              <a:gd name="connsiteX168" fmla="*/ 2025302 w 4794628"/>
              <a:gd name="connsiteY168" fmla="*/ 600892 h 1663715"/>
              <a:gd name="connsiteX169" fmla="*/ 1986114 w 4794628"/>
              <a:gd name="connsiteY169" fmla="*/ 640080 h 1663715"/>
              <a:gd name="connsiteX170" fmla="*/ 1894674 w 4794628"/>
              <a:gd name="connsiteY170" fmla="*/ 744583 h 1663715"/>
              <a:gd name="connsiteX171" fmla="*/ 1881611 w 4794628"/>
              <a:gd name="connsiteY171" fmla="*/ 783772 h 1663715"/>
              <a:gd name="connsiteX172" fmla="*/ 1868548 w 4794628"/>
              <a:gd name="connsiteY172" fmla="*/ 836023 h 1663715"/>
              <a:gd name="connsiteX173" fmla="*/ 1933862 w 4794628"/>
              <a:gd name="connsiteY173" fmla="*/ 522515 h 1663715"/>
              <a:gd name="connsiteX174" fmla="*/ 1986114 w 4794628"/>
              <a:gd name="connsiteY174" fmla="*/ 457200 h 1663715"/>
              <a:gd name="connsiteX175" fmla="*/ 2012239 w 4794628"/>
              <a:gd name="connsiteY175" fmla="*/ 418012 h 1663715"/>
              <a:gd name="connsiteX176" fmla="*/ 1829359 w 4794628"/>
              <a:gd name="connsiteY176" fmla="*/ 522515 h 1663715"/>
              <a:gd name="connsiteX177" fmla="*/ 1777108 w 4794628"/>
              <a:gd name="connsiteY177" fmla="*/ 640080 h 1663715"/>
              <a:gd name="connsiteX178" fmla="*/ 1724856 w 4794628"/>
              <a:gd name="connsiteY178" fmla="*/ 718458 h 1663715"/>
              <a:gd name="connsiteX179" fmla="*/ 1711794 w 4794628"/>
              <a:gd name="connsiteY179" fmla="*/ 757646 h 1663715"/>
              <a:gd name="connsiteX180" fmla="*/ 1764045 w 4794628"/>
              <a:gd name="connsiteY180" fmla="*/ 679269 h 1663715"/>
              <a:gd name="connsiteX181" fmla="*/ 1790171 w 4794628"/>
              <a:gd name="connsiteY181" fmla="*/ 613955 h 1663715"/>
              <a:gd name="connsiteX182" fmla="*/ 1829359 w 4794628"/>
              <a:gd name="connsiteY182" fmla="*/ 574766 h 1663715"/>
              <a:gd name="connsiteX183" fmla="*/ 1881611 w 4794628"/>
              <a:gd name="connsiteY183" fmla="*/ 470263 h 1663715"/>
              <a:gd name="connsiteX184" fmla="*/ 1790171 w 4794628"/>
              <a:gd name="connsiteY184" fmla="*/ 444138 h 1663715"/>
              <a:gd name="connsiteX185" fmla="*/ 1724856 w 4794628"/>
              <a:gd name="connsiteY185" fmla="*/ 483326 h 1663715"/>
              <a:gd name="connsiteX186" fmla="*/ 1620354 w 4794628"/>
              <a:gd name="connsiteY186" fmla="*/ 509452 h 1663715"/>
              <a:gd name="connsiteX187" fmla="*/ 1581165 w 4794628"/>
              <a:gd name="connsiteY187" fmla="*/ 522515 h 1663715"/>
              <a:gd name="connsiteX188" fmla="*/ 1489725 w 4794628"/>
              <a:gd name="connsiteY188" fmla="*/ 574766 h 1663715"/>
              <a:gd name="connsiteX189" fmla="*/ 1398285 w 4794628"/>
              <a:gd name="connsiteY189" fmla="*/ 613955 h 1663715"/>
              <a:gd name="connsiteX190" fmla="*/ 1359096 w 4794628"/>
              <a:gd name="connsiteY190" fmla="*/ 653143 h 1663715"/>
              <a:gd name="connsiteX191" fmla="*/ 1319908 w 4794628"/>
              <a:gd name="connsiteY191" fmla="*/ 679269 h 1663715"/>
              <a:gd name="connsiteX192" fmla="*/ 1424411 w 4794628"/>
              <a:gd name="connsiteY192" fmla="*/ 574766 h 1663715"/>
              <a:gd name="connsiteX193" fmla="*/ 1476662 w 4794628"/>
              <a:gd name="connsiteY193" fmla="*/ 457200 h 1663715"/>
              <a:gd name="connsiteX194" fmla="*/ 1555039 w 4794628"/>
              <a:gd name="connsiteY194" fmla="*/ 378823 h 1663715"/>
              <a:gd name="connsiteX195" fmla="*/ 1620354 w 4794628"/>
              <a:gd name="connsiteY195" fmla="*/ 326572 h 1663715"/>
              <a:gd name="connsiteX196" fmla="*/ 1489725 w 4794628"/>
              <a:gd name="connsiteY196" fmla="*/ 339635 h 1663715"/>
              <a:gd name="connsiteX197" fmla="*/ 1450536 w 4794628"/>
              <a:gd name="connsiteY197" fmla="*/ 378823 h 1663715"/>
              <a:gd name="connsiteX198" fmla="*/ 1411348 w 4794628"/>
              <a:gd name="connsiteY198" fmla="*/ 391886 h 1663715"/>
              <a:gd name="connsiteX199" fmla="*/ 1319908 w 4794628"/>
              <a:gd name="connsiteY199" fmla="*/ 418012 h 1663715"/>
              <a:gd name="connsiteX200" fmla="*/ 1280719 w 4794628"/>
              <a:gd name="connsiteY200" fmla="*/ 457200 h 1663715"/>
              <a:gd name="connsiteX201" fmla="*/ 1202342 w 4794628"/>
              <a:gd name="connsiteY201" fmla="*/ 509452 h 1663715"/>
              <a:gd name="connsiteX202" fmla="*/ 1254594 w 4794628"/>
              <a:gd name="connsiteY202" fmla="*/ 483326 h 1663715"/>
              <a:gd name="connsiteX203" fmla="*/ 1359096 w 4794628"/>
              <a:gd name="connsiteY203" fmla="*/ 365760 h 1663715"/>
              <a:gd name="connsiteX204" fmla="*/ 1424411 w 4794628"/>
              <a:gd name="connsiteY204" fmla="*/ 300446 h 1663715"/>
              <a:gd name="connsiteX205" fmla="*/ 1489725 w 4794628"/>
              <a:gd name="connsiteY205" fmla="*/ 287383 h 1663715"/>
              <a:gd name="connsiteX206" fmla="*/ 1450536 w 4794628"/>
              <a:gd name="connsiteY206" fmla="*/ 274320 h 1663715"/>
              <a:gd name="connsiteX207" fmla="*/ 1280719 w 4794628"/>
              <a:gd name="connsiteY207" fmla="*/ 313509 h 1663715"/>
              <a:gd name="connsiteX208" fmla="*/ 1228468 w 4794628"/>
              <a:gd name="connsiteY208" fmla="*/ 326572 h 1663715"/>
              <a:gd name="connsiteX209" fmla="*/ 1137028 w 4794628"/>
              <a:gd name="connsiteY209" fmla="*/ 378823 h 1663715"/>
              <a:gd name="connsiteX210" fmla="*/ 1071714 w 4794628"/>
              <a:gd name="connsiteY210" fmla="*/ 418012 h 1663715"/>
              <a:gd name="connsiteX211" fmla="*/ 1019462 w 4794628"/>
              <a:gd name="connsiteY211" fmla="*/ 444138 h 1663715"/>
              <a:gd name="connsiteX212" fmla="*/ 1097839 w 4794628"/>
              <a:gd name="connsiteY212" fmla="*/ 365760 h 1663715"/>
              <a:gd name="connsiteX213" fmla="*/ 1137028 w 4794628"/>
              <a:gd name="connsiteY213" fmla="*/ 326572 h 1663715"/>
              <a:gd name="connsiteX214" fmla="*/ 1228468 w 4794628"/>
              <a:gd name="connsiteY214" fmla="*/ 274320 h 1663715"/>
              <a:gd name="connsiteX215" fmla="*/ 1215405 w 4794628"/>
              <a:gd name="connsiteY215" fmla="*/ 222069 h 1663715"/>
              <a:gd name="connsiteX216" fmla="*/ 732079 w 4794628"/>
              <a:gd name="connsiteY216" fmla="*/ 300446 h 1663715"/>
              <a:gd name="connsiteX217" fmla="*/ 679828 w 4794628"/>
              <a:gd name="connsiteY217" fmla="*/ 339635 h 1663715"/>
              <a:gd name="connsiteX218" fmla="*/ 692891 w 4794628"/>
              <a:gd name="connsiteY218" fmla="*/ 300446 h 1663715"/>
              <a:gd name="connsiteX219" fmla="*/ 679828 w 4794628"/>
              <a:gd name="connsiteY219" fmla="*/ 13063 h 1663715"/>
              <a:gd name="connsiteX220" fmla="*/ 640639 w 4794628"/>
              <a:gd name="connsiteY220" fmla="*/ 130629 h 1663715"/>
              <a:gd name="connsiteX221" fmla="*/ 614514 w 4794628"/>
              <a:gd name="connsiteY221" fmla="*/ 339635 h 1663715"/>
              <a:gd name="connsiteX222" fmla="*/ 575325 w 4794628"/>
              <a:gd name="connsiteY222" fmla="*/ 326572 h 1663715"/>
              <a:gd name="connsiteX223" fmla="*/ 523074 w 4794628"/>
              <a:gd name="connsiteY223" fmla="*/ 235132 h 1663715"/>
              <a:gd name="connsiteX224" fmla="*/ 496948 w 4794628"/>
              <a:gd name="connsiteY224" fmla="*/ 104503 h 1663715"/>
              <a:gd name="connsiteX225" fmla="*/ 457759 w 4794628"/>
              <a:gd name="connsiteY225" fmla="*/ 0 h 1663715"/>
              <a:gd name="connsiteX226" fmla="*/ 431634 w 4794628"/>
              <a:gd name="connsiteY226" fmla="*/ 39189 h 1663715"/>
              <a:gd name="connsiteX227" fmla="*/ 379382 w 4794628"/>
              <a:gd name="connsiteY227" fmla="*/ 209006 h 1663715"/>
              <a:gd name="connsiteX228" fmla="*/ 353256 w 4794628"/>
              <a:gd name="connsiteY228" fmla="*/ 169818 h 1663715"/>
              <a:gd name="connsiteX229" fmla="*/ 314068 w 4794628"/>
              <a:gd name="connsiteY229" fmla="*/ 52252 h 1663715"/>
              <a:gd name="connsiteX230" fmla="*/ 261816 w 4794628"/>
              <a:gd name="connsiteY230" fmla="*/ 26126 h 1663715"/>
              <a:gd name="connsiteX231" fmla="*/ 274879 w 4794628"/>
              <a:gd name="connsiteY231" fmla="*/ 78378 h 1663715"/>
              <a:gd name="connsiteX232" fmla="*/ 314068 w 4794628"/>
              <a:gd name="connsiteY232" fmla="*/ 117566 h 1663715"/>
              <a:gd name="connsiteX233" fmla="*/ 366319 w 4794628"/>
              <a:gd name="connsiteY233" fmla="*/ 248195 h 1663715"/>
              <a:gd name="connsiteX234" fmla="*/ 340194 w 4794628"/>
              <a:gd name="connsiteY234" fmla="*/ 365760 h 1663715"/>
              <a:gd name="connsiteX235" fmla="*/ 261816 w 4794628"/>
              <a:gd name="connsiteY235" fmla="*/ 352698 h 1663715"/>
              <a:gd name="connsiteX236" fmla="*/ 209565 w 4794628"/>
              <a:gd name="connsiteY236" fmla="*/ 287383 h 1663715"/>
              <a:gd name="connsiteX237" fmla="*/ 196502 w 4794628"/>
              <a:gd name="connsiteY237" fmla="*/ 222069 h 1663715"/>
              <a:gd name="connsiteX238" fmla="*/ 170376 w 4794628"/>
              <a:gd name="connsiteY238" fmla="*/ 156755 h 1663715"/>
              <a:gd name="connsiteX239" fmla="*/ 157314 w 4794628"/>
              <a:gd name="connsiteY239" fmla="*/ 91440 h 1663715"/>
              <a:gd name="connsiteX240" fmla="*/ 209565 w 4794628"/>
              <a:gd name="connsiteY240" fmla="*/ 235132 h 1663715"/>
              <a:gd name="connsiteX241" fmla="*/ 222628 w 4794628"/>
              <a:gd name="connsiteY241" fmla="*/ 287383 h 1663715"/>
              <a:gd name="connsiteX242" fmla="*/ 183439 w 4794628"/>
              <a:gd name="connsiteY242" fmla="*/ 365760 h 1663715"/>
              <a:gd name="connsiteX243" fmla="*/ 144251 w 4794628"/>
              <a:gd name="connsiteY243" fmla="*/ 352698 h 1663715"/>
              <a:gd name="connsiteX244" fmla="*/ 131188 w 4794628"/>
              <a:gd name="connsiteY244" fmla="*/ 313509 h 1663715"/>
              <a:gd name="connsiteX245" fmla="*/ 91999 w 4794628"/>
              <a:gd name="connsiteY245" fmla="*/ 261258 h 1663715"/>
              <a:gd name="connsiteX246" fmla="*/ 65874 w 4794628"/>
              <a:gd name="connsiteY246" fmla="*/ 209006 h 1663715"/>
              <a:gd name="connsiteX247" fmla="*/ 559 w 4794628"/>
              <a:gd name="connsiteY247" fmla="*/ 457200 h 1663715"/>
              <a:gd name="connsiteX248" fmla="*/ 13622 w 4794628"/>
              <a:gd name="connsiteY248" fmla="*/ 574766 h 1663715"/>
              <a:gd name="connsiteX249" fmla="*/ 91999 w 4794628"/>
              <a:gd name="connsiteY249" fmla="*/ 561703 h 1663715"/>
              <a:gd name="connsiteX250" fmla="*/ 170376 w 4794628"/>
              <a:gd name="connsiteY250"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44205 w 4794628"/>
              <a:gd name="connsiteY109" fmla="*/ 822960 h 1663715"/>
              <a:gd name="connsiteX110" fmla="*/ 3005016 w 4794628"/>
              <a:gd name="connsiteY110" fmla="*/ 849086 h 1663715"/>
              <a:gd name="connsiteX111" fmla="*/ 2991954 w 4794628"/>
              <a:gd name="connsiteY111" fmla="*/ 101890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448011 w 4794628"/>
              <a:gd name="connsiteY132" fmla="*/ 813916 h 1663715"/>
              <a:gd name="connsiteX133" fmla="*/ 2404125 w 4794628"/>
              <a:gd name="connsiteY133" fmla="*/ 757646 h 1663715"/>
              <a:gd name="connsiteX134" fmla="*/ 2455249 w 4794628"/>
              <a:gd name="connsiteY134" fmla="*/ 852966 h 1663715"/>
              <a:gd name="connsiteX135" fmla="*/ 2430251 w 4794628"/>
              <a:gd name="connsiteY135" fmla="*/ 836023 h 1663715"/>
              <a:gd name="connsiteX136" fmla="*/ 2469439 w 4794628"/>
              <a:gd name="connsiteY136" fmla="*/ 862149 h 1663715"/>
              <a:gd name="connsiteX137" fmla="*/ 2508628 w 4794628"/>
              <a:gd name="connsiteY137" fmla="*/ 901338 h 1663715"/>
              <a:gd name="connsiteX138" fmla="*/ 2234308 w 4794628"/>
              <a:gd name="connsiteY138" fmla="*/ 927463 h 1663715"/>
              <a:gd name="connsiteX139" fmla="*/ 2208182 w 4794628"/>
              <a:gd name="connsiteY139" fmla="*/ 888275 h 1663715"/>
              <a:gd name="connsiteX140" fmla="*/ 2168994 w 4794628"/>
              <a:gd name="connsiteY140" fmla="*/ 849086 h 1663715"/>
              <a:gd name="connsiteX141" fmla="*/ 2051428 w 4794628"/>
              <a:gd name="connsiteY141" fmla="*/ 809898 h 1663715"/>
              <a:gd name="connsiteX142" fmla="*/ 2012239 w 4794628"/>
              <a:gd name="connsiteY142" fmla="*/ 783772 h 1663715"/>
              <a:gd name="connsiteX143" fmla="*/ 2095230 w 4794628"/>
              <a:gd name="connsiteY143" fmla="*/ 752978 h 1663715"/>
              <a:gd name="connsiteX144" fmla="*/ 2080850 w 4794628"/>
              <a:gd name="connsiteY144" fmla="*/ 739916 h 1663715"/>
              <a:gd name="connsiteX145" fmla="*/ 1986114 w 4794628"/>
              <a:gd name="connsiteY145" fmla="*/ 731520 h 1663715"/>
              <a:gd name="connsiteX146" fmla="*/ 2168994 w 4794628"/>
              <a:gd name="connsiteY146" fmla="*/ 744583 h 1663715"/>
              <a:gd name="connsiteX147" fmla="*/ 2208182 w 4794628"/>
              <a:gd name="connsiteY147" fmla="*/ 796835 h 1663715"/>
              <a:gd name="connsiteX148" fmla="*/ 2247371 w 4794628"/>
              <a:gd name="connsiteY148" fmla="*/ 822960 h 1663715"/>
              <a:gd name="connsiteX149" fmla="*/ 2273496 w 4794628"/>
              <a:gd name="connsiteY149" fmla="*/ 862149 h 1663715"/>
              <a:gd name="connsiteX150" fmla="*/ 2221245 w 4794628"/>
              <a:gd name="connsiteY150" fmla="*/ 836023 h 1663715"/>
              <a:gd name="connsiteX151" fmla="*/ 2182056 w 4794628"/>
              <a:gd name="connsiteY151" fmla="*/ 535578 h 1663715"/>
              <a:gd name="connsiteX152" fmla="*/ 2208182 w 4794628"/>
              <a:gd name="connsiteY152" fmla="*/ 444138 h 1663715"/>
              <a:gd name="connsiteX153" fmla="*/ 2273496 w 4794628"/>
              <a:gd name="connsiteY153" fmla="*/ 509452 h 1663715"/>
              <a:gd name="connsiteX154" fmla="*/ 2338811 w 4794628"/>
              <a:gd name="connsiteY154" fmla="*/ 587829 h 1663715"/>
              <a:gd name="connsiteX155" fmla="*/ 2364936 w 4794628"/>
              <a:gd name="connsiteY155" fmla="*/ 640080 h 1663715"/>
              <a:gd name="connsiteX156" fmla="*/ 2377999 w 4794628"/>
              <a:gd name="connsiteY156" fmla="*/ 679269 h 1663715"/>
              <a:gd name="connsiteX157" fmla="*/ 2417188 w 4794628"/>
              <a:gd name="connsiteY157" fmla="*/ 731520 h 1663715"/>
              <a:gd name="connsiteX158" fmla="*/ 2456376 w 4794628"/>
              <a:gd name="connsiteY158" fmla="*/ 862149 h 1663715"/>
              <a:gd name="connsiteX159" fmla="*/ 2479000 w 4794628"/>
              <a:gd name="connsiteY159" fmla="*/ 967196 h 1663715"/>
              <a:gd name="connsiteX160" fmla="*/ 2012239 w 4794628"/>
              <a:gd name="connsiteY160" fmla="*/ 914400 h 1663715"/>
              <a:gd name="connsiteX161" fmla="*/ 1959988 w 4794628"/>
              <a:gd name="connsiteY161" fmla="*/ 940526 h 1663715"/>
              <a:gd name="connsiteX162" fmla="*/ 1986114 w 4794628"/>
              <a:gd name="connsiteY162" fmla="*/ 836023 h 1663715"/>
              <a:gd name="connsiteX163" fmla="*/ 2025302 w 4794628"/>
              <a:gd name="connsiteY163" fmla="*/ 718458 h 1663715"/>
              <a:gd name="connsiteX164" fmla="*/ 2051428 w 4794628"/>
              <a:gd name="connsiteY164" fmla="*/ 666206 h 1663715"/>
              <a:gd name="connsiteX165" fmla="*/ 2064491 w 4794628"/>
              <a:gd name="connsiteY165" fmla="*/ 613955 h 1663715"/>
              <a:gd name="connsiteX166" fmla="*/ 2103679 w 4794628"/>
              <a:gd name="connsiteY166" fmla="*/ 600892 h 1663715"/>
              <a:gd name="connsiteX167" fmla="*/ 2077554 w 4794628"/>
              <a:gd name="connsiteY167" fmla="*/ 587829 h 1663715"/>
              <a:gd name="connsiteX168" fmla="*/ 2025302 w 4794628"/>
              <a:gd name="connsiteY168" fmla="*/ 600892 h 1663715"/>
              <a:gd name="connsiteX169" fmla="*/ 1986114 w 4794628"/>
              <a:gd name="connsiteY169" fmla="*/ 640080 h 1663715"/>
              <a:gd name="connsiteX170" fmla="*/ 1894674 w 4794628"/>
              <a:gd name="connsiteY170" fmla="*/ 744583 h 1663715"/>
              <a:gd name="connsiteX171" fmla="*/ 1881611 w 4794628"/>
              <a:gd name="connsiteY171" fmla="*/ 783772 h 1663715"/>
              <a:gd name="connsiteX172" fmla="*/ 1868548 w 4794628"/>
              <a:gd name="connsiteY172" fmla="*/ 836023 h 1663715"/>
              <a:gd name="connsiteX173" fmla="*/ 1933862 w 4794628"/>
              <a:gd name="connsiteY173" fmla="*/ 522515 h 1663715"/>
              <a:gd name="connsiteX174" fmla="*/ 1986114 w 4794628"/>
              <a:gd name="connsiteY174" fmla="*/ 457200 h 1663715"/>
              <a:gd name="connsiteX175" fmla="*/ 2012239 w 4794628"/>
              <a:gd name="connsiteY175" fmla="*/ 418012 h 1663715"/>
              <a:gd name="connsiteX176" fmla="*/ 1829359 w 4794628"/>
              <a:gd name="connsiteY176" fmla="*/ 522515 h 1663715"/>
              <a:gd name="connsiteX177" fmla="*/ 1777108 w 4794628"/>
              <a:gd name="connsiteY177" fmla="*/ 640080 h 1663715"/>
              <a:gd name="connsiteX178" fmla="*/ 1724856 w 4794628"/>
              <a:gd name="connsiteY178" fmla="*/ 718458 h 1663715"/>
              <a:gd name="connsiteX179" fmla="*/ 1711794 w 4794628"/>
              <a:gd name="connsiteY179" fmla="*/ 757646 h 1663715"/>
              <a:gd name="connsiteX180" fmla="*/ 1764045 w 4794628"/>
              <a:gd name="connsiteY180" fmla="*/ 679269 h 1663715"/>
              <a:gd name="connsiteX181" fmla="*/ 1790171 w 4794628"/>
              <a:gd name="connsiteY181" fmla="*/ 613955 h 1663715"/>
              <a:gd name="connsiteX182" fmla="*/ 1829359 w 4794628"/>
              <a:gd name="connsiteY182" fmla="*/ 574766 h 1663715"/>
              <a:gd name="connsiteX183" fmla="*/ 1881611 w 4794628"/>
              <a:gd name="connsiteY183" fmla="*/ 470263 h 1663715"/>
              <a:gd name="connsiteX184" fmla="*/ 1790171 w 4794628"/>
              <a:gd name="connsiteY184" fmla="*/ 444138 h 1663715"/>
              <a:gd name="connsiteX185" fmla="*/ 1724856 w 4794628"/>
              <a:gd name="connsiteY185" fmla="*/ 483326 h 1663715"/>
              <a:gd name="connsiteX186" fmla="*/ 1620354 w 4794628"/>
              <a:gd name="connsiteY186" fmla="*/ 509452 h 1663715"/>
              <a:gd name="connsiteX187" fmla="*/ 1581165 w 4794628"/>
              <a:gd name="connsiteY187" fmla="*/ 522515 h 1663715"/>
              <a:gd name="connsiteX188" fmla="*/ 1489725 w 4794628"/>
              <a:gd name="connsiteY188" fmla="*/ 574766 h 1663715"/>
              <a:gd name="connsiteX189" fmla="*/ 1398285 w 4794628"/>
              <a:gd name="connsiteY189" fmla="*/ 613955 h 1663715"/>
              <a:gd name="connsiteX190" fmla="*/ 1359096 w 4794628"/>
              <a:gd name="connsiteY190" fmla="*/ 653143 h 1663715"/>
              <a:gd name="connsiteX191" fmla="*/ 1319908 w 4794628"/>
              <a:gd name="connsiteY191" fmla="*/ 679269 h 1663715"/>
              <a:gd name="connsiteX192" fmla="*/ 1424411 w 4794628"/>
              <a:gd name="connsiteY192" fmla="*/ 574766 h 1663715"/>
              <a:gd name="connsiteX193" fmla="*/ 1476662 w 4794628"/>
              <a:gd name="connsiteY193" fmla="*/ 457200 h 1663715"/>
              <a:gd name="connsiteX194" fmla="*/ 1555039 w 4794628"/>
              <a:gd name="connsiteY194" fmla="*/ 378823 h 1663715"/>
              <a:gd name="connsiteX195" fmla="*/ 1620354 w 4794628"/>
              <a:gd name="connsiteY195" fmla="*/ 326572 h 1663715"/>
              <a:gd name="connsiteX196" fmla="*/ 1489725 w 4794628"/>
              <a:gd name="connsiteY196" fmla="*/ 339635 h 1663715"/>
              <a:gd name="connsiteX197" fmla="*/ 1450536 w 4794628"/>
              <a:gd name="connsiteY197" fmla="*/ 378823 h 1663715"/>
              <a:gd name="connsiteX198" fmla="*/ 1411348 w 4794628"/>
              <a:gd name="connsiteY198" fmla="*/ 391886 h 1663715"/>
              <a:gd name="connsiteX199" fmla="*/ 1319908 w 4794628"/>
              <a:gd name="connsiteY199" fmla="*/ 418012 h 1663715"/>
              <a:gd name="connsiteX200" fmla="*/ 1280719 w 4794628"/>
              <a:gd name="connsiteY200" fmla="*/ 457200 h 1663715"/>
              <a:gd name="connsiteX201" fmla="*/ 1202342 w 4794628"/>
              <a:gd name="connsiteY201" fmla="*/ 509452 h 1663715"/>
              <a:gd name="connsiteX202" fmla="*/ 1254594 w 4794628"/>
              <a:gd name="connsiteY202" fmla="*/ 483326 h 1663715"/>
              <a:gd name="connsiteX203" fmla="*/ 1359096 w 4794628"/>
              <a:gd name="connsiteY203" fmla="*/ 365760 h 1663715"/>
              <a:gd name="connsiteX204" fmla="*/ 1424411 w 4794628"/>
              <a:gd name="connsiteY204" fmla="*/ 300446 h 1663715"/>
              <a:gd name="connsiteX205" fmla="*/ 1489725 w 4794628"/>
              <a:gd name="connsiteY205" fmla="*/ 287383 h 1663715"/>
              <a:gd name="connsiteX206" fmla="*/ 1450536 w 4794628"/>
              <a:gd name="connsiteY206" fmla="*/ 274320 h 1663715"/>
              <a:gd name="connsiteX207" fmla="*/ 1280719 w 4794628"/>
              <a:gd name="connsiteY207" fmla="*/ 313509 h 1663715"/>
              <a:gd name="connsiteX208" fmla="*/ 1228468 w 4794628"/>
              <a:gd name="connsiteY208" fmla="*/ 326572 h 1663715"/>
              <a:gd name="connsiteX209" fmla="*/ 1137028 w 4794628"/>
              <a:gd name="connsiteY209" fmla="*/ 378823 h 1663715"/>
              <a:gd name="connsiteX210" fmla="*/ 1071714 w 4794628"/>
              <a:gd name="connsiteY210" fmla="*/ 418012 h 1663715"/>
              <a:gd name="connsiteX211" fmla="*/ 1019462 w 4794628"/>
              <a:gd name="connsiteY211" fmla="*/ 444138 h 1663715"/>
              <a:gd name="connsiteX212" fmla="*/ 1097839 w 4794628"/>
              <a:gd name="connsiteY212" fmla="*/ 365760 h 1663715"/>
              <a:gd name="connsiteX213" fmla="*/ 1137028 w 4794628"/>
              <a:gd name="connsiteY213" fmla="*/ 326572 h 1663715"/>
              <a:gd name="connsiteX214" fmla="*/ 1228468 w 4794628"/>
              <a:gd name="connsiteY214" fmla="*/ 274320 h 1663715"/>
              <a:gd name="connsiteX215" fmla="*/ 1215405 w 4794628"/>
              <a:gd name="connsiteY215" fmla="*/ 222069 h 1663715"/>
              <a:gd name="connsiteX216" fmla="*/ 732079 w 4794628"/>
              <a:gd name="connsiteY216" fmla="*/ 300446 h 1663715"/>
              <a:gd name="connsiteX217" fmla="*/ 679828 w 4794628"/>
              <a:gd name="connsiteY217" fmla="*/ 339635 h 1663715"/>
              <a:gd name="connsiteX218" fmla="*/ 692891 w 4794628"/>
              <a:gd name="connsiteY218" fmla="*/ 300446 h 1663715"/>
              <a:gd name="connsiteX219" fmla="*/ 679828 w 4794628"/>
              <a:gd name="connsiteY219" fmla="*/ 13063 h 1663715"/>
              <a:gd name="connsiteX220" fmla="*/ 640639 w 4794628"/>
              <a:gd name="connsiteY220" fmla="*/ 130629 h 1663715"/>
              <a:gd name="connsiteX221" fmla="*/ 614514 w 4794628"/>
              <a:gd name="connsiteY221" fmla="*/ 339635 h 1663715"/>
              <a:gd name="connsiteX222" fmla="*/ 575325 w 4794628"/>
              <a:gd name="connsiteY222" fmla="*/ 326572 h 1663715"/>
              <a:gd name="connsiteX223" fmla="*/ 523074 w 4794628"/>
              <a:gd name="connsiteY223" fmla="*/ 235132 h 1663715"/>
              <a:gd name="connsiteX224" fmla="*/ 496948 w 4794628"/>
              <a:gd name="connsiteY224" fmla="*/ 104503 h 1663715"/>
              <a:gd name="connsiteX225" fmla="*/ 457759 w 4794628"/>
              <a:gd name="connsiteY225" fmla="*/ 0 h 1663715"/>
              <a:gd name="connsiteX226" fmla="*/ 431634 w 4794628"/>
              <a:gd name="connsiteY226" fmla="*/ 39189 h 1663715"/>
              <a:gd name="connsiteX227" fmla="*/ 379382 w 4794628"/>
              <a:gd name="connsiteY227" fmla="*/ 209006 h 1663715"/>
              <a:gd name="connsiteX228" fmla="*/ 353256 w 4794628"/>
              <a:gd name="connsiteY228" fmla="*/ 169818 h 1663715"/>
              <a:gd name="connsiteX229" fmla="*/ 314068 w 4794628"/>
              <a:gd name="connsiteY229" fmla="*/ 52252 h 1663715"/>
              <a:gd name="connsiteX230" fmla="*/ 261816 w 4794628"/>
              <a:gd name="connsiteY230" fmla="*/ 26126 h 1663715"/>
              <a:gd name="connsiteX231" fmla="*/ 274879 w 4794628"/>
              <a:gd name="connsiteY231" fmla="*/ 78378 h 1663715"/>
              <a:gd name="connsiteX232" fmla="*/ 314068 w 4794628"/>
              <a:gd name="connsiteY232" fmla="*/ 117566 h 1663715"/>
              <a:gd name="connsiteX233" fmla="*/ 366319 w 4794628"/>
              <a:gd name="connsiteY233" fmla="*/ 248195 h 1663715"/>
              <a:gd name="connsiteX234" fmla="*/ 340194 w 4794628"/>
              <a:gd name="connsiteY234" fmla="*/ 365760 h 1663715"/>
              <a:gd name="connsiteX235" fmla="*/ 261816 w 4794628"/>
              <a:gd name="connsiteY235" fmla="*/ 352698 h 1663715"/>
              <a:gd name="connsiteX236" fmla="*/ 209565 w 4794628"/>
              <a:gd name="connsiteY236" fmla="*/ 287383 h 1663715"/>
              <a:gd name="connsiteX237" fmla="*/ 196502 w 4794628"/>
              <a:gd name="connsiteY237" fmla="*/ 222069 h 1663715"/>
              <a:gd name="connsiteX238" fmla="*/ 170376 w 4794628"/>
              <a:gd name="connsiteY238" fmla="*/ 156755 h 1663715"/>
              <a:gd name="connsiteX239" fmla="*/ 157314 w 4794628"/>
              <a:gd name="connsiteY239" fmla="*/ 91440 h 1663715"/>
              <a:gd name="connsiteX240" fmla="*/ 209565 w 4794628"/>
              <a:gd name="connsiteY240" fmla="*/ 235132 h 1663715"/>
              <a:gd name="connsiteX241" fmla="*/ 222628 w 4794628"/>
              <a:gd name="connsiteY241" fmla="*/ 287383 h 1663715"/>
              <a:gd name="connsiteX242" fmla="*/ 183439 w 4794628"/>
              <a:gd name="connsiteY242" fmla="*/ 365760 h 1663715"/>
              <a:gd name="connsiteX243" fmla="*/ 144251 w 4794628"/>
              <a:gd name="connsiteY243" fmla="*/ 352698 h 1663715"/>
              <a:gd name="connsiteX244" fmla="*/ 131188 w 4794628"/>
              <a:gd name="connsiteY244" fmla="*/ 313509 h 1663715"/>
              <a:gd name="connsiteX245" fmla="*/ 91999 w 4794628"/>
              <a:gd name="connsiteY245" fmla="*/ 261258 h 1663715"/>
              <a:gd name="connsiteX246" fmla="*/ 65874 w 4794628"/>
              <a:gd name="connsiteY246" fmla="*/ 209006 h 1663715"/>
              <a:gd name="connsiteX247" fmla="*/ 559 w 4794628"/>
              <a:gd name="connsiteY247" fmla="*/ 457200 h 1663715"/>
              <a:gd name="connsiteX248" fmla="*/ 13622 w 4794628"/>
              <a:gd name="connsiteY248" fmla="*/ 574766 h 1663715"/>
              <a:gd name="connsiteX249" fmla="*/ 91999 w 4794628"/>
              <a:gd name="connsiteY249" fmla="*/ 561703 h 1663715"/>
              <a:gd name="connsiteX250" fmla="*/ 170376 w 4794628"/>
              <a:gd name="connsiteY250"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44205 w 4794628"/>
              <a:gd name="connsiteY109" fmla="*/ 822960 h 1663715"/>
              <a:gd name="connsiteX110" fmla="*/ 3005016 w 4794628"/>
              <a:gd name="connsiteY110" fmla="*/ 849086 h 1663715"/>
              <a:gd name="connsiteX111" fmla="*/ 2991954 w 4794628"/>
              <a:gd name="connsiteY111" fmla="*/ 101890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448011 w 4794628"/>
              <a:gd name="connsiteY132" fmla="*/ 813916 h 1663715"/>
              <a:gd name="connsiteX133" fmla="*/ 2404125 w 4794628"/>
              <a:gd name="connsiteY133" fmla="*/ 757646 h 1663715"/>
              <a:gd name="connsiteX134" fmla="*/ 2455249 w 4794628"/>
              <a:gd name="connsiteY134" fmla="*/ 852966 h 1663715"/>
              <a:gd name="connsiteX135" fmla="*/ 2430251 w 4794628"/>
              <a:gd name="connsiteY135" fmla="*/ 836023 h 1663715"/>
              <a:gd name="connsiteX136" fmla="*/ 2469439 w 4794628"/>
              <a:gd name="connsiteY136" fmla="*/ 862149 h 1663715"/>
              <a:gd name="connsiteX137" fmla="*/ 2508628 w 4794628"/>
              <a:gd name="connsiteY137" fmla="*/ 901338 h 1663715"/>
              <a:gd name="connsiteX138" fmla="*/ 2234308 w 4794628"/>
              <a:gd name="connsiteY138" fmla="*/ 927463 h 1663715"/>
              <a:gd name="connsiteX139" fmla="*/ 2208182 w 4794628"/>
              <a:gd name="connsiteY139" fmla="*/ 888275 h 1663715"/>
              <a:gd name="connsiteX140" fmla="*/ 2168994 w 4794628"/>
              <a:gd name="connsiteY140" fmla="*/ 849086 h 1663715"/>
              <a:gd name="connsiteX141" fmla="*/ 2051428 w 4794628"/>
              <a:gd name="connsiteY141" fmla="*/ 809898 h 1663715"/>
              <a:gd name="connsiteX142" fmla="*/ 2012239 w 4794628"/>
              <a:gd name="connsiteY142" fmla="*/ 783772 h 1663715"/>
              <a:gd name="connsiteX143" fmla="*/ 2095230 w 4794628"/>
              <a:gd name="connsiteY143" fmla="*/ 752978 h 1663715"/>
              <a:gd name="connsiteX144" fmla="*/ 2080850 w 4794628"/>
              <a:gd name="connsiteY144" fmla="*/ 739916 h 1663715"/>
              <a:gd name="connsiteX145" fmla="*/ 2076770 w 4794628"/>
              <a:gd name="connsiteY145" fmla="*/ 736586 h 1663715"/>
              <a:gd name="connsiteX146" fmla="*/ 2168994 w 4794628"/>
              <a:gd name="connsiteY146" fmla="*/ 744583 h 1663715"/>
              <a:gd name="connsiteX147" fmla="*/ 2208182 w 4794628"/>
              <a:gd name="connsiteY147" fmla="*/ 796835 h 1663715"/>
              <a:gd name="connsiteX148" fmla="*/ 2247371 w 4794628"/>
              <a:gd name="connsiteY148" fmla="*/ 822960 h 1663715"/>
              <a:gd name="connsiteX149" fmla="*/ 2273496 w 4794628"/>
              <a:gd name="connsiteY149" fmla="*/ 862149 h 1663715"/>
              <a:gd name="connsiteX150" fmla="*/ 2221245 w 4794628"/>
              <a:gd name="connsiteY150" fmla="*/ 836023 h 1663715"/>
              <a:gd name="connsiteX151" fmla="*/ 2182056 w 4794628"/>
              <a:gd name="connsiteY151" fmla="*/ 535578 h 1663715"/>
              <a:gd name="connsiteX152" fmla="*/ 2208182 w 4794628"/>
              <a:gd name="connsiteY152" fmla="*/ 444138 h 1663715"/>
              <a:gd name="connsiteX153" fmla="*/ 2273496 w 4794628"/>
              <a:gd name="connsiteY153" fmla="*/ 509452 h 1663715"/>
              <a:gd name="connsiteX154" fmla="*/ 2338811 w 4794628"/>
              <a:gd name="connsiteY154" fmla="*/ 587829 h 1663715"/>
              <a:gd name="connsiteX155" fmla="*/ 2364936 w 4794628"/>
              <a:gd name="connsiteY155" fmla="*/ 640080 h 1663715"/>
              <a:gd name="connsiteX156" fmla="*/ 2377999 w 4794628"/>
              <a:gd name="connsiteY156" fmla="*/ 679269 h 1663715"/>
              <a:gd name="connsiteX157" fmla="*/ 2417188 w 4794628"/>
              <a:gd name="connsiteY157" fmla="*/ 731520 h 1663715"/>
              <a:gd name="connsiteX158" fmla="*/ 2456376 w 4794628"/>
              <a:gd name="connsiteY158" fmla="*/ 862149 h 1663715"/>
              <a:gd name="connsiteX159" fmla="*/ 2479000 w 4794628"/>
              <a:gd name="connsiteY159" fmla="*/ 967196 h 1663715"/>
              <a:gd name="connsiteX160" fmla="*/ 2012239 w 4794628"/>
              <a:gd name="connsiteY160" fmla="*/ 914400 h 1663715"/>
              <a:gd name="connsiteX161" fmla="*/ 1959988 w 4794628"/>
              <a:gd name="connsiteY161" fmla="*/ 940526 h 1663715"/>
              <a:gd name="connsiteX162" fmla="*/ 1986114 w 4794628"/>
              <a:gd name="connsiteY162" fmla="*/ 836023 h 1663715"/>
              <a:gd name="connsiteX163" fmla="*/ 2025302 w 4794628"/>
              <a:gd name="connsiteY163" fmla="*/ 718458 h 1663715"/>
              <a:gd name="connsiteX164" fmla="*/ 2051428 w 4794628"/>
              <a:gd name="connsiteY164" fmla="*/ 666206 h 1663715"/>
              <a:gd name="connsiteX165" fmla="*/ 2064491 w 4794628"/>
              <a:gd name="connsiteY165" fmla="*/ 613955 h 1663715"/>
              <a:gd name="connsiteX166" fmla="*/ 2103679 w 4794628"/>
              <a:gd name="connsiteY166" fmla="*/ 600892 h 1663715"/>
              <a:gd name="connsiteX167" fmla="*/ 2077554 w 4794628"/>
              <a:gd name="connsiteY167" fmla="*/ 587829 h 1663715"/>
              <a:gd name="connsiteX168" fmla="*/ 2025302 w 4794628"/>
              <a:gd name="connsiteY168" fmla="*/ 600892 h 1663715"/>
              <a:gd name="connsiteX169" fmla="*/ 1986114 w 4794628"/>
              <a:gd name="connsiteY169" fmla="*/ 640080 h 1663715"/>
              <a:gd name="connsiteX170" fmla="*/ 1894674 w 4794628"/>
              <a:gd name="connsiteY170" fmla="*/ 744583 h 1663715"/>
              <a:gd name="connsiteX171" fmla="*/ 1881611 w 4794628"/>
              <a:gd name="connsiteY171" fmla="*/ 783772 h 1663715"/>
              <a:gd name="connsiteX172" fmla="*/ 1868548 w 4794628"/>
              <a:gd name="connsiteY172" fmla="*/ 836023 h 1663715"/>
              <a:gd name="connsiteX173" fmla="*/ 1933862 w 4794628"/>
              <a:gd name="connsiteY173" fmla="*/ 522515 h 1663715"/>
              <a:gd name="connsiteX174" fmla="*/ 1986114 w 4794628"/>
              <a:gd name="connsiteY174" fmla="*/ 457200 h 1663715"/>
              <a:gd name="connsiteX175" fmla="*/ 2012239 w 4794628"/>
              <a:gd name="connsiteY175" fmla="*/ 418012 h 1663715"/>
              <a:gd name="connsiteX176" fmla="*/ 1829359 w 4794628"/>
              <a:gd name="connsiteY176" fmla="*/ 522515 h 1663715"/>
              <a:gd name="connsiteX177" fmla="*/ 1777108 w 4794628"/>
              <a:gd name="connsiteY177" fmla="*/ 640080 h 1663715"/>
              <a:gd name="connsiteX178" fmla="*/ 1724856 w 4794628"/>
              <a:gd name="connsiteY178" fmla="*/ 718458 h 1663715"/>
              <a:gd name="connsiteX179" fmla="*/ 1711794 w 4794628"/>
              <a:gd name="connsiteY179" fmla="*/ 757646 h 1663715"/>
              <a:gd name="connsiteX180" fmla="*/ 1764045 w 4794628"/>
              <a:gd name="connsiteY180" fmla="*/ 679269 h 1663715"/>
              <a:gd name="connsiteX181" fmla="*/ 1790171 w 4794628"/>
              <a:gd name="connsiteY181" fmla="*/ 613955 h 1663715"/>
              <a:gd name="connsiteX182" fmla="*/ 1829359 w 4794628"/>
              <a:gd name="connsiteY182" fmla="*/ 574766 h 1663715"/>
              <a:gd name="connsiteX183" fmla="*/ 1881611 w 4794628"/>
              <a:gd name="connsiteY183" fmla="*/ 470263 h 1663715"/>
              <a:gd name="connsiteX184" fmla="*/ 1790171 w 4794628"/>
              <a:gd name="connsiteY184" fmla="*/ 444138 h 1663715"/>
              <a:gd name="connsiteX185" fmla="*/ 1724856 w 4794628"/>
              <a:gd name="connsiteY185" fmla="*/ 483326 h 1663715"/>
              <a:gd name="connsiteX186" fmla="*/ 1620354 w 4794628"/>
              <a:gd name="connsiteY186" fmla="*/ 509452 h 1663715"/>
              <a:gd name="connsiteX187" fmla="*/ 1581165 w 4794628"/>
              <a:gd name="connsiteY187" fmla="*/ 522515 h 1663715"/>
              <a:gd name="connsiteX188" fmla="*/ 1489725 w 4794628"/>
              <a:gd name="connsiteY188" fmla="*/ 574766 h 1663715"/>
              <a:gd name="connsiteX189" fmla="*/ 1398285 w 4794628"/>
              <a:gd name="connsiteY189" fmla="*/ 613955 h 1663715"/>
              <a:gd name="connsiteX190" fmla="*/ 1359096 w 4794628"/>
              <a:gd name="connsiteY190" fmla="*/ 653143 h 1663715"/>
              <a:gd name="connsiteX191" fmla="*/ 1319908 w 4794628"/>
              <a:gd name="connsiteY191" fmla="*/ 679269 h 1663715"/>
              <a:gd name="connsiteX192" fmla="*/ 1424411 w 4794628"/>
              <a:gd name="connsiteY192" fmla="*/ 574766 h 1663715"/>
              <a:gd name="connsiteX193" fmla="*/ 1476662 w 4794628"/>
              <a:gd name="connsiteY193" fmla="*/ 457200 h 1663715"/>
              <a:gd name="connsiteX194" fmla="*/ 1555039 w 4794628"/>
              <a:gd name="connsiteY194" fmla="*/ 378823 h 1663715"/>
              <a:gd name="connsiteX195" fmla="*/ 1620354 w 4794628"/>
              <a:gd name="connsiteY195" fmla="*/ 326572 h 1663715"/>
              <a:gd name="connsiteX196" fmla="*/ 1489725 w 4794628"/>
              <a:gd name="connsiteY196" fmla="*/ 339635 h 1663715"/>
              <a:gd name="connsiteX197" fmla="*/ 1450536 w 4794628"/>
              <a:gd name="connsiteY197" fmla="*/ 378823 h 1663715"/>
              <a:gd name="connsiteX198" fmla="*/ 1411348 w 4794628"/>
              <a:gd name="connsiteY198" fmla="*/ 391886 h 1663715"/>
              <a:gd name="connsiteX199" fmla="*/ 1319908 w 4794628"/>
              <a:gd name="connsiteY199" fmla="*/ 418012 h 1663715"/>
              <a:gd name="connsiteX200" fmla="*/ 1280719 w 4794628"/>
              <a:gd name="connsiteY200" fmla="*/ 457200 h 1663715"/>
              <a:gd name="connsiteX201" fmla="*/ 1202342 w 4794628"/>
              <a:gd name="connsiteY201" fmla="*/ 509452 h 1663715"/>
              <a:gd name="connsiteX202" fmla="*/ 1254594 w 4794628"/>
              <a:gd name="connsiteY202" fmla="*/ 483326 h 1663715"/>
              <a:gd name="connsiteX203" fmla="*/ 1359096 w 4794628"/>
              <a:gd name="connsiteY203" fmla="*/ 365760 h 1663715"/>
              <a:gd name="connsiteX204" fmla="*/ 1424411 w 4794628"/>
              <a:gd name="connsiteY204" fmla="*/ 300446 h 1663715"/>
              <a:gd name="connsiteX205" fmla="*/ 1489725 w 4794628"/>
              <a:gd name="connsiteY205" fmla="*/ 287383 h 1663715"/>
              <a:gd name="connsiteX206" fmla="*/ 1450536 w 4794628"/>
              <a:gd name="connsiteY206" fmla="*/ 274320 h 1663715"/>
              <a:gd name="connsiteX207" fmla="*/ 1280719 w 4794628"/>
              <a:gd name="connsiteY207" fmla="*/ 313509 h 1663715"/>
              <a:gd name="connsiteX208" fmla="*/ 1228468 w 4794628"/>
              <a:gd name="connsiteY208" fmla="*/ 326572 h 1663715"/>
              <a:gd name="connsiteX209" fmla="*/ 1137028 w 4794628"/>
              <a:gd name="connsiteY209" fmla="*/ 378823 h 1663715"/>
              <a:gd name="connsiteX210" fmla="*/ 1071714 w 4794628"/>
              <a:gd name="connsiteY210" fmla="*/ 418012 h 1663715"/>
              <a:gd name="connsiteX211" fmla="*/ 1019462 w 4794628"/>
              <a:gd name="connsiteY211" fmla="*/ 444138 h 1663715"/>
              <a:gd name="connsiteX212" fmla="*/ 1097839 w 4794628"/>
              <a:gd name="connsiteY212" fmla="*/ 365760 h 1663715"/>
              <a:gd name="connsiteX213" fmla="*/ 1137028 w 4794628"/>
              <a:gd name="connsiteY213" fmla="*/ 326572 h 1663715"/>
              <a:gd name="connsiteX214" fmla="*/ 1228468 w 4794628"/>
              <a:gd name="connsiteY214" fmla="*/ 274320 h 1663715"/>
              <a:gd name="connsiteX215" fmla="*/ 1215405 w 4794628"/>
              <a:gd name="connsiteY215" fmla="*/ 222069 h 1663715"/>
              <a:gd name="connsiteX216" fmla="*/ 732079 w 4794628"/>
              <a:gd name="connsiteY216" fmla="*/ 300446 h 1663715"/>
              <a:gd name="connsiteX217" fmla="*/ 679828 w 4794628"/>
              <a:gd name="connsiteY217" fmla="*/ 339635 h 1663715"/>
              <a:gd name="connsiteX218" fmla="*/ 692891 w 4794628"/>
              <a:gd name="connsiteY218" fmla="*/ 300446 h 1663715"/>
              <a:gd name="connsiteX219" fmla="*/ 679828 w 4794628"/>
              <a:gd name="connsiteY219" fmla="*/ 13063 h 1663715"/>
              <a:gd name="connsiteX220" fmla="*/ 640639 w 4794628"/>
              <a:gd name="connsiteY220" fmla="*/ 130629 h 1663715"/>
              <a:gd name="connsiteX221" fmla="*/ 614514 w 4794628"/>
              <a:gd name="connsiteY221" fmla="*/ 339635 h 1663715"/>
              <a:gd name="connsiteX222" fmla="*/ 575325 w 4794628"/>
              <a:gd name="connsiteY222" fmla="*/ 326572 h 1663715"/>
              <a:gd name="connsiteX223" fmla="*/ 523074 w 4794628"/>
              <a:gd name="connsiteY223" fmla="*/ 235132 h 1663715"/>
              <a:gd name="connsiteX224" fmla="*/ 496948 w 4794628"/>
              <a:gd name="connsiteY224" fmla="*/ 104503 h 1663715"/>
              <a:gd name="connsiteX225" fmla="*/ 457759 w 4794628"/>
              <a:gd name="connsiteY225" fmla="*/ 0 h 1663715"/>
              <a:gd name="connsiteX226" fmla="*/ 431634 w 4794628"/>
              <a:gd name="connsiteY226" fmla="*/ 39189 h 1663715"/>
              <a:gd name="connsiteX227" fmla="*/ 379382 w 4794628"/>
              <a:gd name="connsiteY227" fmla="*/ 209006 h 1663715"/>
              <a:gd name="connsiteX228" fmla="*/ 353256 w 4794628"/>
              <a:gd name="connsiteY228" fmla="*/ 169818 h 1663715"/>
              <a:gd name="connsiteX229" fmla="*/ 314068 w 4794628"/>
              <a:gd name="connsiteY229" fmla="*/ 52252 h 1663715"/>
              <a:gd name="connsiteX230" fmla="*/ 261816 w 4794628"/>
              <a:gd name="connsiteY230" fmla="*/ 26126 h 1663715"/>
              <a:gd name="connsiteX231" fmla="*/ 274879 w 4794628"/>
              <a:gd name="connsiteY231" fmla="*/ 78378 h 1663715"/>
              <a:gd name="connsiteX232" fmla="*/ 314068 w 4794628"/>
              <a:gd name="connsiteY232" fmla="*/ 117566 h 1663715"/>
              <a:gd name="connsiteX233" fmla="*/ 366319 w 4794628"/>
              <a:gd name="connsiteY233" fmla="*/ 248195 h 1663715"/>
              <a:gd name="connsiteX234" fmla="*/ 340194 w 4794628"/>
              <a:gd name="connsiteY234" fmla="*/ 365760 h 1663715"/>
              <a:gd name="connsiteX235" fmla="*/ 261816 w 4794628"/>
              <a:gd name="connsiteY235" fmla="*/ 352698 h 1663715"/>
              <a:gd name="connsiteX236" fmla="*/ 209565 w 4794628"/>
              <a:gd name="connsiteY236" fmla="*/ 287383 h 1663715"/>
              <a:gd name="connsiteX237" fmla="*/ 196502 w 4794628"/>
              <a:gd name="connsiteY237" fmla="*/ 222069 h 1663715"/>
              <a:gd name="connsiteX238" fmla="*/ 170376 w 4794628"/>
              <a:gd name="connsiteY238" fmla="*/ 156755 h 1663715"/>
              <a:gd name="connsiteX239" fmla="*/ 157314 w 4794628"/>
              <a:gd name="connsiteY239" fmla="*/ 91440 h 1663715"/>
              <a:gd name="connsiteX240" fmla="*/ 209565 w 4794628"/>
              <a:gd name="connsiteY240" fmla="*/ 235132 h 1663715"/>
              <a:gd name="connsiteX241" fmla="*/ 222628 w 4794628"/>
              <a:gd name="connsiteY241" fmla="*/ 287383 h 1663715"/>
              <a:gd name="connsiteX242" fmla="*/ 183439 w 4794628"/>
              <a:gd name="connsiteY242" fmla="*/ 365760 h 1663715"/>
              <a:gd name="connsiteX243" fmla="*/ 144251 w 4794628"/>
              <a:gd name="connsiteY243" fmla="*/ 352698 h 1663715"/>
              <a:gd name="connsiteX244" fmla="*/ 131188 w 4794628"/>
              <a:gd name="connsiteY244" fmla="*/ 313509 h 1663715"/>
              <a:gd name="connsiteX245" fmla="*/ 91999 w 4794628"/>
              <a:gd name="connsiteY245" fmla="*/ 261258 h 1663715"/>
              <a:gd name="connsiteX246" fmla="*/ 65874 w 4794628"/>
              <a:gd name="connsiteY246" fmla="*/ 209006 h 1663715"/>
              <a:gd name="connsiteX247" fmla="*/ 559 w 4794628"/>
              <a:gd name="connsiteY247" fmla="*/ 457200 h 1663715"/>
              <a:gd name="connsiteX248" fmla="*/ 13622 w 4794628"/>
              <a:gd name="connsiteY248" fmla="*/ 574766 h 1663715"/>
              <a:gd name="connsiteX249" fmla="*/ 91999 w 4794628"/>
              <a:gd name="connsiteY249" fmla="*/ 561703 h 1663715"/>
              <a:gd name="connsiteX250" fmla="*/ 170376 w 4794628"/>
              <a:gd name="connsiteY250"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44205 w 4794628"/>
              <a:gd name="connsiteY109" fmla="*/ 822960 h 1663715"/>
              <a:gd name="connsiteX110" fmla="*/ 3005016 w 4794628"/>
              <a:gd name="connsiteY110" fmla="*/ 849086 h 1663715"/>
              <a:gd name="connsiteX111" fmla="*/ 2991954 w 4794628"/>
              <a:gd name="connsiteY111" fmla="*/ 101890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448011 w 4794628"/>
              <a:gd name="connsiteY132" fmla="*/ 813916 h 1663715"/>
              <a:gd name="connsiteX133" fmla="*/ 2404125 w 4794628"/>
              <a:gd name="connsiteY133" fmla="*/ 757646 h 1663715"/>
              <a:gd name="connsiteX134" fmla="*/ 2455249 w 4794628"/>
              <a:gd name="connsiteY134" fmla="*/ 852966 h 1663715"/>
              <a:gd name="connsiteX135" fmla="*/ 2430251 w 4794628"/>
              <a:gd name="connsiteY135" fmla="*/ 836023 h 1663715"/>
              <a:gd name="connsiteX136" fmla="*/ 2469439 w 4794628"/>
              <a:gd name="connsiteY136" fmla="*/ 862149 h 1663715"/>
              <a:gd name="connsiteX137" fmla="*/ 2508628 w 4794628"/>
              <a:gd name="connsiteY137" fmla="*/ 901338 h 1663715"/>
              <a:gd name="connsiteX138" fmla="*/ 2234308 w 4794628"/>
              <a:gd name="connsiteY138" fmla="*/ 927463 h 1663715"/>
              <a:gd name="connsiteX139" fmla="*/ 2208182 w 4794628"/>
              <a:gd name="connsiteY139" fmla="*/ 888275 h 1663715"/>
              <a:gd name="connsiteX140" fmla="*/ 2168994 w 4794628"/>
              <a:gd name="connsiteY140" fmla="*/ 849086 h 1663715"/>
              <a:gd name="connsiteX141" fmla="*/ 2051428 w 4794628"/>
              <a:gd name="connsiteY141" fmla="*/ 809898 h 1663715"/>
              <a:gd name="connsiteX142" fmla="*/ 2067869 w 4794628"/>
              <a:gd name="connsiteY142" fmla="*/ 793904 h 1663715"/>
              <a:gd name="connsiteX143" fmla="*/ 2095230 w 4794628"/>
              <a:gd name="connsiteY143" fmla="*/ 752978 h 1663715"/>
              <a:gd name="connsiteX144" fmla="*/ 2080850 w 4794628"/>
              <a:gd name="connsiteY144" fmla="*/ 739916 h 1663715"/>
              <a:gd name="connsiteX145" fmla="*/ 2076770 w 4794628"/>
              <a:gd name="connsiteY145" fmla="*/ 736586 h 1663715"/>
              <a:gd name="connsiteX146" fmla="*/ 2168994 w 4794628"/>
              <a:gd name="connsiteY146" fmla="*/ 744583 h 1663715"/>
              <a:gd name="connsiteX147" fmla="*/ 2208182 w 4794628"/>
              <a:gd name="connsiteY147" fmla="*/ 796835 h 1663715"/>
              <a:gd name="connsiteX148" fmla="*/ 2247371 w 4794628"/>
              <a:gd name="connsiteY148" fmla="*/ 822960 h 1663715"/>
              <a:gd name="connsiteX149" fmla="*/ 2273496 w 4794628"/>
              <a:gd name="connsiteY149" fmla="*/ 862149 h 1663715"/>
              <a:gd name="connsiteX150" fmla="*/ 2221245 w 4794628"/>
              <a:gd name="connsiteY150" fmla="*/ 836023 h 1663715"/>
              <a:gd name="connsiteX151" fmla="*/ 2182056 w 4794628"/>
              <a:gd name="connsiteY151" fmla="*/ 535578 h 1663715"/>
              <a:gd name="connsiteX152" fmla="*/ 2208182 w 4794628"/>
              <a:gd name="connsiteY152" fmla="*/ 444138 h 1663715"/>
              <a:gd name="connsiteX153" fmla="*/ 2273496 w 4794628"/>
              <a:gd name="connsiteY153" fmla="*/ 509452 h 1663715"/>
              <a:gd name="connsiteX154" fmla="*/ 2338811 w 4794628"/>
              <a:gd name="connsiteY154" fmla="*/ 587829 h 1663715"/>
              <a:gd name="connsiteX155" fmla="*/ 2364936 w 4794628"/>
              <a:gd name="connsiteY155" fmla="*/ 640080 h 1663715"/>
              <a:gd name="connsiteX156" fmla="*/ 2377999 w 4794628"/>
              <a:gd name="connsiteY156" fmla="*/ 679269 h 1663715"/>
              <a:gd name="connsiteX157" fmla="*/ 2417188 w 4794628"/>
              <a:gd name="connsiteY157" fmla="*/ 731520 h 1663715"/>
              <a:gd name="connsiteX158" fmla="*/ 2456376 w 4794628"/>
              <a:gd name="connsiteY158" fmla="*/ 862149 h 1663715"/>
              <a:gd name="connsiteX159" fmla="*/ 2479000 w 4794628"/>
              <a:gd name="connsiteY159" fmla="*/ 967196 h 1663715"/>
              <a:gd name="connsiteX160" fmla="*/ 2012239 w 4794628"/>
              <a:gd name="connsiteY160" fmla="*/ 914400 h 1663715"/>
              <a:gd name="connsiteX161" fmla="*/ 1959988 w 4794628"/>
              <a:gd name="connsiteY161" fmla="*/ 940526 h 1663715"/>
              <a:gd name="connsiteX162" fmla="*/ 1986114 w 4794628"/>
              <a:gd name="connsiteY162" fmla="*/ 836023 h 1663715"/>
              <a:gd name="connsiteX163" fmla="*/ 2025302 w 4794628"/>
              <a:gd name="connsiteY163" fmla="*/ 718458 h 1663715"/>
              <a:gd name="connsiteX164" fmla="*/ 2051428 w 4794628"/>
              <a:gd name="connsiteY164" fmla="*/ 666206 h 1663715"/>
              <a:gd name="connsiteX165" fmla="*/ 2064491 w 4794628"/>
              <a:gd name="connsiteY165" fmla="*/ 613955 h 1663715"/>
              <a:gd name="connsiteX166" fmla="*/ 2103679 w 4794628"/>
              <a:gd name="connsiteY166" fmla="*/ 600892 h 1663715"/>
              <a:gd name="connsiteX167" fmla="*/ 2077554 w 4794628"/>
              <a:gd name="connsiteY167" fmla="*/ 587829 h 1663715"/>
              <a:gd name="connsiteX168" fmla="*/ 2025302 w 4794628"/>
              <a:gd name="connsiteY168" fmla="*/ 600892 h 1663715"/>
              <a:gd name="connsiteX169" fmla="*/ 1986114 w 4794628"/>
              <a:gd name="connsiteY169" fmla="*/ 640080 h 1663715"/>
              <a:gd name="connsiteX170" fmla="*/ 1894674 w 4794628"/>
              <a:gd name="connsiteY170" fmla="*/ 744583 h 1663715"/>
              <a:gd name="connsiteX171" fmla="*/ 1881611 w 4794628"/>
              <a:gd name="connsiteY171" fmla="*/ 783772 h 1663715"/>
              <a:gd name="connsiteX172" fmla="*/ 1868548 w 4794628"/>
              <a:gd name="connsiteY172" fmla="*/ 836023 h 1663715"/>
              <a:gd name="connsiteX173" fmla="*/ 1933862 w 4794628"/>
              <a:gd name="connsiteY173" fmla="*/ 522515 h 1663715"/>
              <a:gd name="connsiteX174" fmla="*/ 1986114 w 4794628"/>
              <a:gd name="connsiteY174" fmla="*/ 457200 h 1663715"/>
              <a:gd name="connsiteX175" fmla="*/ 2012239 w 4794628"/>
              <a:gd name="connsiteY175" fmla="*/ 418012 h 1663715"/>
              <a:gd name="connsiteX176" fmla="*/ 1829359 w 4794628"/>
              <a:gd name="connsiteY176" fmla="*/ 522515 h 1663715"/>
              <a:gd name="connsiteX177" fmla="*/ 1777108 w 4794628"/>
              <a:gd name="connsiteY177" fmla="*/ 640080 h 1663715"/>
              <a:gd name="connsiteX178" fmla="*/ 1724856 w 4794628"/>
              <a:gd name="connsiteY178" fmla="*/ 718458 h 1663715"/>
              <a:gd name="connsiteX179" fmla="*/ 1711794 w 4794628"/>
              <a:gd name="connsiteY179" fmla="*/ 757646 h 1663715"/>
              <a:gd name="connsiteX180" fmla="*/ 1764045 w 4794628"/>
              <a:gd name="connsiteY180" fmla="*/ 679269 h 1663715"/>
              <a:gd name="connsiteX181" fmla="*/ 1790171 w 4794628"/>
              <a:gd name="connsiteY181" fmla="*/ 613955 h 1663715"/>
              <a:gd name="connsiteX182" fmla="*/ 1829359 w 4794628"/>
              <a:gd name="connsiteY182" fmla="*/ 574766 h 1663715"/>
              <a:gd name="connsiteX183" fmla="*/ 1881611 w 4794628"/>
              <a:gd name="connsiteY183" fmla="*/ 470263 h 1663715"/>
              <a:gd name="connsiteX184" fmla="*/ 1790171 w 4794628"/>
              <a:gd name="connsiteY184" fmla="*/ 444138 h 1663715"/>
              <a:gd name="connsiteX185" fmla="*/ 1724856 w 4794628"/>
              <a:gd name="connsiteY185" fmla="*/ 483326 h 1663715"/>
              <a:gd name="connsiteX186" fmla="*/ 1620354 w 4794628"/>
              <a:gd name="connsiteY186" fmla="*/ 509452 h 1663715"/>
              <a:gd name="connsiteX187" fmla="*/ 1581165 w 4794628"/>
              <a:gd name="connsiteY187" fmla="*/ 522515 h 1663715"/>
              <a:gd name="connsiteX188" fmla="*/ 1489725 w 4794628"/>
              <a:gd name="connsiteY188" fmla="*/ 574766 h 1663715"/>
              <a:gd name="connsiteX189" fmla="*/ 1398285 w 4794628"/>
              <a:gd name="connsiteY189" fmla="*/ 613955 h 1663715"/>
              <a:gd name="connsiteX190" fmla="*/ 1359096 w 4794628"/>
              <a:gd name="connsiteY190" fmla="*/ 653143 h 1663715"/>
              <a:gd name="connsiteX191" fmla="*/ 1319908 w 4794628"/>
              <a:gd name="connsiteY191" fmla="*/ 679269 h 1663715"/>
              <a:gd name="connsiteX192" fmla="*/ 1424411 w 4794628"/>
              <a:gd name="connsiteY192" fmla="*/ 574766 h 1663715"/>
              <a:gd name="connsiteX193" fmla="*/ 1476662 w 4794628"/>
              <a:gd name="connsiteY193" fmla="*/ 457200 h 1663715"/>
              <a:gd name="connsiteX194" fmla="*/ 1555039 w 4794628"/>
              <a:gd name="connsiteY194" fmla="*/ 378823 h 1663715"/>
              <a:gd name="connsiteX195" fmla="*/ 1620354 w 4794628"/>
              <a:gd name="connsiteY195" fmla="*/ 326572 h 1663715"/>
              <a:gd name="connsiteX196" fmla="*/ 1489725 w 4794628"/>
              <a:gd name="connsiteY196" fmla="*/ 339635 h 1663715"/>
              <a:gd name="connsiteX197" fmla="*/ 1450536 w 4794628"/>
              <a:gd name="connsiteY197" fmla="*/ 378823 h 1663715"/>
              <a:gd name="connsiteX198" fmla="*/ 1411348 w 4794628"/>
              <a:gd name="connsiteY198" fmla="*/ 391886 h 1663715"/>
              <a:gd name="connsiteX199" fmla="*/ 1319908 w 4794628"/>
              <a:gd name="connsiteY199" fmla="*/ 418012 h 1663715"/>
              <a:gd name="connsiteX200" fmla="*/ 1280719 w 4794628"/>
              <a:gd name="connsiteY200" fmla="*/ 457200 h 1663715"/>
              <a:gd name="connsiteX201" fmla="*/ 1202342 w 4794628"/>
              <a:gd name="connsiteY201" fmla="*/ 509452 h 1663715"/>
              <a:gd name="connsiteX202" fmla="*/ 1254594 w 4794628"/>
              <a:gd name="connsiteY202" fmla="*/ 483326 h 1663715"/>
              <a:gd name="connsiteX203" fmla="*/ 1359096 w 4794628"/>
              <a:gd name="connsiteY203" fmla="*/ 365760 h 1663715"/>
              <a:gd name="connsiteX204" fmla="*/ 1424411 w 4794628"/>
              <a:gd name="connsiteY204" fmla="*/ 300446 h 1663715"/>
              <a:gd name="connsiteX205" fmla="*/ 1489725 w 4794628"/>
              <a:gd name="connsiteY205" fmla="*/ 287383 h 1663715"/>
              <a:gd name="connsiteX206" fmla="*/ 1450536 w 4794628"/>
              <a:gd name="connsiteY206" fmla="*/ 274320 h 1663715"/>
              <a:gd name="connsiteX207" fmla="*/ 1280719 w 4794628"/>
              <a:gd name="connsiteY207" fmla="*/ 313509 h 1663715"/>
              <a:gd name="connsiteX208" fmla="*/ 1228468 w 4794628"/>
              <a:gd name="connsiteY208" fmla="*/ 326572 h 1663715"/>
              <a:gd name="connsiteX209" fmla="*/ 1137028 w 4794628"/>
              <a:gd name="connsiteY209" fmla="*/ 378823 h 1663715"/>
              <a:gd name="connsiteX210" fmla="*/ 1071714 w 4794628"/>
              <a:gd name="connsiteY210" fmla="*/ 418012 h 1663715"/>
              <a:gd name="connsiteX211" fmla="*/ 1019462 w 4794628"/>
              <a:gd name="connsiteY211" fmla="*/ 444138 h 1663715"/>
              <a:gd name="connsiteX212" fmla="*/ 1097839 w 4794628"/>
              <a:gd name="connsiteY212" fmla="*/ 365760 h 1663715"/>
              <a:gd name="connsiteX213" fmla="*/ 1137028 w 4794628"/>
              <a:gd name="connsiteY213" fmla="*/ 326572 h 1663715"/>
              <a:gd name="connsiteX214" fmla="*/ 1228468 w 4794628"/>
              <a:gd name="connsiteY214" fmla="*/ 274320 h 1663715"/>
              <a:gd name="connsiteX215" fmla="*/ 1215405 w 4794628"/>
              <a:gd name="connsiteY215" fmla="*/ 222069 h 1663715"/>
              <a:gd name="connsiteX216" fmla="*/ 732079 w 4794628"/>
              <a:gd name="connsiteY216" fmla="*/ 300446 h 1663715"/>
              <a:gd name="connsiteX217" fmla="*/ 679828 w 4794628"/>
              <a:gd name="connsiteY217" fmla="*/ 339635 h 1663715"/>
              <a:gd name="connsiteX218" fmla="*/ 692891 w 4794628"/>
              <a:gd name="connsiteY218" fmla="*/ 300446 h 1663715"/>
              <a:gd name="connsiteX219" fmla="*/ 679828 w 4794628"/>
              <a:gd name="connsiteY219" fmla="*/ 13063 h 1663715"/>
              <a:gd name="connsiteX220" fmla="*/ 640639 w 4794628"/>
              <a:gd name="connsiteY220" fmla="*/ 130629 h 1663715"/>
              <a:gd name="connsiteX221" fmla="*/ 614514 w 4794628"/>
              <a:gd name="connsiteY221" fmla="*/ 339635 h 1663715"/>
              <a:gd name="connsiteX222" fmla="*/ 575325 w 4794628"/>
              <a:gd name="connsiteY222" fmla="*/ 326572 h 1663715"/>
              <a:gd name="connsiteX223" fmla="*/ 523074 w 4794628"/>
              <a:gd name="connsiteY223" fmla="*/ 235132 h 1663715"/>
              <a:gd name="connsiteX224" fmla="*/ 496948 w 4794628"/>
              <a:gd name="connsiteY224" fmla="*/ 104503 h 1663715"/>
              <a:gd name="connsiteX225" fmla="*/ 457759 w 4794628"/>
              <a:gd name="connsiteY225" fmla="*/ 0 h 1663715"/>
              <a:gd name="connsiteX226" fmla="*/ 431634 w 4794628"/>
              <a:gd name="connsiteY226" fmla="*/ 39189 h 1663715"/>
              <a:gd name="connsiteX227" fmla="*/ 379382 w 4794628"/>
              <a:gd name="connsiteY227" fmla="*/ 209006 h 1663715"/>
              <a:gd name="connsiteX228" fmla="*/ 353256 w 4794628"/>
              <a:gd name="connsiteY228" fmla="*/ 169818 h 1663715"/>
              <a:gd name="connsiteX229" fmla="*/ 314068 w 4794628"/>
              <a:gd name="connsiteY229" fmla="*/ 52252 h 1663715"/>
              <a:gd name="connsiteX230" fmla="*/ 261816 w 4794628"/>
              <a:gd name="connsiteY230" fmla="*/ 26126 h 1663715"/>
              <a:gd name="connsiteX231" fmla="*/ 274879 w 4794628"/>
              <a:gd name="connsiteY231" fmla="*/ 78378 h 1663715"/>
              <a:gd name="connsiteX232" fmla="*/ 314068 w 4794628"/>
              <a:gd name="connsiteY232" fmla="*/ 117566 h 1663715"/>
              <a:gd name="connsiteX233" fmla="*/ 366319 w 4794628"/>
              <a:gd name="connsiteY233" fmla="*/ 248195 h 1663715"/>
              <a:gd name="connsiteX234" fmla="*/ 340194 w 4794628"/>
              <a:gd name="connsiteY234" fmla="*/ 365760 h 1663715"/>
              <a:gd name="connsiteX235" fmla="*/ 261816 w 4794628"/>
              <a:gd name="connsiteY235" fmla="*/ 352698 h 1663715"/>
              <a:gd name="connsiteX236" fmla="*/ 209565 w 4794628"/>
              <a:gd name="connsiteY236" fmla="*/ 287383 h 1663715"/>
              <a:gd name="connsiteX237" fmla="*/ 196502 w 4794628"/>
              <a:gd name="connsiteY237" fmla="*/ 222069 h 1663715"/>
              <a:gd name="connsiteX238" fmla="*/ 170376 w 4794628"/>
              <a:gd name="connsiteY238" fmla="*/ 156755 h 1663715"/>
              <a:gd name="connsiteX239" fmla="*/ 157314 w 4794628"/>
              <a:gd name="connsiteY239" fmla="*/ 91440 h 1663715"/>
              <a:gd name="connsiteX240" fmla="*/ 209565 w 4794628"/>
              <a:gd name="connsiteY240" fmla="*/ 235132 h 1663715"/>
              <a:gd name="connsiteX241" fmla="*/ 222628 w 4794628"/>
              <a:gd name="connsiteY241" fmla="*/ 287383 h 1663715"/>
              <a:gd name="connsiteX242" fmla="*/ 183439 w 4794628"/>
              <a:gd name="connsiteY242" fmla="*/ 365760 h 1663715"/>
              <a:gd name="connsiteX243" fmla="*/ 144251 w 4794628"/>
              <a:gd name="connsiteY243" fmla="*/ 352698 h 1663715"/>
              <a:gd name="connsiteX244" fmla="*/ 131188 w 4794628"/>
              <a:gd name="connsiteY244" fmla="*/ 313509 h 1663715"/>
              <a:gd name="connsiteX245" fmla="*/ 91999 w 4794628"/>
              <a:gd name="connsiteY245" fmla="*/ 261258 h 1663715"/>
              <a:gd name="connsiteX246" fmla="*/ 65874 w 4794628"/>
              <a:gd name="connsiteY246" fmla="*/ 209006 h 1663715"/>
              <a:gd name="connsiteX247" fmla="*/ 559 w 4794628"/>
              <a:gd name="connsiteY247" fmla="*/ 457200 h 1663715"/>
              <a:gd name="connsiteX248" fmla="*/ 13622 w 4794628"/>
              <a:gd name="connsiteY248" fmla="*/ 574766 h 1663715"/>
              <a:gd name="connsiteX249" fmla="*/ 91999 w 4794628"/>
              <a:gd name="connsiteY249" fmla="*/ 561703 h 1663715"/>
              <a:gd name="connsiteX250" fmla="*/ 170376 w 4794628"/>
              <a:gd name="connsiteY250"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44205 w 4794628"/>
              <a:gd name="connsiteY109" fmla="*/ 822960 h 1663715"/>
              <a:gd name="connsiteX110" fmla="*/ 3005016 w 4794628"/>
              <a:gd name="connsiteY110" fmla="*/ 849086 h 1663715"/>
              <a:gd name="connsiteX111" fmla="*/ 2991954 w 4794628"/>
              <a:gd name="connsiteY111" fmla="*/ 101890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448011 w 4794628"/>
              <a:gd name="connsiteY132" fmla="*/ 813916 h 1663715"/>
              <a:gd name="connsiteX133" fmla="*/ 2404125 w 4794628"/>
              <a:gd name="connsiteY133" fmla="*/ 757646 h 1663715"/>
              <a:gd name="connsiteX134" fmla="*/ 2455249 w 4794628"/>
              <a:gd name="connsiteY134" fmla="*/ 852966 h 1663715"/>
              <a:gd name="connsiteX135" fmla="*/ 2430251 w 4794628"/>
              <a:gd name="connsiteY135" fmla="*/ 836023 h 1663715"/>
              <a:gd name="connsiteX136" fmla="*/ 2469439 w 4794628"/>
              <a:gd name="connsiteY136" fmla="*/ 862149 h 1663715"/>
              <a:gd name="connsiteX137" fmla="*/ 2508628 w 4794628"/>
              <a:gd name="connsiteY137" fmla="*/ 901338 h 1663715"/>
              <a:gd name="connsiteX138" fmla="*/ 2234308 w 4794628"/>
              <a:gd name="connsiteY138" fmla="*/ 927463 h 1663715"/>
              <a:gd name="connsiteX139" fmla="*/ 2208182 w 4794628"/>
              <a:gd name="connsiteY139" fmla="*/ 888275 h 1663715"/>
              <a:gd name="connsiteX140" fmla="*/ 2205945 w 4794628"/>
              <a:gd name="connsiteY140" fmla="*/ 936554 h 1663715"/>
              <a:gd name="connsiteX141" fmla="*/ 2168994 w 4794628"/>
              <a:gd name="connsiteY141" fmla="*/ 849086 h 1663715"/>
              <a:gd name="connsiteX142" fmla="*/ 2051428 w 4794628"/>
              <a:gd name="connsiteY142" fmla="*/ 809898 h 1663715"/>
              <a:gd name="connsiteX143" fmla="*/ 2067869 w 4794628"/>
              <a:gd name="connsiteY143" fmla="*/ 793904 h 1663715"/>
              <a:gd name="connsiteX144" fmla="*/ 2095230 w 4794628"/>
              <a:gd name="connsiteY144" fmla="*/ 752978 h 1663715"/>
              <a:gd name="connsiteX145" fmla="*/ 2080850 w 4794628"/>
              <a:gd name="connsiteY145" fmla="*/ 739916 h 1663715"/>
              <a:gd name="connsiteX146" fmla="*/ 2076770 w 4794628"/>
              <a:gd name="connsiteY146" fmla="*/ 736586 h 1663715"/>
              <a:gd name="connsiteX147" fmla="*/ 2168994 w 4794628"/>
              <a:gd name="connsiteY147" fmla="*/ 744583 h 1663715"/>
              <a:gd name="connsiteX148" fmla="*/ 2208182 w 4794628"/>
              <a:gd name="connsiteY148" fmla="*/ 796835 h 1663715"/>
              <a:gd name="connsiteX149" fmla="*/ 2247371 w 4794628"/>
              <a:gd name="connsiteY149" fmla="*/ 822960 h 1663715"/>
              <a:gd name="connsiteX150" fmla="*/ 2273496 w 4794628"/>
              <a:gd name="connsiteY150" fmla="*/ 862149 h 1663715"/>
              <a:gd name="connsiteX151" fmla="*/ 2221245 w 4794628"/>
              <a:gd name="connsiteY151" fmla="*/ 836023 h 1663715"/>
              <a:gd name="connsiteX152" fmla="*/ 2182056 w 4794628"/>
              <a:gd name="connsiteY152" fmla="*/ 535578 h 1663715"/>
              <a:gd name="connsiteX153" fmla="*/ 2208182 w 4794628"/>
              <a:gd name="connsiteY153" fmla="*/ 444138 h 1663715"/>
              <a:gd name="connsiteX154" fmla="*/ 2273496 w 4794628"/>
              <a:gd name="connsiteY154" fmla="*/ 509452 h 1663715"/>
              <a:gd name="connsiteX155" fmla="*/ 2338811 w 4794628"/>
              <a:gd name="connsiteY155" fmla="*/ 587829 h 1663715"/>
              <a:gd name="connsiteX156" fmla="*/ 2364936 w 4794628"/>
              <a:gd name="connsiteY156" fmla="*/ 640080 h 1663715"/>
              <a:gd name="connsiteX157" fmla="*/ 2377999 w 4794628"/>
              <a:gd name="connsiteY157" fmla="*/ 679269 h 1663715"/>
              <a:gd name="connsiteX158" fmla="*/ 2417188 w 4794628"/>
              <a:gd name="connsiteY158" fmla="*/ 731520 h 1663715"/>
              <a:gd name="connsiteX159" fmla="*/ 2456376 w 4794628"/>
              <a:gd name="connsiteY159" fmla="*/ 862149 h 1663715"/>
              <a:gd name="connsiteX160" fmla="*/ 2479000 w 4794628"/>
              <a:gd name="connsiteY160" fmla="*/ 967196 h 1663715"/>
              <a:gd name="connsiteX161" fmla="*/ 2012239 w 4794628"/>
              <a:gd name="connsiteY161" fmla="*/ 914400 h 1663715"/>
              <a:gd name="connsiteX162" fmla="*/ 1959988 w 4794628"/>
              <a:gd name="connsiteY162" fmla="*/ 940526 h 1663715"/>
              <a:gd name="connsiteX163" fmla="*/ 1986114 w 4794628"/>
              <a:gd name="connsiteY163" fmla="*/ 836023 h 1663715"/>
              <a:gd name="connsiteX164" fmla="*/ 2025302 w 4794628"/>
              <a:gd name="connsiteY164" fmla="*/ 718458 h 1663715"/>
              <a:gd name="connsiteX165" fmla="*/ 2051428 w 4794628"/>
              <a:gd name="connsiteY165" fmla="*/ 666206 h 1663715"/>
              <a:gd name="connsiteX166" fmla="*/ 2064491 w 4794628"/>
              <a:gd name="connsiteY166" fmla="*/ 613955 h 1663715"/>
              <a:gd name="connsiteX167" fmla="*/ 2103679 w 4794628"/>
              <a:gd name="connsiteY167" fmla="*/ 600892 h 1663715"/>
              <a:gd name="connsiteX168" fmla="*/ 2077554 w 4794628"/>
              <a:gd name="connsiteY168" fmla="*/ 587829 h 1663715"/>
              <a:gd name="connsiteX169" fmla="*/ 2025302 w 4794628"/>
              <a:gd name="connsiteY169" fmla="*/ 600892 h 1663715"/>
              <a:gd name="connsiteX170" fmla="*/ 1986114 w 4794628"/>
              <a:gd name="connsiteY170" fmla="*/ 640080 h 1663715"/>
              <a:gd name="connsiteX171" fmla="*/ 1894674 w 4794628"/>
              <a:gd name="connsiteY171" fmla="*/ 744583 h 1663715"/>
              <a:gd name="connsiteX172" fmla="*/ 1881611 w 4794628"/>
              <a:gd name="connsiteY172" fmla="*/ 783772 h 1663715"/>
              <a:gd name="connsiteX173" fmla="*/ 1868548 w 4794628"/>
              <a:gd name="connsiteY173" fmla="*/ 836023 h 1663715"/>
              <a:gd name="connsiteX174" fmla="*/ 1933862 w 4794628"/>
              <a:gd name="connsiteY174" fmla="*/ 522515 h 1663715"/>
              <a:gd name="connsiteX175" fmla="*/ 1986114 w 4794628"/>
              <a:gd name="connsiteY175" fmla="*/ 457200 h 1663715"/>
              <a:gd name="connsiteX176" fmla="*/ 2012239 w 4794628"/>
              <a:gd name="connsiteY176" fmla="*/ 418012 h 1663715"/>
              <a:gd name="connsiteX177" fmla="*/ 1829359 w 4794628"/>
              <a:gd name="connsiteY177" fmla="*/ 522515 h 1663715"/>
              <a:gd name="connsiteX178" fmla="*/ 1777108 w 4794628"/>
              <a:gd name="connsiteY178" fmla="*/ 640080 h 1663715"/>
              <a:gd name="connsiteX179" fmla="*/ 1724856 w 4794628"/>
              <a:gd name="connsiteY179" fmla="*/ 718458 h 1663715"/>
              <a:gd name="connsiteX180" fmla="*/ 1711794 w 4794628"/>
              <a:gd name="connsiteY180" fmla="*/ 757646 h 1663715"/>
              <a:gd name="connsiteX181" fmla="*/ 1764045 w 4794628"/>
              <a:gd name="connsiteY181" fmla="*/ 679269 h 1663715"/>
              <a:gd name="connsiteX182" fmla="*/ 1790171 w 4794628"/>
              <a:gd name="connsiteY182" fmla="*/ 613955 h 1663715"/>
              <a:gd name="connsiteX183" fmla="*/ 1829359 w 4794628"/>
              <a:gd name="connsiteY183" fmla="*/ 574766 h 1663715"/>
              <a:gd name="connsiteX184" fmla="*/ 1881611 w 4794628"/>
              <a:gd name="connsiteY184" fmla="*/ 470263 h 1663715"/>
              <a:gd name="connsiteX185" fmla="*/ 1790171 w 4794628"/>
              <a:gd name="connsiteY185" fmla="*/ 444138 h 1663715"/>
              <a:gd name="connsiteX186" fmla="*/ 1724856 w 4794628"/>
              <a:gd name="connsiteY186" fmla="*/ 483326 h 1663715"/>
              <a:gd name="connsiteX187" fmla="*/ 1620354 w 4794628"/>
              <a:gd name="connsiteY187" fmla="*/ 509452 h 1663715"/>
              <a:gd name="connsiteX188" fmla="*/ 1581165 w 4794628"/>
              <a:gd name="connsiteY188" fmla="*/ 522515 h 1663715"/>
              <a:gd name="connsiteX189" fmla="*/ 1489725 w 4794628"/>
              <a:gd name="connsiteY189" fmla="*/ 574766 h 1663715"/>
              <a:gd name="connsiteX190" fmla="*/ 1398285 w 4794628"/>
              <a:gd name="connsiteY190" fmla="*/ 613955 h 1663715"/>
              <a:gd name="connsiteX191" fmla="*/ 1359096 w 4794628"/>
              <a:gd name="connsiteY191" fmla="*/ 653143 h 1663715"/>
              <a:gd name="connsiteX192" fmla="*/ 1319908 w 4794628"/>
              <a:gd name="connsiteY192" fmla="*/ 679269 h 1663715"/>
              <a:gd name="connsiteX193" fmla="*/ 1424411 w 4794628"/>
              <a:gd name="connsiteY193" fmla="*/ 574766 h 1663715"/>
              <a:gd name="connsiteX194" fmla="*/ 1476662 w 4794628"/>
              <a:gd name="connsiteY194" fmla="*/ 457200 h 1663715"/>
              <a:gd name="connsiteX195" fmla="*/ 1555039 w 4794628"/>
              <a:gd name="connsiteY195" fmla="*/ 378823 h 1663715"/>
              <a:gd name="connsiteX196" fmla="*/ 1620354 w 4794628"/>
              <a:gd name="connsiteY196" fmla="*/ 326572 h 1663715"/>
              <a:gd name="connsiteX197" fmla="*/ 1489725 w 4794628"/>
              <a:gd name="connsiteY197" fmla="*/ 339635 h 1663715"/>
              <a:gd name="connsiteX198" fmla="*/ 1450536 w 4794628"/>
              <a:gd name="connsiteY198" fmla="*/ 378823 h 1663715"/>
              <a:gd name="connsiteX199" fmla="*/ 1411348 w 4794628"/>
              <a:gd name="connsiteY199" fmla="*/ 391886 h 1663715"/>
              <a:gd name="connsiteX200" fmla="*/ 1319908 w 4794628"/>
              <a:gd name="connsiteY200" fmla="*/ 418012 h 1663715"/>
              <a:gd name="connsiteX201" fmla="*/ 1280719 w 4794628"/>
              <a:gd name="connsiteY201" fmla="*/ 457200 h 1663715"/>
              <a:gd name="connsiteX202" fmla="*/ 1202342 w 4794628"/>
              <a:gd name="connsiteY202" fmla="*/ 509452 h 1663715"/>
              <a:gd name="connsiteX203" fmla="*/ 1254594 w 4794628"/>
              <a:gd name="connsiteY203" fmla="*/ 483326 h 1663715"/>
              <a:gd name="connsiteX204" fmla="*/ 1359096 w 4794628"/>
              <a:gd name="connsiteY204" fmla="*/ 365760 h 1663715"/>
              <a:gd name="connsiteX205" fmla="*/ 1424411 w 4794628"/>
              <a:gd name="connsiteY205" fmla="*/ 300446 h 1663715"/>
              <a:gd name="connsiteX206" fmla="*/ 1489725 w 4794628"/>
              <a:gd name="connsiteY206" fmla="*/ 287383 h 1663715"/>
              <a:gd name="connsiteX207" fmla="*/ 1450536 w 4794628"/>
              <a:gd name="connsiteY207" fmla="*/ 274320 h 1663715"/>
              <a:gd name="connsiteX208" fmla="*/ 1280719 w 4794628"/>
              <a:gd name="connsiteY208" fmla="*/ 313509 h 1663715"/>
              <a:gd name="connsiteX209" fmla="*/ 1228468 w 4794628"/>
              <a:gd name="connsiteY209" fmla="*/ 326572 h 1663715"/>
              <a:gd name="connsiteX210" fmla="*/ 1137028 w 4794628"/>
              <a:gd name="connsiteY210" fmla="*/ 378823 h 1663715"/>
              <a:gd name="connsiteX211" fmla="*/ 1071714 w 4794628"/>
              <a:gd name="connsiteY211" fmla="*/ 418012 h 1663715"/>
              <a:gd name="connsiteX212" fmla="*/ 1019462 w 4794628"/>
              <a:gd name="connsiteY212" fmla="*/ 444138 h 1663715"/>
              <a:gd name="connsiteX213" fmla="*/ 1097839 w 4794628"/>
              <a:gd name="connsiteY213" fmla="*/ 365760 h 1663715"/>
              <a:gd name="connsiteX214" fmla="*/ 1137028 w 4794628"/>
              <a:gd name="connsiteY214" fmla="*/ 326572 h 1663715"/>
              <a:gd name="connsiteX215" fmla="*/ 1228468 w 4794628"/>
              <a:gd name="connsiteY215" fmla="*/ 274320 h 1663715"/>
              <a:gd name="connsiteX216" fmla="*/ 1215405 w 4794628"/>
              <a:gd name="connsiteY216" fmla="*/ 222069 h 1663715"/>
              <a:gd name="connsiteX217" fmla="*/ 732079 w 4794628"/>
              <a:gd name="connsiteY217" fmla="*/ 300446 h 1663715"/>
              <a:gd name="connsiteX218" fmla="*/ 679828 w 4794628"/>
              <a:gd name="connsiteY218" fmla="*/ 339635 h 1663715"/>
              <a:gd name="connsiteX219" fmla="*/ 692891 w 4794628"/>
              <a:gd name="connsiteY219" fmla="*/ 300446 h 1663715"/>
              <a:gd name="connsiteX220" fmla="*/ 679828 w 4794628"/>
              <a:gd name="connsiteY220" fmla="*/ 13063 h 1663715"/>
              <a:gd name="connsiteX221" fmla="*/ 640639 w 4794628"/>
              <a:gd name="connsiteY221" fmla="*/ 130629 h 1663715"/>
              <a:gd name="connsiteX222" fmla="*/ 614514 w 4794628"/>
              <a:gd name="connsiteY222" fmla="*/ 339635 h 1663715"/>
              <a:gd name="connsiteX223" fmla="*/ 575325 w 4794628"/>
              <a:gd name="connsiteY223" fmla="*/ 326572 h 1663715"/>
              <a:gd name="connsiteX224" fmla="*/ 523074 w 4794628"/>
              <a:gd name="connsiteY224" fmla="*/ 235132 h 1663715"/>
              <a:gd name="connsiteX225" fmla="*/ 496948 w 4794628"/>
              <a:gd name="connsiteY225" fmla="*/ 104503 h 1663715"/>
              <a:gd name="connsiteX226" fmla="*/ 457759 w 4794628"/>
              <a:gd name="connsiteY226" fmla="*/ 0 h 1663715"/>
              <a:gd name="connsiteX227" fmla="*/ 431634 w 4794628"/>
              <a:gd name="connsiteY227" fmla="*/ 39189 h 1663715"/>
              <a:gd name="connsiteX228" fmla="*/ 379382 w 4794628"/>
              <a:gd name="connsiteY228" fmla="*/ 209006 h 1663715"/>
              <a:gd name="connsiteX229" fmla="*/ 353256 w 4794628"/>
              <a:gd name="connsiteY229" fmla="*/ 169818 h 1663715"/>
              <a:gd name="connsiteX230" fmla="*/ 314068 w 4794628"/>
              <a:gd name="connsiteY230" fmla="*/ 52252 h 1663715"/>
              <a:gd name="connsiteX231" fmla="*/ 261816 w 4794628"/>
              <a:gd name="connsiteY231" fmla="*/ 26126 h 1663715"/>
              <a:gd name="connsiteX232" fmla="*/ 274879 w 4794628"/>
              <a:gd name="connsiteY232" fmla="*/ 78378 h 1663715"/>
              <a:gd name="connsiteX233" fmla="*/ 314068 w 4794628"/>
              <a:gd name="connsiteY233" fmla="*/ 117566 h 1663715"/>
              <a:gd name="connsiteX234" fmla="*/ 366319 w 4794628"/>
              <a:gd name="connsiteY234" fmla="*/ 248195 h 1663715"/>
              <a:gd name="connsiteX235" fmla="*/ 340194 w 4794628"/>
              <a:gd name="connsiteY235" fmla="*/ 365760 h 1663715"/>
              <a:gd name="connsiteX236" fmla="*/ 261816 w 4794628"/>
              <a:gd name="connsiteY236" fmla="*/ 352698 h 1663715"/>
              <a:gd name="connsiteX237" fmla="*/ 209565 w 4794628"/>
              <a:gd name="connsiteY237" fmla="*/ 287383 h 1663715"/>
              <a:gd name="connsiteX238" fmla="*/ 196502 w 4794628"/>
              <a:gd name="connsiteY238" fmla="*/ 222069 h 1663715"/>
              <a:gd name="connsiteX239" fmla="*/ 170376 w 4794628"/>
              <a:gd name="connsiteY239" fmla="*/ 156755 h 1663715"/>
              <a:gd name="connsiteX240" fmla="*/ 157314 w 4794628"/>
              <a:gd name="connsiteY240" fmla="*/ 91440 h 1663715"/>
              <a:gd name="connsiteX241" fmla="*/ 209565 w 4794628"/>
              <a:gd name="connsiteY241" fmla="*/ 235132 h 1663715"/>
              <a:gd name="connsiteX242" fmla="*/ 222628 w 4794628"/>
              <a:gd name="connsiteY242" fmla="*/ 287383 h 1663715"/>
              <a:gd name="connsiteX243" fmla="*/ 183439 w 4794628"/>
              <a:gd name="connsiteY243" fmla="*/ 365760 h 1663715"/>
              <a:gd name="connsiteX244" fmla="*/ 144251 w 4794628"/>
              <a:gd name="connsiteY244" fmla="*/ 352698 h 1663715"/>
              <a:gd name="connsiteX245" fmla="*/ 131188 w 4794628"/>
              <a:gd name="connsiteY245" fmla="*/ 313509 h 1663715"/>
              <a:gd name="connsiteX246" fmla="*/ 91999 w 4794628"/>
              <a:gd name="connsiteY246" fmla="*/ 261258 h 1663715"/>
              <a:gd name="connsiteX247" fmla="*/ 65874 w 4794628"/>
              <a:gd name="connsiteY247" fmla="*/ 209006 h 1663715"/>
              <a:gd name="connsiteX248" fmla="*/ 559 w 4794628"/>
              <a:gd name="connsiteY248" fmla="*/ 457200 h 1663715"/>
              <a:gd name="connsiteX249" fmla="*/ 13622 w 4794628"/>
              <a:gd name="connsiteY249" fmla="*/ 574766 h 1663715"/>
              <a:gd name="connsiteX250" fmla="*/ 91999 w 4794628"/>
              <a:gd name="connsiteY250" fmla="*/ 561703 h 1663715"/>
              <a:gd name="connsiteX251" fmla="*/ 170376 w 4794628"/>
              <a:gd name="connsiteY251"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44205 w 4794628"/>
              <a:gd name="connsiteY109" fmla="*/ 822960 h 1663715"/>
              <a:gd name="connsiteX110" fmla="*/ 3005016 w 4794628"/>
              <a:gd name="connsiteY110" fmla="*/ 849086 h 1663715"/>
              <a:gd name="connsiteX111" fmla="*/ 2991954 w 4794628"/>
              <a:gd name="connsiteY111" fmla="*/ 101890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448011 w 4794628"/>
              <a:gd name="connsiteY132" fmla="*/ 813916 h 1663715"/>
              <a:gd name="connsiteX133" fmla="*/ 2404125 w 4794628"/>
              <a:gd name="connsiteY133" fmla="*/ 757646 h 1663715"/>
              <a:gd name="connsiteX134" fmla="*/ 2455249 w 4794628"/>
              <a:gd name="connsiteY134" fmla="*/ 852966 h 1663715"/>
              <a:gd name="connsiteX135" fmla="*/ 2430251 w 4794628"/>
              <a:gd name="connsiteY135" fmla="*/ 836023 h 1663715"/>
              <a:gd name="connsiteX136" fmla="*/ 2469439 w 4794628"/>
              <a:gd name="connsiteY136" fmla="*/ 862149 h 1663715"/>
              <a:gd name="connsiteX137" fmla="*/ 2508628 w 4794628"/>
              <a:gd name="connsiteY137" fmla="*/ 901338 h 1663715"/>
              <a:gd name="connsiteX138" fmla="*/ 2234308 w 4794628"/>
              <a:gd name="connsiteY138" fmla="*/ 927463 h 1663715"/>
              <a:gd name="connsiteX139" fmla="*/ 2208182 w 4794628"/>
              <a:gd name="connsiteY139" fmla="*/ 888275 h 1663715"/>
              <a:gd name="connsiteX140" fmla="*/ 2205945 w 4794628"/>
              <a:gd name="connsiteY140" fmla="*/ 936554 h 1663715"/>
              <a:gd name="connsiteX141" fmla="*/ 2168994 w 4794628"/>
              <a:gd name="connsiteY141" fmla="*/ 849086 h 1663715"/>
              <a:gd name="connsiteX142" fmla="*/ 2051428 w 4794628"/>
              <a:gd name="connsiteY142" fmla="*/ 809898 h 1663715"/>
              <a:gd name="connsiteX143" fmla="*/ 2067869 w 4794628"/>
              <a:gd name="connsiteY143" fmla="*/ 793904 h 1663715"/>
              <a:gd name="connsiteX144" fmla="*/ 2095230 w 4794628"/>
              <a:gd name="connsiteY144" fmla="*/ 752978 h 1663715"/>
              <a:gd name="connsiteX145" fmla="*/ 2080850 w 4794628"/>
              <a:gd name="connsiteY145" fmla="*/ 739916 h 1663715"/>
              <a:gd name="connsiteX146" fmla="*/ 2076770 w 4794628"/>
              <a:gd name="connsiteY146" fmla="*/ 736586 h 1663715"/>
              <a:gd name="connsiteX147" fmla="*/ 2168994 w 4794628"/>
              <a:gd name="connsiteY147" fmla="*/ 744583 h 1663715"/>
              <a:gd name="connsiteX148" fmla="*/ 2208182 w 4794628"/>
              <a:gd name="connsiteY148" fmla="*/ 796835 h 1663715"/>
              <a:gd name="connsiteX149" fmla="*/ 2247371 w 4794628"/>
              <a:gd name="connsiteY149" fmla="*/ 822960 h 1663715"/>
              <a:gd name="connsiteX150" fmla="*/ 2273496 w 4794628"/>
              <a:gd name="connsiteY150" fmla="*/ 862149 h 1663715"/>
              <a:gd name="connsiteX151" fmla="*/ 2221245 w 4794628"/>
              <a:gd name="connsiteY151" fmla="*/ 836023 h 1663715"/>
              <a:gd name="connsiteX152" fmla="*/ 2182056 w 4794628"/>
              <a:gd name="connsiteY152" fmla="*/ 535578 h 1663715"/>
              <a:gd name="connsiteX153" fmla="*/ 2267933 w 4794628"/>
              <a:gd name="connsiteY153" fmla="*/ 345351 h 1663715"/>
              <a:gd name="connsiteX154" fmla="*/ 2273496 w 4794628"/>
              <a:gd name="connsiteY154" fmla="*/ 509452 h 1663715"/>
              <a:gd name="connsiteX155" fmla="*/ 2338811 w 4794628"/>
              <a:gd name="connsiteY155" fmla="*/ 587829 h 1663715"/>
              <a:gd name="connsiteX156" fmla="*/ 2364936 w 4794628"/>
              <a:gd name="connsiteY156" fmla="*/ 640080 h 1663715"/>
              <a:gd name="connsiteX157" fmla="*/ 2377999 w 4794628"/>
              <a:gd name="connsiteY157" fmla="*/ 679269 h 1663715"/>
              <a:gd name="connsiteX158" fmla="*/ 2417188 w 4794628"/>
              <a:gd name="connsiteY158" fmla="*/ 731520 h 1663715"/>
              <a:gd name="connsiteX159" fmla="*/ 2456376 w 4794628"/>
              <a:gd name="connsiteY159" fmla="*/ 862149 h 1663715"/>
              <a:gd name="connsiteX160" fmla="*/ 2479000 w 4794628"/>
              <a:gd name="connsiteY160" fmla="*/ 967196 h 1663715"/>
              <a:gd name="connsiteX161" fmla="*/ 2012239 w 4794628"/>
              <a:gd name="connsiteY161" fmla="*/ 914400 h 1663715"/>
              <a:gd name="connsiteX162" fmla="*/ 1959988 w 4794628"/>
              <a:gd name="connsiteY162" fmla="*/ 940526 h 1663715"/>
              <a:gd name="connsiteX163" fmla="*/ 1986114 w 4794628"/>
              <a:gd name="connsiteY163" fmla="*/ 836023 h 1663715"/>
              <a:gd name="connsiteX164" fmla="*/ 2025302 w 4794628"/>
              <a:gd name="connsiteY164" fmla="*/ 718458 h 1663715"/>
              <a:gd name="connsiteX165" fmla="*/ 2051428 w 4794628"/>
              <a:gd name="connsiteY165" fmla="*/ 666206 h 1663715"/>
              <a:gd name="connsiteX166" fmla="*/ 2064491 w 4794628"/>
              <a:gd name="connsiteY166" fmla="*/ 613955 h 1663715"/>
              <a:gd name="connsiteX167" fmla="*/ 2103679 w 4794628"/>
              <a:gd name="connsiteY167" fmla="*/ 600892 h 1663715"/>
              <a:gd name="connsiteX168" fmla="*/ 2077554 w 4794628"/>
              <a:gd name="connsiteY168" fmla="*/ 587829 h 1663715"/>
              <a:gd name="connsiteX169" fmla="*/ 2025302 w 4794628"/>
              <a:gd name="connsiteY169" fmla="*/ 600892 h 1663715"/>
              <a:gd name="connsiteX170" fmla="*/ 1986114 w 4794628"/>
              <a:gd name="connsiteY170" fmla="*/ 640080 h 1663715"/>
              <a:gd name="connsiteX171" fmla="*/ 1894674 w 4794628"/>
              <a:gd name="connsiteY171" fmla="*/ 744583 h 1663715"/>
              <a:gd name="connsiteX172" fmla="*/ 1881611 w 4794628"/>
              <a:gd name="connsiteY172" fmla="*/ 783772 h 1663715"/>
              <a:gd name="connsiteX173" fmla="*/ 1868548 w 4794628"/>
              <a:gd name="connsiteY173" fmla="*/ 836023 h 1663715"/>
              <a:gd name="connsiteX174" fmla="*/ 1933862 w 4794628"/>
              <a:gd name="connsiteY174" fmla="*/ 522515 h 1663715"/>
              <a:gd name="connsiteX175" fmla="*/ 1986114 w 4794628"/>
              <a:gd name="connsiteY175" fmla="*/ 457200 h 1663715"/>
              <a:gd name="connsiteX176" fmla="*/ 2012239 w 4794628"/>
              <a:gd name="connsiteY176" fmla="*/ 418012 h 1663715"/>
              <a:gd name="connsiteX177" fmla="*/ 1829359 w 4794628"/>
              <a:gd name="connsiteY177" fmla="*/ 522515 h 1663715"/>
              <a:gd name="connsiteX178" fmla="*/ 1777108 w 4794628"/>
              <a:gd name="connsiteY178" fmla="*/ 640080 h 1663715"/>
              <a:gd name="connsiteX179" fmla="*/ 1724856 w 4794628"/>
              <a:gd name="connsiteY179" fmla="*/ 718458 h 1663715"/>
              <a:gd name="connsiteX180" fmla="*/ 1711794 w 4794628"/>
              <a:gd name="connsiteY180" fmla="*/ 757646 h 1663715"/>
              <a:gd name="connsiteX181" fmla="*/ 1764045 w 4794628"/>
              <a:gd name="connsiteY181" fmla="*/ 679269 h 1663715"/>
              <a:gd name="connsiteX182" fmla="*/ 1790171 w 4794628"/>
              <a:gd name="connsiteY182" fmla="*/ 613955 h 1663715"/>
              <a:gd name="connsiteX183" fmla="*/ 1829359 w 4794628"/>
              <a:gd name="connsiteY183" fmla="*/ 574766 h 1663715"/>
              <a:gd name="connsiteX184" fmla="*/ 1881611 w 4794628"/>
              <a:gd name="connsiteY184" fmla="*/ 470263 h 1663715"/>
              <a:gd name="connsiteX185" fmla="*/ 1790171 w 4794628"/>
              <a:gd name="connsiteY185" fmla="*/ 444138 h 1663715"/>
              <a:gd name="connsiteX186" fmla="*/ 1724856 w 4794628"/>
              <a:gd name="connsiteY186" fmla="*/ 483326 h 1663715"/>
              <a:gd name="connsiteX187" fmla="*/ 1620354 w 4794628"/>
              <a:gd name="connsiteY187" fmla="*/ 509452 h 1663715"/>
              <a:gd name="connsiteX188" fmla="*/ 1581165 w 4794628"/>
              <a:gd name="connsiteY188" fmla="*/ 522515 h 1663715"/>
              <a:gd name="connsiteX189" fmla="*/ 1489725 w 4794628"/>
              <a:gd name="connsiteY189" fmla="*/ 574766 h 1663715"/>
              <a:gd name="connsiteX190" fmla="*/ 1398285 w 4794628"/>
              <a:gd name="connsiteY190" fmla="*/ 613955 h 1663715"/>
              <a:gd name="connsiteX191" fmla="*/ 1359096 w 4794628"/>
              <a:gd name="connsiteY191" fmla="*/ 653143 h 1663715"/>
              <a:gd name="connsiteX192" fmla="*/ 1319908 w 4794628"/>
              <a:gd name="connsiteY192" fmla="*/ 679269 h 1663715"/>
              <a:gd name="connsiteX193" fmla="*/ 1424411 w 4794628"/>
              <a:gd name="connsiteY193" fmla="*/ 574766 h 1663715"/>
              <a:gd name="connsiteX194" fmla="*/ 1476662 w 4794628"/>
              <a:gd name="connsiteY194" fmla="*/ 457200 h 1663715"/>
              <a:gd name="connsiteX195" fmla="*/ 1555039 w 4794628"/>
              <a:gd name="connsiteY195" fmla="*/ 378823 h 1663715"/>
              <a:gd name="connsiteX196" fmla="*/ 1620354 w 4794628"/>
              <a:gd name="connsiteY196" fmla="*/ 326572 h 1663715"/>
              <a:gd name="connsiteX197" fmla="*/ 1489725 w 4794628"/>
              <a:gd name="connsiteY197" fmla="*/ 339635 h 1663715"/>
              <a:gd name="connsiteX198" fmla="*/ 1450536 w 4794628"/>
              <a:gd name="connsiteY198" fmla="*/ 378823 h 1663715"/>
              <a:gd name="connsiteX199" fmla="*/ 1411348 w 4794628"/>
              <a:gd name="connsiteY199" fmla="*/ 391886 h 1663715"/>
              <a:gd name="connsiteX200" fmla="*/ 1319908 w 4794628"/>
              <a:gd name="connsiteY200" fmla="*/ 418012 h 1663715"/>
              <a:gd name="connsiteX201" fmla="*/ 1280719 w 4794628"/>
              <a:gd name="connsiteY201" fmla="*/ 457200 h 1663715"/>
              <a:gd name="connsiteX202" fmla="*/ 1202342 w 4794628"/>
              <a:gd name="connsiteY202" fmla="*/ 509452 h 1663715"/>
              <a:gd name="connsiteX203" fmla="*/ 1254594 w 4794628"/>
              <a:gd name="connsiteY203" fmla="*/ 483326 h 1663715"/>
              <a:gd name="connsiteX204" fmla="*/ 1359096 w 4794628"/>
              <a:gd name="connsiteY204" fmla="*/ 365760 h 1663715"/>
              <a:gd name="connsiteX205" fmla="*/ 1424411 w 4794628"/>
              <a:gd name="connsiteY205" fmla="*/ 300446 h 1663715"/>
              <a:gd name="connsiteX206" fmla="*/ 1489725 w 4794628"/>
              <a:gd name="connsiteY206" fmla="*/ 287383 h 1663715"/>
              <a:gd name="connsiteX207" fmla="*/ 1450536 w 4794628"/>
              <a:gd name="connsiteY207" fmla="*/ 274320 h 1663715"/>
              <a:gd name="connsiteX208" fmla="*/ 1280719 w 4794628"/>
              <a:gd name="connsiteY208" fmla="*/ 313509 h 1663715"/>
              <a:gd name="connsiteX209" fmla="*/ 1228468 w 4794628"/>
              <a:gd name="connsiteY209" fmla="*/ 326572 h 1663715"/>
              <a:gd name="connsiteX210" fmla="*/ 1137028 w 4794628"/>
              <a:gd name="connsiteY210" fmla="*/ 378823 h 1663715"/>
              <a:gd name="connsiteX211" fmla="*/ 1071714 w 4794628"/>
              <a:gd name="connsiteY211" fmla="*/ 418012 h 1663715"/>
              <a:gd name="connsiteX212" fmla="*/ 1019462 w 4794628"/>
              <a:gd name="connsiteY212" fmla="*/ 444138 h 1663715"/>
              <a:gd name="connsiteX213" fmla="*/ 1097839 w 4794628"/>
              <a:gd name="connsiteY213" fmla="*/ 365760 h 1663715"/>
              <a:gd name="connsiteX214" fmla="*/ 1137028 w 4794628"/>
              <a:gd name="connsiteY214" fmla="*/ 326572 h 1663715"/>
              <a:gd name="connsiteX215" fmla="*/ 1228468 w 4794628"/>
              <a:gd name="connsiteY215" fmla="*/ 274320 h 1663715"/>
              <a:gd name="connsiteX216" fmla="*/ 1215405 w 4794628"/>
              <a:gd name="connsiteY216" fmla="*/ 222069 h 1663715"/>
              <a:gd name="connsiteX217" fmla="*/ 732079 w 4794628"/>
              <a:gd name="connsiteY217" fmla="*/ 300446 h 1663715"/>
              <a:gd name="connsiteX218" fmla="*/ 679828 w 4794628"/>
              <a:gd name="connsiteY218" fmla="*/ 339635 h 1663715"/>
              <a:gd name="connsiteX219" fmla="*/ 692891 w 4794628"/>
              <a:gd name="connsiteY219" fmla="*/ 300446 h 1663715"/>
              <a:gd name="connsiteX220" fmla="*/ 679828 w 4794628"/>
              <a:gd name="connsiteY220" fmla="*/ 13063 h 1663715"/>
              <a:gd name="connsiteX221" fmla="*/ 640639 w 4794628"/>
              <a:gd name="connsiteY221" fmla="*/ 130629 h 1663715"/>
              <a:gd name="connsiteX222" fmla="*/ 614514 w 4794628"/>
              <a:gd name="connsiteY222" fmla="*/ 339635 h 1663715"/>
              <a:gd name="connsiteX223" fmla="*/ 575325 w 4794628"/>
              <a:gd name="connsiteY223" fmla="*/ 326572 h 1663715"/>
              <a:gd name="connsiteX224" fmla="*/ 523074 w 4794628"/>
              <a:gd name="connsiteY224" fmla="*/ 235132 h 1663715"/>
              <a:gd name="connsiteX225" fmla="*/ 496948 w 4794628"/>
              <a:gd name="connsiteY225" fmla="*/ 104503 h 1663715"/>
              <a:gd name="connsiteX226" fmla="*/ 457759 w 4794628"/>
              <a:gd name="connsiteY226" fmla="*/ 0 h 1663715"/>
              <a:gd name="connsiteX227" fmla="*/ 431634 w 4794628"/>
              <a:gd name="connsiteY227" fmla="*/ 39189 h 1663715"/>
              <a:gd name="connsiteX228" fmla="*/ 379382 w 4794628"/>
              <a:gd name="connsiteY228" fmla="*/ 209006 h 1663715"/>
              <a:gd name="connsiteX229" fmla="*/ 353256 w 4794628"/>
              <a:gd name="connsiteY229" fmla="*/ 169818 h 1663715"/>
              <a:gd name="connsiteX230" fmla="*/ 314068 w 4794628"/>
              <a:gd name="connsiteY230" fmla="*/ 52252 h 1663715"/>
              <a:gd name="connsiteX231" fmla="*/ 261816 w 4794628"/>
              <a:gd name="connsiteY231" fmla="*/ 26126 h 1663715"/>
              <a:gd name="connsiteX232" fmla="*/ 274879 w 4794628"/>
              <a:gd name="connsiteY232" fmla="*/ 78378 h 1663715"/>
              <a:gd name="connsiteX233" fmla="*/ 314068 w 4794628"/>
              <a:gd name="connsiteY233" fmla="*/ 117566 h 1663715"/>
              <a:gd name="connsiteX234" fmla="*/ 366319 w 4794628"/>
              <a:gd name="connsiteY234" fmla="*/ 248195 h 1663715"/>
              <a:gd name="connsiteX235" fmla="*/ 340194 w 4794628"/>
              <a:gd name="connsiteY235" fmla="*/ 365760 h 1663715"/>
              <a:gd name="connsiteX236" fmla="*/ 261816 w 4794628"/>
              <a:gd name="connsiteY236" fmla="*/ 352698 h 1663715"/>
              <a:gd name="connsiteX237" fmla="*/ 209565 w 4794628"/>
              <a:gd name="connsiteY237" fmla="*/ 287383 h 1663715"/>
              <a:gd name="connsiteX238" fmla="*/ 196502 w 4794628"/>
              <a:gd name="connsiteY238" fmla="*/ 222069 h 1663715"/>
              <a:gd name="connsiteX239" fmla="*/ 170376 w 4794628"/>
              <a:gd name="connsiteY239" fmla="*/ 156755 h 1663715"/>
              <a:gd name="connsiteX240" fmla="*/ 157314 w 4794628"/>
              <a:gd name="connsiteY240" fmla="*/ 91440 h 1663715"/>
              <a:gd name="connsiteX241" fmla="*/ 209565 w 4794628"/>
              <a:gd name="connsiteY241" fmla="*/ 235132 h 1663715"/>
              <a:gd name="connsiteX242" fmla="*/ 222628 w 4794628"/>
              <a:gd name="connsiteY242" fmla="*/ 287383 h 1663715"/>
              <a:gd name="connsiteX243" fmla="*/ 183439 w 4794628"/>
              <a:gd name="connsiteY243" fmla="*/ 365760 h 1663715"/>
              <a:gd name="connsiteX244" fmla="*/ 144251 w 4794628"/>
              <a:gd name="connsiteY244" fmla="*/ 352698 h 1663715"/>
              <a:gd name="connsiteX245" fmla="*/ 131188 w 4794628"/>
              <a:gd name="connsiteY245" fmla="*/ 313509 h 1663715"/>
              <a:gd name="connsiteX246" fmla="*/ 91999 w 4794628"/>
              <a:gd name="connsiteY246" fmla="*/ 261258 h 1663715"/>
              <a:gd name="connsiteX247" fmla="*/ 65874 w 4794628"/>
              <a:gd name="connsiteY247" fmla="*/ 209006 h 1663715"/>
              <a:gd name="connsiteX248" fmla="*/ 559 w 4794628"/>
              <a:gd name="connsiteY248" fmla="*/ 457200 h 1663715"/>
              <a:gd name="connsiteX249" fmla="*/ 13622 w 4794628"/>
              <a:gd name="connsiteY249" fmla="*/ 574766 h 1663715"/>
              <a:gd name="connsiteX250" fmla="*/ 91999 w 4794628"/>
              <a:gd name="connsiteY250" fmla="*/ 561703 h 1663715"/>
              <a:gd name="connsiteX251" fmla="*/ 170376 w 4794628"/>
              <a:gd name="connsiteY251"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44205 w 4794628"/>
              <a:gd name="connsiteY109" fmla="*/ 822960 h 1663715"/>
              <a:gd name="connsiteX110" fmla="*/ 3005016 w 4794628"/>
              <a:gd name="connsiteY110" fmla="*/ 849086 h 1663715"/>
              <a:gd name="connsiteX111" fmla="*/ 2991954 w 4794628"/>
              <a:gd name="connsiteY111" fmla="*/ 101890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448011 w 4794628"/>
              <a:gd name="connsiteY132" fmla="*/ 813916 h 1663715"/>
              <a:gd name="connsiteX133" fmla="*/ 2404125 w 4794628"/>
              <a:gd name="connsiteY133" fmla="*/ 757646 h 1663715"/>
              <a:gd name="connsiteX134" fmla="*/ 2455249 w 4794628"/>
              <a:gd name="connsiteY134" fmla="*/ 852966 h 1663715"/>
              <a:gd name="connsiteX135" fmla="*/ 2430251 w 4794628"/>
              <a:gd name="connsiteY135" fmla="*/ 836023 h 1663715"/>
              <a:gd name="connsiteX136" fmla="*/ 2469439 w 4794628"/>
              <a:gd name="connsiteY136" fmla="*/ 862149 h 1663715"/>
              <a:gd name="connsiteX137" fmla="*/ 2508628 w 4794628"/>
              <a:gd name="connsiteY137" fmla="*/ 901338 h 1663715"/>
              <a:gd name="connsiteX138" fmla="*/ 2234308 w 4794628"/>
              <a:gd name="connsiteY138" fmla="*/ 927463 h 1663715"/>
              <a:gd name="connsiteX139" fmla="*/ 2208182 w 4794628"/>
              <a:gd name="connsiteY139" fmla="*/ 888275 h 1663715"/>
              <a:gd name="connsiteX140" fmla="*/ 2205945 w 4794628"/>
              <a:gd name="connsiteY140" fmla="*/ 936554 h 1663715"/>
              <a:gd name="connsiteX141" fmla="*/ 2168994 w 4794628"/>
              <a:gd name="connsiteY141" fmla="*/ 849086 h 1663715"/>
              <a:gd name="connsiteX142" fmla="*/ 2051428 w 4794628"/>
              <a:gd name="connsiteY142" fmla="*/ 809898 h 1663715"/>
              <a:gd name="connsiteX143" fmla="*/ 2067869 w 4794628"/>
              <a:gd name="connsiteY143" fmla="*/ 793904 h 1663715"/>
              <a:gd name="connsiteX144" fmla="*/ 2095230 w 4794628"/>
              <a:gd name="connsiteY144" fmla="*/ 752978 h 1663715"/>
              <a:gd name="connsiteX145" fmla="*/ 2080850 w 4794628"/>
              <a:gd name="connsiteY145" fmla="*/ 739916 h 1663715"/>
              <a:gd name="connsiteX146" fmla="*/ 2076770 w 4794628"/>
              <a:gd name="connsiteY146" fmla="*/ 736586 h 1663715"/>
              <a:gd name="connsiteX147" fmla="*/ 2168994 w 4794628"/>
              <a:gd name="connsiteY147" fmla="*/ 744583 h 1663715"/>
              <a:gd name="connsiteX148" fmla="*/ 2208182 w 4794628"/>
              <a:gd name="connsiteY148" fmla="*/ 796835 h 1663715"/>
              <a:gd name="connsiteX149" fmla="*/ 2247371 w 4794628"/>
              <a:gd name="connsiteY149" fmla="*/ 822960 h 1663715"/>
              <a:gd name="connsiteX150" fmla="*/ 2273496 w 4794628"/>
              <a:gd name="connsiteY150" fmla="*/ 862149 h 1663715"/>
              <a:gd name="connsiteX151" fmla="*/ 2221245 w 4794628"/>
              <a:gd name="connsiteY151" fmla="*/ 836023 h 1663715"/>
              <a:gd name="connsiteX152" fmla="*/ 2182056 w 4794628"/>
              <a:gd name="connsiteY152" fmla="*/ 535578 h 1663715"/>
              <a:gd name="connsiteX153" fmla="*/ 2267933 w 4794628"/>
              <a:gd name="connsiteY153" fmla="*/ 345351 h 1663715"/>
              <a:gd name="connsiteX154" fmla="*/ 2263635 w 4794628"/>
              <a:gd name="connsiteY154" fmla="*/ 429957 h 1663715"/>
              <a:gd name="connsiteX155" fmla="*/ 2273496 w 4794628"/>
              <a:gd name="connsiteY155" fmla="*/ 509452 h 1663715"/>
              <a:gd name="connsiteX156" fmla="*/ 2338811 w 4794628"/>
              <a:gd name="connsiteY156" fmla="*/ 587829 h 1663715"/>
              <a:gd name="connsiteX157" fmla="*/ 2364936 w 4794628"/>
              <a:gd name="connsiteY157" fmla="*/ 640080 h 1663715"/>
              <a:gd name="connsiteX158" fmla="*/ 2377999 w 4794628"/>
              <a:gd name="connsiteY158" fmla="*/ 679269 h 1663715"/>
              <a:gd name="connsiteX159" fmla="*/ 2417188 w 4794628"/>
              <a:gd name="connsiteY159" fmla="*/ 731520 h 1663715"/>
              <a:gd name="connsiteX160" fmla="*/ 2456376 w 4794628"/>
              <a:gd name="connsiteY160" fmla="*/ 862149 h 1663715"/>
              <a:gd name="connsiteX161" fmla="*/ 2479000 w 4794628"/>
              <a:gd name="connsiteY161" fmla="*/ 967196 h 1663715"/>
              <a:gd name="connsiteX162" fmla="*/ 2012239 w 4794628"/>
              <a:gd name="connsiteY162" fmla="*/ 914400 h 1663715"/>
              <a:gd name="connsiteX163" fmla="*/ 1959988 w 4794628"/>
              <a:gd name="connsiteY163" fmla="*/ 940526 h 1663715"/>
              <a:gd name="connsiteX164" fmla="*/ 1986114 w 4794628"/>
              <a:gd name="connsiteY164" fmla="*/ 836023 h 1663715"/>
              <a:gd name="connsiteX165" fmla="*/ 2025302 w 4794628"/>
              <a:gd name="connsiteY165" fmla="*/ 718458 h 1663715"/>
              <a:gd name="connsiteX166" fmla="*/ 2051428 w 4794628"/>
              <a:gd name="connsiteY166" fmla="*/ 666206 h 1663715"/>
              <a:gd name="connsiteX167" fmla="*/ 2064491 w 4794628"/>
              <a:gd name="connsiteY167" fmla="*/ 613955 h 1663715"/>
              <a:gd name="connsiteX168" fmla="*/ 2103679 w 4794628"/>
              <a:gd name="connsiteY168" fmla="*/ 600892 h 1663715"/>
              <a:gd name="connsiteX169" fmla="*/ 2077554 w 4794628"/>
              <a:gd name="connsiteY169" fmla="*/ 587829 h 1663715"/>
              <a:gd name="connsiteX170" fmla="*/ 2025302 w 4794628"/>
              <a:gd name="connsiteY170" fmla="*/ 600892 h 1663715"/>
              <a:gd name="connsiteX171" fmla="*/ 1986114 w 4794628"/>
              <a:gd name="connsiteY171" fmla="*/ 640080 h 1663715"/>
              <a:gd name="connsiteX172" fmla="*/ 1894674 w 4794628"/>
              <a:gd name="connsiteY172" fmla="*/ 744583 h 1663715"/>
              <a:gd name="connsiteX173" fmla="*/ 1881611 w 4794628"/>
              <a:gd name="connsiteY173" fmla="*/ 783772 h 1663715"/>
              <a:gd name="connsiteX174" fmla="*/ 1868548 w 4794628"/>
              <a:gd name="connsiteY174" fmla="*/ 836023 h 1663715"/>
              <a:gd name="connsiteX175" fmla="*/ 1933862 w 4794628"/>
              <a:gd name="connsiteY175" fmla="*/ 522515 h 1663715"/>
              <a:gd name="connsiteX176" fmla="*/ 1986114 w 4794628"/>
              <a:gd name="connsiteY176" fmla="*/ 457200 h 1663715"/>
              <a:gd name="connsiteX177" fmla="*/ 2012239 w 4794628"/>
              <a:gd name="connsiteY177" fmla="*/ 418012 h 1663715"/>
              <a:gd name="connsiteX178" fmla="*/ 1829359 w 4794628"/>
              <a:gd name="connsiteY178" fmla="*/ 522515 h 1663715"/>
              <a:gd name="connsiteX179" fmla="*/ 1777108 w 4794628"/>
              <a:gd name="connsiteY179" fmla="*/ 640080 h 1663715"/>
              <a:gd name="connsiteX180" fmla="*/ 1724856 w 4794628"/>
              <a:gd name="connsiteY180" fmla="*/ 718458 h 1663715"/>
              <a:gd name="connsiteX181" fmla="*/ 1711794 w 4794628"/>
              <a:gd name="connsiteY181" fmla="*/ 757646 h 1663715"/>
              <a:gd name="connsiteX182" fmla="*/ 1764045 w 4794628"/>
              <a:gd name="connsiteY182" fmla="*/ 679269 h 1663715"/>
              <a:gd name="connsiteX183" fmla="*/ 1790171 w 4794628"/>
              <a:gd name="connsiteY183" fmla="*/ 613955 h 1663715"/>
              <a:gd name="connsiteX184" fmla="*/ 1829359 w 4794628"/>
              <a:gd name="connsiteY184" fmla="*/ 574766 h 1663715"/>
              <a:gd name="connsiteX185" fmla="*/ 1881611 w 4794628"/>
              <a:gd name="connsiteY185" fmla="*/ 470263 h 1663715"/>
              <a:gd name="connsiteX186" fmla="*/ 1790171 w 4794628"/>
              <a:gd name="connsiteY186" fmla="*/ 444138 h 1663715"/>
              <a:gd name="connsiteX187" fmla="*/ 1724856 w 4794628"/>
              <a:gd name="connsiteY187" fmla="*/ 483326 h 1663715"/>
              <a:gd name="connsiteX188" fmla="*/ 1620354 w 4794628"/>
              <a:gd name="connsiteY188" fmla="*/ 509452 h 1663715"/>
              <a:gd name="connsiteX189" fmla="*/ 1581165 w 4794628"/>
              <a:gd name="connsiteY189" fmla="*/ 522515 h 1663715"/>
              <a:gd name="connsiteX190" fmla="*/ 1489725 w 4794628"/>
              <a:gd name="connsiteY190" fmla="*/ 574766 h 1663715"/>
              <a:gd name="connsiteX191" fmla="*/ 1398285 w 4794628"/>
              <a:gd name="connsiteY191" fmla="*/ 613955 h 1663715"/>
              <a:gd name="connsiteX192" fmla="*/ 1359096 w 4794628"/>
              <a:gd name="connsiteY192" fmla="*/ 653143 h 1663715"/>
              <a:gd name="connsiteX193" fmla="*/ 1319908 w 4794628"/>
              <a:gd name="connsiteY193" fmla="*/ 679269 h 1663715"/>
              <a:gd name="connsiteX194" fmla="*/ 1424411 w 4794628"/>
              <a:gd name="connsiteY194" fmla="*/ 574766 h 1663715"/>
              <a:gd name="connsiteX195" fmla="*/ 1476662 w 4794628"/>
              <a:gd name="connsiteY195" fmla="*/ 457200 h 1663715"/>
              <a:gd name="connsiteX196" fmla="*/ 1555039 w 4794628"/>
              <a:gd name="connsiteY196" fmla="*/ 378823 h 1663715"/>
              <a:gd name="connsiteX197" fmla="*/ 1620354 w 4794628"/>
              <a:gd name="connsiteY197" fmla="*/ 326572 h 1663715"/>
              <a:gd name="connsiteX198" fmla="*/ 1489725 w 4794628"/>
              <a:gd name="connsiteY198" fmla="*/ 339635 h 1663715"/>
              <a:gd name="connsiteX199" fmla="*/ 1450536 w 4794628"/>
              <a:gd name="connsiteY199" fmla="*/ 378823 h 1663715"/>
              <a:gd name="connsiteX200" fmla="*/ 1411348 w 4794628"/>
              <a:gd name="connsiteY200" fmla="*/ 391886 h 1663715"/>
              <a:gd name="connsiteX201" fmla="*/ 1319908 w 4794628"/>
              <a:gd name="connsiteY201" fmla="*/ 418012 h 1663715"/>
              <a:gd name="connsiteX202" fmla="*/ 1280719 w 4794628"/>
              <a:gd name="connsiteY202" fmla="*/ 457200 h 1663715"/>
              <a:gd name="connsiteX203" fmla="*/ 1202342 w 4794628"/>
              <a:gd name="connsiteY203" fmla="*/ 509452 h 1663715"/>
              <a:gd name="connsiteX204" fmla="*/ 1254594 w 4794628"/>
              <a:gd name="connsiteY204" fmla="*/ 483326 h 1663715"/>
              <a:gd name="connsiteX205" fmla="*/ 1359096 w 4794628"/>
              <a:gd name="connsiteY205" fmla="*/ 365760 h 1663715"/>
              <a:gd name="connsiteX206" fmla="*/ 1424411 w 4794628"/>
              <a:gd name="connsiteY206" fmla="*/ 300446 h 1663715"/>
              <a:gd name="connsiteX207" fmla="*/ 1489725 w 4794628"/>
              <a:gd name="connsiteY207" fmla="*/ 287383 h 1663715"/>
              <a:gd name="connsiteX208" fmla="*/ 1450536 w 4794628"/>
              <a:gd name="connsiteY208" fmla="*/ 274320 h 1663715"/>
              <a:gd name="connsiteX209" fmla="*/ 1280719 w 4794628"/>
              <a:gd name="connsiteY209" fmla="*/ 313509 h 1663715"/>
              <a:gd name="connsiteX210" fmla="*/ 1228468 w 4794628"/>
              <a:gd name="connsiteY210" fmla="*/ 326572 h 1663715"/>
              <a:gd name="connsiteX211" fmla="*/ 1137028 w 4794628"/>
              <a:gd name="connsiteY211" fmla="*/ 378823 h 1663715"/>
              <a:gd name="connsiteX212" fmla="*/ 1071714 w 4794628"/>
              <a:gd name="connsiteY212" fmla="*/ 418012 h 1663715"/>
              <a:gd name="connsiteX213" fmla="*/ 1019462 w 4794628"/>
              <a:gd name="connsiteY213" fmla="*/ 444138 h 1663715"/>
              <a:gd name="connsiteX214" fmla="*/ 1097839 w 4794628"/>
              <a:gd name="connsiteY214" fmla="*/ 365760 h 1663715"/>
              <a:gd name="connsiteX215" fmla="*/ 1137028 w 4794628"/>
              <a:gd name="connsiteY215" fmla="*/ 326572 h 1663715"/>
              <a:gd name="connsiteX216" fmla="*/ 1228468 w 4794628"/>
              <a:gd name="connsiteY216" fmla="*/ 274320 h 1663715"/>
              <a:gd name="connsiteX217" fmla="*/ 1215405 w 4794628"/>
              <a:gd name="connsiteY217" fmla="*/ 222069 h 1663715"/>
              <a:gd name="connsiteX218" fmla="*/ 732079 w 4794628"/>
              <a:gd name="connsiteY218" fmla="*/ 300446 h 1663715"/>
              <a:gd name="connsiteX219" fmla="*/ 679828 w 4794628"/>
              <a:gd name="connsiteY219" fmla="*/ 339635 h 1663715"/>
              <a:gd name="connsiteX220" fmla="*/ 692891 w 4794628"/>
              <a:gd name="connsiteY220" fmla="*/ 300446 h 1663715"/>
              <a:gd name="connsiteX221" fmla="*/ 679828 w 4794628"/>
              <a:gd name="connsiteY221" fmla="*/ 13063 h 1663715"/>
              <a:gd name="connsiteX222" fmla="*/ 640639 w 4794628"/>
              <a:gd name="connsiteY222" fmla="*/ 130629 h 1663715"/>
              <a:gd name="connsiteX223" fmla="*/ 614514 w 4794628"/>
              <a:gd name="connsiteY223" fmla="*/ 339635 h 1663715"/>
              <a:gd name="connsiteX224" fmla="*/ 575325 w 4794628"/>
              <a:gd name="connsiteY224" fmla="*/ 326572 h 1663715"/>
              <a:gd name="connsiteX225" fmla="*/ 523074 w 4794628"/>
              <a:gd name="connsiteY225" fmla="*/ 235132 h 1663715"/>
              <a:gd name="connsiteX226" fmla="*/ 496948 w 4794628"/>
              <a:gd name="connsiteY226" fmla="*/ 104503 h 1663715"/>
              <a:gd name="connsiteX227" fmla="*/ 457759 w 4794628"/>
              <a:gd name="connsiteY227" fmla="*/ 0 h 1663715"/>
              <a:gd name="connsiteX228" fmla="*/ 431634 w 4794628"/>
              <a:gd name="connsiteY228" fmla="*/ 39189 h 1663715"/>
              <a:gd name="connsiteX229" fmla="*/ 379382 w 4794628"/>
              <a:gd name="connsiteY229" fmla="*/ 209006 h 1663715"/>
              <a:gd name="connsiteX230" fmla="*/ 353256 w 4794628"/>
              <a:gd name="connsiteY230" fmla="*/ 169818 h 1663715"/>
              <a:gd name="connsiteX231" fmla="*/ 314068 w 4794628"/>
              <a:gd name="connsiteY231" fmla="*/ 52252 h 1663715"/>
              <a:gd name="connsiteX232" fmla="*/ 261816 w 4794628"/>
              <a:gd name="connsiteY232" fmla="*/ 26126 h 1663715"/>
              <a:gd name="connsiteX233" fmla="*/ 274879 w 4794628"/>
              <a:gd name="connsiteY233" fmla="*/ 78378 h 1663715"/>
              <a:gd name="connsiteX234" fmla="*/ 314068 w 4794628"/>
              <a:gd name="connsiteY234" fmla="*/ 117566 h 1663715"/>
              <a:gd name="connsiteX235" fmla="*/ 366319 w 4794628"/>
              <a:gd name="connsiteY235" fmla="*/ 248195 h 1663715"/>
              <a:gd name="connsiteX236" fmla="*/ 340194 w 4794628"/>
              <a:gd name="connsiteY236" fmla="*/ 365760 h 1663715"/>
              <a:gd name="connsiteX237" fmla="*/ 261816 w 4794628"/>
              <a:gd name="connsiteY237" fmla="*/ 352698 h 1663715"/>
              <a:gd name="connsiteX238" fmla="*/ 209565 w 4794628"/>
              <a:gd name="connsiteY238" fmla="*/ 287383 h 1663715"/>
              <a:gd name="connsiteX239" fmla="*/ 196502 w 4794628"/>
              <a:gd name="connsiteY239" fmla="*/ 222069 h 1663715"/>
              <a:gd name="connsiteX240" fmla="*/ 170376 w 4794628"/>
              <a:gd name="connsiteY240" fmla="*/ 156755 h 1663715"/>
              <a:gd name="connsiteX241" fmla="*/ 157314 w 4794628"/>
              <a:gd name="connsiteY241" fmla="*/ 91440 h 1663715"/>
              <a:gd name="connsiteX242" fmla="*/ 209565 w 4794628"/>
              <a:gd name="connsiteY242" fmla="*/ 235132 h 1663715"/>
              <a:gd name="connsiteX243" fmla="*/ 222628 w 4794628"/>
              <a:gd name="connsiteY243" fmla="*/ 287383 h 1663715"/>
              <a:gd name="connsiteX244" fmla="*/ 183439 w 4794628"/>
              <a:gd name="connsiteY244" fmla="*/ 365760 h 1663715"/>
              <a:gd name="connsiteX245" fmla="*/ 144251 w 4794628"/>
              <a:gd name="connsiteY245" fmla="*/ 352698 h 1663715"/>
              <a:gd name="connsiteX246" fmla="*/ 131188 w 4794628"/>
              <a:gd name="connsiteY246" fmla="*/ 313509 h 1663715"/>
              <a:gd name="connsiteX247" fmla="*/ 91999 w 4794628"/>
              <a:gd name="connsiteY247" fmla="*/ 261258 h 1663715"/>
              <a:gd name="connsiteX248" fmla="*/ 65874 w 4794628"/>
              <a:gd name="connsiteY248" fmla="*/ 209006 h 1663715"/>
              <a:gd name="connsiteX249" fmla="*/ 559 w 4794628"/>
              <a:gd name="connsiteY249" fmla="*/ 457200 h 1663715"/>
              <a:gd name="connsiteX250" fmla="*/ 13622 w 4794628"/>
              <a:gd name="connsiteY250" fmla="*/ 574766 h 1663715"/>
              <a:gd name="connsiteX251" fmla="*/ 91999 w 4794628"/>
              <a:gd name="connsiteY251" fmla="*/ 561703 h 1663715"/>
              <a:gd name="connsiteX252" fmla="*/ 170376 w 4794628"/>
              <a:gd name="connsiteY252"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44205 w 4794628"/>
              <a:gd name="connsiteY109" fmla="*/ 822960 h 1663715"/>
              <a:gd name="connsiteX110" fmla="*/ 3005016 w 4794628"/>
              <a:gd name="connsiteY110" fmla="*/ 849086 h 1663715"/>
              <a:gd name="connsiteX111" fmla="*/ 2991954 w 4794628"/>
              <a:gd name="connsiteY111" fmla="*/ 101890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448011 w 4794628"/>
              <a:gd name="connsiteY132" fmla="*/ 813916 h 1663715"/>
              <a:gd name="connsiteX133" fmla="*/ 2404125 w 4794628"/>
              <a:gd name="connsiteY133" fmla="*/ 757646 h 1663715"/>
              <a:gd name="connsiteX134" fmla="*/ 2455249 w 4794628"/>
              <a:gd name="connsiteY134" fmla="*/ 852966 h 1663715"/>
              <a:gd name="connsiteX135" fmla="*/ 2430251 w 4794628"/>
              <a:gd name="connsiteY135" fmla="*/ 836023 h 1663715"/>
              <a:gd name="connsiteX136" fmla="*/ 2469439 w 4794628"/>
              <a:gd name="connsiteY136" fmla="*/ 862149 h 1663715"/>
              <a:gd name="connsiteX137" fmla="*/ 2508628 w 4794628"/>
              <a:gd name="connsiteY137" fmla="*/ 901338 h 1663715"/>
              <a:gd name="connsiteX138" fmla="*/ 2234308 w 4794628"/>
              <a:gd name="connsiteY138" fmla="*/ 927463 h 1663715"/>
              <a:gd name="connsiteX139" fmla="*/ 2208182 w 4794628"/>
              <a:gd name="connsiteY139" fmla="*/ 888275 h 1663715"/>
              <a:gd name="connsiteX140" fmla="*/ 2205945 w 4794628"/>
              <a:gd name="connsiteY140" fmla="*/ 936554 h 1663715"/>
              <a:gd name="connsiteX141" fmla="*/ 2168994 w 4794628"/>
              <a:gd name="connsiteY141" fmla="*/ 849086 h 1663715"/>
              <a:gd name="connsiteX142" fmla="*/ 2051428 w 4794628"/>
              <a:gd name="connsiteY142" fmla="*/ 809898 h 1663715"/>
              <a:gd name="connsiteX143" fmla="*/ 2067869 w 4794628"/>
              <a:gd name="connsiteY143" fmla="*/ 793904 h 1663715"/>
              <a:gd name="connsiteX144" fmla="*/ 2095230 w 4794628"/>
              <a:gd name="connsiteY144" fmla="*/ 752978 h 1663715"/>
              <a:gd name="connsiteX145" fmla="*/ 2080850 w 4794628"/>
              <a:gd name="connsiteY145" fmla="*/ 739916 h 1663715"/>
              <a:gd name="connsiteX146" fmla="*/ 2076770 w 4794628"/>
              <a:gd name="connsiteY146" fmla="*/ 736586 h 1663715"/>
              <a:gd name="connsiteX147" fmla="*/ 2168994 w 4794628"/>
              <a:gd name="connsiteY147" fmla="*/ 744583 h 1663715"/>
              <a:gd name="connsiteX148" fmla="*/ 2208182 w 4794628"/>
              <a:gd name="connsiteY148" fmla="*/ 796835 h 1663715"/>
              <a:gd name="connsiteX149" fmla="*/ 2247371 w 4794628"/>
              <a:gd name="connsiteY149" fmla="*/ 822960 h 1663715"/>
              <a:gd name="connsiteX150" fmla="*/ 2273496 w 4794628"/>
              <a:gd name="connsiteY150" fmla="*/ 862149 h 1663715"/>
              <a:gd name="connsiteX151" fmla="*/ 2221245 w 4794628"/>
              <a:gd name="connsiteY151" fmla="*/ 836023 h 1663715"/>
              <a:gd name="connsiteX152" fmla="*/ 2212962 w 4794628"/>
              <a:gd name="connsiteY152" fmla="*/ 553308 h 1663715"/>
              <a:gd name="connsiteX153" fmla="*/ 2267933 w 4794628"/>
              <a:gd name="connsiteY153" fmla="*/ 345351 h 1663715"/>
              <a:gd name="connsiteX154" fmla="*/ 2263635 w 4794628"/>
              <a:gd name="connsiteY154" fmla="*/ 429957 h 1663715"/>
              <a:gd name="connsiteX155" fmla="*/ 2273496 w 4794628"/>
              <a:gd name="connsiteY155" fmla="*/ 509452 h 1663715"/>
              <a:gd name="connsiteX156" fmla="*/ 2338811 w 4794628"/>
              <a:gd name="connsiteY156" fmla="*/ 587829 h 1663715"/>
              <a:gd name="connsiteX157" fmla="*/ 2364936 w 4794628"/>
              <a:gd name="connsiteY157" fmla="*/ 640080 h 1663715"/>
              <a:gd name="connsiteX158" fmla="*/ 2377999 w 4794628"/>
              <a:gd name="connsiteY158" fmla="*/ 679269 h 1663715"/>
              <a:gd name="connsiteX159" fmla="*/ 2417188 w 4794628"/>
              <a:gd name="connsiteY159" fmla="*/ 731520 h 1663715"/>
              <a:gd name="connsiteX160" fmla="*/ 2456376 w 4794628"/>
              <a:gd name="connsiteY160" fmla="*/ 862149 h 1663715"/>
              <a:gd name="connsiteX161" fmla="*/ 2479000 w 4794628"/>
              <a:gd name="connsiteY161" fmla="*/ 967196 h 1663715"/>
              <a:gd name="connsiteX162" fmla="*/ 2012239 w 4794628"/>
              <a:gd name="connsiteY162" fmla="*/ 914400 h 1663715"/>
              <a:gd name="connsiteX163" fmla="*/ 1959988 w 4794628"/>
              <a:gd name="connsiteY163" fmla="*/ 940526 h 1663715"/>
              <a:gd name="connsiteX164" fmla="*/ 1986114 w 4794628"/>
              <a:gd name="connsiteY164" fmla="*/ 836023 h 1663715"/>
              <a:gd name="connsiteX165" fmla="*/ 2025302 w 4794628"/>
              <a:gd name="connsiteY165" fmla="*/ 718458 h 1663715"/>
              <a:gd name="connsiteX166" fmla="*/ 2051428 w 4794628"/>
              <a:gd name="connsiteY166" fmla="*/ 666206 h 1663715"/>
              <a:gd name="connsiteX167" fmla="*/ 2064491 w 4794628"/>
              <a:gd name="connsiteY167" fmla="*/ 613955 h 1663715"/>
              <a:gd name="connsiteX168" fmla="*/ 2103679 w 4794628"/>
              <a:gd name="connsiteY168" fmla="*/ 600892 h 1663715"/>
              <a:gd name="connsiteX169" fmla="*/ 2077554 w 4794628"/>
              <a:gd name="connsiteY169" fmla="*/ 587829 h 1663715"/>
              <a:gd name="connsiteX170" fmla="*/ 2025302 w 4794628"/>
              <a:gd name="connsiteY170" fmla="*/ 600892 h 1663715"/>
              <a:gd name="connsiteX171" fmla="*/ 1986114 w 4794628"/>
              <a:gd name="connsiteY171" fmla="*/ 640080 h 1663715"/>
              <a:gd name="connsiteX172" fmla="*/ 1894674 w 4794628"/>
              <a:gd name="connsiteY172" fmla="*/ 744583 h 1663715"/>
              <a:gd name="connsiteX173" fmla="*/ 1881611 w 4794628"/>
              <a:gd name="connsiteY173" fmla="*/ 783772 h 1663715"/>
              <a:gd name="connsiteX174" fmla="*/ 1868548 w 4794628"/>
              <a:gd name="connsiteY174" fmla="*/ 836023 h 1663715"/>
              <a:gd name="connsiteX175" fmla="*/ 1933862 w 4794628"/>
              <a:gd name="connsiteY175" fmla="*/ 522515 h 1663715"/>
              <a:gd name="connsiteX176" fmla="*/ 1986114 w 4794628"/>
              <a:gd name="connsiteY176" fmla="*/ 457200 h 1663715"/>
              <a:gd name="connsiteX177" fmla="*/ 2012239 w 4794628"/>
              <a:gd name="connsiteY177" fmla="*/ 418012 h 1663715"/>
              <a:gd name="connsiteX178" fmla="*/ 1829359 w 4794628"/>
              <a:gd name="connsiteY178" fmla="*/ 522515 h 1663715"/>
              <a:gd name="connsiteX179" fmla="*/ 1777108 w 4794628"/>
              <a:gd name="connsiteY179" fmla="*/ 640080 h 1663715"/>
              <a:gd name="connsiteX180" fmla="*/ 1724856 w 4794628"/>
              <a:gd name="connsiteY180" fmla="*/ 718458 h 1663715"/>
              <a:gd name="connsiteX181" fmla="*/ 1711794 w 4794628"/>
              <a:gd name="connsiteY181" fmla="*/ 757646 h 1663715"/>
              <a:gd name="connsiteX182" fmla="*/ 1764045 w 4794628"/>
              <a:gd name="connsiteY182" fmla="*/ 679269 h 1663715"/>
              <a:gd name="connsiteX183" fmla="*/ 1790171 w 4794628"/>
              <a:gd name="connsiteY183" fmla="*/ 613955 h 1663715"/>
              <a:gd name="connsiteX184" fmla="*/ 1829359 w 4794628"/>
              <a:gd name="connsiteY184" fmla="*/ 574766 h 1663715"/>
              <a:gd name="connsiteX185" fmla="*/ 1881611 w 4794628"/>
              <a:gd name="connsiteY185" fmla="*/ 470263 h 1663715"/>
              <a:gd name="connsiteX186" fmla="*/ 1790171 w 4794628"/>
              <a:gd name="connsiteY186" fmla="*/ 444138 h 1663715"/>
              <a:gd name="connsiteX187" fmla="*/ 1724856 w 4794628"/>
              <a:gd name="connsiteY187" fmla="*/ 483326 h 1663715"/>
              <a:gd name="connsiteX188" fmla="*/ 1620354 w 4794628"/>
              <a:gd name="connsiteY188" fmla="*/ 509452 h 1663715"/>
              <a:gd name="connsiteX189" fmla="*/ 1581165 w 4794628"/>
              <a:gd name="connsiteY189" fmla="*/ 522515 h 1663715"/>
              <a:gd name="connsiteX190" fmla="*/ 1489725 w 4794628"/>
              <a:gd name="connsiteY190" fmla="*/ 574766 h 1663715"/>
              <a:gd name="connsiteX191" fmla="*/ 1398285 w 4794628"/>
              <a:gd name="connsiteY191" fmla="*/ 613955 h 1663715"/>
              <a:gd name="connsiteX192" fmla="*/ 1359096 w 4794628"/>
              <a:gd name="connsiteY192" fmla="*/ 653143 h 1663715"/>
              <a:gd name="connsiteX193" fmla="*/ 1319908 w 4794628"/>
              <a:gd name="connsiteY193" fmla="*/ 679269 h 1663715"/>
              <a:gd name="connsiteX194" fmla="*/ 1424411 w 4794628"/>
              <a:gd name="connsiteY194" fmla="*/ 574766 h 1663715"/>
              <a:gd name="connsiteX195" fmla="*/ 1476662 w 4794628"/>
              <a:gd name="connsiteY195" fmla="*/ 457200 h 1663715"/>
              <a:gd name="connsiteX196" fmla="*/ 1555039 w 4794628"/>
              <a:gd name="connsiteY196" fmla="*/ 378823 h 1663715"/>
              <a:gd name="connsiteX197" fmla="*/ 1620354 w 4794628"/>
              <a:gd name="connsiteY197" fmla="*/ 326572 h 1663715"/>
              <a:gd name="connsiteX198" fmla="*/ 1489725 w 4794628"/>
              <a:gd name="connsiteY198" fmla="*/ 339635 h 1663715"/>
              <a:gd name="connsiteX199" fmla="*/ 1450536 w 4794628"/>
              <a:gd name="connsiteY199" fmla="*/ 378823 h 1663715"/>
              <a:gd name="connsiteX200" fmla="*/ 1411348 w 4794628"/>
              <a:gd name="connsiteY200" fmla="*/ 391886 h 1663715"/>
              <a:gd name="connsiteX201" fmla="*/ 1319908 w 4794628"/>
              <a:gd name="connsiteY201" fmla="*/ 418012 h 1663715"/>
              <a:gd name="connsiteX202" fmla="*/ 1280719 w 4794628"/>
              <a:gd name="connsiteY202" fmla="*/ 457200 h 1663715"/>
              <a:gd name="connsiteX203" fmla="*/ 1202342 w 4794628"/>
              <a:gd name="connsiteY203" fmla="*/ 509452 h 1663715"/>
              <a:gd name="connsiteX204" fmla="*/ 1254594 w 4794628"/>
              <a:gd name="connsiteY204" fmla="*/ 483326 h 1663715"/>
              <a:gd name="connsiteX205" fmla="*/ 1359096 w 4794628"/>
              <a:gd name="connsiteY205" fmla="*/ 365760 h 1663715"/>
              <a:gd name="connsiteX206" fmla="*/ 1424411 w 4794628"/>
              <a:gd name="connsiteY206" fmla="*/ 300446 h 1663715"/>
              <a:gd name="connsiteX207" fmla="*/ 1489725 w 4794628"/>
              <a:gd name="connsiteY207" fmla="*/ 287383 h 1663715"/>
              <a:gd name="connsiteX208" fmla="*/ 1450536 w 4794628"/>
              <a:gd name="connsiteY208" fmla="*/ 274320 h 1663715"/>
              <a:gd name="connsiteX209" fmla="*/ 1280719 w 4794628"/>
              <a:gd name="connsiteY209" fmla="*/ 313509 h 1663715"/>
              <a:gd name="connsiteX210" fmla="*/ 1228468 w 4794628"/>
              <a:gd name="connsiteY210" fmla="*/ 326572 h 1663715"/>
              <a:gd name="connsiteX211" fmla="*/ 1137028 w 4794628"/>
              <a:gd name="connsiteY211" fmla="*/ 378823 h 1663715"/>
              <a:gd name="connsiteX212" fmla="*/ 1071714 w 4794628"/>
              <a:gd name="connsiteY212" fmla="*/ 418012 h 1663715"/>
              <a:gd name="connsiteX213" fmla="*/ 1019462 w 4794628"/>
              <a:gd name="connsiteY213" fmla="*/ 444138 h 1663715"/>
              <a:gd name="connsiteX214" fmla="*/ 1097839 w 4794628"/>
              <a:gd name="connsiteY214" fmla="*/ 365760 h 1663715"/>
              <a:gd name="connsiteX215" fmla="*/ 1137028 w 4794628"/>
              <a:gd name="connsiteY215" fmla="*/ 326572 h 1663715"/>
              <a:gd name="connsiteX216" fmla="*/ 1228468 w 4794628"/>
              <a:gd name="connsiteY216" fmla="*/ 274320 h 1663715"/>
              <a:gd name="connsiteX217" fmla="*/ 1215405 w 4794628"/>
              <a:gd name="connsiteY217" fmla="*/ 222069 h 1663715"/>
              <a:gd name="connsiteX218" fmla="*/ 732079 w 4794628"/>
              <a:gd name="connsiteY218" fmla="*/ 300446 h 1663715"/>
              <a:gd name="connsiteX219" fmla="*/ 679828 w 4794628"/>
              <a:gd name="connsiteY219" fmla="*/ 339635 h 1663715"/>
              <a:gd name="connsiteX220" fmla="*/ 692891 w 4794628"/>
              <a:gd name="connsiteY220" fmla="*/ 300446 h 1663715"/>
              <a:gd name="connsiteX221" fmla="*/ 679828 w 4794628"/>
              <a:gd name="connsiteY221" fmla="*/ 13063 h 1663715"/>
              <a:gd name="connsiteX222" fmla="*/ 640639 w 4794628"/>
              <a:gd name="connsiteY222" fmla="*/ 130629 h 1663715"/>
              <a:gd name="connsiteX223" fmla="*/ 614514 w 4794628"/>
              <a:gd name="connsiteY223" fmla="*/ 339635 h 1663715"/>
              <a:gd name="connsiteX224" fmla="*/ 575325 w 4794628"/>
              <a:gd name="connsiteY224" fmla="*/ 326572 h 1663715"/>
              <a:gd name="connsiteX225" fmla="*/ 523074 w 4794628"/>
              <a:gd name="connsiteY225" fmla="*/ 235132 h 1663715"/>
              <a:gd name="connsiteX226" fmla="*/ 496948 w 4794628"/>
              <a:gd name="connsiteY226" fmla="*/ 104503 h 1663715"/>
              <a:gd name="connsiteX227" fmla="*/ 457759 w 4794628"/>
              <a:gd name="connsiteY227" fmla="*/ 0 h 1663715"/>
              <a:gd name="connsiteX228" fmla="*/ 431634 w 4794628"/>
              <a:gd name="connsiteY228" fmla="*/ 39189 h 1663715"/>
              <a:gd name="connsiteX229" fmla="*/ 379382 w 4794628"/>
              <a:gd name="connsiteY229" fmla="*/ 209006 h 1663715"/>
              <a:gd name="connsiteX230" fmla="*/ 353256 w 4794628"/>
              <a:gd name="connsiteY230" fmla="*/ 169818 h 1663715"/>
              <a:gd name="connsiteX231" fmla="*/ 314068 w 4794628"/>
              <a:gd name="connsiteY231" fmla="*/ 52252 h 1663715"/>
              <a:gd name="connsiteX232" fmla="*/ 261816 w 4794628"/>
              <a:gd name="connsiteY232" fmla="*/ 26126 h 1663715"/>
              <a:gd name="connsiteX233" fmla="*/ 274879 w 4794628"/>
              <a:gd name="connsiteY233" fmla="*/ 78378 h 1663715"/>
              <a:gd name="connsiteX234" fmla="*/ 314068 w 4794628"/>
              <a:gd name="connsiteY234" fmla="*/ 117566 h 1663715"/>
              <a:gd name="connsiteX235" fmla="*/ 366319 w 4794628"/>
              <a:gd name="connsiteY235" fmla="*/ 248195 h 1663715"/>
              <a:gd name="connsiteX236" fmla="*/ 340194 w 4794628"/>
              <a:gd name="connsiteY236" fmla="*/ 365760 h 1663715"/>
              <a:gd name="connsiteX237" fmla="*/ 261816 w 4794628"/>
              <a:gd name="connsiteY237" fmla="*/ 352698 h 1663715"/>
              <a:gd name="connsiteX238" fmla="*/ 209565 w 4794628"/>
              <a:gd name="connsiteY238" fmla="*/ 287383 h 1663715"/>
              <a:gd name="connsiteX239" fmla="*/ 196502 w 4794628"/>
              <a:gd name="connsiteY239" fmla="*/ 222069 h 1663715"/>
              <a:gd name="connsiteX240" fmla="*/ 170376 w 4794628"/>
              <a:gd name="connsiteY240" fmla="*/ 156755 h 1663715"/>
              <a:gd name="connsiteX241" fmla="*/ 157314 w 4794628"/>
              <a:gd name="connsiteY241" fmla="*/ 91440 h 1663715"/>
              <a:gd name="connsiteX242" fmla="*/ 209565 w 4794628"/>
              <a:gd name="connsiteY242" fmla="*/ 235132 h 1663715"/>
              <a:gd name="connsiteX243" fmla="*/ 222628 w 4794628"/>
              <a:gd name="connsiteY243" fmla="*/ 287383 h 1663715"/>
              <a:gd name="connsiteX244" fmla="*/ 183439 w 4794628"/>
              <a:gd name="connsiteY244" fmla="*/ 365760 h 1663715"/>
              <a:gd name="connsiteX245" fmla="*/ 144251 w 4794628"/>
              <a:gd name="connsiteY245" fmla="*/ 352698 h 1663715"/>
              <a:gd name="connsiteX246" fmla="*/ 131188 w 4794628"/>
              <a:gd name="connsiteY246" fmla="*/ 313509 h 1663715"/>
              <a:gd name="connsiteX247" fmla="*/ 91999 w 4794628"/>
              <a:gd name="connsiteY247" fmla="*/ 261258 h 1663715"/>
              <a:gd name="connsiteX248" fmla="*/ 65874 w 4794628"/>
              <a:gd name="connsiteY248" fmla="*/ 209006 h 1663715"/>
              <a:gd name="connsiteX249" fmla="*/ 559 w 4794628"/>
              <a:gd name="connsiteY249" fmla="*/ 457200 h 1663715"/>
              <a:gd name="connsiteX250" fmla="*/ 13622 w 4794628"/>
              <a:gd name="connsiteY250" fmla="*/ 574766 h 1663715"/>
              <a:gd name="connsiteX251" fmla="*/ 91999 w 4794628"/>
              <a:gd name="connsiteY251" fmla="*/ 561703 h 1663715"/>
              <a:gd name="connsiteX252" fmla="*/ 170376 w 4794628"/>
              <a:gd name="connsiteY252"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44205 w 4794628"/>
              <a:gd name="connsiteY109" fmla="*/ 822960 h 1663715"/>
              <a:gd name="connsiteX110" fmla="*/ 3005016 w 4794628"/>
              <a:gd name="connsiteY110" fmla="*/ 849086 h 1663715"/>
              <a:gd name="connsiteX111" fmla="*/ 2991954 w 4794628"/>
              <a:gd name="connsiteY111" fmla="*/ 101890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448011 w 4794628"/>
              <a:gd name="connsiteY132" fmla="*/ 813916 h 1663715"/>
              <a:gd name="connsiteX133" fmla="*/ 2404125 w 4794628"/>
              <a:gd name="connsiteY133" fmla="*/ 757646 h 1663715"/>
              <a:gd name="connsiteX134" fmla="*/ 2455249 w 4794628"/>
              <a:gd name="connsiteY134" fmla="*/ 852966 h 1663715"/>
              <a:gd name="connsiteX135" fmla="*/ 2430251 w 4794628"/>
              <a:gd name="connsiteY135" fmla="*/ 836023 h 1663715"/>
              <a:gd name="connsiteX136" fmla="*/ 2469439 w 4794628"/>
              <a:gd name="connsiteY136" fmla="*/ 862149 h 1663715"/>
              <a:gd name="connsiteX137" fmla="*/ 2508628 w 4794628"/>
              <a:gd name="connsiteY137" fmla="*/ 901338 h 1663715"/>
              <a:gd name="connsiteX138" fmla="*/ 2234308 w 4794628"/>
              <a:gd name="connsiteY138" fmla="*/ 927463 h 1663715"/>
              <a:gd name="connsiteX139" fmla="*/ 2208182 w 4794628"/>
              <a:gd name="connsiteY139" fmla="*/ 888275 h 1663715"/>
              <a:gd name="connsiteX140" fmla="*/ 2205945 w 4794628"/>
              <a:gd name="connsiteY140" fmla="*/ 936554 h 1663715"/>
              <a:gd name="connsiteX141" fmla="*/ 2168994 w 4794628"/>
              <a:gd name="connsiteY141" fmla="*/ 849086 h 1663715"/>
              <a:gd name="connsiteX142" fmla="*/ 2051428 w 4794628"/>
              <a:gd name="connsiteY142" fmla="*/ 809898 h 1663715"/>
              <a:gd name="connsiteX143" fmla="*/ 2067869 w 4794628"/>
              <a:gd name="connsiteY143" fmla="*/ 793904 h 1663715"/>
              <a:gd name="connsiteX144" fmla="*/ 2095230 w 4794628"/>
              <a:gd name="connsiteY144" fmla="*/ 752978 h 1663715"/>
              <a:gd name="connsiteX145" fmla="*/ 2080850 w 4794628"/>
              <a:gd name="connsiteY145" fmla="*/ 739916 h 1663715"/>
              <a:gd name="connsiteX146" fmla="*/ 2076770 w 4794628"/>
              <a:gd name="connsiteY146" fmla="*/ 736586 h 1663715"/>
              <a:gd name="connsiteX147" fmla="*/ 2168994 w 4794628"/>
              <a:gd name="connsiteY147" fmla="*/ 744583 h 1663715"/>
              <a:gd name="connsiteX148" fmla="*/ 2208182 w 4794628"/>
              <a:gd name="connsiteY148" fmla="*/ 796835 h 1663715"/>
              <a:gd name="connsiteX149" fmla="*/ 2247371 w 4794628"/>
              <a:gd name="connsiteY149" fmla="*/ 822960 h 1663715"/>
              <a:gd name="connsiteX150" fmla="*/ 2273496 w 4794628"/>
              <a:gd name="connsiteY150" fmla="*/ 862149 h 1663715"/>
              <a:gd name="connsiteX151" fmla="*/ 2221245 w 4794628"/>
              <a:gd name="connsiteY151" fmla="*/ 836023 h 1663715"/>
              <a:gd name="connsiteX152" fmla="*/ 2212962 w 4794628"/>
              <a:gd name="connsiteY152" fmla="*/ 553308 h 1663715"/>
              <a:gd name="connsiteX153" fmla="*/ 2267933 w 4794628"/>
              <a:gd name="connsiteY153" fmla="*/ 345351 h 1663715"/>
              <a:gd name="connsiteX154" fmla="*/ 2263635 w 4794628"/>
              <a:gd name="connsiteY154" fmla="*/ 429957 h 1663715"/>
              <a:gd name="connsiteX155" fmla="*/ 2273496 w 4794628"/>
              <a:gd name="connsiteY155" fmla="*/ 509452 h 1663715"/>
              <a:gd name="connsiteX156" fmla="*/ 2338811 w 4794628"/>
              <a:gd name="connsiteY156" fmla="*/ 587829 h 1663715"/>
              <a:gd name="connsiteX157" fmla="*/ 2364936 w 4794628"/>
              <a:gd name="connsiteY157" fmla="*/ 640080 h 1663715"/>
              <a:gd name="connsiteX158" fmla="*/ 2377999 w 4794628"/>
              <a:gd name="connsiteY158" fmla="*/ 679269 h 1663715"/>
              <a:gd name="connsiteX159" fmla="*/ 2417188 w 4794628"/>
              <a:gd name="connsiteY159" fmla="*/ 731520 h 1663715"/>
              <a:gd name="connsiteX160" fmla="*/ 2456376 w 4794628"/>
              <a:gd name="connsiteY160" fmla="*/ 862149 h 1663715"/>
              <a:gd name="connsiteX161" fmla="*/ 2479000 w 4794628"/>
              <a:gd name="connsiteY161" fmla="*/ 967196 h 1663715"/>
              <a:gd name="connsiteX162" fmla="*/ 2012239 w 4794628"/>
              <a:gd name="connsiteY162" fmla="*/ 914400 h 1663715"/>
              <a:gd name="connsiteX163" fmla="*/ 1959988 w 4794628"/>
              <a:gd name="connsiteY163" fmla="*/ 940526 h 1663715"/>
              <a:gd name="connsiteX164" fmla="*/ 1986114 w 4794628"/>
              <a:gd name="connsiteY164" fmla="*/ 836023 h 1663715"/>
              <a:gd name="connsiteX165" fmla="*/ 2025302 w 4794628"/>
              <a:gd name="connsiteY165" fmla="*/ 718458 h 1663715"/>
              <a:gd name="connsiteX166" fmla="*/ 2051428 w 4794628"/>
              <a:gd name="connsiteY166" fmla="*/ 666206 h 1663715"/>
              <a:gd name="connsiteX167" fmla="*/ 2064491 w 4794628"/>
              <a:gd name="connsiteY167" fmla="*/ 613955 h 1663715"/>
              <a:gd name="connsiteX168" fmla="*/ 2103679 w 4794628"/>
              <a:gd name="connsiteY168" fmla="*/ 600892 h 1663715"/>
              <a:gd name="connsiteX169" fmla="*/ 2148255 w 4794628"/>
              <a:gd name="connsiteY169" fmla="*/ 490748 h 1663715"/>
              <a:gd name="connsiteX170" fmla="*/ 2077554 w 4794628"/>
              <a:gd name="connsiteY170" fmla="*/ 587829 h 1663715"/>
              <a:gd name="connsiteX171" fmla="*/ 2025302 w 4794628"/>
              <a:gd name="connsiteY171" fmla="*/ 600892 h 1663715"/>
              <a:gd name="connsiteX172" fmla="*/ 1986114 w 4794628"/>
              <a:gd name="connsiteY172" fmla="*/ 640080 h 1663715"/>
              <a:gd name="connsiteX173" fmla="*/ 1894674 w 4794628"/>
              <a:gd name="connsiteY173" fmla="*/ 744583 h 1663715"/>
              <a:gd name="connsiteX174" fmla="*/ 1881611 w 4794628"/>
              <a:gd name="connsiteY174" fmla="*/ 783772 h 1663715"/>
              <a:gd name="connsiteX175" fmla="*/ 1868548 w 4794628"/>
              <a:gd name="connsiteY175" fmla="*/ 836023 h 1663715"/>
              <a:gd name="connsiteX176" fmla="*/ 1933862 w 4794628"/>
              <a:gd name="connsiteY176" fmla="*/ 522515 h 1663715"/>
              <a:gd name="connsiteX177" fmla="*/ 1986114 w 4794628"/>
              <a:gd name="connsiteY177" fmla="*/ 457200 h 1663715"/>
              <a:gd name="connsiteX178" fmla="*/ 2012239 w 4794628"/>
              <a:gd name="connsiteY178" fmla="*/ 418012 h 1663715"/>
              <a:gd name="connsiteX179" fmla="*/ 1829359 w 4794628"/>
              <a:gd name="connsiteY179" fmla="*/ 522515 h 1663715"/>
              <a:gd name="connsiteX180" fmla="*/ 1777108 w 4794628"/>
              <a:gd name="connsiteY180" fmla="*/ 640080 h 1663715"/>
              <a:gd name="connsiteX181" fmla="*/ 1724856 w 4794628"/>
              <a:gd name="connsiteY181" fmla="*/ 718458 h 1663715"/>
              <a:gd name="connsiteX182" fmla="*/ 1711794 w 4794628"/>
              <a:gd name="connsiteY182" fmla="*/ 757646 h 1663715"/>
              <a:gd name="connsiteX183" fmla="*/ 1764045 w 4794628"/>
              <a:gd name="connsiteY183" fmla="*/ 679269 h 1663715"/>
              <a:gd name="connsiteX184" fmla="*/ 1790171 w 4794628"/>
              <a:gd name="connsiteY184" fmla="*/ 613955 h 1663715"/>
              <a:gd name="connsiteX185" fmla="*/ 1829359 w 4794628"/>
              <a:gd name="connsiteY185" fmla="*/ 574766 h 1663715"/>
              <a:gd name="connsiteX186" fmla="*/ 1881611 w 4794628"/>
              <a:gd name="connsiteY186" fmla="*/ 470263 h 1663715"/>
              <a:gd name="connsiteX187" fmla="*/ 1790171 w 4794628"/>
              <a:gd name="connsiteY187" fmla="*/ 444138 h 1663715"/>
              <a:gd name="connsiteX188" fmla="*/ 1724856 w 4794628"/>
              <a:gd name="connsiteY188" fmla="*/ 483326 h 1663715"/>
              <a:gd name="connsiteX189" fmla="*/ 1620354 w 4794628"/>
              <a:gd name="connsiteY189" fmla="*/ 509452 h 1663715"/>
              <a:gd name="connsiteX190" fmla="*/ 1581165 w 4794628"/>
              <a:gd name="connsiteY190" fmla="*/ 522515 h 1663715"/>
              <a:gd name="connsiteX191" fmla="*/ 1489725 w 4794628"/>
              <a:gd name="connsiteY191" fmla="*/ 574766 h 1663715"/>
              <a:gd name="connsiteX192" fmla="*/ 1398285 w 4794628"/>
              <a:gd name="connsiteY192" fmla="*/ 613955 h 1663715"/>
              <a:gd name="connsiteX193" fmla="*/ 1359096 w 4794628"/>
              <a:gd name="connsiteY193" fmla="*/ 653143 h 1663715"/>
              <a:gd name="connsiteX194" fmla="*/ 1319908 w 4794628"/>
              <a:gd name="connsiteY194" fmla="*/ 679269 h 1663715"/>
              <a:gd name="connsiteX195" fmla="*/ 1424411 w 4794628"/>
              <a:gd name="connsiteY195" fmla="*/ 574766 h 1663715"/>
              <a:gd name="connsiteX196" fmla="*/ 1476662 w 4794628"/>
              <a:gd name="connsiteY196" fmla="*/ 457200 h 1663715"/>
              <a:gd name="connsiteX197" fmla="*/ 1555039 w 4794628"/>
              <a:gd name="connsiteY197" fmla="*/ 378823 h 1663715"/>
              <a:gd name="connsiteX198" fmla="*/ 1620354 w 4794628"/>
              <a:gd name="connsiteY198" fmla="*/ 326572 h 1663715"/>
              <a:gd name="connsiteX199" fmla="*/ 1489725 w 4794628"/>
              <a:gd name="connsiteY199" fmla="*/ 339635 h 1663715"/>
              <a:gd name="connsiteX200" fmla="*/ 1450536 w 4794628"/>
              <a:gd name="connsiteY200" fmla="*/ 378823 h 1663715"/>
              <a:gd name="connsiteX201" fmla="*/ 1411348 w 4794628"/>
              <a:gd name="connsiteY201" fmla="*/ 391886 h 1663715"/>
              <a:gd name="connsiteX202" fmla="*/ 1319908 w 4794628"/>
              <a:gd name="connsiteY202" fmla="*/ 418012 h 1663715"/>
              <a:gd name="connsiteX203" fmla="*/ 1280719 w 4794628"/>
              <a:gd name="connsiteY203" fmla="*/ 457200 h 1663715"/>
              <a:gd name="connsiteX204" fmla="*/ 1202342 w 4794628"/>
              <a:gd name="connsiteY204" fmla="*/ 509452 h 1663715"/>
              <a:gd name="connsiteX205" fmla="*/ 1254594 w 4794628"/>
              <a:gd name="connsiteY205" fmla="*/ 483326 h 1663715"/>
              <a:gd name="connsiteX206" fmla="*/ 1359096 w 4794628"/>
              <a:gd name="connsiteY206" fmla="*/ 365760 h 1663715"/>
              <a:gd name="connsiteX207" fmla="*/ 1424411 w 4794628"/>
              <a:gd name="connsiteY207" fmla="*/ 300446 h 1663715"/>
              <a:gd name="connsiteX208" fmla="*/ 1489725 w 4794628"/>
              <a:gd name="connsiteY208" fmla="*/ 287383 h 1663715"/>
              <a:gd name="connsiteX209" fmla="*/ 1450536 w 4794628"/>
              <a:gd name="connsiteY209" fmla="*/ 274320 h 1663715"/>
              <a:gd name="connsiteX210" fmla="*/ 1280719 w 4794628"/>
              <a:gd name="connsiteY210" fmla="*/ 313509 h 1663715"/>
              <a:gd name="connsiteX211" fmla="*/ 1228468 w 4794628"/>
              <a:gd name="connsiteY211" fmla="*/ 326572 h 1663715"/>
              <a:gd name="connsiteX212" fmla="*/ 1137028 w 4794628"/>
              <a:gd name="connsiteY212" fmla="*/ 378823 h 1663715"/>
              <a:gd name="connsiteX213" fmla="*/ 1071714 w 4794628"/>
              <a:gd name="connsiteY213" fmla="*/ 418012 h 1663715"/>
              <a:gd name="connsiteX214" fmla="*/ 1019462 w 4794628"/>
              <a:gd name="connsiteY214" fmla="*/ 444138 h 1663715"/>
              <a:gd name="connsiteX215" fmla="*/ 1097839 w 4794628"/>
              <a:gd name="connsiteY215" fmla="*/ 365760 h 1663715"/>
              <a:gd name="connsiteX216" fmla="*/ 1137028 w 4794628"/>
              <a:gd name="connsiteY216" fmla="*/ 326572 h 1663715"/>
              <a:gd name="connsiteX217" fmla="*/ 1228468 w 4794628"/>
              <a:gd name="connsiteY217" fmla="*/ 274320 h 1663715"/>
              <a:gd name="connsiteX218" fmla="*/ 1215405 w 4794628"/>
              <a:gd name="connsiteY218" fmla="*/ 222069 h 1663715"/>
              <a:gd name="connsiteX219" fmla="*/ 732079 w 4794628"/>
              <a:gd name="connsiteY219" fmla="*/ 300446 h 1663715"/>
              <a:gd name="connsiteX220" fmla="*/ 679828 w 4794628"/>
              <a:gd name="connsiteY220" fmla="*/ 339635 h 1663715"/>
              <a:gd name="connsiteX221" fmla="*/ 692891 w 4794628"/>
              <a:gd name="connsiteY221" fmla="*/ 300446 h 1663715"/>
              <a:gd name="connsiteX222" fmla="*/ 679828 w 4794628"/>
              <a:gd name="connsiteY222" fmla="*/ 13063 h 1663715"/>
              <a:gd name="connsiteX223" fmla="*/ 640639 w 4794628"/>
              <a:gd name="connsiteY223" fmla="*/ 130629 h 1663715"/>
              <a:gd name="connsiteX224" fmla="*/ 614514 w 4794628"/>
              <a:gd name="connsiteY224" fmla="*/ 339635 h 1663715"/>
              <a:gd name="connsiteX225" fmla="*/ 575325 w 4794628"/>
              <a:gd name="connsiteY225" fmla="*/ 326572 h 1663715"/>
              <a:gd name="connsiteX226" fmla="*/ 523074 w 4794628"/>
              <a:gd name="connsiteY226" fmla="*/ 235132 h 1663715"/>
              <a:gd name="connsiteX227" fmla="*/ 496948 w 4794628"/>
              <a:gd name="connsiteY227" fmla="*/ 104503 h 1663715"/>
              <a:gd name="connsiteX228" fmla="*/ 457759 w 4794628"/>
              <a:gd name="connsiteY228" fmla="*/ 0 h 1663715"/>
              <a:gd name="connsiteX229" fmla="*/ 431634 w 4794628"/>
              <a:gd name="connsiteY229" fmla="*/ 39189 h 1663715"/>
              <a:gd name="connsiteX230" fmla="*/ 379382 w 4794628"/>
              <a:gd name="connsiteY230" fmla="*/ 209006 h 1663715"/>
              <a:gd name="connsiteX231" fmla="*/ 353256 w 4794628"/>
              <a:gd name="connsiteY231" fmla="*/ 169818 h 1663715"/>
              <a:gd name="connsiteX232" fmla="*/ 314068 w 4794628"/>
              <a:gd name="connsiteY232" fmla="*/ 52252 h 1663715"/>
              <a:gd name="connsiteX233" fmla="*/ 261816 w 4794628"/>
              <a:gd name="connsiteY233" fmla="*/ 26126 h 1663715"/>
              <a:gd name="connsiteX234" fmla="*/ 274879 w 4794628"/>
              <a:gd name="connsiteY234" fmla="*/ 78378 h 1663715"/>
              <a:gd name="connsiteX235" fmla="*/ 314068 w 4794628"/>
              <a:gd name="connsiteY235" fmla="*/ 117566 h 1663715"/>
              <a:gd name="connsiteX236" fmla="*/ 366319 w 4794628"/>
              <a:gd name="connsiteY236" fmla="*/ 248195 h 1663715"/>
              <a:gd name="connsiteX237" fmla="*/ 340194 w 4794628"/>
              <a:gd name="connsiteY237" fmla="*/ 365760 h 1663715"/>
              <a:gd name="connsiteX238" fmla="*/ 261816 w 4794628"/>
              <a:gd name="connsiteY238" fmla="*/ 352698 h 1663715"/>
              <a:gd name="connsiteX239" fmla="*/ 209565 w 4794628"/>
              <a:gd name="connsiteY239" fmla="*/ 287383 h 1663715"/>
              <a:gd name="connsiteX240" fmla="*/ 196502 w 4794628"/>
              <a:gd name="connsiteY240" fmla="*/ 222069 h 1663715"/>
              <a:gd name="connsiteX241" fmla="*/ 170376 w 4794628"/>
              <a:gd name="connsiteY241" fmla="*/ 156755 h 1663715"/>
              <a:gd name="connsiteX242" fmla="*/ 157314 w 4794628"/>
              <a:gd name="connsiteY242" fmla="*/ 91440 h 1663715"/>
              <a:gd name="connsiteX243" fmla="*/ 209565 w 4794628"/>
              <a:gd name="connsiteY243" fmla="*/ 235132 h 1663715"/>
              <a:gd name="connsiteX244" fmla="*/ 222628 w 4794628"/>
              <a:gd name="connsiteY244" fmla="*/ 287383 h 1663715"/>
              <a:gd name="connsiteX245" fmla="*/ 183439 w 4794628"/>
              <a:gd name="connsiteY245" fmla="*/ 365760 h 1663715"/>
              <a:gd name="connsiteX246" fmla="*/ 144251 w 4794628"/>
              <a:gd name="connsiteY246" fmla="*/ 352698 h 1663715"/>
              <a:gd name="connsiteX247" fmla="*/ 131188 w 4794628"/>
              <a:gd name="connsiteY247" fmla="*/ 313509 h 1663715"/>
              <a:gd name="connsiteX248" fmla="*/ 91999 w 4794628"/>
              <a:gd name="connsiteY248" fmla="*/ 261258 h 1663715"/>
              <a:gd name="connsiteX249" fmla="*/ 65874 w 4794628"/>
              <a:gd name="connsiteY249" fmla="*/ 209006 h 1663715"/>
              <a:gd name="connsiteX250" fmla="*/ 559 w 4794628"/>
              <a:gd name="connsiteY250" fmla="*/ 457200 h 1663715"/>
              <a:gd name="connsiteX251" fmla="*/ 13622 w 4794628"/>
              <a:gd name="connsiteY251" fmla="*/ 574766 h 1663715"/>
              <a:gd name="connsiteX252" fmla="*/ 91999 w 4794628"/>
              <a:gd name="connsiteY252" fmla="*/ 561703 h 1663715"/>
              <a:gd name="connsiteX253" fmla="*/ 170376 w 4794628"/>
              <a:gd name="connsiteY253"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44205 w 4794628"/>
              <a:gd name="connsiteY109" fmla="*/ 822960 h 1663715"/>
              <a:gd name="connsiteX110" fmla="*/ 3005016 w 4794628"/>
              <a:gd name="connsiteY110" fmla="*/ 849086 h 1663715"/>
              <a:gd name="connsiteX111" fmla="*/ 2991954 w 4794628"/>
              <a:gd name="connsiteY111" fmla="*/ 101890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448011 w 4794628"/>
              <a:gd name="connsiteY132" fmla="*/ 813916 h 1663715"/>
              <a:gd name="connsiteX133" fmla="*/ 2404125 w 4794628"/>
              <a:gd name="connsiteY133" fmla="*/ 757646 h 1663715"/>
              <a:gd name="connsiteX134" fmla="*/ 2455249 w 4794628"/>
              <a:gd name="connsiteY134" fmla="*/ 852966 h 1663715"/>
              <a:gd name="connsiteX135" fmla="*/ 2430251 w 4794628"/>
              <a:gd name="connsiteY135" fmla="*/ 836023 h 1663715"/>
              <a:gd name="connsiteX136" fmla="*/ 2469439 w 4794628"/>
              <a:gd name="connsiteY136" fmla="*/ 862149 h 1663715"/>
              <a:gd name="connsiteX137" fmla="*/ 2508628 w 4794628"/>
              <a:gd name="connsiteY137" fmla="*/ 901338 h 1663715"/>
              <a:gd name="connsiteX138" fmla="*/ 2234308 w 4794628"/>
              <a:gd name="connsiteY138" fmla="*/ 927463 h 1663715"/>
              <a:gd name="connsiteX139" fmla="*/ 2208182 w 4794628"/>
              <a:gd name="connsiteY139" fmla="*/ 888275 h 1663715"/>
              <a:gd name="connsiteX140" fmla="*/ 2205945 w 4794628"/>
              <a:gd name="connsiteY140" fmla="*/ 936554 h 1663715"/>
              <a:gd name="connsiteX141" fmla="*/ 2168994 w 4794628"/>
              <a:gd name="connsiteY141" fmla="*/ 849086 h 1663715"/>
              <a:gd name="connsiteX142" fmla="*/ 2051428 w 4794628"/>
              <a:gd name="connsiteY142" fmla="*/ 809898 h 1663715"/>
              <a:gd name="connsiteX143" fmla="*/ 2067869 w 4794628"/>
              <a:gd name="connsiteY143" fmla="*/ 793904 h 1663715"/>
              <a:gd name="connsiteX144" fmla="*/ 2095230 w 4794628"/>
              <a:gd name="connsiteY144" fmla="*/ 752978 h 1663715"/>
              <a:gd name="connsiteX145" fmla="*/ 2080850 w 4794628"/>
              <a:gd name="connsiteY145" fmla="*/ 739916 h 1663715"/>
              <a:gd name="connsiteX146" fmla="*/ 2076770 w 4794628"/>
              <a:gd name="connsiteY146" fmla="*/ 736586 h 1663715"/>
              <a:gd name="connsiteX147" fmla="*/ 2168994 w 4794628"/>
              <a:gd name="connsiteY147" fmla="*/ 744583 h 1663715"/>
              <a:gd name="connsiteX148" fmla="*/ 2208182 w 4794628"/>
              <a:gd name="connsiteY148" fmla="*/ 796835 h 1663715"/>
              <a:gd name="connsiteX149" fmla="*/ 2247371 w 4794628"/>
              <a:gd name="connsiteY149" fmla="*/ 822960 h 1663715"/>
              <a:gd name="connsiteX150" fmla="*/ 2273496 w 4794628"/>
              <a:gd name="connsiteY150" fmla="*/ 862149 h 1663715"/>
              <a:gd name="connsiteX151" fmla="*/ 2221245 w 4794628"/>
              <a:gd name="connsiteY151" fmla="*/ 836023 h 1663715"/>
              <a:gd name="connsiteX152" fmla="*/ 2212962 w 4794628"/>
              <a:gd name="connsiteY152" fmla="*/ 553308 h 1663715"/>
              <a:gd name="connsiteX153" fmla="*/ 2267933 w 4794628"/>
              <a:gd name="connsiteY153" fmla="*/ 345351 h 1663715"/>
              <a:gd name="connsiteX154" fmla="*/ 2263635 w 4794628"/>
              <a:gd name="connsiteY154" fmla="*/ 429957 h 1663715"/>
              <a:gd name="connsiteX155" fmla="*/ 2273496 w 4794628"/>
              <a:gd name="connsiteY155" fmla="*/ 509452 h 1663715"/>
              <a:gd name="connsiteX156" fmla="*/ 2338811 w 4794628"/>
              <a:gd name="connsiteY156" fmla="*/ 587829 h 1663715"/>
              <a:gd name="connsiteX157" fmla="*/ 2364936 w 4794628"/>
              <a:gd name="connsiteY157" fmla="*/ 640080 h 1663715"/>
              <a:gd name="connsiteX158" fmla="*/ 2377999 w 4794628"/>
              <a:gd name="connsiteY158" fmla="*/ 679269 h 1663715"/>
              <a:gd name="connsiteX159" fmla="*/ 2417188 w 4794628"/>
              <a:gd name="connsiteY159" fmla="*/ 731520 h 1663715"/>
              <a:gd name="connsiteX160" fmla="*/ 2456376 w 4794628"/>
              <a:gd name="connsiteY160" fmla="*/ 862149 h 1663715"/>
              <a:gd name="connsiteX161" fmla="*/ 2479000 w 4794628"/>
              <a:gd name="connsiteY161" fmla="*/ 967196 h 1663715"/>
              <a:gd name="connsiteX162" fmla="*/ 2012239 w 4794628"/>
              <a:gd name="connsiteY162" fmla="*/ 914400 h 1663715"/>
              <a:gd name="connsiteX163" fmla="*/ 1959988 w 4794628"/>
              <a:gd name="connsiteY163" fmla="*/ 940526 h 1663715"/>
              <a:gd name="connsiteX164" fmla="*/ 1986114 w 4794628"/>
              <a:gd name="connsiteY164" fmla="*/ 836023 h 1663715"/>
              <a:gd name="connsiteX165" fmla="*/ 2025302 w 4794628"/>
              <a:gd name="connsiteY165" fmla="*/ 718458 h 1663715"/>
              <a:gd name="connsiteX166" fmla="*/ 2051428 w 4794628"/>
              <a:gd name="connsiteY166" fmla="*/ 666206 h 1663715"/>
              <a:gd name="connsiteX167" fmla="*/ 2064491 w 4794628"/>
              <a:gd name="connsiteY167" fmla="*/ 613955 h 1663715"/>
              <a:gd name="connsiteX168" fmla="*/ 2103679 w 4794628"/>
              <a:gd name="connsiteY168" fmla="*/ 600892 h 1663715"/>
              <a:gd name="connsiteX169" fmla="*/ 2148255 w 4794628"/>
              <a:gd name="connsiteY169" fmla="*/ 490748 h 1663715"/>
              <a:gd name="connsiteX170" fmla="*/ 2077554 w 4794628"/>
              <a:gd name="connsiteY170" fmla="*/ 587829 h 1663715"/>
              <a:gd name="connsiteX171" fmla="*/ 2025302 w 4794628"/>
              <a:gd name="connsiteY171" fmla="*/ 600892 h 1663715"/>
              <a:gd name="connsiteX172" fmla="*/ 1986114 w 4794628"/>
              <a:gd name="connsiteY172" fmla="*/ 640080 h 1663715"/>
              <a:gd name="connsiteX173" fmla="*/ 1894674 w 4794628"/>
              <a:gd name="connsiteY173" fmla="*/ 744583 h 1663715"/>
              <a:gd name="connsiteX174" fmla="*/ 1881611 w 4794628"/>
              <a:gd name="connsiteY174" fmla="*/ 783772 h 1663715"/>
              <a:gd name="connsiteX175" fmla="*/ 1868548 w 4794628"/>
              <a:gd name="connsiteY175" fmla="*/ 836023 h 1663715"/>
              <a:gd name="connsiteX176" fmla="*/ 1933862 w 4794628"/>
              <a:gd name="connsiteY176" fmla="*/ 522515 h 1663715"/>
              <a:gd name="connsiteX177" fmla="*/ 1986114 w 4794628"/>
              <a:gd name="connsiteY177" fmla="*/ 457200 h 1663715"/>
              <a:gd name="connsiteX178" fmla="*/ 2012239 w 4794628"/>
              <a:gd name="connsiteY178" fmla="*/ 418012 h 1663715"/>
              <a:gd name="connsiteX179" fmla="*/ 1829359 w 4794628"/>
              <a:gd name="connsiteY179" fmla="*/ 522515 h 1663715"/>
              <a:gd name="connsiteX180" fmla="*/ 1777108 w 4794628"/>
              <a:gd name="connsiteY180" fmla="*/ 640080 h 1663715"/>
              <a:gd name="connsiteX181" fmla="*/ 1724856 w 4794628"/>
              <a:gd name="connsiteY181" fmla="*/ 718458 h 1663715"/>
              <a:gd name="connsiteX182" fmla="*/ 1711794 w 4794628"/>
              <a:gd name="connsiteY182" fmla="*/ 757646 h 1663715"/>
              <a:gd name="connsiteX183" fmla="*/ 1764045 w 4794628"/>
              <a:gd name="connsiteY183" fmla="*/ 679269 h 1663715"/>
              <a:gd name="connsiteX184" fmla="*/ 1790171 w 4794628"/>
              <a:gd name="connsiteY184" fmla="*/ 613955 h 1663715"/>
              <a:gd name="connsiteX185" fmla="*/ 1829359 w 4794628"/>
              <a:gd name="connsiteY185" fmla="*/ 574766 h 1663715"/>
              <a:gd name="connsiteX186" fmla="*/ 1881611 w 4794628"/>
              <a:gd name="connsiteY186" fmla="*/ 470263 h 1663715"/>
              <a:gd name="connsiteX187" fmla="*/ 1790171 w 4794628"/>
              <a:gd name="connsiteY187" fmla="*/ 444138 h 1663715"/>
              <a:gd name="connsiteX188" fmla="*/ 1724856 w 4794628"/>
              <a:gd name="connsiteY188" fmla="*/ 483326 h 1663715"/>
              <a:gd name="connsiteX189" fmla="*/ 1620354 w 4794628"/>
              <a:gd name="connsiteY189" fmla="*/ 509452 h 1663715"/>
              <a:gd name="connsiteX190" fmla="*/ 1581165 w 4794628"/>
              <a:gd name="connsiteY190" fmla="*/ 522515 h 1663715"/>
              <a:gd name="connsiteX191" fmla="*/ 1489725 w 4794628"/>
              <a:gd name="connsiteY191" fmla="*/ 574766 h 1663715"/>
              <a:gd name="connsiteX192" fmla="*/ 1398285 w 4794628"/>
              <a:gd name="connsiteY192" fmla="*/ 613955 h 1663715"/>
              <a:gd name="connsiteX193" fmla="*/ 1359096 w 4794628"/>
              <a:gd name="connsiteY193" fmla="*/ 653143 h 1663715"/>
              <a:gd name="connsiteX194" fmla="*/ 1319908 w 4794628"/>
              <a:gd name="connsiteY194" fmla="*/ 679269 h 1663715"/>
              <a:gd name="connsiteX195" fmla="*/ 1424411 w 4794628"/>
              <a:gd name="connsiteY195" fmla="*/ 574766 h 1663715"/>
              <a:gd name="connsiteX196" fmla="*/ 1476662 w 4794628"/>
              <a:gd name="connsiteY196" fmla="*/ 457200 h 1663715"/>
              <a:gd name="connsiteX197" fmla="*/ 1555039 w 4794628"/>
              <a:gd name="connsiteY197" fmla="*/ 378823 h 1663715"/>
              <a:gd name="connsiteX198" fmla="*/ 1678044 w 4794628"/>
              <a:gd name="connsiteY198" fmla="*/ 286045 h 1663715"/>
              <a:gd name="connsiteX199" fmla="*/ 1489725 w 4794628"/>
              <a:gd name="connsiteY199" fmla="*/ 339635 h 1663715"/>
              <a:gd name="connsiteX200" fmla="*/ 1450536 w 4794628"/>
              <a:gd name="connsiteY200" fmla="*/ 378823 h 1663715"/>
              <a:gd name="connsiteX201" fmla="*/ 1411348 w 4794628"/>
              <a:gd name="connsiteY201" fmla="*/ 391886 h 1663715"/>
              <a:gd name="connsiteX202" fmla="*/ 1319908 w 4794628"/>
              <a:gd name="connsiteY202" fmla="*/ 418012 h 1663715"/>
              <a:gd name="connsiteX203" fmla="*/ 1280719 w 4794628"/>
              <a:gd name="connsiteY203" fmla="*/ 457200 h 1663715"/>
              <a:gd name="connsiteX204" fmla="*/ 1202342 w 4794628"/>
              <a:gd name="connsiteY204" fmla="*/ 509452 h 1663715"/>
              <a:gd name="connsiteX205" fmla="*/ 1254594 w 4794628"/>
              <a:gd name="connsiteY205" fmla="*/ 483326 h 1663715"/>
              <a:gd name="connsiteX206" fmla="*/ 1359096 w 4794628"/>
              <a:gd name="connsiteY206" fmla="*/ 365760 h 1663715"/>
              <a:gd name="connsiteX207" fmla="*/ 1424411 w 4794628"/>
              <a:gd name="connsiteY207" fmla="*/ 300446 h 1663715"/>
              <a:gd name="connsiteX208" fmla="*/ 1489725 w 4794628"/>
              <a:gd name="connsiteY208" fmla="*/ 287383 h 1663715"/>
              <a:gd name="connsiteX209" fmla="*/ 1450536 w 4794628"/>
              <a:gd name="connsiteY209" fmla="*/ 274320 h 1663715"/>
              <a:gd name="connsiteX210" fmla="*/ 1280719 w 4794628"/>
              <a:gd name="connsiteY210" fmla="*/ 313509 h 1663715"/>
              <a:gd name="connsiteX211" fmla="*/ 1228468 w 4794628"/>
              <a:gd name="connsiteY211" fmla="*/ 326572 h 1663715"/>
              <a:gd name="connsiteX212" fmla="*/ 1137028 w 4794628"/>
              <a:gd name="connsiteY212" fmla="*/ 378823 h 1663715"/>
              <a:gd name="connsiteX213" fmla="*/ 1071714 w 4794628"/>
              <a:gd name="connsiteY213" fmla="*/ 418012 h 1663715"/>
              <a:gd name="connsiteX214" fmla="*/ 1019462 w 4794628"/>
              <a:gd name="connsiteY214" fmla="*/ 444138 h 1663715"/>
              <a:gd name="connsiteX215" fmla="*/ 1097839 w 4794628"/>
              <a:gd name="connsiteY215" fmla="*/ 365760 h 1663715"/>
              <a:gd name="connsiteX216" fmla="*/ 1137028 w 4794628"/>
              <a:gd name="connsiteY216" fmla="*/ 326572 h 1663715"/>
              <a:gd name="connsiteX217" fmla="*/ 1228468 w 4794628"/>
              <a:gd name="connsiteY217" fmla="*/ 274320 h 1663715"/>
              <a:gd name="connsiteX218" fmla="*/ 1215405 w 4794628"/>
              <a:gd name="connsiteY218" fmla="*/ 222069 h 1663715"/>
              <a:gd name="connsiteX219" fmla="*/ 732079 w 4794628"/>
              <a:gd name="connsiteY219" fmla="*/ 300446 h 1663715"/>
              <a:gd name="connsiteX220" fmla="*/ 679828 w 4794628"/>
              <a:gd name="connsiteY220" fmla="*/ 339635 h 1663715"/>
              <a:gd name="connsiteX221" fmla="*/ 692891 w 4794628"/>
              <a:gd name="connsiteY221" fmla="*/ 300446 h 1663715"/>
              <a:gd name="connsiteX222" fmla="*/ 679828 w 4794628"/>
              <a:gd name="connsiteY222" fmla="*/ 13063 h 1663715"/>
              <a:gd name="connsiteX223" fmla="*/ 640639 w 4794628"/>
              <a:gd name="connsiteY223" fmla="*/ 130629 h 1663715"/>
              <a:gd name="connsiteX224" fmla="*/ 614514 w 4794628"/>
              <a:gd name="connsiteY224" fmla="*/ 339635 h 1663715"/>
              <a:gd name="connsiteX225" fmla="*/ 575325 w 4794628"/>
              <a:gd name="connsiteY225" fmla="*/ 326572 h 1663715"/>
              <a:gd name="connsiteX226" fmla="*/ 523074 w 4794628"/>
              <a:gd name="connsiteY226" fmla="*/ 235132 h 1663715"/>
              <a:gd name="connsiteX227" fmla="*/ 496948 w 4794628"/>
              <a:gd name="connsiteY227" fmla="*/ 104503 h 1663715"/>
              <a:gd name="connsiteX228" fmla="*/ 457759 w 4794628"/>
              <a:gd name="connsiteY228" fmla="*/ 0 h 1663715"/>
              <a:gd name="connsiteX229" fmla="*/ 431634 w 4794628"/>
              <a:gd name="connsiteY229" fmla="*/ 39189 h 1663715"/>
              <a:gd name="connsiteX230" fmla="*/ 379382 w 4794628"/>
              <a:gd name="connsiteY230" fmla="*/ 209006 h 1663715"/>
              <a:gd name="connsiteX231" fmla="*/ 353256 w 4794628"/>
              <a:gd name="connsiteY231" fmla="*/ 169818 h 1663715"/>
              <a:gd name="connsiteX232" fmla="*/ 314068 w 4794628"/>
              <a:gd name="connsiteY232" fmla="*/ 52252 h 1663715"/>
              <a:gd name="connsiteX233" fmla="*/ 261816 w 4794628"/>
              <a:gd name="connsiteY233" fmla="*/ 26126 h 1663715"/>
              <a:gd name="connsiteX234" fmla="*/ 274879 w 4794628"/>
              <a:gd name="connsiteY234" fmla="*/ 78378 h 1663715"/>
              <a:gd name="connsiteX235" fmla="*/ 314068 w 4794628"/>
              <a:gd name="connsiteY235" fmla="*/ 117566 h 1663715"/>
              <a:gd name="connsiteX236" fmla="*/ 366319 w 4794628"/>
              <a:gd name="connsiteY236" fmla="*/ 248195 h 1663715"/>
              <a:gd name="connsiteX237" fmla="*/ 340194 w 4794628"/>
              <a:gd name="connsiteY237" fmla="*/ 365760 h 1663715"/>
              <a:gd name="connsiteX238" fmla="*/ 261816 w 4794628"/>
              <a:gd name="connsiteY238" fmla="*/ 352698 h 1663715"/>
              <a:gd name="connsiteX239" fmla="*/ 209565 w 4794628"/>
              <a:gd name="connsiteY239" fmla="*/ 287383 h 1663715"/>
              <a:gd name="connsiteX240" fmla="*/ 196502 w 4794628"/>
              <a:gd name="connsiteY240" fmla="*/ 222069 h 1663715"/>
              <a:gd name="connsiteX241" fmla="*/ 170376 w 4794628"/>
              <a:gd name="connsiteY241" fmla="*/ 156755 h 1663715"/>
              <a:gd name="connsiteX242" fmla="*/ 157314 w 4794628"/>
              <a:gd name="connsiteY242" fmla="*/ 91440 h 1663715"/>
              <a:gd name="connsiteX243" fmla="*/ 209565 w 4794628"/>
              <a:gd name="connsiteY243" fmla="*/ 235132 h 1663715"/>
              <a:gd name="connsiteX244" fmla="*/ 222628 w 4794628"/>
              <a:gd name="connsiteY244" fmla="*/ 287383 h 1663715"/>
              <a:gd name="connsiteX245" fmla="*/ 183439 w 4794628"/>
              <a:gd name="connsiteY245" fmla="*/ 365760 h 1663715"/>
              <a:gd name="connsiteX246" fmla="*/ 144251 w 4794628"/>
              <a:gd name="connsiteY246" fmla="*/ 352698 h 1663715"/>
              <a:gd name="connsiteX247" fmla="*/ 131188 w 4794628"/>
              <a:gd name="connsiteY247" fmla="*/ 313509 h 1663715"/>
              <a:gd name="connsiteX248" fmla="*/ 91999 w 4794628"/>
              <a:gd name="connsiteY248" fmla="*/ 261258 h 1663715"/>
              <a:gd name="connsiteX249" fmla="*/ 65874 w 4794628"/>
              <a:gd name="connsiteY249" fmla="*/ 209006 h 1663715"/>
              <a:gd name="connsiteX250" fmla="*/ 559 w 4794628"/>
              <a:gd name="connsiteY250" fmla="*/ 457200 h 1663715"/>
              <a:gd name="connsiteX251" fmla="*/ 13622 w 4794628"/>
              <a:gd name="connsiteY251" fmla="*/ 574766 h 1663715"/>
              <a:gd name="connsiteX252" fmla="*/ 91999 w 4794628"/>
              <a:gd name="connsiteY252" fmla="*/ 561703 h 1663715"/>
              <a:gd name="connsiteX253" fmla="*/ 170376 w 4794628"/>
              <a:gd name="connsiteY253"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44205 w 4794628"/>
              <a:gd name="connsiteY109" fmla="*/ 822960 h 1663715"/>
              <a:gd name="connsiteX110" fmla="*/ 3005016 w 4794628"/>
              <a:gd name="connsiteY110" fmla="*/ 849086 h 1663715"/>
              <a:gd name="connsiteX111" fmla="*/ 2991954 w 4794628"/>
              <a:gd name="connsiteY111" fmla="*/ 101890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448011 w 4794628"/>
              <a:gd name="connsiteY132" fmla="*/ 813916 h 1663715"/>
              <a:gd name="connsiteX133" fmla="*/ 2404125 w 4794628"/>
              <a:gd name="connsiteY133" fmla="*/ 757646 h 1663715"/>
              <a:gd name="connsiteX134" fmla="*/ 2455249 w 4794628"/>
              <a:gd name="connsiteY134" fmla="*/ 852966 h 1663715"/>
              <a:gd name="connsiteX135" fmla="*/ 2430251 w 4794628"/>
              <a:gd name="connsiteY135" fmla="*/ 836023 h 1663715"/>
              <a:gd name="connsiteX136" fmla="*/ 2469439 w 4794628"/>
              <a:gd name="connsiteY136" fmla="*/ 862149 h 1663715"/>
              <a:gd name="connsiteX137" fmla="*/ 2508628 w 4794628"/>
              <a:gd name="connsiteY137" fmla="*/ 901338 h 1663715"/>
              <a:gd name="connsiteX138" fmla="*/ 2234308 w 4794628"/>
              <a:gd name="connsiteY138" fmla="*/ 927463 h 1663715"/>
              <a:gd name="connsiteX139" fmla="*/ 2208182 w 4794628"/>
              <a:gd name="connsiteY139" fmla="*/ 888275 h 1663715"/>
              <a:gd name="connsiteX140" fmla="*/ 2205945 w 4794628"/>
              <a:gd name="connsiteY140" fmla="*/ 936554 h 1663715"/>
              <a:gd name="connsiteX141" fmla="*/ 2168994 w 4794628"/>
              <a:gd name="connsiteY141" fmla="*/ 849086 h 1663715"/>
              <a:gd name="connsiteX142" fmla="*/ 2051428 w 4794628"/>
              <a:gd name="connsiteY142" fmla="*/ 809898 h 1663715"/>
              <a:gd name="connsiteX143" fmla="*/ 2067869 w 4794628"/>
              <a:gd name="connsiteY143" fmla="*/ 793904 h 1663715"/>
              <a:gd name="connsiteX144" fmla="*/ 2095230 w 4794628"/>
              <a:gd name="connsiteY144" fmla="*/ 752978 h 1663715"/>
              <a:gd name="connsiteX145" fmla="*/ 2080850 w 4794628"/>
              <a:gd name="connsiteY145" fmla="*/ 739916 h 1663715"/>
              <a:gd name="connsiteX146" fmla="*/ 2076770 w 4794628"/>
              <a:gd name="connsiteY146" fmla="*/ 736586 h 1663715"/>
              <a:gd name="connsiteX147" fmla="*/ 2168994 w 4794628"/>
              <a:gd name="connsiteY147" fmla="*/ 744583 h 1663715"/>
              <a:gd name="connsiteX148" fmla="*/ 2208182 w 4794628"/>
              <a:gd name="connsiteY148" fmla="*/ 796835 h 1663715"/>
              <a:gd name="connsiteX149" fmla="*/ 2247371 w 4794628"/>
              <a:gd name="connsiteY149" fmla="*/ 822960 h 1663715"/>
              <a:gd name="connsiteX150" fmla="*/ 2273496 w 4794628"/>
              <a:gd name="connsiteY150" fmla="*/ 862149 h 1663715"/>
              <a:gd name="connsiteX151" fmla="*/ 2221245 w 4794628"/>
              <a:gd name="connsiteY151" fmla="*/ 836023 h 1663715"/>
              <a:gd name="connsiteX152" fmla="*/ 2212962 w 4794628"/>
              <a:gd name="connsiteY152" fmla="*/ 553308 h 1663715"/>
              <a:gd name="connsiteX153" fmla="*/ 2267933 w 4794628"/>
              <a:gd name="connsiteY153" fmla="*/ 345351 h 1663715"/>
              <a:gd name="connsiteX154" fmla="*/ 2263635 w 4794628"/>
              <a:gd name="connsiteY154" fmla="*/ 429957 h 1663715"/>
              <a:gd name="connsiteX155" fmla="*/ 2273496 w 4794628"/>
              <a:gd name="connsiteY155" fmla="*/ 509452 h 1663715"/>
              <a:gd name="connsiteX156" fmla="*/ 2338811 w 4794628"/>
              <a:gd name="connsiteY156" fmla="*/ 587829 h 1663715"/>
              <a:gd name="connsiteX157" fmla="*/ 2364936 w 4794628"/>
              <a:gd name="connsiteY157" fmla="*/ 640080 h 1663715"/>
              <a:gd name="connsiteX158" fmla="*/ 2377999 w 4794628"/>
              <a:gd name="connsiteY158" fmla="*/ 679269 h 1663715"/>
              <a:gd name="connsiteX159" fmla="*/ 2417188 w 4794628"/>
              <a:gd name="connsiteY159" fmla="*/ 731520 h 1663715"/>
              <a:gd name="connsiteX160" fmla="*/ 2456376 w 4794628"/>
              <a:gd name="connsiteY160" fmla="*/ 862149 h 1663715"/>
              <a:gd name="connsiteX161" fmla="*/ 2479000 w 4794628"/>
              <a:gd name="connsiteY161" fmla="*/ 967196 h 1663715"/>
              <a:gd name="connsiteX162" fmla="*/ 2012239 w 4794628"/>
              <a:gd name="connsiteY162" fmla="*/ 914400 h 1663715"/>
              <a:gd name="connsiteX163" fmla="*/ 1959988 w 4794628"/>
              <a:gd name="connsiteY163" fmla="*/ 940526 h 1663715"/>
              <a:gd name="connsiteX164" fmla="*/ 1986114 w 4794628"/>
              <a:gd name="connsiteY164" fmla="*/ 836023 h 1663715"/>
              <a:gd name="connsiteX165" fmla="*/ 2025302 w 4794628"/>
              <a:gd name="connsiteY165" fmla="*/ 718458 h 1663715"/>
              <a:gd name="connsiteX166" fmla="*/ 2051428 w 4794628"/>
              <a:gd name="connsiteY166" fmla="*/ 666206 h 1663715"/>
              <a:gd name="connsiteX167" fmla="*/ 2064491 w 4794628"/>
              <a:gd name="connsiteY167" fmla="*/ 613955 h 1663715"/>
              <a:gd name="connsiteX168" fmla="*/ 2103679 w 4794628"/>
              <a:gd name="connsiteY168" fmla="*/ 600892 h 1663715"/>
              <a:gd name="connsiteX169" fmla="*/ 2148255 w 4794628"/>
              <a:gd name="connsiteY169" fmla="*/ 490748 h 1663715"/>
              <a:gd name="connsiteX170" fmla="*/ 2077554 w 4794628"/>
              <a:gd name="connsiteY170" fmla="*/ 587829 h 1663715"/>
              <a:gd name="connsiteX171" fmla="*/ 2025302 w 4794628"/>
              <a:gd name="connsiteY171" fmla="*/ 600892 h 1663715"/>
              <a:gd name="connsiteX172" fmla="*/ 1986114 w 4794628"/>
              <a:gd name="connsiteY172" fmla="*/ 640080 h 1663715"/>
              <a:gd name="connsiteX173" fmla="*/ 1894674 w 4794628"/>
              <a:gd name="connsiteY173" fmla="*/ 744583 h 1663715"/>
              <a:gd name="connsiteX174" fmla="*/ 1881611 w 4794628"/>
              <a:gd name="connsiteY174" fmla="*/ 783772 h 1663715"/>
              <a:gd name="connsiteX175" fmla="*/ 1868548 w 4794628"/>
              <a:gd name="connsiteY175" fmla="*/ 836023 h 1663715"/>
              <a:gd name="connsiteX176" fmla="*/ 1933862 w 4794628"/>
              <a:gd name="connsiteY176" fmla="*/ 522515 h 1663715"/>
              <a:gd name="connsiteX177" fmla="*/ 1986114 w 4794628"/>
              <a:gd name="connsiteY177" fmla="*/ 457200 h 1663715"/>
              <a:gd name="connsiteX178" fmla="*/ 2012239 w 4794628"/>
              <a:gd name="connsiteY178" fmla="*/ 418012 h 1663715"/>
              <a:gd name="connsiteX179" fmla="*/ 1829359 w 4794628"/>
              <a:gd name="connsiteY179" fmla="*/ 522515 h 1663715"/>
              <a:gd name="connsiteX180" fmla="*/ 1777108 w 4794628"/>
              <a:gd name="connsiteY180" fmla="*/ 640080 h 1663715"/>
              <a:gd name="connsiteX181" fmla="*/ 1724856 w 4794628"/>
              <a:gd name="connsiteY181" fmla="*/ 718458 h 1663715"/>
              <a:gd name="connsiteX182" fmla="*/ 1711794 w 4794628"/>
              <a:gd name="connsiteY182" fmla="*/ 757646 h 1663715"/>
              <a:gd name="connsiteX183" fmla="*/ 1764045 w 4794628"/>
              <a:gd name="connsiteY183" fmla="*/ 679269 h 1663715"/>
              <a:gd name="connsiteX184" fmla="*/ 1790171 w 4794628"/>
              <a:gd name="connsiteY184" fmla="*/ 613955 h 1663715"/>
              <a:gd name="connsiteX185" fmla="*/ 1829359 w 4794628"/>
              <a:gd name="connsiteY185" fmla="*/ 574766 h 1663715"/>
              <a:gd name="connsiteX186" fmla="*/ 1881611 w 4794628"/>
              <a:gd name="connsiteY186" fmla="*/ 470263 h 1663715"/>
              <a:gd name="connsiteX187" fmla="*/ 1790171 w 4794628"/>
              <a:gd name="connsiteY187" fmla="*/ 444138 h 1663715"/>
              <a:gd name="connsiteX188" fmla="*/ 1724856 w 4794628"/>
              <a:gd name="connsiteY188" fmla="*/ 483326 h 1663715"/>
              <a:gd name="connsiteX189" fmla="*/ 1620354 w 4794628"/>
              <a:gd name="connsiteY189" fmla="*/ 509452 h 1663715"/>
              <a:gd name="connsiteX190" fmla="*/ 1581165 w 4794628"/>
              <a:gd name="connsiteY190" fmla="*/ 522515 h 1663715"/>
              <a:gd name="connsiteX191" fmla="*/ 1489725 w 4794628"/>
              <a:gd name="connsiteY191" fmla="*/ 574766 h 1663715"/>
              <a:gd name="connsiteX192" fmla="*/ 1398285 w 4794628"/>
              <a:gd name="connsiteY192" fmla="*/ 613955 h 1663715"/>
              <a:gd name="connsiteX193" fmla="*/ 1359096 w 4794628"/>
              <a:gd name="connsiteY193" fmla="*/ 653143 h 1663715"/>
              <a:gd name="connsiteX194" fmla="*/ 1319908 w 4794628"/>
              <a:gd name="connsiteY194" fmla="*/ 679269 h 1663715"/>
              <a:gd name="connsiteX195" fmla="*/ 1424411 w 4794628"/>
              <a:gd name="connsiteY195" fmla="*/ 574766 h 1663715"/>
              <a:gd name="connsiteX196" fmla="*/ 1476662 w 4794628"/>
              <a:gd name="connsiteY196" fmla="*/ 457200 h 1663715"/>
              <a:gd name="connsiteX197" fmla="*/ 1555039 w 4794628"/>
              <a:gd name="connsiteY197" fmla="*/ 378823 h 1663715"/>
              <a:gd name="connsiteX198" fmla="*/ 1678044 w 4794628"/>
              <a:gd name="connsiteY198" fmla="*/ 286045 h 1663715"/>
              <a:gd name="connsiteX199" fmla="*/ 1489725 w 4794628"/>
              <a:gd name="connsiteY199" fmla="*/ 339635 h 1663715"/>
              <a:gd name="connsiteX200" fmla="*/ 1450536 w 4794628"/>
              <a:gd name="connsiteY200" fmla="*/ 378823 h 1663715"/>
              <a:gd name="connsiteX201" fmla="*/ 1411348 w 4794628"/>
              <a:gd name="connsiteY201" fmla="*/ 391886 h 1663715"/>
              <a:gd name="connsiteX202" fmla="*/ 1319908 w 4794628"/>
              <a:gd name="connsiteY202" fmla="*/ 418012 h 1663715"/>
              <a:gd name="connsiteX203" fmla="*/ 1280719 w 4794628"/>
              <a:gd name="connsiteY203" fmla="*/ 457200 h 1663715"/>
              <a:gd name="connsiteX204" fmla="*/ 1202342 w 4794628"/>
              <a:gd name="connsiteY204" fmla="*/ 509452 h 1663715"/>
              <a:gd name="connsiteX205" fmla="*/ 1254594 w 4794628"/>
              <a:gd name="connsiteY205" fmla="*/ 483326 h 1663715"/>
              <a:gd name="connsiteX206" fmla="*/ 1359096 w 4794628"/>
              <a:gd name="connsiteY206" fmla="*/ 365760 h 1663715"/>
              <a:gd name="connsiteX207" fmla="*/ 1424411 w 4794628"/>
              <a:gd name="connsiteY207" fmla="*/ 300446 h 1663715"/>
              <a:gd name="connsiteX208" fmla="*/ 1489725 w 4794628"/>
              <a:gd name="connsiteY208" fmla="*/ 287383 h 1663715"/>
              <a:gd name="connsiteX209" fmla="*/ 1450536 w 4794628"/>
              <a:gd name="connsiteY209" fmla="*/ 274320 h 1663715"/>
              <a:gd name="connsiteX210" fmla="*/ 1280719 w 4794628"/>
              <a:gd name="connsiteY210" fmla="*/ 313509 h 1663715"/>
              <a:gd name="connsiteX211" fmla="*/ 1228468 w 4794628"/>
              <a:gd name="connsiteY211" fmla="*/ 326572 h 1663715"/>
              <a:gd name="connsiteX212" fmla="*/ 1137028 w 4794628"/>
              <a:gd name="connsiteY212" fmla="*/ 378823 h 1663715"/>
              <a:gd name="connsiteX213" fmla="*/ 1071714 w 4794628"/>
              <a:gd name="connsiteY213" fmla="*/ 418012 h 1663715"/>
              <a:gd name="connsiteX214" fmla="*/ 1019462 w 4794628"/>
              <a:gd name="connsiteY214" fmla="*/ 444138 h 1663715"/>
              <a:gd name="connsiteX215" fmla="*/ 1097839 w 4794628"/>
              <a:gd name="connsiteY215" fmla="*/ 365760 h 1663715"/>
              <a:gd name="connsiteX216" fmla="*/ 1137028 w 4794628"/>
              <a:gd name="connsiteY216" fmla="*/ 326572 h 1663715"/>
              <a:gd name="connsiteX217" fmla="*/ 1228468 w 4794628"/>
              <a:gd name="connsiteY217" fmla="*/ 274320 h 1663715"/>
              <a:gd name="connsiteX218" fmla="*/ 1215405 w 4794628"/>
              <a:gd name="connsiteY218" fmla="*/ 222069 h 1663715"/>
              <a:gd name="connsiteX219" fmla="*/ 732079 w 4794628"/>
              <a:gd name="connsiteY219" fmla="*/ 300446 h 1663715"/>
              <a:gd name="connsiteX220" fmla="*/ 679828 w 4794628"/>
              <a:gd name="connsiteY220" fmla="*/ 339635 h 1663715"/>
              <a:gd name="connsiteX221" fmla="*/ 692891 w 4794628"/>
              <a:gd name="connsiteY221" fmla="*/ 300446 h 1663715"/>
              <a:gd name="connsiteX222" fmla="*/ 679828 w 4794628"/>
              <a:gd name="connsiteY222" fmla="*/ 13063 h 1663715"/>
              <a:gd name="connsiteX223" fmla="*/ 640639 w 4794628"/>
              <a:gd name="connsiteY223" fmla="*/ 130629 h 1663715"/>
              <a:gd name="connsiteX224" fmla="*/ 614514 w 4794628"/>
              <a:gd name="connsiteY224" fmla="*/ 339635 h 1663715"/>
              <a:gd name="connsiteX225" fmla="*/ 575325 w 4794628"/>
              <a:gd name="connsiteY225" fmla="*/ 326572 h 1663715"/>
              <a:gd name="connsiteX226" fmla="*/ 523074 w 4794628"/>
              <a:gd name="connsiteY226" fmla="*/ 235132 h 1663715"/>
              <a:gd name="connsiteX227" fmla="*/ 496948 w 4794628"/>
              <a:gd name="connsiteY227" fmla="*/ 104503 h 1663715"/>
              <a:gd name="connsiteX228" fmla="*/ 457759 w 4794628"/>
              <a:gd name="connsiteY228" fmla="*/ 0 h 1663715"/>
              <a:gd name="connsiteX229" fmla="*/ 431634 w 4794628"/>
              <a:gd name="connsiteY229" fmla="*/ 39189 h 1663715"/>
              <a:gd name="connsiteX230" fmla="*/ 379382 w 4794628"/>
              <a:gd name="connsiteY230" fmla="*/ 209006 h 1663715"/>
              <a:gd name="connsiteX231" fmla="*/ 353256 w 4794628"/>
              <a:gd name="connsiteY231" fmla="*/ 169818 h 1663715"/>
              <a:gd name="connsiteX232" fmla="*/ 314068 w 4794628"/>
              <a:gd name="connsiteY232" fmla="*/ 52252 h 1663715"/>
              <a:gd name="connsiteX233" fmla="*/ 261816 w 4794628"/>
              <a:gd name="connsiteY233" fmla="*/ 26126 h 1663715"/>
              <a:gd name="connsiteX234" fmla="*/ 274879 w 4794628"/>
              <a:gd name="connsiteY234" fmla="*/ 78378 h 1663715"/>
              <a:gd name="connsiteX235" fmla="*/ 314068 w 4794628"/>
              <a:gd name="connsiteY235" fmla="*/ 117566 h 1663715"/>
              <a:gd name="connsiteX236" fmla="*/ 366319 w 4794628"/>
              <a:gd name="connsiteY236" fmla="*/ 248195 h 1663715"/>
              <a:gd name="connsiteX237" fmla="*/ 340194 w 4794628"/>
              <a:gd name="connsiteY237" fmla="*/ 365760 h 1663715"/>
              <a:gd name="connsiteX238" fmla="*/ 261816 w 4794628"/>
              <a:gd name="connsiteY238" fmla="*/ 352698 h 1663715"/>
              <a:gd name="connsiteX239" fmla="*/ 209565 w 4794628"/>
              <a:gd name="connsiteY239" fmla="*/ 287383 h 1663715"/>
              <a:gd name="connsiteX240" fmla="*/ 196502 w 4794628"/>
              <a:gd name="connsiteY240" fmla="*/ 222069 h 1663715"/>
              <a:gd name="connsiteX241" fmla="*/ 170376 w 4794628"/>
              <a:gd name="connsiteY241" fmla="*/ 156755 h 1663715"/>
              <a:gd name="connsiteX242" fmla="*/ 157314 w 4794628"/>
              <a:gd name="connsiteY242" fmla="*/ 91440 h 1663715"/>
              <a:gd name="connsiteX243" fmla="*/ 209565 w 4794628"/>
              <a:gd name="connsiteY243" fmla="*/ 235132 h 1663715"/>
              <a:gd name="connsiteX244" fmla="*/ 222628 w 4794628"/>
              <a:gd name="connsiteY244" fmla="*/ 287383 h 1663715"/>
              <a:gd name="connsiteX245" fmla="*/ 183439 w 4794628"/>
              <a:gd name="connsiteY245" fmla="*/ 365760 h 1663715"/>
              <a:gd name="connsiteX246" fmla="*/ 144251 w 4794628"/>
              <a:gd name="connsiteY246" fmla="*/ 352698 h 1663715"/>
              <a:gd name="connsiteX247" fmla="*/ 131188 w 4794628"/>
              <a:gd name="connsiteY247" fmla="*/ 313509 h 1663715"/>
              <a:gd name="connsiteX248" fmla="*/ 91999 w 4794628"/>
              <a:gd name="connsiteY248" fmla="*/ 261258 h 1663715"/>
              <a:gd name="connsiteX249" fmla="*/ 65874 w 4794628"/>
              <a:gd name="connsiteY249" fmla="*/ 209006 h 1663715"/>
              <a:gd name="connsiteX250" fmla="*/ 559 w 4794628"/>
              <a:gd name="connsiteY250" fmla="*/ 457200 h 1663715"/>
              <a:gd name="connsiteX251" fmla="*/ 13622 w 4794628"/>
              <a:gd name="connsiteY251" fmla="*/ 574766 h 1663715"/>
              <a:gd name="connsiteX252" fmla="*/ 91999 w 4794628"/>
              <a:gd name="connsiteY252" fmla="*/ 561703 h 1663715"/>
              <a:gd name="connsiteX253" fmla="*/ 170376 w 4794628"/>
              <a:gd name="connsiteY253"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44205 w 4794628"/>
              <a:gd name="connsiteY109" fmla="*/ 822960 h 1663715"/>
              <a:gd name="connsiteX110" fmla="*/ 3005016 w 4794628"/>
              <a:gd name="connsiteY110" fmla="*/ 849086 h 1663715"/>
              <a:gd name="connsiteX111" fmla="*/ 2963110 w 4794628"/>
              <a:gd name="connsiteY111" fmla="*/ 96824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448011 w 4794628"/>
              <a:gd name="connsiteY132" fmla="*/ 813916 h 1663715"/>
              <a:gd name="connsiteX133" fmla="*/ 2404125 w 4794628"/>
              <a:gd name="connsiteY133" fmla="*/ 757646 h 1663715"/>
              <a:gd name="connsiteX134" fmla="*/ 2455249 w 4794628"/>
              <a:gd name="connsiteY134" fmla="*/ 852966 h 1663715"/>
              <a:gd name="connsiteX135" fmla="*/ 2430251 w 4794628"/>
              <a:gd name="connsiteY135" fmla="*/ 836023 h 1663715"/>
              <a:gd name="connsiteX136" fmla="*/ 2469439 w 4794628"/>
              <a:gd name="connsiteY136" fmla="*/ 862149 h 1663715"/>
              <a:gd name="connsiteX137" fmla="*/ 2508628 w 4794628"/>
              <a:gd name="connsiteY137" fmla="*/ 901338 h 1663715"/>
              <a:gd name="connsiteX138" fmla="*/ 2234308 w 4794628"/>
              <a:gd name="connsiteY138" fmla="*/ 927463 h 1663715"/>
              <a:gd name="connsiteX139" fmla="*/ 2208182 w 4794628"/>
              <a:gd name="connsiteY139" fmla="*/ 888275 h 1663715"/>
              <a:gd name="connsiteX140" fmla="*/ 2205945 w 4794628"/>
              <a:gd name="connsiteY140" fmla="*/ 936554 h 1663715"/>
              <a:gd name="connsiteX141" fmla="*/ 2168994 w 4794628"/>
              <a:gd name="connsiteY141" fmla="*/ 849086 h 1663715"/>
              <a:gd name="connsiteX142" fmla="*/ 2051428 w 4794628"/>
              <a:gd name="connsiteY142" fmla="*/ 809898 h 1663715"/>
              <a:gd name="connsiteX143" fmla="*/ 2067869 w 4794628"/>
              <a:gd name="connsiteY143" fmla="*/ 793904 h 1663715"/>
              <a:gd name="connsiteX144" fmla="*/ 2095230 w 4794628"/>
              <a:gd name="connsiteY144" fmla="*/ 752978 h 1663715"/>
              <a:gd name="connsiteX145" fmla="*/ 2080850 w 4794628"/>
              <a:gd name="connsiteY145" fmla="*/ 739916 h 1663715"/>
              <a:gd name="connsiteX146" fmla="*/ 2076770 w 4794628"/>
              <a:gd name="connsiteY146" fmla="*/ 736586 h 1663715"/>
              <a:gd name="connsiteX147" fmla="*/ 2168994 w 4794628"/>
              <a:gd name="connsiteY147" fmla="*/ 744583 h 1663715"/>
              <a:gd name="connsiteX148" fmla="*/ 2208182 w 4794628"/>
              <a:gd name="connsiteY148" fmla="*/ 796835 h 1663715"/>
              <a:gd name="connsiteX149" fmla="*/ 2247371 w 4794628"/>
              <a:gd name="connsiteY149" fmla="*/ 822960 h 1663715"/>
              <a:gd name="connsiteX150" fmla="*/ 2273496 w 4794628"/>
              <a:gd name="connsiteY150" fmla="*/ 862149 h 1663715"/>
              <a:gd name="connsiteX151" fmla="*/ 2221245 w 4794628"/>
              <a:gd name="connsiteY151" fmla="*/ 836023 h 1663715"/>
              <a:gd name="connsiteX152" fmla="*/ 2212962 w 4794628"/>
              <a:gd name="connsiteY152" fmla="*/ 553308 h 1663715"/>
              <a:gd name="connsiteX153" fmla="*/ 2267933 w 4794628"/>
              <a:gd name="connsiteY153" fmla="*/ 345351 h 1663715"/>
              <a:gd name="connsiteX154" fmla="*/ 2263635 w 4794628"/>
              <a:gd name="connsiteY154" fmla="*/ 429957 h 1663715"/>
              <a:gd name="connsiteX155" fmla="*/ 2273496 w 4794628"/>
              <a:gd name="connsiteY155" fmla="*/ 509452 h 1663715"/>
              <a:gd name="connsiteX156" fmla="*/ 2338811 w 4794628"/>
              <a:gd name="connsiteY156" fmla="*/ 587829 h 1663715"/>
              <a:gd name="connsiteX157" fmla="*/ 2364936 w 4794628"/>
              <a:gd name="connsiteY157" fmla="*/ 640080 h 1663715"/>
              <a:gd name="connsiteX158" fmla="*/ 2377999 w 4794628"/>
              <a:gd name="connsiteY158" fmla="*/ 679269 h 1663715"/>
              <a:gd name="connsiteX159" fmla="*/ 2417188 w 4794628"/>
              <a:gd name="connsiteY159" fmla="*/ 731520 h 1663715"/>
              <a:gd name="connsiteX160" fmla="*/ 2456376 w 4794628"/>
              <a:gd name="connsiteY160" fmla="*/ 862149 h 1663715"/>
              <a:gd name="connsiteX161" fmla="*/ 2479000 w 4794628"/>
              <a:gd name="connsiteY161" fmla="*/ 967196 h 1663715"/>
              <a:gd name="connsiteX162" fmla="*/ 2012239 w 4794628"/>
              <a:gd name="connsiteY162" fmla="*/ 914400 h 1663715"/>
              <a:gd name="connsiteX163" fmla="*/ 1959988 w 4794628"/>
              <a:gd name="connsiteY163" fmla="*/ 940526 h 1663715"/>
              <a:gd name="connsiteX164" fmla="*/ 1986114 w 4794628"/>
              <a:gd name="connsiteY164" fmla="*/ 836023 h 1663715"/>
              <a:gd name="connsiteX165" fmla="*/ 2025302 w 4794628"/>
              <a:gd name="connsiteY165" fmla="*/ 718458 h 1663715"/>
              <a:gd name="connsiteX166" fmla="*/ 2051428 w 4794628"/>
              <a:gd name="connsiteY166" fmla="*/ 666206 h 1663715"/>
              <a:gd name="connsiteX167" fmla="*/ 2064491 w 4794628"/>
              <a:gd name="connsiteY167" fmla="*/ 613955 h 1663715"/>
              <a:gd name="connsiteX168" fmla="*/ 2103679 w 4794628"/>
              <a:gd name="connsiteY168" fmla="*/ 600892 h 1663715"/>
              <a:gd name="connsiteX169" fmla="*/ 2148255 w 4794628"/>
              <a:gd name="connsiteY169" fmla="*/ 490748 h 1663715"/>
              <a:gd name="connsiteX170" fmla="*/ 2077554 w 4794628"/>
              <a:gd name="connsiteY170" fmla="*/ 587829 h 1663715"/>
              <a:gd name="connsiteX171" fmla="*/ 2025302 w 4794628"/>
              <a:gd name="connsiteY171" fmla="*/ 600892 h 1663715"/>
              <a:gd name="connsiteX172" fmla="*/ 1986114 w 4794628"/>
              <a:gd name="connsiteY172" fmla="*/ 640080 h 1663715"/>
              <a:gd name="connsiteX173" fmla="*/ 1894674 w 4794628"/>
              <a:gd name="connsiteY173" fmla="*/ 744583 h 1663715"/>
              <a:gd name="connsiteX174" fmla="*/ 1881611 w 4794628"/>
              <a:gd name="connsiteY174" fmla="*/ 783772 h 1663715"/>
              <a:gd name="connsiteX175" fmla="*/ 1868548 w 4794628"/>
              <a:gd name="connsiteY175" fmla="*/ 836023 h 1663715"/>
              <a:gd name="connsiteX176" fmla="*/ 1933862 w 4794628"/>
              <a:gd name="connsiteY176" fmla="*/ 522515 h 1663715"/>
              <a:gd name="connsiteX177" fmla="*/ 1986114 w 4794628"/>
              <a:gd name="connsiteY177" fmla="*/ 457200 h 1663715"/>
              <a:gd name="connsiteX178" fmla="*/ 2012239 w 4794628"/>
              <a:gd name="connsiteY178" fmla="*/ 418012 h 1663715"/>
              <a:gd name="connsiteX179" fmla="*/ 1829359 w 4794628"/>
              <a:gd name="connsiteY179" fmla="*/ 522515 h 1663715"/>
              <a:gd name="connsiteX180" fmla="*/ 1777108 w 4794628"/>
              <a:gd name="connsiteY180" fmla="*/ 640080 h 1663715"/>
              <a:gd name="connsiteX181" fmla="*/ 1724856 w 4794628"/>
              <a:gd name="connsiteY181" fmla="*/ 718458 h 1663715"/>
              <a:gd name="connsiteX182" fmla="*/ 1711794 w 4794628"/>
              <a:gd name="connsiteY182" fmla="*/ 757646 h 1663715"/>
              <a:gd name="connsiteX183" fmla="*/ 1764045 w 4794628"/>
              <a:gd name="connsiteY183" fmla="*/ 679269 h 1663715"/>
              <a:gd name="connsiteX184" fmla="*/ 1790171 w 4794628"/>
              <a:gd name="connsiteY184" fmla="*/ 613955 h 1663715"/>
              <a:gd name="connsiteX185" fmla="*/ 1829359 w 4794628"/>
              <a:gd name="connsiteY185" fmla="*/ 574766 h 1663715"/>
              <a:gd name="connsiteX186" fmla="*/ 1881611 w 4794628"/>
              <a:gd name="connsiteY186" fmla="*/ 470263 h 1663715"/>
              <a:gd name="connsiteX187" fmla="*/ 1790171 w 4794628"/>
              <a:gd name="connsiteY187" fmla="*/ 444138 h 1663715"/>
              <a:gd name="connsiteX188" fmla="*/ 1724856 w 4794628"/>
              <a:gd name="connsiteY188" fmla="*/ 483326 h 1663715"/>
              <a:gd name="connsiteX189" fmla="*/ 1620354 w 4794628"/>
              <a:gd name="connsiteY189" fmla="*/ 509452 h 1663715"/>
              <a:gd name="connsiteX190" fmla="*/ 1581165 w 4794628"/>
              <a:gd name="connsiteY190" fmla="*/ 522515 h 1663715"/>
              <a:gd name="connsiteX191" fmla="*/ 1489725 w 4794628"/>
              <a:gd name="connsiteY191" fmla="*/ 574766 h 1663715"/>
              <a:gd name="connsiteX192" fmla="*/ 1398285 w 4794628"/>
              <a:gd name="connsiteY192" fmla="*/ 613955 h 1663715"/>
              <a:gd name="connsiteX193" fmla="*/ 1359096 w 4794628"/>
              <a:gd name="connsiteY193" fmla="*/ 653143 h 1663715"/>
              <a:gd name="connsiteX194" fmla="*/ 1319908 w 4794628"/>
              <a:gd name="connsiteY194" fmla="*/ 679269 h 1663715"/>
              <a:gd name="connsiteX195" fmla="*/ 1424411 w 4794628"/>
              <a:gd name="connsiteY195" fmla="*/ 574766 h 1663715"/>
              <a:gd name="connsiteX196" fmla="*/ 1476662 w 4794628"/>
              <a:gd name="connsiteY196" fmla="*/ 457200 h 1663715"/>
              <a:gd name="connsiteX197" fmla="*/ 1555039 w 4794628"/>
              <a:gd name="connsiteY197" fmla="*/ 378823 h 1663715"/>
              <a:gd name="connsiteX198" fmla="*/ 1678044 w 4794628"/>
              <a:gd name="connsiteY198" fmla="*/ 286045 h 1663715"/>
              <a:gd name="connsiteX199" fmla="*/ 1489725 w 4794628"/>
              <a:gd name="connsiteY199" fmla="*/ 339635 h 1663715"/>
              <a:gd name="connsiteX200" fmla="*/ 1450536 w 4794628"/>
              <a:gd name="connsiteY200" fmla="*/ 378823 h 1663715"/>
              <a:gd name="connsiteX201" fmla="*/ 1411348 w 4794628"/>
              <a:gd name="connsiteY201" fmla="*/ 391886 h 1663715"/>
              <a:gd name="connsiteX202" fmla="*/ 1319908 w 4794628"/>
              <a:gd name="connsiteY202" fmla="*/ 418012 h 1663715"/>
              <a:gd name="connsiteX203" fmla="*/ 1280719 w 4794628"/>
              <a:gd name="connsiteY203" fmla="*/ 457200 h 1663715"/>
              <a:gd name="connsiteX204" fmla="*/ 1202342 w 4794628"/>
              <a:gd name="connsiteY204" fmla="*/ 509452 h 1663715"/>
              <a:gd name="connsiteX205" fmla="*/ 1254594 w 4794628"/>
              <a:gd name="connsiteY205" fmla="*/ 483326 h 1663715"/>
              <a:gd name="connsiteX206" fmla="*/ 1359096 w 4794628"/>
              <a:gd name="connsiteY206" fmla="*/ 365760 h 1663715"/>
              <a:gd name="connsiteX207" fmla="*/ 1424411 w 4794628"/>
              <a:gd name="connsiteY207" fmla="*/ 300446 h 1663715"/>
              <a:gd name="connsiteX208" fmla="*/ 1489725 w 4794628"/>
              <a:gd name="connsiteY208" fmla="*/ 287383 h 1663715"/>
              <a:gd name="connsiteX209" fmla="*/ 1450536 w 4794628"/>
              <a:gd name="connsiteY209" fmla="*/ 274320 h 1663715"/>
              <a:gd name="connsiteX210" fmla="*/ 1280719 w 4794628"/>
              <a:gd name="connsiteY210" fmla="*/ 313509 h 1663715"/>
              <a:gd name="connsiteX211" fmla="*/ 1228468 w 4794628"/>
              <a:gd name="connsiteY211" fmla="*/ 326572 h 1663715"/>
              <a:gd name="connsiteX212" fmla="*/ 1137028 w 4794628"/>
              <a:gd name="connsiteY212" fmla="*/ 378823 h 1663715"/>
              <a:gd name="connsiteX213" fmla="*/ 1071714 w 4794628"/>
              <a:gd name="connsiteY213" fmla="*/ 418012 h 1663715"/>
              <a:gd name="connsiteX214" fmla="*/ 1019462 w 4794628"/>
              <a:gd name="connsiteY214" fmla="*/ 444138 h 1663715"/>
              <a:gd name="connsiteX215" fmla="*/ 1097839 w 4794628"/>
              <a:gd name="connsiteY215" fmla="*/ 365760 h 1663715"/>
              <a:gd name="connsiteX216" fmla="*/ 1137028 w 4794628"/>
              <a:gd name="connsiteY216" fmla="*/ 326572 h 1663715"/>
              <a:gd name="connsiteX217" fmla="*/ 1228468 w 4794628"/>
              <a:gd name="connsiteY217" fmla="*/ 274320 h 1663715"/>
              <a:gd name="connsiteX218" fmla="*/ 1215405 w 4794628"/>
              <a:gd name="connsiteY218" fmla="*/ 222069 h 1663715"/>
              <a:gd name="connsiteX219" fmla="*/ 732079 w 4794628"/>
              <a:gd name="connsiteY219" fmla="*/ 300446 h 1663715"/>
              <a:gd name="connsiteX220" fmla="*/ 679828 w 4794628"/>
              <a:gd name="connsiteY220" fmla="*/ 339635 h 1663715"/>
              <a:gd name="connsiteX221" fmla="*/ 692891 w 4794628"/>
              <a:gd name="connsiteY221" fmla="*/ 300446 h 1663715"/>
              <a:gd name="connsiteX222" fmla="*/ 679828 w 4794628"/>
              <a:gd name="connsiteY222" fmla="*/ 13063 h 1663715"/>
              <a:gd name="connsiteX223" fmla="*/ 640639 w 4794628"/>
              <a:gd name="connsiteY223" fmla="*/ 130629 h 1663715"/>
              <a:gd name="connsiteX224" fmla="*/ 614514 w 4794628"/>
              <a:gd name="connsiteY224" fmla="*/ 339635 h 1663715"/>
              <a:gd name="connsiteX225" fmla="*/ 575325 w 4794628"/>
              <a:gd name="connsiteY225" fmla="*/ 326572 h 1663715"/>
              <a:gd name="connsiteX226" fmla="*/ 523074 w 4794628"/>
              <a:gd name="connsiteY226" fmla="*/ 235132 h 1663715"/>
              <a:gd name="connsiteX227" fmla="*/ 496948 w 4794628"/>
              <a:gd name="connsiteY227" fmla="*/ 104503 h 1663715"/>
              <a:gd name="connsiteX228" fmla="*/ 457759 w 4794628"/>
              <a:gd name="connsiteY228" fmla="*/ 0 h 1663715"/>
              <a:gd name="connsiteX229" fmla="*/ 431634 w 4794628"/>
              <a:gd name="connsiteY229" fmla="*/ 39189 h 1663715"/>
              <a:gd name="connsiteX230" fmla="*/ 379382 w 4794628"/>
              <a:gd name="connsiteY230" fmla="*/ 209006 h 1663715"/>
              <a:gd name="connsiteX231" fmla="*/ 353256 w 4794628"/>
              <a:gd name="connsiteY231" fmla="*/ 169818 h 1663715"/>
              <a:gd name="connsiteX232" fmla="*/ 314068 w 4794628"/>
              <a:gd name="connsiteY232" fmla="*/ 52252 h 1663715"/>
              <a:gd name="connsiteX233" fmla="*/ 261816 w 4794628"/>
              <a:gd name="connsiteY233" fmla="*/ 26126 h 1663715"/>
              <a:gd name="connsiteX234" fmla="*/ 274879 w 4794628"/>
              <a:gd name="connsiteY234" fmla="*/ 78378 h 1663715"/>
              <a:gd name="connsiteX235" fmla="*/ 314068 w 4794628"/>
              <a:gd name="connsiteY235" fmla="*/ 117566 h 1663715"/>
              <a:gd name="connsiteX236" fmla="*/ 366319 w 4794628"/>
              <a:gd name="connsiteY236" fmla="*/ 248195 h 1663715"/>
              <a:gd name="connsiteX237" fmla="*/ 340194 w 4794628"/>
              <a:gd name="connsiteY237" fmla="*/ 365760 h 1663715"/>
              <a:gd name="connsiteX238" fmla="*/ 261816 w 4794628"/>
              <a:gd name="connsiteY238" fmla="*/ 352698 h 1663715"/>
              <a:gd name="connsiteX239" fmla="*/ 209565 w 4794628"/>
              <a:gd name="connsiteY239" fmla="*/ 287383 h 1663715"/>
              <a:gd name="connsiteX240" fmla="*/ 196502 w 4794628"/>
              <a:gd name="connsiteY240" fmla="*/ 222069 h 1663715"/>
              <a:gd name="connsiteX241" fmla="*/ 170376 w 4794628"/>
              <a:gd name="connsiteY241" fmla="*/ 156755 h 1663715"/>
              <a:gd name="connsiteX242" fmla="*/ 157314 w 4794628"/>
              <a:gd name="connsiteY242" fmla="*/ 91440 h 1663715"/>
              <a:gd name="connsiteX243" fmla="*/ 209565 w 4794628"/>
              <a:gd name="connsiteY243" fmla="*/ 235132 h 1663715"/>
              <a:gd name="connsiteX244" fmla="*/ 222628 w 4794628"/>
              <a:gd name="connsiteY244" fmla="*/ 287383 h 1663715"/>
              <a:gd name="connsiteX245" fmla="*/ 183439 w 4794628"/>
              <a:gd name="connsiteY245" fmla="*/ 365760 h 1663715"/>
              <a:gd name="connsiteX246" fmla="*/ 144251 w 4794628"/>
              <a:gd name="connsiteY246" fmla="*/ 352698 h 1663715"/>
              <a:gd name="connsiteX247" fmla="*/ 131188 w 4794628"/>
              <a:gd name="connsiteY247" fmla="*/ 313509 h 1663715"/>
              <a:gd name="connsiteX248" fmla="*/ 91999 w 4794628"/>
              <a:gd name="connsiteY248" fmla="*/ 261258 h 1663715"/>
              <a:gd name="connsiteX249" fmla="*/ 65874 w 4794628"/>
              <a:gd name="connsiteY249" fmla="*/ 209006 h 1663715"/>
              <a:gd name="connsiteX250" fmla="*/ 559 w 4794628"/>
              <a:gd name="connsiteY250" fmla="*/ 457200 h 1663715"/>
              <a:gd name="connsiteX251" fmla="*/ 13622 w 4794628"/>
              <a:gd name="connsiteY251" fmla="*/ 574766 h 1663715"/>
              <a:gd name="connsiteX252" fmla="*/ 91999 w 4794628"/>
              <a:gd name="connsiteY252" fmla="*/ 561703 h 1663715"/>
              <a:gd name="connsiteX253" fmla="*/ 170376 w 4794628"/>
              <a:gd name="connsiteY253"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60689 w 4794628"/>
              <a:gd name="connsiteY109" fmla="*/ 772301 h 1663715"/>
              <a:gd name="connsiteX110" fmla="*/ 3005016 w 4794628"/>
              <a:gd name="connsiteY110" fmla="*/ 849086 h 1663715"/>
              <a:gd name="connsiteX111" fmla="*/ 2963110 w 4794628"/>
              <a:gd name="connsiteY111" fmla="*/ 96824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448011 w 4794628"/>
              <a:gd name="connsiteY132" fmla="*/ 813916 h 1663715"/>
              <a:gd name="connsiteX133" fmla="*/ 2404125 w 4794628"/>
              <a:gd name="connsiteY133" fmla="*/ 757646 h 1663715"/>
              <a:gd name="connsiteX134" fmla="*/ 2455249 w 4794628"/>
              <a:gd name="connsiteY134" fmla="*/ 852966 h 1663715"/>
              <a:gd name="connsiteX135" fmla="*/ 2430251 w 4794628"/>
              <a:gd name="connsiteY135" fmla="*/ 836023 h 1663715"/>
              <a:gd name="connsiteX136" fmla="*/ 2469439 w 4794628"/>
              <a:gd name="connsiteY136" fmla="*/ 862149 h 1663715"/>
              <a:gd name="connsiteX137" fmla="*/ 2508628 w 4794628"/>
              <a:gd name="connsiteY137" fmla="*/ 901338 h 1663715"/>
              <a:gd name="connsiteX138" fmla="*/ 2234308 w 4794628"/>
              <a:gd name="connsiteY138" fmla="*/ 927463 h 1663715"/>
              <a:gd name="connsiteX139" fmla="*/ 2208182 w 4794628"/>
              <a:gd name="connsiteY139" fmla="*/ 888275 h 1663715"/>
              <a:gd name="connsiteX140" fmla="*/ 2205945 w 4794628"/>
              <a:gd name="connsiteY140" fmla="*/ 936554 h 1663715"/>
              <a:gd name="connsiteX141" fmla="*/ 2168994 w 4794628"/>
              <a:gd name="connsiteY141" fmla="*/ 849086 h 1663715"/>
              <a:gd name="connsiteX142" fmla="*/ 2051428 w 4794628"/>
              <a:gd name="connsiteY142" fmla="*/ 809898 h 1663715"/>
              <a:gd name="connsiteX143" fmla="*/ 2067869 w 4794628"/>
              <a:gd name="connsiteY143" fmla="*/ 793904 h 1663715"/>
              <a:gd name="connsiteX144" fmla="*/ 2095230 w 4794628"/>
              <a:gd name="connsiteY144" fmla="*/ 752978 h 1663715"/>
              <a:gd name="connsiteX145" fmla="*/ 2080850 w 4794628"/>
              <a:gd name="connsiteY145" fmla="*/ 739916 h 1663715"/>
              <a:gd name="connsiteX146" fmla="*/ 2076770 w 4794628"/>
              <a:gd name="connsiteY146" fmla="*/ 736586 h 1663715"/>
              <a:gd name="connsiteX147" fmla="*/ 2168994 w 4794628"/>
              <a:gd name="connsiteY147" fmla="*/ 744583 h 1663715"/>
              <a:gd name="connsiteX148" fmla="*/ 2208182 w 4794628"/>
              <a:gd name="connsiteY148" fmla="*/ 796835 h 1663715"/>
              <a:gd name="connsiteX149" fmla="*/ 2247371 w 4794628"/>
              <a:gd name="connsiteY149" fmla="*/ 822960 h 1663715"/>
              <a:gd name="connsiteX150" fmla="*/ 2273496 w 4794628"/>
              <a:gd name="connsiteY150" fmla="*/ 862149 h 1663715"/>
              <a:gd name="connsiteX151" fmla="*/ 2221245 w 4794628"/>
              <a:gd name="connsiteY151" fmla="*/ 836023 h 1663715"/>
              <a:gd name="connsiteX152" fmla="*/ 2212962 w 4794628"/>
              <a:gd name="connsiteY152" fmla="*/ 553308 h 1663715"/>
              <a:gd name="connsiteX153" fmla="*/ 2267933 w 4794628"/>
              <a:gd name="connsiteY153" fmla="*/ 345351 h 1663715"/>
              <a:gd name="connsiteX154" fmla="*/ 2263635 w 4794628"/>
              <a:gd name="connsiteY154" fmla="*/ 429957 h 1663715"/>
              <a:gd name="connsiteX155" fmla="*/ 2273496 w 4794628"/>
              <a:gd name="connsiteY155" fmla="*/ 509452 h 1663715"/>
              <a:gd name="connsiteX156" fmla="*/ 2338811 w 4794628"/>
              <a:gd name="connsiteY156" fmla="*/ 587829 h 1663715"/>
              <a:gd name="connsiteX157" fmla="*/ 2364936 w 4794628"/>
              <a:gd name="connsiteY157" fmla="*/ 640080 h 1663715"/>
              <a:gd name="connsiteX158" fmla="*/ 2377999 w 4794628"/>
              <a:gd name="connsiteY158" fmla="*/ 679269 h 1663715"/>
              <a:gd name="connsiteX159" fmla="*/ 2417188 w 4794628"/>
              <a:gd name="connsiteY159" fmla="*/ 731520 h 1663715"/>
              <a:gd name="connsiteX160" fmla="*/ 2456376 w 4794628"/>
              <a:gd name="connsiteY160" fmla="*/ 862149 h 1663715"/>
              <a:gd name="connsiteX161" fmla="*/ 2479000 w 4794628"/>
              <a:gd name="connsiteY161" fmla="*/ 967196 h 1663715"/>
              <a:gd name="connsiteX162" fmla="*/ 2012239 w 4794628"/>
              <a:gd name="connsiteY162" fmla="*/ 914400 h 1663715"/>
              <a:gd name="connsiteX163" fmla="*/ 1959988 w 4794628"/>
              <a:gd name="connsiteY163" fmla="*/ 940526 h 1663715"/>
              <a:gd name="connsiteX164" fmla="*/ 1986114 w 4794628"/>
              <a:gd name="connsiteY164" fmla="*/ 836023 h 1663715"/>
              <a:gd name="connsiteX165" fmla="*/ 2025302 w 4794628"/>
              <a:gd name="connsiteY165" fmla="*/ 718458 h 1663715"/>
              <a:gd name="connsiteX166" fmla="*/ 2051428 w 4794628"/>
              <a:gd name="connsiteY166" fmla="*/ 666206 h 1663715"/>
              <a:gd name="connsiteX167" fmla="*/ 2064491 w 4794628"/>
              <a:gd name="connsiteY167" fmla="*/ 613955 h 1663715"/>
              <a:gd name="connsiteX168" fmla="*/ 2103679 w 4794628"/>
              <a:gd name="connsiteY168" fmla="*/ 600892 h 1663715"/>
              <a:gd name="connsiteX169" fmla="*/ 2148255 w 4794628"/>
              <a:gd name="connsiteY169" fmla="*/ 490748 h 1663715"/>
              <a:gd name="connsiteX170" fmla="*/ 2077554 w 4794628"/>
              <a:gd name="connsiteY170" fmla="*/ 587829 h 1663715"/>
              <a:gd name="connsiteX171" fmla="*/ 2025302 w 4794628"/>
              <a:gd name="connsiteY171" fmla="*/ 600892 h 1663715"/>
              <a:gd name="connsiteX172" fmla="*/ 1986114 w 4794628"/>
              <a:gd name="connsiteY172" fmla="*/ 640080 h 1663715"/>
              <a:gd name="connsiteX173" fmla="*/ 1894674 w 4794628"/>
              <a:gd name="connsiteY173" fmla="*/ 744583 h 1663715"/>
              <a:gd name="connsiteX174" fmla="*/ 1881611 w 4794628"/>
              <a:gd name="connsiteY174" fmla="*/ 783772 h 1663715"/>
              <a:gd name="connsiteX175" fmla="*/ 1868548 w 4794628"/>
              <a:gd name="connsiteY175" fmla="*/ 836023 h 1663715"/>
              <a:gd name="connsiteX176" fmla="*/ 1933862 w 4794628"/>
              <a:gd name="connsiteY176" fmla="*/ 522515 h 1663715"/>
              <a:gd name="connsiteX177" fmla="*/ 1986114 w 4794628"/>
              <a:gd name="connsiteY177" fmla="*/ 457200 h 1663715"/>
              <a:gd name="connsiteX178" fmla="*/ 2012239 w 4794628"/>
              <a:gd name="connsiteY178" fmla="*/ 418012 h 1663715"/>
              <a:gd name="connsiteX179" fmla="*/ 1829359 w 4794628"/>
              <a:gd name="connsiteY179" fmla="*/ 522515 h 1663715"/>
              <a:gd name="connsiteX180" fmla="*/ 1777108 w 4794628"/>
              <a:gd name="connsiteY180" fmla="*/ 640080 h 1663715"/>
              <a:gd name="connsiteX181" fmla="*/ 1724856 w 4794628"/>
              <a:gd name="connsiteY181" fmla="*/ 718458 h 1663715"/>
              <a:gd name="connsiteX182" fmla="*/ 1711794 w 4794628"/>
              <a:gd name="connsiteY182" fmla="*/ 757646 h 1663715"/>
              <a:gd name="connsiteX183" fmla="*/ 1764045 w 4794628"/>
              <a:gd name="connsiteY183" fmla="*/ 679269 h 1663715"/>
              <a:gd name="connsiteX184" fmla="*/ 1790171 w 4794628"/>
              <a:gd name="connsiteY184" fmla="*/ 613955 h 1663715"/>
              <a:gd name="connsiteX185" fmla="*/ 1829359 w 4794628"/>
              <a:gd name="connsiteY185" fmla="*/ 574766 h 1663715"/>
              <a:gd name="connsiteX186" fmla="*/ 1881611 w 4794628"/>
              <a:gd name="connsiteY186" fmla="*/ 470263 h 1663715"/>
              <a:gd name="connsiteX187" fmla="*/ 1790171 w 4794628"/>
              <a:gd name="connsiteY187" fmla="*/ 444138 h 1663715"/>
              <a:gd name="connsiteX188" fmla="*/ 1724856 w 4794628"/>
              <a:gd name="connsiteY188" fmla="*/ 483326 h 1663715"/>
              <a:gd name="connsiteX189" fmla="*/ 1620354 w 4794628"/>
              <a:gd name="connsiteY189" fmla="*/ 509452 h 1663715"/>
              <a:gd name="connsiteX190" fmla="*/ 1581165 w 4794628"/>
              <a:gd name="connsiteY190" fmla="*/ 522515 h 1663715"/>
              <a:gd name="connsiteX191" fmla="*/ 1489725 w 4794628"/>
              <a:gd name="connsiteY191" fmla="*/ 574766 h 1663715"/>
              <a:gd name="connsiteX192" fmla="*/ 1398285 w 4794628"/>
              <a:gd name="connsiteY192" fmla="*/ 613955 h 1663715"/>
              <a:gd name="connsiteX193" fmla="*/ 1359096 w 4794628"/>
              <a:gd name="connsiteY193" fmla="*/ 653143 h 1663715"/>
              <a:gd name="connsiteX194" fmla="*/ 1319908 w 4794628"/>
              <a:gd name="connsiteY194" fmla="*/ 679269 h 1663715"/>
              <a:gd name="connsiteX195" fmla="*/ 1424411 w 4794628"/>
              <a:gd name="connsiteY195" fmla="*/ 574766 h 1663715"/>
              <a:gd name="connsiteX196" fmla="*/ 1476662 w 4794628"/>
              <a:gd name="connsiteY196" fmla="*/ 457200 h 1663715"/>
              <a:gd name="connsiteX197" fmla="*/ 1555039 w 4794628"/>
              <a:gd name="connsiteY197" fmla="*/ 378823 h 1663715"/>
              <a:gd name="connsiteX198" fmla="*/ 1678044 w 4794628"/>
              <a:gd name="connsiteY198" fmla="*/ 286045 h 1663715"/>
              <a:gd name="connsiteX199" fmla="*/ 1489725 w 4794628"/>
              <a:gd name="connsiteY199" fmla="*/ 339635 h 1663715"/>
              <a:gd name="connsiteX200" fmla="*/ 1450536 w 4794628"/>
              <a:gd name="connsiteY200" fmla="*/ 378823 h 1663715"/>
              <a:gd name="connsiteX201" fmla="*/ 1411348 w 4794628"/>
              <a:gd name="connsiteY201" fmla="*/ 391886 h 1663715"/>
              <a:gd name="connsiteX202" fmla="*/ 1319908 w 4794628"/>
              <a:gd name="connsiteY202" fmla="*/ 418012 h 1663715"/>
              <a:gd name="connsiteX203" fmla="*/ 1280719 w 4794628"/>
              <a:gd name="connsiteY203" fmla="*/ 457200 h 1663715"/>
              <a:gd name="connsiteX204" fmla="*/ 1202342 w 4794628"/>
              <a:gd name="connsiteY204" fmla="*/ 509452 h 1663715"/>
              <a:gd name="connsiteX205" fmla="*/ 1254594 w 4794628"/>
              <a:gd name="connsiteY205" fmla="*/ 483326 h 1663715"/>
              <a:gd name="connsiteX206" fmla="*/ 1359096 w 4794628"/>
              <a:gd name="connsiteY206" fmla="*/ 365760 h 1663715"/>
              <a:gd name="connsiteX207" fmla="*/ 1424411 w 4794628"/>
              <a:gd name="connsiteY207" fmla="*/ 300446 h 1663715"/>
              <a:gd name="connsiteX208" fmla="*/ 1489725 w 4794628"/>
              <a:gd name="connsiteY208" fmla="*/ 287383 h 1663715"/>
              <a:gd name="connsiteX209" fmla="*/ 1450536 w 4794628"/>
              <a:gd name="connsiteY209" fmla="*/ 274320 h 1663715"/>
              <a:gd name="connsiteX210" fmla="*/ 1280719 w 4794628"/>
              <a:gd name="connsiteY210" fmla="*/ 313509 h 1663715"/>
              <a:gd name="connsiteX211" fmla="*/ 1228468 w 4794628"/>
              <a:gd name="connsiteY211" fmla="*/ 326572 h 1663715"/>
              <a:gd name="connsiteX212" fmla="*/ 1137028 w 4794628"/>
              <a:gd name="connsiteY212" fmla="*/ 378823 h 1663715"/>
              <a:gd name="connsiteX213" fmla="*/ 1071714 w 4794628"/>
              <a:gd name="connsiteY213" fmla="*/ 418012 h 1663715"/>
              <a:gd name="connsiteX214" fmla="*/ 1019462 w 4794628"/>
              <a:gd name="connsiteY214" fmla="*/ 444138 h 1663715"/>
              <a:gd name="connsiteX215" fmla="*/ 1097839 w 4794628"/>
              <a:gd name="connsiteY215" fmla="*/ 365760 h 1663715"/>
              <a:gd name="connsiteX216" fmla="*/ 1137028 w 4794628"/>
              <a:gd name="connsiteY216" fmla="*/ 326572 h 1663715"/>
              <a:gd name="connsiteX217" fmla="*/ 1228468 w 4794628"/>
              <a:gd name="connsiteY217" fmla="*/ 274320 h 1663715"/>
              <a:gd name="connsiteX218" fmla="*/ 1215405 w 4794628"/>
              <a:gd name="connsiteY218" fmla="*/ 222069 h 1663715"/>
              <a:gd name="connsiteX219" fmla="*/ 732079 w 4794628"/>
              <a:gd name="connsiteY219" fmla="*/ 300446 h 1663715"/>
              <a:gd name="connsiteX220" fmla="*/ 679828 w 4794628"/>
              <a:gd name="connsiteY220" fmla="*/ 339635 h 1663715"/>
              <a:gd name="connsiteX221" fmla="*/ 692891 w 4794628"/>
              <a:gd name="connsiteY221" fmla="*/ 300446 h 1663715"/>
              <a:gd name="connsiteX222" fmla="*/ 679828 w 4794628"/>
              <a:gd name="connsiteY222" fmla="*/ 13063 h 1663715"/>
              <a:gd name="connsiteX223" fmla="*/ 640639 w 4794628"/>
              <a:gd name="connsiteY223" fmla="*/ 130629 h 1663715"/>
              <a:gd name="connsiteX224" fmla="*/ 614514 w 4794628"/>
              <a:gd name="connsiteY224" fmla="*/ 339635 h 1663715"/>
              <a:gd name="connsiteX225" fmla="*/ 575325 w 4794628"/>
              <a:gd name="connsiteY225" fmla="*/ 326572 h 1663715"/>
              <a:gd name="connsiteX226" fmla="*/ 523074 w 4794628"/>
              <a:gd name="connsiteY226" fmla="*/ 235132 h 1663715"/>
              <a:gd name="connsiteX227" fmla="*/ 496948 w 4794628"/>
              <a:gd name="connsiteY227" fmla="*/ 104503 h 1663715"/>
              <a:gd name="connsiteX228" fmla="*/ 457759 w 4794628"/>
              <a:gd name="connsiteY228" fmla="*/ 0 h 1663715"/>
              <a:gd name="connsiteX229" fmla="*/ 431634 w 4794628"/>
              <a:gd name="connsiteY229" fmla="*/ 39189 h 1663715"/>
              <a:gd name="connsiteX230" fmla="*/ 379382 w 4794628"/>
              <a:gd name="connsiteY230" fmla="*/ 209006 h 1663715"/>
              <a:gd name="connsiteX231" fmla="*/ 353256 w 4794628"/>
              <a:gd name="connsiteY231" fmla="*/ 169818 h 1663715"/>
              <a:gd name="connsiteX232" fmla="*/ 314068 w 4794628"/>
              <a:gd name="connsiteY232" fmla="*/ 52252 h 1663715"/>
              <a:gd name="connsiteX233" fmla="*/ 261816 w 4794628"/>
              <a:gd name="connsiteY233" fmla="*/ 26126 h 1663715"/>
              <a:gd name="connsiteX234" fmla="*/ 274879 w 4794628"/>
              <a:gd name="connsiteY234" fmla="*/ 78378 h 1663715"/>
              <a:gd name="connsiteX235" fmla="*/ 314068 w 4794628"/>
              <a:gd name="connsiteY235" fmla="*/ 117566 h 1663715"/>
              <a:gd name="connsiteX236" fmla="*/ 366319 w 4794628"/>
              <a:gd name="connsiteY236" fmla="*/ 248195 h 1663715"/>
              <a:gd name="connsiteX237" fmla="*/ 340194 w 4794628"/>
              <a:gd name="connsiteY237" fmla="*/ 365760 h 1663715"/>
              <a:gd name="connsiteX238" fmla="*/ 261816 w 4794628"/>
              <a:gd name="connsiteY238" fmla="*/ 352698 h 1663715"/>
              <a:gd name="connsiteX239" fmla="*/ 209565 w 4794628"/>
              <a:gd name="connsiteY239" fmla="*/ 287383 h 1663715"/>
              <a:gd name="connsiteX240" fmla="*/ 196502 w 4794628"/>
              <a:gd name="connsiteY240" fmla="*/ 222069 h 1663715"/>
              <a:gd name="connsiteX241" fmla="*/ 170376 w 4794628"/>
              <a:gd name="connsiteY241" fmla="*/ 156755 h 1663715"/>
              <a:gd name="connsiteX242" fmla="*/ 157314 w 4794628"/>
              <a:gd name="connsiteY242" fmla="*/ 91440 h 1663715"/>
              <a:gd name="connsiteX243" fmla="*/ 209565 w 4794628"/>
              <a:gd name="connsiteY243" fmla="*/ 235132 h 1663715"/>
              <a:gd name="connsiteX244" fmla="*/ 222628 w 4794628"/>
              <a:gd name="connsiteY244" fmla="*/ 287383 h 1663715"/>
              <a:gd name="connsiteX245" fmla="*/ 183439 w 4794628"/>
              <a:gd name="connsiteY245" fmla="*/ 365760 h 1663715"/>
              <a:gd name="connsiteX246" fmla="*/ 144251 w 4794628"/>
              <a:gd name="connsiteY246" fmla="*/ 352698 h 1663715"/>
              <a:gd name="connsiteX247" fmla="*/ 131188 w 4794628"/>
              <a:gd name="connsiteY247" fmla="*/ 313509 h 1663715"/>
              <a:gd name="connsiteX248" fmla="*/ 91999 w 4794628"/>
              <a:gd name="connsiteY248" fmla="*/ 261258 h 1663715"/>
              <a:gd name="connsiteX249" fmla="*/ 65874 w 4794628"/>
              <a:gd name="connsiteY249" fmla="*/ 209006 h 1663715"/>
              <a:gd name="connsiteX250" fmla="*/ 559 w 4794628"/>
              <a:gd name="connsiteY250" fmla="*/ 457200 h 1663715"/>
              <a:gd name="connsiteX251" fmla="*/ 13622 w 4794628"/>
              <a:gd name="connsiteY251" fmla="*/ 574766 h 1663715"/>
              <a:gd name="connsiteX252" fmla="*/ 91999 w 4794628"/>
              <a:gd name="connsiteY252" fmla="*/ 561703 h 1663715"/>
              <a:gd name="connsiteX253" fmla="*/ 170376 w 4794628"/>
              <a:gd name="connsiteY253" fmla="*/ 457200 h 1663715"/>
              <a:gd name="connsiteX0" fmla="*/ 39748 w 4794628"/>
              <a:gd name="connsiteY0" fmla="*/ 548640 h 1663715"/>
              <a:gd name="connsiteX1" fmla="*/ 91999 w 4794628"/>
              <a:gd name="connsiteY1" fmla="*/ 483326 h 1663715"/>
              <a:gd name="connsiteX2" fmla="*/ 875771 w 4794628"/>
              <a:gd name="connsiteY2" fmla="*/ 509452 h 1663715"/>
              <a:gd name="connsiteX3" fmla="*/ 928022 w 4794628"/>
              <a:gd name="connsiteY3" fmla="*/ 666206 h 1663715"/>
              <a:gd name="connsiteX4" fmla="*/ 980274 w 4794628"/>
              <a:gd name="connsiteY4" fmla="*/ 679269 h 1663715"/>
              <a:gd name="connsiteX5" fmla="*/ 1385222 w 4794628"/>
              <a:gd name="connsiteY5" fmla="*/ 744583 h 1663715"/>
              <a:gd name="connsiteX6" fmla="*/ 1555039 w 4794628"/>
              <a:gd name="connsiteY6" fmla="*/ 770709 h 1663715"/>
              <a:gd name="connsiteX7" fmla="*/ 1672605 w 4794628"/>
              <a:gd name="connsiteY7" fmla="*/ 809898 h 1663715"/>
              <a:gd name="connsiteX8" fmla="*/ 1737919 w 4794628"/>
              <a:gd name="connsiteY8" fmla="*/ 822960 h 1663715"/>
              <a:gd name="connsiteX9" fmla="*/ 1764045 w 4794628"/>
              <a:gd name="connsiteY9" fmla="*/ 862149 h 1663715"/>
              <a:gd name="connsiteX10" fmla="*/ 1803234 w 4794628"/>
              <a:gd name="connsiteY10" fmla="*/ 953589 h 1663715"/>
              <a:gd name="connsiteX11" fmla="*/ 1842422 w 4794628"/>
              <a:gd name="connsiteY11" fmla="*/ 966652 h 1663715"/>
              <a:gd name="connsiteX12" fmla="*/ 2325748 w 4794628"/>
              <a:gd name="connsiteY12" fmla="*/ 979715 h 1663715"/>
              <a:gd name="connsiteX13" fmla="*/ 2521691 w 4794628"/>
              <a:gd name="connsiteY13" fmla="*/ 1031966 h 1663715"/>
              <a:gd name="connsiteX14" fmla="*/ 2678445 w 4794628"/>
              <a:gd name="connsiteY14" fmla="*/ 1045029 h 1663715"/>
              <a:gd name="connsiteX15" fmla="*/ 2900514 w 4794628"/>
              <a:gd name="connsiteY15" fmla="*/ 1084218 h 1663715"/>
              <a:gd name="connsiteX16" fmla="*/ 3083394 w 4794628"/>
              <a:gd name="connsiteY16" fmla="*/ 1110343 h 1663715"/>
              <a:gd name="connsiteX17" fmla="*/ 3318525 w 4794628"/>
              <a:gd name="connsiteY17" fmla="*/ 1175658 h 1663715"/>
              <a:gd name="connsiteX18" fmla="*/ 3409965 w 4794628"/>
              <a:gd name="connsiteY18" fmla="*/ 1254035 h 1663715"/>
              <a:gd name="connsiteX19" fmla="*/ 3449154 w 4794628"/>
              <a:gd name="connsiteY19" fmla="*/ 1280160 h 1663715"/>
              <a:gd name="connsiteX20" fmla="*/ 3409965 w 4794628"/>
              <a:gd name="connsiteY20" fmla="*/ 1332412 h 1663715"/>
              <a:gd name="connsiteX21" fmla="*/ 3370776 w 4794628"/>
              <a:gd name="connsiteY21" fmla="*/ 1371600 h 1663715"/>
              <a:gd name="connsiteX22" fmla="*/ 3409965 w 4794628"/>
              <a:gd name="connsiteY22" fmla="*/ 1384663 h 1663715"/>
              <a:gd name="connsiteX23" fmla="*/ 3801851 w 4794628"/>
              <a:gd name="connsiteY23" fmla="*/ 1397726 h 1663715"/>
              <a:gd name="connsiteX24" fmla="*/ 4141485 w 4794628"/>
              <a:gd name="connsiteY24" fmla="*/ 1436915 h 1663715"/>
              <a:gd name="connsiteX25" fmla="*/ 4337428 w 4794628"/>
              <a:gd name="connsiteY25" fmla="*/ 1463040 h 1663715"/>
              <a:gd name="connsiteX26" fmla="*/ 4415805 w 4794628"/>
              <a:gd name="connsiteY26" fmla="*/ 1489166 h 1663715"/>
              <a:gd name="connsiteX27" fmla="*/ 4468056 w 4794628"/>
              <a:gd name="connsiteY27" fmla="*/ 1502229 h 1663715"/>
              <a:gd name="connsiteX28" fmla="*/ 4585622 w 4794628"/>
              <a:gd name="connsiteY28" fmla="*/ 1541418 h 1663715"/>
              <a:gd name="connsiteX29" fmla="*/ 4624811 w 4794628"/>
              <a:gd name="connsiteY29" fmla="*/ 1580606 h 1663715"/>
              <a:gd name="connsiteX30" fmla="*/ 4794628 w 4794628"/>
              <a:gd name="connsiteY30" fmla="*/ 1619795 h 1663715"/>
              <a:gd name="connsiteX31" fmla="*/ 4768502 w 4794628"/>
              <a:gd name="connsiteY31" fmla="*/ 1658983 h 1663715"/>
              <a:gd name="connsiteX32" fmla="*/ 4703188 w 4794628"/>
              <a:gd name="connsiteY32" fmla="*/ 1593669 h 1663715"/>
              <a:gd name="connsiteX33" fmla="*/ 4677062 w 4794628"/>
              <a:gd name="connsiteY33" fmla="*/ 1541418 h 1663715"/>
              <a:gd name="connsiteX34" fmla="*/ 4663999 w 4794628"/>
              <a:gd name="connsiteY34" fmla="*/ 1489166 h 1663715"/>
              <a:gd name="connsiteX35" fmla="*/ 4546434 w 4794628"/>
              <a:gd name="connsiteY35" fmla="*/ 1384663 h 1663715"/>
              <a:gd name="connsiteX36" fmla="*/ 4494182 w 4794628"/>
              <a:gd name="connsiteY36" fmla="*/ 1280160 h 1663715"/>
              <a:gd name="connsiteX37" fmla="*/ 4481119 w 4794628"/>
              <a:gd name="connsiteY37" fmla="*/ 1436915 h 1663715"/>
              <a:gd name="connsiteX38" fmla="*/ 4428868 w 4794628"/>
              <a:gd name="connsiteY38" fmla="*/ 1449978 h 1663715"/>
              <a:gd name="connsiteX39" fmla="*/ 4376616 w 4794628"/>
              <a:gd name="connsiteY39" fmla="*/ 1397726 h 1663715"/>
              <a:gd name="connsiteX40" fmla="*/ 4298239 w 4794628"/>
              <a:gd name="connsiteY40" fmla="*/ 1319349 h 1663715"/>
              <a:gd name="connsiteX41" fmla="*/ 4245988 w 4794628"/>
              <a:gd name="connsiteY41" fmla="*/ 1267098 h 1663715"/>
              <a:gd name="connsiteX42" fmla="*/ 4193736 w 4794628"/>
              <a:gd name="connsiteY42" fmla="*/ 1280160 h 1663715"/>
              <a:gd name="connsiteX43" fmla="*/ 4154548 w 4794628"/>
              <a:gd name="connsiteY43" fmla="*/ 1332412 h 1663715"/>
              <a:gd name="connsiteX44" fmla="*/ 4141485 w 4794628"/>
              <a:gd name="connsiteY44" fmla="*/ 1293223 h 1663715"/>
              <a:gd name="connsiteX45" fmla="*/ 4115359 w 4794628"/>
              <a:gd name="connsiteY45" fmla="*/ 1136469 h 1663715"/>
              <a:gd name="connsiteX46" fmla="*/ 4050045 w 4794628"/>
              <a:gd name="connsiteY46" fmla="*/ 1110343 h 1663715"/>
              <a:gd name="connsiteX47" fmla="*/ 4010856 w 4794628"/>
              <a:gd name="connsiteY47" fmla="*/ 1071155 h 1663715"/>
              <a:gd name="connsiteX48" fmla="*/ 3919416 w 4794628"/>
              <a:gd name="connsiteY48" fmla="*/ 1058092 h 1663715"/>
              <a:gd name="connsiteX49" fmla="*/ 3971668 w 4794628"/>
              <a:gd name="connsiteY49" fmla="*/ 1071155 h 1663715"/>
              <a:gd name="connsiteX50" fmla="*/ 4050045 w 4794628"/>
              <a:gd name="connsiteY50" fmla="*/ 1123406 h 1663715"/>
              <a:gd name="connsiteX51" fmla="*/ 4115359 w 4794628"/>
              <a:gd name="connsiteY51" fmla="*/ 1201783 h 1663715"/>
              <a:gd name="connsiteX52" fmla="*/ 4102296 w 4794628"/>
              <a:gd name="connsiteY52" fmla="*/ 1345475 h 1663715"/>
              <a:gd name="connsiteX53" fmla="*/ 4023919 w 4794628"/>
              <a:gd name="connsiteY53" fmla="*/ 1332412 h 1663715"/>
              <a:gd name="connsiteX54" fmla="*/ 3971668 w 4794628"/>
              <a:gd name="connsiteY54" fmla="*/ 1280160 h 1663715"/>
              <a:gd name="connsiteX55" fmla="*/ 3932479 w 4794628"/>
              <a:gd name="connsiteY55" fmla="*/ 1267098 h 1663715"/>
              <a:gd name="connsiteX56" fmla="*/ 3906354 w 4794628"/>
              <a:gd name="connsiteY56" fmla="*/ 1227909 h 1663715"/>
              <a:gd name="connsiteX57" fmla="*/ 3867165 w 4794628"/>
              <a:gd name="connsiteY57" fmla="*/ 1214846 h 1663715"/>
              <a:gd name="connsiteX58" fmla="*/ 3932479 w 4794628"/>
              <a:gd name="connsiteY58" fmla="*/ 1227909 h 1663715"/>
              <a:gd name="connsiteX59" fmla="*/ 3919416 w 4794628"/>
              <a:gd name="connsiteY59" fmla="*/ 1423852 h 1663715"/>
              <a:gd name="connsiteX60" fmla="*/ 3867165 w 4794628"/>
              <a:gd name="connsiteY60" fmla="*/ 1410789 h 1663715"/>
              <a:gd name="connsiteX61" fmla="*/ 3841039 w 4794628"/>
              <a:gd name="connsiteY61" fmla="*/ 1332412 h 1663715"/>
              <a:gd name="connsiteX62" fmla="*/ 3723474 w 4794628"/>
              <a:gd name="connsiteY62" fmla="*/ 1201783 h 1663715"/>
              <a:gd name="connsiteX63" fmla="*/ 3684285 w 4794628"/>
              <a:gd name="connsiteY63" fmla="*/ 1175658 h 1663715"/>
              <a:gd name="connsiteX64" fmla="*/ 3645096 w 4794628"/>
              <a:gd name="connsiteY64" fmla="*/ 1097280 h 1663715"/>
              <a:gd name="connsiteX65" fmla="*/ 3697348 w 4794628"/>
              <a:gd name="connsiteY65" fmla="*/ 1071155 h 1663715"/>
              <a:gd name="connsiteX66" fmla="*/ 3775725 w 4794628"/>
              <a:gd name="connsiteY66" fmla="*/ 1031966 h 1663715"/>
              <a:gd name="connsiteX67" fmla="*/ 3841039 w 4794628"/>
              <a:gd name="connsiteY67" fmla="*/ 979715 h 1663715"/>
              <a:gd name="connsiteX68" fmla="*/ 3736536 w 4794628"/>
              <a:gd name="connsiteY68" fmla="*/ 966652 h 1663715"/>
              <a:gd name="connsiteX69" fmla="*/ 3697348 w 4794628"/>
              <a:gd name="connsiteY69" fmla="*/ 992778 h 1663715"/>
              <a:gd name="connsiteX70" fmla="*/ 3618971 w 4794628"/>
              <a:gd name="connsiteY70" fmla="*/ 1084218 h 1663715"/>
              <a:gd name="connsiteX71" fmla="*/ 3592845 w 4794628"/>
              <a:gd name="connsiteY71" fmla="*/ 1136469 h 1663715"/>
              <a:gd name="connsiteX72" fmla="*/ 3605908 w 4794628"/>
              <a:gd name="connsiteY72" fmla="*/ 1214846 h 1663715"/>
              <a:gd name="connsiteX73" fmla="*/ 3645096 w 4794628"/>
              <a:gd name="connsiteY73" fmla="*/ 1254035 h 1663715"/>
              <a:gd name="connsiteX74" fmla="*/ 3658159 w 4794628"/>
              <a:gd name="connsiteY74" fmla="*/ 1306286 h 1663715"/>
              <a:gd name="connsiteX75" fmla="*/ 3618971 w 4794628"/>
              <a:gd name="connsiteY75" fmla="*/ 1371600 h 1663715"/>
              <a:gd name="connsiteX76" fmla="*/ 3605908 w 4794628"/>
              <a:gd name="connsiteY76" fmla="*/ 1332412 h 1663715"/>
              <a:gd name="connsiteX77" fmla="*/ 3592845 w 4794628"/>
              <a:gd name="connsiteY77" fmla="*/ 1280160 h 1663715"/>
              <a:gd name="connsiteX78" fmla="*/ 3553656 w 4794628"/>
              <a:gd name="connsiteY78" fmla="*/ 1136469 h 1663715"/>
              <a:gd name="connsiteX79" fmla="*/ 3540594 w 4794628"/>
              <a:gd name="connsiteY79" fmla="*/ 1005840 h 1663715"/>
              <a:gd name="connsiteX80" fmla="*/ 3501405 w 4794628"/>
              <a:gd name="connsiteY80" fmla="*/ 1018903 h 1663715"/>
              <a:gd name="connsiteX81" fmla="*/ 3475279 w 4794628"/>
              <a:gd name="connsiteY81" fmla="*/ 1201783 h 1663715"/>
              <a:gd name="connsiteX82" fmla="*/ 3449154 w 4794628"/>
              <a:gd name="connsiteY82" fmla="*/ 1254035 h 1663715"/>
              <a:gd name="connsiteX83" fmla="*/ 3462216 w 4794628"/>
              <a:gd name="connsiteY83" fmla="*/ 1031966 h 1663715"/>
              <a:gd name="connsiteX84" fmla="*/ 3475279 w 4794628"/>
              <a:gd name="connsiteY84" fmla="*/ 979715 h 1663715"/>
              <a:gd name="connsiteX85" fmla="*/ 3501405 w 4794628"/>
              <a:gd name="connsiteY85" fmla="*/ 940526 h 1663715"/>
              <a:gd name="connsiteX86" fmla="*/ 3462216 w 4794628"/>
              <a:gd name="connsiteY86" fmla="*/ 927463 h 1663715"/>
              <a:gd name="connsiteX87" fmla="*/ 3383839 w 4794628"/>
              <a:gd name="connsiteY87" fmla="*/ 992778 h 1663715"/>
              <a:gd name="connsiteX88" fmla="*/ 3344651 w 4794628"/>
              <a:gd name="connsiteY88" fmla="*/ 1018903 h 1663715"/>
              <a:gd name="connsiteX89" fmla="*/ 3266274 w 4794628"/>
              <a:gd name="connsiteY89" fmla="*/ 1097280 h 1663715"/>
              <a:gd name="connsiteX90" fmla="*/ 3331588 w 4794628"/>
              <a:gd name="connsiteY90" fmla="*/ 1031966 h 1663715"/>
              <a:gd name="connsiteX91" fmla="*/ 3370776 w 4794628"/>
              <a:gd name="connsiteY91" fmla="*/ 992778 h 1663715"/>
              <a:gd name="connsiteX92" fmla="*/ 3436091 w 4794628"/>
              <a:gd name="connsiteY92" fmla="*/ 979715 h 1663715"/>
              <a:gd name="connsiteX93" fmla="*/ 3475279 w 4794628"/>
              <a:gd name="connsiteY93" fmla="*/ 940526 h 1663715"/>
              <a:gd name="connsiteX94" fmla="*/ 3514468 w 4794628"/>
              <a:gd name="connsiteY94" fmla="*/ 927463 h 1663715"/>
              <a:gd name="connsiteX95" fmla="*/ 3566719 w 4794628"/>
              <a:gd name="connsiteY95" fmla="*/ 888275 h 1663715"/>
              <a:gd name="connsiteX96" fmla="*/ 3658159 w 4794628"/>
              <a:gd name="connsiteY96" fmla="*/ 822960 h 1663715"/>
              <a:gd name="connsiteX97" fmla="*/ 3514468 w 4794628"/>
              <a:gd name="connsiteY97" fmla="*/ 836023 h 1663715"/>
              <a:gd name="connsiteX98" fmla="*/ 3449154 w 4794628"/>
              <a:gd name="connsiteY98" fmla="*/ 849086 h 1663715"/>
              <a:gd name="connsiteX99" fmla="*/ 3357714 w 4794628"/>
              <a:gd name="connsiteY99" fmla="*/ 927463 h 1663715"/>
              <a:gd name="connsiteX100" fmla="*/ 3266274 w 4794628"/>
              <a:gd name="connsiteY100" fmla="*/ 966652 h 1663715"/>
              <a:gd name="connsiteX101" fmla="*/ 3240148 w 4794628"/>
              <a:gd name="connsiteY101" fmla="*/ 1005840 h 1663715"/>
              <a:gd name="connsiteX102" fmla="*/ 3161771 w 4794628"/>
              <a:gd name="connsiteY102" fmla="*/ 1045029 h 1663715"/>
              <a:gd name="connsiteX103" fmla="*/ 3174834 w 4794628"/>
              <a:gd name="connsiteY103" fmla="*/ 979715 h 1663715"/>
              <a:gd name="connsiteX104" fmla="*/ 3161771 w 4794628"/>
              <a:gd name="connsiteY104" fmla="*/ 914400 h 1663715"/>
              <a:gd name="connsiteX105" fmla="*/ 3122582 w 4794628"/>
              <a:gd name="connsiteY105" fmla="*/ 1005840 h 1663715"/>
              <a:gd name="connsiteX106" fmla="*/ 3109519 w 4794628"/>
              <a:gd name="connsiteY106" fmla="*/ 1084218 h 1663715"/>
              <a:gd name="connsiteX107" fmla="*/ 3083394 w 4794628"/>
              <a:gd name="connsiteY107" fmla="*/ 1045029 h 1663715"/>
              <a:gd name="connsiteX108" fmla="*/ 3057268 w 4794628"/>
              <a:gd name="connsiteY108" fmla="*/ 992778 h 1663715"/>
              <a:gd name="connsiteX109" fmla="*/ 3060689 w 4794628"/>
              <a:gd name="connsiteY109" fmla="*/ 772301 h 1663715"/>
              <a:gd name="connsiteX110" fmla="*/ 3005016 w 4794628"/>
              <a:gd name="connsiteY110" fmla="*/ 849086 h 1663715"/>
              <a:gd name="connsiteX111" fmla="*/ 2963110 w 4794628"/>
              <a:gd name="connsiteY111" fmla="*/ 968243 h 1663715"/>
              <a:gd name="connsiteX112" fmla="*/ 2913576 w 4794628"/>
              <a:gd name="connsiteY112" fmla="*/ 1005840 h 1663715"/>
              <a:gd name="connsiteX113" fmla="*/ 2900514 w 4794628"/>
              <a:gd name="connsiteY113" fmla="*/ 966652 h 1663715"/>
              <a:gd name="connsiteX114" fmla="*/ 2861325 w 4794628"/>
              <a:gd name="connsiteY114" fmla="*/ 875212 h 1663715"/>
              <a:gd name="connsiteX115" fmla="*/ 2848262 w 4794628"/>
              <a:gd name="connsiteY115" fmla="*/ 822960 h 1663715"/>
              <a:gd name="connsiteX116" fmla="*/ 2809074 w 4794628"/>
              <a:gd name="connsiteY116" fmla="*/ 783772 h 1663715"/>
              <a:gd name="connsiteX117" fmla="*/ 2835199 w 4794628"/>
              <a:gd name="connsiteY117" fmla="*/ 966652 h 1663715"/>
              <a:gd name="connsiteX118" fmla="*/ 2848262 w 4794628"/>
              <a:gd name="connsiteY118" fmla="*/ 1005840 h 1663715"/>
              <a:gd name="connsiteX119" fmla="*/ 2796011 w 4794628"/>
              <a:gd name="connsiteY119" fmla="*/ 1018903 h 1663715"/>
              <a:gd name="connsiteX120" fmla="*/ 2743759 w 4794628"/>
              <a:gd name="connsiteY120" fmla="*/ 901338 h 1663715"/>
              <a:gd name="connsiteX121" fmla="*/ 2730696 w 4794628"/>
              <a:gd name="connsiteY121" fmla="*/ 862149 h 1663715"/>
              <a:gd name="connsiteX122" fmla="*/ 2691508 w 4794628"/>
              <a:gd name="connsiteY122" fmla="*/ 822960 h 1663715"/>
              <a:gd name="connsiteX123" fmla="*/ 2652319 w 4794628"/>
              <a:gd name="connsiteY123" fmla="*/ 692332 h 1663715"/>
              <a:gd name="connsiteX124" fmla="*/ 2587005 w 4794628"/>
              <a:gd name="connsiteY124" fmla="*/ 613955 h 1663715"/>
              <a:gd name="connsiteX125" fmla="*/ 2613131 w 4794628"/>
              <a:gd name="connsiteY125" fmla="*/ 953589 h 1663715"/>
              <a:gd name="connsiteX126" fmla="*/ 2508628 w 4794628"/>
              <a:gd name="connsiteY126" fmla="*/ 940526 h 1663715"/>
              <a:gd name="connsiteX127" fmla="*/ 2469439 w 4794628"/>
              <a:gd name="connsiteY127" fmla="*/ 862149 h 1663715"/>
              <a:gd name="connsiteX128" fmla="*/ 2430251 w 4794628"/>
              <a:gd name="connsiteY128" fmla="*/ 731520 h 1663715"/>
              <a:gd name="connsiteX129" fmla="*/ 2391062 w 4794628"/>
              <a:gd name="connsiteY129" fmla="*/ 679269 h 1663715"/>
              <a:gd name="connsiteX130" fmla="*/ 2377999 w 4794628"/>
              <a:gd name="connsiteY130" fmla="*/ 600892 h 1663715"/>
              <a:gd name="connsiteX131" fmla="*/ 2386158 w 4794628"/>
              <a:gd name="connsiteY131" fmla="*/ 713536 h 1663715"/>
              <a:gd name="connsiteX132" fmla="*/ 2448011 w 4794628"/>
              <a:gd name="connsiteY132" fmla="*/ 813916 h 1663715"/>
              <a:gd name="connsiteX133" fmla="*/ 2404125 w 4794628"/>
              <a:gd name="connsiteY133" fmla="*/ 757646 h 1663715"/>
              <a:gd name="connsiteX134" fmla="*/ 2455249 w 4794628"/>
              <a:gd name="connsiteY134" fmla="*/ 852966 h 1663715"/>
              <a:gd name="connsiteX135" fmla="*/ 2430251 w 4794628"/>
              <a:gd name="connsiteY135" fmla="*/ 836023 h 1663715"/>
              <a:gd name="connsiteX136" fmla="*/ 2469439 w 4794628"/>
              <a:gd name="connsiteY136" fmla="*/ 862149 h 1663715"/>
              <a:gd name="connsiteX137" fmla="*/ 2508628 w 4794628"/>
              <a:gd name="connsiteY137" fmla="*/ 901338 h 1663715"/>
              <a:gd name="connsiteX138" fmla="*/ 2234308 w 4794628"/>
              <a:gd name="connsiteY138" fmla="*/ 927463 h 1663715"/>
              <a:gd name="connsiteX139" fmla="*/ 2208182 w 4794628"/>
              <a:gd name="connsiteY139" fmla="*/ 888275 h 1663715"/>
              <a:gd name="connsiteX140" fmla="*/ 2205945 w 4794628"/>
              <a:gd name="connsiteY140" fmla="*/ 936554 h 1663715"/>
              <a:gd name="connsiteX141" fmla="*/ 2168994 w 4794628"/>
              <a:gd name="connsiteY141" fmla="*/ 849086 h 1663715"/>
              <a:gd name="connsiteX142" fmla="*/ 2051428 w 4794628"/>
              <a:gd name="connsiteY142" fmla="*/ 809898 h 1663715"/>
              <a:gd name="connsiteX143" fmla="*/ 2067869 w 4794628"/>
              <a:gd name="connsiteY143" fmla="*/ 793904 h 1663715"/>
              <a:gd name="connsiteX144" fmla="*/ 2095230 w 4794628"/>
              <a:gd name="connsiteY144" fmla="*/ 752978 h 1663715"/>
              <a:gd name="connsiteX145" fmla="*/ 2080850 w 4794628"/>
              <a:gd name="connsiteY145" fmla="*/ 739916 h 1663715"/>
              <a:gd name="connsiteX146" fmla="*/ 2076770 w 4794628"/>
              <a:gd name="connsiteY146" fmla="*/ 736586 h 1663715"/>
              <a:gd name="connsiteX147" fmla="*/ 2168994 w 4794628"/>
              <a:gd name="connsiteY147" fmla="*/ 744583 h 1663715"/>
              <a:gd name="connsiteX148" fmla="*/ 2208182 w 4794628"/>
              <a:gd name="connsiteY148" fmla="*/ 796835 h 1663715"/>
              <a:gd name="connsiteX149" fmla="*/ 2247371 w 4794628"/>
              <a:gd name="connsiteY149" fmla="*/ 822960 h 1663715"/>
              <a:gd name="connsiteX150" fmla="*/ 2273496 w 4794628"/>
              <a:gd name="connsiteY150" fmla="*/ 862149 h 1663715"/>
              <a:gd name="connsiteX151" fmla="*/ 2221245 w 4794628"/>
              <a:gd name="connsiteY151" fmla="*/ 836023 h 1663715"/>
              <a:gd name="connsiteX152" fmla="*/ 2212962 w 4794628"/>
              <a:gd name="connsiteY152" fmla="*/ 553308 h 1663715"/>
              <a:gd name="connsiteX153" fmla="*/ 2267933 w 4794628"/>
              <a:gd name="connsiteY153" fmla="*/ 345351 h 1663715"/>
              <a:gd name="connsiteX154" fmla="*/ 2263635 w 4794628"/>
              <a:gd name="connsiteY154" fmla="*/ 429957 h 1663715"/>
              <a:gd name="connsiteX155" fmla="*/ 2273496 w 4794628"/>
              <a:gd name="connsiteY155" fmla="*/ 509452 h 1663715"/>
              <a:gd name="connsiteX156" fmla="*/ 2338811 w 4794628"/>
              <a:gd name="connsiteY156" fmla="*/ 587829 h 1663715"/>
              <a:gd name="connsiteX157" fmla="*/ 2364936 w 4794628"/>
              <a:gd name="connsiteY157" fmla="*/ 640080 h 1663715"/>
              <a:gd name="connsiteX158" fmla="*/ 2377999 w 4794628"/>
              <a:gd name="connsiteY158" fmla="*/ 679269 h 1663715"/>
              <a:gd name="connsiteX159" fmla="*/ 2417188 w 4794628"/>
              <a:gd name="connsiteY159" fmla="*/ 731520 h 1663715"/>
              <a:gd name="connsiteX160" fmla="*/ 2456376 w 4794628"/>
              <a:gd name="connsiteY160" fmla="*/ 862149 h 1663715"/>
              <a:gd name="connsiteX161" fmla="*/ 2479000 w 4794628"/>
              <a:gd name="connsiteY161" fmla="*/ 967196 h 1663715"/>
              <a:gd name="connsiteX162" fmla="*/ 2012239 w 4794628"/>
              <a:gd name="connsiteY162" fmla="*/ 914400 h 1663715"/>
              <a:gd name="connsiteX163" fmla="*/ 1959988 w 4794628"/>
              <a:gd name="connsiteY163" fmla="*/ 940526 h 1663715"/>
              <a:gd name="connsiteX164" fmla="*/ 1986114 w 4794628"/>
              <a:gd name="connsiteY164" fmla="*/ 836023 h 1663715"/>
              <a:gd name="connsiteX165" fmla="*/ 2025302 w 4794628"/>
              <a:gd name="connsiteY165" fmla="*/ 718458 h 1663715"/>
              <a:gd name="connsiteX166" fmla="*/ 2051428 w 4794628"/>
              <a:gd name="connsiteY166" fmla="*/ 666206 h 1663715"/>
              <a:gd name="connsiteX167" fmla="*/ 2064491 w 4794628"/>
              <a:gd name="connsiteY167" fmla="*/ 613955 h 1663715"/>
              <a:gd name="connsiteX168" fmla="*/ 2103679 w 4794628"/>
              <a:gd name="connsiteY168" fmla="*/ 600892 h 1663715"/>
              <a:gd name="connsiteX169" fmla="*/ 2148255 w 4794628"/>
              <a:gd name="connsiteY169" fmla="*/ 490748 h 1663715"/>
              <a:gd name="connsiteX170" fmla="*/ 2077554 w 4794628"/>
              <a:gd name="connsiteY170" fmla="*/ 587829 h 1663715"/>
              <a:gd name="connsiteX171" fmla="*/ 2025302 w 4794628"/>
              <a:gd name="connsiteY171" fmla="*/ 600892 h 1663715"/>
              <a:gd name="connsiteX172" fmla="*/ 1986114 w 4794628"/>
              <a:gd name="connsiteY172" fmla="*/ 640080 h 1663715"/>
              <a:gd name="connsiteX173" fmla="*/ 1894674 w 4794628"/>
              <a:gd name="connsiteY173" fmla="*/ 744583 h 1663715"/>
              <a:gd name="connsiteX174" fmla="*/ 1881611 w 4794628"/>
              <a:gd name="connsiteY174" fmla="*/ 783772 h 1663715"/>
              <a:gd name="connsiteX175" fmla="*/ 1868548 w 4794628"/>
              <a:gd name="connsiteY175" fmla="*/ 836023 h 1663715"/>
              <a:gd name="connsiteX176" fmla="*/ 1933862 w 4794628"/>
              <a:gd name="connsiteY176" fmla="*/ 522515 h 1663715"/>
              <a:gd name="connsiteX177" fmla="*/ 1986114 w 4794628"/>
              <a:gd name="connsiteY177" fmla="*/ 457200 h 1663715"/>
              <a:gd name="connsiteX178" fmla="*/ 2012239 w 4794628"/>
              <a:gd name="connsiteY178" fmla="*/ 418012 h 1663715"/>
              <a:gd name="connsiteX179" fmla="*/ 1829359 w 4794628"/>
              <a:gd name="connsiteY179" fmla="*/ 522515 h 1663715"/>
              <a:gd name="connsiteX180" fmla="*/ 1777108 w 4794628"/>
              <a:gd name="connsiteY180" fmla="*/ 640080 h 1663715"/>
              <a:gd name="connsiteX181" fmla="*/ 1724856 w 4794628"/>
              <a:gd name="connsiteY181" fmla="*/ 718458 h 1663715"/>
              <a:gd name="connsiteX182" fmla="*/ 1711794 w 4794628"/>
              <a:gd name="connsiteY182" fmla="*/ 757646 h 1663715"/>
              <a:gd name="connsiteX183" fmla="*/ 1764045 w 4794628"/>
              <a:gd name="connsiteY183" fmla="*/ 679269 h 1663715"/>
              <a:gd name="connsiteX184" fmla="*/ 1790171 w 4794628"/>
              <a:gd name="connsiteY184" fmla="*/ 613955 h 1663715"/>
              <a:gd name="connsiteX185" fmla="*/ 1829359 w 4794628"/>
              <a:gd name="connsiteY185" fmla="*/ 574766 h 1663715"/>
              <a:gd name="connsiteX186" fmla="*/ 1881611 w 4794628"/>
              <a:gd name="connsiteY186" fmla="*/ 470263 h 1663715"/>
              <a:gd name="connsiteX187" fmla="*/ 1790171 w 4794628"/>
              <a:gd name="connsiteY187" fmla="*/ 444138 h 1663715"/>
              <a:gd name="connsiteX188" fmla="*/ 1724856 w 4794628"/>
              <a:gd name="connsiteY188" fmla="*/ 483326 h 1663715"/>
              <a:gd name="connsiteX189" fmla="*/ 1620354 w 4794628"/>
              <a:gd name="connsiteY189" fmla="*/ 509452 h 1663715"/>
              <a:gd name="connsiteX190" fmla="*/ 1581165 w 4794628"/>
              <a:gd name="connsiteY190" fmla="*/ 522515 h 1663715"/>
              <a:gd name="connsiteX191" fmla="*/ 1489725 w 4794628"/>
              <a:gd name="connsiteY191" fmla="*/ 574766 h 1663715"/>
              <a:gd name="connsiteX192" fmla="*/ 1398285 w 4794628"/>
              <a:gd name="connsiteY192" fmla="*/ 613955 h 1663715"/>
              <a:gd name="connsiteX193" fmla="*/ 1359096 w 4794628"/>
              <a:gd name="connsiteY193" fmla="*/ 653143 h 1663715"/>
              <a:gd name="connsiteX194" fmla="*/ 1319908 w 4794628"/>
              <a:gd name="connsiteY194" fmla="*/ 679269 h 1663715"/>
              <a:gd name="connsiteX195" fmla="*/ 1424411 w 4794628"/>
              <a:gd name="connsiteY195" fmla="*/ 574766 h 1663715"/>
              <a:gd name="connsiteX196" fmla="*/ 1476662 w 4794628"/>
              <a:gd name="connsiteY196" fmla="*/ 457200 h 1663715"/>
              <a:gd name="connsiteX197" fmla="*/ 1555039 w 4794628"/>
              <a:gd name="connsiteY197" fmla="*/ 378823 h 1663715"/>
              <a:gd name="connsiteX198" fmla="*/ 1678044 w 4794628"/>
              <a:gd name="connsiteY198" fmla="*/ 286045 h 1663715"/>
              <a:gd name="connsiteX199" fmla="*/ 1489725 w 4794628"/>
              <a:gd name="connsiteY199" fmla="*/ 339635 h 1663715"/>
              <a:gd name="connsiteX200" fmla="*/ 1450536 w 4794628"/>
              <a:gd name="connsiteY200" fmla="*/ 378823 h 1663715"/>
              <a:gd name="connsiteX201" fmla="*/ 1411348 w 4794628"/>
              <a:gd name="connsiteY201" fmla="*/ 391886 h 1663715"/>
              <a:gd name="connsiteX202" fmla="*/ 1319908 w 4794628"/>
              <a:gd name="connsiteY202" fmla="*/ 418012 h 1663715"/>
              <a:gd name="connsiteX203" fmla="*/ 1280719 w 4794628"/>
              <a:gd name="connsiteY203" fmla="*/ 457200 h 1663715"/>
              <a:gd name="connsiteX204" fmla="*/ 1202342 w 4794628"/>
              <a:gd name="connsiteY204" fmla="*/ 509452 h 1663715"/>
              <a:gd name="connsiteX205" fmla="*/ 1254594 w 4794628"/>
              <a:gd name="connsiteY205" fmla="*/ 483326 h 1663715"/>
              <a:gd name="connsiteX206" fmla="*/ 1359096 w 4794628"/>
              <a:gd name="connsiteY206" fmla="*/ 365760 h 1663715"/>
              <a:gd name="connsiteX207" fmla="*/ 1424411 w 4794628"/>
              <a:gd name="connsiteY207" fmla="*/ 300446 h 1663715"/>
              <a:gd name="connsiteX208" fmla="*/ 1489725 w 4794628"/>
              <a:gd name="connsiteY208" fmla="*/ 287383 h 1663715"/>
              <a:gd name="connsiteX209" fmla="*/ 1450536 w 4794628"/>
              <a:gd name="connsiteY209" fmla="*/ 274320 h 1663715"/>
              <a:gd name="connsiteX210" fmla="*/ 1280719 w 4794628"/>
              <a:gd name="connsiteY210" fmla="*/ 313509 h 1663715"/>
              <a:gd name="connsiteX211" fmla="*/ 1228468 w 4794628"/>
              <a:gd name="connsiteY211" fmla="*/ 326572 h 1663715"/>
              <a:gd name="connsiteX212" fmla="*/ 1137028 w 4794628"/>
              <a:gd name="connsiteY212" fmla="*/ 378823 h 1663715"/>
              <a:gd name="connsiteX213" fmla="*/ 1071714 w 4794628"/>
              <a:gd name="connsiteY213" fmla="*/ 418012 h 1663715"/>
              <a:gd name="connsiteX214" fmla="*/ 1019462 w 4794628"/>
              <a:gd name="connsiteY214" fmla="*/ 444138 h 1663715"/>
              <a:gd name="connsiteX215" fmla="*/ 1097839 w 4794628"/>
              <a:gd name="connsiteY215" fmla="*/ 365760 h 1663715"/>
              <a:gd name="connsiteX216" fmla="*/ 1137028 w 4794628"/>
              <a:gd name="connsiteY216" fmla="*/ 326572 h 1663715"/>
              <a:gd name="connsiteX217" fmla="*/ 1228468 w 4794628"/>
              <a:gd name="connsiteY217" fmla="*/ 274320 h 1663715"/>
              <a:gd name="connsiteX218" fmla="*/ 1215405 w 4794628"/>
              <a:gd name="connsiteY218" fmla="*/ 222069 h 1663715"/>
              <a:gd name="connsiteX219" fmla="*/ 732079 w 4794628"/>
              <a:gd name="connsiteY219" fmla="*/ 300446 h 1663715"/>
              <a:gd name="connsiteX220" fmla="*/ 679828 w 4794628"/>
              <a:gd name="connsiteY220" fmla="*/ 339635 h 1663715"/>
              <a:gd name="connsiteX221" fmla="*/ 692891 w 4794628"/>
              <a:gd name="connsiteY221" fmla="*/ 300446 h 1663715"/>
              <a:gd name="connsiteX222" fmla="*/ 679828 w 4794628"/>
              <a:gd name="connsiteY222" fmla="*/ 13063 h 1663715"/>
              <a:gd name="connsiteX223" fmla="*/ 640639 w 4794628"/>
              <a:gd name="connsiteY223" fmla="*/ 130629 h 1663715"/>
              <a:gd name="connsiteX224" fmla="*/ 614514 w 4794628"/>
              <a:gd name="connsiteY224" fmla="*/ 339635 h 1663715"/>
              <a:gd name="connsiteX225" fmla="*/ 575325 w 4794628"/>
              <a:gd name="connsiteY225" fmla="*/ 326572 h 1663715"/>
              <a:gd name="connsiteX226" fmla="*/ 523074 w 4794628"/>
              <a:gd name="connsiteY226" fmla="*/ 235132 h 1663715"/>
              <a:gd name="connsiteX227" fmla="*/ 496948 w 4794628"/>
              <a:gd name="connsiteY227" fmla="*/ 104503 h 1663715"/>
              <a:gd name="connsiteX228" fmla="*/ 457759 w 4794628"/>
              <a:gd name="connsiteY228" fmla="*/ 0 h 1663715"/>
              <a:gd name="connsiteX229" fmla="*/ 431634 w 4794628"/>
              <a:gd name="connsiteY229" fmla="*/ 39189 h 1663715"/>
              <a:gd name="connsiteX230" fmla="*/ 379382 w 4794628"/>
              <a:gd name="connsiteY230" fmla="*/ 209006 h 1663715"/>
              <a:gd name="connsiteX231" fmla="*/ 353256 w 4794628"/>
              <a:gd name="connsiteY231" fmla="*/ 169818 h 1663715"/>
              <a:gd name="connsiteX232" fmla="*/ 314068 w 4794628"/>
              <a:gd name="connsiteY232" fmla="*/ 52252 h 1663715"/>
              <a:gd name="connsiteX233" fmla="*/ 261816 w 4794628"/>
              <a:gd name="connsiteY233" fmla="*/ 26126 h 1663715"/>
              <a:gd name="connsiteX234" fmla="*/ 274879 w 4794628"/>
              <a:gd name="connsiteY234" fmla="*/ 78378 h 1663715"/>
              <a:gd name="connsiteX235" fmla="*/ 314068 w 4794628"/>
              <a:gd name="connsiteY235" fmla="*/ 117566 h 1663715"/>
              <a:gd name="connsiteX236" fmla="*/ 366319 w 4794628"/>
              <a:gd name="connsiteY236" fmla="*/ 248195 h 1663715"/>
              <a:gd name="connsiteX237" fmla="*/ 340194 w 4794628"/>
              <a:gd name="connsiteY237" fmla="*/ 365760 h 1663715"/>
              <a:gd name="connsiteX238" fmla="*/ 261816 w 4794628"/>
              <a:gd name="connsiteY238" fmla="*/ 352698 h 1663715"/>
              <a:gd name="connsiteX239" fmla="*/ 209565 w 4794628"/>
              <a:gd name="connsiteY239" fmla="*/ 287383 h 1663715"/>
              <a:gd name="connsiteX240" fmla="*/ 196502 w 4794628"/>
              <a:gd name="connsiteY240" fmla="*/ 222069 h 1663715"/>
              <a:gd name="connsiteX241" fmla="*/ 170376 w 4794628"/>
              <a:gd name="connsiteY241" fmla="*/ 156755 h 1663715"/>
              <a:gd name="connsiteX242" fmla="*/ 157314 w 4794628"/>
              <a:gd name="connsiteY242" fmla="*/ 91440 h 1663715"/>
              <a:gd name="connsiteX243" fmla="*/ 209565 w 4794628"/>
              <a:gd name="connsiteY243" fmla="*/ 235132 h 1663715"/>
              <a:gd name="connsiteX244" fmla="*/ 222628 w 4794628"/>
              <a:gd name="connsiteY244" fmla="*/ 287383 h 1663715"/>
              <a:gd name="connsiteX245" fmla="*/ 183439 w 4794628"/>
              <a:gd name="connsiteY245" fmla="*/ 365760 h 1663715"/>
              <a:gd name="connsiteX246" fmla="*/ 144251 w 4794628"/>
              <a:gd name="connsiteY246" fmla="*/ 352698 h 1663715"/>
              <a:gd name="connsiteX247" fmla="*/ 131188 w 4794628"/>
              <a:gd name="connsiteY247" fmla="*/ 313509 h 1663715"/>
              <a:gd name="connsiteX248" fmla="*/ 91999 w 4794628"/>
              <a:gd name="connsiteY248" fmla="*/ 261258 h 1663715"/>
              <a:gd name="connsiteX249" fmla="*/ 65874 w 4794628"/>
              <a:gd name="connsiteY249" fmla="*/ 209006 h 1663715"/>
              <a:gd name="connsiteX250" fmla="*/ 559 w 4794628"/>
              <a:gd name="connsiteY250" fmla="*/ 457200 h 1663715"/>
              <a:gd name="connsiteX251" fmla="*/ 13622 w 4794628"/>
              <a:gd name="connsiteY251" fmla="*/ 574766 h 1663715"/>
              <a:gd name="connsiteX252" fmla="*/ 91999 w 4794628"/>
              <a:gd name="connsiteY252" fmla="*/ 561703 h 1663715"/>
              <a:gd name="connsiteX253" fmla="*/ 170376 w 4794628"/>
              <a:gd name="connsiteY253" fmla="*/ 457200 h 1663715"/>
              <a:gd name="connsiteX0" fmla="*/ 49458 w 4804338"/>
              <a:gd name="connsiteY0" fmla="*/ 548640 h 1663715"/>
              <a:gd name="connsiteX1" fmla="*/ 101709 w 4804338"/>
              <a:gd name="connsiteY1" fmla="*/ 483326 h 1663715"/>
              <a:gd name="connsiteX2" fmla="*/ 885481 w 4804338"/>
              <a:gd name="connsiteY2" fmla="*/ 509452 h 1663715"/>
              <a:gd name="connsiteX3" fmla="*/ 937732 w 4804338"/>
              <a:gd name="connsiteY3" fmla="*/ 666206 h 1663715"/>
              <a:gd name="connsiteX4" fmla="*/ 989984 w 4804338"/>
              <a:gd name="connsiteY4" fmla="*/ 679269 h 1663715"/>
              <a:gd name="connsiteX5" fmla="*/ 1394932 w 4804338"/>
              <a:gd name="connsiteY5" fmla="*/ 744583 h 1663715"/>
              <a:gd name="connsiteX6" fmla="*/ 1564749 w 4804338"/>
              <a:gd name="connsiteY6" fmla="*/ 770709 h 1663715"/>
              <a:gd name="connsiteX7" fmla="*/ 1682315 w 4804338"/>
              <a:gd name="connsiteY7" fmla="*/ 809898 h 1663715"/>
              <a:gd name="connsiteX8" fmla="*/ 1747629 w 4804338"/>
              <a:gd name="connsiteY8" fmla="*/ 822960 h 1663715"/>
              <a:gd name="connsiteX9" fmla="*/ 1773755 w 4804338"/>
              <a:gd name="connsiteY9" fmla="*/ 862149 h 1663715"/>
              <a:gd name="connsiteX10" fmla="*/ 1812944 w 4804338"/>
              <a:gd name="connsiteY10" fmla="*/ 953589 h 1663715"/>
              <a:gd name="connsiteX11" fmla="*/ 1852132 w 4804338"/>
              <a:gd name="connsiteY11" fmla="*/ 966652 h 1663715"/>
              <a:gd name="connsiteX12" fmla="*/ 2335458 w 4804338"/>
              <a:gd name="connsiteY12" fmla="*/ 979715 h 1663715"/>
              <a:gd name="connsiteX13" fmla="*/ 2531401 w 4804338"/>
              <a:gd name="connsiteY13" fmla="*/ 1031966 h 1663715"/>
              <a:gd name="connsiteX14" fmla="*/ 2688155 w 4804338"/>
              <a:gd name="connsiteY14" fmla="*/ 1045029 h 1663715"/>
              <a:gd name="connsiteX15" fmla="*/ 2910224 w 4804338"/>
              <a:gd name="connsiteY15" fmla="*/ 1084218 h 1663715"/>
              <a:gd name="connsiteX16" fmla="*/ 3093104 w 4804338"/>
              <a:gd name="connsiteY16" fmla="*/ 1110343 h 1663715"/>
              <a:gd name="connsiteX17" fmla="*/ 3328235 w 4804338"/>
              <a:gd name="connsiteY17" fmla="*/ 1175658 h 1663715"/>
              <a:gd name="connsiteX18" fmla="*/ 3419675 w 4804338"/>
              <a:gd name="connsiteY18" fmla="*/ 1254035 h 1663715"/>
              <a:gd name="connsiteX19" fmla="*/ 3458864 w 4804338"/>
              <a:gd name="connsiteY19" fmla="*/ 1280160 h 1663715"/>
              <a:gd name="connsiteX20" fmla="*/ 3419675 w 4804338"/>
              <a:gd name="connsiteY20" fmla="*/ 1332412 h 1663715"/>
              <a:gd name="connsiteX21" fmla="*/ 3380486 w 4804338"/>
              <a:gd name="connsiteY21" fmla="*/ 1371600 h 1663715"/>
              <a:gd name="connsiteX22" fmla="*/ 3419675 w 4804338"/>
              <a:gd name="connsiteY22" fmla="*/ 1384663 h 1663715"/>
              <a:gd name="connsiteX23" fmla="*/ 3811561 w 4804338"/>
              <a:gd name="connsiteY23" fmla="*/ 1397726 h 1663715"/>
              <a:gd name="connsiteX24" fmla="*/ 4151195 w 4804338"/>
              <a:gd name="connsiteY24" fmla="*/ 1436915 h 1663715"/>
              <a:gd name="connsiteX25" fmla="*/ 4347138 w 4804338"/>
              <a:gd name="connsiteY25" fmla="*/ 1463040 h 1663715"/>
              <a:gd name="connsiteX26" fmla="*/ 4425515 w 4804338"/>
              <a:gd name="connsiteY26" fmla="*/ 1489166 h 1663715"/>
              <a:gd name="connsiteX27" fmla="*/ 4477766 w 4804338"/>
              <a:gd name="connsiteY27" fmla="*/ 1502229 h 1663715"/>
              <a:gd name="connsiteX28" fmla="*/ 4595332 w 4804338"/>
              <a:gd name="connsiteY28" fmla="*/ 1541418 h 1663715"/>
              <a:gd name="connsiteX29" fmla="*/ 4634521 w 4804338"/>
              <a:gd name="connsiteY29" fmla="*/ 1580606 h 1663715"/>
              <a:gd name="connsiteX30" fmla="*/ 4804338 w 4804338"/>
              <a:gd name="connsiteY30" fmla="*/ 1619795 h 1663715"/>
              <a:gd name="connsiteX31" fmla="*/ 4778212 w 4804338"/>
              <a:gd name="connsiteY31" fmla="*/ 1658983 h 1663715"/>
              <a:gd name="connsiteX32" fmla="*/ 4712898 w 4804338"/>
              <a:gd name="connsiteY32" fmla="*/ 1593669 h 1663715"/>
              <a:gd name="connsiteX33" fmla="*/ 4686772 w 4804338"/>
              <a:gd name="connsiteY33" fmla="*/ 1541418 h 1663715"/>
              <a:gd name="connsiteX34" fmla="*/ 4673709 w 4804338"/>
              <a:gd name="connsiteY34" fmla="*/ 1489166 h 1663715"/>
              <a:gd name="connsiteX35" fmla="*/ 4556144 w 4804338"/>
              <a:gd name="connsiteY35" fmla="*/ 1384663 h 1663715"/>
              <a:gd name="connsiteX36" fmla="*/ 4503892 w 4804338"/>
              <a:gd name="connsiteY36" fmla="*/ 1280160 h 1663715"/>
              <a:gd name="connsiteX37" fmla="*/ 4490829 w 4804338"/>
              <a:gd name="connsiteY37" fmla="*/ 1436915 h 1663715"/>
              <a:gd name="connsiteX38" fmla="*/ 4438578 w 4804338"/>
              <a:gd name="connsiteY38" fmla="*/ 1449978 h 1663715"/>
              <a:gd name="connsiteX39" fmla="*/ 4386326 w 4804338"/>
              <a:gd name="connsiteY39" fmla="*/ 1397726 h 1663715"/>
              <a:gd name="connsiteX40" fmla="*/ 4307949 w 4804338"/>
              <a:gd name="connsiteY40" fmla="*/ 1319349 h 1663715"/>
              <a:gd name="connsiteX41" fmla="*/ 4255698 w 4804338"/>
              <a:gd name="connsiteY41" fmla="*/ 1267098 h 1663715"/>
              <a:gd name="connsiteX42" fmla="*/ 4203446 w 4804338"/>
              <a:gd name="connsiteY42" fmla="*/ 1280160 h 1663715"/>
              <a:gd name="connsiteX43" fmla="*/ 4164258 w 4804338"/>
              <a:gd name="connsiteY43" fmla="*/ 1332412 h 1663715"/>
              <a:gd name="connsiteX44" fmla="*/ 4151195 w 4804338"/>
              <a:gd name="connsiteY44" fmla="*/ 1293223 h 1663715"/>
              <a:gd name="connsiteX45" fmla="*/ 4125069 w 4804338"/>
              <a:gd name="connsiteY45" fmla="*/ 1136469 h 1663715"/>
              <a:gd name="connsiteX46" fmla="*/ 4059755 w 4804338"/>
              <a:gd name="connsiteY46" fmla="*/ 1110343 h 1663715"/>
              <a:gd name="connsiteX47" fmla="*/ 4020566 w 4804338"/>
              <a:gd name="connsiteY47" fmla="*/ 1071155 h 1663715"/>
              <a:gd name="connsiteX48" fmla="*/ 3929126 w 4804338"/>
              <a:gd name="connsiteY48" fmla="*/ 1058092 h 1663715"/>
              <a:gd name="connsiteX49" fmla="*/ 3981378 w 4804338"/>
              <a:gd name="connsiteY49" fmla="*/ 1071155 h 1663715"/>
              <a:gd name="connsiteX50" fmla="*/ 4059755 w 4804338"/>
              <a:gd name="connsiteY50" fmla="*/ 1123406 h 1663715"/>
              <a:gd name="connsiteX51" fmla="*/ 4125069 w 4804338"/>
              <a:gd name="connsiteY51" fmla="*/ 1201783 h 1663715"/>
              <a:gd name="connsiteX52" fmla="*/ 4112006 w 4804338"/>
              <a:gd name="connsiteY52" fmla="*/ 1345475 h 1663715"/>
              <a:gd name="connsiteX53" fmla="*/ 4033629 w 4804338"/>
              <a:gd name="connsiteY53" fmla="*/ 1332412 h 1663715"/>
              <a:gd name="connsiteX54" fmla="*/ 3981378 w 4804338"/>
              <a:gd name="connsiteY54" fmla="*/ 1280160 h 1663715"/>
              <a:gd name="connsiteX55" fmla="*/ 3942189 w 4804338"/>
              <a:gd name="connsiteY55" fmla="*/ 1267098 h 1663715"/>
              <a:gd name="connsiteX56" fmla="*/ 3916064 w 4804338"/>
              <a:gd name="connsiteY56" fmla="*/ 1227909 h 1663715"/>
              <a:gd name="connsiteX57" fmla="*/ 3876875 w 4804338"/>
              <a:gd name="connsiteY57" fmla="*/ 1214846 h 1663715"/>
              <a:gd name="connsiteX58" fmla="*/ 3942189 w 4804338"/>
              <a:gd name="connsiteY58" fmla="*/ 1227909 h 1663715"/>
              <a:gd name="connsiteX59" fmla="*/ 3929126 w 4804338"/>
              <a:gd name="connsiteY59" fmla="*/ 1423852 h 1663715"/>
              <a:gd name="connsiteX60" fmla="*/ 3876875 w 4804338"/>
              <a:gd name="connsiteY60" fmla="*/ 1410789 h 1663715"/>
              <a:gd name="connsiteX61" fmla="*/ 3850749 w 4804338"/>
              <a:gd name="connsiteY61" fmla="*/ 1332412 h 1663715"/>
              <a:gd name="connsiteX62" fmla="*/ 3733184 w 4804338"/>
              <a:gd name="connsiteY62" fmla="*/ 1201783 h 1663715"/>
              <a:gd name="connsiteX63" fmla="*/ 3693995 w 4804338"/>
              <a:gd name="connsiteY63" fmla="*/ 1175658 h 1663715"/>
              <a:gd name="connsiteX64" fmla="*/ 3654806 w 4804338"/>
              <a:gd name="connsiteY64" fmla="*/ 1097280 h 1663715"/>
              <a:gd name="connsiteX65" fmla="*/ 3707058 w 4804338"/>
              <a:gd name="connsiteY65" fmla="*/ 1071155 h 1663715"/>
              <a:gd name="connsiteX66" fmla="*/ 3785435 w 4804338"/>
              <a:gd name="connsiteY66" fmla="*/ 1031966 h 1663715"/>
              <a:gd name="connsiteX67" fmla="*/ 3850749 w 4804338"/>
              <a:gd name="connsiteY67" fmla="*/ 979715 h 1663715"/>
              <a:gd name="connsiteX68" fmla="*/ 3746246 w 4804338"/>
              <a:gd name="connsiteY68" fmla="*/ 966652 h 1663715"/>
              <a:gd name="connsiteX69" fmla="*/ 3707058 w 4804338"/>
              <a:gd name="connsiteY69" fmla="*/ 992778 h 1663715"/>
              <a:gd name="connsiteX70" fmla="*/ 3628681 w 4804338"/>
              <a:gd name="connsiteY70" fmla="*/ 1084218 h 1663715"/>
              <a:gd name="connsiteX71" fmla="*/ 3602555 w 4804338"/>
              <a:gd name="connsiteY71" fmla="*/ 1136469 h 1663715"/>
              <a:gd name="connsiteX72" fmla="*/ 3615618 w 4804338"/>
              <a:gd name="connsiteY72" fmla="*/ 1214846 h 1663715"/>
              <a:gd name="connsiteX73" fmla="*/ 3654806 w 4804338"/>
              <a:gd name="connsiteY73" fmla="*/ 1254035 h 1663715"/>
              <a:gd name="connsiteX74" fmla="*/ 3667869 w 4804338"/>
              <a:gd name="connsiteY74" fmla="*/ 1306286 h 1663715"/>
              <a:gd name="connsiteX75" fmla="*/ 3628681 w 4804338"/>
              <a:gd name="connsiteY75" fmla="*/ 1371600 h 1663715"/>
              <a:gd name="connsiteX76" fmla="*/ 3615618 w 4804338"/>
              <a:gd name="connsiteY76" fmla="*/ 1332412 h 1663715"/>
              <a:gd name="connsiteX77" fmla="*/ 3602555 w 4804338"/>
              <a:gd name="connsiteY77" fmla="*/ 1280160 h 1663715"/>
              <a:gd name="connsiteX78" fmla="*/ 3563366 w 4804338"/>
              <a:gd name="connsiteY78" fmla="*/ 1136469 h 1663715"/>
              <a:gd name="connsiteX79" fmla="*/ 3550304 w 4804338"/>
              <a:gd name="connsiteY79" fmla="*/ 1005840 h 1663715"/>
              <a:gd name="connsiteX80" fmla="*/ 3511115 w 4804338"/>
              <a:gd name="connsiteY80" fmla="*/ 1018903 h 1663715"/>
              <a:gd name="connsiteX81" fmla="*/ 3484989 w 4804338"/>
              <a:gd name="connsiteY81" fmla="*/ 1201783 h 1663715"/>
              <a:gd name="connsiteX82" fmla="*/ 3458864 w 4804338"/>
              <a:gd name="connsiteY82" fmla="*/ 1254035 h 1663715"/>
              <a:gd name="connsiteX83" fmla="*/ 3471926 w 4804338"/>
              <a:gd name="connsiteY83" fmla="*/ 1031966 h 1663715"/>
              <a:gd name="connsiteX84" fmla="*/ 3484989 w 4804338"/>
              <a:gd name="connsiteY84" fmla="*/ 979715 h 1663715"/>
              <a:gd name="connsiteX85" fmla="*/ 3511115 w 4804338"/>
              <a:gd name="connsiteY85" fmla="*/ 940526 h 1663715"/>
              <a:gd name="connsiteX86" fmla="*/ 3471926 w 4804338"/>
              <a:gd name="connsiteY86" fmla="*/ 927463 h 1663715"/>
              <a:gd name="connsiteX87" fmla="*/ 3393549 w 4804338"/>
              <a:gd name="connsiteY87" fmla="*/ 992778 h 1663715"/>
              <a:gd name="connsiteX88" fmla="*/ 3354361 w 4804338"/>
              <a:gd name="connsiteY88" fmla="*/ 1018903 h 1663715"/>
              <a:gd name="connsiteX89" fmla="*/ 3275984 w 4804338"/>
              <a:gd name="connsiteY89" fmla="*/ 1097280 h 1663715"/>
              <a:gd name="connsiteX90" fmla="*/ 3341298 w 4804338"/>
              <a:gd name="connsiteY90" fmla="*/ 1031966 h 1663715"/>
              <a:gd name="connsiteX91" fmla="*/ 3380486 w 4804338"/>
              <a:gd name="connsiteY91" fmla="*/ 992778 h 1663715"/>
              <a:gd name="connsiteX92" fmla="*/ 3445801 w 4804338"/>
              <a:gd name="connsiteY92" fmla="*/ 979715 h 1663715"/>
              <a:gd name="connsiteX93" fmla="*/ 3484989 w 4804338"/>
              <a:gd name="connsiteY93" fmla="*/ 940526 h 1663715"/>
              <a:gd name="connsiteX94" fmla="*/ 3524178 w 4804338"/>
              <a:gd name="connsiteY94" fmla="*/ 927463 h 1663715"/>
              <a:gd name="connsiteX95" fmla="*/ 3576429 w 4804338"/>
              <a:gd name="connsiteY95" fmla="*/ 888275 h 1663715"/>
              <a:gd name="connsiteX96" fmla="*/ 3667869 w 4804338"/>
              <a:gd name="connsiteY96" fmla="*/ 822960 h 1663715"/>
              <a:gd name="connsiteX97" fmla="*/ 3524178 w 4804338"/>
              <a:gd name="connsiteY97" fmla="*/ 836023 h 1663715"/>
              <a:gd name="connsiteX98" fmla="*/ 3458864 w 4804338"/>
              <a:gd name="connsiteY98" fmla="*/ 849086 h 1663715"/>
              <a:gd name="connsiteX99" fmla="*/ 3367424 w 4804338"/>
              <a:gd name="connsiteY99" fmla="*/ 927463 h 1663715"/>
              <a:gd name="connsiteX100" fmla="*/ 3275984 w 4804338"/>
              <a:gd name="connsiteY100" fmla="*/ 966652 h 1663715"/>
              <a:gd name="connsiteX101" fmla="*/ 3249858 w 4804338"/>
              <a:gd name="connsiteY101" fmla="*/ 1005840 h 1663715"/>
              <a:gd name="connsiteX102" fmla="*/ 3171481 w 4804338"/>
              <a:gd name="connsiteY102" fmla="*/ 1045029 h 1663715"/>
              <a:gd name="connsiteX103" fmla="*/ 3184544 w 4804338"/>
              <a:gd name="connsiteY103" fmla="*/ 979715 h 1663715"/>
              <a:gd name="connsiteX104" fmla="*/ 3171481 w 4804338"/>
              <a:gd name="connsiteY104" fmla="*/ 914400 h 1663715"/>
              <a:gd name="connsiteX105" fmla="*/ 3132292 w 4804338"/>
              <a:gd name="connsiteY105" fmla="*/ 1005840 h 1663715"/>
              <a:gd name="connsiteX106" fmla="*/ 3119229 w 4804338"/>
              <a:gd name="connsiteY106" fmla="*/ 1084218 h 1663715"/>
              <a:gd name="connsiteX107" fmla="*/ 3093104 w 4804338"/>
              <a:gd name="connsiteY107" fmla="*/ 1045029 h 1663715"/>
              <a:gd name="connsiteX108" fmla="*/ 3066978 w 4804338"/>
              <a:gd name="connsiteY108" fmla="*/ 992778 h 1663715"/>
              <a:gd name="connsiteX109" fmla="*/ 3070399 w 4804338"/>
              <a:gd name="connsiteY109" fmla="*/ 772301 h 1663715"/>
              <a:gd name="connsiteX110" fmla="*/ 3014726 w 4804338"/>
              <a:gd name="connsiteY110" fmla="*/ 849086 h 1663715"/>
              <a:gd name="connsiteX111" fmla="*/ 2972820 w 4804338"/>
              <a:gd name="connsiteY111" fmla="*/ 968243 h 1663715"/>
              <a:gd name="connsiteX112" fmla="*/ 2923286 w 4804338"/>
              <a:gd name="connsiteY112" fmla="*/ 1005840 h 1663715"/>
              <a:gd name="connsiteX113" fmla="*/ 2910224 w 4804338"/>
              <a:gd name="connsiteY113" fmla="*/ 966652 h 1663715"/>
              <a:gd name="connsiteX114" fmla="*/ 2871035 w 4804338"/>
              <a:gd name="connsiteY114" fmla="*/ 875212 h 1663715"/>
              <a:gd name="connsiteX115" fmla="*/ 2857972 w 4804338"/>
              <a:gd name="connsiteY115" fmla="*/ 822960 h 1663715"/>
              <a:gd name="connsiteX116" fmla="*/ 2818784 w 4804338"/>
              <a:gd name="connsiteY116" fmla="*/ 783772 h 1663715"/>
              <a:gd name="connsiteX117" fmla="*/ 2844909 w 4804338"/>
              <a:gd name="connsiteY117" fmla="*/ 966652 h 1663715"/>
              <a:gd name="connsiteX118" fmla="*/ 2857972 w 4804338"/>
              <a:gd name="connsiteY118" fmla="*/ 1005840 h 1663715"/>
              <a:gd name="connsiteX119" fmla="*/ 2805721 w 4804338"/>
              <a:gd name="connsiteY119" fmla="*/ 1018903 h 1663715"/>
              <a:gd name="connsiteX120" fmla="*/ 2753469 w 4804338"/>
              <a:gd name="connsiteY120" fmla="*/ 901338 h 1663715"/>
              <a:gd name="connsiteX121" fmla="*/ 2740406 w 4804338"/>
              <a:gd name="connsiteY121" fmla="*/ 862149 h 1663715"/>
              <a:gd name="connsiteX122" fmla="*/ 2701218 w 4804338"/>
              <a:gd name="connsiteY122" fmla="*/ 822960 h 1663715"/>
              <a:gd name="connsiteX123" fmla="*/ 2662029 w 4804338"/>
              <a:gd name="connsiteY123" fmla="*/ 692332 h 1663715"/>
              <a:gd name="connsiteX124" fmla="*/ 2596715 w 4804338"/>
              <a:gd name="connsiteY124" fmla="*/ 613955 h 1663715"/>
              <a:gd name="connsiteX125" fmla="*/ 2622841 w 4804338"/>
              <a:gd name="connsiteY125" fmla="*/ 953589 h 1663715"/>
              <a:gd name="connsiteX126" fmla="*/ 2518338 w 4804338"/>
              <a:gd name="connsiteY126" fmla="*/ 940526 h 1663715"/>
              <a:gd name="connsiteX127" fmla="*/ 2479149 w 4804338"/>
              <a:gd name="connsiteY127" fmla="*/ 862149 h 1663715"/>
              <a:gd name="connsiteX128" fmla="*/ 2439961 w 4804338"/>
              <a:gd name="connsiteY128" fmla="*/ 731520 h 1663715"/>
              <a:gd name="connsiteX129" fmla="*/ 2400772 w 4804338"/>
              <a:gd name="connsiteY129" fmla="*/ 679269 h 1663715"/>
              <a:gd name="connsiteX130" fmla="*/ 2387709 w 4804338"/>
              <a:gd name="connsiteY130" fmla="*/ 600892 h 1663715"/>
              <a:gd name="connsiteX131" fmla="*/ 2395868 w 4804338"/>
              <a:gd name="connsiteY131" fmla="*/ 713536 h 1663715"/>
              <a:gd name="connsiteX132" fmla="*/ 2457721 w 4804338"/>
              <a:gd name="connsiteY132" fmla="*/ 813916 h 1663715"/>
              <a:gd name="connsiteX133" fmla="*/ 2413835 w 4804338"/>
              <a:gd name="connsiteY133" fmla="*/ 757646 h 1663715"/>
              <a:gd name="connsiteX134" fmla="*/ 2464959 w 4804338"/>
              <a:gd name="connsiteY134" fmla="*/ 852966 h 1663715"/>
              <a:gd name="connsiteX135" fmla="*/ 2439961 w 4804338"/>
              <a:gd name="connsiteY135" fmla="*/ 836023 h 1663715"/>
              <a:gd name="connsiteX136" fmla="*/ 2479149 w 4804338"/>
              <a:gd name="connsiteY136" fmla="*/ 862149 h 1663715"/>
              <a:gd name="connsiteX137" fmla="*/ 2518338 w 4804338"/>
              <a:gd name="connsiteY137" fmla="*/ 901338 h 1663715"/>
              <a:gd name="connsiteX138" fmla="*/ 2244018 w 4804338"/>
              <a:gd name="connsiteY138" fmla="*/ 927463 h 1663715"/>
              <a:gd name="connsiteX139" fmla="*/ 2217892 w 4804338"/>
              <a:gd name="connsiteY139" fmla="*/ 888275 h 1663715"/>
              <a:gd name="connsiteX140" fmla="*/ 2215655 w 4804338"/>
              <a:gd name="connsiteY140" fmla="*/ 936554 h 1663715"/>
              <a:gd name="connsiteX141" fmla="*/ 2178704 w 4804338"/>
              <a:gd name="connsiteY141" fmla="*/ 849086 h 1663715"/>
              <a:gd name="connsiteX142" fmla="*/ 2061138 w 4804338"/>
              <a:gd name="connsiteY142" fmla="*/ 809898 h 1663715"/>
              <a:gd name="connsiteX143" fmla="*/ 2077579 w 4804338"/>
              <a:gd name="connsiteY143" fmla="*/ 793904 h 1663715"/>
              <a:gd name="connsiteX144" fmla="*/ 2104940 w 4804338"/>
              <a:gd name="connsiteY144" fmla="*/ 752978 h 1663715"/>
              <a:gd name="connsiteX145" fmla="*/ 2090560 w 4804338"/>
              <a:gd name="connsiteY145" fmla="*/ 739916 h 1663715"/>
              <a:gd name="connsiteX146" fmla="*/ 2086480 w 4804338"/>
              <a:gd name="connsiteY146" fmla="*/ 736586 h 1663715"/>
              <a:gd name="connsiteX147" fmla="*/ 2178704 w 4804338"/>
              <a:gd name="connsiteY147" fmla="*/ 744583 h 1663715"/>
              <a:gd name="connsiteX148" fmla="*/ 2217892 w 4804338"/>
              <a:gd name="connsiteY148" fmla="*/ 796835 h 1663715"/>
              <a:gd name="connsiteX149" fmla="*/ 2257081 w 4804338"/>
              <a:gd name="connsiteY149" fmla="*/ 822960 h 1663715"/>
              <a:gd name="connsiteX150" fmla="*/ 2283206 w 4804338"/>
              <a:gd name="connsiteY150" fmla="*/ 862149 h 1663715"/>
              <a:gd name="connsiteX151" fmla="*/ 2230955 w 4804338"/>
              <a:gd name="connsiteY151" fmla="*/ 836023 h 1663715"/>
              <a:gd name="connsiteX152" fmla="*/ 2222672 w 4804338"/>
              <a:gd name="connsiteY152" fmla="*/ 553308 h 1663715"/>
              <a:gd name="connsiteX153" fmla="*/ 2277643 w 4804338"/>
              <a:gd name="connsiteY153" fmla="*/ 345351 h 1663715"/>
              <a:gd name="connsiteX154" fmla="*/ 2273345 w 4804338"/>
              <a:gd name="connsiteY154" fmla="*/ 429957 h 1663715"/>
              <a:gd name="connsiteX155" fmla="*/ 2283206 w 4804338"/>
              <a:gd name="connsiteY155" fmla="*/ 509452 h 1663715"/>
              <a:gd name="connsiteX156" fmla="*/ 2348521 w 4804338"/>
              <a:gd name="connsiteY156" fmla="*/ 587829 h 1663715"/>
              <a:gd name="connsiteX157" fmla="*/ 2374646 w 4804338"/>
              <a:gd name="connsiteY157" fmla="*/ 640080 h 1663715"/>
              <a:gd name="connsiteX158" fmla="*/ 2387709 w 4804338"/>
              <a:gd name="connsiteY158" fmla="*/ 679269 h 1663715"/>
              <a:gd name="connsiteX159" fmla="*/ 2426898 w 4804338"/>
              <a:gd name="connsiteY159" fmla="*/ 731520 h 1663715"/>
              <a:gd name="connsiteX160" fmla="*/ 2466086 w 4804338"/>
              <a:gd name="connsiteY160" fmla="*/ 862149 h 1663715"/>
              <a:gd name="connsiteX161" fmla="*/ 2488710 w 4804338"/>
              <a:gd name="connsiteY161" fmla="*/ 967196 h 1663715"/>
              <a:gd name="connsiteX162" fmla="*/ 2021949 w 4804338"/>
              <a:gd name="connsiteY162" fmla="*/ 914400 h 1663715"/>
              <a:gd name="connsiteX163" fmla="*/ 1969698 w 4804338"/>
              <a:gd name="connsiteY163" fmla="*/ 940526 h 1663715"/>
              <a:gd name="connsiteX164" fmla="*/ 1995824 w 4804338"/>
              <a:gd name="connsiteY164" fmla="*/ 836023 h 1663715"/>
              <a:gd name="connsiteX165" fmla="*/ 2035012 w 4804338"/>
              <a:gd name="connsiteY165" fmla="*/ 718458 h 1663715"/>
              <a:gd name="connsiteX166" fmla="*/ 2061138 w 4804338"/>
              <a:gd name="connsiteY166" fmla="*/ 666206 h 1663715"/>
              <a:gd name="connsiteX167" fmla="*/ 2074201 w 4804338"/>
              <a:gd name="connsiteY167" fmla="*/ 613955 h 1663715"/>
              <a:gd name="connsiteX168" fmla="*/ 2113389 w 4804338"/>
              <a:gd name="connsiteY168" fmla="*/ 600892 h 1663715"/>
              <a:gd name="connsiteX169" fmla="*/ 2157965 w 4804338"/>
              <a:gd name="connsiteY169" fmla="*/ 490748 h 1663715"/>
              <a:gd name="connsiteX170" fmla="*/ 2087264 w 4804338"/>
              <a:gd name="connsiteY170" fmla="*/ 587829 h 1663715"/>
              <a:gd name="connsiteX171" fmla="*/ 2035012 w 4804338"/>
              <a:gd name="connsiteY171" fmla="*/ 600892 h 1663715"/>
              <a:gd name="connsiteX172" fmla="*/ 1995824 w 4804338"/>
              <a:gd name="connsiteY172" fmla="*/ 640080 h 1663715"/>
              <a:gd name="connsiteX173" fmla="*/ 1904384 w 4804338"/>
              <a:gd name="connsiteY173" fmla="*/ 744583 h 1663715"/>
              <a:gd name="connsiteX174" fmla="*/ 1891321 w 4804338"/>
              <a:gd name="connsiteY174" fmla="*/ 783772 h 1663715"/>
              <a:gd name="connsiteX175" fmla="*/ 1878258 w 4804338"/>
              <a:gd name="connsiteY175" fmla="*/ 836023 h 1663715"/>
              <a:gd name="connsiteX176" fmla="*/ 1943572 w 4804338"/>
              <a:gd name="connsiteY176" fmla="*/ 522515 h 1663715"/>
              <a:gd name="connsiteX177" fmla="*/ 1995824 w 4804338"/>
              <a:gd name="connsiteY177" fmla="*/ 457200 h 1663715"/>
              <a:gd name="connsiteX178" fmla="*/ 2021949 w 4804338"/>
              <a:gd name="connsiteY178" fmla="*/ 418012 h 1663715"/>
              <a:gd name="connsiteX179" fmla="*/ 1839069 w 4804338"/>
              <a:gd name="connsiteY179" fmla="*/ 522515 h 1663715"/>
              <a:gd name="connsiteX180" fmla="*/ 1786818 w 4804338"/>
              <a:gd name="connsiteY180" fmla="*/ 640080 h 1663715"/>
              <a:gd name="connsiteX181" fmla="*/ 1734566 w 4804338"/>
              <a:gd name="connsiteY181" fmla="*/ 718458 h 1663715"/>
              <a:gd name="connsiteX182" fmla="*/ 1721504 w 4804338"/>
              <a:gd name="connsiteY182" fmla="*/ 757646 h 1663715"/>
              <a:gd name="connsiteX183" fmla="*/ 1773755 w 4804338"/>
              <a:gd name="connsiteY183" fmla="*/ 679269 h 1663715"/>
              <a:gd name="connsiteX184" fmla="*/ 1799881 w 4804338"/>
              <a:gd name="connsiteY184" fmla="*/ 613955 h 1663715"/>
              <a:gd name="connsiteX185" fmla="*/ 1839069 w 4804338"/>
              <a:gd name="connsiteY185" fmla="*/ 574766 h 1663715"/>
              <a:gd name="connsiteX186" fmla="*/ 1891321 w 4804338"/>
              <a:gd name="connsiteY186" fmla="*/ 470263 h 1663715"/>
              <a:gd name="connsiteX187" fmla="*/ 1799881 w 4804338"/>
              <a:gd name="connsiteY187" fmla="*/ 444138 h 1663715"/>
              <a:gd name="connsiteX188" fmla="*/ 1734566 w 4804338"/>
              <a:gd name="connsiteY188" fmla="*/ 483326 h 1663715"/>
              <a:gd name="connsiteX189" fmla="*/ 1630064 w 4804338"/>
              <a:gd name="connsiteY189" fmla="*/ 509452 h 1663715"/>
              <a:gd name="connsiteX190" fmla="*/ 1590875 w 4804338"/>
              <a:gd name="connsiteY190" fmla="*/ 522515 h 1663715"/>
              <a:gd name="connsiteX191" fmla="*/ 1499435 w 4804338"/>
              <a:gd name="connsiteY191" fmla="*/ 574766 h 1663715"/>
              <a:gd name="connsiteX192" fmla="*/ 1407995 w 4804338"/>
              <a:gd name="connsiteY192" fmla="*/ 613955 h 1663715"/>
              <a:gd name="connsiteX193" fmla="*/ 1368806 w 4804338"/>
              <a:gd name="connsiteY193" fmla="*/ 653143 h 1663715"/>
              <a:gd name="connsiteX194" fmla="*/ 1329618 w 4804338"/>
              <a:gd name="connsiteY194" fmla="*/ 679269 h 1663715"/>
              <a:gd name="connsiteX195" fmla="*/ 1434121 w 4804338"/>
              <a:gd name="connsiteY195" fmla="*/ 574766 h 1663715"/>
              <a:gd name="connsiteX196" fmla="*/ 1486372 w 4804338"/>
              <a:gd name="connsiteY196" fmla="*/ 457200 h 1663715"/>
              <a:gd name="connsiteX197" fmla="*/ 1564749 w 4804338"/>
              <a:gd name="connsiteY197" fmla="*/ 378823 h 1663715"/>
              <a:gd name="connsiteX198" fmla="*/ 1687754 w 4804338"/>
              <a:gd name="connsiteY198" fmla="*/ 286045 h 1663715"/>
              <a:gd name="connsiteX199" fmla="*/ 1499435 w 4804338"/>
              <a:gd name="connsiteY199" fmla="*/ 339635 h 1663715"/>
              <a:gd name="connsiteX200" fmla="*/ 1460246 w 4804338"/>
              <a:gd name="connsiteY200" fmla="*/ 378823 h 1663715"/>
              <a:gd name="connsiteX201" fmla="*/ 1421058 w 4804338"/>
              <a:gd name="connsiteY201" fmla="*/ 391886 h 1663715"/>
              <a:gd name="connsiteX202" fmla="*/ 1329618 w 4804338"/>
              <a:gd name="connsiteY202" fmla="*/ 418012 h 1663715"/>
              <a:gd name="connsiteX203" fmla="*/ 1290429 w 4804338"/>
              <a:gd name="connsiteY203" fmla="*/ 457200 h 1663715"/>
              <a:gd name="connsiteX204" fmla="*/ 1212052 w 4804338"/>
              <a:gd name="connsiteY204" fmla="*/ 509452 h 1663715"/>
              <a:gd name="connsiteX205" fmla="*/ 1264304 w 4804338"/>
              <a:gd name="connsiteY205" fmla="*/ 483326 h 1663715"/>
              <a:gd name="connsiteX206" fmla="*/ 1368806 w 4804338"/>
              <a:gd name="connsiteY206" fmla="*/ 365760 h 1663715"/>
              <a:gd name="connsiteX207" fmla="*/ 1434121 w 4804338"/>
              <a:gd name="connsiteY207" fmla="*/ 300446 h 1663715"/>
              <a:gd name="connsiteX208" fmla="*/ 1499435 w 4804338"/>
              <a:gd name="connsiteY208" fmla="*/ 287383 h 1663715"/>
              <a:gd name="connsiteX209" fmla="*/ 1460246 w 4804338"/>
              <a:gd name="connsiteY209" fmla="*/ 274320 h 1663715"/>
              <a:gd name="connsiteX210" fmla="*/ 1290429 w 4804338"/>
              <a:gd name="connsiteY210" fmla="*/ 313509 h 1663715"/>
              <a:gd name="connsiteX211" fmla="*/ 1238178 w 4804338"/>
              <a:gd name="connsiteY211" fmla="*/ 326572 h 1663715"/>
              <a:gd name="connsiteX212" fmla="*/ 1146738 w 4804338"/>
              <a:gd name="connsiteY212" fmla="*/ 378823 h 1663715"/>
              <a:gd name="connsiteX213" fmla="*/ 1081424 w 4804338"/>
              <a:gd name="connsiteY213" fmla="*/ 418012 h 1663715"/>
              <a:gd name="connsiteX214" fmla="*/ 1029172 w 4804338"/>
              <a:gd name="connsiteY214" fmla="*/ 444138 h 1663715"/>
              <a:gd name="connsiteX215" fmla="*/ 1107549 w 4804338"/>
              <a:gd name="connsiteY215" fmla="*/ 365760 h 1663715"/>
              <a:gd name="connsiteX216" fmla="*/ 1146738 w 4804338"/>
              <a:gd name="connsiteY216" fmla="*/ 326572 h 1663715"/>
              <a:gd name="connsiteX217" fmla="*/ 1238178 w 4804338"/>
              <a:gd name="connsiteY217" fmla="*/ 274320 h 1663715"/>
              <a:gd name="connsiteX218" fmla="*/ 1225115 w 4804338"/>
              <a:gd name="connsiteY218" fmla="*/ 222069 h 1663715"/>
              <a:gd name="connsiteX219" fmla="*/ 741789 w 4804338"/>
              <a:gd name="connsiteY219" fmla="*/ 300446 h 1663715"/>
              <a:gd name="connsiteX220" fmla="*/ 689538 w 4804338"/>
              <a:gd name="connsiteY220" fmla="*/ 339635 h 1663715"/>
              <a:gd name="connsiteX221" fmla="*/ 702601 w 4804338"/>
              <a:gd name="connsiteY221" fmla="*/ 300446 h 1663715"/>
              <a:gd name="connsiteX222" fmla="*/ 689538 w 4804338"/>
              <a:gd name="connsiteY222" fmla="*/ 13063 h 1663715"/>
              <a:gd name="connsiteX223" fmla="*/ 650349 w 4804338"/>
              <a:gd name="connsiteY223" fmla="*/ 130629 h 1663715"/>
              <a:gd name="connsiteX224" fmla="*/ 624224 w 4804338"/>
              <a:gd name="connsiteY224" fmla="*/ 339635 h 1663715"/>
              <a:gd name="connsiteX225" fmla="*/ 585035 w 4804338"/>
              <a:gd name="connsiteY225" fmla="*/ 326572 h 1663715"/>
              <a:gd name="connsiteX226" fmla="*/ 532784 w 4804338"/>
              <a:gd name="connsiteY226" fmla="*/ 235132 h 1663715"/>
              <a:gd name="connsiteX227" fmla="*/ 506658 w 4804338"/>
              <a:gd name="connsiteY227" fmla="*/ 104503 h 1663715"/>
              <a:gd name="connsiteX228" fmla="*/ 467469 w 4804338"/>
              <a:gd name="connsiteY228" fmla="*/ 0 h 1663715"/>
              <a:gd name="connsiteX229" fmla="*/ 441344 w 4804338"/>
              <a:gd name="connsiteY229" fmla="*/ 39189 h 1663715"/>
              <a:gd name="connsiteX230" fmla="*/ 389092 w 4804338"/>
              <a:gd name="connsiteY230" fmla="*/ 209006 h 1663715"/>
              <a:gd name="connsiteX231" fmla="*/ 362966 w 4804338"/>
              <a:gd name="connsiteY231" fmla="*/ 169818 h 1663715"/>
              <a:gd name="connsiteX232" fmla="*/ 323778 w 4804338"/>
              <a:gd name="connsiteY232" fmla="*/ 52252 h 1663715"/>
              <a:gd name="connsiteX233" fmla="*/ 271526 w 4804338"/>
              <a:gd name="connsiteY233" fmla="*/ 26126 h 1663715"/>
              <a:gd name="connsiteX234" fmla="*/ 284589 w 4804338"/>
              <a:gd name="connsiteY234" fmla="*/ 78378 h 1663715"/>
              <a:gd name="connsiteX235" fmla="*/ 323778 w 4804338"/>
              <a:gd name="connsiteY235" fmla="*/ 117566 h 1663715"/>
              <a:gd name="connsiteX236" fmla="*/ 376029 w 4804338"/>
              <a:gd name="connsiteY236" fmla="*/ 248195 h 1663715"/>
              <a:gd name="connsiteX237" fmla="*/ 349904 w 4804338"/>
              <a:gd name="connsiteY237" fmla="*/ 365760 h 1663715"/>
              <a:gd name="connsiteX238" fmla="*/ 271526 w 4804338"/>
              <a:gd name="connsiteY238" fmla="*/ 352698 h 1663715"/>
              <a:gd name="connsiteX239" fmla="*/ 219275 w 4804338"/>
              <a:gd name="connsiteY239" fmla="*/ 287383 h 1663715"/>
              <a:gd name="connsiteX240" fmla="*/ 206212 w 4804338"/>
              <a:gd name="connsiteY240" fmla="*/ 222069 h 1663715"/>
              <a:gd name="connsiteX241" fmla="*/ 180086 w 4804338"/>
              <a:gd name="connsiteY241" fmla="*/ 156755 h 1663715"/>
              <a:gd name="connsiteX242" fmla="*/ 167024 w 4804338"/>
              <a:gd name="connsiteY242" fmla="*/ 91440 h 1663715"/>
              <a:gd name="connsiteX243" fmla="*/ 219275 w 4804338"/>
              <a:gd name="connsiteY243" fmla="*/ 235132 h 1663715"/>
              <a:gd name="connsiteX244" fmla="*/ 232338 w 4804338"/>
              <a:gd name="connsiteY244" fmla="*/ 287383 h 1663715"/>
              <a:gd name="connsiteX245" fmla="*/ 193149 w 4804338"/>
              <a:gd name="connsiteY245" fmla="*/ 365760 h 1663715"/>
              <a:gd name="connsiteX246" fmla="*/ 153961 w 4804338"/>
              <a:gd name="connsiteY246" fmla="*/ 352698 h 1663715"/>
              <a:gd name="connsiteX247" fmla="*/ 140898 w 4804338"/>
              <a:gd name="connsiteY247" fmla="*/ 313509 h 1663715"/>
              <a:gd name="connsiteX248" fmla="*/ 101709 w 4804338"/>
              <a:gd name="connsiteY248" fmla="*/ 261258 h 1663715"/>
              <a:gd name="connsiteX249" fmla="*/ 25743 w 4804338"/>
              <a:gd name="connsiteY249" fmla="*/ 166586 h 1663715"/>
              <a:gd name="connsiteX250" fmla="*/ 10269 w 4804338"/>
              <a:gd name="connsiteY250" fmla="*/ 457200 h 1663715"/>
              <a:gd name="connsiteX251" fmla="*/ 23332 w 4804338"/>
              <a:gd name="connsiteY251" fmla="*/ 574766 h 1663715"/>
              <a:gd name="connsiteX252" fmla="*/ 101709 w 4804338"/>
              <a:gd name="connsiteY252" fmla="*/ 561703 h 1663715"/>
              <a:gd name="connsiteX253" fmla="*/ 180086 w 4804338"/>
              <a:gd name="connsiteY253" fmla="*/ 457200 h 1663715"/>
              <a:gd name="connsiteX0" fmla="*/ 43222 w 4798102"/>
              <a:gd name="connsiteY0" fmla="*/ 548640 h 1663715"/>
              <a:gd name="connsiteX1" fmla="*/ 95473 w 4798102"/>
              <a:gd name="connsiteY1" fmla="*/ 483326 h 1663715"/>
              <a:gd name="connsiteX2" fmla="*/ 879245 w 4798102"/>
              <a:gd name="connsiteY2" fmla="*/ 509452 h 1663715"/>
              <a:gd name="connsiteX3" fmla="*/ 931496 w 4798102"/>
              <a:gd name="connsiteY3" fmla="*/ 666206 h 1663715"/>
              <a:gd name="connsiteX4" fmla="*/ 983748 w 4798102"/>
              <a:gd name="connsiteY4" fmla="*/ 679269 h 1663715"/>
              <a:gd name="connsiteX5" fmla="*/ 1388696 w 4798102"/>
              <a:gd name="connsiteY5" fmla="*/ 744583 h 1663715"/>
              <a:gd name="connsiteX6" fmla="*/ 1558513 w 4798102"/>
              <a:gd name="connsiteY6" fmla="*/ 770709 h 1663715"/>
              <a:gd name="connsiteX7" fmla="*/ 1676079 w 4798102"/>
              <a:gd name="connsiteY7" fmla="*/ 809898 h 1663715"/>
              <a:gd name="connsiteX8" fmla="*/ 1741393 w 4798102"/>
              <a:gd name="connsiteY8" fmla="*/ 822960 h 1663715"/>
              <a:gd name="connsiteX9" fmla="*/ 1767519 w 4798102"/>
              <a:gd name="connsiteY9" fmla="*/ 862149 h 1663715"/>
              <a:gd name="connsiteX10" fmla="*/ 1806708 w 4798102"/>
              <a:gd name="connsiteY10" fmla="*/ 953589 h 1663715"/>
              <a:gd name="connsiteX11" fmla="*/ 1845896 w 4798102"/>
              <a:gd name="connsiteY11" fmla="*/ 966652 h 1663715"/>
              <a:gd name="connsiteX12" fmla="*/ 2329222 w 4798102"/>
              <a:gd name="connsiteY12" fmla="*/ 979715 h 1663715"/>
              <a:gd name="connsiteX13" fmla="*/ 2525165 w 4798102"/>
              <a:gd name="connsiteY13" fmla="*/ 1031966 h 1663715"/>
              <a:gd name="connsiteX14" fmla="*/ 2681919 w 4798102"/>
              <a:gd name="connsiteY14" fmla="*/ 1045029 h 1663715"/>
              <a:gd name="connsiteX15" fmla="*/ 2903988 w 4798102"/>
              <a:gd name="connsiteY15" fmla="*/ 1084218 h 1663715"/>
              <a:gd name="connsiteX16" fmla="*/ 3086868 w 4798102"/>
              <a:gd name="connsiteY16" fmla="*/ 1110343 h 1663715"/>
              <a:gd name="connsiteX17" fmla="*/ 3321999 w 4798102"/>
              <a:gd name="connsiteY17" fmla="*/ 1175658 h 1663715"/>
              <a:gd name="connsiteX18" fmla="*/ 3413439 w 4798102"/>
              <a:gd name="connsiteY18" fmla="*/ 1254035 h 1663715"/>
              <a:gd name="connsiteX19" fmla="*/ 3452628 w 4798102"/>
              <a:gd name="connsiteY19" fmla="*/ 1280160 h 1663715"/>
              <a:gd name="connsiteX20" fmla="*/ 3413439 w 4798102"/>
              <a:gd name="connsiteY20" fmla="*/ 1332412 h 1663715"/>
              <a:gd name="connsiteX21" fmla="*/ 3374250 w 4798102"/>
              <a:gd name="connsiteY21" fmla="*/ 1371600 h 1663715"/>
              <a:gd name="connsiteX22" fmla="*/ 3413439 w 4798102"/>
              <a:gd name="connsiteY22" fmla="*/ 1384663 h 1663715"/>
              <a:gd name="connsiteX23" fmla="*/ 3805325 w 4798102"/>
              <a:gd name="connsiteY23" fmla="*/ 1397726 h 1663715"/>
              <a:gd name="connsiteX24" fmla="*/ 4144959 w 4798102"/>
              <a:gd name="connsiteY24" fmla="*/ 1436915 h 1663715"/>
              <a:gd name="connsiteX25" fmla="*/ 4340902 w 4798102"/>
              <a:gd name="connsiteY25" fmla="*/ 1463040 h 1663715"/>
              <a:gd name="connsiteX26" fmla="*/ 4419279 w 4798102"/>
              <a:gd name="connsiteY26" fmla="*/ 1489166 h 1663715"/>
              <a:gd name="connsiteX27" fmla="*/ 4471530 w 4798102"/>
              <a:gd name="connsiteY27" fmla="*/ 1502229 h 1663715"/>
              <a:gd name="connsiteX28" fmla="*/ 4589096 w 4798102"/>
              <a:gd name="connsiteY28" fmla="*/ 1541418 h 1663715"/>
              <a:gd name="connsiteX29" fmla="*/ 4628285 w 4798102"/>
              <a:gd name="connsiteY29" fmla="*/ 1580606 h 1663715"/>
              <a:gd name="connsiteX30" fmla="*/ 4798102 w 4798102"/>
              <a:gd name="connsiteY30" fmla="*/ 1619795 h 1663715"/>
              <a:gd name="connsiteX31" fmla="*/ 4771976 w 4798102"/>
              <a:gd name="connsiteY31" fmla="*/ 1658983 h 1663715"/>
              <a:gd name="connsiteX32" fmla="*/ 4706662 w 4798102"/>
              <a:gd name="connsiteY32" fmla="*/ 1593669 h 1663715"/>
              <a:gd name="connsiteX33" fmla="*/ 4680536 w 4798102"/>
              <a:gd name="connsiteY33" fmla="*/ 1541418 h 1663715"/>
              <a:gd name="connsiteX34" fmla="*/ 4667473 w 4798102"/>
              <a:gd name="connsiteY34" fmla="*/ 1489166 h 1663715"/>
              <a:gd name="connsiteX35" fmla="*/ 4549908 w 4798102"/>
              <a:gd name="connsiteY35" fmla="*/ 1384663 h 1663715"/>
              <a:gd name="connsiteX36" fmla="*/ 4497656 w 4798102"/>
              <a:gd name="connsiteY36" fmla="*/ 1280160 h 1663715"/>
              <a:gd name="connsiteX37" fmla="*/ 4484593 w 4798102"/>
              <a:gd name="connsiteY37" fmla="*/ 1436915 h 1663715"/>
              <a:gd name="connsiteX38" fmla="*/ 4432342 w 4798102"/>
              <a:gd name="connsiteY38" fmla="*/ 1449978 h 1663715"/>
              <a:gd name="connsiteX39" fmla="*/ 4380090 w 4798102"/>
              <a:gd name="connsiteY39" fmla="*/ 1397726 h 1663715"/>
              <a:gd name="connsiteX40" fmla="*/ 4301713 w 4798102"/>
              <a:gd name="connsiteY40" fmla="*/ 1319349 h 1663715"/>
              <a:gd name="connsiteX41" fmla="*/ 4249462 w 4798102"/>
              <a:gd name="connsiteY41" fmla="*/ 1267098 h 1663715"/>
              <a:gd name="connsiteX42" fmla="*/ 4197210 w 4798102"/>
              <a:gd name="connsiteY42" fmla="*/ 1280160 h 1663715"/>
              <a:gd name="connsiteX43" fmla="*/ 4158022 w 4798102"/>
              <a:gd name="connsiteY43" fmla="*/ 1332412 h 1663715"/>
              <a:gd name="connsiteX44" fmla="*/ 4144959 w 4798102"/>
              <a:gd name="connsiteY44" fmla="*/ 1293223 h 1663715"/>
              <a:gd name="connsiteX45" fmla="*/ 4118833 w 4798102"/>
              <a:gd name="connsiteY45" fmla="*/ 1136469 h 1663715"/>
              <a:gd name="connsiteX46" fmla="*/ 4053519 w 4798102"/>
              <a:gd name="connsiteY46" fmla="*/ 1110343 h 1663715"/>
              <a:gd name="connsiteX47" fmla="*/ 4014330 w 4798102"/>
              <a:gd name="connsiteY47" fmla="*/ 1071155 h 1663715"/>
              <a:gd name="connsiteX48" fmla="*/ 3922890 w 4798102"/>
              <a:gd name="connsiteY48" fmla="*/ 1058092 h 1663715"/>
              <a:gd name="connsiteX49" fmla="*/ 3975142 w 4798102"/>
              <a:gd name="connsiteY49" fmla="*/ 1071155 h 1663715"/>
              <a:gd name="connsiteX50" fmla="*/ 4053519 w 4798102"/>
              <a:gd name="connsiteY50" fmla="*/ 1123406 h 1663715"/>
              <a:gd name="connsiteX51" fmla="*/ 4118833 w 4798102"/>
              <a:gd name="connsiteY51" fmla="*/ 1201783 h 1663715"/>
              <a:gd name="connsiteX52" fmla="*/ 4105770 w 4798102"/>
              <a:gd name="connsiteY52" fmla="*/ 1345475 h 1663715"/>
              <a:gd name="connsiteX53" fmla="*/ 4027393 w 4798102"/>
              <a:gd name="connsiteY53" fmla="*/ 1332412 h 1663715"/>
              <a:gd name="connsiteX54" fmla="*/ 3975142 w 4798102"/>
              <a:gd name="connsiteY54" fmla="*/ 1280160 h 1663715"/>
              <a:gd name="connsiteX55" fmla="*/ 3935953 w 4798102"/>
              <a:gd name="connsiteY55" fmla="*/ 1267098 h 1663715"/>
              <a:gd name="connsiteX56" fmla="*/ 3909828 w 4798102"/>
              <a:gd name="connsiteY56" fmla="*/ 1227909 h 1663715"/>
              <a:gd name="connsiteX57" fmla="*/ 3870639 w 4798102"/>
              <a:gd name="connsiteY57" fmla="*/ 1214846 h 1663715"/>
              <a:gd name="connsiteX58" fmla="*/ 3935953 w 4798102"/>
              <a:gd name="connsiteY58" fmla="*/ 1227909 h 1663715"/>
              <a:gd name="connsiteX59" fmla="*/ 3922890 w 4798102"/>
              <a:gd name="connsiteY59" fmla="*/ 1423852 h 1663715"/>
              <a:gd name="connsiteX60" fmla="*/ 3870639 w 4798102"/>
              <a:gd name="connsiteY60" fmla="*/ 1410789 h 1663715"/>
              <a:gd name="connsiteX61" fmla="*/ 3844513 w 4798102"/>
              <a:gd name="connsiteY61" fmla="*/ 1332412 h 1663715"/>
              <a:gd name="connsiteX62" fmla="*/ 3726948 w 4798102"/>
              <a:gd name="connsiteY62" fmla="*/ 1201783 h 1663715"/>
              <a:gd name="connsiteX63" fmla="*/ 3687759 w 4798102"/>
              <a:gd name="connsiteY63" fmla="*/ 1175658 h 1663715"/>
              <a:gd name="connsiteX64" fmla="*/ 3648570 w 4798102"/>
              <a:gd name="connsiteY64" fmla="*/ 1097280 h 1663715"/>
              <a:gd name="connsiteX65" fmla="*/ 3700822 w 4798102"/>
              <a:gd name="connsiteY65" fmla="*/ 1071155 h 1663715"/>
              <a:gd name="connsiteX66" fmla="*/ 3779199 w 4798102"/>
              <a:gd name="connsiteY66" fmla="*/ 1031966 h 1663715"/>
              <a:gd name="connsiteX67" fmla="*/ 3844513 w 4798102"/>
              <a:gd name="connsiteY67" fmla="*/ 979715 h 1663715"/>
              <a:gd name="connsiteX68" fmla="*/ 3740010 w 4798102"/>
              <a:gd name="connsiteY68" fmla="*/ 966652 h 1663715"/>
              <a:gd name="connsiteX69" fmla="*/ 3700822 w 4798102"/>
              <a:gd name="connsiteY69" fmla="*/ 992778 h 1663715"/>
              <a:gd name="connsiteX70" fmla="*/ 3622445 w 4798102"/>
              <a:gd name="connsiteY70" fmla="*/ 1084218 h 1663715"/>
              <a:gd name="connsiteX71" fmla="*/ 3596319 w 4798102"/>
              <a:gd name="connsiteY71" fmla="*/ 1136469 h 1663715"/>
              <a:gd name="connsiteX72" fmla="*/ 3609382 w 4798102"/>
              <a:gd name="connsiteY72" fmla="*/ 1214846 h 1663715"/>
              <a:gd name="connsiteX73" fmla="*/ 3648570 w 4798102"/>
              <a:gd name="connsiteY73" fmla="*/ 1254035 h 1663715"/>
              <a:gd name="connsiteX74" fmla="*/ 3661633 w 4798102"/>
              <a:gd name="connsiteY74" fmla="*/ 1306286 h 1663715"/>
              <a:gd name="connsiteX75" fmla="*/ 3622445 w 4798102"/>
              <a:gd name="connsiteY75" fmla="*/ 1371600 h 1663715"/>
              <a:gd name="connsiteX76" fmla="*/ 3609382 w 4798102"/>
              <a:gd name="connsiteY76" fmla="*/ 1332412 h 1663715"/>
              <a:gd name="connsiteX77" fmla="*/ 3596319 w 4798102"/>
              <a:gd name="connsiteY77" fmla="*/ 1280160 h 1663715"/>
              <a:gd name="connsiteX78" fmla="*/ 3557130 w 4798102"/>
              <a:gd name="connsiteY78" fmla="*/ 1136469 h 1663715"/>
              <a:gd name="connsiteX79" fmla="*/ 3544068 w 4798102"/>
              <a:gd name="connsiteY79" fmla="*/ 1005840 h 1663715"/>
              <a:gd name="connsiteX80" fmla="*/ 3504879 w 4798102"/>
              <a:gd name="connsiteY80" fmla="*/ 1018903 h 1663715"/>
              <a:gd name="connsiteX81" fmla="*/ 3478753 w 4798102"/>
              <a:gd name="connsiteY81" fmla="*/ 1201783 h 1663715"/>
              <a:gd name="connsiteX82" fmla="*/ 3452628 w 4798102"/>
              <a:gd name="connsiteY82" fmla="*/ 1254035 h 1663715"/>
              <a:gd name="connsiteX83" fmla="*/ 3465690 w 4798102"/>
              <a:gd name="connsiteY83" fmla="*/ 1031966 h 1663715"/>
              <a:gd name="connsiteX84" fmla="*/ 3478753 w 4798102"/>
              <a:gd name="connsiteY84" fmla="*/ 979715 h 1663715"/>
              <a:gd name="connsiteX85" fmla="*/ 3504879 w 4798102"/>
              <a:gd name="connsiteY85" fmla="*/ 940526 h 1663715"/>
              <a:gd name="connsiteX86" fmla="*/ 3465690 w 4798102"/>
              <a:gd name="connsiteY86" fmla="*/ 927463 h 1663715"/>
              <a:gd name="connsiteX87" fmla="*/ 3387313 w 4798102"/>
              <a:gd name="connsiteY87" fmla="*/ 992778 h 1663715"/>
              <a:gd name="connsiteX88" fmla="*/ 3348125 w 4798102"/>
              <a:gd name="connsiteY88" fmla="*/ 1018903 h 1663715"/>
              <a:gd name="connsiteX89" fmla="*/ 3269748 w 4798102"/>
              <a:gd name="connsiteY89" fmla="*/ 1097280 h 1663715"/>
              <a:gd name="connsiteX90" fmla="*/ 3335062 w 4798102"/>
              <a:gd name="connsiteY90" fmla="*/ 1031966 h 1663715"/>
              <a:gd name="connsiteX91" fmla="*/ 3374250 w 4798102"/>
              <a:gd name="connsiteY91" fmla="*/ 992778 h 1663715"/>
              <a:gd name="connsiteX92" fmla="*/ 3439565 w 4798102"/>
              <a:gd name="connsiteY92" fmla="*/ 979715 h 1663715"/>
              <a:gd name="connsiteX93" fmla="*/ 3478753 w 4798102"/>
              <a:gd name="connsiteY93" fmla="*/ 940526 h 1663715"/>
              <a:gd name="connsiteX94" fmla="*/ 3517942 w 4798102"/>
              <a:gd name="connsiteY94" fmla="*/ 927463 h 1663715"/>
              <a:gd name="connsiteX95" fmla="*/ 3570193 w 4798102"/>
              <a:gd name="connsiteY95" fmla="*/ 888275 h 1663715"/>
              <a:gd name="connsiteX96" fmla="*/ 3661633 w 4798102"/>
              <a:gd name="connsiteY96" fmla="*/ 822960 h 1663715"/>
              <a:gd name="connsiteX97" fmla="*/ 3517942 w 4798102"/>
              <a:gd name="connsiteY97" fmla="*/ 836023 h 1663715"/>
              <a:gd name="connsiteX98" fmla="*/ 3452628 w 4798102"/>
              <a:gd name="connsiteY98" fmla="*/ 849086 h 1663715"/>
              <a:gd name="connsiteX99" fmla="*/ 3361188 w 4798102"/>
              <a:gd name="connsiteY99" fmla="*/ 927463 h 1663715"/>
              <a:gd name="connsiteX100" fmla="*/ 3269748 w 4798102"/>
              <a:gd name="connsiteY100" fmla="*/ 966652 h 1663715"/>
              <a:gd name="connsiteX101" fmla="*/ 3243622 w 4798102"/>
              <a:gd name="connsiteY101" fmla="*/ 1005840 h 1663715"/>
              <a:gd name="connsiteX102" fmla="*/ 3165245 w 4798102"/>
              <a:gd name="connsiteY102" fmla="*/ 1045029 h 1663715"/>
              <a:gd name="connsiteX103" fmla="*/ 3178308 w 4798102"/>
              <a:gd name="connsiteY103" fmla="*/ 979715 h 1663715"/>
              <a:gd name="connsiteX104" fmla="*/ 3165245 w 4798102"/>
              <a:gd name="connsiteY104" fmla="*/ 914400 h 1663715"/>
              <a:gd name="connsiteX105" fmla="*/ 3126056 w 4798102"/>
              <a:gd name="connsiteY105" fmla="*/ 1005840 h 1663715"/>
              <a:gd name="connsiteX106" fmla="*/ 3112993 w 4798102"/>
              <a:gd name="connsiteY106" fmla="*/ 1084218 h 1663715"/>
              <a:gd name="connsiteX107" fmla="*/ 3086868 w 4798102"/>
              <a:gd name="connsiteY107" fmla="*/ 1045029 h 1663715"/>
              <a:gd name="connsiteX108" fmla="*/ 3060742 w 4798102"/>
              <a:gd name="connsiteY108" fmla="*/ 992778 h 1663715"/>
              <a:gd name="connsiteX109" fmla="*/ 3064163 w 4798102"/>
              <a:gd name="connsiteY109" fmla="*/ 772301 h 1663715"/>
              <a:gd name="connsiteX110" fmla="*/ 3008490 w 4798102"/>
              <a:gd name="connsiteY110" fmla="*/ 849086 h 1663715"/>
              <a:gd name="connsiteX111" fmla="*/ 2966584 w 4798102"/>
              <a:gd name="connsiteY111" fmla="*/ 968243 h 1663715"/>
              <a:gd name="connsiteX112" fmla="*/ 2917050 w 4798102"/>
              <a:gd name="connsiteY112" fmla="*/ 1005840 h 1663715"/>
              <a:gd name="connsiteX113" fmla="*/ 2903988 w 4798102"/>
              <a:gd name="connsiteY113" fmla="*/ 966652 h 1663715"/>
              <a:gd name="connsiteX114" fmla="*/ 2864799 w 4798102"/>
              <a:gd name="connsiteY114" fmla="*/ 875212 h 1663715"/>
              <a:gd name="connsiteX115" fmla="*/ 2851736 w 4798102"/>
              <a:gd name="connsiteY115" fmla="*/ 822960 h 1663715"/>
              <a:gd name="connsiteX116" fmla="*/ 2812548 w 4798102"/>
              <a:gd name="connsiteY116" fmla="*/ 783772 h 1663715"/>
              <a:gd name="connsiteX117" fmla="*/ 2838673 w 4798102"/>
              <a:gd name="connsiteY117" fmla="*/ 966652 h 1663715"/>
              <a:gd name="connsiteX118" fmla="*/ 2851736 w 4798102"/>
              <a:gd name="connsiteY118" fmla="*/ 1005840 h 1663715"/>
              <a:gd name="connsiteX119" fmla="*/ 2799485 w 4798102"/>
              <a:gd name="connsiteY119" fmla="*/ 1018903 h 1663715"/>
              <a:gd name="connsiteX120" fmla="*/ 2747233 w 4798102"/>
              <a:gd name="connsiteY120" fmla="*/ 901338 h 1663715"/>
              <a:gd name="connsiteX121" fmla="*/ 2734170 w 4798102"/>
              <a:gd name="connsiteY121" fmla="*/ 862149 h 1663715"/>
              <a:gd name="connsiteX122" fmla="*/ 2694982 w 4798102"/>
              <a:gd name="connsiteY122" fmla="*/ 822960 h 1663715"/>
              <a:gd name="connsiteX123" fmla="*/ 2655793 w 4798102"/>
              <a:gd name="connsiteY123" fmla="*/ 692332 h 1663715"/>
              <a:gd name="connsiteX124" fmla="*/ 2590479 w 4798102"/>
              <a:gd name="connsiteY124" fmla="*/ 613955 h 1663715"/>
              <a:gd name="connsiteX125" fmla="*/ 2616605 w 4798102"/>
              <a:gd name="connsiteY125" fmla="*/ 953589 h 1663715"/>
              <a:gd name="connsiteX126" fmla="*/ 2512102 w 4798102"/>
              <a:gd name="connsiteY126" fmla="*/ 940526 h 1663715"/>
              <a:gd name="connsiteX127" fmla="*/ 2472913 w 4798102"/>
              <a:gd name="connsiteY127" fmla="*/ 862149 h 1663715"/>
              <a:gd name="connsiteX128" fmla="*/ 2433725 w 4798102"/>
              <a:gd name="connsiteY128" fmla="*/ 731520 h 1663715"/>
              <a:gd name="connsiteX129" fmla="*/ 2394536 w 4798102"/>
              <a:gd name="connsiteY129" fmla="*/ 679269 h 1663715"/>
              <a:gd name="connsiteX130" fmla="*/ 2381473 w 4798102"/>
              <a:gd name="connsiteY130" fmla="*/ 600892 h 1663715"/>
              <a:gd name="connsiteX131" fmla="*/ 2389632 w 4798102"/>
              <a:gd name="connsiteY131" fmla="*/ 713536 h 1663715"/>
              <a:gd name="connsiteX132" fmla="*/ 2451485 w 4798102"/>
              <a:gd name="connsiteY132" fmla="*/ 813916 h 1663715"/>
              <a:gd name="connsiteX133" fmla="*/ 2407599 w 4798102"/>
              <a:gd name="connsiteY133" fmla="*/ 757646 h 1663715"/>
              <a:gd name="connsiteX134" fmla="*/ 2458723 w 4798102"/>
              <a:gd name="connsiteY134" fmla="*/ 852966 h 1663715"/>
              <a:gd name="connsiteX135" fmla="*/ 2433725 w 4798102"/>
              <a:gd name="connsiteY135" fmla="*/ 836023 h 1663715"/>
              <a:gd name="connsiteX136" fmla="*/ 2472913 w 4798102"/>
              <a:gd name="connsiteY136" fmla="*/ 862149 h 1663715"/>
              <a:gd name="connsiteX137" fmla="*/ 2512102 w 4798102"/>
              <a:gd name="connsiteY137" fmla="*/ 901338 h 1663715"/>
              <a:gd name="connsiteX138" fmla="*/ 2237782 w 4798102"/>
              <a:gd name="connsiteY138" fmla="*/ 927463 h 1663715"/>
              <a:gd name="connsiteX139" fmla="*/ 2211656 w 4798102"/>
              <a:gd name="connsiteY139" fmla="*/ 888275 h 1663715"/>
              <a:gd name="connsiteX140" fmla="*/ 2209419 w 4798102"/>
              <a:gd name="connsiteY140" fmla="*/ 936554 h 1663715"/>
              <a:gd name="connsiteX141" fmla="*/ 2172468 w 4798102"/>
              <a:gd name="connsiteY141" fmla="*/ 849086 h 1663715"/>
              <a:gd name="connsiteX142" fmla="*/ 2054902 w 4798102"/>
              <a:gd name="connsiteY142" fmla="*/ 809898 h 1663715"/>
              <a:gd name="connsiteX143" fmla="*/ 2071343 w 4798102"/>
              <a:gd name="connsiteY143" fmla="*/ 793904 h 1663715"/>
              <a:gd name="connsiteX144" fmla="*/ 2098704 w 4798102"/>
              <a:gd name="connsiteY144" fmla="*/ 752978 h 1663715"/>
              <a:gd name="connsiteX145" fmla="*/ 2084324 w 4798102"/>
              <a:gd name="connsiteY145" fmla="*/ 739916 h 1663715"/>
              <a:gd name="connsiteX146" fmla="*/ 2080244 w 4798102"/>
              <a:gd name="connsiteY146" fmla="*/ 736586 h 1663715"/>
              <a:gd name="connsiteX147" fmla="*/ 2172468 w 4798102"/>
              <a:gd name="connsiteY147" fmla="*/ 744583 h 1663715"/>
              <a:gd name="connsiteX148" fmla="*/ 2211656 w 4798102"/>
              <a:gd name="connsiteY148" fmla="*/ 796835 h 1663715"/>
              <a:gd name="connsiteX149" fmla="*/ 2250845 w 4798102"/>
              <a:gd name="connsiteY149" fmla="*/ 822960 h 1663715"/>
              <a:gd name="connsiteX150" fmla="*/ 2276970 w 4798102"/>
              <a:gd name="connsiteY150" fmla="*/ 862149 h 1663715"/>
              <a:gd name="connsiteX151" fmla="*/ 2224719 w 4798102"/>
              <a:gd name="connsiteY151" fmla="*/ 836023 h 1663715"/>
              <a:gd name="connsiteX152" fmla="*/ 2216436 w 4798102"/>
              <a:gd name="connsiteY152" fmla="*/ 553308 h 1663715"/>
              <a:gd name="connsiteX153" fmla="*/ 2271407 w 4798102"/>
              <a:gd name="connsiteY153" fmla="*/ 345351 h 1663715"/>
              <a:gd name="connsiteX154" fmla="*/ 2267109 w 4798102"/>
              <a:gd name="connsiteY154" fmla="*/ 429957 h 1663715"/>
              <a:gd name="connsiteX155" fmla="*/ 2276970 w 4798102"/>
              <a:gd name="connsiteY155" fmla="*/ 509452 h 1663715"/>
              <a:gd name="connsiteX156" fmla="*/ 2342285 w 4798102"/>
              <a:gd name="connsiteY156" fmla="*/ 587829 h 1663715"/>
              <a:gd name="connsiteX157" fmla="*/ 2368410 w 4798102"/>
              <a:gd name="connsiteY157" fmla="*/ 640080 h 1663715"/>
              <a:gd name="connsiteX158" fmla="*/ 2381473 w 4798102"/>
              <a:gd name="connsiteY158" fmla="*/ 679269 h 1663715"/>
              <a:gd name="connsiteX159" fmla="*/ 2420662 w 4798102"/>
              <a:gd name="connsiteY159" fmla="*/ 731520 h 1663715"/>
              <a:gd name="connsiteX160" fmla="*/ 2459850 w 4798102"/>
              <a:gd name="connsiteY160" fmla="*/ 862149 h 1663715"/>
              <a:gd name="connsiteX161" fmla="*/ 2482474 w 4798102"/>
              <a:gd name="connsiteY161" fmla="*/ 967196 h 1663715"/>
              <a:gd name="connsiteX162" fmla="*/ 2015713 w 4798102"/>
              <a:gd name="connsiteY162" fmla="*/ 914400 h 1663715"/>
              <a:gd name="connsiteX163" fmla="*/ 1963462 w 4798102"/>
              <a:gd name="connsiteY163" fmla="*/ 940526 h 1663715"/>
              <a:gd name="connsiteX164" fmla="*/ 1989588 w 4798102"/>
              <a:gd name="connsiteY164" fmla="*/ 836023 h 1663715"/>
              <a:gd name="connsiteX165" fmla="*/ 2028776 w 4798102"/>
              <a:gd name="connsiteY165" fmla="*/ 718458 h 1663715"/>
              <a:gd name="connsiteX166" fmla="*/ 2054902 w 4798102"/>
              <a:gd name="connsiteY166" fmla="*/ 666206 h 1663715"/>
              <a:gd name="connsiteX167" fmla="*/ 2067965 w 4798102"/>
              <a:gd name="connsiteY167" fmla="*/ 613955 h 1663715"/>
              <a:gd name="connsiteX168" fmla="*/ 2107153 w 4798102"/>
              <a:gd name="connsiteY168" fmla="*/ 600892 h 1663715"/>
              <a:gd name="connsiteX169" fmla="*/ 2151729 w 4798102"/>
              <a:gd name="connsiteY169" fmla="*/ 490748 h 1663715"/>
              <a:gd name="connsiteX170" fmla="*/ 2081028 w 4798102"/>
              <a:gd name="connsiteY170" fmla="*/ 587829 h 1663715"/>
              <a:gd name="connsiteX171" fmla="*/ 2028776 w 4798102"/>
              <a:gd name="connsiteY171" fmla="*/ 600892 h 1663715"/>
              <a:gd name="connsiteX172" fmla="*/ 1989588 w 4798102"/>
              <a:gd name="connsiteY172" fmla="*/ 640080 h 1663715"/>
              <a:gd name="connsiteX173" fmla="*/ 1898148 w 4798102"/>
              <a:gd name="connsiteY173" fmla="*/ 744583 h 1663715"/>
              <a:gd name="connsiteX174" fmla="*/ 1885085 w 4798102"/>
              <a:gd name="connsiteY174" fmla="*/ 783772 h 1663715"/>
              <a:gd name="connsiteX175" fmla="*/ 1872022 w 4798102"/>
              <a:gd name="connsiteY175" fmla="*/ 836023 h 1663715"/>
              <a:gd name="connsiteX176" fmla="*/ 1937336 w 4798102"/>
              <a:gd name="connsiteY176" fmla="*/ 522515 h 1663715"/>
              <a:gd name="connsiteX177" fmla="*/ 1989588 w 4798102"/>
              <a:gd name="connsiteY177" fmla="*/ 457200 h 1663715"/>
              <a:gd name="connsiteX178" fmla="*/ 2015713 w 4798102"/>
              <a:gd name="connsiteY178" fmla="*/ 418012 h 1663715"/>
              <a:gd name="connsiteX179" fmla="*/ 1832833 w 4798102"/>
              <a:gd name="connsiteY179" fmla="*/ 522515 h 1663715"/>
              <a:gd name="connsiteX180" fmla="*/ 1780582 w 4798102"/>
              <a:gd name="connsiteY180" fmla="*/ 640080 h 1663715"/>
              <a:gd name="connsiteX181" fmla="*/ 1728330 w 4798102"/>
              <a:gd name="connsiteY181" fmla="*/ 718458 h 1663715"/>
              <a:gd name="connsiteX182" fmla="*/ 1715268 w 4798102"/>
              <a:gd name="connsiteY182" fmla="*/ 757646 h 1663715"/>
              <a:gd name="connsiteX183" fmla="*/ 1767519 w 4798102"/>
              <a:gd name="connsiteY183" fmla="*/ 679269 h 1663715"/>
              <a:gd name="connsiteX184" fmla="*/ 1793645 w 4798102"/>
              <a:gd name="connsiteY184" fmla="*/ 613955 h 1663715"/>
              <a:gd name="connsiteX185" fmla="*/ 1832833 w 4798102"/>
              <a:gd name="connsiteY185" fmla="*/ 574766 h 1663715"/>
              <a:gd name="connsiteX186" fmla="*/ 1885085 w 4798102"/>
              <a:gd name="connsiteY186" fmla="*/ 470263 h 1663715"/>
              <a:gd name="connsiteX187" fmla="*/ 1793645 w 4798102"/>
              <a:gd name="connsiteY187" fmla="*/ 444138 h 1663715"/>
              <a:gd name="connsiteX188" fmla="*/ 1728330 w 4798102"/>
              <a:gd name="connsiteY188" fmla="*/ 483326 h 1663715"/>
              <a:gd name="connsiteX189" fmla="*/ 1623828 w 4798102"/>
              <a:gd name="connsiteY189" fmla="*/ 509452 h 1663715"/>
              <a:gd name="connsiteX190" fmla="*/ 1584639 w 4798102"/>
              <a:gd name="connsiteY190" fmla="*/ 522515 h 1663715"/>
              <a:gd name="connsiteX191" fmla="*/ 1493199 w 4798102"/>
              <a:gd name="connsiteY191" fmla="*/ 574766 h 1663715"/>
              <a:gd name="connsiteX192" fmla="*/ 1401759 w 4798102"/>
              <a:gd name="connsiteY192" fmla="*/ 613955 h 1663715"/>
              <a:gd name="connsiteX193" fmla="*/ 1362570 w 4798102"/>
              <a:gd name="connsiteY193" fmla="*/ 653143 h 1663715"/>
              <a:gd name="connsiteX194" fmla="*/ 1323382 w 4798102"/>
              <a:gd name="connsiteY194" fmla="*/ 679269 h 1663715"/>
              <a:gd name="connsiteX195" fmla="*/ 1427885 w 4798102"/>
              <a:gd name="connsiteY195" fmla="*/ 574766 h 1663715"/>
              <a:gd name="connsiteX196" fmla="*/ 1480136 w 4798102"/>
              <a:gd name="connsiteY196" fmla="*/ 457200 h 1663715"/>
              <a:gd name="connsiteX197" fmla="*/ 1558513 w 4798102"/>
              <a:gd name="connsiteY197" fmla="*/ 378823 h 1663715"/>
              <a:gd name="connsiteX198" fmla="*/ 1681518 w 4798102"/>
              <a:gd name="connsiteY198" fmla="*/ 286045 h 1663715"/>
              <a:gd name="connsiteX199" fmla="*/ 1493199 w 4798102"/>
              <a:gd name="connsiteY199" fmla="*/ 339635 h 1663715"/>
              <a:gd name="connsiteX200" fmla="*/ 1454010 w 4798102"/>
              <a:gd name="connsiteY200" fmla="*/ 378823 h 1663715"/>
              <a:gd name="connsiteX201" fmla="*/ 1414822 w 4798102"/>
              <a:gd name="connsiteY201" fmla="*/ 391886 h 1663715"/>
              <a:gd name="connsiteX202" fmla="*/ 1323382 w 4798102"/>
              <a:gd name="connsiteY202" fmla="*/ 418012 h 1663715"/>
              <a:gd name="connsiteX203" fmla="*/ 1284193 w 4798102"/>
              <a:gd name="connsiteY203" fmla="*/ 457200 h 1663715"/>
              <a:gd name="connsiteX204" fmla="*/ 1205816 w 4798102"/>
              <a:gd name="connsiteY204" fmla="*/ 509452 h 1663715"/>
              <a:gd name="connsiteX205" fmla="*/ 1258068 w 4798102"/>
              <a:gd name="connsiteY205" fmla="*/ 483326 h 1663715"/>
              <a:gd name="connsiteX206" fmla="*/ 1362570 w 4798102"/>
              <a:gd name="connsiteY206" fmla="*/ 365760 h 1663715"/>
              <a:gd name="connsiteX207" fmla="*/ 1427885 w 4798102"/>
              <a:gd name="connsiteY207" fmla="*/ 300446 h 1663715"/>
              <a:gd name="connsiteX208" fmla="*/ 1493199 w 4798102"/>
              <a:gd name="connsiteY208" fmla="*/ 287383 h 1663715"/>
              <a:gd name="connsiteX209" fmla="*/ 1454010 w 4798102"/>
              <a:gd name="connsiteY209" fmla="*/ 274320 h 1663715"/>
              <a:gd name="connsiteX210" fmla="*/ 1284193 w 4798102"/>
              <a:gd name="connsiteY210" fmla="*/ 313509 h 1663715"/>
              <a:gd name="connsiteX211" fmla="*/ 1231942 w 4798102"/>
              <a:gd name="connsiteY211" fmla="*/ 326572 h 1663715"/>
              <a:gd name="connsiteX212" fmla="*/ 1140502 w 4798102"/>
              <a:gd name="connsiteY212" fmla="*/ 378823 h 1663715"/>
              <a:gd name="connsiteX213" fmla="*/ 1075188 w 4798102"/>
              <a:gd name="connsiteY213" fmla="*/ 418012 h 1663715"/>
              <a:gd name="connsiteX214" fmla="*/ 1022936 w 4798102"/>
              <a:gd name="connsiteY214" fmla="*/ 444138 h 1663715"/>
              <a:gd name="connsiteX215" fmla="*/ 1101313 w 4798102"/>
              <a:gd name="connsiteY215" fmla="*/ 365760 h 1663715"/>
              <a:gd name="connsiteX216" fmla="*/ 1140502 w 4798102"/>
              <a:gd name="connsiteY216" fmla="*/ 326572 h 1663715"/>
              <a:gd name="connsiteX217" fmla="*/ 1231942 w 4798102"/>
              <a:gd name="connsiteY217" fmla="*/ 274320 h 1663715"/>
              <a:gd name="connsiteX218" fmla="*/ 1218879 w 4798102"/>
              <a:gd name="connsiteY218" fmla="*/ 222069 h 1663715"/>
              <a:gd name="connsiteX219" fmla="*/ 735553 w 4798102"/>
              <a:gd name="connsiteY219" fmla="*/ 300446 h 1663715"/>
              <a:gd name="connsiteX220" fmla="*/ 683302 w 4798102"/>
              <a:gd name="connsiteY220" fmla="*/ 339635 h 1663715"/>
              <a:gd name="connsiteX221" fmla="*/ 696365 w 4798102"/>
              <a:gd name="connsiteY221" fmla="*/ 300446 h 1663715"/>
              <a:gd name="connsiteX222" fmla="*/ 683302 w 4798102"/>
              <a:gd name="connsiteY222" fmla="*/ 13063 h 1663715"/>
              <a:gd name="connsiteX223" fmla="*/ 644113 w 4798102"/>
              <a:gd name="connsiteY223" fmla="*/ 130629 h 1663715"/>
              <a:gd name="connsiteX224" fmla="*/ 617988 w 4798102"/>
              <a:gd name="connsiteY224" fmla="*/ 339635 h 1663715"/>
              <a:gd name="connsiteX225" fmla="*/ 578799 w 4798102"/>
              <a:gd name="connsiteY225" fmla="*/ 326572 h 1663715"/>
              <a:gd name="connsiteX226" fmla="*/ 526548 w 4798102"/>
              <a:gd name="connsiteY226" fmla="*/ 235132 h 1663715"/>
              <a:gd name="connsiteX227" fmla="*/ 500422 w 4798102"/>
              <a:gd name="connsiteY227" fmla="*/ 104503 h 1663715"/>
              <a:gd name="connsiteX228" fmla="*/ 461233 w 4798102"/>
              <a:gd name="connsiteY228" fmla="*/ 0 h 1663715"/>
              <a:gd name="connsiteX229" fmla="*/ 435108 w 4798102"/>
              <a:gd name="connsiteY229" fmla="*/ 39189 h 1663715"/>
              <a:gd name="connsiteX230" fmla="*/ 382856 w 4798102"/>
              <a:gd name="connsiteY230" fmla="*/ 209006 h 1663715"/>
              <a:gd name="connsiteX231" fmla="*/ 356730 w 4798102"/>
              <a:gd name="connsiteY231" fmla="*/ 169818 h 1663715"/>
              <a:gd name="connsiteX232" fmla="*/ 317542 w 4798102"/>
              <a:gd name="connsiteY232" fmla="*/ 52252 h 1663715"/>
              <a:gd name="connsiteX233" fmla="*/ 265290 w 4798102"/>
              <a:gd name="connsiteY233" fmla="*/ 26126 h 1663715"/>
              <a:gd name="connsiteX234" fmla="*/ 278353 w 4798102"/>
              <a:gd name="connsiteY234" fmla="*/ 78378 h 1663715"/>
              <a:gd name="connsiteX235" fmla="*/ 317542 w 4798102"/>
              <a:gd name="connsiteY235" fmla="*/ 117566 h 1663715"/>
              <a:gd name="connsiteX236" fmla="*/ 369793 w 4798102"/>
              <a:gd name="connsiteY236" fmla="*/ 248195 h 1663715"/>
              <a:gd name="connsiteX237" fmla="*/ 343668 w 4798102"/>
              <a:gd name="connsiteY237" fmla="*/ 365760 h 1663715"/>
              <a:gd name="connsiteX238" fmla="*/ 265290 w 4798102"/>
              <a:gd name="connsiteY238" fmla="*/ 352698 h 1663715"/>
              <a:gd name="connsiteX239" fmla="*/ 213039 w 4798102"/>
              <a:gd name="connsiteY239" fmla="*/ 287383 h 1663715"/>
              <a:gd name="connsiteX240" fmla="*/ 199976 w 4798102"/>
              <a:gd name="connsiteY240" fmla="*/ 222069 h 1663715"/>
              <a:gd name="connsiteX241" fmla="*/ 173850 w 4798102"/>
              <a:gd name="connsiteY241" fmla="*/ 156755 h 1663715"/>
              <a:gd name="connsiteX242" fmla="*/ 160788 w 4798102"/>
              <a:gd name="connsiteY242" fmla="*/ 91440 h 1663715"/>
              <a:gd name="connsiteX243" fmla="*/ 213039 w 4798102"/>
              <a:gd name="connsiteY243" fmla="*/ 235132 h 1663715"/>
              <a:gd name="connsiteX244" fmla="*/ 226102 w 4798102"/>
              <a:gd name="connsiteY244" fmla="*/ 287383 h 1663715"/>
              <a:gd name="connsiteX245" fmla="*/ 186913 w 4798102"/>
              <a:gd name="connsiteY245" fmla="*/ 365760 h 1663715"/>
              <a:gd name="connsiteX246" fmla="*/ 147725 w 4798102"/>
              <a:gd name="connsiteY246" fmla="*/ 352698 h 1663715"/>
              <a:gd name="connsiteX247" fmla="*/ 134662 w 4798102"/>
              <a:gd name="connsiteY247" fmla="*/ 313509 h 1663715"/>
              <a:gd name="connsiteX248" fmla="*/ 95473 w 4798102"/>
              <a:gd name="connsiteY248" fmla="*/ 261258 h 1663715"/>
              <a:gd name="connsiteX249" fmla="*/ 19507 w 4798102"/>
              <a:gd name="connsiteY249" fmla="*/ 166586 h 1663715"/>
              <a:gd name="connsiteX250" fmla="*/ 4033 w 4798102"/>
              <a:gd name="connsiteY250" fmla="*/ 457200 h 1663715"/>
              <a:gd name="connsiteX251" fmla="*/ 17096 w 4798102"/>
              <a:gd name="connsiteY251" fmla="*/ 574766 h 1663715"/>
              <a:gd name="connsiteX252" fmla="*/ 95473 w 4798102"/>
              <a:gd name="connsiteY252" fmla="*/ 561703 h 1663715"/>
              <a:gd name="connsiteX253" fmla="*/ 173850 w 4798102"/>
              <a:gd name="connsiteY253" fmla="*/ 457200 h 1663715"/>
              <a:gd name="connsiteX0" fmla="*/ 43222 w 4798102"/>
              <a:gd name="connsiteY0" fmla="*/ 548640 h 1663715"/>
              <a:gd name="connsiteX1" fmla="*/ 95473 w 4798102"/>
              <a:gd name="connsiteY1" fmla="*/ 483326 h 1663715"/>
              <a:gd name="connsiteX2" fmla="*/ 879245 w 4798102"/>
              <a:gd name="connsiteY2" fmla="*/ 509452 h 1663715"/>
              <a:gd name="connsiteX3" fmla="*/ 931496 w 4798102"/>
              <a:gd name="connsiteY3" fmla="*/ 666206 h 1663715"/>
              <a:gd name="connsiteX4" fmla="*/ 983748 w 4798102"/>
              <a:gd name="connsiteY4" fmla="*/ 679269 h 1663715"/>
              <a:gd name="connsiteX5" fmla="*/ 1388696 w 4798102"/>
              <a:gd name="connsiteY5" fmla="*/ 744583 h 1663715"/>
              <a:gd name="connsiteX6" fmla="*/ 1558513 w 4798102"/>
              <a:gd name="connsiteY6" fmla="*/ 770709 h 1663715"/>
              <a:gd name="connsiteX7" fmla="*/ 1676079 w 4798102"/>
              <a:gd name="connsiteY7" fmla="*/ 809898 h 1663715"/>
              <a:gd name="connsiteX8" fmla="*/ 1741393 w 4798102"/>
              <a:gd name="connsiteY8" fmla="*/ 822960 h 1663715"/>
              <a:gd name="connsiteX9" fmla="*/ 1767519 w 4798102"/>
              <a:gd name="connsiteY9" fmla="*/ 862149 h 1663715"/>
              <a:gd name="connsiteX10" fmla="*/ 1806708 w 4798102"/>
              <a:gd name="connsiteY10" fmla="*/ 953589 h 1663715"/>
              <a:gd name="connsiteX11" fmla="*/ 1845896 w 4798102"/>
              <a:gd name="connsiteY11" fmla="*/ 966652 h 1663715"/>
              <a:gd name="connsiteX12" fmla="*/ 2329222 w 4798102"/>
              <a:gd name="connsiteY12" fmla="*/ 979715 h 1663715"/>
              <a:gd name="connsiteX13" fmla="*/ 2525165 w 4798102"/>
              <a:gd name="connsiteY13" fmla="*/ 1031966 h 1663715"/>
              <a:gd name="connsiteX14" fmla="*/ 2681919 w 4798102"/>
              <a:gd name="connsiteY14" fmla="*/ 1045029 h 1663715"/>
              <a:gd name="connsiteX15" fmla="*/ 2903988 w 4798102"/>
              <a:gd name="connsiteY15" fmla="*/ 1084218 h 1663715"/>
              <a:gd name="connsiteX16" fmla="*/ 3086868 w 4798102"/>
              <a:gd name="connsiteY16" fmla="*/ 1110343 h 1663715"/>
              <a:gd name="connsiteX17" fmla="*/ 3321999 w 4798102"/>
              <a:gd name="connsiteY17" fmla="*/ 1175658 h 1663715"/>
              <a:gd name="connsiteX18" fmla="*/ 3413439 w 4798102"/>
              <a:gd name="connsiteY18" fmla="*/ 1254035 h 1663715"/>
              <a:gd name="connsiteX19" fmla="*/ 3452628 w 4798102"/>
              <a:gd name="connsiteY19" fmla="*/ 1280160 h 1663715"/>
              <a:gd name="connsiteX20" fmla="*/ 3413439 w 4798102"/>
              <a:gd name="connsiteY20" fmla="*/ 1332412 h 1663715"/>
              <a:gd name="connsiteX21" fmla="*/ 3374250 w 4798102"/>
              <a:gd name="connsiteY21" fmla="*/ 1371600 h 1663715"/>
              <a:gd name="connsiteX22" fmla="*/ 3413439 w 4798102"/>
              <a:gd name="connsiteY22" fmla="*/ 1384663 h 1663715"/>
              <a:gd name="connsiteX23" fmla="*/ 3805325 w 4798102"/>
              <a:gd name="connsiteY23" fmla="*/ 1397726 h 1663715"/>
              <a:gd name="connsiteX24" fmla="*/ 4144959 w 4798102"/>
              <a:gd name="connsiteY24" fmla="*/ 1436915 h 1663715"/>
              <a:gd name="connsiteX25" fmla="*/ 4340902 w 4798102"/>
              <a:gd name="connsiteY25" fmla="*/ 1463040 h 1663715"/>
              <a:gd name="connsiteX26" fmla="*/ 4419279 w 4798102"/>
              <a:gd name="connsiteY26" fmla="*/ 1489166 h 1663715"/>
              <a:gd name="connsiteX27" fmla="*/ 4471530 w 4798102"/>
              <a:gd name="connsiteY27" fmla="*/ 1502229 h 1663715"/>
              <a:gd name="connsiteX28" fmla="*/ 4589096 w 4798102"/>
              <a:gd name="connsiteY28" fmla="*/ 1541418 h 1663715"/>
              <a:gd name="connsiteX29" fmla="*/ 4628285 w 4798102"/>
              <a:gd name="connsiteY29" fmla="*/ 1580606 h 1663715"/>
              <a:gd name="connsiteX30" fmla="*/ 4798102 w 4798102"/>
              <a:gd name="connsiteY30" fmla="*/ 1619795 h 1663715"/>
              <a:gd name="connsiteX31" fmla="*/ 4771976 w 4798102"/>
              <a:gd name="connsiteY31" fmla="*/ 1658983 h 1663715"/>
              <a:gd name="connsiteX32" fmla="*/ 4706662 w 4798102"/>
              <a:gd name="connsiteY32" fmla="*/ 1593669 h 1663715"/>
              <a:gd name="connsiteX33" fmla="*/ 4680536 w 4798102"/>
              <a:gd name="connsiteY33" fmla="*/ 1541418 h 1663715"/>
              <a:gd name="connsiteX34" fmla="*/ 4667473 w 4798102"/>
              <a:gd name="connsiteY34" fmla="*/ 1489166 h 1663715"/>
              <a:gd name="connsiteX35" fmla="*/ 4549908 w 4798102"/>
              <a:gd name="connsiteY35" fmla="*/ 1384663 h 1663715"/>
              <a:gd name="connsiteX36" fmla="*/ 4497656 w 4798102"/>
              <a:gd name="connsiteY36" fmla="*/ 1280160 h 1663715"/>
              <a:gd name="connsiteX37" fmla="*/ 4484593 w 4798102"/>
              <a:gd name="connsiteY37" fmla="*/ 1436915 h 1663715"/>
              <a:gd name="connsiteX38" fmla="*/ 4432342 w 4798102"/>
              <a:gd name="connsiteY38" fmla="*/ 1449978 h 1663715"/>
              <a:gd name="connsiteX39" fmla="*/ 4380090 w 4798102"/>
              <a:gd name="connsiteY39" fmla="*/ 1397726 h 1663715"/>
              <a:gd name="connsiteX40" fmla="*/ 4301713 w 4798102"/>
              <a:gd name="connsiteY40" fmla="*/ 1319349 h 1663715"/>
              <a:gd name="connsiteX41" fmla="*/ 4249462 w 4798102"/>
              <a:gd name="connsiteY41" fmla="*/ 1267098 h 1663715"/>
              <a:gd name="connsiteX42" fmla="*/ 4197210 w 4798102"/>
              <a:gd name="connsiteY42" fmla="*/ 1280160 h 1663715"/>
              <a:gd name="connsiteX43" fmla="*/ 4158022 w 4798102"/>
              <a:gd name="connsiteY43" fmla="*/ 1332412 h 1663715"/>
              <a:gd name="connsiteX44" fmla="*/ 4144959 w 4798102"/>
              <a:gd name="connsiteY44" fmla="*/ 1293223 h 1663715"/>
              <a:gd name="connsiteX45" fmla="*/ 4118833 w 4798102"/>
              <a:gd name="connsiteY45" fmla="*/ 1136469 h 1663715"/>
              <a:gd name="connsiteX46" fmla="*/ 4053519 w 4798102"/>
              <a:gd name="connsiteY46" fmla="*/ 1110343 h 1663715"/>
              <a:gd name="connsiteX47" fmla="*/ 4014330 w 4798102"/>
              <a:gd name="connsiteY47" fmla="*/ 1071155 h 1663715"/>
              <a:gd name="connsiteX48" fmla="*/ 3922890 w 4798102"/>
              <a:gd name="connsiteY48" fmla="*/ 1058092 h 1663715"/>
              <a:gd name="connsiteX49" fmla="*/ 3975142 w 4798102"/>
              <a:gd name="connsiteY49" fmla="*/ 1071155 h 1663715"/>
              <a:gd name="connsiteX50" fmla="*/ 4053519 w 4798102"/>
              <a:gd name="connsiteY50" fmla="*/ 1123406 h 1663715"/>
              <a:gd name="connsiteX51" fmla="*/ 4118833 w 4798102"/>
              <a:gd name="connsiteY51" fmla="*/ 1201783 h 1663715"/>
              <a:gd name="connsiteX52" fmla="*/ 4105770 w 4798102"/>
              <a:gd name="connsiteY52" fmla="*/ 1345475 h 1663715"/>
              <a:gd name="connsiteX53" fmla="*/ 4027393 w 4798102"/>
              <a:gd name="connsiteY53" fmla="*/ 1332412 h 1663715"/>
              <a:gd name="connsiteX54" fmla="*/ 3975142 w 4798102"/>
              <a:gd name="connsiteY54" fmla="*/ 1280160 h 1663715"/>
              <a:gd name="connsiteX55" fmla="*/ 3935953 w 4798102"/>
              <a:gd name="connsiteY55" fmla="*/ 1267098 h 1663715"/>
              <a:gd name="connsiteX56" fmla="*/ 3909828 w 4798102"/>
              <a:gd name="connsiteY56" fmla="*/ 1227909 h 1663715"/>
              <a:gd name="connsiteX57" fmla="*/ 3870639 w 4798102"/>
              <a:gd name="connsiteY57" fmla="*/ 1214846 h 1663715"/>
              <a:gd name="connsiteX58" fmla="*/ 3935953 w 4798102"/>
              <a:gd name="connsiteY58" fmla="*/ 1227909 h 1663715"/>
              <a:gd name="connsiteX59" fmla="*/ 3922890 w 4798102"/>
              <a:gd name="connsiteY59" fmla="*/ 1423852 h 1663715"/>
              <a:gd name="connsiteX60" fmla="*/ 3870639 w 4798102"/>
              <a:gd name="connsiteY60" fmla="*/ 1410789 h 1663715"/>
              <a:gd name="connsiteX61" fmla="*/ 3844513 w 4798102"/>
              <a:gd name="connsiteY61" fmla="*/ 1332412 h 1663715"/>
              <a:gd name="connsiteX62" fmla="*/ 3726948 w 4798102"/>
              <a:gd name="connsiteY62" fmla="*/ 1201783 h 1663715"/>
              <a:gd name="connsiteX63" fmla="*/ 3687759 w 4798102"/>
              <a:gd name="connsiteY63" fmla="*/ 1175658 h 1663715"/>
              <a:gd name="connsiteX64" fmla="*/ 3648570 w 4798102"/>
              <a:gd name="connsiteY64" fmla="*/ 1097280 h 1663715"/>
              <a:gd name="connsiteX65" fmla="*/ 3700822 w 4798102"/>
              <a:gd name="connsiteY65" fmla="*/ 1071155 h 1663715"/>
              <a:gd name="connsiteX66" fmla="*/ 3779199 w 4798102"/>
              <a:gd name="connsiteY66" fmla="*/ 1031966 h 1663715"/>
              <a:gd name="connsiteX67" fmla="*/ 3844513 w 4798102"/>
              <a:gd name="connsiteY67" fmla="*/ 979715 h 1663715"/>
              <a:gd name="connsiteX68" fmla="*/ 3740010 w 4798102"/>
              <a:gd name="connsiteY68" fmla="*/ 966652 h 1663715"/>
              <a:gd name="connsiteX69" fmla="*/ 3700822 w 4798102"/>
              <a:gd name="connsiteY69" fmla="*/ 992778 h 1663715"/>
              <a:gd name="connsiteX70" fmla="*/ 3622445 w 4798102"/>
              <a:gd name="connsiteY70" fmla="*/ 1084218 h 1663715"/>
              <a:gd name="connsiteX71" fmla="*/ 3596319 w 4798102"/>
              <a:gd name="connsiteY71" fmla="*/ 1136469 h 1663715"/>
              <a:gd name="connsiteX72" fmla="*/ 3609382 w 4798102"/>
              <a:gd name="connsiteY72" fmla="*/ 1214846 h 1663715"/>
              <a:gd name="connsiteX73" fmla="*/ 3648570 w 4798102"/>
              <a:gd name="connsiteY73" fmla="*/ 1254035 h 1663715"/>
              <a:gd name="connsiteX74" fmla="*/ 3661633 w 4798102"/>
              <a:gd name="connsiteY74" fmla="*/ 1306286 h 1663715"/>
              <a:gd name="connsiteX75" fmla="*/ 3622445 w 4798102"/>
              <a:gd name="connsiteY75" fmla="*/ 1371600 h 1663715"/>
              <a:gd name="connsiteX76" fmla="*/ 3609382 w 4798102"/>
              <a:gd name="connsiteY76" fmla="*/ 1332412 h 1663715"/>
              <a:gd name="connsiteX77" fmla="*/ 3596319 w 4798102"/>
              <a:gd name="connsiteY77" fmla="*/ 1280160 h 1663715"/>
              <a:gd name="connsiteX78" fmla="*/ 3557130 w 4798102"/>
              <a:gd name="connsiteY78" fmla="*/ 1136469 h 1663715"/>
              <a:gd name="connsiteX79" fmla="*/ 3544068 w 4798102"/>
              <a:gd name="connsiteY79" fmla="*/ 1005840 h 1663715"/>
              <a:gd name="connsiteX80" fmla="*/ 3504879 w 4798102"/>
              <a:gd name="connsiteY80" fmla="*/ 1018903 h 1663715"/>
              <a:gd name="connsiteX81" fmla="*/ 3478753 w 4798102"/>
              <a:gd name="connsiteY81" fmla="*/ 1201783 h 1663715"/>
              <a:gd name="connsiteX82" fmla="*/ 3452628 w 4798102"/>
              <a:gd name="connsiteY82" fmla="*/ 1254035 h 1663715"/>
              <a:gd name="connsiteX83" fmla="*/ 3465690 w 4798102"/>
              <a:gd name="connsiteY83" fmla="*/ 1031966 h 1663715"/>
              <a:gd name="connsiteX84" fmla="*/ 3478753 w 4798102"/>
              <a:gd name="connsiteY84" fmla="*/ 979715 h 1663715"/>
              <a:gd name="connsiteX85" fmla="*/ 3504879 w 4798102"/>
              <a:gd name="connsiteY85" fmla="*/ 940526 h 1663715"/>
              <a:gd name="connsiteX86" fmla="*/ 3465690 w 4798102"/>
              <a:gd name="connsiteY86" fmla="*/ 927463 h 1663715"/>
              <a:gd name="connsiteX87" fmla="*/ 3387313 w 4798102"/>
              <a:gd name="connsiteY87" fmla="*/ 992778 h 1663715"/>
              <a:gd name="connsiteX88" fmla="*/ 3348125 w 4798102"/>
              <a:gd name="connsiteY88" fmla="*/ 1018903 h 1663715"/>
              <a:gd name="connsiteX89" fmla="*/ 3269748 w 4798102"/>
              <a:gd name="connsiteY89" fmla="*/ 1097280 h 1663715"/>
              <a:gd name="connsiteX90" fmla="*/ 3335062 w 4798102"/>
              <a:gd name="connsiteY90" fmla="*/ 1031966 h 1663715"/>
              <a:gd name="connsiteX91" fmla="*/ 3374250 w 4798102"/>
              <a:gd name="connsiteY91" fmla="*/ 992778 h 1663715"/>
              <a:gd name="connsiteX92" fmla="*/ 3439565 w 4798102"/>
              <a:gd name="connsiteY92" fmla="*/ 979715 h 1663715"/>
              <a:gd name="connsiteX93" fmla="*/ 3478753 w 4798102"/>
              <a:gd name="connsiteY93" fmla="*/ 940526 h 1663715"/>
              <a:gd name="connsiteX94" fmla="*/ 3517942 w 4798102"/>
              <a:gd name="connsiteY94" fmla="*/ 927463 h 1663715"/>
              <a:gd name="connsiteX95" fmla="*/ 3570193 w 4798102"/>
              <a:gd name="connsiteY95" fmla="*/ 888275 h 1663715"/>
              <a:gd name="connsiteX96" fmla="*/ 3661633 w 4798102"/>
              <a:gd name="connsiteY96" fmla="*/ 822960 h 1663715"/>
              <a:gd name="connsiteX97" fmla="*/ 3517942 w 4798102"/>
              <a:gd name="connsiteY97" fmla="*/ 836023 h 1663715"/>
              <a:gd name="connsiteX98" fmla="*/ 3452628 w 4798102"/>
              <a:gd name="connsiteY98" fmla="*/ 849086 h 1663715"/>
              <a:gd name="connsiteX99" fmla="*/ 3361188 w 4798102"/>
              <a:gd name="connsiteY99" fmla="*/ 927463 h 1663715"/>
              <a:gd name="connsiteX100" fmla="*/ 3269748 w 4798102"/>
              <a:gd name="connsiteY100" fmla="*/ 966652 h 1663715"/>
              <a:gd name="connsiteX101" fmla="*/ 3243622 w 4798102"/>
              <a:gd name="connsiteY101" fmla="*/ 1005840 h 1663715"/>
              <a:gd name="connsiteX102" fmla="*/ 3165245 w 4798102"/>
              <a:gd name="connsiteY102" fmla="*/ 1045029 h 1663715"/>
              <a:gd name="connsiteX103" fmla="*/ 3178308 w 4798102"/>
              <a:gd name="connsiteY103" fmla="*/ 979715 h 1663715"/>
              <a:gd name="connsiteX104" fmla="*/ 3165245 w 4798102"/>
              <a:gd name="connsiteY104" fmla="*/ 914400 h 1663715"/>
              <a:gd name="connsiteX105" fmla="*/ 3126056 w 4798102"/>
              <a:gd name="connsiteY105" fmla="*/ 1005840 h 1663715"/>
              <a:gd name="connsiteX106" fmla="*/ 3112993 w 4798102"/>
              <a:gd name="connsiteY106" fmla="*/ 1084218 h 1663715"/>
              <a:gd name="connsiteX107" fmla="*/ 3086868 w 4798102"/>
              <a:gd name="connsiteY107" fmla="*/ 1045029 h 1663715"/>
              <a:gd name="connsiteX108" fmla="*/ 3060742 w 4798102"/>
              <a:gd name="connsiteY108" fmla="*/ 992778 h 1663715"/>
              <a:gd name="connsiteX109" fmla="*/ 3064163 w 4798102"/>
              <a:gd name="connsiteY109" fmla="*/ 772301 h 1663715"/>
              <a:gd name="connsiteX110" fmla="*/ 3008490 w 4798102"/>
              <a:gd name="connsiteY110" fmla="*/ 849086 h 1663715"/>
              <a:gd name="connsiteX111" fmla="*/ 2966584 w 4798102"/>
              <a:gd name="connsiteY111" fmla="*/ 968243 h 1663715"/>
              <a:gd name="connsiteX112" fmla="*/ 2917050 w 4798102"/>
              <a:gd name="connsiteY112" fmla="*/ 1005840 h 1663715"/>
              <a:gd name="connsiteX113" fmla="*/ 2903988 w 4798102"/>
              <a:gd name="connsiteY113" fmla="*/ 966652 h 1663715"/>
              <a:gd name="connsiteX114" fmla="*/ 2864799 w 4798102"/>
              <a:gd name="connsiteY114" fmla="*/ 875212 h 1663715"/>
              <a:gd name="connsiteX115" fmla="*/ 2851736 w 4798102"/>
              <a:gd name="connsiteY115" fmla="*/ 822960 h 1663715"/>
              <a:gd name="connsiteX116" fmla="*/ 2812548 w 4798102"/>
              <a:gd name="connsiteY116" fmla="*/ 783772 h 1663715"/>
              <a:gd name="connsiteX117" fmla="*/ 2838673 w 4798102"/>
              <a:gd name="connsiteY117" fmla="*/ 966652 h 1663715"/>
              <a:gd name="connsiteX118" fmla="*/ 2851736 w 4798102"/>
              <a:gd name="connsiteY118" fmla="*/ 1005840 h 1663715"/>
              <a:gd name="connsiteX119" fmla="*/ 2799485 w 4798102"/>
              <a:gd name="connsiteY119" fmla="*/ 1018903 h 1663715"/>
              <a:gd name="connsiteX120" fmla="*/ 2747233 w 4798102"/>
              <a:gd name="connsiteY120" fmla="*/ 901338 h 1663715"/>
              <a:gd name="connsiteX121" fmla="*/ 2734170 w 4798102"/>
              <a:gd name="connsiteY121" fmla="*/ 862149 h 1663715"/>
              <a:gd name="connsiteX122" fmla="*/ 2694982 w 4798102"/>
              <a:gd name="connsiteY122" fmla="*/ 822960 h 1663715"/>
              <a:gd name="connsiteX123" fmla="*/ 2655793 w 4798102"/>
              <a:gd name="connsiteY123" fmla="*/ 692332 h 1663715"/>
              <a:gd name="connsiteX124" fmla="*/ 2590479 w 4798102"/>
              <a:gd name="connsiteY124" fmla="*/ 613955 h 1663715"/>
              <a:gd name="connsiteX125" fmla="*/ 2616605 w 4798102"/>
              <a:gd name="connsiteY125" fmla="*/ 953589 h 1663715"/>
              <a:gd name="connsiteX126" fmla="*/ 2512102 w 4798102"/>
              <a:gd name="connsiteY126" fmla="*/ 940526 h 1663715"/>
              <a:gd name="connsiteX127" fmla="*/ 2472913 w 4798102"/>
              <a:gd name="connsiteY127" fmla="*/ 862149 h 1663715"/>
              <a:gd name="connsiteX128" fmla="*/ 2433725 w 4798102"/>
              <a:gd name="connsiteY128" fmla="*/ 731520 h 1663715"/>
              <a:gd name="connsiteX129" fmla="*/ 2394536 w 4798102"/>
              <a:gd name="connsiteY129" fmla="*/ 679269 h 1663715"/>
              <a:gd name="connsiteX130" fmla="*/ 2381473 w 4798102"/>
              <a:gd name="connsiteY130" fmla="*/ 600892 h 1663715"/>
              <a:gd name="connsiteX131" fmla="*/ 2389632 w 4798102"/>
              <a:gd name="connsiteY131" fmla="*/ 713536 h 1663715"/>
              <a:gd name="connsiteX132" fmla="*/ 2451485 w 4798102"/>
              <a:gd name="connsiteY132" fmla="*/ 813916 h 1663715"/>
              <a:gd name="connsiteX133" fmla="*/ 2407599 w 4798102"/>
              <a:gd name="connsiteY133" fmla="*/ 757646 h 1663715"/>
              <a:gd name="connsiteX134" fmla="*/ 2458723 w 4798102"/>
              <a:gd name="connsiteY134" fmla="*/ 852966 h 1663715"/>
              <a:gd name="connsiteX135" fmla="*/ 2433725 w 4798102"/>
              <a:gd name="connsiteY135" fmla="*/ 836023 h 1663715"/>
              <a:gd name="connsiteX136" fmla="*/ 2472913 w 4798102"/>
              <a:gd name="connsiteY136" fmla="*/ 862149 h 1663715"/>
              <a:gd name="connsiteX137" fmla="*/ 2512102 w 4798102"/>
              <a:gd name="connsiteY137" fmla="*/ 901338 h 1663715"/>
              <a:gd name="connsiteX138" fmla="*/ 2237782 w 4798102"/>
              <a:gd name="connsiteY138" fmla="*/ 927463 h 1663715"/>
              <a:gd name="connsiteX139" fmla="*/ 2211656 w 4798102"/>
              <a:gd name="connsiteY139" fmla="*/ 888275 h 1663715"/>
              <a:gd name="connsiteX140" fmla="*/ 2209419 w 4798102"/>
              <a:gd name="connsiteY140" fmla="*/ 936554 h 1663715"/>
              <a:gd name="connsiteX141" fmla="*/ 2172468 w 4798102"/>
              <a:gd name="connsiteY141" fmla="*/ 849086 h 1663715"/>
              <a:gd name="connsiteX142" fmla="*/ 2054902 w 4798102"/>
              <a:gd name="connsiteY142" fmla="*/ 809898 h 1663715"/>
              <a:gd name="connsiteX143" fmla="*/ 2071343 w 4798102"/>
              <a:gd name="connsiteY143" fmla="*/ 793904 h 1663715"/>
              <a:gd name="connsiteX144" fmla="*/ 2098704 w 4798102"/>
              <a:gd name="connsiteY144" fmla="*/ 752978 h 1663715"/>
              <a:gd name="connsiteX145" fmla="*/ 2084324 w 4798102"/>
              <a:gd name="connsiteY145" fmla="*/ 739916 h 1663715"/>
              <a:gd name="connsiteX146" fmla="*/ 2080244 w 4798102"/>
              <a:gd name="connsiteY146" fmla="*/ 736586 h 1663715"/>
              <a:gd name="connsiteX147" fmla="*/ 2172468 w 4798102"/>
              <a:gd name="connsiteY147" fmla="*/ 744583 h 1663715"/>
              <a:gd name="connsiteX148" fmla="*/ 2211656 w 4798102"/>
              <a:gd name="connsiteY148" fmla="*/ 796835 h 1663715"/>
              <a:gd name="connsiteX149" fmla="*/ 2250845 w 4798102"/>
              <a:gd name="connsiteY149" fmla="*/ 822960 h 1663715"/>
              <a:gd name="connsiteX150" fmla="*/ 2276970 w 4798102"/>
              <a:gd name="connsiteY150" fmla="*/ 862149 h 1663715"/>
              <a:gd name="connsiteX151" fmla="*/ 2224719 w 4798102"/>
              <a:gd name="connsiteY151" fmla="*/ 836023 h 1663715"/>
              <a:gd name="connsiteX152" fmla="*/ 2216436 w 4798102"/>
              <a:gd name="connsiteY152" fmla="*/ 553308 h 1663715"/>
              <a:gd name="connsiteX153" fmla="*/ 2271407 w 4798102"/>
              <a:gd name="connsiteY153" fmla="*/ 345351 h 1663715"/>
              <a:gd name="connsiteX154" fmla="*/ 2267109 w 4798102"/>
              <a:gd name="connsiteY154" fmla="*/ 429957 h 1663715"/>
              <a:gd name="connsiteX155" fmla="*/ 2276970 w 4798102"/>
              <a:gd name="connsiteY155" fmla="*/ 509452 h 1663715"/>
              <a:gd name="connsiteX156" fmla="*/ 2342285 w 4798102"/>
              <a:gd name="connsiteY156" fmla="*/ 587829 h 1663715"/>
              <a:gd name="connsiteX157" fmla="*/ 2368410 w 4798102"/>
              <a:gd name="connsiteY157" fmla="*/ 640080 h 1663715"/>
              <a:gd name="connsiteX158" fmla="*/ 2381473 w 4798102"/>
              <a:gd name="connsiteY158" fmla="*/ 679269 h 1663715"/>
              <a:gd name="connsiteX159" fmla="*/ 2420662 w 4798102"/>
              <a:gd name="connsiteY159" fmla="*/ 731520 h 1663715"/>
              <a:gd name="connsiteX160" fmla="*/ 2459850 w 4798102"/>
              <a:gd name="connsiteY160" fmla="*/ 862149 h 1663715"/>
              <a:gd name="connsiteX161" fmla="*/ 2482474 w 4798102"/>
              <a:gd name="connsiteY161" fmla="*/ 967196 h 1663715"/>
              <a:gd name="connsiteX162" fmla="*/ 2015713 w 4798102"/>
              <a:gd name="connsiteY162" fmla="*/ 914400 h 1663715"/>
              <a:gd name="connsiteX163" fmla="*/ 1963462 w 4798102"/>
              <a:gd name="connsiteY163" fmla="*/ 940526 h 1663715"/>
              <a:gd name="connsiteX164" fmla="*/ 1989588 w 4798102"/>
              <a:gd name="connsiteY164" fmla="*/ 836023 h 1663715"/>
              <a:gd name="connsiteX165" fmla="*/ 2028776 w 4798102"/>
              <a:gd name="connsiteY165" fmla="*/ 718458 h 1663715"/>
              <a:gd name="connsiteX166" fmla="*/ 2054902 w 4798102"/>
              <a:gd name="connsiteY166" fmla="*/ 666206 h 1663715"/>
              <a:gd name="connsiteX167" fmla="*/ 2067965 w 4798102"/>
              <a:gd name="connsiteY167" fmla="*/ 613955 h 1663715"/>
              <a:gd name="connsiteX168" fmla="*/ 2107153 w 4798102"/>
              <a:gd name="connsiteY168" fmla="*/ 600892 h 1663715"/>
              <a:gd name="connsiteX169" fmla="*/ 2151729 w 4798102"/>
              <a:gd name="connsiteY169" fmla="*/ 490748 h 1663715"/>
              <a:gd name="connsiteX170" fmla="*/ 2081028 w 4798102"/>
              <a:gd name="connsiteY170" fmla="*/ 587829 h 1663715"/>
              <a:gd name="connsiteX171" fmla="*/ 2028776 w 4798102"/>
              <a:gd name="connsiteY171" fmla="*/ 600892 h 1663715"/>
              <a:gd name="connsiteX172" fmla="*/ 1989588 w 4798102"/>
              <a:gd name="connsiteY172" fmla="*/ 640080 h 1663715"/>
              <a:gd name="connsiteX173" fmla="*/ 1898148 w 4798102"/>
              <a:gd name="connsiteY173" fmla="*/ 744583 h 1663715"/>
              <a:gd name="connsiteX174" fmla="*/ 1885085 w 4798102"/>
              <a:gd name="connsiteY174" fmla="*/ 783772 h 1663715"/>
              <a:gd name="connsiteX175" fmla="*/ 1872022 w 4798102"/>
              <a:gd name="connsiteY175" fmla="*/ 836023 h 1663715"/>
              <a:gd name="connsiteX176" fmla="*/ 1937336 w 4798102"/>
              <a:gd name="connsiteY176" fmla="*/ 522515 h 1663715"/>
              <a:gd name="connsiteX177" fmla="*/ 1989588 w 4798102"/>
              <a:gd name="connsiteY177" fmla="*/ 457200 h 1663715"/>
              <a:gd name="connsiteX178" fmla="*/ 2015713 w 4798102"/>
              <a:gd name="connsiteY178" fmla="*/ 418012 h 1663715"/>
              <a:gd name="connsiteX179" fmla="*/ 1832833 w 4798102"/>
              <a:gd name="connsiteY179" fmla="*/ 522515 h 1663715"/>
              <a:gd name="connsiteX180" fmla="*/ 1780582 w 4798102"/>
              <a:gd name="connsiteY180" fmla="*/ 640080 h 1663715"/>
              <a:gd name="connsiteX181" fmla="*/ 1728330 w 4798102"/>
              <a:gd name="connsiteY181" fmla="*/ 718458 h 1663715"/>
              <a:gd name="connsiteX182" fmla="*/ 1715268 w 4798102"/>
              <a:gd name="connsiteY182" fmla="*/ 757646 h 1663715"/>
              <a:gd name="connsiteX183" fmla="*/ 1767519 w 4798102"/>
              <a:gd name="connsiteY183" fmla="*/ 679269 h 1663715"/>
              <a:gd name="connsiteX184" fmla="*/ 1793645 w 4798102"/>
              <a:gd name="connsiteY184" fmla="*/ 613955 h 1663715"/>
              <a:gd name="connsiteX185" fmla="*/ 1832833 w 4798102"/>
              <a:gd name="connsiteY185" fmla="*/ 574766 h 1663715"/>
              <a:gd name="connsiteX186" fmla="*/ 1885085 w 4798102"/>
              <a:gd name="connsiteY186" fmla="*/ 470263 h 1663715"/>
              <a:gd name="connsiteX187" fmla="*/ 1793645 w 4798102"/>
              <a:gd name="connsiteY187" fmla="*/ 444138 h 1663715"/>
              <a:gd name="connsiteX188" fmla="*/ 1728330 w 4798102"/>
              <a:gd name="connsiteY188" fmla="*/ 483326 h 1663715"/>
              <a:gd name="connsiteX189" fmla="*/ 1623828 w 4798102"/>
              <a:gd name="connsiteY189" fmla="*/ 509452 h 1663715"/>
              <a:gd name="connsiteX190" fmla="*/ 1584639 w 4798102"/>
              <a:gd name="connsiteY190" fmla="*/ 522515 h 1663715"/>
              <a:gd name="connsiteX191" fmla="*/ 1493199 w 4798102"/>
              <a:gd name="connsiteY191" fmla="*/ 574766 h 1663715"/>
              <a:gd name="connsiteX192" fmla="*/ 1401759 w 4798102"/>
              <a:gd name="connsiteY192" fmla="*/ 613955 h 1663715"/>
              <a:gd name="connsiteX193" fmla="*/ 1362570 w 4798102"/>
              <a:gd name="connsiteY193" fmla="*/ 653143 h 1663715"/>
              <a:gd name="connsiteX194" fmla="*/ 1323382 w 4798102"/>
              <a:gd name="connsiteY194" fmla="*/ 679269 h 1663715"/>
              <a:gd name="connsiteX195" fmla="*/ 1427885 w 4798102"/>
              <a:gd name="connsiteY195" fmla="*/ 574766 h 1663715"/>
              <a:gd name="connsiteX196" fmla="*/ 1480136 w 4798102"/>
              <a:gd name="connsiteY196" fmla="*/ 457200 h 1663715"/>
              <a:gd name="connsiteX197" fmla="*/ 1558513 w 4798102"/>
              <a:gd name="connsiteY197" fmla="*/ 378823 h 1663715"/>
              <a:gd name="connsiteX198" fmla="*/ 1681518 w 4798102"/>
              <a:gd name="connsiteY198" fmla="*/ 286045 h 1663715"/>
              <a:gd name="connsiteX199" fmla="*/ 1493199 w 4798102"/>
              <a:gd name="connsiteY199" fmla="*/ 339635 h 1663715"/>
              <a:gd name="connsiteX200" fmla="*/ 1454010 w 4798102"/>
              <a:gd name="connsiteY200" fmla="*/ 378823 h 1663715"/>
              <a:gd name="connsiteX201" fmla="*/ 1414822 w 4798102"/>
              <a:gd name="connsiteY201" fmla="*/ 391886 h 1663715"/>
              <a:gd name="connsiteX202" fmla="*/ 1323382 w 4798102"/>
              <a:gd name="connsiteY202" fmla="*/ 418012 h 1663715"/>
              <a:gd name="connsiteX203" fmla="*/ 1284193 w 4798102"/>
              <a:gd name="connsiteY203" fmla="*/ 457200 h 1663715"/>
              <a:gd name="connsiteX204" fmla="*/ 1205816 w 4798102"/>
              <a:gd name="connsiteY204" fmla="*/ 509452 h 1663715"/>
              <a:gd name="connsiteX205" fmla="*/ 1258068 w 4798102"/>
              <a:gd name="connsiteY205" fmla="*/ 483326 h 1663715"/>
              <a:gd name="connsiteX206" fmla="*/ 1362570 w 4798102"/>
              <a:gd name="connsiteY206" fmla="*/ 365760 h 1663715"/>
              <a:gd name="connsiteX207" fmla="*/ 1427885 w 4798102"/>
              <a:gd name="connsiteY207" fmla="*/ 300446 h 1663715"/>
              <a:gd name="connsiteX208" fmla="*/ 1493199 w 4798102"/>
              <a:gd name="connsiteY208" fmla="*/ 287383 h 1663715"/>
              <a:gd name="connsiteX209" fmla="*/ 1454010 w 4798102"/>
              <a:gd name="connsiteY209" fmla="*/ 274320 h 1663715"/>
              <a:gd name="connsiteX210" fmla="*/ 1284193 w 4798102"/>
              <a:gd name="connsiteY210" fmla="*/ 313509 h 1663715"/>
              <a:gd name="connsiteX211" fmla="*/ 1231942 w 4798102"/>
              <a:gd name="connsiteY211" fmla="*/ 326572 h 1663715"/>
              <a:gd name="connsiteX212" fmla="*/ 1140502 w 4798102"/>
              <a:gd name="connsiteY212" fmla="*/ 378823 h 1663715"/>
              <a:gd name="connsiteX213" fmla="*/ 1075188 w 4798102"/>
              <a:gd name="connsiteY213" fmla="*/ 418012 h 1663715"/>
              <a:gd name="connsiteX214" fmla="*/ 1022936 w 4798102"/>
              <a:gd name="connsiteY214" fmla="*/ 444138 h 1663715"/>
              <a:gd name="connsiteX215" fmla="*/ 1101313 w 4798102"/>
              <a:gd name="connsiteY215" fmla="*/ 365760 h 1663715"/>
              <a:gd name="connsiteX216" fmla="*/ 1140502 w 4798102"/>
              <a:gd name="connsiteY216" fmla="*/ 326572 h 1663715"/>
              <a:gd name="connsiteX217" fmla="*/ 1231942 w 4798102"/>
              <a:gd name="connsiteY217" fmla="*/ 274320 h 1663715"/>
              <a:gd name="connsiteX218" fmla="*/ 1218879 w 4798102"/>
              <a:gd name="connsiteY218" fmla="*/ 222069 h 1663715"/>
              <a:gd name="connsiteX219" fmla="*/ 735553 w 4798102"/>
              <a:gd name="connsiteY219" fmla="*/ 300446 h 1663715"/>
              <a:gd name="connsiteX220" fmla="*/ 683302 w 4798102"/>
              <a:gd name="connsiteY220" fmla="*/ 339635 h 1663715"/>
              <a:gd name="connsiteX221" fmla="*/ 696365 w 4798102"/>
              <a:gd name="connsiteY221" fmla="*/ 300446 h 1663715"/>
              <a:gd name="connsiteX222" fmla="*/ 683302 w 4798102"/>
              <a:gd name="connsiteY222" fmla="*/ 13063 h 1663715"/>
              <a:gd name="connsiteX223" fmla="*/ 644113 w 4798102"/>
              <a:gd name="connsiteY223" fmla="*/ 130629 h 1663715"/>
              <a:gd name="connsiteX224" fmla="*/ 617988 w 4798102"/>
              <a:gd name="connsiteY224" fmla="*/ 339635 h 1663715"/>
              <a:gd name="connsiteX225" fmla="*/ 578799 w 4798102"/>
              <a:gd name="connsiteY225" fmla="*/ 326572 h 1663715"/>
              <a:gd name="connsiteX226" fmla="*/ 526548 w 4798102"/>
              <a:gd name="connsiteY226" fmla="*/ 235132 h 1663715"/>
              <a:gd name="connsiteX227" fmla="*/ 500422 w 4798102"/>
              <a:gd name="connsiteY227" fmla="*/ 104503 h 1663715"/>
              <a:gd name="connsiteX228" fmla="*/ 461233 w 4798102"/>
              <a:gd name="connsiteY228" fmla="*/ 0 h 1663715"/>
              <a:gd name="connsiteX229" fmla="*/ 435108 w 4798102"/>
              <a:gd name="connsiteY229" fmla="*/ 39189 h 1663715"/>
              <a:gd name="connsiteX230" fmla="*/ 382856 w 4798102"/>
              <a:gd name="connsiteY230" fmla="*/ 209006 h 1663715"/>
              <a:gd name="connsiteX231" fmla="*/ 356730 w 4798102"/>
              <a:gd name="connsiteY231" fmla="*/ 169818 h 1663715"/>
              <a:gd name="connsiteX232" fmla="*/ 317542 w 4798102"/>
              <a:gd name="connsiteY232" fmla="*/ 52252 h 1663715"/>
              <a:gd name="connsiteX233" fmla="*/ 265290 w 4798102"/>
              <a:gd name="connsiteY233" fmla="*/ 26126 h 1663715"/>
              <a:gd name="connsiteX234" fmla="*/ 278353 w 4798102"/>
              <a:gd name="connsiteY234" fmla="*/ 78378 h 1663715"/>
              <a:gd name="connsiteX235" fmla="*/ 317542 w 4798102"/>
              <a:gd name="connsiteY235" fmla="*/ 117566 h 1663715"/>
              <a:gd name="connsiteX236" fmla="*/ 369793 w 4798102"/>
              <a:gd name="connsiteY236" fmla="*/ 248195 h 1663715"/>
              <a:gd name="connsiteX237" fmla="*/ 343668 w 4798102"/>
              <a:gd name="connsiteY237" fmla="*/ 365760 h 1663715"/>
              <a:gd name="connsiteX238" fmla="*/ 265290 w 4798102"/>
              <a:gd name="connsiteY238" fmla="*/ 352698 h 1663715"/>
              <a:gd name="connsiteX239" fmla="*/ 213039 w 4798102"/>
              <a:gd name="connsiteY239" fmla="*/ 287383 h 1663715"/>
              <a:gd name="connsiteX240" fmla="*/ 199976 w 4798102"/>
              <a:gd name="connsiteY240" fmla="*/ 222069 h 1663715"/>
              <a:gd name="connsiteX241" fmla="*/ 173850 w 4798102"/>
              <a:gd name="connsiteY241" fmla="*/ 156755 h 1663715"/>
              <a:gd name="connsiteX242" fmla="*/ 160788 w 4798102"/>
              <a:gd name="connsiteY242" fmla="*/ 91440 h 1663715"/>
              <a:gd name="connsiteX243" fmla="*/ 213039 w 4798102"/>
              <a:gd name="connsiteY243" fmla="*/ 235132 h 1663715"/>
              <a:gd name="connsiteX244" fmla="*/ 226102 w 4798102"/>
              <a:gd name="connsiteY244" fmla="*/ 287383 h 1663715"/>
              <a:gd name="connsiteX245" fmla="*/ 186913 w 4798102"/>
              <a:gd name="connsiteY245" fmla="*/ 365760 h 1663715"/>
              <a:gd name="connsiteX246" fmla="*/ 147725 w 4798102"/>
              <a:gd name="connsiteY246" fmla="*/ 352698 h 1663715"/>
              <a:gd name="connsiteX247" fmla="*/ 134662 w 4798102"/>
              <a:gd name="connsiteY247" fmla="*/ 313509 h 1663715"/>
              <a:gd name="connsiteX248" fmla="*/ 95473 w 4798102"/>
              <a:gd name="connsiteY248" fmla="*/ 261258 h 1663715"/>
              <a:gd name="connsiteX249" fmla="*/ 19507 w 4798102"/>
              <a:gd name="connsiteY249" fmla="*/ 166586 h 1663715"/>
              <a:gd name="connsiteX250" fmla="*/ 4033 w 4798102"/>
              <a:gd name="connsiteY250" fmla="*/ 457200 h 1663715"/>
              <a:gd name="connsiteX251" fmla="*/ 17096 w 4798102"/>
              <a:gd name="connsiteY251" fmla="*/ 574766 h 1663715"/>
              <a:gd name="connsiteX252" fmla="*/ 60968 w 4798102"/>
              <a:gd name="connsiteY252" fmla="*/ 505143 h 1663715"/>
              <a:gd name="connsiteX253" fmla="*/ 173850 w 4798102"/>
              <a:gd name="connsiteY253" fmla="*/ 457200 h 1663715"/>
              <a:gd name="connsiteX0" fmla="*/ 43222 w 4798102"/>
              <a:gd name="connsiteY0" fmla="*/ 548640 h 1663715"/>
              <a:gd name="connsiteX1" fmla="*/ 95473 w 4798102"/>
              <a:gd name="connsiteY1" fmla="*/ 483326 h 1663715"/>
              <a:gd name="connsiteX2" fmla="*/ 879245 w 4798102"/>
              <a:gd name="connsiteY2" fmla="*/ 509452 h 1663715"/>
              <a:gd name="connsiteX3" fmla="*/ 931496 w 4798102"/>
              <a:gd name="connsiteY3" fmla="*/ 666206 h 1663715"/>
              <a:gd name="connsiteX4" fmla="*/ 983748 w 4798102"/>
              <a:gd name="connsiteY4" fmla="*/ 679269 h 1663715"/>
              <a:gd name="connsiteX5" fmla="*/ 1388696 w 4798102"/>
              <a:gd name="connsiteY5" fmla="*/ 744583 h 1663715"/>
              <a:gd name="connsiteX6" fmla="*/ 1558513 w 4798102"/>
              <a:gd name="connsiteY6" fmla="*/ 770709 h 1663715"/>
              <a:gd name="connsiteX7" fmla="*/ 1676079 w 4798102"/>
              <a:gd name="connsiteY7" fmla="*/ 809898 h 1663715"/>
              <a:gd name="connsiteX8" fmla="*/ 1741393 w 4798102"/>
              <a:gd name="connsiteY8" fmla="*/ 822960 h 1663715"/>
              <a:gd name="connsiteX9" fmla="*/ 1767519 w 4798102"/>
              <a:gd name="connsiteY9" fmla="*/ 862149 h 1663715"/>
              <a:gd name="connsiteX10" fmla="*/ 1806708 w 4798102"/>
              <a:gd name="connsiteY10" fmla="*/ 953589 h 1663715"/>
              <a:gd name="connsiteX11" fmla="*/ 1845896 w 4798102"/>
              <a:gd name="connsiteY11" fmla="*/ 966652 h 1663715"/>
              <a:gd name="connsiteX12" fmla="*/ 2329222 w 4798102"/>
              <a:gd name="connsiteY12" fmla="*/ 979715 h 1663715"/>
              <a:gd name="connsiteX13" fmla="*/ 2525165 w 4798102"/>
              <a:gd name="connsiteY13" fmla="*/ 1031966 h 1663715"/>
              <a:gd name="connsiteX14" fmla="*/ 2681919 w 4798102"/>
              <a:gd name="connsiteY14" fmla="*/ 1045029 h 1663715"/>
              <a:gd name="connsiteX15" fmla="*/ 2903988 w 4798102"/>
              <a:gd name="connsiteY15" fmla="*/ 1084218 h 1663715"/>
              <a:gd name="connsiteX16" fmla="*/ 3086868 w 4798102"/>
              <a:gd name="connsiteY16" fmla="*/ 1110343 h 1663715"/>
              <a:gd name="connsiteX17" fmla="*/ 3321999 w 4798102"/>
              <a:gd name="connsiteY17" fmla="*/ 1175658 h 1663715"/>
              <a:gd name="connsiteX18" fmla="*/ 3413439 w 4798102"/>
              <a:gd name="connsiteY18" fmla="*/ 1254035 h 1663715"/>
              <a:gd name="connsiteX19" fmla="*/ 3452628 w 4798102"/>
              <a:gd name="connsiteY19" fmla="*/ 1280160 h 1663715"/>
              <a:gd name="connsiteX20" fmla="*/ 3413439 w 4798102"/>
              <a:gd name="connsiteY20" fmla="*/ 1332412 h 1663715"/>
              <a:gd name="connsiteX21" fmla="*/ 3374250 w 4798102"/>
              <a:gd name="connsiteY21" fmla="*/ 1371600 h 1663715"/>
              <a:gd name="connsiteX22" fmla="*/ 3413439 w 4798102"/>
              <a:gd name="connsiteY22" fmla="*/ 1384663 h 1663715"/>
              <a:gd name="connsiteX23" fmla="*/ 3805325 w 4798102"/>
              <a:gd name="connsiteY23" fmla="*/ 1397726 h 1663715"/>
              <a:gd name="connsiteX24" fmla="*/ 4144959 w 4798102"/>
              <a:gd name="connsiteY24" fmla="*/ 1436915 h 1663715"/>
              <a:gd name="connsiteX25" fmla="*/ 4340902 w 4798102"/>
              <a:gd name="connsiteY25" fmla="*/ 1463040 h 1663715"/>
              <a:gd name="connsiteX26" fmla="*/ 4419279 w 4798102"/>
              <a:gd name="connsiteY26" fmla="*/ 1489166 h 1663715"/>
              <a:gd name="connsiteX27" fmla="*/ 4471530 w 4798102"/>
              <a:gd name="connsiteY27" fmla="*/ 1502229 h 1663715"/>
              <a:gd name="connsiteX28" fmla="*/ 4589096 w 4798102"/>
              <a:gd name="connsiteY28" fmla="*/ 1541418 h 1663715"/>
              <a:gd name="connsiteX29" fmla="*/ 4628285 w 4798102"/>
              <a:gd name="connsiteY29" fmla="*/ 1580606 h 1663715"/>
              <a:gd name="connsiteX30" fmla="*/ 4798102 w 4798102"/>
              <a:gd name="connsiteY30" fmla="*/ 1619795 h 1663715"/>
              <a:gd name="connsiteX31" fmla="*/ 4771976 w 4798102"/>
              <a:gd name="connsiteY31" fmla="*/ 1658983 h 1663715"/>
              <a:gd name="connsiteX32" fmla="*/ 4706662 w 4798102"/>
              <a:gd name="connsiteY32" fmla="*/ 1593669 h 1663715"/>
              <a:gd name="connsiteX33" fmla="*/ 4680536 w 4798102"/>
              <a:gd name="connsiteY33" fmla="*/ 1541418 h 1663715"/>
              <a:gd name="connsiteX34" fmla="*/ 4667473 w 4798102"/>
              <a:gd name="connsiteY34" fmla="*/ 1489166 h 1663715"/>
              <a:gd name="connsiteX35" fmla="*/ 4549908 w 4798102"/>
              <a:gd name="connsiteY35" fmla="*/ 1384663 h 1663715"/>
              <a:gd name="connsiteX36" fmla="*/ 4497656 w 4798102"/>
              <a:gd name="connsiteY36" fmla="*/ 1280160 h 1663715"/>
              <a:gd name="connsiteX37" fmla="*/ 4484593 w 4798102"/>
              <a:gd name="connsiteY37" fmla="*/ 1436915 h 1663715"/>
              <a:gd name="connsiteX38" fmla="*/ 4432342 w 4798102"/>
              <a:gd name="connsiteY38" fmla="*/ 1449978 h 1663715"/>
              <a:gd name="connsiteX39" fmla="*/ 4380090 w 4798102"/>
              <a:gd name="connsiteY39" fmla="*/ 1397726 h 1663715"/>
              <a:gd name="connsiteX40" fmla="*/ 4301713 w 4798102"/>
              <a:gd name="connsiteY40" fmla="*/ 1319349 h 1663715"/>
              <a:gd name="connsiteX41" fmla="*/ 4249462 w 4798102"/>
              <a:gd name="connsiteY41" fmla="*/ 1267098 h 1663715"/>
              <a:gd name="connsiteX42" fmla="*/ 4197210 w 4798102"/>
              <a:gd name="connsiteY42" fmla="*/ 1280160 h 1663715"/>
              <a:gd name="connsiteX43" fmla="*/ 4158022 w 4798102"/>
              <a:gd name="connsiteY43" fmla="*/ 1332412 h 1663715"/>
              <a:gd name="connsiteX44" fmla="*/ 4144959 w 4798102"/>
              <a:gd name="connsiteY44" fmla="*/ 1293223 h 1663715"/>
              <a:gd name="connsiteX45" fmla="*/ 4118833 w 4798102"/>
              <a:gd name="connsiteY45" fmla="*/ 1136469 h 1663715"/>
              <a:gd name="connsiteX46" fmla="*/ 4053519 w 4798102"/>
              <a:gd name="connsiteY46" fmla="*/ 1110343 h 1663715"/>
              <a:gd name="connsiteX47" fmla="*/ 4014330 w 4798102"/>
              <a:gd name="connsiteY47" fmla="*/ 1071155 h 1663715"/>
              <a:gd name="connsiteX48" fmla="*/ 3922890 w 4798102"/>
              <a:gd name="connsiteY48" fmla="*/ 1058092 h 1663715"/>
              <a:gd name="connsiteX49" fmla="*/ 3975142 w 4798102"/>
              <a:gd name="connsiteY49" fmla="*/ 1071155 h 1663715"/>
              <a:gd name="connsiteX50" fmla="*/ 4053519 w 4798102"/>
              <a:gd name="connsiteY50" fmla="*/ 1123406 h 1663715"/>
              <a:gd name="connsiteX51" fmla="*/ 4118833 w 4798102"/>
              <a:gd name="connsiteY51" fmla="*/ 1201783 h 1663715"/>
              <a:gd name="connsiteX52" fmla="*/ 4105770 w 4798102"/>
              <a:gd name="connsiteY52" fmla="*/ 1345475 h 1663715"/>
              <a:gd name="connsiteX53" fmla="*/ 4027393 w 4798102"/>
              <a:gd name="connsiteY53" fmla="*/ 1332412 h 1663715"/>
              <a:gd name="connsiteX54" fmla="*/ 3975142 w 4798102"/>
              <a:gd name="connsiteY54" fmla="*/ 1280160 h 1663715"/>
              <a:gd name="connsiteX55" fmla="*/ 3935953 w 4798102"/>
              <a:gd name="connsiteY55" fmla="*/ 1267098 h 1663715"/>
              <a:gd name="connsiteX56" fmla="*/ 3909828 w 4798102"/>
              <a:gd name="connsiteY56" fmla="*/ 1227909 h 1663715"/>
              <a:gd name="connsiteX57" fmla="*/ 3870639 w 4798102"/>
              <a:gd name="connsiteY57" fmla="*/ 1214846 h 1663715"/>
              <a:gd name="connsiteX58" fmla="*/ 3935953 w 4798102"/>
              <a:gd name="connsiteY58" fmla="*/ 1227909 h 1663715"/>
              <a:gd name="connsiteX59" fmla="*/ 3922890 w 4798102"/>
              <a:gd name="connsiteY59" fmla="*/ 1423852 h 1663715"/>
              <a:gd name="connsiteX60" fmla="*/ 3870639 w 4798102"/>
              <a:gd name="connsiteY60" fmla="*/ 1410789 h 1663715"/>
              <a:gd name="connsiteX61" fmla="*/ 3844513 w 4798102"/>
              <a:gd name="connsiteY61" fmla="*/ 1332412 h 1663715"/>
              <a:gd name="connsiteX62" fmla="*/ 3726948 w 4798102"/>
              <a:gd name="connsiteY62" fmla="*/ 1201783 h 1663715"/>
              <a:gd name="connsiteX63" fmla="*/ 3687759 w 4798102"/>
              <a:gd name="connsiteY63" fmla="*/ 1175658 h 1663715"/>
              <a:gd name="connsiteX64" fmla="*/ 3648570 w 4798102"/>
              <a:gd name="connsiteY64" fmla="*/ 1097280 h 1663715"/>
              <a:gd name="connsiteX65" fmla="*/ 3700822 w 4798102"/>
              <a:gd name="connsiteY65" fmla="*/ 1071155 h 1663715"/>
              <a:gd name="connsiteX66" fmla="*/ 3779199 w 4798102"/>
              <a:gd name="connsiteY66" fmla="*/ 1031966 h 1663715"/>
              <a:gd name="connsiteX67" fmla="*/ 3844513 w 4798102"/>
              <a:gd name="connsiteY67" fmla="*/ 979715 h 1663715"/>
              <a:gd name="connsiteX68" fmla="*/ 3740010 w 4798102"/>
              <a:gd name="connsiteY68" fmla="*/ 966652 h 1663715"/>
              <a:gd name="connsiteX69" fmla="*/ 3700822 w 4798102"/>
              <a:gd name="connsiteY69" fmla="*/ 992778 h 1663715"/>
              <a:gd name="connsiteX70" fmla="*/ 3622445 w 4798102"/>
              <a:gd name="connsiteY70" fmla="*/ 1084218 h 1663715"/>
              <a:gd name="connsiteX71" fmla="*/ 3596319 w 4798102"/>
              <a:gd name="connsiteY71" fmla="*/ 1136469 h 1663715"/>
              <a:gd name="connsiteX72" fmla="*/ 3609382 w 4798102"/>
              <a:gd name="connsiteY72" fmla="*/ 1214846 h 1663715"/>
              <a:gd name="connsiteX73" fmla="*/ 3648570 w 4798102"/>
              <a:gd name="connsiteY73" fmla="*/ 1254035 h 1663715"/>
              <a:gd name="connsiteX74" fmla="*/ 3661633 w 4798102"/>
              <a:gd name="connsiteY74" fmla="*/ 1306286 h 1663715"/>
              <a:gd name="connsiteX75" fmla="*/ 3622445 w 4798102"/>
              <a:gd name="connsiteY75" fmla="*/ 1371600 h 1663715"/>
              <a:gd name="connsiteX76" fmla="*/ 3609382 w 4798102"/>
              <a:gd name="connsiteY76" fmla="*/ 1332412 h 1663715"/>
              <a:gd name="connsiteX77" fmla="*/ 3596319 w 4798102"/>
              <a:gd name="connsiteY77" fmla="*/ 1280160 h 1663715"/>
              <a:gd name="connsiteX78" fmla="*/ 3557130 w 4798102"/>
              <a:gd name="connsiteY78" fmla="*/ 1136469 h 1663715"/>
              <a:gd name="connsiteX79" fmla="*/ 3544068 w 4798102"/>
              <a:gd name="connsiteY79" fmla="*/ 1005840 h 1663715"/>
              <a:gd name="connsiteX80" fmla="*/ 3504879 w 4798102"/>
              <a:gd name="connsiteY80" fmla="*/ 1018903 h 1663715"/>
              <a:gd name="connsiteX81" fmla="*/ 3478753 w 4798102"/>
              <a:gd name="connsiteY81" fmla="*/ 1201783 h 1663715"/>
              <a:gd name="connsiteX82" fmla="*/ 3452628 w 4798102"/>
              <a:gd name="connsiteY82" fmla="*/ 1254035 h 1663715"/>
              <a:gd name="connsiteX83" fmla="*/ 3465690 w 4798102"/>
              <a:gd name="connsiteY83" fmla="*/ 1031966 h 1663715"/>
              <a:gd name="connsiteX84" fmla="*/ 3478753 w 4798102"/>
              <a:gd name="connsiteY84" fmla="*/ 979715 h 1663715"/>
              <a:gd name="connsiteX85" fmla="*/ 3504879 w 4798102"/>
              <a:gd name="connsiteY85" fmla="*/ 940526 h 1663715"/>
              <a:gd name="connsiteX86" fmla="*/ 3465690 w 4798102"/>
              <a:gd name="connsiteY86" fmla="*/ 927463 h 1663715"/>
              <a:gd name="connsiteX87" fmla="*/ 3387313 w 4798102"/>
              <a:gd name="connsiteY87" fmla="*/ 992778 h 1663715"/>
              <a:gd name="connsiteX88" fmla="*/ 3348125 w 4798102"/>
              <a:gd name="connsiteY88" fmla="*/ 1018903 h 1663715"/>
              <a:gd name="connsiteX89" fmla="*/ 3269748 w 4798102"/>
              <a:gd name="connsiteY89" fmla="*/ 1097280 h 1663715"/>
              <a:gd name="connsiteX90" fmla="*/ 3335062 w 4798102"/>
              <a:gd name="connsiteY90" fmla="*/ 1031966 h 1663715"/>
              <a:gd name="connsiteX91" fmla="*/ 3374250 w 4798102"/>
              <a:gd name="connsiteY91" fmla="*/ 992778 h 1663715"/>
              <a:gd name="connsiteX92" fmla="*/ 3439565 w 4798102"/>
              <a:gd name="connsiteY92" fmla="*/ 979715 h 1663715"/>
              <a:gd name="connsiteX93" fmla="*/ 3478753 w 4798102"/>
              <a:gd name="connsiteY93" fmla="*/ 940526 h 1663715"/>
              <a:gd name="connsiteX94" fmla="*/ 3517942 w 4798102"/>
              <a:gd name="connsiteY94" fmla="*/ 927463 h 1663715"/>
              <a:gd name="connsiteX95" fmla="*/ 3570193 w 4798102"/>
              <a:gd name="connsiteY95" fmla="*/ 888275 h 1663715"/>
              <a:gd name="connsiteX96" fmla="*/ 3661633 w 4798102"/>
              <a:gd name="connsiteY96" fmla="*/ 822960 h 1663715"/>
              <a:gd name="connsiteX97" fmla="*/ 3517942 w 4798102"/>
              <a:gd name="connsiteY97" fmla="*/ 836023 h 1663715"/>
              <a:gd name="connsiteX98" fmla="*/ 3452628 w 4798102"/>
              <a:gd name="connsiteY98" fmla="*/ 849086 h 1663715"/>
              <a:gd name="connsiteX99" fmla="*/ 3361188 w 4798102"/>
              <a:gd name="connsiteY99" fmla="*/ 927463 h 1663715"/>
              <a:gd name="connsiteX100" fmla="*/ 3269748 w 4798102"/>
              <a:gd name="connsiteY100" fmla="*/ 966652 h 1663715"/>
              <a:gd name="connsiteX101" fmla="*/ 3243622 w 4798102"/>
              <a:gd name="connsiteY101" fmla="*/ 1005840 h 1663715"/>
              <a:gd name="connsiteX102" fmla="*/ 3165245 w 4798102"/>
              <a:gd name="connsiteY102" fmla="*/ 1045029 h 1663715"/>
              <a:gd name="connsiteX103" fmla="*/ 3178308 w 4798102"/>
              <a:gd name="connsiteY103" fmla="*/ 979715 h 1663715"/>
              <a:gd name="connsiteX104" fmla="*/ 3165245 w 4798102"/>
              <a:gd name="connsiteY104" fmla="*/ 914400 h 1663715"/>
              <a:gd name="connsiteX105" fmla="*/ 3126056 w 4798102"/>
              <a:gd name="connsiteY105" fmla="*/ 1005840 h 1663715"/>
              <a:gd name="connsiteX106" fmla="*/ 3112993 w 4798102"/>
              <a:gd name="connsiteY106" fmla="*/ 1084218 h 1663715"/>
              <a:gd name="connsiteX107" fmla="*/ 3086868 w 4798102"/>
              <a:gd name="connsiteY107" fmla="*/ 1045029 h 1663715"/>
              <a:gd name="connsiteX108" fmla="*/ 3060742 w 4798102"/>
              <a:gd name="connsiteY108" fmla="*/ 992778 h 1663715"/>
              <a:gd name="connsiteX109" fmla="*/ 3064163 w 4798102"/>
              <a:gd name="connsiteY109" fmla="*/ 772301 h 1663715"/>
              <a:gd name="connsiteX110" fmla="*/ 3008490 w 4798102"/>
              <a:gd name="connsiteY110" fmla="*/ 849086 h 1663715"/>
              <a:gd name="connsiteX111" fmla="*/ 2966584 w 4798102"/>
              <a:gd name="connsiteY111" fmla="*/ 968243 h 1663715"/>
              <a:gd name="connsiteX112" fmla="*/ 2917050 w 4798102"/>
              <a:gd name="connsiteY112" fmla="*/ 1005840 h 1663715"/>
              <a:gd name="connsiteX113" fmla="*/ 2903988 w 4798102"/>
              <a:gd name="connsiteY113" fmla="*/ 966652 h 1663715"/>
              <a:gd name="connsiteX114" fmla="*/ 2864799 w 4798102"/>
              <a:gd name="connsiteY114" fmla="*/ 875212 h 1663715"/>
              <a:gd name="connsiteX115" fmla="*/ 2851736 w 4798102"/>
              <a:gd name="connsiteY115" fmla="*/ 822960 h 1663715"/>
              <a:gd name="connsiteX116" fmla="*/ 2812548 w 4798102"/>
              <a:gd name="connsiteY116" fmla="*/ 783772 h 1663715"/>
              <a:gd name="connsiteX117" fmla="*/ 2838673 w 4798102"/>
              <a:gd name="connsiteY117" fmla="*/ 966652 h 1663715"/>
              <a:gd name="connsiteX118" fmla="*/ 2851736 w 4798102"/>
              <a:gd name="connsiteY118" fmla="*/ 1005840 h 1663715"/>
              <a:gd name="connsiteX119" fmla="*/ 2799485 w 4798102"/>
              <a:gd name="connsiteY119" fmla="*/ 1018903 h 1663715"/>
              <a:gd name="connsiteX120" fmla="*/ 2747233 w 4798102"/>
              <a:gd name="connsiteY120" fmla="*/ 901338 h 1663715"/>
              <a:gd name="connsiteX121" fmla="*/ 2734170 w 4798102"/>
              <a:gd name="connsiteY121" fmla="*/ 862149 h 1663715"/>
              <a:gd name="connsiteX122" fmla="*/ 2694982 w 4798102"/>
              <a:gd name="connsiteY122" fmla="*/ 822960 h 1663715"/>
              <a:gd name="connsiteX123" fmla="*/ 2655793 w 4798102"/>
              <a:gd name="connsiteY123" fmla="*/ 692332 h 1663715"/>
              <a:gd name="connsiteX124" fmla="*/ 2590479 w 4798102"/>
              <a:gd name="connsiteY124" fmla="*/ 613955 h 1663715"/>
              <a:gd name="connsiteX125" fmla="*/ 2616605 w 4798102"/>
              <a:gd name="connsiteY125" fmla="*/ 953589 h 1663715"/>
              <a:gd name="connsiteX126" fmla="*/ 2512102 w 4798102"/>
              <a:gd name="connsiteY126" fmla="*/ 940526 h 1663715"/>
              <a:gd name="connsiteX127" fmla="*/ 2472913 w 4798102"/>
              <a:gd name="connsiteY127" fmla="*/ 862149 h 1663715"/>
              <a:gd name="connsiteX128" fmla="*/ 2433725 w 4798102"/>
              <a:gd name="connsiteY128" fmla="*/ 731520 h 1663715"/>
              <a:gd name="connsiteX129" fmla="*/ 2394536 w 4798102"/>
              <a:gd name="connsiteY129" fmla="*/ 679269 h 1663715"/>
              <a:gd name="connsiteX130" fmla="*/ 2381473 w 4798102"/>
              <a:gd name="connsiteY130" fmla="*/ 600892 h 1663715"/>
              <a:gd name="connsiteX131" fmla="*/ 2389632 w 4798102"/>
              <a:gd name="connsiteY131" fmla="*/ 713536 h 1663715"/>
              <a:gd name="connsiteX132" fmla="*/ 2451485 w 4798102"/>
              <a:gd name="connsiteY132" fmla="*/ 813916 h 1663715"/>
              <a:gd name="connsiteX133" fmla="*/ 2407599 w 4798102"/>
              <a:gd name="connsiteY133" fmla="*/ 757646 h 1663715"/>
              <a:gd name="connsiteX134" fmla="*/ 2458723 w 4798102"/>
              <a:gd name="connsiteY134" fmla="*/ 852966 h 1663715"/>
              <a:gd name="connsiteX135" fmla="*/ 2433725 w 4798102"/>
              <a:gd name="connsiteY135" fmla="*/ 836023 h 1663715"/>
              <a:gd name="connsiteX136" fmla="*/ 2472913 w 4798102"/>
              <a:gd name="connsiteY136" fmla="*/ 862149 h 1663715"/>
              <a:gd name="connsiteX137" fmla="*/ 2512102 w 4798102"/>
              <a:gd name="connsiteY137" fmla="*/ 901338 h 1663715"/>
              <a:gd name="connsiteX138" fmla="*/ 2237782 w 4798102"/>
              <a:gd name="connsiteY138" fmla="*/ 927463 h 1663715"/>
              <a:gd name="connsiteX139" fmla="*/ 2211656 w 4798102"/>
              <a:gd name="connsiteY139" fmla="*/ 888275 h 1663715"/>
              <a:gd name="connsiteX140" fmla="*/ 2209419 w 4798102"/>
              <a:gd name="connsiteY140" fmla="*/ 936554 h 1663715"/>
              <a:gd name="connsiteX141" fmla="*/ 2172468 w 4798102"/>
              <a:gd name="connsiteY141" fmla="*/ 849086 h 1663715"/>
              <a:gd name="connsiteX142" fmla="*/ 2054902 w 4798102"/>
              <a:gd name="connsiteY142" fmla="*/ 809898 h 1663715"/>
              <a:gd name="connsiteX143" fmla="*/ 2071343 w 4798102"/>
              <a:gd name="connsiteY143" fmla="*/ 793904 h 1663715"/>
              <a:gd name="connsiteX144" fmla="*/ 2098704 w 4798102"/>
              <a:gd name="connsiteY144" fmla="*/ 752978 h 1663715"/>
              <a:gd name="connsiteX145" fmla="*/ 2084324 w 4798102"/>
              <a:gd name="connsiteY145" fmla="*/ 739916 h 1663715"/>
              <a:gd name="connsiteX146" fmla="*/ 2080244 w 4798102"/>
              <a:gd name="connsiteY146" fmla="*/ 736586 h 1663715"/>
              <a:gd name="connsiteX147" fmla="*/ 2172468 w 4798102"/>
              <a:gd name="connsiteY147" fmla="*/ 744583 h 1663715"/>
              <a:gd name="connsiteX148" fmla="*/ 2211656 w 4798102"/>
              <a:gd name="connsiteY148" fmla="*/ 796835 h 1663715"/>
              <a:gd name="connsiteX149" fmla="*/ 2250845 w 4798102"/>
              <a:gd name="connsiteY149" fmla="*/ 822960 h 1663715"/>
              <a:gd name="connsiteX150" fmla="*/ 2276970 w 4798102"/>
              <a:gd name="connsiteY150" fmla="*/ 862149 h 1663715"/>
              <a:gd name="connsiteX151" fmla="*/ 2224719 w 4798102"/>
              <a:gd name="connsiteY151" fmla="*/ 836023 h 1663715"/>
              <a:gd name="connsiteX152" fmla="*/ 2216436 w 4798102"/>
              <a:gd name="connsiteY152" fmla="*/ 553308 h 1663715"/>
              <a:gd name="connsiteX153" fmla="*/ 2271407 w 4798102"/>
              <a:gd name="connsiteY153" fmla="*/ 345351 h 1663715"/>
              <a:gd name="connsiteX154" fmla="*/ 2267109 w 4798102"/>
              <a:gd name="connsiteY154" fmla="*/ 429957 h 1663715"/>
              <a:gd name="connsiteX155" fmla="*/ 2276970 w 4798102"/>
              <a:gd name="connsiteY155" fmla="*/ 509452 h 1663715"/>
              <a:gd name="connsiteX156" fmla="*/ 2342285 w 4798102"/>
              <a:gd name="connsiteY156" fmla="*/ 587829 h 1663715"/>
              <a:gd name="connsiteX157" fmla="*/ 2368410 w 4798102"/>
              <a:gd name="connsiteY157" fmla="*/ 640080 h 1663715"/>
              <a:gd name="connsiteX158" fmla="*/ 2381473 w 4798102"/>
              <a:gd name="connsiteY158" fmla="*/ 679269 h 1663715"/>
              <a:gd name="connsiteX159" fmla="*/ 2420662 w 4798102"/>
              <a:gd name="connsiteY159" fmla="*/ 731520 h 1663715"/>
              <a:gd name="connsiteX160" fmla="*/ 2459850 w 4798102"/>
              <a:gd name="connsiteY160" fmla="*/ 862149 h 1663715"/>
              <a:gd name="connsiteX161" fmla="*/ 2482474 w 4798102"/>
              <a:gd name="connsiteY161" fmla="*/ 967196 h 1663715"/>
              <a:gd name="connsiteX162" fmla="*/ 2015713 w 4798102"/>
              <a:gd name="connsiteY162" fmla="*/ 914400 h 1663715"/>
              <a:gd name="connsiteX163" fmla="*/ 1963462 w 4798102"/>
              <a:gd name="connsiteY163" fmla="*/ 940526 h 1663715"/>
              <a:gd name="connsiteX164" fmla="*/ 1989588 w 4798102"/>
              <a:gd name="connsiteY164" fmla="*/ 836023 h 1663715"/>
              <a:gd name="connsiteX165" fmla="*/ 2028776 w 4798102"/>
              <a:gd name="connsiteY165" fmla="*/ 718458 h 1663715"/>
              <a:gd name="connsiteX166" fmla="*/ 2054902 w 4798102"/>
              <a:gd name="connsiteY166" fmla="*/ 666206 h 1663715"/>
              <a:gd name="connsiteX167" fmla="*/ 2067965 w 4798102"/>
              <a:gd name="connsiteY167" fmla="*/ 613955 h 1663715"/>
              <a:gd name="connsiteX168" fmla="*/ 2107153 w 4798102"/>
              <a:gd name="connsiteY168" fmla="*/ 600892 h 1663715"/>
              <a:gd name="connsiteX169" fmla="*/ 2151729 w 4798102"/>
              <a:gd name="connsiteY169" fmla="*/ 490748 h 1663715"/>
              <a:gd name="connsiteX170" fmla="*/ 2081028 w 4798102"/>
              <a:gd name="connsiteY170" fmla="*/ 587829 h 1663715"/>
              <a:gd name="connsiteX171" fmla="*/ 2028776 w 4798102"/>
              <a:gd name="connsiteY171" fmla="*/ 600892 h 1663715"/>
              <a:gd name="connsiteX172" fmla="*/ 1989588 w 4798102"/>
              <a:gd name="connsiteY172" fmla="*/ 640080 h 1663715"/>
              <a:gd name="connsiteX173" fmla="*/ 1898148 w 4798102"/>
              <a:gd name="connsiteY173" fmla="*/ 744583 h 1663715"/>
              <a:gd name="connsiteX174" fmla="*/ 1885085 w 4798102"/>
              <a:gd name="connsiteY174" fmla="*/ 783772 h 1663715"/>
              <a:gd name="connsiteX175" fmla="*/ 1872022 w 4798102"/>
              <a:gd name="connsiteY175" fmla="*/ 836023 h 1663715"/>
              <a:gd name="connsiteX176" fmla="*/ 1937336 w 4798102"/>
              <a:gd name="connsiteY176" fmla="*/ 522515 h 1663715"/>
              <a:gd name="connsiteX177" fmla="*/ 1989588 w 4798102"/>
              <a:gd name="connsiteY177" fmla="*/ 457200 h 1663715"/>
              <a:gd name="connsiteX178" fmla="*/ 2015713 w 4798102"/>
              <a:gd name="connsiteY178" fmla="*/ 418012 h 1663715"/>
              <a:gd name="connsiteX179" fmla="*/ 1832833 w 4798102"/>
              <a:gd name="connsiteY179" fmla="*/ 522515 h 1663715"/>
              <a:gd name="connsiteX180" fmla="*/ 1780582 w 4798102"/>
              <a:gd name="connsiteY180" fmla="*/ 640080 h 1663715"/>
              <a:gd name="connsiteX181" fmla="*/ 1728330 w 4798102"/>
              <a:gd name="connsiteY181" fmla="*/ 718458 h 1663715"/>
              <a:gd name="connsiteX182" fmla="*/ 1715268 w 4798102"/>
              <a:gd name="connsiteY182" fmla="*/ 757646 h 1663715"/>
              <a:gd name="connsiteX183" fmla="*/ 1767519 w 4798102"/>
              <a:gd name="connsiteY183" fmla="*/ 679269 h 1663715"/>
              <a:gd name="connsiteX184" fmla="*/ 1793645 w 4798102"/>
              <a:gd name="connsiteY184" fmla="*/ 613955 h 1663715"/>
              <a:gd name="connsiteX185" fmla="*/ 1832833 w 4798102"/>
              <a:gd name="connsiteY185" fmla="*/ 574766 h 1663715"/>
              <a:gd name="connsiteX186" fmla="*/ 1885085 w 4798102"/>
              <a:gd name="connsiteY186" fmla="*/ 470263 h 1663715"/>
              <a:gd name="connsiteX187" fmla="*/ 1793645 w 4798102"/>
              <a:gd name="connsiteY187" fmla="*/ 444138 h 1663715"/>
              <a:gd name="connsiteX188" fmla="*/ 1728330 w 4798102"/>
              <a:gd name="connsiteY188" fmla="*/ 483326 h 1663715"/>
              <a:gd name="connsiteX189" fmla="*/ 1623828 w 4798102"/>
              <a:gd name="connsiteY189" fmla="*/ 509452 h 1663715"/>
              <a:gd name="connsiteX190" fmla="*/ 1584639 w 4798102"/>
              <a:gd name="connsiteY190" fmla="*/ 522515 h 1663715"/>
              <a:gd name="connsiteX191" fmla="*/ 1493199 w 4798102"/>
              <a:gd name="connsiteY191" fmla="*/ 574766 h 1663715"/>
              <a:gd name="connsiteX192" fmla="*/ 1401759 w 4798102"/>
              <a:gd name="connsiteY192" fmla="*/ 613955 h 1663715"/>
              <a:gd name="connsiteX193" fmla="*/ 1362570 w 4798102"/>
              <a:gd name="connsiteY193" fmla="*/ 653143 h 1663715"/>
              <a:gd name="connsiteX194" fmla="*/ 1323382 w 4798102"/>
              <a:gd name="connsiteY194" fmla="*/ 679269 h 1663715"/>
              <a:gd name="connsiteX195" fmla="*/ 1427885 w 4798102"/>
              <a:gd name="connsiteY195" fmla="*/ 574766 h 1663715"/>
              <a:gd name="connsiteX196" fmla="*/ 1480136 w 4798102"/>
              <a:gd name="connsiteY196" fmla="*/ 457200 h 1663715"/>
              <a:gd name="connsiteX197" fmla="*/ 1558513 w 4798102"/>
              <a:gd name="connsiteY197" fmla="*/ 378823 h 1663715"/>
              <a:gd name="connsiteX198" fmla="*/ 1681518 w 4798102"/>
              <a:gd name="connsiteY198" fmla="*/ 286045 h 1663715"/>
              <a:gd name="connsiteX199" fmla="*/ 1493199 w 4798102"/>
              <a:gd name="connsiteY199" fmla="*/ 339635 h 1663715"/>
              <a:gd name="connsiteX200" fmla="*/ 1454010 w 4798102"/>
              <a:gd name="connsiteY200" fmla="*/ 378823 h 1663715"/>
              <a:gd name="connsiteX201" fmla="*/ 1414822 w 4798102"/>
              <a:gd name="connsiteY201" fmla="*/ 391886 h 1663715"/>
              <a:gd name="connsiteX202" fmla="*/ 1323382 w 4798102"/>
              <a:gd name="connsiteY202" fmla="*/ 418012 h 1663715"/>
              <a:gd name="connsiteX203" fmla="*/ 1284193 w 4798102"/>
              <a:gd name="connsiteY203" fmla="*/ 457200 h 1663715"/>
              <a:gd name="connsiteX204" fmla="*/ 1205816 w 4798102"/>
              <a:gd name="connsiteY204" fmla="*/ 509452 h 1663715"/>
              <a:gd name="connsiteX205" fmla="*/ 1258068 w 4798102"/>
              <a:gd name="connsiteY205" fmla="*/ 483326 h 1663715"/>
              <a:gd name="connsiteX206" fmla="*/ 1362570 w 4798102"/>
              <a:gd name="connsiteY206" fmla="*/ 365760 h 1663715"/>
              <a:gd name="connsiteX207" fmla="*/ 1427885 w 4798102"/>
              <a:gd name="connsiteY207" fmla="*/ 300446 h 1663715"/>
              <a:gd name="connsiteX208" fmla="*/ 1493199 w 4798102"/>
              <a:gd name="connsiteY208" fmla="*/ 287383 h 1663715"/>
              <a:gd name="connsiteX209" fmla="*/ 1454010 w 4798102"/>
              <a:gd name="connsiteY209" fmla="*/ 274320 h 1663715"/>
              <a:gd name="connsiteX210" fmla="*/ 1284193 w 4798102"/>
              <a:gd name="connsiteY210" fmla="*/ 313509 h 1663715"/>
              <a:gd name="connsiteX211" fmla="*/ 1231942 w 4798102"/>
              <a:gd name="connsiteY211" fmla="*/ 326572 h 1663715"/>
              <a:gd name="connsiteX212" fmla="*/ 1140502 w 4798102"/>
              <a:gd name="connsiteY212" fmla="*/ 378823 h 1663715"/>
              <a:gd name="connsiteX213" fmla="*/ 1075188 w 4798102"/>
              <a:gd name="connsiteY213" fmla="*/ 418012 h 1663715"/>
              <a:gd name="connsiteX214" fmla="*/ 1022936 w 4798102"/>
              <a:gd name="connsiteY214" fmla="*/ 444138 h 1663715"/>
              <a:gd name="connsiteX215" fmla="*/ 1101313 w 4798102"/>
              <a:gd name="connsiteY215" fmla="*/ 365760 h 1663715"/>
              <a:gd name="connsiteX216" fmla="*/ 1140502 w 4798102"/>
              <a:gd name="connsiteY216" fmla="*/ 326572 h 1663715"/>
              <a:gd name="connsiteX217" fmla="*/ 1231942 w 4798102"/>
              <a:gd name="connsiteY217" fmla="*/ 274320 h 1663715"/>
              <a:gd name="connsiteX218" fmla="*/ 1218879 w 4798102"/>
              <a:gd name="connsiteY218" fmla="*/ 222069 h 1663715"/>
              <a:gd name="connsiteX219" fmla="*/ 735553 w 4798102"/>
              <a:gd name="connsiteY219" fmla="*/ 300446 h 1663715"/>
              <a:gd name="connsiteX220" fmla="*/ 683302 w 4798102"/>
              <a:gd name="connsiteY220" fmla="*/ 339635 h 1663715"/>
              <a:gd name="connsiteX221" fmla="*/ 696365 w 4798102"/>
              <a:gd name="connsiteY221" fmla="*/ 300446 h 1663715"/>
              <a:gd name="connsiteX222" fmla="*/ 683302 w 4798102"/>
              <a:gd name="connsiteY222" fmla="*/ 13063 h 1663715"/>
              <a:gd name="connsiteX223" fmla="*/ 644113 w 4798102"/>
              <a:gd name="connsiteY223" fmla="*/ 130629 h 1663715"/>
              <a:gd name="connsiteX224" fmla="*/ 617988 w 4798102"/>
              <a:gd name="connsiteY224" fmla="*/ 339635 h 1663715"/>
              <a:gd name="connsiteX225" fmla="*/ 578799 w 4798102"/>
              <a:gd name="connsiteY225" fmla="*/ 326572 h 1663715"/>
              <a:gd name="connsiteX226" fmla="*/ 526548 w 4798102"/>
              <a:gd name="connsiteY226" fmla="*/ 235132 h 1663715"/>
              <a:gd name="connsiteX227" fmla="*/ 500422 w 4798102"/>
              <a:gd name="connsiteY227" fmla="*/ 104503 h 1663715"/>
              <a:gd name="connsiteX228" fmla="*/ 461233 w 4798102"/>
              <a:gd name="connsiteY228" fmla="*/ 0 h 1663715"/>
              <a:gd name="connsiteX229" fmla="*/ 435108 w 4798102"/>
              <a:gd name="connsiteY229" fmla="*/ 39189 h 1663715"/>
              <a:gd name="connsiteX230" fmla="*/ 382856 w 4798102"/>
              <a:gd name="connsiteY230" fmla="*/ 209006 h 1663715"/>
              <a:gd name="connsiteX231" fmla="*/ 356730 w 4798102"/>
              <a:gd name="connsiteY231" fmla="*/ 169818 h 1663715"/>
              <a:gd name="connsiteX232" fmla="*/ 317542 w 4798102"/>
              <a:gd name="connsiteY232" fmla="*/ 52252 h 1663715"/>
              <a:gd name="connsiteX233" fmla="*/ 265290 w 4798102"/>
              <a:gd name="connsiteY233" fmla="*/ 26126 h 1663715"/>
              <a:gd name="connsiteX234" fmla="*/ 278353 w 4798102"/>
              <a:gd name="connsiteY234" fmla="*/ 78378 h 1663715"/>
              <a:gd name="connsiteX235" fmla="*/ 317542 w 4798102"/>
              <a:gd name="connsiteY235" fmla="*/ 117566 h 1663715"/>
              <a:gd name="connsiteX236" fmla="*/ 369793 w 4798102"/>
              <a:gd name="connsiteY236" fmla="*/ 248195 h 1663715"/>
              <a:gd name="connsiteX237" fmla="*/ 343668 w 4798102"/>
              <a:gd name="connsiteY237" fmla="*/ 365760 h 1663715"/>
              <a:gd name="connsiteX238" fmla="*/ 265290 w 4798102"/>
              <a:gd name="connsiteY238" fmla="*/ 352698 h 1663715"/>
              <a:gd name="connsiteX239" fmla="*/ 213039 w 4798102"/>
              <a:gd name="connsiteY239" fmla="*/ 287383 h 1663715"/>
              <a:gd name="connsiteX240" fmla="*/ 199976 w 4798102"/>
              <a:gd name="connsiteY240" fmla="*/ 222069 h 1663715"/>
              <a:gd name="connsiteX241" fmla="*/ 173850 w 4798102"/>
              <a:gd name="connsiteY241" fmla="*/ 156755 h 1663715"/>
              <a:gd name="connsiteX242" fmla="*/ 160788 w 4798102"/>
              <a:gd name="connsiteY242" fmla="*/ 91440 h 1663715"/>
              <a:gd name="connsiteX243" fmla="*/ 213039 w 4798102"/>
              <a:gd name="connsiteY243" fmla="*/ 235132 h 1663715"/>
              <a:gd name="connsiteX244" fmla="*/ 226102 w 4798102"/>
              <a:gd name="connsiteY244" fmla="*/ 287383 h 1663715"/>
              <a:gd name="connsiteX245" fmla="*/ 186913 w 4798102"/>
              <a:gd name="connsiteY245" fmla="*/ 365760 h 1663715"/>
              <a:gd name="connsiteX246" fmla="*/ 147725 w 4798102"/>
              <a:gd name="connsiteY246" fmla="*/ 352698 h 1663715"/>
              <a:gd name="connsiteX247" fmla="*/ 134662 w 4798102"/>
              <a:gd name="connsiteY247" fmla="*/ 313509 h 1663715"/>
              <a:gd name="connsiteX248" fmla="*/ 95473 w 4798102"/>
              <a:gd name="connsiteY248" fmla="*/ 261258 h 1663715"/>
              <a:gd name="connsiteX249" fmla="*/ 19507 w 4798102"/>
              <a:gd name="connsiteY249" fmla="*/ 166586 h 1663715"/>
              <a:gd name="connsiteX250" fmla="*/ 4033 w 4798102"/>
              <a:gd name="connsiteY250" fmla="*/ 457200 h 1663715"/>
              <a:gd name="connsiteX251" fmla="*/ 17096 w 4798102"/>
              <a:gd name="connsiteY251" fmla="*/ 499351 h 1663715"/>
              <a:gd name="connsiteX252" fmla="*/ 60968 w 4798102"/>
              <a:gd name="connsiteY252" fmla="*/ 505143 h 1663715"/>
              <a:gd name="connsiteX253" fmla="*/ 173850 w 4798102"/>
              <a:gd name="connsiteY253" fmla="*/ 457200 h 1663715"/>
              <a:gd name="connsiteX0" fmla="*/ 66226 w 4798102"/>
              <a:gd name="connsiteY0" fmla="*/ 487364 h 1663715"/>
              <a:gd name="connsiteX1" fmla="*/ 95473 w 4798102"/>
              <a:gd name="connsiteY1" fmla="*/ 483326 h 1663715"/>
              <a:gd name="connsiteX2" fmla="*/ 879245 w 4798102"/>
              <a:gd name="connsiteY2" fmla="*/ 509452 h 1663715"/>
              <a:gd name="connsiteX3" fmla="*/ 931496 w 4798102"/>
              <a:gd name="connsiteY3" fmla="*/ 666206 h 1663715"/>
              <a:gd name="connsiteX4" fmla="*/ 983748 w 4798102"/>
              <a:gd name="connsiteY4" fmla="*/ 679269 h 1663715"/>
              <a:gd name="connsiteX5" fmla="*/ 1388696 w 4798102"/>
              <a:gd name="connsiteY5" fmla="*/ 744583 h 1663715"/>
              <a:gd name="connsiteX6" fmla="*/ 1558513 w 4798102"/>
              <a:gd name="connsiteY6" fmla="*/ 770709 h 1663715"/>
              <a:gd name="connsiteX7" fmla="*/ 1676079 w 4798102"/>
              <a:gd name="connsiteY7" fmla="*/ 809898 h 1663715"/>
              <a:gd name="connsiteX8" fmla="*/ 1741393 w 4798102"/>
              <a:gd name="connsiteY8" fmla="*/ 822960 h 1663715"/>
              <a:gd name="connsiteX9" fmla="*/ 1767519 w 4798102"/>
              <a:gd name="connsiteY9" fmla="*/ 862149 h 1663715"/>
              <a:gd name="connsiteX10" fmla="*/ 1806708 w 4798102"/>
              <a:gd name="connsiteY10" fmla="*/ 953589 h 1663715"/>
              <a:gd name="connsiteX11" fmla="*/ 1845896 w 4798102"/>
              <a:gd name="connsiteY11" fmla="*/ 966652 h 1663715"/>
              <a:gd name="connsiteX12" fmla="*/ 2329222 w 4798102"/>
              <a:gd name="connsiteY12" fmla="*/ 979715 h 1663715"/>
              <a:gd name="connsiteX13" fmla="*/ 2525165 w 4798102"/>
              <a:gd name="connsiteY13" fmla="*/ 1031966 h 1663715"/>
              <a:gd name="connsiteX14" fmla="*/ 2681919 w 4798102"/>
              <a:gd name="connsiteY14" fmla="*/ 1045029 h 1663715"/>
              <a:gd name="connsiteX15" fmla="*/ 2903988 w 4798102"/>
              <a:gd name="connsiteY15" fmla="*/ 1084218 h 1663715"/>
              <a:gd name="connsiteX16" fmla="*/ 3086868 w 4798102"/>
              <a:gd name="connsiteY16" fmla="*/ 1110343 h 1663715"/>
              <a:gd name="connsiteX17" fmla="*/ 3321999 w 4798102"/>
              <a:gd name="connsiteY17" fmla="*/ 1175658 h 1663715"/>
              <a:gd name="connsiteX18" fmla="*/ 3413439 w 4798102"/>
              <a:gd name="connsiteY18" fmla="*/ 1254035 h 1663715"/>
              <a:gd name="connsiteX19" fmla="*/ 3452628 w 4798102"/>
              <a:gd name="connsiteY19" fmla="*/ 1280160 h 1663715"/>
              <a:gd name="connsiteX20" fmla="*/ 3413439 w 4798102"/>
              <a:gd name="connsiteY20" fmla="*/ 1332412 h 1663715"/>
              <a:gd name="connsiteX21" fmla="*/ 3374250 w 4798102"/>
              <a:gd name="connsiteY21" fmla="*/ 1371600 h 1663715"/>
              <a:gd name="connsiteX22" fmla="*/ 3413439 w 4798102"/>
              <a:gd name="connsiteY22" fmla="*/ 1384663 h 1663715"/>
              <a:gd name="connsiteX23" fmla="*/ 3805325 w 4798102"/>
              <a:gd name="connsiteY23" fmla="*/ 1397726 h 1663715"/>
              <a:gd name="connsiteX24" fmla="*/ 4144959 w 4798102"/>
              <a:gd name="connsiteY24" fmla="*/ 1436915 h 1663715"/>
              <a:gd name="connsiteX25" fmla="*/ 4340902 w 4798102"/>
              <a:gd name="connsiteY25" fmla="*/ 1463040 h 1663715"/>
              <a:gd name="connsiteX26" fmla="*/ 4419279 w 4798102"/>
              <a:gd name="connsiteY26" fmla="*/ 1489166 h 1663715"/>
              <a:gd name="connsiteX27" fmla="*/ 4471530 w 4798102"/>
              <a:gd name="connsiteY27" fmla="*/ 1502229 h 1663715"/>
              <a:gd name="connsiteX28" fmla="*/ 4589096 w 4798102"/>
              <a:gd name="connsiteY28" fmla="*/ 1541418 h 1663715"/>
              <a:gd name="connsiteX29" fmla="*/ 4628285 w 4798102"/>
              <a:gd name="connsiteY29" fmla="*/ 1580606 h 1663715"/>
              <a:gd name="connsiteX30" fmla="*/ 4798102 w 4798102"/>
              <a:gd name="connsiteY30" fmla="*/ 1619795 h 1663715"/>
              <a:gd name="connsiteX31" fmla="*/ 4771976 w 4798102"/>
              <a:gd name="connsiteY31" fmla="*/ 1658983 h 1663715"/>
              <a:gd name="connsiteX32" fmla="*/ 4706662 w 4798102"/>
              <a:gd name="connsiteY32" fmla="*/ 1593669 h 1663715"/>
              <a:gd name="connsiteX33" fmla="*/ 4680536 w 4798102"/>
              <a:gd name="connsiteY33" fmla="*/ 1541418 h 1663715"/>
              <a:gd name="connsiteX34" fmla="*/ 4667473 w 4798102"/>
              <a:gd name="connsiteY34" fmla="*/ 1489166 h 1663715"/>
              <a:gd name="connsiteX35" fmla="*/ 4549908 w 4798102"/>
              <a:gd name="connsiteY35" fmla="*/ 1384663 h 1663715"/>
              <a:gd name="connsiteX36" fmla="*/ 4497656 w 4798102"/>
              <a:gd name="connsiteY36" fmla="*/ 1280160 h 1663715"/>
              <a:gd name="connsiteX37" fmla="*/ 4484593 w 4798102"/>
              <a:gd name="connsiteY37" fmla="*/ 1436915 h 1663715"/>
              <a:gd name="connsiteX38" fmla="*/ 4432342 w 4798102"/>
              <a:gd name="connsiteY38" fmla="*/ 1449978 h 1663715"/>
              <a:gd name="connsiteX39" fmla="*/ 4380090 w 4798102"/>
              <a:gd name="connsiteY39" fmla="*/ 1397726 h 1663715"/>
              <a:gd name="connsiteX40" fmla="*/ 4301713 w 4798102"/>
              <a:gd name="connsiteY40" fmla="*/ 1319349 h 1663715"/>
              <a:gd name="connsiteX41" fmla="*/ 4249462 w 4798102"/>
              <a:gd name="connsiteY41" fmla="*/ 1267098 h 1663715"/>
              <a:gd name="connsiteX42" fmla="*/ 4197210 w 4798102"/>
              <a:gd name="connsiteY42" fmla="*/ 1280160 h 1663715"/>
              <a:gd name="connsiteX43" fmla="*/ 4158022 w 4798102"/>
              <a:gd name="connsiteY43" fmla="*/ 1332412 h 1663715"/>
              <a:gd name="connsiteX44" fmla="*/ 4144959 w 4798102"/>
              <a:gd name="connsiteY44" fmla="*/ 1293223 h 1663715"/>
              <a:gd name="connsiteX45" fmla="*/ 4118833 w 4798102"/>
              <a:gd name="connsiteY45" fmla="*/ 1136469 h 1663715"/>
              <a:gd name="connsiteX46" fmla="*/ 4053519 w 4798102"/>
              <a:gd name="connsiteY46" fmla="*/ 1110343 h 1663715"/>
              <a:gd name="connsiteX47" fmla="*/ 4014330 w 4798102"/>
              <a:gd name="connsiteY47" fmla="*/ 1071155 h 1663715"/>
              <a:gd name="connsiteX48" fmla="*/ 3922890 w 4798102"/>
              <a:gd name="connsiteY48" fmla="*/ 1058092 h 1663715"/>
              <a:gd name="connsiteX49" fmla="*/ 3975142 w 4798102"/>
              <a:gd name="connsiteY49" fmla="*/ 1071155 h 1663715"/>
              <a:gd name="connsiteX50" fmla="*/ 4053519 w 4798102"/>
              <a:gd name="connsiteY50" fmla="*/ 1123406 h 1663715"/>
              <a:gd name="connsiteX51" fmla="*/ 4118833 w 4798102"/>
              <a:gd name="connsiteY51" fmla="*/ 1201783 h 1663715"/>
              <a:gd name="connsiteX52" fmla="*/ 4105770 w 4798102"/>
              <a:gd name="connsiteY52" fmla="*/ 1345475 h 1663715"/>
              <a:gd name="connsiteX53" fmla="*/ 4027393 w 4798102"/>
              <a:gd name="connsiteY53" fmla="*/ 1332412 h 1663715"/>
              <a:gd name="connsiteX54" fmla="*/ 3975142 w 4798102"/>
              <a:gd name="connsiteY54" fmla="*/ 1280160 h 1663715"/>
              <a:gd name="connsiteX55" fmla="*/ 3935953 w 4798102"/>
              <a:gd name="connsiteY55" fmla="*/ 1267098 h 1663715"/>
              <a:gd name="connsiteX56" fmla="*/ 3909828 w 4798102"/>
              <a:gd name="connsiteY56" fmla="*/ 1227909 h 1663715"/>
              <a:gd name="connsiteX57" fmla="*/ 3870639 w 4798102"/>
              <a:gd name="connsiteY57" fmla="*/ 1214846 h 1663715"/>
              <a:gd name="connsiteX58" fmla="*/ 3935953 w 4798102"/>
              <a:gd name="connsiteY58" fmla="*/ 1227909 h 1663715"/>
              <a:gd name="connsiteX59" fmla="*/ 3922890 w 4798102"/>
              <a:gd name="connsiteY59" fmla="*/ 1423852 h 1663715"/>
              <a:gd name="connsiteX60" fmla="*/ 3870639 w 4798102"/>
              <a:gd name="connsiteY60" fmla="*/ 1410789 h 1663715"/>
              <a:gd name="connsiteX61" fmla="*/ 3844513 w 4798102"/>
              <a:gd name="connsiteY61" fmla="*/ 1332412 h 1663715"/>
              <a:gd name="connsiteX62" fmla="*/ 3726948 w 4798102"/>
              <a:gd name="connsiteY62" fmla="*/ 1201783 h 1663715"/>
              <a:gd name="connsiteX63" fmla="*/ 3687759 w 4798102"/>
              <a:gd name="connsiteY63" fmla="*/ 1175658 h 1663715"/>
              <a:gd name="connsiteX64" fmla="*/ 3648570 w 4798102"/>
              <a:gd name="connsiteY64" fmla="*/ 1097280 h 1663715"/>
              <a:gd name="connsiteX65" fmla="*/ 3700822 w 4798102"/>
              <a:gd name="connsiteY65" fmla="*/ 1071155 h 1663715"/>
              <a:gd name="connsiteX66" fmla="*/ 3779199 w 4798102"/>
              <a:gd name="connsiteY66" fmla="*/ 1031966 h 1663715"/>
              <a:gd name="connsiteX67" fmla="*/ 3844513 w 4798102"/>
              <a:gd name="connsiteY67" fmla="*/ 979715 h 1663715"/>
              <a:gd name="connsiteX68" fmla="*/ 3740010 w 4798102"/>
              <a:gd name="connsiteY68" fmla="*/ 966652 h 1663715"/>
              <a:gd name="connsiteX69" fmla="*/ 3700822 w 4798102"/>
              <a:gd name="connsiteY69" fmla="*/ 992778 h 1663715"/>
              <a:gd name="connsiteX70" fmla="*/ 3622445 w 4798102"/>
              <a:gd name="connsiteY70" fmla="*/ 1084218 h 1663715"/>
              <a:gd name="connsiteX71" fmla="*/ 3596319 w 4798102"/>
              <a:gd name="connsiteY71" fmla="*/ 1136469 h 1663715"/>
              <a:gd name="connsiteX72" fmla="*/ 3609382 w 4798102"/>
              <a:gd name="connsiteY72" fmla="*/ 1214846 h 1663715"/>
              <a:gd name="connsiteX73" fmla="*/ 3648570 w 4798102"/>
              <a:gd name="connsiteY73" fmla="*/ 1254035 h 1663715"/>
              <a:gd name="connsiteX74" fmla="*/ 3661633 w 4798102"/>
              <a:gd name="connsiteY74" fmla="*/ 1306286 h 1663715"/>
              <a:gd name="connsiteX75" fmla="*/ 3622445 w 4798102"/>
              <a:gd name="connsiteY75" fmla="*/ 1371600 h 1663715"/>
              <a:gd name="connsiteX76" fmla="*/ 3609382 w 4798102"/>
              <a:gd name="connsiteY76" fmla="*/ 1332412 h 1663715"/>
              <a:gd name="connsiteX77" fmla="*/ 3596319 w 4798102"/>
              <a:gd name="connsiteY77" fmla="*/ 1280160 h 1663715"/>
              <a:gd name="connsiteX78" fmla="*/ 3557130 w 4798102"/>
              <a:gd name="connsiteY78" fmla="*/ 1136469 h 1663715"/>
              <a:gd name="connsiteX79" fmla="*/ 3544068 w 4798102"/>
              <a:gd name="connsiteY79" fmla="*/ 1005840 h 1663715"/>
              <a:gd name="connsiteX80" fmla="*/ 3504879 w 4798102"/>
              <a:gd name="connsiteY80" fmla="*/ 1018903 h 1663715"/>
              <a:gd name="connsiteX81" fmla="*/ 3478753 w 4798102"/>
              <a:gd name="connsiteY81" fmla="*/ 1201783 h 1663715"/>
              <a:gd name="connsiteX82" fmla="*/ 3452628 w 4798102"/>
              <a:gd name="connsiteY82" fmla="*/ 1254035 h 1663715"/>
              <a:gd name="connsiteX83" fmla="*/ 3465690 w 4798102"/>
              <a:gd name="connsiteY83" fmla="*/ 1031966 h 1663715"/>
              <a:gd name="connsiteX84" fmla="*/ 3478753 w 4798102"/>
              <a:gd name="connsiteY84" fmla="*/ 979715 h 1663715"/>
              <a:gd name="connsiteX85" fmla="*/ 3504879 w 4798102"/>
              <a:gd name="connsiteY85" fmla="*/ 940526 h 1663715"/>
              <a:gd name="connsiteX86" fmla="*/ 3465690 w 4798102"/>
              <a:gd name="connsiteY86" fmla="*/ 927463 h 1663715"/>
              <a:gd name="connsiteX87" fmla="*/ 3387313 w 4798102"/>
              <a:gd name="connsiteY87" fmla="*/ 992778 h 1663715"/>
              <a:gd name="connsiteX88" fmla="*/ 3348125 w 4798102"/>
              <a:gd name="connsiteY88" fmla="*/ 1018903 h 1663715"/>
              <a:gd name="connsiteX89" fmla="*/ 3269748 w 4798102"/>
              <a:gd name="connsiteY89" fmla="*/ 1097280 h 1663715"/>
              <a:gd name="connsiteX90" fmla="*/ 3335062 w 4798102"/>
              <a:gd name="connsiteY90" fmla="*/ 1031966 h 1663715"/>
              <a:gd name="connsiteX91" fmla="*/ 3374250 w 4798102"/>
              <a:gd name="connsiteY91" fmla="*/ 992778 h 1663715"/>
              <a:gd name="connsiteX92" fmla="*/ 3439565 w 4798102"/>
              <a:gd name="connsiteY92" fmla="*/ 979715 h 1663715"/>
              <a:gd name="connsiteX93" fmla="*/ 3478753 w 4798102"/>
              <a:gd name="connsiteY93" fmla="*/ 940526 h 1663715"/>
              <a:gd name="connsiteX94" fmla="*/ 3517942 w 4798102"/>
              <a:gd name="connsiteY94" fmla="*/ 927463 h 1663715"/>
              <a:gd name="connsiteX95" fmla="*/ 3570193 w 4798102"/>
              <a:gd name="connsiteY95" fmla="*/ 888275 h 1663715"/>
              <a:gd name="connsiteX96" fmla="*/ 3661633 w 4798102"/>
              <a:gd name="connsiteY96" fmla="*/ 822960 h 1663715"/>
              <a:gd name="connsiteX97" fmla="*/ 3517942 w 4798102"/>
              <a:gd name="connsiteY97" fmla="*/ 836023 h 1663715"/>
              <a:gd name="connsiteX98" fmla="*/ 3452628 w 4798102"/>
              <a:gd name="connsiteY98" fmla="*/ 849086 h 1663715"/>
              <a:gd name="connsiteX99" fmla="*/ 3361188 w 4798102"/>
              <a:gd name="connsiteY99" fmla="*/ 927463 h 1663715"/>
              <a:gd name="connsiteX100" fmla="*/ 3269748 w 4798102"/>
              <a:gd name="connsiteY100" fmla="*/ 966652 h 1663715"/>
              <a:gd name="connsiteX101" fmla="*/ 3243622 w 4798102"/>
              <a:gd name="connsiteY101" fmla="*/ 1005840 h 1663715"/>
              <a:gd name="connsiteX102" fmla="*/ 3165245 w 4798102"/>
              <a:gd name="connsiteY102" fmla="*/ 1045029 h 1663715"/>
              <a:gd name="connsiteX103" fmla="*/ 3178308 w 4798102"/>
              <a:gd name="connsiteY103" fmla="*/ 979715 h 1663715"/>
              <a:gd name="connsiteX104" fmla="*/ 3165245 w 4798102"/>
              <a:gd name="connsiteY104" fmla="*/ 914400 h 1663715"/>
              <a:gd name="connsiteX105" fmla="*/ 3126056 w 4798102"/>
              <a:gd name="connsiteY105" fmla="*/ 1005840 h 1663715"/>
              <a:gd name="connsiteX106" fmla="*/ 3112993 w 4798102"/>
              <a:gd name="connsiteY106" fmla="*/ 1084218 h 1663715"/>
              <a:gd name="connsiteX107" fmla="*/ 3086868 w 4798102"/>
              <a:gd name="connsiteY107" fmla="*/ 1045029 h 1663715"/>
              <a:gd name="connsiteX108" fmla="*/ 3060742 w 4798102"/>
              <a:gd name="connsiteY108" fmla="*/ 992778 h 1663715"/>
              <a:gd name="connsiteX109" fmla="*/ 3064163 w 4798102"/>
              <a:gd name="connsiteY109" fmla="*/ 772301 h 1663715"/>
              <a:gd name="connsiteX110" fmla="*/ 3008490 w 4798102"/>
              <a:gd name="connsiteY110" fmla="*/ 849086 h 1663715"/>
              <a:gd name="connsiteX111" fmla="*/ 2966584 w 4798102"/>
              <a:gd name="connsiteY111" fmla="*/ 968243 h 1663715"/>
              <a:gd name="connsiteX112" fmla="*/ 2917050 w 4798102"/>
              <a:gd name="connsiteY112" fmla="*/ 1005840 h 1663715"/>
              <a:gd name="connsiteX113" fmla="*/ 2903988 w 4798102"/>
              <a:gd name="connsiteY113" fmla="*/ 966652 h 1663715"/>
              <a:gd name="connsiteX114" fmla="*/ 2864799 w 4798102"/>
              <a:gd name="connsiteY114" fmla="*/ 875212 h 1663715"/>
              <a:gd name="connsiteX115" fmla="*/ 2851736 w 4798102"/>
              <a:gd name="connsiteY115" fmla="*/ 822960 h 1663715"/>
              <a:gd name="connsiteX116" fmla="*/ 2812548 w 4798102"/>
              <a:gd name="connsiteY116" fmla="*/ 783772 h 1663715"/>
              <a:gd name="connsiteX117" fmla="*/ 2838673 w 4798102"/>
              <a:gd name="connsiteY117" fmla="*/ 966652 h 1663715"/>
              <a:gd name="connsiteX118" fmla="*/ 2851736 w 4798102"/>
              <a:gd name="connsiteY118" fmla="*/ 1005840 h 1663715"/>
              <a:gd name="connsiteX119" fmla="*/ 2799485 w 4798102"/>
              <a:gd name="connsiteY119" fmla="*/ 1018903 h 1663715"/>
              <a:gd name="connsiteX120" fmla="*/ 2747233 w 4798102"/>
              <a:gd name="connsiteY120" fmla="*/ 901338 h 1663715"/>
              <a:gd name="connsiteX121" fmla="*/ 2734170 w 4798102"/>
              <a:gd name="connsiteY121" fmla="*/ 862149 h 1663715"/>
              <a:gd name="connsiteX122" fmla="*/ 2694982 w 4798102"/>
              <a:gd name="connsiteY122" fmla="*/ 822960 h 1663715"/>
              <a:gd name="connsiteX123" fmla="*/ 2655793 w 4798102"/>
              <a:gd name="connsiteY123" fmla="*/ 692332 h 1663715"/>
              <a:gd name="connsiteX124" fmla="*/ 2590479 w 4798102"/>
              <a:gd name="connsiteY124" fmla="*/ 613955 h 1663715"/>
              <a:gd name="connsiteX125" fmla="*/ 2616605 w 4798102"/>
              <a:gd name="connsiteY125" fmla="*/ 953589 h 1663715"/>
              <a:gd name="connsiteX126" fmla="*/ 2512102 w 4798102"/>
              <a:gd name="connsiteY126" fmla="*/ 940526 h 1663715"/>
              <a:gd name="connsiteX127" fmla="*/ 2472913 w 4798102"/>
              <a:gd name="connsiteY127" fmla="*/ 862149 h 1663715"/>
              <a:gd name="connsiteX128" fmla="*/ 2433725 w 4798102"/>
              <a:gd name="connsiteY128" fmla="*/ 731520 h 1663715"/>
              <a:gd name="connsiteX129" fmla="*/ 2394536 w 4798102"/>
              <a:gd name="connsiteY129" fmla="*/ 679269 h 1663715"/>
              <a:gd name="connsiteX130" fmla="*/ 2381473 w 4798102"/>
              <a:gd name="connsiteY130" fmla="*/ 600892 h 1663715"/>
              <a:gd name="connsiteX131" fmla="*/ 2389632 w 4798102"/>
              <a:gd name="connsiteY131" fmla="*/ 713536 h 1663715"/>
              <a:gd name="connsiteX132" fmla="*/ 2451485 w 4798102"/>
              <a:gd name="connsiteY132" fmla="*/ 813916 h 1663715"/>
              <a:gd name="connsiteX133" fmla="*/ 2407599 w 4798102"/>
              <a:gd name="connsiteY133" fmla="*/ 757646 h 1663715"/>
              <a:gd name="connsiteX134" fmla="*/ 2458723 w 4798102"/>
              <a:gd name="connsiteY134" fmla="*/ 852966 h 1663715"/>
              <a:gd name="connsiteX135" fmla="*/ 2433725 w 4798102"/>
              <a:gd name="connsiteY135" fmla="*/ 836023 h 1663715"/>
              <a:gd name="connsiteX136" fmla="*/ 2472913 w 4798102"/>
              <a:gd name="connsiteY136" fmla="*/ 862149 h 1663715"/>
              <a:gd name="connsiteX137" fmla="*/ 2512102 w 4798102"/>
              <a:gd name="connsiteY137" fmla="*/ 901338 h 1663715"/>
              <a:gd name="connsiteX138" fmla="*/ 2237782 w 4798102"/>
              <a:gd name="connsiteY138" fmla="*/ 927463 h 1663715"/>
              <a:gd name="connsiteX139" fmla="*/ 2211656 w 4798102"/>
              <a:gd name="connsiteY139" fmla="*/ 888275 h 1663715"/>
              <a:gd name="connsiteX140" fmla="*/ 2209419 w 4798102"/>
              <a:gd name="connsiteY140" fmla="*/ 936554 h 1663715"/>
              <a:gd name="connsiteX141" fmla="*/ 2172468 w 4798102"/>
              <a:gd name="connsiteY141" fmla="*/ 849086 h 1663715"/>
              <a:gd name="connsiteX142" fmla="*/ 2054902 w 4798102"/>
              <a:gd name="connsiteY142" fmla="*/ 809898 h 1663715"/>
              <a:gd name="connsiteX143" fmla="*/ 2071343 w 4798102"/>
              <a:gd name="connsiteY143" fmla="*/ 793904 h 1663715"/>
              <a:gd name="connsiteX144" fmla="*/ 2098704 w 4798102"/>
              <a:gd name="connsiteY144" fmla="*/ 752978 h 1663715"/>
              <a:gd name="connsiteX145" fmla="*/ 2084324 w 4798102"/>
              <a:gd name="connsiteY145" fmla="*/ 739916 h 1663715"/>
              <a:gd name="connsiteX146" fmla="*/ 2080244 w 4798102"/>
              <a:gd name="connsiteY146" fmla="*/ 736586 h 1663715"/>
              <a:gd name="connsiteX147" fmla="*/ 2172468 w 4798102"/>
              <a:gd name="connsiteY147" fmla="*/ 744583 h 1663715"/>
              <a:gd name="connsiteX148" fmla="*/ 2211656 w 4798102"/>
              <a:gd name="connsiteY148" fmla="*/ 796835 h 1663715"/>
              <a:gd name="connsiteX149" fmla="*/ 2250845 w 4798102"/>
              <a:gd name="connsiteY149" fmla="*/ 822960 h 1663715"/>
              <a:gd name="connsiteX150" fmla="*/ 2276970 w 4798102"/>
              <a:gd name="connsiteY150" fmla="*/ 862149 h 1663715"/>
              <a:gd name="connsiteX151" fmla="*/ 2224719 w 4798102"/>
              <a:gd name="connsiteY151" fmla="*/ 836023 h 1663715"/>
              <a:gd name="connsiteX152" fmla="*/ 2216436 w 4798102"/>
              <a:gd name="connsiteY152" fmla="*/ 553308 h 1663715"/>
              <a:gd name="connsiteX153" fmla="*/ 2271407 w 4798102"/>
              <a:gd name="connsiteY153" fmla="*/ 345351 h 1663715"/>
              <a:gd name="connsiteX154" fmla="*/ 2267109 w 4798102"/>
              <a:gd name="connsiteY154" fmla="*/ 429957 h 1663715"/>
              <a:gd name="connsiteX155" fmla="*/ 2276970 w 4798102"/>
              <a:gd name="connsiteY155" fmla="*/ 509452 h 1663715"/>
              <a:gd name="connsiteX156" fmla="*/ 2342285 w 4798102"/>
              <a:gd name="connsiteY156" fmla="*/ 587829 h 1663715"/>
              <a:gd name="connsiteX157" fmla="*/ 2368410 w 4798102"/>
              <a:gd name="connsiteY157" fmla="*/ 640080 h 1663715"/>
              <a:gd name="connsiteX158" fmla="*/ 2381473 w 4798102"/>
              <a:gd name="connsiteY158" fmla="*/ 679269 h 1663715"/>
              <a:gd name="connsiteX159" fmla="*/ 2420662 w 4798102"/>
              <a:gd name="connsiteY159" fmla="*/ 731520 h 1663715"/>
              <a:gd name="connsiteX160" fmla="*/ 2459850 w 4798102"/>
              <a:gd name="connsiteY160" fmla="*/ 862149 h 1663715"/>
              <a:gd name="connsiteX161" fmla="*/ 2482474 w 4798102"/>
              <a:gd name="connsiteY161" fmla="*/ 967196 h 1663715"/>
              <a:gd name="connsiteX162" fmla="*/ 2015713 w 4798102"/>
              <a:gd name="connsiteY162" fmla="*/ 914400 h 1663715"/>
              <a:gd name="connsiteX163" fmla="*/ 1963462 w 4798102"/>
              <a:gd name="connsiteY163" fmla="*/ 940526 h 1663715"/>
              <a:gd name="connsiteX164" fmla="*/ 1989588 w 4798102"/>
              <a:gd name="connsiteY164" fmla="*/ 836023 h 1663715"/>
              <a:gd name="connsiteX165" fmla="*/ 2028776 w 4798102"/>
              <a:gd name="connsiteY165" fmla="*/ 718458 h 1663715"/>
              <a:gd name="connsiteX166" fmla="*/ 2054902 w 4798102"/>
              <a:gd name="connsiteY166" fmla="*/ 666206 h 1663715"/>
              <a:gd name="connsiteX167" fmla="*/ 2067965 w 4798102"/>
              <a:gd name="connsiteY167" fmla="*/ 613955 h 1663715"/>
              <a:gd name="connsiteX168" fmla="*/ 2107153 w 4798102"/>
              <a:gd name="connsiteY168" fmla="*/ 600892 h 1663715"/>
              <a:gd name="connsiteX169" fmla="*/ 2151729 w 4798102"/>
              <a:gd name="connsiteY169" fmla="*/ 490748 h 1663715"/>
              <a:gd name="connsiteX170" fmla="*/ 2081028 w 4798102"/>
              <a:gd name="connsiteY170" fmla="*/ 587829 h 1663715"/>
              <a:gd name="connsiteX171" fmla="*/ 2028776 w 4798102"/>
              <a:gd name="connsiteY171" fmla="*/ 600892 h 1663715"/>
              <a:gd name="connsiteX172" fmla="*/ 1989588 w 4798102"/>
              <a:gd name="connsiteY172" fmla="*/ 640080 h 1663715"/>
              <a:gd name="connsiteX173" fmla="*/ 1898148 w 4798102"/>
              <a:gd name="connsiteY173" fmla="*/ 744583 h 1663715"/>
              <a:gd name="connsiteX174" fmla="*/ 1885085 w 4798102"/>
              <a:gd name="connsiteY174" fmla="*/ 783772 h 1663715"/>
              <a:gd name="connsiteX175" fmla="*/ 1872022 w 4798102"/>
              <a:gd name="connsiteY175" fmla="*/ 836023 h 1663715"/>
              <a:gd name="connsiteX176" fmla="*/ 1937336 w 4798102"/>
              <a:gd name="connsiteY176" fmla="*/ 522515 h 1663715"/>
              <a:gd name="connsiteX177" fmla="*/ 1989588 w 4798102"/>
              <a:gd name="connsiteY177" fmla="*/ 457200 h 1663715"/>
              <a:gd name="connsiteX178" fmla="*/ 2015713 w 4798102"/>
              <a:gd name="connsiteY178" fmla="*/ 418012 h 1663715"/>
              <a:gd name="connsiteX179" fmla="*/ 1832833 w 4798102"/>
              <a:gd name="connsiteY179" fmla="*/ 522515 h 1663715"/>
              <a:gd name="connsiteX180" fmla="*/ 1780582 w 4798102"/>
              <a:gd name="connsiteY180" fmla="*/ 640080 h 1663715"/>
              <a:gd name="connsiteX181" fmla="*/ 1728330 w 4798102"/>
              <a:gd name="connsiteY181" fmla="*/ 718458 h 1663715"/>
              <a:gd name="connsiteX182" fmla="*/ 1715268 w 4798102"/>
              <a:gd name="connsiteY182" fmla="*/ 757646 h 1663715"/>
              <a:gd name="connsiteX183" fmla="*/ 1767519 w 4798102"/>
              <a:gd name="connsiteY183" fmla="*/ 679269 h 1663715"/>
              <a:gd name="connsiteX184" fmla="*/ 1793645 w 4798102"/>
              <a:gd name="connsiteY184" fmla="*/ 613955 h 1663715"/>
              <a:gd name="connsiteX185" fmla="*/ 1832833 w 4798102"/>
              <a:gd name="connsiteY185" fmla="*/ 574766 h 1663715"/>
              <a:gd name="connsiteX186" fmla="*/ 1885085 w 4798102"/>
              <a:gd name="connsiteY186" fmla="*/ 470263 h 1663715"/>
              <a:gd name="connsiteX187" fmla="*/ 1793645 w 4798102"/>
              <a:gd name="connsiteY187" fmla="*/ 444138 h 1663715"/>
              <a:gd name="connsiteX188" fmla="*/ 1728330 w 4798102"/>
              <a:gd name="connsiteY188" fmla="*/ 483326 h 1663715"/>
              <a:gd name="connsiteX189" fmla="*/ 1623828 w 4798102"/>
              <a:gd name="connsiteY189" fmla="*/ 509452 h 1663715"/>
              <a:gd name="connsiteX190" fmla="*/ 1584639 w 4798102"/>
              <a:gd name="connsiteY190" fmla="*/ 522515 h 1663715"/>
              <a:gd name="connsiteX191" fmla="*/ 1493199 w 4798102"/>
              <a:gd name="connsiteY191" fmla="*/ 574766 h 1663715"/>
              <a:gd name="connsiteX192" fmla="*/ 1401759 w 4798102"/>
              <a:gd name="connsiteY192" fmla="*/ 613955 h 1663715"/>
              <a:gd name="connsiteX193" fmla="*/ 1362570 w 4798102"/>
              <a:gd name="connsiteY193" fmla="*/ 653143 h 1663715"/>
              <a:gd name="connsiteX194" fmla="*/ 1323382 w 4798102"/>
              <a:gd name="connsiteY194" fmla="*/ 679269 h 1663715"/>
              <a:gd name="connsiteX195" fmla="*/ 1427885 w 4798102"/>
              <a:gd name="connsiteY195" fmla="*/ 574766 h 1663715"/>
              <a:gd name="connsiteX196" fmla="*/ 1480136 w 4798102"/>
              <a:gd name="connsiteY196" fmla="*/ 457200 h 1663715"/>
              <a:gd name="connsiteX197" fmla="*/ 1558513 w 4798102"/>
              <a:gd name="connsiteY197" fmla="*/ 378823 h 1663715"/>
              <a:gd name="connsiteX198" fmla="*/ 1681518 w 4798102"/>
              <a:gd name="connsiteY198" fmla="*/ 286045 h 1663715"/>
              <a:gd name="connsiteX199" fmla="*/ 1493199 w 4798102"/>
              <a:gd name="connsiteY199" fmla="*/ 339635 h 1663715"/>
              <a:gd name="connsiteX200" fmla="*/ 1454010 w 4798102"/>
              <a:gd name="connsiteY200" fmla="*/ 378823 h 1663715"/>
              <a:gd name="connsiteX201" fmla="*/ 1414822 w 4798102"/>
              <a:gd name="connsiteY201" fmla="*/ 391886 h 1663715"/>
              <a:gd name="connsiteX202" fmla="*/ 1323382 w 4798102"/>
              <a:gd name="connsiteY202" fmla="*/ 418012 h 1663715"/>
              <a:gd name="connsiteX203" fmla="*/ 1284193 w 4798102"/>
              <a:gd name="connsiteY203" fmla="*/ 457200 h 1663715"/>
              <a:gd name="connsiteX204" fmla="*/ 1205816 w 4798102"/>
              <a:gd name="connsiteY204" fmla="*/ 509452 h 1663715"/>
              <a:gd name="connsiteX205" fmla="*/ 1258068 w 4798102"/>
              <a:gd name="connsiteY205" fmla="*/ 483326 h 1663715"/>
              <a:gd name="connsiteX206" fmla="*/ 1362570 w 4798102"/>
              <a:gd name="connsiteY206" fmla="*/ 365760 h 1663715"/>
              <a:gd name="connsiteX207" fmla="*/ 1427885 w 4798102"/>
              <a:gd name="connsiteY207" fmla="*/ 300446 h 1663715"/>
              <a:gd name="connsiteX208" fmla="*/ 1493199 w 4798102"/>
              <a:gd name="connsiteY208" fmla="*/ 287383 h 1663715"/>
              <a:gd name="connsiteX209" fmla="*/ 1454010 w 4798102"/>
              <a:gd name="connsiteY209" fmla="*/ 274320 h 1663715"/>
              <a:gd name="connsiteX210" fmla="*/ 1284193 w 4798102"/>
              <a:gd name="connsiteY210" fmla="*/ 313509 h 1663715"/>
              <a:gd name="connsiteX211" fmla="*/ 1231942 w 4798102"/>
              <a:gd name="connsiteY211" fmla="*/ 326572 h 1663715"/>
              <a:gd name="connsiteX212" fmla="*/ 1140502 w 4798102"/>
              <a:gd name="connsiteY212" fmla="*/ 378823 h 1663715"/>
              <a:gd name="connsiteX213" fmla="*/ 1075188 w 4798102"/>
              <a:gd name="connsiteY213" fmla="*/ 418012 h 1663715"/>
              <a:gd name="connsiteX214" fmla="*/ 1022936 w 4798102"/>
              <a:gd name="connsiteY214" fmla="*/ 444138 h 1663715"/>
              <a:gd name="connsiteX215" fmla="*/ 1101313 w 4798102"/>
              <a:gd name="connsiteY215" fmla="*/ 365760 h 1663715"/>
              <a:gd name="connsiteX216" fmla="*/ 1140502 w 4798102"/>
              <a:gd name="connsiteY216" fmla="*/ 326572 h 1663715"/>
              <a:gd name="connsiteX217" fmla="*/ 1231942 w 4798102"/>
              <a:gd name="connsiteY217" fmla="*/ 274320 h 1663715"/>
              <a:gd name="connsiteX218" fmla="*/ 1218879 w 4798102"/>
              <a:gd name="connsiteY218" fmla="*/ 222069 h 1663715"/>
              <a:gd name="connsiteX219" fmla="*/ 735553 w 4798102"/>
              <a:gd name="connsiteY219" fmla="*/ 300446 h 1663715"/>
              <a:gd name="connsiteX220" fmla="*/ 683302 w 4798102"/>
              <a:gd name="connsiteY220" fmla="*/ 339635 h 1663715"/>
              <a:gd name="connsiteX221" fmla="*/ 696365 w 4798102"/>
              <a:gd name="connsiteY221" fmla="*/ 300446 h 1663715"/>
              <a:gd name="connsiteX222" fmla="*/ 683302 w 4798102"/>
              <a:gd name="connsiteY222" fmla="*/ 13063 h 1663715"/>
              <a:gd name="connsiteX223" fmla="*/ 644113 w 4798102"/>
              <a:gd name="connsiteY223" fmla="*/ 130629 h 1663715"/>
              <a:gd name="connsiteX224" fmla="*/ 617988 w 4798102"/>
              <a:gd name="connsiteY224" fmla="*/ 339635 h 1663715"/>
              <a:gd name="connsiteX225" fmla="*/ 578799 w 4798102"/>
              <a:gd name="connsiteY225" fmla="*/ 326572 h 1663715"/>
              <a:gd name="connsiteX226" fmla="*/ 526548 w 4798102"/>
              <a:gd name="connsiteY226" fmla="*/ 235132 h 1663715"/>
              <a:gd name="connsiteX227" fmla="*/ 500422 w 4798102"/>
              <a:gd name="connsiteY227" fmla="*/ 104503 h 1663715"/>
              <a:gd name="connsiteX228" fmla="*/ 461233 w 4798102"/>
              <a:gd name="connsiteY228" fmla="*/ 0 h 1663715"/>
              <a:gd name="connsiteX229" fmla="*/ 435108 w 4798102"/>
              <a:gd name="connsiteY229" fmla="*/ 39189 h 1663715"/>
              <a:gd name="connsiteX230" fmla="*/ 382856 w 4798102"/>
              <a:gd name="connsiteY230" fmla="*/ 209006 h 1663715"/>
              <a:gd name="connsiteX231" fmla="*/ 356730 w 4798102"/>
              <a:gd name="connsiteY231" fmla="*/ 169818 h 1663715"/>
              <a:gd name="connsiteX232" fmla="*/ 317542 w 4798102"/>
              <a:gd name="connsiteY232" fmla="*/ 52252 h 1663715"/>
              <a:gd name="connsiteX233" fmla="*/ 265290 w 4798102"/>
              <a:gd name="connsiteY233" fmla="*/ 26126 h 1663715"/>
              <a:gd name="connsiteX234" fmla="*/ 278353 w 4798102"/>
              <a:gd name="connsiteY234" fmla="*/ 78378 h 1663715"/>
              <a:gd name="connsiteX235" fmla="*/ 317542 w 4798102"/>
              <a:gd name="connsiteY235" fmla="*/ 117566 h 1663715"/>
              <a:gd name="connsiteX236" fmla="*/ 369793 w 4798102"/>
              <a:gd name="connsiteY236" fmla="*/ 248195 h 1663715"/>
              <a:gd name="connsiteX237" fmla="*/ 343668 w 4798102"/>
              <a:gd name="connsiteY237" fmla="*/ 365760 h 1663715"/>
              <a:gd name="connsiteX238" fmla="*/ 265290 w 4798102"/>
              <a:gd name="connsiteY238" fmla="*/ 352698 h 1663715"/>
              <a:gd name="connsiteX239" fmla="*/ 213039 w 4798102"/>
              <a:gd name="connsiteY239" fmla="*/ 287383 h 1663715"/>
              <a:gd name="connsiteX240" fmla="*/ 199976 w 4798102"/>
              <a:gd name="connsiteY240" fmla="*/ 222069 h 1663715"/>
              <a:gd name="connsiteX241" fmla="*/ 173850 w 4798102"/>
              <a:gd name="connsiteY241" fmla="*/ 156755 h 1663715"/>
              <a:gd name="connsiteX242" fmla="*/ 160788 w 4798102"/>
              <a:gd name="connsiteY242" fmla="*/ 91440 h 1663715"/>
              <a:gd name="connsiteX243" fmla="*/ 213039 w 4798102"/>
              <a:gd name="connsiteY243" fmla="*/ 235132 h 1663715"/>
              <a:gd name="connsiteX244" fmla="*/ 226102 w 4798102"/>
              <a:gd name="connsiteY244" fmla="*/ 287383 h 1663715"/>
              <a:gd name="connsiteX245" fmla="*/ 186913 w 4798102"/>
              <a:gd name="connsiteY245" fmla="*/ 365760 h 1663715"/>
              <a:gd name="connsiteX246" fmla="*/ 147725 w 4798102"/>
              <a:gd name="connsiteY246" fmla="*/ 352698 h 1663715"/>
              <a:gd name="connsiteX247" fmla="*/ 134662 w 4798102"/>
              <a:gd name="connsiteY247" fmla="*/ 313509 h 1663715"/>
              <a:gd name="connsiteX248" fmla="*/ 95473 w 4798102"/>
              <a:gd name="connsiteY248" fmla="*/ 261258 h 1663715"/>
              <a:gd name="connsiteX249" fmla="*/ 19507 w 4798102"/>
              <a:gd name="connsiteY249" fmla="*/ 166586 h 1663715"/>
              <a:gd name="connsiteX250" fmla="*/ 4033 w 4798102"/>
              <a:gd name="connsiteY250" fmla="*/ 457200 h 1663715"/>
              <a:gd name="connsiteX251" fmla="*/ 17096 w 4798102"/>
              <a:gd name="connsiteY251" fmla="*/ 499351 h 1663715"/>
              <a:gd name="connsiteX252" fmla="*/ 60968 w 4798102"/>
              <a:gd name="connsiteY252" fmla="*/ 505143 h 1663715"/>
              <a:gd name="connsiteX253" fmla="*/ 173850 w 4798102"/>
              <a:gd name="connsiteY253" fmla="*/ 457200 h 1663715"/>
              <a:gd name="connsiteX0" fmla="*/ 66226 w 4798102"/>
              <a:gd name="connsiteY0" fmla="*/ 487364 h 1663715"/>
              <a:gd name="connsiteX1" fmla="*/ 95473 w 4798102"/>
              <a:gd name="connsiteY1" fmla="*/ 483326 h 1663715"/>
              <a:gd name="connsiteX2" fmla="*/ 838233 w 4798102"/>
              <a:gd name="connsiteY2" fmla="*/ 448497 h 1663715"/>
              <a:gd name="connsiteX3" fmla="*/ 879245 w 4798102"/>
              <a:gd name="connsiteY3" fmla="*/ 509452 h 1663715"/>
              <a:gd name="connsiteX4" fmla="*/ 931496 w 4798102"/>
              <a:gd name="connsiteY4" fmla="*/ 666206 h 1663715"/>
              <a:gd name="connsiteX5" fmla="*/ 983748 w 4798102"/>
              <a:gd name="connsiteY5" fmla="*/ 679269 h 1663715"/>
              <a:gd name="connsiteX6" fmla="*/ 1388696 w 4798102"/>
              <a:gd name="connsiteY6" fmla="*/ 744583 h 1663715"/>
              <a:gd name="connsiteX7" fmla="*/ 1558513 w 4798102"/>
              <a:gd name="connsiteY7" fmla="*/ 770709 h 1663715"/>
              <a:gd name="connsiteX8" fmla="*/ 1676079 w 4798102"/>
              <a:gd name="connsiteY8" fmla="*/ 809898 h 1663715"/>
              <a:gd name="connsiteX9" fmla="*/ 1741393 w 4798102"/>
              <a:gd name="connsiteY9" fmla="*/ 822960 h 1663715"/>
              <a:gd name="connsiteX10" fmla="*/ 1767519 w 4798102"/>
              <a:gd name="connsiteY10" fmla="*/ 862149 h 1663715"/>
              <a:gd name="connsiteX11" fmla="*/ 1806708 w 4798102"/>
              <a:gd name="connsiteY11" fmla="*/ 953589 h 1663715"/>
              <a:gd name="connsiteX12" fmla="*/ 1845896 w 4798102"/>
              <a:gd name="connsiteY12" fmla="*/ 966652 h 1663715"/>
              <a:gd name="connsiteX13" fmla="*/ 2329222 w 4798102"/>
              <a:gd name="connsiteY13" fmla="*/ 979715 h 1663715"/>
              <a:gd name="connsiteX14" fmla="*/ 2525165 w 4798102"/>
              <a:gd name="connsiteY14" fmla="*/ 1031966 h 1663715"/>
              <a:gd name="connsiteX15" fmla="*/ 2681919 w 4798102"/>
              <a:gd name="connsiteY15" fmla="*/ 1045029 h 1663715"/>
              <a:gd name="connsiteX16" fmla="*/ 2903988 w 4798102"/>
              <a:gd name="connsiteY16" fmla="*/ 1084218 h 1663715"/>
              <a:gd name="connsiteX17" fmla="*/ 3086868 w 4798102"/>
              <a:gd name="connsiteY17" fmla="*/ 1110343 h 1663715"/>
              <a:gd name="connsiteX18" fmla="*/ 3321999 w 4798102"/>
              <a:gd name="connsiteY18" fmla="*/ 1175658 h 1663715"/>
              <a:gd name="connsiteX19" fmla="*/ 3413439 w 4798102"/>
              <a:gd name="connsiteY19" fmla="*/ 1254035 h 1663715"/>
              <a:gd name="connsiteX20" fmla="*/ 3452628 w 4798102"/>
              <a:gd name="connsiteY20" fmla="*/ 1280160 h 1663715"/>
              <a:gd name="connsiteX21" fmla="*/ 3413439 w 4798102"/>
              <a:gd name="connsiteY21" fmla="*/ 1332412 h 1663715"/>
              <a:gd name="connsiteX22" fmla="*/ 3374250 w 4798102"/>
              <a:gd name="connsiteY22" fmla="*/ 1371600 h 1663715"/>
              <a:gd name="connsiteX23" fmla="*/ 3413439 w 4798102"/>
              <a:gd name="connsiteY23" fmla="*/ 1384663 h 1663715"/>
              <a:gd name="connsiteX24" fmla="*/ 3805325 w 4798102"/>
              <a:gd name="connsiteY24" fmla="*/ 1397726 h 1663715"/>
              <a:gd name="connsiteX25" fmla="*/ 4144959 w 4798102"/>
              <a:gd name="connsiteY25" fmla="*/ 1436915 h 1663715"/>
              <a:gd name="connsiteX26" fmla="*/ 4340902 w 4798102"/>
              <a:gd name="connsiteY26" fmla="*/ 1463040 h 1663715"/>
              <a:gd name="connsiteX27" fmla="*/ 4419279 w 4798102"/>
              <a:gd name="connsiteY27" fmla="*/ 1489166 h 1663715"/>
              <a:gd name="connsiteX28" fmla="*/ 4471530 w 4798102"/>
              <a:gd name="connsiteY28" fmla="*/ 1502229 h 1663715"/>
              <a:gd name="connsiteX29" fmla="*/ 4589096 w 4798102"/>
              <a:gd name="connsiteY29" fmla="*/ 1541418 h 1663715"/>
              <a:gd name="connsiteX30" fmla="*/ 4628285 w 4798102"/>
              <a:gd name="connsiteY30" fmla="*/ 1580606 h 1663715"/>
              <a:gd name="connsiteX31" fmla="*/ 4798102 w 4798102"/>
              <a:gd name="connsiteY31" fmla="*/ 1619795 h 1663715"/>
              <a:gd name="connsiteX32" fmla="*/ 4771976 w 4798102"/>
              <a:gd name="connsiteY32" fmla="*/ 1658983 h 1663715"/>
              <a:gd name="connsiteX33" fmla="*/ 4706662 w 4798102"/>
              <a:gd name="connsiteY33" fmla="*/ 1593669 h 1663715"/>
              <a:gd name="connsiteX34" fmla="*/ 4680536 w 4798102"/>
              <a:gd name="connsiteY34" fmla="*/ 1541418 h 1663715"/>
              <a:gd name="connsiteX35" fmla="*/ 4667473 w 4798102"/>
              <a:gd name="connsiteY35" fmla="*/ 1489166 h 1663715"/>
              <a:gd name="connsiteX36" fmla="*/ 4549908 w 4798102"/>
              <a:gd name="connsiteY36" fmla="*/ 1384663 h 1663715"/>
              <a:gd name="connsiteX37" fmla="*/ 4497656 w 4798102"/>
              <a:gd name="connsiteY37" fmla="*/ 1280160 h 1663715"/>
              <a:gd name="connsiteX38" fmla="*/ 4484593 w 4798102"/>
              <a:gd name="connsiteY38" fmla="*/ 1436915 h 1663715"/>
              <a:gd name="connsiteX39" fmla="*/ 4432342 w 4798102"/>
              <a:gd name="connsiteY39" fmla="*/ 1449978 h 1663715"/>
              <a:gd name="connsiteX40" fmla="*/ 4380090 w 4798102"/>
              <a:gd name="connsiteY40" fmla="*/ 1397726 h 1663715"/>
              <a:gd name="connsiteX41" fmla="*/ 4301713 w 4798102"/>
              <a:gd name="connsiteY41" fmla="*/ 1319349 h 1663715"/>
              <a:gd name="connsiteX42" fmla="*/ 4249462 w 4798102"/>
              <a:gd name="connsiteY42" fmla="*/ 1267098 h 1663715"/>
              <a:gd name="connsiteX43" fmla="*/ 4197210 w 4798102"/>
              <a:gd name="connsiteY43" fmla="*/ 1280160 h 1663715"/>
              <a:gd name="connsiteX44" fmla="*/ 4158022 w 4798102"/>
              <a:gd name="connsiteY44" fmla="*/ 1332412 h 1663715"/>
              <a:gd name="connsiteX45" fmla="*/ 4144959 w 4798102"/>
              <a:gd name="connsiteY45" fmla="*/ 1293223 h 1663715"/>
              <a:gd name="connsiteX46" fmla="*/ 4118833 w 4798102"/>
              <a:gd name="connsiteY46" fmla="*/ 1136469 h 1663715"/>
              <a:gd name="connsiteX47" fmla="*/ 4053519 w 4798102"/>
              <a:gd name="connsiteY47" fmla="*/ 1110343 h 1663715"/>
              <a:gd name="connsiteX48" fmla="*/ 4014330 w 4798102"/>
              <a:gd name="connsiteY48" fmla="*/ 1071155 h 1663715"/>
              <a:gd name="connsiteX49" fmla="*/ 3922890 w 4798102"/>
              <a:gd name="connsiteY49" fmla="*/ 1058092 h 1663715"/>
              <a:gd name="connsiteX50" fmla="*/ 3975142 w 4798102"/>
              <a:gd name="connsiteY50" fmla="*/ 1071155 h 1663715"/>
              <a:gd name="connsiteX51" fmla="*/ 4053519 w 4798102"/>
              <a:gd name="connsiteY51" fmla="*/ 1123406 h 1663715"/>
              <a:gd name="connsiteX52" fmla="*/ 4118833 w 4798102"/>
              <a:gd name="connsiteY52" fmla="*/ 1201783 h 1663715"/>
              <a:gd name="connsiteX53" fmla="*/ 4105770 w 4798102"/>
              <a:gd name="connsiteY53" fmla="*/ 1345475 h 1663715"/>
              <a:gd name="connsiteX54" fmla="*/ 4027393 w 4798102"/>
              <a:gd name="connsiteY54" fmla="*/ 1332412 h 1663715"/>
              <a:gd name="connsiteX55" fmla="*/ 3975142 w 4798102"/>
              <a:gd name="connsiteY55" fmla="*/ 1280160 h 1663715"/>
              <a:gd name="connsiteX56" fmla="*/ 3935953 w 4798102"/>
              <a:gd name="connsiteY56" fmla="*/ 1267098 h 1663715"/>
              <a:gd name="connsiteX57" fmla="*/ 3909828 w 4798102"/>
              <a:gd name="connsiteY57" fmla="*/ 1227909 h 1663715"/>
              <a:gd name="connsiteX58" fmla="*/ 3870639 w 4798102"/>
              <a:gd name="connsiteY58" fmla="*/ 1214846 h 1663715"/>
              <a:gd name="connsiteX59" fmla="*/ 3935953 w 4798102"/>
              <a:gd name="connsiteY59" fmla="*/ 1227909 h 1663715"/>
              <a:gd name="connsiteX60" fmla="*/ 3922890 w 4798102"/>
              <a:gd name="connsiteY60" fmla="*/ 1423852 h 1663715"/>
              <a:gd name="connsiteX61" fmla="*/ 3870639 w 4798102"/>
              <a:gd name="connsiteY61" fmla="*/ 1410789 h 1663715"/>
              <a:gd name="connsiteX62" fmla="*/ 3844513 w 4798102"/>
              <a:gd name="connsiteY62" fmla="*/ 1332412 h 1663715"/>
              <a:gd name="connsiteX63" fmla="*/ 3726948 w 4798102"/>
              <a:gd name="connsiteY63" fmla="*/ 1201783 h 1663715"/>
              <a:gd name="connsiteX64" fmla="*/ 3687759 w 4798102"/>
              <a:gd name="connsiteY64" fmla="*/ 1175658 h 1663715"/>
              <a:gd name="connsiteX65" fmla="*/ 3648570 w 4798102"/>
              <a:gd name="connsiteY65" fmla="*/ 1097280 h 1663715"/>
              <a:gd name="connsiteX66" fmla="*/ 3700822 w 4798102"/>
              <a:gd name="connsiteY66" fmla="*/ 1071155 h 1663715"/>
              <a:gd name="connsiteX67" fmla="*/ 3779199 w 4798102"/>
              <a:gd name="connsiteY67" fmla="*/ 1031966 h 1663715"/>
              <a:gd name="connsiteX68" fmla="*/ 3844513 w 4798102"/>
              <a:gd name="connsiteY68" fmla="*/ 979715 h 1663715"/>
              <a:gd name="connsiteX69" fmla="*/ 3740010 w 4798102"/>
              <a:gd name="connsiteY69" fmla="*/ 966652 h 1663715"/>
              <a:gd name="connsiteX70" fmla="*/ 3700822 w 4798102"/>
              <a:gd name="connsiteY70" fmla="*/ 992778 h 1663715"/>
              <a:gd name="connsiteX71" fmla="*/ 3622445 w 4798102"/>
              <a:gd name="connsiteY71" fmla="*/ 1084218 h 1663715"/>
              <a:gd name="connsiteX72" fmla="*/ 3596319 w 4798102"/>
              <a:gd name="connsiteY72" fmla="*/ 1136469 h 1663715"/>
              <a:gd name="connsiteX73" fmla="*/ 3609382 w 4798102"/>
              <a:gd name="connsiteY73" fmla="*/ 1214846 h 1663715"/>
              <a:gd name="connsiteX74" fmla="*/ 3648570 w 4798102"/>
              <a:gd name="connsiteY74" fmla="*/ 1254035 h 1663715"/>
              <a:gd name="connsiteX75" fmla="*/ 3661633 w 4798102"/>
              <a:gd name="connsiteY75" fmla="*/ 1306286 h 1663715"/>
              <a:gd name="connsiteX76" fmla="*/ 3622445 w 4798102"/>
              <a:gd name="connsiteY76" fmla="*/ 1371600 h 1663715"/>
              <a:gd name="connsiteX77" fmla="*/ 3609382 w 4798102"/>
              <a:gd name="connsiteY77" fmla="*/ 1332412 h 1663715"/>
              <a:gd name="connsiteX78" fmla="*/ 3596319 w 4798102"/>
              <a:gd name="connsiteY78" fmla="*/ 1280160 h 1663715"/>
              <a:gd name="connsiteX79" fmla="*/ 3557130 w 4798102"/>
              <a:gd name="connsiteY79" fmla="*/ 1136469 h 1663715"/>
              <a:gd name="connsiteX80" fmla="*/ 3544068 w 4798102"/>
              <a:gd name="connsiteY80" fmla="*/ 1005840 h 1663715"/>
              <a:gd name="connsiteX81" fmla="*/ 3504879 w 4798102"/>
              <a:gd name="connsiteY81" fmla="*/ 1018903 h 1663715"/>
              <a:gd name="connsiteX82" fmla="*/ 3478753 w 4798102"/>
              <a:gd name="connsiteY82" fmla="*/ 1201783 h 1663715"/>
              <a:gd name="connsiteX83" fmla="*/ 3452628 w 4798102"/>
              <a:gd name="connsiteY83" fmla="*/ 1254035 h 1663715"/>
              <a:gd name="connsiteX84" fmla="*/ 3465690 w 4798102"/>
              <a:gd name="connsiteY84" fmla="*/ 1031966 h 1663715"/>
              <a:gd name="connsiteX85" fmla="*/ 3478753 w 4798102"/>
              <a:gd name="connsiteY85" fmla="*/ 979715 h 1663715"/>
              <a:gd name="connsiteX86" fmla="*/ 3504879 w 4798102"/>
              <a:gd name="connsiteY86" fmla="*/ 940526 h 1663715"/>
              <a:gd name="connsiteX87" fmla="*/ 3465690 w 4798102"/>
              <a:gd name="connsiteY87" fmla="*/ 927463 h 1663715"/>
              <a:gd name="connsiteX88" fmla="*/ 3387313 w 4798102"/>
              <a:gd name="connsiteY88" fmla="*/ 992778 h 1663715"/>
              <a:gd name="connsiteX89" fmla="*/ 3348125 w 4798102"/>
              <a:gd name="connsiteY89" fmla="*/ 1018903 h 1663715"/>
              <a:gd name="connsiteX90" fmla="*/ 3269748 w 4798102"/>
              <a:gd name="connsiteY90" fmla="*/ 1097280 h 1663715"/>
              <a:gd name="connsiteX91" fmla="*/ 3335062 w 4798102"/>
              <a:gd name="connsiteY91" fmla="*/ 1031966 h 1663715"/>
              <a:gd name="connsiteX92" fmla="*/ 3374250 w 4798102"/>
              <a:gd name="connsiteY92" fmla="*/ 992778 h 1663715"/>
              <a:gd name="connsiteX93" fmla="*/ 3439565 w 4798102"/>
              <a:gd name="connsiteY93" fmla="*/ 979715 h 1663715"/>
              <a:gd name="connsiteX94" fmla="*/ 3478753 w 4798102"/>
              <a:gd name="connsiteY94" fmla="*/ 940526 h 1663715"/>
              <a:gd name="connsiteX95" fmla="*/ 3517942 w 4798102"/>
              <a:gd name="connsiteY95" fmla="*/ 927463 h 1663715"/>
              <a:gd name="connsiteX96" fmla="*/ 3570193 w 4798102"/>
              <a:gd name="connsiteY96" fmla="*/ 888275 h 1663715"/>
              <a:gd name="connsiteX97" fmla="*/ 3661633 w 4798102"/>
              <a:gd name="connsiteY97" fmla="*/ 822960 h 1663715"/>
              <a:gd name="connsiteX98" fmla="*/ 3517942 w 4798102"/>
              <a:gd name="connsiteY98" fmla="*/ 836023 h 1663715"/>
              <a:gd name="connsiteX99" fmla="*/ 3452628 w 4798102"/>
              <a:gd name="connsiteY99" fmla="*/ 849086 h 1663715"/>
              <a:gd name="connsiteX100" fmla="*/ 3361188 w 4798102"/>
              <a:gd name="connsiteY100" fmla="*/ 927463 h 1663715"/>
              <a:gd name="connsiteX101" fmla="*/ 3269748 w 4798102"/>
              <a:gd name="connsiteY101" fmla="*/ 966652 h 1663715"/>
              <a:gd name="connsiteX102" fmla="*/ 3243622 w 4798102"/>
              <a:gd name="connsiteY102" fmla="*/ 1005840 h 1663715"/>
              <a:gd name="connsiteX103" fmla="*/ 3165245 w 4798102"/>
              <a:gd name="connsiteY103" fmla="*/ 1045029 h 1663715"/>
              <a:gd name="connsiteX104" fmla="*/ 3178308 w 4798102"/>
              <a:gd name="connsiteY104" fmla="*/ 979715 h 1663715"/>
              <a:gd name="connsiteX105" fmla="*/ 3165245 w 4798102"/>
              <a:gd name="connsiteY105" fmla="*/ 914400 h 1663715"/>
              <a:gd name="connsiteX106" fmla="*/ 3126056 w 4798102"/>
              <a:gd name="connsiteY106" fmla="*/ 1005840 h 1663715"/>
              <a:gd name="connsiteX107" fmla="*/ 3112993 w 4798102"/>
              <a:gd name="connsiteY107" fmla="*/ 1084218 h 1663715"/>
              <a:gd name="connsiteX108" fmla="*/ 3086868 w 4798102"/>
              <a:gd name="connsiteY108" fmla="*/ 1045029 h 1663715"/>
              <a:gd name="connsiteX109" fmla="*/ 3060742 w 4798102"/>
              <a:gd name="connsiteY109" fmla="*/ 992778 h 1663715"/>
              <a:gd name="connsiteX110" fmla="*/ 3064163 w 4798102"/>
              <a:gd name="connsiteY110" fmla="*/ 772301 h 1663715"/>
              <a:gd name="connsiteX111" fmla="*/ 3008490 w 4798102"/>
              <a:gd name="connsiteY111" fmla="*/ 849086 h 1663715"/>
              <a:gd name="connsiteX112" fmla="*/ 2966584 w 4798102"/>
              <a:gd name="connsiteY112" fmla="*/ 968243 h 1663715"/>
              <a:gd name="connsiteX113" fmla="*/ 2917050 w 4798102"/>
              <a:gd name="connsiteY113" fmla="*/ 1005840 h 1663715"/>
              <a:gd name="connsiteX114" fmla="*/ 2903988 w 4798102"/>
              <a:gd name="connsiteY114" fmla="*/ 966652 h 1663715"/>
              <a:gd name="connsiteX115" fmla="*/ 2864799 w 4798102"/>
              <a:gd name="connsiteY115" fmla="*/ 875212 h 1663715"/>
              <a:gd name="connsiteX116" fmla="*/ 2851736 w 4798102"/>
              <a:gd name="connsiteY116" fmla="*/ 822960 h 1663715"/>
              <a:gd name="connsiteX117" fmla="*/ 2812548 w 4798102"/>
              <a:gd name="connsiteY117" fmla="*/ 783772 h 1663715"/>
              <a:gd name="connsiteX118" fmla="*/ 2838673 w 4798102"/>
              <a:gd name="connsiteY118" fmla="*/ 966652 h 1663715"/>
              <a:gd name="connsiteX119" fmla="*/ 2851736 w 4798102"/>
              <a:gd name="connsiteY119" fmla="*/ 1005840 h 1663715"/>
              <a:gd name="connsiteX120" fmla="*/ 2799485 w 4798102"/>
              <a:gd name="connsiteY120" fmla="*/ 1018903 h 1663715"/>
              <a:gd name="connsiteX121" fmla="*/ 2747233 w 4798102"/>
              <a:gd name="connsiteY121" fmla="*/ 901338 h 1663715"/>
              <a:gd name="connsiteX122" fmla="*/ 2734170 w 4798102"/>
              <a:gd name="connsiteY122" fmla="*/ 862149 h 1663715"/>
              <a:gd name="connsiteX123" fmla="*/ 2694982 w 4798102"/>
              <a:gd name="connsiteY123" fmla="*/ 822960 h 1663715"/>
              <a:gd name="connsiteX124" fmla="*/ 2655793 w 4798102"/>
              <a:gd name="connsiteY124" fmla="*/ 692332 h 1663715"/>
              <a:gd name="connsiteX125" fmla="*/ 2590479 w 4798102"/>
              <a:gd name="connsiteY125" fmla="*/ 613955 h 1663715"/>
              <a:gd name="connsiteX126" fmla="*/ 2616605 w 4798102"/>
              <a:gd name="connsiteY126" fmla="*/ 953589 h 1663715"/>
              <a:gd name="connsiteX127" fmla="*/ 2512102 w 4798102"/>
              <a:gd name="connsiteY127" fmla="*/ 940526 h 1663715"/>
              <a:gd name="connsiteX128" fmla="*/ 2472913 w 4798102"/>
              <a:gd name="connsiteY128" fmla="*/ 862149 h 1663715"/>
              <a:gd name="connsiteX129" fmla="*/ 2433725 w 4798102"/>
              <a:gd name="connsiteY129" fmla="*/ 731520 h 1663715"/>
              <a:gd name="connsiteX130" fmla="*/ 2394536 w 4798102"/>
              <a:gd name="connsiteY130" fmla="*/ 679269 h 1663715"/>
              <a:gd name="connsiteX131" fmla="*/ 2381473 w 4798102"/>
              <a:gd name="connsiteY131" fmla="*/ 600892 h 1663715"/>
              <a:gd name="connsiteX132" fmla="*/ 2389632 w 4798102"/>
              <a:gd name="connsiteY132" fmla="*/ 713536 h 1663715"/>
              <a:gd name="connsiteX133" fmla="*/ 2451485 w 4798102"/>
              <a:gd name="connsiteY133" fmla="*/ 813916 h 1663715"/>
              <a:gd name="connsiteX134" fmla="*/ 2407599 w 4798102"/>
              <a:gd name="connsiteY134" fmla="*/ 757646 h 1663715"/>
              <a:gd name="connsiteX135" fmla="*/ 2458723 w 4798102"/>
              <a:gd name="connsiteY135" fmla="*/ 852966 h 1663715"/>
              <a:gd name="connsiteX136" fmla="*/ 2433725 w 4798102"/>
              <a:gd name="connsiteY136" fmla="*/ 836023 h 1663715"/>
              <a:gd name="connsiteX137" fmla="*/ 2472913 w 4798102"/>
              <a:gd name="connsiteY137" fmla="*/ 862149 h 1663715"/>
              <a:gd name="connsiteX138" fmla="*/ 2512102 w 4798102"/>
              <a:gd name="connsiteY138" fmla="*/ 901338 h 1663715"/>
              <a:gd name="connsiteX139" fmla="*/ 2237782 w 4798102"/>
              <a:gd name="connsiteY139" fmla="*/ 927463 h 1663715"/>
              <a:gd name="connsiteX140" fmla="*/ 2211656 w 4798102"/>
              <a:gd name="connsiteY140" fmla="*/ 888275 h 1663715"/>
              <a:gd name="connsiteX141" fmla="*/ 2209419 w 4798102"/>
              <a:gd name="connsiteY141" fmla="*/ 936554 h 1663715"/>
              <a:gd name="connsiteX142" fmla="*/ 2172468 w 4798102"/>
              <a:gd name="connsiteY142" fmla="*/ 849086 h 1663715"/>
              <a:gd name="connsiteX143" fmla="*/ 2054902 w 4798102"/>
              <a:gd name="connsiteY143" fmla="*/ 809898 h 1663715"/>
              <a:gd name="connsiteX144" fmla="*/ 2071343 w 4798102"/>
              <a:gd name="connsiteY144" fmla="*/ 793904 h 1663715"/>
              <a:gd name="connsiteX145" fmla="*/ 2098704 w 4798102"/>
              <a:gd name="connsiteY145" fmla="*/ 752978 h 1663715"/>
              <a:gd name="connsiteX146" fmla="*/ 2084324 w 4798102"/>
              <a:gd name="connsiteY146" fmla="*/ 739916 h 1663715"/>
              <a:gd name="connsiteX147" fmla="*/ 2080244 w 4798102"/>
              <a:gd name="connsiteY147" fmla="*/ 736586 h 1663715"/>
              <a:gd name="connsiteX148" fmla="*/ 2172468 w 4798102"/>
              <a:gd name="connsiteY148" fmla="*/ 744583 h 1663715"/>
              <a:gd name="connsiteX149" fmla="*/ 2211656 w 4798102"/>
              <a:gd name="connsiteY149" fmla="*/ 796835 h 1663715"/>
              <a:gd name="connsiteX150" fmla="*/ 2250845 w 4798102"/>
              <a:gd name="connsiteY150" fmla="*/ 822960 h 1663715"/>
              <a:gd name="connsiteX151" fmla="*/ 2276970 w 4798102"/>
              <a:gd name="connsiteY151" fmla="*/ 862149 h 1663715"/>
              <a:gd name="connsiteX152" fmla="*/ 2224719 w 4798102"/>
              <a:gd name="connsiteY152" fmla="*/ 836023 h 1663715"/>
              <a:gd name="connsiteX153" fmla="*/ 2216436 w 4798102"/>
              <a:gd name="connsiteY153" fmla="*/ 553308 h 1663715"/>
              <a:gd name="connsiteX154" fmla="*/ 2271407 w 4798102"/>
              <a:gd name="connsiteY154" fmla="*/ 345351 h 1663715"/>
              <a:gd name="connsiteX155" fmla="*/ 2267109 w 4798102"/>
              <a:gd name="connsiteY155" fmla="*/ 429957 h 1663715"/>
              <a:gd name="connsiteX156" fmla="*/ 2276970 w 4798102"/>
              <a:gd name="connsiteY156" fmla="*/ 509452 h 1663715"/>
              <a:gd name="connsiteX157" fmla="*/ 2342285 w 4798102"/>
              <a:gd name="connsiteY157" fmla="*/ 587829 h 1663715"/>
              <a:gd name="connsiteX158" fmla="*/ 2368410 w 4798102"/>
              <a:gd name="connsiteY158" fmla="*/ 640080 h 1663715"/>
              <a:gd name="connsiteX159" fmla="*/ 2381473 w 4798102"/>
              <a:gd name="connsiteY159" fmla="*/ 679269 h 1663715"/>
              <a:gd name="connsiteX160" fmla="*/ 2420662 w 4798102"/>
              <a:gd name="connsiteY160" fmla="*/ 731520 h 1663715"/>
              <a:gd name="connsiteX161" fmla="*/ 2459850 w 4798102"/>
              <a:gd name="connsiteY161" fmla="*/ 862149 h 1663715"/>
              <a:gd name="connsiteX162" fmla="*/ 2482474 w 4798102"/>
              <a:gd name="connsiteY162" fmla="*/ 967196 h 1663715"/>
              <a:gd name="connsiteX163" fmla="*/ 2015713 w 4798102"/>
              <a:gd name="connsiteY163" fmla="*/ 914400 h 1663715"/>
              <a:gd name="connsiteX164" fmla="*/ 1963462 w 4798102"/>
              <a:gd name="connsiteY164" fmla="*/ 940526 h 1663715"/>
              <a:gd name="connsiteX165" fmla="*/ 1989588 w 4798102"/>
              <a:gd name="connsiteY165" fmla="*/ 836023 h 1663715"/>
              <a:gd name="connsiteX166" fmla="*/ 2028776 w 4798102"/>
              <a:gd name="connsiteY166" fmla="*/ 718458 h 1663715"/>
              <a:gd name="connsiteX167" fmla="*/ 2054902 w 4798102"/>
              <a:gd name="connsiteY167" fmla="*/ 666206 h 1663715"/>
              <a:gd name="connsiteX168" fmla="*/ 2067965 w 4798102"/>
              <a:gd name="connsiteY168" fmla="*/ 613955 h 1663715"/>
              <a:gd name="connsiteX169" fmla="*/ 2107153 w 4798102"/>
              <a:gd name="connsiteY169" fmla="*/ 600892 h 1663715"/>
              <a:gd name="connsiteX170" fmla="*/ 2151729 w 4798102"/>
              <a:gd name="connsiteY170" fmla="*/ 490748 h 1663715"/>
              <a:gd name="connsiteX171" fmla="*/ 2081028 w 4798102"/>
              <a:gd name="connsiteY171" fmla="*/ 587829 h 1663715"/>
              <a:gd name="connsiteX172" fmla="*/ 2028776 w 4798102"/>
              <a:gd name="connsiteY172" fmla="*/ 600892 h 1663715"/>
              <a:gd name="connsiteX173" fmla="*/ 1989588 w 4798102"/>
              <a:gd name="connsiteY173" fmla="*/ 640080 h 1663715"/>
              <a:gd name="connsiteX174" fmla="*/ 1898148 w 4798102"/>
              <a:gd name="connsiteY174" fmla="*/ 744583 h 1663715"/>
              <a:gd name="connsiteX175" fmla="*/ 1885085 w 4798102"/>
              <a:gd name="connsiteY175" fmla="*/ 783772 h 1663715"/>
              <a:gd name="connsiteX176" fmla="*/ 1872022 w 4798102"/>
              <a:gd name="connsiteY176" fmla="*/ 836023 h 1663715"/>
              <a:gd name="connsiteX177" fmla="*/ 1937336 w 4798102"/>
              <a:gd name="connsiteY177" fmla="*/ 522515 h 1663715"/>
              <a:gd name="connsiteX178" fmla="*/ 1989588 w 4798102"/>
              <a:gd name="connsiteY178" fmla="*/ 457200 h 1663715"/>
              <a:gd name="connsiteX179" fmla="*/ 2015713 w 4798102"/>
              <a:gd name="connsiteY179" fmla="*/ 418012 h 1663715"/>
              <a:gd name="connsiteX180" fmla="*/ 1832833 w 4798102"/>
              <a:gd name="connsiteY180" fmla="*/ 522515 h 1663715"/>
              <a:gd name="connsiteX181" fmla="*/ 1780582 w 4798102"/>
              <a:gd name="connsiteY181" fmla="*/ 640080 h 1663715"/>
              <a:gd name="connsiteX182" fmla="*/ 1728330 w 4798102"/>
              <a:gd name="connsiteY182" fmla="*/ 718458 h 1663715"/>
              <a:gd name="connsiteX183" fmla="*/ 1715268 w 4798102"/>
              <a:gd name="connsiteY183" fmla="*/ 757646 h 1663715"/>
              <a:gd name="connsiteX184" fmla="*/ 1767519 w 4798102"/>
              <a:gd name="connsiteY184" fmla="*/ 679269 h 1663715"/>
              <a:gd name="connsiteX185" fmla="*/ 1793645 w 4798102"/>
              <a:gd name="connsiteY185" fmla="*/ 613955 h 1663715"/>
              <a:gd name="connsiteX186" fmla="*/ 1832833 w 4798102"/>
              <a:gd name="connsiteY186" fmla="*/ 574766 h 1663715"/>
              <a:gd name="connsiteX187" fmla="*/ 1885085 w 4798102"/>
              <a:gd name="connsiteY187" fmla="*/ 470263 h 1663715"/>
              <a:gd name="connsiteX188" fmla="*/ 1793645 w 4798102"/>
              <a:gd name="connsiteY188" fmla="*/ 444138 h 1663715"/>
              <a:gd name="connsiteX189" fmla="*/ 1728330 w 4798102"/>
              <a:gd name="connsiteY189" fmla="*/ 483326 h 1663715"/>
              <a:gd name="connsiteX190" fmla="*/ 1623828 w 4798102"/>
              <a:gd name="connsiteY190" fmla="*/ 509452 h 1663715"/>
              <a:gd name="connsiteX191" fmla="*/ 1584639 w 4798102"/>
              <a:gd name="connsiteY191" fmla="*/ 522515 h 1663715"/>
              <a:gd name="connsiteX192" fmla="*/ 1493199 w 4798102"/>
              <a:gd name="connsiteY192" fmla="*/ 574766 h 1663715"/>
              <a:gd name="connsiteX193" fmla="*/ 1401759 w 4798102"/>
              <a:gd name="connsiteY193" fmla="*/ 613955 h 1663715"/>
              <a:gd name="connsiteX194" fmla="*/ 1362570 w 4798102"/>
              <a:gd name="connsiteY194" fmla="*/ 653143 h 1663715"/>
              <a:gd name="connsiteX195" fmla="*/ 1323382 w 4798102"/>
              <a:gd name="connsiteY195" fmla="*/ 679269 h 1663715"/>
              <a:gd name="connsiteX196" fmla="*/ 1427885 w 4798102"/>
              <a:gd name="connsiteY196" fmla="*/ 574766 h 1663715"/>
              <a:gd name="connsiteX197" fmla="*/ 1480136 w 4798102"/>
              <a:gd name="connsiteY197" fmla="*/ 457200 h 1663715"/>
              <a:gd name="connsiteX198" fmla="*/ 1558513 w 4798102"/>
              <a:gd name="connsiteY198" fmla="*/ 378823 h 1663715"/>
              <a:gd name="connsiteX199" fmla="*/ 1681518 w 4798102"/>
              <a:gd name="connsiteY199" fmla="*/ 286045 h 1663715"/>
              <a:gd name="connsiteX200" fmla="*/ 1493199 w 4798102"/>
              <a:gd name="connsiteY200" fmla="*/ 339635 h 1663715"/>
              <a:gd name="connsiteX201" fmla="*/ 1454010 w 4798102"/>
              <a:gd name="connsiteY201" fmla="*/ 378823 h 1663715"/>
              <a:gd name="connsiteX202" fmla="*/ 1414822 w 4798102"/>
              <a:gd name="connsiteY202" fmla="*/ 391886 h 1663715"/>
              <a:gd name="connsiteX203" fmla="*/ 1323382 w 4798102"/>
              <a:gd name="connsiteY203" fmla="*/ 418012 h 1663715"/>
              <a:gd name="connsiteX204" fmla="*/ 1284193 w 4798102"/>
              <a:gd name="connsiteY204" fmla="*/ 457200 h 1663715"/>
              <a:gd name="connsiteX205" fmla="*/ 1205816 w 4798102"/>
              <a:gd name="connsiteY205" fmla="*/ 509452 h 1663715"/>
              <a:gd name="connsiteX206" fmla="*/ 1258068 w 4798102"/>
              <a:gd name="connsiteY206" fmla="*/ 483326 h 1663715"/>
              <a:gd name="connsiteX207" fmla="*/ 1362570 w 4798102"/>
              <a:gd name="connsiteY207" fmla="*/ 365760 h 1663715"/>
              <a:gd name="connsiteX208" fmla="*/ 1427885 w 4798102"/>
              <a:gd name="connsiteY208" fmla="*/ 300446 h 1663715"/>
              <a:gd name="connsiteX209" fmla="*/ 1493199 w 4798102"/>
              <a:gd name="connsiteY209" fmla="*/ 287383 h 1663715"/>
              <a:gd name="connsiteX210" fmla="*/ 1454010 w 4798102"/>
              <a:gd name="connsiteY210" fmla="*/ 274320 h 1663715"/>
              <a:gd name="connsiteX211" fmla="*/ 1284193 w 4798102"/>
              <a:gd name="connsiteY211" fmla="*/ 313509 h 1663715"/>
              <a:gd name="connsiteX212" fmla="*/ 1231942 w 4798102"/>
              <a:gd name="connsiteY212" fmla="*/ 326572 h 1663715"/>
              <a:gd name="connsiteX213" fmla="*/ 1140502 w 4798102"/>
              <a:gd name="connsiteY213" fmla="*/ 378823 h 1663715"/>
              <a:gd name="connsiteX214" fmla="*/ 1075188 w 4798102"/>
              <a:gd name="connsiteY214" fmla="*/ 418012 h 1663715"/>
              <a:gd name="connsiteX215" fmla="*/ 1022936 w 4798102"/>
              <a:gd name="connsiteY215" fmla="*/ 444138 h 1663715"/>
              <a:gd name="connsiteX216" fmla="*/ 1101313 w 4798102"/>
              <a:gd name="connsiteY216" fmla="*/ 365760 h 1663715"/>
              <a:gd name="connsiteX217" fmla="*/ 1140502 w 4798102"/>
              <a:gd name="connsiteY217" fmla="*/ 326572 h 1663715"/>
              <a:gd name="connsiteX218" fmla="*/ 1231942 w 4798102"/>
              <a:gd name="connsiteY218" fmla="*/ 274320 h 1663715"/>
              <a:gd name="connsiteX219" fmla="*/ 1218879 w 4798102"/>
              <a:gd name="connsiteY219" fmla="*/ 222069 h 1663715"/>
              <a:gd name="connsiteX220" fmla="*/ 735553 w 4798102"/>
              <a:gd name="connsiteY220" fmla="*/ 300446 h 1663715"/>
              <a:gd name="connsiteX221" fmla="*/ 683302 w 4798102"/>
              <a:gd name="connsiteY221" fmla="*/ 339635 h 1663715"/>
              <a:gd name="connsiteX222" fmla="*/ 696365 w 4798102"/>
              <a:gd name="connsiteY222" fmla="*/ 300446 h 1663715"/>
              <a:gd name="connsiteX223" fmla="*/ 683302 w 4798102"/>
              <a:gd name="connsiteY223" fmla="*/ 13063 h 1663715"/>
              <a:gd name="connsiteX224" fmla="*/ 644113 w 4798102"/>
              <a:gd name="connsiteY224" fmla="*/ 130629 h 1663715"/>
              <a:gd name="connsiteX225" fmla="*/ 617988 w 4798102"/>
              <a:gd name="connsiteY225" fmla="*/ 339635 h 1663715"/>
              <a:gd name="connsiteX226" fmla="*/ 578799 w 4798102"/>
              <a:gd name="connsiteY226" fmla="*/ 326572 h 1663715"/>
              <a:gd name="connsiteX227" fmla="*/ 526548 w 4798102"/>
              <a:gd name="connsiteY227" fmla="*/ 235132 h 1663715"/>
              <a:gd name="connsiteX228" fmla="*/ 500422 w 4798102"/>
              <a:gd name="connsiteY228" fmla="*/ 104503 h 1663715"/>
              <a:gd name="connsiteX229" fmla="*/ 461233 w 4798102"/>
              <a:gd name="connsiteY229" fmla="*/ 0 h 1663715"/>
              <a:gd name="connsiteX230" fmla="*/ 435108 w 4798102"/>
              <a:gd name="connsiteY230" fmla="*/ 39189 h 1663715"/>
              <a:gd name="connsiteX231" fmla="*/ 382856 w 4798102"/>
              <a:gd name="connsiteY231" fmla="*/ 209006 h 1663715"/>
              <a:gd name="connsiteX232" fmla="*/ 356730 w 4798102"/>
              <a:gd name="connsiteY232" fmla="*/ 169818 h 1663715"/>
              <a:gd name="connsiteX233" fmla="*/ 317542 w 4798102"/>
              <a:gd name="connsiteY233" fmla="*/ 52252 h 1663715"/>
              <a:gd name="connsiteX234" fmla="*/ 265290 w 4798102"/>
              <a:gd name="connsiteY234" fmla="*/ 26126 h 1663715"/>
              <a:gd name="connsiteX235" fmla="*/ 278353 w 4798102"/>
              <a:gd name="connsiteY235" fmla="*/ 78378 h 1663715"/>
              <a:gd name="connsiteX236" fmla="*/ 317542 w 4798102"/>
              <a:gd name="connsiteY236" fmla="*/ 117566 h 1663715"/>
              <a:gd name="connsiteX237" fmla="*/ 369793 w 4798102"/>
              <a:gd name="connsiteY237" fmla="*/ 248195 h 1663715"/>
              <a:gd name="connsiteX238" fmla="*/ 343668 w 4798102"/>
              <a:gd name="connsiteY238" fmla="*/ 365760 h 1663715"/>
              <a:gd name="connsiteX239" fmla="*/ 265290 w 4798102"/>
              <a:gd name="connsiteY239" fmla="*/ 352698 h 1663715"/>
              <a:gd name="connsiteX240" fmla="*/ 213039 w 4798102"/>
              <a:gd name="connsiteY240" fmla="*/ 287383 h 1663715"/>
              <a:gd name="connsiteX241" fmla="*/ 199976 w 4798102"/>
              <a:gd name="connsiteY241" fmla="*/ 222069 h 1663715"/>
              <a:gd name="connsiteX242" fmla="*/ 173850 w 4798102"/>
              <a:gd name="connsiteY242" fmla="*/ 156755 h 1663715"/>
              <a:gd name="connsiteX243" fmla="*/ 160788 w 4798102"/>
              <a:gd name="connsiteY243" fmla="*/ 91440 h 1663715"/>
              <a:gd name="connsiteX244" fmla="*/ 213039 w 4798102"/>
              <a:gd name="connsiteY244" fmla="*/ 235132 h 1663715"/>
              <a:gd name="connsiteX245" fmla="*/ 226102 w 4798102"/>
              <a:gd name="connsiteY245" fmla="*/ 287383 h 1663715"/>
              <a:gd name="connsiteX246" fmla="*/ 186913 w 4798102"/>
              <a:gd name="connsiteY246" fmla="*/ 365760 h 1663715"/>
              <a:gd name="connsiteX247" fmla="*/ 147725 w 4798102"/>
              <a:gd name="connsiteY247" fmla="*/ 352698 h 1663715"/>
              <a:gd name="connsiteX248" fmla="*/ 134662 w 4798102"/>
              <a:gd name="connsiteY248" fmla="*/ 313509 h 1663715"/>
              <a:gd name="connsiteX249" fmla="*/ 95473 w 4798102"/>
              <a:gd name="connsiteY249" fmla="*/ 261258 h 1663715"/>
              <a:gd name="connsiteX250" fmla="*/ 19507 w 4798102"/>
              <a:gd name="connsiteY250" fmla="*/ 166586 h 1663715"/>
              <a:gd name="connsiteX251" fmla="*/ 4033 w 4798102"/>
              <a:gd name="connsiteY251" fmla="*/ 457200 h 1663715"/>
              <a:gd name="connsiteX252" fmla="*/ 17096 w 4798102"/>
              <a:gd name="connsiteY252" fmla="*/ 499351 h 1663715"/>
              <a:gd name="connsiteX253" fmla="*/ 60968 w 4798102"/>
              <a:gd name="connsiteY253" fmla="*/ 505143 h 1663715"/>
              <a:gd name="connsiteX254" fmla="*/ 173850 w 4798102"/>
              <a:gd name="connsiteY254" fmla="*/ 457200 h 1663715"/>
              <a:gd name="connsiteX0" fmla="*/ 66226 w 4798102"/>
              <a:gd name="connsiteY0" fmla="*/ 487364 h 1663715"/>
              <a:gd name="connsiteX1" fmla="*/ 95473 w 4798102"/>
              <a:gd name="connsiteY1" fmla="*/ 483326 h 1663715"/>
              <a:gd name="connsiteX2" fmla="*/ 838233 w 4798102"/>
              <a:gd name="connsiteY2" fmla="*/ 448497 h 1663715"/>
              <a:gd name="connsiteX3" fmla="*/ 879245 w 4798102"/>
              <a:gd name="connsiteY3" fmla="*/ 509452 h 1663715"/>
              <a:gd name="connsiteX4" fmla="*/ 799893 w 4798102"/>
              <a:gd name="connsiteY4" fmla="*/ 528626 h 1663715"/>
              <a:gd name="connsiteX5" fmla="*/ 931496 w 4798102"/>
              <a:gd name="connsiteY5" fmla="*/ 666206 h 1663715"/>
              <a:gd name="connsiteX6" fmla="*/ 983748 w 4798102"/>
              <a:gd name="connsiteY6" fmla="*/ 679269 h 1663715"/>
              <a:gd name="connsiteX7" fmla="*/ 1388696 w 4798102"/>
              <a:gd name="connsiteY7" fmla="*/ 744583 h 1663715"/>
              <a:gd name="connsiteX8" fmla="*/ 1558513 w 4798102"/>
              <a:gd name="connsiteY8" fmla="*/ 770709 h 1663715"/>
              <a:gd name="connsiteX9" fmla="*/ 1676079 w 4798102"/>
              <a:gd name="connsiteY9" fmla="*/ 809898 h 1663715"/>
              <a:gd name="connsiteX10" fmla="*/ 1741393 w 4798102"/>
              <a:gd name="connsiteY10" fmla="*/ 822960 h 1663715"/>
              <a:gd name="connsiteX11" fmla="*/ 1767519 w 4798102"/>
              <a:gd name="connsiteY11" fmla="*/ 862149 h 1663715"/>
              <a:gd name="connsiteX12" fmla="*/ 1806708 w 4798102"/>
              <a:gd name="connsiteY12" fmla="*/ 953589 h 1663715"/>
              <a:gd name="connsiteX13" fmla="*/ 1845896 w 4798102"/>
              <a:gd name="connsiteY13" fmla="*/ 966652 h 1663715"/>
              <a:gd name="connsiteX14" fmla="*/ 2329222 w 4798102"/>
              <a:gd name="connsiteY14" fmla="*/ 979715 h 1663715"/>
              <a:gd name="connsiteX15" fmla="*/ 2525165 w 4798102"/>
              <a:gd name="connsiteY15" fmla="*/ 1031966 h 1663715"/>
              <a:gd name="connsiteX16" fmla="*/ 2681919 w 4798102"/>
              <a:gd name="connsiteY16" fmla="*/ 1045029 h 1663715"/>
              <a:gd name="connsiteX17" fmla="*/ 2903988 w 4798102"/>
              <a:gd name="connsiteY17" fmla="*/ 1084218 h 1663715"/>
              <a:gd name="connsiteX18" fmla="*/ 3086868 w 4798102"/>
              <a:gd name="connsiteY18" fmla="*/ 1110343 h 1663715"/>
              <a:gd name="connsiteX19" fmla="*/ 3321999 w 4798102"/>
              <a:gd name="connsiteY19" fmla="*/ 1175658 h 1663715"/>
              <a:gd name="connsiteX20" fmla="*/ 3413439 w 4798102"/>
              <a:gd name="connsiteY20" fmla="*/ 1254035 h 1663715"/>
              <a:gd name="connsiteX21" fmla="*/ 3452628 w 4798102"/>
              <a:gd name="connsiteY21" fmla="*/ 1280160 h 1663715"/>
              <a:gd name="connsiteX22" fmla="*/ 3413439 w 4798102"/>
              <a:gd name="connsiteY22" fmla="*/ 1332412 h 1663715"/>
              <a:gd name="connsiteX23" fmla="*/ 3374250 w 4798102"/>
              <a:gd name="connsiteY23" fmla="*/ 1371600 h 1663715"/>
              <a:gd name="connsiteX24" fmla="*/ 3413439 w 4798102"/>
              <a:gd name="connsiteY24" fmla="*/ 1384663 h 1663715"/>
              <a:gd name="connsiteX25" fmla="*/ 3805325 w 4798102"/>
              <a:gd name="connsiteY25" fmla="*/ 1397726 h 1663715"/>
              <a:gd name="connsiteX26" fmla="*/ 4144959 w 4798102"/>
              <a:gd name="connsiteY26" fmla="*/ 1436915 h 1663715"/>
              <a:gd name="connsiteX27" fmla="*/ 4340902 w 4798102"/>
              <a:gd name="connsiteY27" fmla="*/ 1463040 h 1663715"/>
              <a:gd name="connsiteX28" fmla="*/ 4419279 w 4798102"/>
              <a:gd name="connsiteY28" fmla="*/ 1489166 h 1663715"/>
              <a:gd name="connsiteX29" fmla="*/ 4471530 w 4798102"/>
              <a:gd name="connsiteY29" fmla="*/ 1502229 h 1663715"/>
              <a:gd name="connsiteX30" fmla="*/ 4589096 w 4798102"/>
              <a:gd name="connsiteY30" fmla="*/ 1541418 h 1663715"/>
              <a:gd name="connsiteX31" fmla="*/ 4628285 w 4798102"/>
              <a:gd name="connsiteY31" fmla="*/ 1580606 h 1663715"/>
              <a:gd name="connsiteX32" fmla="*/ 4798102 w 4798102"/>
              <a:gd name="connsiteY32" fmla="*/ 1619795 h 1663715"/>
              <a:gd name="connsiteX33" fmla="*/ 4771976 w 4798102"/>
              <a:gd name="connsiteY33" fmla="*/ 1658983 h 1663715"/>
              <a:gd name="connsiteX34" fmla="*/ 4706662 w 4798102"/>
              <a:gd name="connsiteY34" fmla="*/ 1593669 h 1663715"/>
              <a:gd name="connsiteX35" fmla="*/ 4680536 w 4798102"/>
              <a:gd name="connsiteY35" fmla="*/ 1541418 h 1663715"/>
              <a:gd name="connsiteX36" fmla="*/ 4667473 w 4798102"/>
              <a:gd name="connsiteY36" fmla="*/ 1489166 h 1663715"/>
              <a:gd name="connsiteX37" fmla="*/ 4549908 w 4798102"/>
              <a:gd name="connsiteY37" fmla="*/ 1384663 h 1663715"/>
              <a:gd name="connsiteX38" fmla="*/ 4497656 w 4798102"/>
              <a:gd name="connsiteY38" fmla="*/ 1280160 h 1663715"/>
              <a:gd name="connsiteX39" fmla="*/ 4484593 w 4798102"/>
              <a:gd name="connsiteY39" fmla="*/ 1436915 h 1663715"/>
              <a:gd name="connsiteX40" fmla="*/ 4432342 w 4798102"/>
              <a:gd name="connsiteY40" fmla="*/ 1449978 h 1663715"/>
              <a:gd name="connsiteX41" fmla="*/ 4380090 w 4798102"/>
              <a:gd name="connsiteY41" fmla="*/ 1397726 h 1663715"/>
              <a:gd name="connsiteX42" fmla="*/ 4301713 w 4798102"/>
              <a:gd name="connsiteY42" fmla="*/ 1319349 h 1663715"/>
              <a:gd name="connsiteX43" fmla="*/ 4249462 w 4798102"/>
              <a:gd name="connsiteY43" fmla="*/ 1267098 h 1663715"/>
              <a:gd name="connsiteX44" fmla="*/ 4197210 w 4798102"/>
              <a:gd name="connsiteY44" fmla="*/ 1280160 h 1663715"/>
              <a:gd name="connsiteX45" fmla="*/ 4158022 w 4798102"/>
              <a:gd name="connsiteY45" fmla="*/ 1332412 h 1663715"/>
              <a:gd name="connsiteX46" fmla="*/ 4144959 w 4798102"/>
              <a:gd name="connsiteY46" fmla="*/ 1293223 h 1663715"/>
              <a:gd name="connsiteX47" fmla="*/ 4118833 w 4798102"/>
              <a:gd name="connsiteY47" fmla="*/ 1136469 h 1663715"/>
              <a:gd name="connsiteX48" fmla="*/ 4053519 w 4798102"/>
              <a:gd name="connsiteY48" fmla="*/ 1110343 h 1663715"/>
              <a:gd name="connsiteX49" fmla="*/ 4014330 w 4798102"/>
              <a:gd name="connsiteY49" fmla="*/ 1071155 h 1663715"/>
              <a:gd name="connsiteX50" fmla="*/ 3922890 w 4798102"/>
              <a:gd name="connsiteY50" fmla="*/ 1058092 h 1663715"/>
              <a:gd name="connsiteX51" fmla="*/ 3975142 w 4798102"/>
              <a:gd name="connsiteY51" fmla="*/ 1071155 h 1663715"/>
              <a:gd name="connsiteX52" fmla="*/ 4053519 w 4798102"/>
              <a:gd name="connsiteY52" fmla="*/ 1123406 h 1663715"/>
              <a:gd name="connsiteX53" fmla="*/ 4118833 w 4798102"/>
              <a:gd name="connsiteY53" fmla="*/ 1201783 h 1663715"/>
              <a:gd name="connsiteX54" fmla="*/ 4105770 w 4798102"/>
              <a:gd name="connsiteY54" fmla="*/ 1345475 h 1663715"/>
              <a:gd name="connsiteX55" fmla="*/ 4027393 w 4798102"/>
              <a:gd name="connsiteY55" fmla="*/ 1332412 h 1663715"/>
              <a:gd name="connsiteX56" fmla="*/ 3975142 w 4798102"/>
              <a:gd name="connsiteY56" fmla="*/ 1280160 h 1663715"/>
              <a:gd name="connsiteX57" fmla="*/ 3935953 w 4798102"/>
              <a:gd name="connsiteY57" fmla="*/ 1267098 h 1663715"/>
              <a:gd name="connsiteX58" fmla="*/ 3909828 w 4798102"/>
              <a:gd name="connsiteY58" fmla="*/ 1227909 h 1663715"/>
              <a:gd name="connsiteX59" fmla="*/ 3870639 w 4798102"/>
              <a:gd name="connsiteY59" fmla="*/ 1214846 h 1663715"/>
              <a:gd name="connsiteX60" fmla="*/ 3935953 w 4798102"/>
              <a:gd name="connsiteY60" fmla="*/ 1227909 h 1663715"/>
              <a:gd name="connsiteX61" fmla="*/ 3922890 w 4798102"/>
              <a:gd name="connsiteY61" fmla="*/ 1423852 h 1663715"/>
              <a:gd name="connsiteX62" fmla="*/ 3870639 w 4798102"/>
              <a:gd name="connsiteY62" fmla="*/ 1410789 h 1663715"/>
              <a:gd name="connsiteX63" fmla="*/ 3844513 w 4798102"/>
              <a:gd name="connsiteY63" fmla="*/ 1332412 h 1663715"/>
              <a:gd name="connsiteX64" fmla="*/ 3726948 w 4798102"/>
              <a:gd name="connsiteY64" fmla="*/ 1201783 h 1663715"/>
              <a:gd name="connsiteX65" fmla="*/ 3687759 w 4798102"/>
              <a:gd name="connsiteY65" fmla="*/ 1175658 h 1663715"/>
              <a:gd name="connsiteX66" fmla="*/ 3648570 w 4798102"/>
              <a:gd name="connsiteY66" fmla="*/ 1097280 h 1663715"/>
              <a:gd name="connsiteX67" fmla="*/ 3700822 w 4798102"/>
              <a:gd name="connsiteY67" fmla="*/ 1071155 h 1663715"/>
              <a:gd name="connsiteX68" fmla="*/ 3779199 w 4798102"/>
              <a:gd name="connsiteY68" fmla="*/ 1031966 h 1663715"/>
              <a:gd name="connsiteX69" fmla="*/ 3844513 w 4798102"/>
              <a:gd name="connsiteY69" fmla="*/ 979715 h 1663715"/>
              <a:gd name="connsiteX70" fmla="*/ 3740010 w 4798102"/>
              <a:gd name="connsiteY70" fmla="*/ 966652 h 1663715"/>
              <a:gd name="connsiteX71" fmla="*/ 3700822 w 4798102"/>
              <a:gd name="connsiteY71" fmla="*/ 992778 h 1663715"/>
              <a:gd name="connsiteX72" fmla="*/ 3622445 w 4798102"/>
              <a:gd name="connsiteY72" fmla="*/ 1084218 h 1663715"/>
              <a:gd name="connsiteX73" fmla="*/ 3596319 w 4798102"/>
              <a:gd name="connsiteY73" fmla="*/ 1136469 h 1663715"/>
              <a:gd name="connsiteX74" fmla="*/ 3609382 w 4798102"/>
              <a:gd name="connsiteY74" fmla="*/ 1214846 h 1663715"/>
              <a:gd name="connsiteX75" fmla="*/ 3648570 w 4798102"/>
              <a:gd name="connsiteY75" fmla="*/ 1254035 h 1663715"/>
              <a:gd name="connsiteX76" fmla="*/ 3661633 w 4798102"/>
              <a:gd name="connsiteY76" fmla="*/ 1306286 h 1663715"/>
              <a:gd name="connsiteX77" fmla="*/ 3622445 w 4798102"/>
              <a:gd name="connsiteY77" fmla="*/ 1371600 h 1663715"/>
              <a:gd name="connsiteX78" fmla="*/ 3609382 w 4798102"/>
              <a:gd name="connsiteY78" fmla="*/ 1332412 h 1663715"/>
              <a:gd name="connsiteX79" fmla="*/ 3596319 w 4798102"/>
              <a:gd name="connsiteY79" fmla="*/ 1280160 h 1663715"/>
              <a:gd name="connsiteX80" fmla="*/ 3557130 w 4798102"/>
              <a:gd name="connsiteY80" fmla="*/ 1136469 h 1663715"/>
              <a:gd name="connsiteX81" fmla="*/ 3544068 w 4798102"/>
              <a:gd name="connsiteY81" fmla="*/ 1005840 h 1663715"/>
              <a:gd name="connsiteX82" fmla="*/ 3504879 w 4798102"/>
              <a:gd name="connsiteY82" fmla="*/ 1018903 h 1663715"/>
              <a:gd name="connsiteX83" fmla="*/ 3478753 w 4798102"/>
              <a:gd name="connsiteY83" fmla="*/ 1201783 h 1663715"/>
              <a:gd name="connsiteX84" fmla="*/ 3452628 w 4798102"/>
              <a:gd name="connsiteY84" fmla="*/ 1254035 h 1663715"/>
              <a:gd name="connsiteX85" fmla="*/ 3465690 w 4798102"/>
              <a:gd name="connsiteY85" fmla="*/ 1031966 h 1663715"/>
              <a:gd name="connsiteX86" fmla="*/ 3478753 w 4798102"/>
              <a:gd name="connsiteY86" fmla="*/ 979715 h 1663715"/>
              <a:gd name="connsiteX87" fmla="*/ 3504879 w 4798102"/>
              <a:gd name="connsiteY87" fmla="*/ 940526 h 1663715"/>
              <a:gd name="connsiteX88" fmla="*/ 3465690 w 4798102"/>
              <a:gd name="connsiteY88" fmla="*/ 927463 h 1663715"/>
              <a:gd name="connsiteX89" fmla="*/ 3387313 w 4798102"/>
              <a:gd name="connsiteY89" fmla="*/ 992778 h 1663715"/>
              <a:gd name="connsiteX90" fmla="*/ 3348125 w 4798102"/>
              <a:gd name="connsiteY90" fmla="*/ 1018903 h 1663715"/>
              <a:gd name="connsiteX91" fmla="*/ 3269748 w 4798102"/>
              <a:gd name="connsiteY91" fmla="*/ 1097280 h 1663715"/>
              <a:gd name="connsiteX92" fmla="*/ 3335062 w 4798102"/>
              <a:gd name="connsiteY92" fmla="*/ 1031966 h 1663715"/>
              <a:gd name="connsiteX93" fmla="*/ 3374250 w 4798102"/>
              <a:gd name="connsiteY93" fmla="*/ 992778 h 1663715"/>
              <a:gd name="connsiteX94" fmla="*/ 3439565 w 4798102"/>
              <a:gd name="connsiteY94" fmla="*/ 979715 h 1663715"/>
              <a:gd name="connsiteX95" fmla="*/ 3478753 w 4798102"/>
              <a:gd name="connsiteY95" fmla="*/ 940526 h 1663715"/>
              <a:gd name="connsiteX96" fmla="*/ 3517942 w 4798102"/>
              <a:gd name="connsiteY96" fmla="*/ 927463 h 1663715"/>
              <a:gd name="connsiteX97" fmla="*/ 3570193 w 4798102"/>
              <a:gd name="connsiteY97" fmla="*/ 888275 h 1663715"/>
              <a:gd name="connsiteX98" fmla="*/ 3661633 w 4798102"/>
              <a:gd name="connsiteY98" fmla="*/ 822960 h 1663715"/>
              <a:gd name="connsiteX99" fmla="*/ 3517942 w 4798102"/>
              <a:gd name="connsiteY99" fmla="*/ 836023 h 1663715"/>
              <a:gd name="connsiteX100" fmla="*/ 3452628 w 4798102"/>
              <a:gd name="connsiteY100" fmla="*/ 849086 h 1663715"/>
              <a:gd name="connsiteX101" fmla="*/ 3361188 w 4798102"/>
              <a:gd name="connsiteY101" fmla="*/ 927463 h 1663715"/>
              <a:gd name="connsiteX102" fmla="*/ 3269748 w 4798102"/>
              <a:gd name="connsiteY102" fmla="*/ 966652 h 1663715"/>
              <a:gd name="connsiteX103" fmla="*/ 3243622 w 4798102"/>
              <a:gd name="connsiteY103" fmla="*/ 1005840 h 1663715"/>
              <a:gd name="connsiteX104" fmla="*/ 3165245 w 4798102"/>
              <a:gd name="connsiteY104" fmla="*/ 1045029 h 1663715"/>
              <a:gd name="connsiteX105" fmla="*/ 3178308 w 4798102"/>
              <a:gd name="connsiteY105" fmla="*/ 979715 h 1663715"/>
              <a:gd name="connsiteX106" fmla="*/ 3165245 w 4798102"/>
              <a:gd name="connsiteY106" fmla="*/ 914400 h 1663715"/>
              <a:gd name="connsiteX107" fmla="*/ 3126056 w 4798102"/>
              <a:gd name="connsiteY107" fmla="*/ 1005840 h 1663715"/>
              <a:gd name="connsiteX108" fmla="*/ 3112993 w 4798102"/>
              <a:gd name="connsiteY108" fmla="*/ 1084218 h 1663715"/>
              <a:gd name="connsiteX109" fmla="*/ 3086868 w 4798102"/>
              <a:gd name="connsiteY109" fmla="*/ 1045029 h 1663715"/>
              <a:gd name="connsiteX110" fmla="*/ 3060742 w 4798102"/>
              <a:gd name="connsiteY110" fmla="*/ 992778 h 1663715"/>
              <a:gd name="connsiteX111" fmla="*/ 3064163 w 4798102"/>
              <a:gd name="connsiteY111" fmla="*/ 772301 h 1663715"/>
              <a:gd name="connsiteX112" fmla="*/ 3008490 w 4798102"/>
              <a:gd name="connsiteY112" fmla="*/ 849086 h 1663715"/>
              <a:gd name="connsiteX113" fmla="*/ 2966584 w 4798102"/>
              <a:gd name="connsiteY113" fmla="*/ 968243 h 1663715"/>
              <a:gd name="connsiteX114" fmla="*/ 2917050 w 4798102"/>
              <a:gd name="connsiteY114" fmla="*/ 1005840 h 1663715"/>
              <a:gd name="connsiteX115" fmla="*/ 2903988 w 4798102"/>
              <a:gd name="connsiteY115" fmla="*/ 966652 h 1663715"/>
              <a:gd name="connsiteX116" fmla="*/ 2864799 w 4798102"/>
              <a:gd name="connsiteY116" fmla="*/ 875212 h 1663715"/>
              <a:gd name="connsiteX117" fmla="*/ 2851736 w 4798102"/>
              <a:gd name="connsiteY117" fmla="*/ 822960 h 1663715"/>
              <a:gd name="connsiteX118" fmla="*/ 2812548 w 4798102"/>
              <a:gd name="connsiteY118" fmla="*/ 783772 h 1663715"/>
              <a:gd name="connsiteX119" fmla="*/ 2838673 w 4798102"/>
              <a:gd name="connsiteY119" fmla="*/ 966652 h 1663715"/>
              <a:gd name="connsiteX120" fmla="*/ 2851736 w 4798102"/>
              <a:gd name="connsiteY120" fmla="*/ 1005840 h 1663715"/>
              <a:gd name="connsiteX121" fmla="*/ 2799485 w 4798102"/>
              <a:gd name="connsiteY121" fmla="*/ 1018903 h 1663715"/>
              <a:gd name="connsiteX122" fmla="*/ 2747233 w 4798102"/>
              <a:gd name="connsiteY122" fmla="*/ 901338 h 1663715"/>
              <a:gd name="connsiteX123" fmla="*/ 2734170 w 4798102"/>
              <a:gd name="connsiteY123" fmla="*/ 862149 h 1663715"/>
              <a:gd name="connsiteX124" fmla="*/ 2694982 w 4798102"/>
              <a:gd name="connsiteY124" fmla="*/ 822960 h 1663715"/>
              <a:gd name="connsiteX125" fmla="*/ 2655793 w 4798102"/>
              <a:gd name="connsiteY125" fmla="*/ 692332 h 1663715"/>
              <a:gd name="connsiteX126" fmla="*/ 2590479 w 4798102"/>
              <a:gd name="connsiteY126" fmla="*/ 613955 h 1663715"/>
              <a:gd name="connsiteX127" fmla="*/ 2616605 w 4798102"/>
              <a:gd name="connsiteY127" fmla="*/ 953589 h 1663715"/>
              <a:gd name="connsiteX128" fmla="*/ 2512102 w 4798102"/>
              <a:gd name="connsiteY128" fmla="*/ 940526 h 1663715"/>
              <a:gd name="connsiteX129" fmla="*/ 2472913 w 4798102"/>
              <a:gd name="connsiteY129" fmla="*/ 862149 h 1663715"/>
              <a:gd name="connsiteX130" fmla="*/ 2433725 w 4798102"/>
              <a:gd name="connsiteY130" fmla="*/ 731520 h 1663715"/>
              <a:gd name="connsiteX131" fmla="*/ 2394536 w 4798102"/>
              <a:gd name="connsiteY131" fmla="*/ 679269 h 1663715"/>
              <a:gd name="connsiteX132" fmla="*/ 2381473 w 4798102"/>
              <a:gd name="connsiteY132" fmla="*/ 600892 h 1663715"/>
              <a:gd name="connsiteX133" fmla="*/ 2389632 w 4798102"/>
              <a:gd name="connsiteY133" fmla="*/ 713536 h 1663715"/>
              <a:gd name="connsiteX134" fmla="*/ 2451485 w 4798102"/>
              <a:gd name="connsiteY134" fmla="*/ 813916 h 1663715"/>
              <a:gd name="connsiteX135" fmla="*/ 2407599 w 4798102"/>
              <a:gd name="connsiteY135" fmla="*/ 757646 h 1663715"/>
              <a:gd name="connsiteX136" fmla="*/ 2458723 w 4798102"/>
              <a:gd name="connsiteY136" fmla="*/ 852966 h 1663715"/>
              <a:gd name="connsiteX137" fmla="*/ 2433725 w 4798102"/>
              <a:gd name="connsiteY137" fmla="*/ 836023 h 1663715"/>
              <a:gd name="connsiteX138" fmla="*/ 2472913 w 4798102"/>
              <a:gd name="connsiteY138" fmla="*/ 862149 h 1663715"/>
              <a:gd name="connsiteX139" fmla="*/ 2512102 w 4798102"/>
              <a:gd name="connsiteY139" fmla="*/ 901338 h 1663715"/>
              <a:gd name="connsiteX140" fmla="*/ 2237782 w 4798102"/>
              <a:gd name="connsiteY140" fmla="*/ 927463 h 1663715"/>
              <a:gd name="connsiteX141" fmla="*/ 2211656 w 4798102"/>
              <a:gd name="connsiteY141" fmla="*/ 888275 h 1663715"/>
              <a:gd name="connsiteX142" fmla="*/ 2209419 w 4798102"/>
              <a:gd name="connsiteY142" fmla="*/ 936554 h 1663715"/>
              <a:gd name="connsiteX143" fmla="*/ 2172468 w 4798102"/>
              <a:gd name="connsiteY143" fmla="*/ 849086 h 1663715"/>
              <a:gd name="connsiteX144" fmla="*/ 2054902 w 4798102"/>
              <a:gd name="connsiteY144" fmla="*/ 809898 h 1663715"/>
              <a:gd name="connsiteX145" fmla="*/ 2071343 w 4798102"/>
              <a:gd name="connsiteY145" fmla="*/ 793904 h 1663715"/>
              <a:gd name="connsiteX146" fmla="*/ 2098704 w 4798102"/>
              <a:gd name="connsiteY146" fmla="*/ 752978 h 1663715"/>
              <a:gd name="connsiteX147" fmla="*/ 2084324 w 4798102"/>
              <a:gd name="connsiteY147" fmla="*/ 739916 h 1663715"/>
              <a:gd name="connsiteX148" fmla="*/ 2080244 w 4798102"/>
              <a:gd name="connsiteY148" fmla="*/ 736586 h 1663715"/>
              <a:gd name="connsiteX149" fmla="*/ 2172468 w 4798102"/>
              <a:gd name="connsiteY149" fmla="*/ 744583 h 1663715"/>
              <a:gd name="connsiteX150" fmla="*/ 2211656 w 4798102"/>
              <a:gd name="connsiteY150" fmla="*/ 796835 h 1663715"/>
              <a:gd name="connsiteX151" fmla="*/ 2250845 w 4798102"/>
              <a:gd name="connsiteY151" fmla="*/ 822960 h 1663715"/>
              <a:gd name="connsiteX152" fmla="*/ 2276970 w 4798102"/>
              <a:gd name="connsiteY152" fmla="*/ 862149 h 1663715"/>
              <a:gd name="connsiteX153" fmla="*/ 2224719 w 4798102"/>
              <a:gd name="connsiteY153" fmla="*/ 836023 h 1663715"/>
              <a:gd name="connsiteX154" fmla="*/ 2216436 w 4798102"/>
              <a:gd name="connsiteY154" fmla="*/ 553308 h 1663715"/>
              <a:gd name="connsiteX155" fmla="*/ 2271407 w 4798102"/>
              <a:gd name="connsiteY155" fmla="*/ 345351 h 1663715"/>
              <a:gd name="connsiteX156" fmla="*/ 2267109 w 4798102"/>
              <a:gd name="connsiteY156" fmla="*/ 429957 h 1663715"/>
              <a:gd name="connsiteX157" fmla="*/ 2276970 w 4798102"/>
              <a:gd name="connsiteY157" fmla="*/ 509452 h 1663715"/>
              <a:gd name="connsiteX158" fmla="*/ 2342285 w 4798102"/>
              <a:gd name="connsiteY158" fmla="*/ 587829 h 1663715"/>
              <a:gd name="connsiteX159" fmla="*/ 2368410 w 4798102"/>
              <a:gd name="connsiteY159" fmla="*/ 640080 h 1663715"/>
              <a:gd name="connsiteX160" fmla="*/ 2381473 w 4798102"/>
              <a:gd name="connsiteY160" fmla="*/ 679269 h 1663715"/>
              <a:gd name="connsiteX161" fmla="*/ 2420662 w 4798102"/>
              <a:gd name="connsiteY161" fmla="*/ 731520 h 1663715"/>
              <a:gd name="connsiteX162" fmla="*/ 2459850 w 4798102"/>
              <a:gd name="connsiteY162" fmla="*/ 862149 h 1663715"/>
              <a:gd name="connsiteX163" fmla="*/ 2482474 w 4798102"/>
              <a:gd name="connsiteY163" fmla="*/ 967196 h 1663715"/>
              <a:gd name="connsiteX164" fmla="*/ 2015713 w 4798102"/>
              <a:gd name="connsiteY164" fmla="*/ 914400 h 1663715"/>
              <a:gd name="connsiteX165" fmla="*/ 1963462 w 4798102"/>
              <a:gd name="connsiteY165" fmla="*/ 940526 h 1663715"/>
              <a:gd name="connsiteX166" fmla="*/ 1989588 w 4798102"/>
              <a:gd name="connsiteY166" fmla="*/ 836023 h 1663715"/>
              <a:gd name="connsiteX167" fmla="*/ 2028776 w 4798102"/>
              <a:gd name="connsiteY167" fmla="*/ 718458 h 1663715"/>
              <a:gd name="connsiteX168" fmla="*/ 2054902 w 4798102"/>
              <a:gd name="connsiteY168" fmla="*/ 666206 h 1663715"/>
              <a:gd name="connsiteX169" fmla="*/ 2067965 w 4798102"/>
              <a:gd name="connsiteY169" fmla="*/ 613955 h 1663715"/>
              <a:gd name="connsiteX170" fmla="*/ 2107153 w 4798102"/>
              <a:gd name="connsiteY170" fmla="*/ 600892 h 1663715"/>
              <a:gd name="connsiteX171" fmla="*/ 2151729 w 4798102"/>
              <a:gd name="connsiteY171" fmla="*/ 490748 h 1663715"/>
              <a:gd name="connsiteX172" fmla="*/ 2081028 w 4798102"/>
              <a:gd name="connsiteY172" fmla="*/ 587829 h 1663715"/>
              <a:gd name="connsiteX173" fmla="*/ 2028776 w 4798102"/>
              <a:gd name="connsiteY173" fmla="*/ 600892 h 1663715"/>
              <a:gd name="connsiteX174" fmla="*/ 1989588 w 4798102"/>
              <a:gd name="connsiteY174" fmla="*/ 640080 h 1663715"/>
              <a:gd name="connsiteX175" fmla="*/ 1898148 w 4798102"/>
              <a:gd name="connsiteY175" fmla="*/ 744583 h 1663715"/>
              <a:gd name="connsiteX176" fmla="*/ 1885085 w 4798102"/>
              <a:gd name="connsiteY176" fmla="*/ 783772 h 1663715"/>
              <a:gd name="connsiteX177" fmla="*/ 1872022 w 4798102"/>
              <a:gd name="connsiteY177" fmla="*/ 836023 h 1663715"/>
              <a:gd name="connsiteX178" fmla="*/ 1937336 w 4798102"/>
              <a:gd name="connsiteY178" fmla="*/ 522515 h 1663715"/>
              <a:gd name="connsiteX179" fmla="*/ 1989588 w 4798102"/>
              <a:gd name="connsiteY179" fmla="*/ 457200 h 1663715"/>
              <a:gd name="connsiteX180" fmla="*/ 2015713 w 4798102"/>
              <a:gd name="connsiteY180" fmla="*/ 418012 h 1663715"/>
              <a:gd name="connsiteX181" fmla="*/ 1832833 w 4798102"/>
              <a:gd name="connsiteY181" fmla="*/ 522515 h 1663715"/>
              <a:gd name="connsiteX182" fmla="*/ 1780582 w 4798102"/>
              <a:gd name="connsiteY182" fmla="*/ 640080 h 1663715"/>
              <a:gd name="connsiteX183" fmla="*/ 1728330 w 4798102"/>
              <a:gd name="connsiteY183" fmla="*/ 718458 h 1663715"/>
              <a:gd name="connsiteX184" fmla="*/ 1715268 w 4798102"/>
              <a:gd name="connsiteY184" fmla="*/ 757646 h 1663715"/>
              <a:gd name="connsiteX185" fmla="*/ 1767519 w 4798102"/>
              <a:gd name="connsiteY185" fmla="*/ 679269 h 1663715"/>
              <a:gd name="connsiteX186" fmla="*/ 1793645 w 4798102"/>
              <a:gd name="connsiteY186" fmla="*/ 613955 h 1663715"/>
              <a:gd name="connsiteX187" fmla="*/ 1832833 w 4798102"/>
              <a:gd name="connsiteY187" fmla="*/ 574766 h 1663715"/>
              <a:gd name="connsiteX188" fmla="*/ 1885085 w 4798102"/>
              <a:gd name="connsiteY188" fmla="*/ 470263 h 1663715"/>
              <a:gd name="connsiteX189" fmla="*/ 1793645 w 4798102"/>
              <a:gd name="connsiteY189" fmla="*/ 444138 h 1663715"/>
              <a:gd name="connsiteX190" fmla="*/ 1728330 w 4798102"/>
              <a:gd name="connsiteY190" fmla="*/ 483326 h 1663715"/>
              <a:gd name="connsiteX191" fmla="*/ 1623828 w 4798102"/>
              <a:gd name="connsiteY191" fmla="*/ 509452 h 1663715"/>
              <a:gd name="connsiteX192" fmla="*/ 1584639 w 4798102"/>
              <a:gd name="connsiteY192" fmla="*/ 522515 h 1663715"/>
              <a:gd name="connsiteX193" fmla="*/ 1493199 w 4798102"/>
              <a:gd name="connsiteY193" fmla="*/ 574766 h 1663715"/>
              <a:gd name="connsiteX194" fmla="*/ 1401759 w 4798102"/>
              <a:gd name="connsiteY194" fmla="*/ 613955 h 1663715"/>
              <a:gd name="connsiteX195" fmla="*/ 1362570 w 4798102"/>
              <a:gd name="connsiteY195" fmla="*/ 653143 h 1663715"/>
              <a:gd name="connsiteX196" fmla="*/ 1323382 w 4798102"/>
              <a:gd name="connsiteY196" fmla="*/ 679269 h 1663715"/>
              <a:gd name="connsiteX197" fmla="*/ 1427885 w 4798102"/>
              <a:gd name="connsiteY197" fmla="*/ 574766 h 1663715"/>
              <a:gd name="connsiteX198" fmla="*/ 1480136 w 4798102"/>
              <a:gd name="connsiteY198" fmla="*/ 457200 h 1663715"/>
              <a:gd name="connsiteX199" fmla="*/ 1558513 w 4798102"/>
              <a:gd name="connsiteY199" fmla="*/ 378823 h 1663715"/>
              <a:gd name="connsiteX200" fmla="*/ 1681518 w 4798102"/>
              <a:gd name="connsiteY200" fmla="*/ 286045 h 1663715"/>
              <a:gd name="connsiteX201" fmla="*/ 1493199 w 4798102"/>
              <a:gd name="connsiteY201" fmla="*/ 339635 h 1663715"/>
              <a:gd name="connsiteX202" fmla="*/ 1454010 w 4798102"/>
              <a:gd name="connsiteY202" fmla="*/ 378823 h 1663715"/>
              <a:gd name="connsiteX203" fmla="*/ 1414822 w 4798102"/>
              <a:gd name="connsiteY203" fmla="*/ 391886 h 1663715"/>
              <a:gd name="connsiteX204" fmla="*/ 1323382 w 4798102"/>
              <a:gd name="connsiteY204" fmla="*/ 418012 h 1663715"/>
              <a:gd name="connsiteX205" fmla="*/ 1284193 w 4798102"/>
              <a:gd name="connsiteY205" fmla="*/ 457200 h 1663715"/>
              <a:gd name="connsiteX206" fmla="*/ 1205816 w 4798102"/>
              <a:gd name="connsiteY206" fmla="*/ 509452 h 1663715"/>
              <a:gd name="connsiteX207" fmla="*/ 1258068 w 4798102"/>
              <a:gd name="connsiteY207" fmla="*/ 483326 h 1663715"/>
              <a:gd name="connsiteX208" fmla="*/ 1362570 w 4798102"/>
              <a:gd name="connsiteY208" fmla="*/ 365760 h 1663715"/>
              <a:gd name="connsiteX209" fmla="*/ 1427885 w 4798102"/>
              <a:gd name="connsiteY209" fmla="*/ 300446 h 1663715"/>
              <a:gd name="connsiteX210" fmla="*/ 1493199 w 4798102"/>
              <a:gd name="connsiteY210" fmla="*/ 287383 h 1663715"/>
              <a:gd name="connsiteX211" fmla="*/ 1454010 w 4798102"/>
              <a:gd name="connsiteY211" fmla="*/ 274320 h 1663715"/>
              <a:gd name="connsiteX212" fmla="*/ 1284193 w 4798102"/>
              <a:gd name="connsiteY212" fmla="*/ 313509 h 1663715"/>
              <a:gd name="connsiteX213" fmla="*/ 1231942 w 4798102"/>
              <a:gd name="connsiteY213" fmla="*/ 326572 h 1663715"/>
              <a:gd name="connsiteX214" fmla="*/ 1140502 w 4798102"/>
              <a:gd name="connsiteY214" fmla="*/ 378823 h 1663715"/>
              <a:gd name="connsiteX215" fmla="*/ 1075188 w 4798102"/>
              <a:gd name="connsiteY215" fmla="*/ 418012 h 1663715"/>
              <a:gd name="connsiteX216" fmla="*/ 1022936 w 4798102"/>
              <a:gd name="connsiteY216" fmla="*/ 444138 h 1663715"/>
              <a:gd name="connsiteX217" fmla="*/ 1101313 w 4798102"/>
              <a:gd name="connsiteY217" fmla="*/ 365760 h 1663715"/>
              <a:gd name="connsiteX218" fmla="*/ 1140502 w 4798102"/>
              <a:gd name="connsiteY218" fmla="*/ 326572 h 1663715"/>
              <a:gd name="connsiteX219" fmla="*/ 1231942 w 4798102"/>
              <a:gd name="connsiteY219" fmla="*/ 274320 h 1663715"/>
              <a:gd name="connsiteX220" fmla="*/ 1218879 w 4798102"/>
              <a:gd name="connsiteY220" fmla="*/ 222069 h 1663715"/>
              <a:gd name="connsiteX221" fmla="*/ 735553 w 4798102"/>
              <a:gd name="connsiteY221" fmla="*/ 300446 h 1663715"/>
              <a:gd name="connsiteX222" fmla="*/ 683302 w 4798102"/>
              <a:gd name="connsiteY222" fmla="*/ 339635 h 1663715"/>
              <a:gd name="connsiteX223" fmla="*/ 696365 w 4798102"/>
              <a:gd name="connsiteY223" fmla="*/ 300446 h 1663715"/>
              <a:gd name="connsiteX224" fmla="*/ 683302 w 4798102"/>
              <a:gd name="connsiteY224" fmla="*/ 13063 h 1663715"/>
              <a:gd name="connsiteX225" fmla="*/ 644113 w 4798102"/>
              <a:gd name="connsiteY225" fmla="*/ 130629 h 1663715"/>
              <a:gd name="connsiteX226" fmla="*/ 617988 w 4798102"/>
              <a:gd name="connsiteY226" fmla="*/ 339635 h 1663715"/>
              <a:gd name="connsiteX227" fmla="*/ 578799 w 4798102"/>
              <a:gd name="connsiteY227" fmla="*/ 326572 h 1663715"/>
              <a:gd name="connsiteX228" fmla="*/ 526548 w 4798102"/>
              <a:gd name="connsiteY228" fmla="*/ 235132 h 1663715"/>
              <a:gd name="connsiteX229" fmla="*/ 500422 w 4798102"/>
              <a:gd name="connsiteY229" fmla="*/ 104503 h 1663715"/>
              <a:gd name="connsiteX230" fmla="*/ 461233 w 4798102"/>
              <a:gd name="connsiteY230" fmla="*/ 0 h 1663715"/>
              <a:gd name="connsiteX231" fmla="*/ 435108 w 4798102"/>
              <a:gd name="connsiteY231" fmla="*/ 39189 h 1663715"/>
              <a:gd name="connsiteX232" fmla="*/ 382856 w 4798102"/>
              <a:gd name="connsiteY232" fmla="*/ 209006 h 1663715"/>
              <a:gd name="connsiteX233" fmla="*/ 356730 w 4798102"/>
              <a:gd name="connsiteY233" fmla="*/ 169818 h 1663715"/>
              <a:gd name="connsiteX234" fmla="*/ 317542 w 4798102"/>
              <a:gd name="connsiteY234" fmla="*/ 52252 h 1663715"/>
              <a:gd name="connsiteX235" fmla="*/ 265290 w 4798102"/>
              <a:gd name="connsiteY235" fmla="*/ 26126 h 1663715"/>
              <a:gd name="connsiteX236" fmla="*/ 278353 w 4798102"/>
              <a:gd name="connsiteY236" fmla="*/ 78378 h 1663715"/>
              <a:gd name="connsiteX237" fmla="*/ 317542 w 4798102"/>
              <a:gd name="connsiteY237" fmla="*/ 117566 h 1663715"/>
              <a:gd name="connsiteX238" fmla="*/ 369793 w 4798102"/>
              <a:gd name="connsiteY238" fmla="*/ 248195 h 1663715"/>
              <a:gd name="connsiteX239" fmla="*/ 343668 w 4798102"/>
              <a:gd name="connsiteY239" fmla="*/ 365760 h 1663715"/>
              <a:gd name="connsiteX240" fmla="*/ 265290 w 4798102"/>
              <a:gd name="connsiteY240" fmla="*/ 352698 h 1663715"/>
              <a:gd name="connsiteX241" fmla="*/ 213039 w 4798102"/>
              <a:gd name="connsiteY241" fmla="*/ 287383 h 1663715"/>
              <a:gd name="connsiteX242" fmla="*/ 199976 w 4798102"/>
              <a:gd name="connsiteY242" fmla="*/ 222069 h 1663715"/>
              <a:gd name="connsiteX243" fmla="*/ 173850 w 4798102"/>
              <a:gd name="connsiteY243" fmla="*/ 156755 h 1663715"/>
              <a:gd name="connsiteX244" fmla="*/ 160788 w 4798102"/>
              <a:gd name="connsiteY244" fmla="*/ 91440 h 1663715"/>
              <a:gd name="connsiteX245" fmla="*/ 213039 w 4798102"/>
              <a:gd name="connsiteY245" fmla="*/ 235132 h 1663715"/>
              <a:gd name="connsiteX246" fmla="*/ 226102 w 4798102"/>
              <a:gd name="connsiteY246" fmla="*/ 287383 h 1663715"/>
              <a:gd name="connsiteX247" fmla="*/ 186913 w 4798102"/>
              <a:gd name="connsiteY247" fmla="*/ 365760 h 1663715"/>
              <a:gd name="connsiteX248" fmla="*/ 147725 w 4798102"/>
              <a:gd name="connsiteY248" fmla="*/ 352698 h 1663715"/>
              <a:gd name="connsiteX249" fmla="*/ 134662 w 4798102"/>
              <a:gd name="connsiteY249" fmla="*/ 313509 h 1663715"/>
              <a:gd name="connsiteX250" fmla="*/ 95473 w 4798102"/>
              <a:gd name="connsiteY250" fmla="*/ 261258 h 1663715"/>
              <a:gd name="connsiteX251" fmla="*/ 19507 w 4798102"/>
              <a:gd name="connsiteY251" fmla="*/ 166586 h 1663715"/>
              <a:gd name="connsiteX252" fmla="*/ 4033 w 4798102"/>
              <a:gd name="connsiteY252" fmla="*/ 457200 h 1663715"/>
              <a:gd name="connsiteX253" fmla="*/ 17096 w 4798102"/>
              <a:gd name="connsiteY253" fmla="*/ 499351 h 1663715"/>
              <a:gd name="connsiteX254" fmla="*/ 60968 w 4798102"/>
              <a:gd name="connsiteY254" fmla="*/ 505143 h 1663715"/>
              <a:gd name="connsiteX255" fmla="*/ 173850 w 4798102"/>
              <a:gd name="connsiteY255" fmla="*/ 457200 h 1663715"/>
              <a:gd name="connsiteX0" fmla="*/ 66226 w 4798102"/>
              <a:gd name="connsiteY0" fmla="*/ 487364 h 1663715"/>
              <a:gd name="connsiteX1" fmla="*/ 95473 w 4798102"/>
              <a:gd name="connsiteY1" fmla="*/ 483326 h 1663715"/>
              <a:gd name="connsiteX2" fmla="*/ 838233 w 4798102"/>
              <a:gd name="connsiteY2" fmla="*/ 448497 h 1663715"/>
              <a:gd name="connsiteX3" fmla="*/ 879245 w 4798102"/>
              <a:gd name="connsiteY3" fmla="*/ 509452 h 1663715"/>
              <a:gd name="connsiteX4" fmla="*/ 799893 w 4798102"/>
              <a:gd name="connsiteY4" fmla="*/ 528626 h 1663715"/>
              <a:gd name="connsiteX5" fmla="*/ 931496 w 4798102"/>
              <a:gd name="connsiteY5" fmla="*/ 666206 h 1663715"/>
              <a:gd name="connsiteX6" fmla="*/ 1094934 w 4798102"/>
              <a:gd name="connsiteY6" fmla="*/ 608567 h 1663715"/>
              <a:gd name="connsiteX7" fmla="*/ 1388696 w 4798102"/>
              <a:gd name="connsiteY7" fmla="*/ 744583 h 1663715"/>
              <a:gd name="connsiteX8" fmla="*/ 1558513 w 4798102"/>
              <a:gd name="connsiteY8" fmla="*/ 770709 h 1663715"/>
              <a:gd name="connsiteX9" fmla="*/ 1676079 w 4798102"/>
              <a:gd name="connsiteY9" fmla="*/ 809898 h 1663715"/>
              <a:gd name="connsiteX10" fmla="*/ 1741393 w 4798102"/>
              <a:gd name="connsiteY10" fmla="*/ 822960 h 1663715"/>
              <a:gd name="connsiteX11" fmla="*/ 1767519 w 4798102"/>
              <a:gd name="connsiteY11" fmla="*/ 862149 h 1663715"/>
              <a:gd name="connsiteX12" fmla="*/ 1806708 w 4798102"/>
              <a:gd name="connsiteY12" fmla="*/ 953589 h 1663715"/>
              <a:gd name="connsiteX13" fmla="*/ 1845896 w 4798102"/>
              <a:gd name="connsiteY13" fmla="*/ 966652 h 1663715"/>
              <a:gd name="connsiteX14" fmla="*/ 2329222 w 4798102"/>
              <a:gd name="connsiteY14" fmla="*/ 979715 h 1663715"/>
              <a:gd name="connsiteX15" fmla="*/ 2525165 w 4798102"/>
              <a:gd name="connsiteY15" fmla="*/ 1031966 h 1663715"/>
              <a:gd name="connsiteX16" fmla="*/ 2681919 w 4798102"/>
              <a:gd name="connsiteY16" fmla="*/ 1045029 h 1663715"/>
              <a:gd name="connsiteX17" fmla="*/ 2903988 w 4798102"/>
              <a:gd name="connsiteY17" fmla="*/ 1084218 h 1663715"/>
              <a:gd name="connsiteX18" fmla="*/ 3086868 w 4798102"/>
              <a:gd name="connsiteY18" fmla="*/ 1110343 h 1663715"/>
              <a:gd name="connsiteX19" fmla="*/ 3321999 w 4798102"/>
              <a:gd name="connsiteY19" fmla="*/ 1175658 h 1663715"/>
              <a:gd name="connsiteX20" fmla="*/ 3413439 w 4798102"/>
              <a:gd name="connsiteY20" fmla="*/ 1254035 h 1663715"/>
              <a:gd name="connsiteX21" fmla="*/ 3452628 w 4798102"/>
              <a:gd name="connsiteY21" fmla="*/ 1280160 h 1663715"/>
              <a:gd name="connsiteX22" fmla="*/ 3413439 w 4798102"/>
              <a:gd name="connsiteY22" fmla="*/ 1332412 h 1663715"/>
              <a:gd name="connsiteX23" fmla="*/ 3374250 w 4798102"/>
              <a:gd name="connsiteY23" fmla="*/ 1371600 h 1663715"/>
              <a:gd name="connsiteX24" fmla="*/ 3413439 w 4798102"/>
              <a:gd name="connsiteY24" fmla="*/ 1384663 h 1663715"/>
              <a:gd name="connsiteX25" fmla="*/ 3805325 w 4798102"/>
              <a:gd name="connsiteY25" fmla="*/ 1397726 h 1663715"/>
              <a:gd name="connsiteX26" fmla="*/ 4144959 w 4798102"/>
              <a:gd name="connsiteY26" fmla="*/ 1436915 h 1663715"/>
              <a:gd name="connsiteX27" fmla="*/ 4340902 w 4798102"/>
              <a:gd name="connsiteY27" fmla="*/ 1463040 h 1663715"/>
              <a:gd name="connsiteX28" fmla="*/ 4419279 w 4798102"/>
              <a:gd name="connsiteY28" fmla="*/ 1489166 h 1663715"/>
              <a:gd name="connsiteX29" fmla="*/ 4471530 w 4798102"/>
              <a:gd name="connsiteY29" fmla="*/ 1502229 h 1663715"/>
              <a:gd name="connsiteX30" fmla="*/ 4589096 w 4798102"/>
              <a:gd name="connsiteY30" fmla="*/ 1541418 h 1663715"/>
              <a:gd name="connsiteX31" fmla="*/ 4628285 w 4798102"/>
              <a:gd name="connsiteY31" fmla="*/ 1580606 h 1663715"/>
              <a:gd name="connsiteX32" fmla="*/ 4798102 w 4798102"/>
              <a:gd name="connsiteY32" fmla="*/ 1619795 h 1663715"/>
              <a:gd name="connsiteX33" fmla="*/ 4771976 w 4798102"/>
              <a:gd name="connsiteY33" fmla="*/ 1658983 h 1663715"/>
              <a:gd name="connsiteX34" fmla="*/ 4706662 w 4798102"/>
              <a:gd name="connsiteY34" fmla="*/ 1593669 h 1663715"/>
              <a:gd name="connsiteX35" fmla="*/ 4680536 w 4798102"/>
              <a:gd name="connsiteY35" fmla="*/ 1541418 h 1663715"/>
              <a:gd name="connsiteX36" fmla="*/ 4667473 w 4798102"/>
              <a:gd name="connsiteY36" fmla="*/ 1489166 h 1663715"/>
              <a:gd name="connsiteX37" fmla="*/ 4549908 w 4798102"/>
              <a:gd name="connsiteY37" fmla="*/ 1384663 h 1663715"/>
              <a:gd name="connsiteX38" fmla="*/ 4497656 w 4798102"/>
              <a:gd name="connsiteY38" fmla="*/ 1280160 h 1663715"/>
              <a:gd name="connsiteX39" fmla="*/ 4484593 w 4798102"/>
              <a:gd name="connsiteY39" fmla="*/ 1436915 h 1663715"/>
              <a:gd name="connsiteX40" fmla="*/ 4432342 w 4798102"/>
              <a:gd name="connsiteY40" fmla="*/ 1449978 h 1663715"/>
              <a:gd name="connsiteX41" fmla="*/ 4380090 w 4798102"/>
              <a:gd name="connsiteY41" fmla="*/ 1397726 h 1663715"/>
              <a:gd name="connsiteX42" fmla="*/ 4301713 w 4798102"/>
              <a:gd name="connsiteY42" fmla="*/ 1319349 h 1663715"/>
              <a:gd name="connsiteX43" fmla="*/ 4249462 w 4798102"/>
              <a:gd name="connsiteY43" fmla="*/ 1267098 h 1663715"/>
              <a:gd name="connsiteX44" fmla="*/ 4197210 w 4798102"/>
              <a:gd name="connsiteY44" fmla="*/ 1280160 h 1663715"/>
              <a:gd name="connsiteX45" fmla="*/ 4158022 w 4798102"/>
              <a:gd name="connsiteY45" fmla="*/ 1332412 h 1663715"/>
              <a:gd name="connsiteX46" fmla="*/ 4144959 w 4798102"/>
              <a:gd name="connsiteY46" fmla="*/ 1293223 h 1663715"/>
              <a:gd name="connsiteX47" fmla="*/ 4118833 w 4798102"/>
              <a:gd name="connsiteY47" fmla="*/ 1136469 h 1663715"/>
              <a:gd name="connsiteX48" fmla="*/ 4053519 w 4798102"/>
              <a:gd name="connsiteY48" fmla="*/ 1110343 h 1663715"/>
              <a:gd name="connsiteX49" fmla="*/ 4014330 w 4798102"/>
              <a:gd name="connsiteY49" fmla="*/ 1071155 h 1663715"/>
              <a:gd name="connsiteX50" fmla="*/ 3922890 w 4798102"/>
              <a:gd name="connsiteY50" fmla="*/ 1058092 h 1663715"/>
              <a:gd name="connsiteX51" fmla="*/ 3975142 w 4798102"/>
              <a:gd name="connsiteY51" fmla="*/ 1071155 h 1663715"/>
              <a:gd name="connsiteX52" fmla="*/ 4053519 w 4798102"/>
              <a:gd name="connsiteY52" fmla="*/ 1123406 h 1663715"/>
              <a:gd name="connsiteX53" fmla="*/ 4118833 w 4798102"/>
              <a:gd name="connsiteY53" fmla="*/ 1201783 h 1663715"/>
              <a:gd name="connsiteX54" fmla="*/ 4105770 w 4798102"/>
              <a:gd name="connsiteY54" fmla="*/ 1345475 h 1663715"/>
              <a:gd name="connsiteX55" fmla="*/ 4027393 w 4798102"/>
              <a:gd name="connsiteY55" fmla="*/ 1332412 h 1663715"/>
              <a:gd name="connsiteX56" fmla="*/ 3975142 w 4798102"/>
              <a:gd name="connsiteY56" fmla="*/ 1280160 h 1663715"/>
              <a:gd name="connsiteX57" fmla="*/ 3935953 w 4798102"/>
              <a:gd name="connsiteY57" fmla="*/ 1267098 h 1663715"/>
              <a:gd name="connsiteX58" fmla="*/ 3909828 w 4798102"/>
              <a:gd name="connsiteY58" fmla="*/ 1227909 h 1663715"/>
              <a:gd name="connsiteX59" fmla="*/ 3870639 w 4798102"/>
              <a:gd name="connsiteY59" fmla="*/ 1214846 h 1663715"/>
              <a:gd name="connsiteX60" fmla="*/ 3935953 w 4798102"/>
              <a:gd name="connsiteY60" fmla="*/ 1227909 h 1663715"/>
              <a:gd name="connsiteX61" fmla="*/ 3922890 w 4798102"/>
              <a:gd name="connsiteY61" fmla="*/ 1423852 h 1663715"/>
              <a:gd name="connsiteX62" fmla="*/ 3870639 w 4798102"/>
              <a:gd name="connsiteY62" fmla="*/ 1410789 h 1663715"/>
              <a:gd name="connsiteX63" fmla="*/ 3844513 w 4798102"/>
              <a:gd name="connsiteY63" fmla="*/ 1332412 h 1663715"/>
              <a:gd name="connsiteX64" fmla="*/ 3726948 w 4798102"/>
              <a:gd name="connsiteY64" fmla="*/ 1201783 h 1663715"/>
              <a:gd name="connsiteX65" fmla="*/ 3687759 w 4798102"/>
              <a:gd name="connsiteY65" fmla="*/ 1175658 h 1663715"/>
              <a:gd name="connsiteX66" fmla="*/ 3648570 w 4798102"/>
              <a:gd name="connsiteY66" fmla="*/ 1097280 h 1663715"/>
              <a:gd name="connsiteX67" fmla="*/ 3700822 w 4798102"/>
              <a:gd name="connsiteY67" fmla="*/ 1071155 h 1663715"/>
              <a:gd name="connsiteX68" fmla="*/ 3779199 w 4798102"/>
              <a:gd name="connsiteY68" fmla="*/ 1031966 h 1663715"/>
              <a:gd name="connsiteX69" fmla="*/ 3844513 w 4798102"/>
              <a:gd name="connsiteY69" fmla="*/ 979715 h 1663715"/>
              <a:gd name="connsiteX70" fmla="*/ 3740010 w 4798102"/>
              <a:gd name="connsiteY70" fmla="*/ 966652 h 1663715"/>
              <a:gd name="connsiteX71" fmla="*/ 3700822 w 4798102"/>
              <a:gd name="connsiteY71" fmla="*/ 992778 h 1663715"/>
              <a:gd name="connsiteX72" fmla="*/ 3622445 w 4798102"/>
              <a:gd name="connsiteY72" fmla="*/ 1084218 h 1663715"/>
              <a:gd name="connsiteX73" fmla="*/ 3596319 w 4798102"/>
              <a:gd name="connsiteY73" fmla="*/ 1136469 h 1663715"/>
              <a:gd name="connsiteX74" fmla="*/ 3609382 w 4798102"/>
              <a:gd name="connsiteY74" fmla="*/ 1214846 h 1663715"/>
              <a:gd name="connsiteX75" fmla="*/ 3648570 w 4798102"/>
              <a:gd name="connsiteY75" fmla="*/ 1254035 h 1663715"/>
              <a:gd name="connsiteX76" fmla="*/ 3661633 w 4798102"/>
              <a:gd name="connsiteY76" fmla="*/ 1306286 h 1663715"/>
              <a:gd name="connsiteX77" fmla="*/ 3622445 w 4798102"/>
              <a:gd name="connsiteY77" fmla="*/ 1371600 h 1663715"/>
              <a:gd name="connsiteX78" fmla="*/ 3609382 w 4798102"/>
              <a:gd name="connsiteY78" fmla="*/ 1332412 h 1663715"/>
              <a:gd name="connsiteX79" fmla="*/ 3596319 w 4798102"/>
              <a:gd name="connsiteY79" fmla="*/ 1280160 h 1663715"/>
              <a:gd name="connsiteX80" fmla="*/ 3557130 w 4798102"/>
              <a:gd name="connsiteY80" fmla="*/ 1136469 h 1663715"/>
              <a:gd name="connsiteX81" fmla="*/ 3544068 w 4798102"/>
              <a:gd name="connsiteY81" fmla="*/ 1005840 h 1663715"/>
              <a:gd name="connsiteX82" fmla="*/ 3504879 w 4798102"/>
              <a:gd name="connsiteY82" fmla="*/ 1018903 h 1663715"/>
              <a:gd name="connsiteX83" fmla="*/ 3478753 w 4798102"/>
              <a:gd name="connsiteY83" fmla="*/ 1201783 h 1663715"/>
              <a:gd name="connsiteX84" fmla="*/ 3452628 w 4798102"/>
              <a:gd name="connsiteY84" fmla="*/ 1254035 h 1663715"/>
              <a:gd name="connsiteX85" fmla="*/ 3465690 w 4798102"/>
              <a:gd name="connsiteY85" fmla="*/ 1031966 h 1663715"/>
              <a:gd name="connsiteX86" fmla="*/ 3478753 w 4798102"/>
              <a:gd name="connsiteY86" fmla="*/ 979715 h 1663715"/>
              <a:gd name="connsiteX87" fmla="*/ 3504879 w 4798102"/>
              <a:gd name="connsiteY87" fmla="*/ 940526 h 1663715"/>
              <a:gd name="connsiteX88" fmla="*/ 3465690 w 4798102"/>
              <a:gd name="connsiteY88" fmla="*/ 927463 h 1663715"/>
              <a:gd name="connsiteX89" fmla="*/ 3387313 w 4798102"/>
              <a:gd name="connsiteY89" fmla="*/ 992778 h 1663715"/>
              <a:gd name="connsiteX90" fmla="*/ 3348125 w 4798102"/>
              <a:gd name="connsiteY90" fmla="*/ 1018903 h 1663715"/>
              <a:gd name="connsiteX91" fmla="*/ 3269748 w 4798102"/>
              <a:gd name="connsiteY91" fmla="*/ 1097280 h 1663715"/>
              <a:gd name="connsiteX92" fmla="*/ 3335062 w 4798102"/>
              <a:gd name="connsiteY92" fmla="*/ 1031966 h 1663715"/>
              <a:gd name="connsiteX93" fmla="*/ 3374250 w 4798102"/>
              <a:gd name="connsiteY93" fmla="*/ 992778 h 1663715"/>
              <a:gd name="connsiteX94" fmla="*/ 3439565 w 4798102"/>
              <a:gd name="connsiteY94" fmla="*/ 979715 h 1663715"/>
              <a:gd name="connsiteX95" fmla="*/ 3478753 w 4798102"/>
              <a:gd name="connsiteY95" fmla="*/ 940526 h 1663715"/>
              <a:gd name="connsiteX96" fmla="*/ 3517942 w 4798102"/>
              <a:gd name="connsiteY96" fmla="*/ 927463 h 1663715"/>
              <a:gd name="connsiteX97" fmla="*/ 3570193 w 4798102"/>
              <a:gd name="connsiteY97" fmla="*/ 888275 h 1663715"/>
              <a:gd name="connsiteX98" fmla="*/ 3661633 w 4798102"/>
              <a:gd name="connsiteY98" fmla="*/ 822960 h 1663715"/>
              <a:gd name="connsiteX99" fmla="*/ 3517942 w 4798102"/>
              <a:gd name="connsiteY99" fmla="*/ 836023 h 1663715"/>
              <a:gd name="connsiteX100" fmla="*/ 3452628 w 4798102"/>
              <a:gd name="connsiteY100" fmla="*/ 849086 h 1663715"/>
              <a:gd name="connsiteX101" fmla="*/ 3361188 w 4798102"/>
              <a:gd name="connsiteY101" fmla="*/ 927463 h 1663715"/>
              <a:gd name="connsiteX102" fmla="*/ 3269748 w 4798102"/>
              <a:gd name="connsiteY102" fmla="*/ 966652 h 1663715"/>
              <a:gd name="connsiteX103" fmla="*/ 3243622 w 4798102"/>
              <a:gd name="connsiteY103" fmla="*/ 1005840 h 1663715"/>
              <a:gd name="connsiteX104" fmla="*/ 3165245 w 4798102"/>
              <a:gd name="connsiteY104" fmla="*/ 1045029 h 1663715"/>
              <a:gd name="connsiteX105" fmla="*/ 3178308 w 4798102"/>
              <a:gd name="connsiteY105" fmla="*/ 979715 h 1663715"/>
              <a:gd name="connsiteX106" fmla="*/ 3165245 w 4798102"/>
              <a:gd name="connsiteY106" fmla="*/ 914400 h 1663715"/>
              <a:gd name="connsiteX107" fmla="*/ 3126056 w 4798102"/>
              <a:gd name="connsiteY107" fmla="*/ 1005840 h 1663715"/>
              <a:gd name="connsiteX108" fmla="*/ 3112993 w 4798102"/>
              <a:gd name="connsiteY108" fmla="*/ 1084218 h 1663715"/>
              <a:gd name="connsiteX109" fmla="*/ 3086868 w 4798102"/>
              <a:gd name="connsiteY109" fmla="*/ 1045029 h 1663715"/>
              <a:gd name="connsiteX110" fmla="*/ 3060742 w 4798102"/>
              <a:gd name="connsiteY110" fmla="*/ 992778 h 1663715"/>
              <a:gd name="connsiteX111" fmla="*/ 3064163 w 4798102"/>
              <a:gd name="connsiteY111" fmla="*/ 772301 h 1663715"/>
              <a:gd name="connsiteX112" fmla="*/ 3008490 w 4798102"/>
              <a:gd name="connsiteY112" fmla="*/ 849086 h 1663715"/>
              <a:gd name="connsiteX113" fmla="*/ 2966584 w 4798102"/>
              <a:gd name="connsiteY113" fmla="*/ 968243 h 1663715"/>
              <a:gd name="connsiteX114" fmla="*/ 2917050 w 4798102"/>
              <a:gd name="connsiteY114" fmla="*/ 1005840 h 1663715"/>
              <a:gd name="connsiteX115" fmla="*/ 2903988 w 4798102"/>
              <a:gd name="connsiteY115" fmla="*/ 966652 h 1663715"/>
              <a:gd name="connsiteX116" fmla="*/ 2864799 w 4798102"/>
              <a:gd name="connsiteY116" fmla="*/ 875212 h 1663715"/>
              <a:gd name="connsiteX117" fmla="*/ 2851736 w 4798102"/>
              <a:gd name="connsiteY117" fmla="*/ 822960 h 1663715"/>
              <a:gd name="connsiteX118" fmla="*/ 2812548 w 4798102"/>
              <a:gd name="connsiteY118" fmla="*/ 783772 h 1663715"/>
              <a:gd name="connsiteX119" fmla="*/ 2838673 w 4798102"/>
              <a:gd name="connsiteY119" fmla="*/ 966652 h 1663715"/>
              <a:gd name="connsiteX120" fmla="*/ 2851736 w 4798102"/>
              <a:gd name="connsiteY120" fmla="*/ 1005840 h 1663715"/>
              <a:gd name="connsiteX121" fmla="*/ 2799485 w 4798102"/>
              <a:gd name="connsiteY121" fmla="*/ 1018903 h 1663715"/>
              <a:gd name="connsiteX122" fmla="*/ 2747233 w 4798102"/>
              <a:gd name="connsiteY122" fmla="*/ 901338 h 1663715"/>
              <a:gd name="connsiteX123" fmla="*/ 2734170 w 4798102"/>
              <a:gd name="connsiteY123" fmla="*/ 862149 h 1663715"/>
              <a:gd name="connsiteX124" fmla="*/ 2694982 w 4798102"/>
              <a:gd name="connsiteY124" fmla="*/ 822960 h 1663715"/>
              <a:gd name="connsiteX125" fmla="*/ 2655793 w 4798102"/>
              <a:gd name="connsiteY125" fmla="*/ 692332 h 1663715"/>
              <a:gd name="connsiteX126" fmla="*/ 2590479 w 4798102"/>
              <a:gd name="connsiteY126" fmla="*/ 613955 h 1663715"/>
              <a:gd name="connsiteX127" fmla="*/ 2616605 w 4798102"/>
              <a:gd name="connsiteY127" fmla="*/ 953589 h 1663715"/>
              <a:gd name="connsiteX128" fmla="*/ 2512102 w 4798102"/>
              <a:gd name="connsiteY128" fmla="*/ 940526 h 1663715"/>
              <a:gd name="connsiteX129" fmla="*/ 2472913 w 4798102"/>
              <a:gd name="connsiteY129" fmla="*/ 862149 h 1663715"/>
              <a:gd name="connsiteX130" fmla="*/ 2433725 w 4798102"/>
              <a:gd name="connsiteY130" fmla="*/ 731520 h 1663715"/>
              <a:gd name="connsiteX131" fmla="*/ 2394536 w 4798102"/>
              <a:gd name="connsiteY131" fmla="*/ 679269 h 1663715"/>
              <a:gd name="connsiteX132" fmla="*/ 2381473 w 4798102"/>
              <a:gd name="connsiteY132" fmla="*/ 600892 h 1663715"/>
              <a:gd name="connsiteX133" fmla="*/ 2389632 w 4798102"/>
              <a:gd name="connsiteY133" fmla="*/ 713536 h 1663715"/>
              <a:gd name="connsiteX134" fmla="*/ 2451485 w 4798102"/>
              <a:gd name="connsiteY134" fmla="*/ 813916 h 1663715"/>
              <a:gd name="connsiteX135" fmla="*/ 2407599 w 4798102"/>
              <a:gd name="connsiteY135" fmla="*/ 757646 h 1663715"/>
              <a:gd name="connsiteX136" fmla="*/ 2458723 w 4798102"/>
              <a:gd name="connsiteY136" fmla="*/ 852966 h 1663715"/>
              <a:gd name="connsiteX137" fmla="*/ 2433725 w 4798102"/>
              <a:gd name="connsiteY137" fmla="*/ 836023 h 1663715"/>
              <a:gd name="connsiteX138" fmla="*/ 2472913 w 4798102"/>
              <a:gd name="connsiteY138" fmla="*/ 862149 h 1663715"/>
              <a:gd name="connsiteX139" fmla="*/ 2512102 w 4798102"/>
              <a:gd name="connsiteY139" fmla="*/ 901338 h 1663715"/>
              <a:gd name="connsiteX140" fmla="*/ 2237782 w 4798102"/>
              <a:gd name="connsiteY140" fmla="*/ 927463 h 1663715"/>
              <a:gd name="connsiteX141" fmla="*/ 2211656 w 4798102"/>
              <a:gd name="connsiteY141" fmla="*/ 888275 h 1663715"/>
              <a:gd name="connsiteX142" fmla="*/ 2209419 w 4798102"/>
              <a:gd name="connsiteY142" fmla="*/ 936554 h 1663715"/>
              <a:gd name="connsiteX143" fmla="*/ 2172468 w 4798102"/>
              <a:gd name="connsiteY143" fmla="*/ 849086 h 1663715"/>
              <a:gd name="connsiteX144" fmla="*/ 2054902 w 4798102"/>
              <a:gd name="connsiteY144" fmla="*/ 809898 h 1663715"/>
              <a:gd name="connsiteX145" fmla="*/ 2071343 w 4798102"/>
              <a:gd name="connsiteY145" fmla="*/ 793904 h 1663715"/>
              <a:gd name="connsiteX146" fmla="*/ 2098704 w 4798102"/>
              <a:gd name="connsiteY146" fmla="*/ 752978 h 1663715"/>
              <a:gd name="connsiteX147" fmla="*/ 2084324 w 4798102"/>
              <a:gd name="connsiteY147" fmla="*/ 739916 h 1663715"/>
              <a:gd name="connsiteX148" fmla="*/ 2080244 w 4798102"/>
              <a:gd name="connsiteY148" fmla="*/ 736586 h 1663715"/>
              <a:gd name="connsiteX149" fmla="*/ 2172468 w 4798102"/>
              <a:gd name="connsiteY149" fmla="*/ 744583 h 1663715"/>
              <a:gd name="connsiteX150" fmla="*/ 2211656 w 4798102"/>
              <a:gd name="connsiteY150" fmla="*/ 796835 h 1663715"/>
              <a:gd name="connsiteX151" fmla="*/ 2250845 w 4798102"/>
              <a:gd name="connsiteY151" fmla="*/ 822960 h 1663715"/>
              <a:gd name="connsiteX152" fmla="*/ 2276970 w 4798102"/>
              <a:gd name="connsiteY152" fmla="*/ 862149 h 1663715"/>
              <a:gd name="connsiteX153" fmla="*/ 2224719 w 4798102"/>
              <a:gd name="connsiteY153" fmla="*/ 836023 h 1663715"/>
              <a:gd name="connsiteX154" fmla="*/ 2216436 w 4798102"/>
              <a:gd name="connsiteY154" fmla="*/ 553308 h 1663715"/>
              <a:gd name="connsiteX155" fmla="*/ 2271407 w 4798102"/>
              <a:gd name="connsiteY155" fmla="*/ 345351 h 1663715"/>
              <a:gd name="connsiteX156" fmla="*/ 2267109 w 4798102"/>
              <a:gd name="connsiteY156" fmla="*/ 429957 h 1663715"/>
              <a:gd name="connsiteX157" fmla="*/ 2276970 w 4798102"/>
              <a:gd name="connsiteY157" fmla="*/ 509452 h 1663715"/>
              <a:gd name="connsiteX158" fmla="*/ 2342285 w 4798102"/>
              <a:gd name="connsiteY158" fmla="*/ 587829 h 1663715"/>
              <a:gd name="connsiteX159" fmla="*/ 2368410 w 4798102"/>
              <a:gd name="connsiteY159" fmla="*/ 640080 h 1663715"/>
              <a:gd name="connsiteX160" fmla="*/ 2381473 w 4798102"/>
              <a:gd name="connsiteY160" fmla="*/ 679269 h 1663715"/>
              <a:gd name="connsiteX161" fmla="*/ 2420662 w 4798102"/>
              <a:gd name="connsiteY161" fmla="*/ 731520 h 1663715"/>
              <a:gd name="connsiteX162" fmla="*/ 2459850 w 4798102"/>
              <a:gd name="connsiteY162" fmla="*/ 862149 h 1663715"/>
              <a:gd name="connsiteX163" fmla="*/ 2482474 w 4798102"/>
              <a:gd name="connsiteY163" fmla="*/ 967196 h 1663715"/>
              <a:gd name="connsiteX164" fmla="*/ 2015713 w 4798102"/>
              <a:gd name="connsiteY164" fmla="*/ 914400 h 1663715"/>
              <a:gd name="connsiteX165" fmla="*/ 1963462 w 4798102"/>
              <a:gd name="connsiteY165" fmla="*/ 940526 h 1663715"/>
              <a:gd name="connsiteX166" fmla="*/ 1989588 w 4798102"/>
              <a:gd name="connsiteY166" fmla="*/ 836023 h 1663715"/>
              <a:gd name="connsiteX167" fmla="*/ 2028776 w 4798102"/>
              <a:gd name="connsiteY167" fmla="*/ 718458 h 1663715"/>
              <a:gd name="connsiteX168" fmla="*/ 2054902 w 4798102"/>
              <a:gd name="connsiteY168" fmla="*/ 666206 h 1663715"/>
              <a:gd name="connsiteX169" fmla="*/ 2067965 w 4798102"/>
              <a:gd name="connsiteY169" fmla="*/ 613955 h 1663715"/>
              <a:gd name="connsiteX170" fmla="*/ 2107153 w 4798102"/>
              <a:gd name="connsiteY170" fmla="*/ 600892 h 1663715"/>
              <a:gd name="connsiteX171" fmla="*/ 2151729 w 4798102"/>
              <a:gd name="connsiteY171" fmla="*/ 490748 h 1663715"/>
              <a:gd name="connsiteX172" fmla="*/ 2081028 w 4798102"/>
              <a:gd name="connsiteY172" fmla="*/ 587829 h 1663715"/>
              <a:gd name="connsiteX173" fmla="*/ 2028776 w 4798102"/>
              <a:gd name="connsiteY173" fmla="*/ 600892 h 1663715"/>
              <a:gd name="connsiteX174" fmla="*/ 1989588 w 4798102"/>
              <a:gd name="connsiteY174" fmla="*/ 640080 h 1663715"/>
              <a:gd name="connsiteX175" fmla="*/ 1898148 w 4798102"/>
              <a:gd name="connsiteY175" fmla="*/ 744583 h 1663715"/>
              <a:gd name="connsiteX176" fmla="*/ 1885085 w 4798102"/>
              <a:gd name="connsiteY176" fmla="*/ 783772 h 1663715"/>
              <a:gd name="connsiteX177" fmla="*/ 1872022 w 4798102"/>
              <a:gd name="connsiteY177" fmla="*/ 836023 h 1663715"/>
              <a:gd name="connsiteX178" fmla="*/ 1937336 w 4798102"/>
              <a:gd name="connsiteY178" fmla="*/ 522515 h 1663715"/>
              <a:gd name="connsiteX179" fmla="*/ 1989588 w 4798102"/>
              <a:gd name="connsiteY179" fmla="*/ 457200 h 1663715"/>
              <a:gd name="connsiteX180" fmla="*/ 2015713 w 4798102"/>
              <a:gd name="connsiteY180" fmla="*/ 418012 h 1663715"/>
              <a:gd name="connsiteX181" fmla="*/ 1832833 w 4798102"/>
              <a:gd name="connsiteY181" fmla="*/ 522515 h 1663715"/>
              <a:gd name="connsiteX182" fmla="*/ 1780582 w 4798102"/>
              <a:gd name="connsiteY182" fmla="*/ 640080 h 1663715"/>
              <a:gd name="connsiteX183" fmla="*/ 1728330 w 4798102"/>
              <a:gd name="connsiteY183" fmla="*/ 718458 h 1663715"/>
              <a:gd name="connsiteX184" fmla="*/ 1715268 w 4798102"/>
              <a:gd name="connsiteY184" fmla="*/ 757646 h 1663715"/>
              <a:gd name="connsiteX185" fmla="*/ 1767519 w 4798102"/>
              <a:gd name="connsiteY185" fmla="*/ 679269 h 1663715"/>
              <a:gd name="connsiteX186" fmla="*/ 1793645 w 4798102"/>
              <a:gd name="connsiteY186" fmla="*/ 613955 h 1663715"/>
              <a:gd name="connsiteX187" fmla="*/ 1832833 w 4798102"/>
              <a:gd name="connsiteY187" fmla="*/ 574766 h 1663715"/>
              <a:gd name="connsiteX188" fmla="*/ 1885085 w 4798102"/>
              <a:gd name="connsiteY188" fmla="*/ 470263 h 1663715"/>
              <a:gd name="connsiteX189" fmla="*/ 1793645 w 4798102"/>
              <a:gd name="connsiteY189" fmla="*/ 444138 h 1663715"/>
              <a:gd name="connsiteX190" fmla="*/ 1728330 w 4798102"/>
              <a:gd name="connsiteY190" fmla="*/ 483326 h 1663715"/>
              <a:gd name="connsiteX191" fmla="*/ 1623828 w 4798102"/>
              <a:gd name="connsiteY191" fmla="*/ 509452 h 1663715"/>
              <a:gd name="connsiteX192" fmla="*/ 1584639 w 4798102"/>
              <a:gd name="connsiteY192" fmla="*/ 522515 h 1663715"/>
              <a:gd name="connsiteX193" fmla="*/ 1493199 w 4798102"/>
              <a:gd name="connsiteY193" fmla="*/ 574766 h 1663715"/>
              <a:gd name="connsiteX194" fmla="*/ 1401759 w 4798102"/>
              <a:gd name="connsiteY194" fmla="*/ 613955 h 1663715"/>
              <a:gd name="connsiteX195" fmla="*/ 1362570 w 4798102"/>
              <a:gd name="connsiteY195" fmla="*/ 653143 h 1663715"/>
              <a:gd name="connsiteX196" fmla="*/ 1323382 w 4798102"/>
              <a:gd name="connsiteY196" fmla="*/ 679269 h 1663715"/>
              <a:gd name="connsiteX197" fmla="*/ 1427885 w 4798102"/>
              <a:gd name="connsiteY197" fmla="*/ 574766 h 1663715"/>
              <a:gd name="connsiteX198" fmla="*/ 1480136 w 4798102"/>
              <a:gd name="connsiteY198" fmla="*/ 457200 h 1663715"/>
              <a:gd name="connsiteX199" fmla="*/ 1558513 w 4798102"/>
              <a:gd name="connsiteY199" fmla="*/ 378823 h 1663715"/>
              <a:gd name="connsiteX200" fmla="*/ 1681518 w 4798102"/>
              <a:gd name="connsiteY200" fmla="*/ 286045 h 1663715"/>
              <a:gd name="connsiteX201" fmla="*/ 1493199 w 4798102"/>
              <a:gd name="connsiteY201" fmla="*/ 339635 h 1663715"/>
              <a:gd name="connsiteX202" fmla="*/ 1454010 w 4798102"/>
              <a:gd name="connsiteY202" fmla="*/ 378823 h 1663715"/>
              <a:gd name="connsiteX203" fmla="*/ 1414822 w 4798102"/>
              <a:gd name="connsiteY203" fmla="*/ 391886 h 1663715"/>
              <a:gd name="connsiteX204" fmla="*/ 1323382 w 4798102"/>
              <a:gd name="connsiteY204" fmla="*/ 418012 h 1663715"/>
              <a:gd name="connsiteX205" fmla="*/ 1284193 w 4798102"/>
              <a:gd name="connsiteY205" fmla="*/ 457200 h 1663715"/>
              <a:gd name="connsiteX206" fmla="*/ 1205816 w 4798102"/>
              <a:gd name="connsiteY206" fmla="*/ 509452 h 1663715"/>
              <a:gd name="connsiteX207" fmla="*/ 1258068 w 4798102"/>
              <a:gd name="connsiteY207" fmla="*/ 483326 h 1663715"/>
              <a:gd name="connsiteX208" fmla="*/ 1362570 w 4798102"/>
              <a:gd name="connsiteY208" fmla="*/ 365760 h 1663715"/>
              <a:gd name="connsiteX209" fmla="*/ 1427885 w 4798102"/>
              <a:gd name="connsiteY209" fmla="*/ 300446 h 1663715"/>
              <a:gd name="connsiteX210" fmla="*/ 1493199 w 4798102"/>
              <a:gd name="connsiteY210" fmla="*/ 287383 h 1663715"/>
              <a:gd name="connsiteX211" fmla="*/ 1454010 w 4798102"/>
              <a:gd name="connsiteY211" fmla="*/ 274320 h 1663715"/>
              <a:gd name="connsiteX212" fmla="*/ 1284193 w 4798102"/>
              <a:gd name="connsiteY212" fmla="*/ 313509 h 1663715"/>
              <a:gd name="connsiteX213" fmla="*/ 1231942 w 4798102"/>
              <a:gd name="connsiteY213" fmla="*/ 326572 h 1663715"/>
              <a:gd name="connsiteX214" fmla="*/ 1140502 w 4798102"/>
              <a:gd name="connsiteY214" fmla="*/ 378823 h 1663715"/>
              <a:gd name="connsiteX215" fmla="*/ 1075188 w 4798102"/>
              <a:gd name="connsiteY215" fmla="*/ 418012 h 1663715"/>
              <a:gd name="connsiteX216" fmla="*/ 1022936 w 4798102"/>
              <a:gd name="connsiteY216" fmla="*/ 444138 h 1663715"/>
              <a:gd name="connsiteX217" fmla="*/ 1101313 w 4798102"/>
              <a:gd name="connsiteY217" fmla="*/ 365760 h 1663715"/>
              <a:gd name="connsiteX218" fmla="*/ 1140502 w 4798102"/>
              <a:gd name="connsiteY218" fmla="*/ 326572 h 1663715"/>
              <a:gd name="connsiteX219" fmla="*/ 1231942 w 4798102"/>
              <a:gd name="connsiteY219" fmla="*/ 274320 h 1663715"/>
              <a:gd name="connsiteX220" fmla="*/ 1218879 w 4798102"/>
              <a:gd name="connsiteY220" fmla="*/ 222069 h 1663715"/>
              <a:gd name="connsiteX221" fmla="*/ 735553 w 4798102"/>
              <a:gd name="connsiteY221" fmla="*/ 300446 h 1663715"/>
              <a:gd name="connsiteX222" fmla="*/ 683302 w 4798102"/>
              <a:gd name="connsiteY222" fmla="*/ 339635 h 1663715"/>
              <a:gd name="connsiteX223" fmla="*/ 696365 w 4798102"/>
              <a:gd name="connsiteY223" fmla="*/ 300446 h 1663715"/>
              <a:gd name="connsiteX224" fmla="*/ 683302 w 4798102"/>
              <a:gd name="connsiteY224" fmla="*/ 13063 h 1663715"/>
              <a:gd name="connsiteX225" fmla="*/ 644113 w 4798102"/>
              <a:gd name="connsiteY225" fmla="*/ 130629 h 1663715"/>
              <a:gd name="connsiteX226" fmla="*/ 617988 w 4798102"/>
              <a:gd name="connsiteY226" fmla="*/ 339635 h 1663715"/>
              <a:gd name="connsiteX227" fmla="*/ 578799 w 4798102"/>
              <a:gd name="connsiteY227" fmla="*/ 326572 h 1663715"/>
              <a:gd name="connsiteX228" fmla="*/ 526548 w 4798102"/>
              <a:gd name="connsiteY228" fmla="*/ 235132 h 1663715"/>
              <a:gd name="connsiteX229" fmla="*/ 500422 w 4798102"/>
              <a:gd name="connsiteY229" fmla="*/ 104503 h 1663715"/>
              <a:gd name="connsiteX230" fmla="*/ 461233 w 4798102"/>
              <a:gd name="connsiteY230" fmla="*/ 0 h 1663715"/>
              <a:gd name="connsiteX231" fmla="*/ 435108 w 4798102"/>
              <a:gd name="connsiteY231" fmla="*/ 39189 h 1663715"/>
              <a:gd name="connsiteX232" fmla="*/ 382856 w 4798102"/>
              <a:gd name="connsiteY232" fmla="*/ 209006 h 1663715"/>
              <a:gd name="connsiteX233" fmla="*/ 356730 w 4798102"/>
              <a:gd name="connsiteY233" fmla="*/ 169818 h 1663715"/>
              <a:gd name="connsiteX234" fmla="*/ 317542 w 4798102"/>
              <a:gd name="connsiteY234" fmla="*/ 52252 h 1663715"/>
              <a:gd name="connsiteX235" fmla="*/ 265290 w 4798102"/>
              <a:gd name="connsiteY235" fmla="*/ 26126 h 1663715"/>
              <a:gd name="connsiteX236" fmla="*/ 278353 w 4798102"/>
              <a:gd name="connsiteY236" fmla="*/ 78378 h 1663715"/>
              <a:gd name="connsiteX237" fmla="*/ 317542 w 4798102"/>
              <a:gd name="connsiteY237" fmla="*/ 117566 h 1663715"/>
              <a:gd name="connsiteX238" fmla="*/ 369793 w 4798102"/>
              <a:gd name="connsiteY238" fmla="*/ 248195 h 1663715"/>
              <a:gd name="connsiteX239" fmla="*/ 343668 w 4798102"/>
              <a:gd name="connsiteY239" fmla="*/ 365760 h 1663715"/>
              <a:gd name="connsiteX240" fmla="*/ 265290 w 4798102"/>
              <a:gd name="connsiteY240" fmla="*/ 352698 h 1663715"/>
              <a:gd name="connsiteX241" fmla="*/ 213039 w 4798102"/>
              <a:gd name="connsiteY241" fmla="*/ 287383 h 1663715"/>
              <a:gd name="connsiteX242" fmla="*/ 199976 w 4798102"/>
              <a:gd name="connsiteY242" fmla="*/ 222069 h 1663715"/>
              <a:gd name="connsiteX243" fmla="*/ 173850 w 4798102"/>
              <a:gd name="connsiteY243" fmla="*/ 156755 h 1663715"/>
              <a:gd name="connsiteX244" fmla="*/ 160788 w 4798102"/>
              <a:gd name="connsiteY244" fmla="*/ 91440 h 1663715"/>
              <a:gd name="connsiteX245" fmla="*/ 213039 w 4798102"/>
              <a:gd name="connsiteY245" fmla="*/ 235132 h 1663715"/>
              <a:gd name="connsiteX246" fmla="*/ 226102 w 4798102"/>
              <a:gd name="connsiteY246" fmla="*/ 287383 h 1663715"/>
              <a:gd name="connsiteX247" fmla="*/ 186913 w 4798102"/>
              <a:gd name="connsiteY247" fmla="*/ 365760 h 1663715"/>
              <a:gd name="connsiteX248" fmla="*/ 147725 w 4798102"/>
              <a:gd name="connsiteY248" fmla="*/ 352698 h 1663715"/>
              <a:gd name="connsiteX249" fmla="*/ 134662 w 4798102"/>
              <a:gd name="connsiteY249" fmla="*/ 313509 h 1663715"/>
              <a:gd name="connsiteX250" fmla="*/ 95473 w 4798102"/>
              <a:gd name="connsiteY250" fmla="*/ 261258 h 1663715"/>
              <a:gd name="connsiteX251" fmla="*/ 19507 w 4798102"/>
              <a:gd name="connsiteY251" fmla="*/ 166586 h 1663715"/>
              <a:gd name="connsiteX252" fmla="*/ 4033 w 4798102"/>
              <a:gd name="connsiteY252" fmla="*/ 457200 h 1663715"/>
              <a:gd name="connsiteX253" fmla="*/ 17096 w 4798102"/>
              <a:gd name="connsiteY253" fmla="*/ 499351 h 1663715"/>
              <a:gd name="connsiteX254" fmla="*/ 60968 w 4798102"/>
              <a:gd name="connsiteY254" fmla="*/ 505143 h 1663715"/>
              <a:gd name="connsiteX255" fmla="*/ 173850 w 4798102"/>
              <a:gd name="connsiteY255" fmla="*/ 457200 h 1663715"/>
              <a:gd name="connsiteX0" fmla="*/ 66226 w 4798102"/>
              <a:gd name="connsiteY0" fmla="*/ 487364 h 1663715"/>
              <a:gd name="connsiteX1" fmla="*/ 95473 w 4798102"/>
              <a:gd name="connsiteY1" fmla="*/ 483326 h 1663715"/>
              <a:gd name="connsiteX2" fmla="*/ 838233 w 4798102"/>
              <a:gd name="connsiteY2" fmla="*/ 448497 h 1663715"/>
              <a:gd name="connsiteX3" fmla="*/ 879245 w 4798102"/>
              <a:gd name="connsiteY3" fmla="*/ 509452 h 1663715"/>
              <a:gd name="connsiteX4" fmla="*/ 799893 w 4798102"/>
              <a:gd name="connsiteY4" fmla="*/ 528626 h 1663715"/>
              <a:gd name="connsiteX5" fmla="*/ 931496 w 4798102"/>
              <a:gd name="connsiteY5" fmla="*/ 666206 h 1663715"/>
              <a:gd name="connsiteX6" fmla="*/ 1094934 w 4798102"/>
              <a:gd name="connsiteY6" fmla="*/ 608567 h 1663715"/>
              <a:gd name="connsiteX7" fmla="*/ 1388696 w 4798102"/>
              <a:gd name="connsiteY7" fmla="*/ 744583 h 1663715"/>
              <a:gd name="connsiteX8" fmla="*/ 1558513 w 4798102"/>
              <a:gd name="connsiteY8" fmla="*/ 770709 h 1663715"/>
              <a:gd name="connsiteX9" fmla="*/ 1676079 w 4798102"/>
              <a:gd name="connsiteY9" fmla="*/ 809898 h 1663715"/>
              <a:gd name="connsiteX10" fmla="*/ 1741393 w 4798102"/>
              <a:gd name="connsiteY10" fmla="*/ 822960 h 1663715"/>
              <a:gd name="connsiteX11" fmla="*/ 1767519 w 4798102"/>
              <a:gd name="connsiteY11" fmla="*/ 862149 h 1663715"/>
              <a:gd name="connsiteX12" fmla="*/ 1806708 w 4798102"/>
              <a:gd name="connsiteY12" fmla="*/ 953589 h 1663715"/>
              <a:gd name="connsiteX13" fmla="*/ 1845896 w 4798102"/>
              <a:gd name="connsiteY13" fmla="*/ 966652 h 1663715"/>
              <a:gd name="connsiteX14" fmla="*/ 2329222 w 4798102"/>
              <a:gd name="connsiteY14" fmla="*/ 979715 h 1663715"/>
              <a:gd name="connsiteX15" fmla="*/ 2525165 w 4798102"/>
              <a:gd name="connsiteY15" fmla="*/ 1031966 h 1663715"/>
              <a:gd name="connsiteX16" fmla="*/ 2681919 w 4798102"/>
              <a:gd name="connsiteY16" fmla="*/ 1045029 h 1663715"/>
              <a:gd name="connsiteX17" fmla="*/ 2903988 w 4798102"/>
              <a:gd name="connsiteY17" fmla="*/ 1084218 h 1663715"/>
              <a:gd name="connsiteX18" fmla="*/ 3086868 w 4798102"/>
              <a:gd name="connsiteY18" fmla="*/ 1110343 h 1663715"/>
              <a:gd name="connsiteX19" fmla="*/ 3321999 w 4798102"/>
              <a:gd name="connsiteY19" fmla="*/ 1175658 h 1663715"/>
              <a:gd name="connsiteX20" fmla="*/ 3413439 w 4798102"/>
              <a:gd name="connsiteY20" fmla="*/ 1254035 h 1663715"/>
              <a:gd name="connsiteX21" fmla="*/ 3452628 w 4798102"/>
              <a:gd name="connsiteY21" fmla="*/ 1280160 h 1663715"/>
              <a:gd name="connsiteX22" fmla="*/ 3413439 w 4798102"/>
              <a:gd name="connsiteY22" fmla="*/ 1332412 h 1663715"/>
              <a:gd name="connsiteX23" fmla="*/ 3374250 w 4798102"/>
              <a:gd name="connsiteY23" fmla="*/ 1371600 h 1663715"/>
              <a:gd name="connsiteX24" fmla="*/ 3413439 w 4798102"/>
              <a:gd name="connsiteY24" fmla="*/ 1384663 h 1663715"/>
              <a:gd name="connsiteX25" fmla="*/ 3805325 w 4798102"/>
              <a:gd name="connsiteY25" fmla="*/ 1397726 h 1663715"/>
              <a:gd name="connsiteX26" fmla="*/ 4144959 w 4798102"/>
              <a:gd name="connsiteY26" fmla="*/ 1436915 h 1663715"/>
              <a:gd name="connsiteX27" fmla="*/ 4340902 w 4798102"/>
              <a:gd name="connsiteY27" fmla="*/ 1463040 h 1663715"/>
              <a:gd name="connsiteX28" fmla="*/ 4419279 w 4798102"/>
              <a:gd name="connsiteY28" fmla="*/ 1489166 h 1663715"/>
              <a:gd name="connsiteX29" fmla="*/ 4471530 w 4798102"/>
              <a:gd name="connsiteY29" fmla="*/ 1502229 h 1663715"/>
              <a:gd name="connsiteX30" fmla="*/ 4589096 w 4798102"/>
              <a:gd name="connsiteY30" fmla="*/ 1541418 h 1663715"/>
              <a:gd name="connsiteX31" fmla="*/ 4628285 w 4798102"/>
              <a:gd name="connsiteY31" fmla="*/ 1580606 h 1663715"/>
              <a:gd name="connsiteX32" fmla="*/ 4798102 w 4798102"/>
              <a:gd name="connsiteY32" fmla="*/ 1619795 h 1663715"/>
              <a:gd name="connsiteX33" fmla="*/ 4771976 w 4798102"/>
              <a:gd name="connsiteY33" fmla="*/ 1658983 h 1663715"/>
              <a:gd name="connsiteX34" fmla="*/ 4706662 w 4798102"/>
              <a:gd name="connsiteY34" fmla="*/ 1593669 h 1663715"/>
              <a:gd name="connsiteX35" fmla="*/ 4680536 w 4798102"/>
              <a:gd name="connsiteY35" fmla="*/ 1541418 h 1663715"/>
              <a:gd name="connsiteX36" fmla="*/ 4667473 w 4798102"/>
              <a:gd name="connsiteY36" fmla="*/ 1489166 h 1663715"/>
              <a:gd name="connsiteX37" fmla="*/ 4549908 w 4798102"/>
              <a:gd name="connsiteY37" fmla="*/ 1384663 h 1663715"/>
              <a:gd name="connsiteX38" fmla="*/ 4497656 w 4798102"/>
              <a:gd name="connsiteY38" fmla="*/ 1280160 h 1663715"/>
              <a:gd name="connsiteX39" fmla="*/ 4484593 w 4798102"/>
              <a:gd name="connsiteY39" fmla="*/ 1436915 h 1663715"/>
              <a:gd name="connsiteX40" fmla="*/ 4432342 w 4798102"/>
              <a:gd name="connsiteY40" fmla="*/ 1449978 h 1663715"/>
              <a:gd name="connsiteX41" fmla="*/ 4380090 w 4798102"/>
              <a:gd name="connsiteY41" fmla="*/ 1397726 h 1663715"/>
              <a:gd name="connsiteX42" fmla="*/ 4301713 w 4798102"/>
              <a:gd name="connsiteY42" fmla="*/ 1319349 h 1663715"/>
              <a:gd name="connsiteX43" fmla="*/ 4249462 w 4798102"/>
              <a:gd name="connsiteY43" fmla="*/ 1267098 h 1663715"/>
              <a:gd name="connsiteX44" fmla="*/ 4197210 w 4798102"/>
              <a:gd name="connsiteY44" fmla="*/ 1280160 h 1663715"/>
              <a:gd name="connsiteX45" fmla="*/ 4158022 w 4798102"/>
              <a:gd name="connsiteY45" fmla="*/ 1332412 h 1663715"/>
              <a:gd name="connsiteX46" fmla="*/ 4144959 w 4798102"/>
              <a:gd name="connsiteY46" fmla="*/ 1293223 h 1663715"/>
              <a:gd name="connsiteX47" fmla="*/ 4118833 w 4798102"/>
              <a:gd name="connsiteY47" fmla="*/ 1136469 h 1663715"/>
              <a:gd name="connsiteX48" fmla="*/ 4053519 w 4798102"/>
              <a:gd name="connsiteY48" fmla="*/ 1110343 h 1663715"/>
              <a:gd name="connsiteX49" fmla="*/ 4014330 w 4798102"/>
              <a:gd name="connsiteY49" fmla="*/ 1071155 h 1663715"/>
              <a:gd name="connsiteX50" fmla="*/ 3922890 w 4798102"/>
              <a:gd name="connsiteY50" fmla="*/ 1058092 h 1663715"/>
              <a:gd name="connsiteX51" fmla="*/ 3975142 w 4798102"/>
              <a:gd name="connsiteY51" fmla="*/ 1071155 h 1663715"/>
              <a:gd name="connsiteX52" fmla="*/ 4053519 w 4798102"/>
              <a:gd name="connsiteY52" fmla="*/ 1123406 h 1663715"/>
              <a:gd name="connsiteX53" fmla="*/ 4118833 w 4798102"/>
              <a:gd name="connsiteY53" fmla="*/ 1201783 h 1663715"/>
              <a:gd name="connsiteX54" fmla="*/ 4105770 w 4798102"/>
              <a:gd name="connsiteY54" fmla="*/ 1345475 h 1663715"/>
              <a:gd name="connsiteX55" fmla="*/ 4027393 w 4798102"/>
              <a:gd name="connsiteY55" fmla="*/ 1332412 h 1663715"/>
              <a:gd name="connsiteX56" fmla="*/ 3975142 w 4798102"/>
              <a:gd name="connsiteY56" fmla="*/ 1280160 h 1663715"/>
              <a:gd name="connsiteX57" fmla="*/ 3935953 w 4798102"/>
              <a:gd name="connsiteY57" fmla="*/ 1267098 h 1663715"/>
              <a:gd name="connsiteX58" fmla="*/ 3909828 w 4798102"/>
              <a:gd name="connsiteY58" fmla="*/ 1227909 h 1663715"/>
              <a:gd name="connsiteX59" fmla="*/ 3870639 w 4798102"/>
              <a:gd name="connsiteY59" fmla="*/ 1214846 h 1663715"/>
              <a:gd name="connsiteX60" fmla="*/ 3935953 w 4798102"/>
              <a:gd name="connsiteY60" fmla="*/ 1227909 h 1663715"/>
              <a:gd name="connsiteX61" fmla="*/ 3922890 w 4798102"/>
              <a:gd name="connsiteY61" fmla="*/ 1423852 h 1663715"/>
              <a:gd name="connsiteX62" fmla="*/ 3870639 w 4798102"/>
              <a:gd name="connsiteY62" fmla="*/ 1410789 h 1663715"/>
              <a:gd name="connsiteX63" fmla="*/ 3844513 w 4798102"/>
              <a:gd name="connsiteY63" fmla="*/ 1332412 h 1663715"/>
              <a:gd name="connsiteX64" fmla="*/ 3726948 w 4798102"/>
              <a:gd name="connsiteY64" fmla="*/ 1201783 h 1663715"/>
              <a:gd name="connsiteX65" fmla="*/ 3687759 w 4798102"/>
              <a:gd name="connsiteY65" fmla="*/ 1175658 h 1663715"/>
              <a:gd name="connsiteX66" fmla="*/ 3648570 w 4798102"/>
              <a:gd name="connsiteY66" fmla="*/ 1097280 h 1663715"/>
              <a:gd name="connsiteX67" fmla="*/ 3700822 w 4798102"/>
              <a:gd name="connsiteY67" fmla="*/ 1071155 h 1663715"/>
              <a:gd name="connsiteX68" fmla="*/ 3779199 w 4798102"/>
              <a:gd name="connsiteY68" fmla="*/ 1031966 h 1663715"/>
              <a:gd name="connsiteX69" fmla="*/ 3844513 w 4798102"/>
              <a:gd name="connsiteY69" fmla="*/ 979715 h 1663715"/>
              <a:gd name="connsiteX70" fmla="*/ 3740010 w 4798102"/>
              <a:gd name="connsiteY70" fmla="*/ 966652 h 1663715"/>
              <a:gd name="connsiteX71" fmla="*/ 3700822 w 4798102"/>
              <a:gd name="connsiteY71" fmla="*/ 992778 h 1663715"/>
              <a:gd name="connsiteX72" fmla="*/ 3622445 w 4798102"/>
              <a:gd name="connsiteY72" fmla="*/ 1084218 h 1663715"/>
              <a:gd name="connsiteX73" fmla="*/ 3596319 w 4798102"/>
              <a:gd name="connsiteY73" fmla="*/ 1136469 h 1663715"/>
              <a:gd name="connsiteX74" fmla="*/ 3609382 w 4798102"/>
              <a:gd name="connsiteY74" fmla="*/ 1214846 h 1663715"/>
              <a:gd name="connsiteX75" fmla="*/ 3648570 w 4798102"/>
              <a:gd name="connsiteY75" fmla="*/ 1254035 h 1663715"/>
              <a:gd name="connsiteX76" fmla="*/ 3661633 w 4798102"/>
              <a:gd name="connsiteY76" fmla="*/ 1306286 h 1663715"/>
              <a:gd name="connsiteX77" fmla="*/ 3622445 w 4798102"/>
              <a:gd name="connsiteY77" fmla="*/ 1371600 h 1663715"/>
              <a:gd name="connsiteX78" fmla="*/ 3609382 w 4798102"/>
              <a:gd name="connsiteY78" fmla="*/ 1332412 h 1663715"/>
              <a:gd name="connsiteX79" fmla="*/ 3596319 w 4798102"/>
              <a:gd name="connsiteY79" fmla="*/ 1280160 h 1663715"/>
              <a:gd name="connsiteX80" fmla="*/ 3557130 w 4798102"/>
              <a:gd name="connsiteY80" fmla="*/ 1136469 h 1663715"/>
              <a:gd name="connsiteX81" fmla="*/ 3544068 w 4798102"/>
              <a:gd name="connsiteY81" fmla="*/ 1005840 h 1663715"/>
              <a:gd name="connsiteX82" fmla="*/ 3504879 w 4798102"/>
              <a:gd name="connsiteY82" fmla="*/ 1018903 h 1663715"/>
              <a:gd name="connsiteX83" fmla="*/ 3478753 w 4798102"/>
              <a:gd name="connsiteY83" fmla="*/ 1201783 h 1663715"/>
              <a:gd name="connsiteX84" fmla="*/ 3452628 w 4798102"/>
              <a:gd name="connsiteY84" fmla="*/ 1254035 h 1663715"/>
              <a:gd name="connsiteX85" fmla="*/ 3465690 w 4798102"/>
              <a:gd name="connsiteY85" fmla="*/ 1031966 h 1663715"/>
              <a:gd name="connsiteX86" fmla="*/ 3478753 w 4798102"/>
              <a:gd name="connsiteY86" fmla="*/ 979715 h 1663715"/>
              <a:gd name="connsiteX87" fmla="*/ 3504879 w 4798102"/>
              <a:gd name="connsiteY87" fmla="*/ 940526 h 1663715"/>
              <a:gd name="connsiteX88" fmla="*/ 3465690 w 4798102"/>
              <a:gd name="connsiteY88" fmla="*/ 927463 h 1663715"/>
              <a:gd name="connsiteX89" fmla="*/ 3387313 w 4798102"/>
              <a:gd name="connsiteY89" fmla="*/ 992778 h 1663715"/>
              <a:gd name="connsiteX90" fmla="*/ 3348125 w 4798102"/>
              <a:gd name="connsiteY90" fmla="*/ 1018903 h 1663715"/>
              <a:gd name="connsiteX91" fmla="*/ 3269748 w 4798102"/>
              <a:gd name="connsiteY91" fmla="*/ 1097280 h 1663715"/>
              <a:gd name="connsiteX92" fmla="*/ 3335062 w 4798102"/>
              <a:gd name="connsiteY92" fmla="*/ 1031966 h 1663715"/>
              <a:gd name="connsiteX93" fmla="*/ 3374250 w 4798102"/>
              <a:gd name="connsiteY93" fmla="*/ 992778 h 1663715"/>
              <a:gd name="connsiteX94" fmla="*/ 3439565 w 4798102"/>
              <a:gd name="connsiteY94" fmla="*/ 979715 h 1663715"/>
              <a:gd name="connsiteX95" fmla="*/ 3478753 w 4798102"/>
              <a:gd name="connsiteY95" fmla="*/ 940526 h 1663715"/>
              <a:gd name="connsiteX96" fmla="*/ 3517942 w 4798102"/>
              <a:gd name="connsiteY96" fmla="*/ 927463 h 1663715"/>
              <a:gd name="connsiteX97" fmla="*/ 3570193 w 4798102"/>
              <a:gd name="connsiteY97" fmla="*/ 888275 h 1663715"/>
              <a:gd name="connsiteX98" fmla="*/ 3661633 w 4798102"/>
              <a:gd name="connsiteY98" fmla="*/ 822960 h 1663715"/>
              <a:gd name="connsiteX99" fmla="*/ 3517942 w 4798102"/>
              <a:gd name="connsiteY99" fmla="*/ 836023 h 1663715"/>
              <a:gd name="connsiteX100" fmla="*/ 3452628 w 4798102"/>
              <a:gd name="connsiteY100" fmla="*/ 849086 h 1663715"/>
              <a:gd name="connsiteX101" fmla="*/ 3361188 w 4798102"/>
              <a:gd name="connsiteY101" fmla="*/ 927463 h 1663715"/>
              <a:gd name="connsiteX102" fmla="*/ 3269748 w 4798102"/>
              <a:gd name="connsiteY102" fmla="*/ 966652 h 1663715"/>
              <a:gd name="connsiteX103" fmla="*/ 3243622 w 4798102"/>
              <a:gd name="connsiteY103" fmla="*/ 1005840 h 1663715"/>
              <a:gd name="connsiteX104" fmla="*/ 3165245 w 4798102"/>
              <a:gd name="connsiteY104" fmla="*/ 1045029 h 1663715"/>
              <a:gd name="connsiteX105" fmla="*/ 3178308 w 4798102"/>
              <a:gd name="connsiteY105" fmla="*/ 979715 h 1663715"/>
              <a:gd name="connsiteX106" fmla="*/ 3165245 w 4798102"/>
              <a:gd name="connsiteY106" fmla="*/ 914400 h 1663715"/>
              <a:gd name="connsiteX107" fmla="*/ 3126056 w 4798102"/>
              <a:gd name="connsiteY107" fmla="*/ 1005840 h 1663715"/>
              <a:gd name="connsiteX108" fmla="*/ 3112993 w 4798102"/>
              <a:gd name="connsiteY108" fmla="*/ 1084218 h 1663715"/>
              <a:gd name="connsiteX109" fmla="*/ 3086868 w 4798102"/>
              <a:gd name="connsiteY109" fmla="*/ 1045029 h 1663715"/>
              <a:gd name="connsiteX110" fmla="*/ 3060742 w 4798102"/>
              <a:gd name="connsiteY110" fmla="*/ 992778 h 1663715"/>
              <a:gd name="connsiteX111" fmla="*/ 3064163 w 4798102"/>
              <a:gd name="connsiteY111" fmla="*/ 772301 h 1663715"/>
              <a:gd name="connsiteX112" fmla="*/ 3008490 w 4798102"/>
              <a:gd name="connsiteY112" fmla="*/ 849086 h 1663715"/>
              <a:gd name="connsiteX113" fmla="*/ 2966584 w 4798102"/>
              <a:gd name="connsiteY113" fmla="*/ 968243 h 1663715"/>
              <a:gd name="connsiteX114" fmla="*/ 2917050 w 4798102"/>
              <a:gd name="connsiteY114" fmla="*/ 1005840 h 1663715"/>
              <a:gd name="connsiteX115" fmla="*/ 2903988 w 4798102"/>
              <a:gd name="connsiteY115" fmla="*/ 966652 h 1663715"/>
              <a:gd name="connsiteX116" fmla="*/ 2864799 w 4798102"/>
              <a:gd name="connsiteY116" fmla="*/ 875212 h 1663715"/>
              <a:gd name="connsiteX117" fmla="*/ 2851736 w 4798102"/>
              <a:gd name="connsiteY117" fmla="*/ 822960 h 1663715"/>
              <a:gd name="connsiteX118" fmla="*/ 2812548 w 4798102"/>
              <a:gd name="connsiteY118" fmla="*/ 783772 h 1663715"/>
              <a:gd name="connsiteX119" fmla="*/ 2838673 w 4798102"/>
              <a:gd name="connsiteY119" fmla="*/ 966652 h 1663715"/>
              <a:gd name="connsiteX120" fmla="*/ 2851736 w 4798102"/>
              <a:gd name="connsiteY120" fmla="*/ 1005840 h 1663715"/>
              <a:gd name="connsiteX121" fmla="*/ 2799485 w 4798102"/>
              <a:gd name="connsiteY121" fmla="*/ 1018903 h 1663715"/>
              <a:gd name="connsiteX122" fmla="*/ 2747233 w 4798102"/>
              <a:gd name="connsiteY122" fmla="*/ 901338 h 1663715"/>
              <a:gd name="connsiteX123" fmla="*/ 2734170 w 4798102"/>
              <a:gd name="connsiteY123" fmla="*/ 862149 h 1663715"/>
              <a:gd name="connsiteX124" fmla="*/ 2694982 w 4798102"/>
              <a:gd name="connsiteY124" fmla="*/ 822960 h 1663715"/>
              <a:gd name="connsiteX125" fmla="*/ 2655793 w 4798102"/>
              <a:gd name="connsiteY125" fmla="*/ 692332 h 1663715"/>
              <a:gd name="connsiteX126" fmla="*/ 2590479 w 4798102"/>
              <a:gd name="connsiteY126" fmla="*/ 613955 h 1663715"/>
              <a:gd name="connsiteX127" fmla="*/ 2616605 w 4798102"/>
              <a:gd name="connsiteY127" fmla="*/ 953589 h 1663715"/>
              <a:gd name="connsiteX128" fmla="*/ 2512102 w 4798102"/>
              <a:gd name="connsiteY128" fmla="*/ 940526 h 1663715"/>
              <a:gd name="connsiteX129" fmla="*/ 2472913 w 4798102"/>
              <a:gd name="connsiteY129" fmla="*/ 862149 h 1663715"/>
              <a:gd name="connsiteX130" fmla="*/ 2433725 w 4798102"/>
              <a:gd name="connsiteY130" fmla="*/ 731520 h 1663715"/>
              <a:gd name="connsiteX131" fmla="*/ 2394536 w 4798102"/>
              <a:gd name="connsiteY131" fmla="*/ 679269 h 1663715"/>
              <a:gd name="connsiteX132" fmla="*/ 2381473 w 4798102"/>
              <a:gd name="connsiteY132" fmla="*/ 600892 h 1663715"/>
              <a:gd name="connsiteX133" fmla="*/ 2389632 w 4798102"/>
              <a:gd name="connsiteY133" fmla="*/ 713536 h 1663715"/>
              <a:gd name="connsiteX134" fmla="*/ 2451485 w 4798102"/>
              <a:gd name="connsiteY134" fmla="*/ 813916 h 1663715"/>
              <a:gd name="connsiteX135" fmla="*/ 2407599 w 4798102"/>
              <a:gd name="connsiteY135" fmla="*/ 757646 h 1663715"/>
              <a:gd name="connsiteX136" fmla="*/ 2458723 w 4798102"/>
              <a:gd name="connsiteY136" fmla="*/ 852966 h 1663715"/>
              <a:gd name="connsiteX137" fmla="*/ 2433725 w 4798102"/>
              <a:gd name="connsiteY137" fmla="*/ 836023 h 1663715"/>
              <a:gd name="connsiteX138" fmla="*/ 2472913 w 4798102"/>
              <a:gd name="connsiteY138" fmla="*/ 862149 h 1663715"/>
              <a:gd name="connsiteX139" fmla="*/ 2512102 w 4798102"/>
              <a:gd name="connsiteY139" fmla="*/ 901338 h 1663715"/>
              <a:gd name="connsiteX140" fmla="*/ 2237782 w 4798102"/>
              <a:gd name="connsiteY140" fmla="*/ 927463 h 1663715"/>
              <a:gd name="connsiteX141" fmla="*/ 2211656 w 4798102"/>
              <a:gd name="connsiteY141" fmla="*/ 888275 h 1663715"/>
              <a:gd name="connsiteX142" fmla="*/ 2209419 w 4798102"/>
              <a:gd name="connsiteY142" fmla="*/ 936554 h 1663715"/>
              <a:gd name="connsiteX143" fmla="*/ 2172468 w 4798102"/>
              <a:gd name="connsiteY143" fmla="*/ 849086 h 1663715"/>
              <a:gd name="connsiteX144" fmla="*/ 2054902 w 4798102"/>
              <a:gd name="connsiteY144" fmla="*/ 809898 h 1663715"/>
              <a:gd name="connsiteX145" fmla="*/ 2071343 w 4798102"/>
              <a:gd name="connsiteY145" fmla="*/ 793904 h 1663715"/>
              <a:gd name="connsiteX146" fmla="*/ 2098704 w 4798102"/>
              <a:gd name="connsiteY146" fmla="*/ 752978 h 1663715"/>
              <a:gd name="connsiteX147" fmla="*/ 2084324 w 4798102"/>
              <a:gd name="connsiteY147" fmla="*/ 739916 h 1663715"/>
              <a:gd name="connsiteX148" fmla="*/ 2080244 w 4798102"/>
              <a:gd name="connsiteY148" fmla="*/ 736586 h 1663715"/>
              <a:gd name="connsiteX149" fmla="*/ 2172468 w 4798102"/>
              <a:gd name="connsiteY149" fmla="*/ 744583 h 1663715"/>
              <a:gd name="connsiteX150" fmla="*/ 2211656 w 4798102"/>
              <a:gd name="connsiteY150" fmla="*/ 796835 h 1663715"/>
              <a:gd name="connsiteX151" fmla="*/ 2250845 w 4798102"/>
              <a:gd name="connsiteY151" fmla="*/ 822960 h 1663715"/>
              <a:gd name="connsiteX152" fmla="*/ 2276970 w 4798102"/>
              <a:gd name="connsiteY152" fmla="*/ 862149 h 1663715"/>
              <a:gd name="connsiteX153" fmla="*/ 2224719 w 4798102"/>
              <a:gd name="connsiteY153" fmla="*/ 836023 h 1663715"/>
              <a:gd name="connsiteX154" fmla="*/ 2216436 w 4798102"/>
              <a:gd name="connsiteY154" fmla="*/ 553308 h 1663715"/>
              <a:gd name="connsiteX155" fmla="*/ 2271407 w 4798102"/>
              <a:gd name="connsiteY155" fmla="*/ 345351 h 1663715"/>
              <a:gd name="connsiteX156" fmla="*/ 2267109 w 4798102"/>
              <a:gd name="connsiteY156" fmla="*/ 429957 h 1663715"/>
              <a:gd name="connsiteX157" fmla="*/ 2276970 w 4798102"/>
              <a:gd name="connsiteY157" fmla="*/ 509452 h 1663715"/>
              <a:gd name="connsiteX158" fmla="*/ 2342285 w 4798102"/>
              <a:gd name="connsiteY158" fmla="*/ 587829 h 1663715"/>
              <a:gd name="connsiteX159" fmla="*/ 2368410 w 4798102"/>
              <a:gd name="connsiteY159" fmla="*/ 640080 h 1663715"/>
              <a:gd name="connsiteX160" fmla="*/ 2381473 w 4798102"/>
              <a:gd name="connsiteY160" fmla="*/ 679269 h 1663715"/>
              <a:gd name="connsiteX161" fmla="*/ 2420662 w 4798102"/>
              <a:gd name="connsiteY161" fmla="*/ 731520 h 1663715"/>
              <a:gd name="connsiteX162" fmla="*/ 2459850 w 4798102"/>
              <a:gd name="connsiteY162" fmla="*/ 862149 h 1663715"/>
              <a:gd name="connsiteX163" fmla="*/ 2482474 w 4798102"/>
              <a:gd name="connsiteY163" fmla="*/ 967196 h 1663715"/>
              <a:gd name="connsiteX164" fmla="*/ 2015713 w 4798102"/>
              <a:gd name="connsiteY164" fmla="*/ 914400 h 1663715"/>
              <a:gd name="connsiteX165" fmla="*/ 1963462 w 4798102"/>
              <a:gd name="connsiteY165" fmla="*/ 940526 h 1663715"/>
              <a:gd name="connsiteX166" fmla="*/ 1989588 w 4798102"/>
              <a:gd name="connsiteY166" fmla="*/ 836023 h 1663715"/>
              <a:gd name="connsiteX167" fmla="*/ 2028776 w 4798102"/>
              <a:gd name="connsiteY167" fmla="*/ 718458 h 1663715"/>
              <a:gd name="connsiteX168" fmla="*/ 2054902 w 4798102"/>
              <a:gd name="connsiteY168" fmla="*/ 666206 h 1663715"/>
              <a:gd name="connsiteX169" fmla="*/ 2067965 w 4798102"/>
              <a:gd name="connsiteY169" fmla="*/ 613955 h 1663715"/>
              <a:gd name="connsiteX170" fmla="*/ 2107153 w 4798102"/>
              <a:gd name="connsiteY170" fmla="*/ 600892 h 1663715"/>
              <a:gd name="connsiteX171" fmla="*/ 2151729 w 4798102"/>
              <a:gd name="connsiteY171" fmla="*/ 490748 h 1663715"/>
              <a:gd name="connsiteX172" fmla="*/ 2081028 w 4798102"/>
              <a:gd name="connsiteY172" fmla="*/ 587829 h 1663715"/>
              <a:gd name="connsiteX173" fmla="*/ 2028776 w 4798102"/>
              <a:gd name="connsiteY173" fmla="*/ 600892 h 1663715"/>
              <a:gd name="connsiteX174" fmla="*/ 1989588 w 4798102"/>
              <a:gd name="connsiteY174" fmla="*/ 640080 h 1663715"/>
              <a:gd name="connsiteX175" fmla="*/ 1898148 w 4798102"/>
              <a:gd name="connsiteY175" fmla="*/ 744583 h 1663715"/>
              <a:gd name="connsiteX176" fmla="*/ 1885085 w 4798102"/>
              <a:gd name="connsiteY176" fmla="*/ 783772 h 1663715"/>
              <a:gd name="connsiteX177" fmla="*/ 1872022 w 4798102"/>
              <a:gd name="connsiteY177" fmla="*/ 836023 h 1663715"/>
              <a:gd name="connsiteX178" fmla="*/ 1937336 w 4798102"/>
              <a:gd name="connsiteY178" fmla="*/ 522515 h 1663715"/>
              <a:gd name="connsiteX179" fmla="*/ 1989588 w 4798102"/>
              <a:gd name="connsiteY179" fmla="*/ 457200 h 1663715"/>
              <a:gd name="connsiteX180" fmla="*/ 2015713 w 4798102"/>
              <a:gd name="connsiteY180" fmla="*/ 418012 h 1663715"/>
              <a:gd name="connsiteX181" fmla="*/ 1832833 w 4798102"/>
              <a:gd name="connsiteY181" fmla="*/ 522515 h 1663715"/>
              <a:gd name="connsiteX182" fmla="*/ 1780582 w 4798102"/>
              <a:gd name="connsiteY182" fmla="*/ 640080 h 1663715"/>
              <a:gd name="connsiteX183" fmla="*/ 1728330 w 4798102"/>
              <a:gd name="connsiteY183" fmla="*/ 718458 h 1663715"/>
              <a:gd name="connsiteX184" fmla="*/ 1715268 w 4798102"/>
              <a:gd name="connsiteY184" fmla="*/ 757646 h 1663715"/>
              <a:gd name="connsiteX185" fmla="*/ 1767519 w 4798102"/>
              <a:gd name="connsiteY185" fmla="*/ 679269 h 1663715"/>
              <a:gd name="connsiteX186" fmla="*/ 1793645 w 4798102"/>
              <a:gd name="connsiteY186" fmla="*/ 613955 h 1663715"/>
              <a:gd name="connsiteX187" fmla="*/ 1832833 w 4798102"/>
              <a:gd name="connsiteY187" fmla="*/ 574766 h 1663715"/>
              <a:gd name="connsiteX188" fmla="*/ 1885085 w 4798102"/>
              <a:gd name="connsiteY188" fmla="*/ 470263 h 1663715"/>
              <a:gd name="connsiteX189" fmla="*/ 1793645 w 4798102"/>
              <a:gd name="connsiteY189" fmla="*/ 444138 h 1663715"/>
              <a:gd name="connsiteX190" fmla="*/ 1728330 w 4798102"/>
              <a:gd name="connsiteY190" fmla="*/ 483326 h 1663715"/>
              <a:gd name="connsiteX191" fmla="*/ 1623828 w 4798102"/>
              <a:gd name="connsiteY191" fmla="*/ 509452 h 1663715"/>
              <a:gd name="connsiteX192" fmla="*/ 1584639 w 4798102"/>
              <a:gd name="connsiteY192" fmla="*/ 522515 h 1663715"/>
              <a:gd name="connsiteX193" fmla="*/ 1493199 w 4798102"/>
              <a:gd name="connsiteY193" fmla="*/ 574766 h 1663715"/>
              <a:gd name="connsiteX194" fmla="*/ 1401759 w 4798102"/>
              <a:gd name="connsiteY194" fmla="*/ 613955 h 1663715"/>
              <a:gd name="connsiteX195" fmla="*/ 1362570 w 4798102"/>
              <a:gd name="connsiteY195" fmla="*/ 653143 h 1663715"/>
              <a:gd name="connsiteX196" fmla="*/ 1323382 w 4798102"/>
              <a:gd name="connsiteY196" fmla="*/ 679269 h 1663715"/>
              <a:gd name="connsiteX197" fmla="*/ 1427885 w 4798102"/>
              <a:gd name="connsiteY197" fmla="*/ 574766 h 1663715"/>
              <a:gd name="connsiteX198" fmla="*/ 1480136 w 4798102"/>
              <a:gd name="connsiteY198" fmla="*/ 457200 h 1663715"/>
              <a:gd name="connsiteX199" fmla="*/ 1558513 w 4798102"/>
              <a:gd name="connsiteY199" fmla="*/ 378823 h 1663715"/>
              <a:gd name="connsiteX200" fmla="*/ 1681518 w 4798102"/>
              <a:gd name="connsiteY200" fmla="*/ 286045 h 1663715"/>
              <a:gd name="connsiteX201" fmla="*/ 1493199 w 4798102"/>
              <a:gd name="connsiteY201" fmla="*/ 339635 h 1663715"/>
              <a:gd name="connsiteX202" fmla="*/ 1454010 w 4798102"/>
              <a:gd name="connsiteY202" fmla="*/ 378823 h 1663715"/>
              <a:gd name="connsiteX203" fmla="*/ 1414822 w 4798102"/>
              <a:gd name="connsiteY203" fmla="*/ 391886 h 1663715"/>
              <a:gd name="connsiteX204" fmla="*/ 1323382 w 4798102"/>
              <a:gd name="connsiteY204" fmla="*/ 418012 h 1663715"/>
              <a:gd name="connsiteX205" fmla="*/ 1284193 w 4798102"/>
              <a:gd name="connsiteY205" fmla="*/ 457200 h 1663715"/>
              <a:gd name="connsiteX206" fmla="*/ 1205816 w 4798102"/>
              <a:gd name="connsiteY206" fmla="*/ 509452 h 1663715"/>
              <a:gd name="connsiteX207" fmla="*/ 1258068 w 4798102"/>
              <a:gd name="connsiteY207" fmla="*/ 483326 h 1663715"/>
              <a:gd name="connsiteX208" fmla="*/ 1362570 w 4798102"/>
              <a:gd name="connsiteY208" fmla="*/ 365760 h 1663715"/>
              <a:gd name="connsiteX209" fmla="*/ 1427885 w 4798102"/>
              <a:gd name="connsiteY209" fmla="*/ 300446 h 1663715"/>
              <a:gd name="connsiteX210" fmla="*/ 1493199 w 4798102"/>
              <a:gd name="connsiteY210" fmla="*/ 287383 h 1663715"/>
              <a:gd name="connsiteX211" fmla="*/ 1454010 w 4798102"/>
              <a:gd name="connsiteY211" fmla="*/ 274320 h 1663715"/>
              <a:gd name="connsiteX212" fmla="*/ 1284193 w 4798102"/>
              <a:gd name="connsiteY212" fmla="*/ 313509 h 1663715"/>
              <a:gd name="connsiteX213" fmla="*/ 1231942 w 4798102"/>
              <a:gd name="connsiteY213" fmla="*/ 326572 h 1663715"/>
              <a:gd name="connsiteX214" fmla="*/ 1140502 w 4798102"/>
              <a:gd name="connsiteY214" fmla="*/ 378823 h 1663715"/>
              <a:gd name="connsiteX215" fmla="*/ 1075188 w 4798102"/>
              <a:gd name="connsiteY215" fmla="*/ 418012 h 1663715"/>
              <a:gd name="connsiteX216" fmla="*/ 1022936 w 4798102"/>
              <a:gd name="connsiteY216" fmla="*/ 444138 h 1663715"/>
              <a:gd name="connsiteX217" fmla="*/ 1101313 w 4798102"/>
              <a:gd name="connsiteY217" fmla="*/ 365760 h 1663715"/>
              <a:gd name="connsiteX218" fmla="*/ 1140502 w 4798102"/>
              <a:gd name="connsiteY218" fmla="*/ 326572 h 1663715"/>
              <a:gd name="connsiteX219" fmla="*/ 1231942 w 4798102"/>
              <a:gd name="connsiteY219" fmla="*/ 274320 h 1663715"/>
              <a:gd name="connsiteX220" fmla="*/ 1218879 w 4798102"/>
              <a:gd name="connsiteY220" fmla="*/ 222069 h 1663715"/>
              <a:gd name="connsiteX221" fmla="*/ 735553 w 4798102"/>
              <a:gd name="connsiteY221" fmla="*/ 300446 h 1663715"/>
              <a:gd name="connsiteX222" fmla="*/ 683302 w 4798102"/>
              <a:gd name="connsiteY222" fmla="*/ 339635 h 1663715"/>
              <a:gd name="connsiteX223" fmla="*/ 696365 w 4798102"/>
              <a:gd name="connsiteY223" fmla="*/ 300446 h 1663715"/>
              <a:gd name="connsiteX224" fmla="*/ 683302 w 4798102"/>
              <a:gd name="connsiteY224" fmla="*/ 13063 h 1663715"/>
              <a:gd name="connsiteX225" fmla="*/ 644113 w 4798102"/>
              <a:gd name="connsiteY225" fmla="*/ 130629 h 1663715"/>
              <a:gd name="connsiteX226" fmla="*/ 617988 w 4798102"/>
              <a:gd name="connsiteY226" fmla="*/ 339635 h 1663715"/>
              <a:gd name="connsiteX227" fmla="*/ 578799 w 4798102"/>
              <a:gd name="connsiteY227" fmla="*/ 326572 h 1663715"/>
              <a:gd name="connsiteX228" fmla="*/ 526548 w 4798102"/>
              <a:gd name="connsiteY228" fmla="*/ 235132 h 1663715"/>
              <a:gd name="connsiteX229" fmla="*/ 500422 w 4798102"/>
              <a:gd name="connsiteY229" fmla="*/ 104503 h 1663715"/>
              <a:gd name="connsiteX230" fmla="*/ 461233 w 4798102"/>
              <a:gd name="connsiteY230" fmla="*/ 0 h 1663715"/>
              <a:gd name="connsiteX231" fmla="*/ 435108 w 4798102"/>
              <a:gd name="connsiteY231" fmla="*/ 39189 h 1663715"/>
              <a:gd name="connsiteX232" fmla="*/ 382856 w 4798102"/>
              <a:gd name="connsiteY232" fmla="*/ 209006 h 1663715"/>
              <a:gd name="connsiteX233" fmla="*/ 356730 w 4798102"/>
              <a:gd name="connsiteY233" fmla="*/ 169818 h 1663715"/>
              <a:gd name="connsiteX234" fmla="*/ 317542 w 4798102"/>
              <a:gd name="connsiteY234" fmla="*/ 52252 h 1663715"/>
              <a:gd name="connsiteX235" fmla="*/ 265290 w 4798102"/>
              <a:gd name="connsiteY235" fmla="*/ 26126 h 1663715"/>
              <a:gd name="connsiteX236" fmla="*/ 278353 w 4798102"/>
              <a:gd name="connsiteY236" fmla="*/ 78378 h 1663715"/>
              <a:gd name="connsiteX237" fmla="*/ 317542 w 4798102"/>
              <a:gd name="connsiteY237" fmla="*/ 117566 h 1663715"/>
              <a:gd name="connsiteX238" fmla="*/ 369793 w 4798102"/>
              <a:gd name="connsiteY238" fmla="*/ 248195 h 1663715"/>
              <a:gd name="connsiteX239" fmla="*/ 343668 w 4798102"/>
              <a:gd name="connsiteY239" fmla="*/ 365760 h 1663715"/>
              <a:gd name="connsiteX240" fmla="*/ 265290 w 4798102"/>
              <a:gd name="connsiteY240" fmla="*/ 352698 h 1663715"/>
              <a:gd name="connsiteX241" fmla="*/ 213039 w 4798102"/>
              <a:gd name="connsiteY241" fmla="*/ 287383 h 1663715"/>
              <a:gd name="connsiteX242" fmla="*/ 199976 w 4798102"/>
              <a:gd name="connsiteY242" fmla="*/ 222069 h 1663715"/>
              <a:gd name="connsiteX243" fmla="*/ 173850 w 4798102"/>
              <a:gd name="connsiteY243" fmla="*/ 156755 h 1663715"/>
              <a:gd name="connsiteX244" fmla="*/ 160788 w 4798102"/>
              <a:gd name="connsiteY244" fmla="*/ 91440 h 1663715"/>
              <a:gd name="connsiteX245" fmla="*/ 213039 w 4798102"/>
              <a:gd name="connsiteY245" fmla="*/ 235132 h 1663715"/>
              <a:gd name="connsiteX246" fmla="*/ 226102 w 4798102"/>
              <a:gd name="connsiteY246" fmla="*/ 287383 h 1663715"/>
              <a:gd name="connsiteX247" fmla="*/ 186913 w 4798102"/>
              <a:gd name="connsiteY247" fmla="*/ 365760 h 1663715"/>
              <a:gd name="connsiteX248" fmla="*/ 147725 w 4798102"/>
              <a:gd name="connsiteY248" fmla="*/ 352698 h 1663715"/>
              <a:gd name="connsiteX249" fmla="*/ 134662 w 4798102"/>
              <a:gd name="connsiteY249" fmla="*/ 313509 h 1663715"/>
              <a:gd name="connsiteX250" fmla="*/ 95473 w 4798102"/>
              <a:gd name="connsiteY250" fmla="*/ 261258 h 1663715"/>
              <a:gd name="connsiteX251" fmla="*/ 19507 w 4798102"/>
              <a:gd name="connsiteY251" fmla="*/ 166586 h 1663715"/>
              <a:gd name="connsiteX252" fmla="*/ 4033 w 4798102"/>
              <a:gd name="connsiteY252" fmla="*/ 457200 h 1663715"/>
              <a:gd name="connsiteX253" fmla="*/ 17096 w 4798102"/>
              <a:gd name="connsiteY253" fmla="*/ 499351 h 1663715"/>
              <a:gd name="connsiteX254" fmla="*/ 60968 w 4798102"/>
              <a:gd name="connsiteY254" fmla="*/ 505143 h 1663715"/>
              <a:gd name="connsiteX255" fmla="*/ 173850 w 4798102"/>
              <a:gd name="connsiteY255" fmla="*/ 457200 h 1663715"/>
              <a:gd name="connsiteX0" fmla="*/ 66226 w 4798102"/>
              <a:gd name="connsiteY0" fmla="*/ 487364 h 1663715"/>
              <a:gd name="connsiteX1" fmla="*/ 95473 w 4798102"/>
              <a:gd name="connsiteY1" fmla="*/ 483326 h 1663715"/>
              <a:gd name="connsiteX2" fmla="*/ 838233 w 4798102"/>
              <a:gd name="connsiteY2" fmla="*/ 448497 h 1663715"/>
              <a:gd name="connsiteX3" fmla="*/ 879245 w 4798102"/>
              <a:gd name="connsiteY3" fmla="*/ 509452 h 1663715"/>
              <a:gd name="connsiteX4" fmla="*/ 799893 w 4798102"/>
              <a:gd name="connsiteY4" fmla="*/ 528626 h 1663715"/>
              <a:gd name="connsiteX5" fmla="*/ 949419 w 4798102"/>
              <a:gd name="connsiteY5" fmla="*/ 589900 h 1663715"/>
              <a:gd name="connsiteX6" fmla="*/ 931496 w 4798102"/>
              <a:gd name="connsiteY6" fmla="*/ 666206 h 1663715"/>
              <a:gd name="connsiteX7" fmla="*/ 1094934 w 4798102"/>
              <a:gd name="connsiteY7" fmla="*/ 608567 h 1663715"/>
              <a:gd name="connsiteX8" fmla="*/ 1388696 w 4798102"/>
              <a:gd name="connsiteY8" fmla="*/ 744583 h 1663715"/>
              <a:gd name="connsiteX9" fmla="*/ 1558513 w 4798102"/>
              <a:gd name="connsiteY9" fmla="*/ 770709 h 1663715"/>
              <a:gd name="connsiteX10" fmla="*/ 1676079 w 4798102"/>
              <a:gd name="connsiteY10" fmla="*/ 809898 h 1663715"/>
              <a:gd name="connsiteX11" fmla="*/ 1741393 w 4798102"/>
              <a:gd name="connsiteY11" fmla="*/ 822960 h 1663715"/>
              <a:gd name="connsiteX12" fmla="*/ 1767519 w 4798102"/>
              <a:gd name="connsiteY12" fmla="*/ 862149 h 1663715"/>
              <a:gd name="connsiteX13" fmla="*/ 1806708 w 4798102"/>
              <a:gd name="connsiteY13" fmla="*/ 953589 h 1663715"/>
              <a:gd name="connsiteX14" fmla="*/ 1845896 w 4798102"/>
              <a:gd name="connsiteY14" fmla="*/ 966652 h 1663715"/>
              <a:gd name="connsiteX15" fmla="*/ 2329222 w 4798102"/>
              <a:gd name="connsiteY15" fmla="*/ 979715 h 1663715"/>
              <a:gd name="connsiteX16" fmla="*/ 2525165 w 4798102"/>
              <a:gd name="connsiteY16" fmla="*/ 1031966 h 1663715"/>
              <a:gd name="connsiteX17" fmla="*/ 2681919 w 4798102"/>
              <a:gd name="connsiteY17" fmla="*/ 1045029 h 1663715"/>
              <a:gd name="connsiteX18" fmla="*/ 2903988 w 4798102"/>
              <a:gd name="connsiteY18" fmla="*/ 1084218 h 1663715"/>
              <a:gd name="connsiteX19" fmla="*/ 3086868 w 4798102"/>
              <a:gd name="connsiteY19" fmla="*/ 1110343 h 1663715"/>
              <a:gd name="connsiteX20" fmla="*/ 3321999 w 4798102"/>
              <a:gd name="connsiteY20" fmla="*/ 1175658 h 1663715"/>
              <a:gd name="connsiteX21" fmla="*/ 3413439 w 4798102"/>
              <a:gd name="connsiteY21" fmla="*/ 1254035 h 1663715"/>
              <a:gd name="connsiteX22" fmla="*/ 3452628 w 4798102"/>
              <a:gd name="connsiteY22" fmla="*/ 1280160 h 1663715"/>
              <a:gd name="connsiteX23" fmla="*/ 3413439 w 4798102"/>
              <a:gd name="connsiteY23" fmla="*/ 1332412 h 1663715"/>
              <a:gd name="connsiteX24" fmla="*/ 3374250 w 4798102"/>
              <a:gd name="connsiteY24" fmla="*/ 1371600 h 1663715"/>
              <a:gd name="connsiteX25" fmla="*/ 3413439 w 4798102"/>
              <a:gd name="connsiteY25" fmla="*/ 1384663 h 1663715"/>
              <a:gd name="connsiteX26" fmla="*/ 3805325 w 4798102"/>
              <a:gd name="connsiteY26" fmla="*/ 1397726 h 1663715"/>
              <a:gd name="connsiteX27" fmla="*/ 4144959 w 4798102"/>
              <a:gd name="connsiteY27" fmla="*/ 1436915 h 1663715"/>
              <a:gd name="connsiteX28" fmla="*/ 4340902 w 4798102"/>
              <a:gd name="connsiteY28" fmla="*/ 1463040 h 1663715"/>
              <a:gd name="connsiteX29" fmla="*/ 4419279 w 4798102"/>
              <a:gd name="connsiteY29" fmla="*/ 1489166 h 1663715"/>
              <a:gd name="connsiteX30" fmla="*/ 4471530 w 4798102"/>
              <a:gd name="connsiteY30" fmla="*/ 1502229 h 1663715"/>
              <a:gd name="connsiteX31" fmla="*/ 4589096 w 4798102"/>
              <a:gd name="connsiteY31" fmla="*/ 1541418 h 1663715"/>
              <a:gd name="connsiteX32" fmla="*/ 4628285 w 4798102"/>
              <a:gd name="connsiteY32" fmla="*/ 1580606 h 1663715"/>
              <a:gd name="connsiteX33" fmla="*/ 4798102 w 4798102"/>
              <a:gd name="connsiteY33" fmla="*/ 1619795 h 1663715"/>
              <a:gd name="connsiteX34" fmla="*/ 4771976 w 4798102"/>
              <a:gd name="connsiteY34" fmla="*/ 1658983 h 1663715"/>
              <a:gd name="connsiteX35" fmla="*/ 4706662 w 4798102"/>
              <a:gd name="connsiteY35" fmla="*/ 1593669 h 1663715"/>
              <a:gd name="connsiteX36" fmla="*/ 4680536 w 4798102"/>
              <a:gd name="connsiteY36" fmla="*/ 1541418 h 1663715"/>
              <a:gd name="connsiteX37" fmla="*/ 4667473 w 4798102"/>
              <a:gd name="connsiteY37" fmla="*/ 1489166 h 1663715"/>
              <a:gd name="connsiteX38" fmla="*/ 4549908 w 4798102"/>
              <a:gd name="connsiteY38" fmla="*/ 1384663 h 1663715"/>
              <a:gd name="connsiteX39" fmla="*/ 4497656 w 4798102"/>
              <a:gd name="connsiteY39" fmla="*/ 1280160 h 1663715"/>
              <a:gd name="connsiteX40" fmla="*/ 4484593 w 4798102"/>
              <a:gd name="connsiteY40" fmla="*/ 1436915 h 1663715"/>
              <a:gd name="connsiteX41" fmla="*/ 4432342 w 4798102"/>
              <a:gd name="connsiteY41" fmla="*/ 1449978 h 1663715"/>
              <a:gd name="connsiteX42" fmla="*/ 4380090 w 4798102"/>
              <a:gd name="connsiteY42" fmla="*/ 1397726 h 1663715"/>
              <a:gd name="connsiteX43" fmla="*/ 4301713 w 4798102"/>
              <a:gd name="connsiteY43" fmla="*/ 1319349 h 1663715"/>
              <a:gd name="connsiteX44" fmla="*/ 4249462 w 4798102"/>
              <a:gd name="connsiteY44" fmla="*/ 1267098 h 1663715"/>
              <a:gd name="connsiteX45" fmla="*/ 4197210 w 4798102"/>
              <a:gd name="connsiteY45" fmla="*/ 1280160 h 1663715"/>
              <a:gd name="connsiteX46" fmla="*/ 4158022 w 4798102"/>
              <a:gd name="connsiteY46" fmla="*/ 1332412 h 1663715"/>
              <a:gd name="connsiteX47" fmla="*/ 4144959 w 4798102"/>
              <a:gd name="connsiteY47" fmla="*/ 1293223 h 1663715"/>
              <a:gd name="connsiteX48" fmla="*/ 4118833 w 4798102"/>
              <a:gd name="connsiteY48" fmla="*/ 1136469 h 1663715"/>
              <a:gd name="connsiteX49" fmla="*/ 4053519 w 4798102"/>
              <a:gd name="connsiteY49" fmla="*/ 1110343 h 1663715"/>
              <a:gd name="connsiteX50" fmla="*/ 4014330 w 4798102"/>
              <a:gd name="connsiteY50" fmla="*/ 1071155 h 1663715"/>
              <a:gd name="connsiteX51" fmla="*/ 3922890 w 4798102"/>
              <a:gd name="connsiteY51" fmla="*/ 1058092 h 1663715"/>
              <a:gd name="connsiteX52" fmla="*/ 3975142 w 4798102"/>
              <a:gd name="connsiteY52" fmla="*/ 1071155 h 1663715"/>
              <a:gd name="connsiteX53" fmla="*/ 4053519 w 4798102"/>
              <a:gd name="connsiteY53" fmla="*/ 1123406 h 1663715"/>
              <a:gd name="connsiteX54" fmla="*/ 4118833 w 4798102"/>
              <a:gd name="connsiteY54" fmla="*/ 1201783 h 1663715"/>
              <a:gd name="connsiteX55" fmla="*/ 4105770 w 4798102"/>
              <a:gd name="connsiteY55" fmla="*/ 1345475 h 1663715"/>
              <a:gd name="connsiteX56" fmla="*/ 4027393 w 4798102"/>
              <a:gd name="connsiteY56" fmla="*/ 1332412 h 1663715"/>
              <a:gd name="connsiteX57" fmla="*/ 3975142 w 4798102"/>
              <a:gd name="connsiteY57" fmla="*/ 1280160 h 1663715"/>
              <a:gd name="connsiteX58" fmla="*/ 3935953 w 4798102"/>
              <a:gd name="connsiteY58" fmla="*/ 1267098 h 1663715"/>
              <a:gd name="connsiteX59" fmla="*/ 3909828 w 4798102"/>
              <a:gd name="connsiteY59" fmla="*/ 1227909 h 1663715"/>
              <a:gd name="connsiteX60" fmla="*/ 3870639 w 4798102"/>
              <a:gd name="connsiteY60" fmla="*/ 1214846 h 1663715"/>
              <a:gd name="connsiteX61" fmla="*/ 3935953 w 4798102"/>
              <a:gd name="connsiteY61" fmla="*/ 1227909 h 1663715"/>
              <a:gd name="connsiteX62" fmla="*/ 3922890 w 4798102"/>
              <a:gd name="connsiteY62" fmla="*/ 1423852 h 1663715"/>
              <a:gd name="connsiteX63" fmla="*/ 3870639 w 4798102"/>
              <a:gd name="connsiteY63" fmla="*/ 1410789 h 1663715"/>
              <a:gd name="connsiteX64" fmla="*/ 3844513 w 4798102"/>
              <a:gd name="connsiteY64" fmla="*/ 1332412 h 1663715"/>
              <a:gd name="connsiteX65" fmla="*/ 3726948 w 4798102"/>
              <a:gd name="connsiteY65" fmla="*/ 1201783 h 1663715"/>
              <a:gd name="connsiteX66" fmla="*/ 3687759 w 4798102"/>
              <a:gd name="connsiteY66" fmla="*/ 1175658 h 1663715"/>
              <a:gd name="connsiteX67" fmla="*/ 3648570 w 4798102"/>
              <a:gd name="connsiteY67" fmla="*/ 1097280 h 1663715"/>
              <a:gd name="connsiteX68" fmla="*/ 3700822 w 4798102"/>
              <a:gd name="connsiteY68" fmla="*/ 1071155 h 1663715"/>
              <a:gd name="connsiteX69" fmla="*/ 3779199 w 4798102"/>
              <a:gd name="connsiteY69" fmla="*/ 1031966 h 1663715"/>
              <a:gd name="connsiteX70" fmla="*/ 3844513 w 4798102"/>
              <a:gd name="connsiteY70" fmla="*/ 979715 h 1663715"/>
              <a:gd name="connsiteX71" fmla="*/ 3740010 w 4798102"/>
              <a:gd name="connsiteY71" fmla="*/ 966652 h 1663715"/>
              <a:gd name="connsiteX72" fmla="*/ 3700822 w 4798102"/>
              <a:gd name="connsiteY72" fmla="*/ 992778 h 1663715"/>
              <a:gd name="connsiteX73" fmla="*/ 3622445 w 4798102"/>
              <a:gd name="connsiteY73" fmla="*/ 1084218 h 1663715"/>
              <a:gd name="connsiteX74" fmla="*/ 3596319 w 4798102"/>
              <a:gd name="connsiteY74" fmla="*/ 1136469 h 1663715"/>
              <a:gd name="connsiteX75" fmla="*/ 3609382 w 4798102"/>
              <a:gd name="connsiteY75" fmla="*/ 1214846 h 1663715"/>
              <a:gd name="connsiteX76" fmla="*/ 3648570 w 4798102"/>
              <a:gd name="connsiteY76" fmla="*/ 1254035 h 1663715"/>
              <a:gd name="connsiteX77" fmla="*/ 3661633 w 4798102"/>
              <a:gd name="connsiteY77" fmla="*/ 1306286 h 1663715"/>
              <a:gd name="connsiteX78" fmla="*/ 3622445 w 4798102"/>
              <a:gd name="connsiteY78" fmla="*/ 1371600 h 1663715"/>
              <a:gd name="connsiteX79" fmla="*/ 3609382 w 4798102"/>
              <a:gd name="connsiteY79" fmla="*/ 1332412 h 1663715"/>
              <a:gd name="connsiteX80" fmla="*/ 3596319 w 4798102"/>
              <a:gd name="connsiteY80" fmla="*/ 1280160 h 1663715"/>
              <a:gd name="connsiteX81" fmla="*/ 3557130 w 4798102"/>
              <a:gd name="connsiteY81" fmla="*/ 1136469 h 1663715"/>
              <a:gd name="connsiteX82" fmla="*/ 3544068 w 4798102"/>
              <a:gd name="connsiteY82" fmla="*/ 1005840 h 1663715"/>
              <a:gd name="connsiteX83" fmla="*/ 3504879 w 4798102"/>
              <a:gd name="connsiteY83" fmla="*/ 1018903 h 1663715"/>
              <a:gd name="connsiteX84" fmla="*/ 3478753 w 4798102"/>
              <a:gd name="connsiteY84" fmla="*/ 1201783 h 1663715"/>
              <a:gd name="connsiteX85" fmla="*/ 3452628 w 4798102"/>
              <a:gd name="connsiteY85" fmla="*/ 1254035 h 1663715"/>
              <a:gd name="connsiteX86" fmla="*/ 3465690 w 4798102"/>
              <a:gd name="connsiteY86" fmla="*/ 1031966 h 1663715"/>
              <a:gd name="connsiteX87" fmla="*/ 3478753 w 4798102"/>
              <a:gd name="connsiteY87" fmla="*/ 979715 h 1663715"/>
              <a:gd name="connsiteX88" fmla="*/ 3504879 w 4798102"/>
              <a:gd name="connsiteY88" fmla="*/ 940526 h 1663715"/>
              <a:gd name="connsiteX89" fmla="*/ 3465690 w 4798102"/>
              <a:gd name="connsiteY89" fmla="*/ 927463 h 1663715"/>
              <a:gd name="connsiteX90" fmla="*/ 3387313 w 4798102"/>
              <a:gd name="connsiteY90" fmla="*/ 992778 h 1663715"/>
              <a:gd name="connsiteX91" fmla="*/ 3348125 w 4798102"/>
              <a:gd name="connsiteY91" fmla="*/ 1018903 h 1663715"/>
              <a:gd name="connsiteX92" fmla="*/ 3269748 w 4798102"/>
              <a:gd name="connsiteY92" fmla="*/ 1097280 h 1663715"/>
              <a:gd name="connsiteX93" fmla="*/ 3335062 w 4798102"/>
              <a:gd name="connsiteY93" fmla="*/ 1031966 h 1663715"/>
              <a:gd name="connsiteX94" fmla="*/ 3374250 w 4798102"/>
              <a:gd name="connsiteY94" fmla="*/ 992778 h 1663715"/>
              <a:gd name="connsiteX95" fmla="*/ 3439565 w 4798102"/>
              <a:gd name="connsiteY95" fmla="*/ 979715 h 1663715"/>
              <a:gd name="connsiteX96" fmla="*/ 3478753 w 4798102"/>
              <a:gd name="connsiteY96" fmla="*/ 940526 h 1663715"/>
              <a:gd name="connsiteX97" fmla="*/ 3517942 w 4798102"/>
              <a:gd name="connsiteY97" fmla="*/ 927463 h 1663715"/>
              <a:gd name="connsiteX98" fmla="*/ 3570193 w 4798102"/>
              <a:gd name="connsiteY98" fmla="*/ 888275 h 1663715"/>
              <a:gd name="connsiteX99" fmla="*/ 3661633 w 4798102"/>
              <a:gd name="connsiteY99" fmla="*/ 822960 h 1663715"/>
              <a:gd name="connsiteX100" fmla="*/ 3517942 w 4798102"/>
              <a:gd name="connsiteY100" fmla="*/ 836023 h 1663715"/>
              <a:gd name="connsiteX101" fmla="*/ 3452628 w 4798102"/>
              <a:gd name="connsiteY101" fmla="*/ 849086 h 1663715"/>
              <a:gd name="connsiteX102" fmla="*/ 3361188 w 4798102"/>
              <a:gd name="connsiteY102" fmla="*/ 927463 h 1663715"/>
              <a:gd name="connsiteX103" fmla="*/ 3269748 w 4798102"/>
              <a:gd name="connsiteY103" fmla="*/ 966652 h 1663715"/>
              <a:gd name="connsiteX104" fmla="*/ 3243622 w 4798102"/>
              <a:gd name="connsiteY104" fmla="*/ 1005840 h 1663715"/>
              <a:gd name="connsiteX105" fmla="*/ 3165245 w 4798102"/>
              <a:gd name="connsiteY105" fmla="*/ 1045029 h 1663715"/>
              <a:gd name="connsiteX106" fmla="*/ 3178308 w 4798102"/>
              <a:gd name="connsiteY106" fmla="*/ 979715 h 1663715"/>
              <a:gd name="connsiteX107" fmla="*/ 3165245 w 4798102"/>
              <a:gd name="connsiteY107" fmla="*/ 914400 h 1663715"/>
              <a:gd name="connsiteX108" fmla="*/ 3126056 w 4798102"/>
              <a:gd name="connsiteY108" fmla="*/ 1005840 h 1663715"/>
              <a:gd name="connsiteX109" fmla="*/ 3112993 w 4798102"/>
              <a:gd name="connsiteY109" fmla="*/ 1084218 h 1663715"/>
              <a:gd name="connsiteX110" fmla="*/ 3086868 w 4798102"/>
              <a:gd name="connsiteY110" fmla="*/ 1045029 h 1663715"/>
              <a:gd name="connsiteX111" fmla="*/ 3060742 w 4798102"/>
              <a:gd name="connsiteY111" fmla="*/ 992778 h 1663715"/>
              <a:gd name="connsiteX112" fmla="*/ 3064163 w 4798102"/>
              <a:gd name="connsiteY112" fmla="*/ 772301 h 1663715"/>
              <a:gd name="connsiteX113" fmla="*/ 3008490 w 4798102"/>
              <a:gd name="connsiteY113" fmla="*/ 849086 h 1663715"/>
              <a:gd name="connsiteX114" fmla="*/ 2966584 w 4798102"/>
              <a:gd name="connsiteY114" fmla="*/ 968243 h 1663715"/>
              <a:gd name="connsiteX115" fmla="*/ 2917050 w 4798102"/>
              <a:gd name="connsiteY115" fmla="*/ 1005840 h 1663715"/>
              <a:gd name="connsiteX116" fmla="*/ 2903988 w 4798102"/>
              <a:gd name="connsiteY116" fmla="*/ 966652 h 1663715"/>
              <a:gd name="connsiteX117" fmla="*/ 2864799 w 4798102"/>
              <a:gd name="connsiteY117" fmla="*/ 875212 h 1663715"/>
              <a:gd name="connsiteX118" fmla="*/ 2851736 w 4798102"/>
              <a:gd name="connsiteY118" fmla="*/ 822960 h 1663715"/>
              <a:gd name="connsiteX119" fmla="*/ 2812548 w 4798102"/>
              <a:gd name="connsiteY119" fmla="*/ 783772 h 1663715"/>
              <a:gd name="connsiteX120" fmla="*/ 2838673 w 4798102"/>
              <a:gd name="connsiteY120" fmla="*/ 966652 h 1663715"/>
              <a:gd name="connsiteX121" fmla="*/ 2851736 w 4798102"/>
              <a:gd name="connsiteY121" fmla="*/ 1005840 h 1663715"/>
              <a:gd name="connsiteX122" fmla="*/ 2799485 w 4798102"/>
              <a:gd name="connsiteY122" fmla="*/ 1018903 h 1663715"/>
              <a:gd name="connsiteX123" fmla="*/ 2747233 w 4798102"/>
              <a:gd name="connsiteY123" fmla="*/ 901338 h 1663715"/>
              <a:gd name="connsiteX124" fmla="*/ 2734170 w 4798102"/>
              <a:gd name="connsiteY124" fmla="*/ 862149 h 1663715"/>
              <a:gd name="connsiteX125" fmla="*/ 2694982 w 4798102"/>
              <a:gd name="connsiteY125" fmla="*/ 822960 h 1663715"/>
              <a:gd name="connsiteX126" fmla="*/ 2655793 w 4798102"/>
              <a:gd name="connsiteY126" fmla="*/ 692332 h 1663715"/>
              <a:gd name="connsiteX127" fmla="*/ 2590479 w 4798102"/>
              <a:gd name="connsiteY127" fmla="*/ 613955 h 1663715"/>
              <a:gd name="connsiteX128" fmla="*/ 2616605 w 4798102"/>
              <a:gd name="connsiteY128" fmla="*/ 953589 h 1663715"/>
              <a:gd name="connsiteX129" fmla="*/ 2512102 w 4798102"/>
              <a:gd name="connsiteY129" fmla="*/ 940526 h 1663715"/>
              <a:gd name="connsiteX130" fmla="*/ 2472913 w 4798102"/>
              <a:gd name="connsiteY130" fmla="*/ 862149 h 1663715"/>
              <a:gd name="connsiteX131" fmla="*/ 2433725 w 4798102"/>
              <a:gd name="connsiteY131" fmla="*/ 731520 h 1663715"/>
              <a:gd name="connsiteX132" fmla="*/ 2394536 w 4798102"/>
              <a:gd name="connsiteY132" fmla="*/ 679269 h 1663715"/>
              <a:gd name="connsiteX133" fmla="*/ 2381473 w 4798102"/>
              <a:gd name="connsiteY133" fmla="*/ 600892 h 1663715"/>
              <a:gd name="connsiteX134" fmla="*/ 2389632 w 4798102"/>
              <a:gd name="connsiteY134" fmla="*/ 713536 h 1663715"/>
              <a:gd name="connsiteX135" fmla="*/ 2451485 w 4798102"/>
              <a:gd name="connsiteY135" fmla="*/ 813916 h 1663715"/>
              <a:gd name="connsiteX136" fmla="*/ 2407599 w 4798102"/>
              <a:gd name="connsiteY136" fmla="*/ 757646 h 1663715"/>
              <a:gd name="connsiteX137" fmla="*/ 2458723 w 4798102"/>
              <a:gd name="connsiteY137" fmla="*/ 852966 h 1663715"/>
              <a:gd name="connsiteX138" fmla="*/ 2433725 w 4798102"/>
              <a:gd name="connsiteY138" fmla="*/ 836023 h 1663715"/>
              <a:gd name="connsiteX139" fmla="*/ 2472913 w 4798102"/>
              <a:gd name="connsiteY139" fmla="*/ 862149 h 1663715"/>
              <a:gd name="connsiteX140" fmla="*/ 2512102 w 4798102"/>
              <a:gd name="connsiteY140" fmla="*/ 901338 h 1663715"/>
              <a:gd name="connsiteX141" fmla="*/ 2237782 w 4798102"/>
              <a:gd name="connsiteY141" fmla="*/ 927463 h 1663715"/>
              <a:gd name="connsiteX142" fmla="*/ 2211656 w 4798102"/>
              <a:gd name="connsiteY142" fmla="*/ 888275 h 1663715"/>
              <a:gd name="connsiteX143" fmla="*/ 2209419 w 4798102"/>
              <a:gd name="connsiteY143" fmla="*/ 936554 h 1663715"/>
              <a:gd name="connsiteX144" fmla="*/ 2172468 w 4798102"/>
              <a:gd name="connsiteY144" fmla="*/ 849086 h 1663715"/>
              <a:gd name="connsiteX145" fmla="*/ 2054902 w 4798102"/>
              <a:gd name="connsiteY145" fmla="*/ 809898 h 1663715"/>
              <a:gd name="connsiteX146" fmla="*/ 2071343 w 4798102"/>
              <a:gd name="connsiteY146" fmla="*/ 793904 h 1663715"/>
              <a:gd name="connsiteX147" fmla="*/ 2098704 w 4798102"/>
              <a:gd name="connsiteY147" fmla="*/ 752978 h 1663715"/>
              <a:gd name="connsiteX148" fmla="*/ 2084324 w 4798102"/>
              <a:gd name="connsiteY148" fmla="*/ 739916 h 1663715"/>
              <a:gd name="connsiteX149" fmla="*/ 2080244 w 4798102"/>
              <a:gd name="connsiteY149" fmla="*/ 736586 h 1663715"/>
              <a:gd name="connsiteX150" fmla="*/ 2172468 w 4798102"/>
              <a:gd name="connsiteY150" fmla="*/ 744583 h 1663715"/>
              <a:gd name="connsiteX151" fmla="*/ 2211656 w 4798102"/>
              <a:gd name="connsiteY151" fmla="*/ 796835 h 1663715"/>
              <a:gd name="connsiteX152" fmla="*/ 2250845 w 4798102"/>
              <a:gd name="connsiteY152" fmla="*/ 822960 h 1663715"/>
              <a:gd name="connsiteX153" fmla="*/ 2276970 w 4798102"/>
              <a:gd name="connsiteY153" fmla="*/ 862149 h 1663715"/>
              <a:gd name="connsiteX154" fmla="*/ 2224719 w 4798102"/>
              <a:gd name="connsiteY154" fmla="*/ 836023 h 1663715"/>
              <a:gd name="connsiteX155" fmla="*/ 2216436 w 4798102"/>
              <a:gd name="connsiteY155" fmla="*/ 553308 h 1663715"/>
              <a:gd name="connsiteX156" fmla="*/ 2271407 w 4798102"/>
              <a:gd name="connsiteY156" fmla="*/ 345351 h 1663715"/>
              <a:gd name="connsiteX157" fmla="*/ 2267109 w 4798102"/>
              <a:gd name="connsiteY157" fmla="*/ 429957 h 1663715"/>
              <a:gd name="connsiteX158" fmla="*/ 2276970 w 4798102"/>
              <a:gd name="connsiteY158" fmla="*/ 509452 h 1663715"/>
              <a:gd name="connsiteX159" fmla="*/ 2342285 w 4798102"/>
              <a:gd name="connsiteY159" fmla="*/ 587829 h 1663715"/>
              <a:gd name="connsiteX160" fmla="*/ 2368410 w 4798102"/>
              <a:gd name="connsiteY160" fmla="*/ 640080 h 1663715"/>
              <a:gd name="connsiteX161" fmla="*/ 2381473 w 4798102"/>
              <a:gd name="connsiteY161" fmla="*/ 679269 h 1663715"/>
              <a:gd name="connsiteX162" fmla="*/ 2420662 w 4798102"/>
              <a:gd name="connsiteY162" fmla="*/ 731520 h 1663715"/>
              <a:gd name="connsiteX163" fmla="*/ 2459850 w 4798102"/>
              <a:gd name="connsiteY163" fmla="*/ 862149 h 1663715"/>
              <a:gd name="connsiteX164" fmla="*/ 2482474 w 4798102"/>
              <a:gd name="connsiteY164" fmla="*/ 967196 h 1663715"/>
              <a:gd name="connsiteX165" fmla="*/ 2015713 w 4798102"/>
              <a:gd name="connsiteY165" fmla="*/ 914400 h 1663715"/>
              <a:gd name="connsiteX166" fmla="*/ 1963462 w 4798102"/>
              <a:gd name="connsiteY166" fmla="*/ 940526 h 1663715"/>
              <a:gd name="connsiteX167" fmla="*/ 1989588 w 4798102"/>
              <a:gd name="connsiteY167" fmla="*/ 836023 h 1663715"/>
              <a:gd name="connsiteX168" fmla="*/ 2028776 w 4798102"/>
              <a:gd name="connsiteY168" fmla="*/ 718458 h 1663715"/>
              <a:gd name="connsiteX169" fmla="*/ 2054902 w 4798102"/>
              <a:gd name="connsiteY169" fmla="*/ 666206 h 1663715"/>
              <a:gd name="connsiteX170" fmla="*/ 2067965 w 4798102"/>
              <a:gd name="connsiteY170" fmla="*/ 613955 h 1663715"/>
              <a:gd name="connsiteX171" fmla="*/ 2107153 w 4798102"/>
              <a:gd name="connsiteY171" fmla="*/ 600892 h 1663715"/>
              <a:gd name="connsiteX172" fmla="*/ 2151729 w 4798102"/>
              <a:gd name="connsiteY172" fmla="*/ 490748 h 1663715"/>
              <a:gd name="connsiteX173" fmla="*/ 2081028 w 4798102"/>
              <a:gd name="connsiteY173" fmla="*/ 587829 h 1663715"/>
              <a:gd name="connsiteX174" fmla="*/ 2028776 w 4798102"/>
              <a:gd name="connsiteY174" fmla="*/ 600892 h 1663715"/>
              <a:gd name="connsiteX175" fmla="*/ 1989588 w 4798102"/>
              <a:gd name="connsiteY175" fmla="*/ 640080 h 1663715"/>
              <a:gd name="connsiteX176" fmla="*/ 1898148 w 4798102"/>
              <a:gd name="connsiteY176" fmla="*/ 744583 h 1663715"/>
              <a:gd name="connsiteX177" fmla="*/ 1885085 w 4798102"/>
              <a:gd name="connsiteY177" fmla="*/ 783772 h 1663715"/>
              <a:gd name="connsiteX178" fmla="*/ 1872022 w 4798102"/>
              <a:gd name="connsiteY178" fmla="*/ 836023 h 1663715"/>
              <a:gd name="connsiteX179" fmla="*/ 1937336 w 4798102"/>
              <a:gd name="connsiteY179" fmla="*/ 522515 h 1663715"/>
              <a:gd name="connsiteX180" fmla="*/ 1989588 w 4798102"/>
              <a:gd name="connsiteY180" fmla="*/ 457200 h 1663715"/>
              <a:gd name="connsiteX181" fmla="*/ 2015713 w 4798102"/>
              <a:gd name="connsiteY181" fmla="*/ 418012 h 1663715"/>
              <a:gd name="connsiteX182" fmla="*/ 1832833 w 4798102"/>
              <a:gd name="connsiteY182" fmla="*/ 522515 h 1663715"/>
              <a:gd name="connsiteX183" fmla="*/ 1780582 w 4798102"/>
              <a:gd name="connsiteY183" fmla="*/ 640080 h 1663715"/>
              <a:gd name="connsiteX184" fmla="*/ 1728330 w 4798102"/>
              <a:gd name="connsiteY184" fmla="*/ 718458 h 1663715"/>
              <a:gd name="connsiteX185" fmla="*/ 1715268 w 4798102"/>
              <a:gd name="connsiteY185" fmla="*/ 757646 h 1663715"/>
              <a:gd name="connsiteX186" fmla="*/ 1767519 w 4798102"/>
              <a:gd name="connsiteY186" fmla="*/ 679269 h 1663715"/>
              <a:gd name="connsiteX187" fmla="*/ 1793645 w 4798102"/>
              <a:gd name="connsiteY187" fmla="*/ 613955 h 1663715"/>
              <a:gd name="connsiteX188" fmla="*/ 1832833 w 4798102"/>
              <a:gd name="connsiteY188" fmla="*/ 574766 h 1663715"/>
              <a:gd name="connsiteX189" fmla="*/ 1885085 w 4798102"/>
              <a:gd name="connsiteY189" fmla="*/ 470263 h 1663715"/>
              <a:gd name="connsiteX190" fmla="*/ 1793645 w 4798102"/>
              <a:gd name="connsiteY190" fmla="*/ 444138 h 1663715"/>
              <a:gd name="connsiteX191" fmla="*/ 1728330 w 4798102"/>
              <a:gd name="connsiteY191" fmla="*/ 483326 h 1663715"/>
              <a:gd name="connsiteX192" fmla="*/ 1623828 w 4798102"/>
              <a:gd name="connsiteY192" fmla="*/ 509452 h 1663715"/>
              <a:gd name="connsiteX193" fmla="*/ 1584639 w 4798102"/>
              <a:gd name="connsiteY193" fmla="*/ 522515 h 1663715"/>
              <a:gd name="connsiteX194" fmla="*/ 1493199 w 4798102"/>
              <a:gd name="connsiteY194" fmla="*/ 574766 h 1663715"/>
              <a:gd name="connsiteX195" fmla="*/ 1401759 w 4798102"/>
              <a:gd name="connsiteY195" fmla="*/ 613955 h 1663715"/>
              <a:gd name="connsiteX196" fmla="*/ 1362570 w 4798102"/>
              <a:gd name="connsiteY196" fmla="*/ 653143 h 1663715"/>
              <a:gd name="connsiteX197" fmla="*/ 1323382 w 4798102"/>
              <a:gd name="connsiteY197" fmla="*/ 679269 h 1663715"/>
              <a:gd name="connsiteX198" fmla="*/ 1427885 w 4798102"/>
              <a:gd name="connsiteY198" fmla="*/ 574766 h 1663715"/>
              <a:gd name="connsiteX199" fmla="*/ 1480136 w 4798102"/>
              <a:gd name="connsiteY199" fmla="*/ 457200 h 1663715"/>
              <a:gd name="connsiteX200" fmla="*/ 1558513 w 4798102"/>
              <a:gd name="connsiteY200" fmla="*/ 378823 h 1663715"/>
              <a:gd name="connsiteX201" fmla="*/ 1681518 w 4798102"/>
              <a:gd name="connsiteY201" fmla="*/ 286045 h 1663715"/>
              <a:gd name="connsiteX202" fmla="*/ 1493199 w 4798102"/>
              <a:gd name="connsiteY202" fmla="*/ 339635 h 1663715"/>
              <a:gd name="connsiteX203" fmla="*/ 1454010 w 4798102"/>
              <a:gd name="connsiteY203" fmla="*/ 378823 h 1663715"/>
              <a:gd name="connsiteX204" fmla="*/ 1414822 w 4798102"/>
              <a:gd name="connsiteY204" fmla="*/ 391886 h 1663715"/>
              <a:gd name="connsiteX205" fmla="*/ 1323382 w 4798102"/>
              <a:gd name="connsiteY205" fmla="*/ 418012 h 1663715"/>
              <a:gd name="connsiteX206" fmla="*/ 1284193 w 4798102"/>
              <a:gd name="connsiteY206" fmla="*/ 457200 h 1663715"/>
              <a:gd name="connsiteX207" fmla="*/ 1205816 w 4798102"/>
              <a:gd name="connsiteY207" fmla="*/ 509452 h 1663715"/>
              <a:gd name="connsiteX208" fmla="*/ 1258068 w 4798102"/>
              <a:gd name="connsiteY208" fmla="*/ 483326 h 1663715"/>
              <a:gd name="connsiteX209" fmla="*/ 1362570 w 4798102"/>
              <a:gd name="connsiteY209" fmla="*/ 365760 h 1663715"/>
              <a:gd name="connsiteX210" fmla="*/ 1427885 w 4798102"/>
              <a:gd name="connsiteY210" fmla="*/ 300446 h 1663715"/>
              <a:gd name="connsiteX211" fmla="*/ 1493199 w 4798102"/>
              <a:gd name="connsiteY211" fmla="*/ 287383 h 1663715"/>
              <a:gd name="connsiteX212" fmla="*/ 1454010 w 4798102"/>
              <a:gd name="connsiteY212" fmla="*/ 274320 h 1663715"/>
              <a:gd name="connsiteX213" fmla="*/ 1284193 w 4798102"/>
              <a:gd name="connsiteY213" fmla="*/ 313509 h 1663715"/>
              <a:gd name="connsiteX214" fmla="*/ 1231942 w 4798102"/>
              <a:gd name="connsiteY214" fmla="*/ 326572 h 1663715"/>
              <a:gd name="connsiteX215" fmla="*/ 1140502 w 4798102"/>
              <a:gd name="connsiteY215" fmla="*/ 378823 h 1663715"/>
              <a:gd name="connsiteX216" fmla="*/ 1075188 w 4798102"/>
              <a:gd name="connsiteY216" fmla="*/ 418012 h 1663715"/>
              <a:gd name="connsiteX217" fmla="*/ 1022936 w 4798102"/>
              <a:gd name="connsiteY217" fmla="*/ 444138 h 1663715"/>
              <a:gd name="connsiteX218" fmla="*/ 1101313 w 4798102"/>
              <a:gd name="connsiteY218" fmla="*/ 365760 h 1663715"/>
              <a:gd name="connsiteX219" fmla="*/ 1140502 w 4798102"/>
              <a:gd name="connsiteY219" fmla="*/ 326572 h 1663715"/>
              <a:gd name="connsiteX220" fmla="*/ 1231942 w 4798102"/>
              <a:gd name="connsiteY220" fmla="*/ 274320 h 1663715"/>
              <a:gd name="connsiteX221" fmla="*/ 1218879 w 4798102"/>
              <a:gd name="connsiteY221" fmla="*/ 222069 h 1663715"/>
              <a:gd name="connsiteX222" fmla="*/ 735553 w 4798102"/>
              <a:gd name="connsiteY222" fmla="*/ 300446 h 1663715"/>
              <a:gd name="connsiteX223" fmla="*/ 683302 w 4798102"/>
              <a:gd name="connsiteY223" fmla="*/ 339635 h 1663715"/>
              <a:gd name="connsiteX224" fmla="*/ 696365 w 4798102"/>
              <a:gd name="connsiteY224" fmla="*/ 300446 h 1663715"/>
              <a:gd name="connsiteX225" fmla="*/ 683302 w 4798102"/>
              <a:gd name="connsiteY225" fmla="*/ 13063 h 1663715"/>
              <a:gd name="connsiteX226" fmla="*/ 644113 w 4798102"/>
              <a:gd name="connsiteY226" fmla="*/ 130629 h 1663715"/>
              <a:gd name="connsiteX227" fmla="*/ 617988 w 4798102"/>
              <a:gd name="connsiteY227" fmla="*/ 339635 h 1663715"/>
              <a:gd name="connsiteX228" fmla="*/ 578799 w 4798102"/>
              <a:gd name="connsiteY228" fmla="*/ 326572 h 1663715"/>
              <a:gd name="connsiteX229" fmla="*/ 526548 w 4798102"/>
              <a:gd name="connsiteY229" fmla="*/ 235132 h 1663715"/>
              <a:gd name="connsiteX230" fmla="*/ 500422 w 4798102"/>
              <a:gd name="connsiteY230" fmla="*/ 104503 h 1663715"/>
              <a:gd name="connsiteX231" fmla="*/ 461233 w 4798102"/>
              <a:gd name="connsiteY231" fmla="*/ 0 h 1663715"/>
              <a:gd name="connsiteX232" fmla="*/ 435108 w 4798102"/>
              <a:gd name="connsiteY232" fmla="*/ 39189 h 1663715"/>
              <a:gd name="connsiteX233" fmla="*/ 382856 w 4798102"/>
              <a:gd name="connsiteY233" fmla="*/ 209006 h 1663715"/>
              <a:gd name="connsiteX234" fmla="*/ 356730 w 4798102"/>
              <a:gd name="connsiteY234" fmla="*/ 169818 h 1663715"/>
              <a:gd name="connsiteX235" fmla="*/ 317542 w 4798102"/>
              <a:gd name="connsiteY235" fmla="*/ 52252 h 1663715"/>
              <a:gd name="connsiteX236" fmla="*/ 265290 w 4798102"/>
              <a:gd name="connsiteY236" fmla="*/ 26126 h 1663715"/>
              <a:gd name="connsiteX237" fmla="*/ 278353 w 4798102"/>
              <a:gd name="connsiteY237" fmla="*/ 78378 h 1663715"/>
              <a:gd name="connsiteX238" fmla="*/ 317542 w 4798102"/>
              <a:gd name="connsiteY238" fmla="*/ 117566 h 1663715"/>
              <a:gd name="connsiteX239" fmla="*/ 369793 w 4798102"/>
              <a:gd name="connsiteY239" fmla="*/ 248195 h 1663715"/>
              <a:gd name="connsiteX240" fmla="*/ 343668 w 4798102"/>
              <a:gd name="connsiteY240" fmla="*/ 365760 h 1663715"/>
              <a:gd name="connsiteX241" fmla="*/ 265290 w 4798102"/>
              <a:gd name="connsiteY241" fmla="*/ 352698 h 1663715"/>
              <a:gd name="connsiteX242" fmla="*/ 213039 w 4798102"/>
              <a:gd name="connsiteY242" fmla="*/ 287383 h 1663715"/>
              <a:gd name="connsiteX243" fmla="*/ 199976 w 4798102"/>
              <a:gd name="connsiteY243" fmla="*/ 222069 h 1663715"/>
              <a:gd name="connsiteX244" fmla="*/ 173850 w 4798102"/>
              <a:gd name="connsiteY244" fmla="*/ 156755 h 1663715"/>
              <a:gd name="connsiteX245" fmla="*/ 160788 w 4798102"/>
              <a:gd name="connsiteY245" fmla="*/ 91440 h 1663715"/>
              <a:gd name="connsiteX246" fmla="*/ 213039 w 4798102"/>
              <a:gd name="connsiteY246" fmla="*/ 235132 h 1663715"/>
              <a:gd name="connsiteX247" fmla="*/ 226102 w 4798102"/>
              <a:gd name="connsiteY247" fmla="*/ 287383 h 1663715"/>
              <a:gd name="connsiteX248" fmla="*/ 186913 w 4798102"/>
              <a:gd name="connsiteY248" fmla="*/ 365760 h 1663715"/>
              <a:gd name="connsiteX249" fmla="*/ 147725 w 4798102"/>
              <a:gd name="connsiteY249" fmla="*/ 352698 h 1663715"/>
              <a:gd name="connsiteX250" fmla="*/ 134662 w 4798102"/>
              <a:gd name="connsiteY250" fmla="*/ 313509 h 1663715"/>
              <a:gd name="connsiteX251" fmla="*/ 95473 w 4798102"/>
              <a:gd name="connsiteY251" fmla="*/ 261258 h 1663715"/>
              <a:gd name="connsiteX252" fmla="*/ 19507 w 4798102"/>
              <a:gd name="connsiteY252" fmla="*/ 166586 h 1663715"/>
              <a:gd name="connsiteX253" fmla="*/ 4033 w 4798102"/>
              <a:gd name="connsiteY253" fmla="*/ 457200 h 1663715"/>
              <a:gd name="connsiteX254" fmla="*/ 17096 w 4798102"/>
              <a:gd name="connsiteY254" fmla="*/ 499351 h 1663715"/>
              <a:gd name="connsiteX255" fmla="*/ 60968 w 4798102"/>
              <a:gd name="connsiteY255" fmla="*/ 505143 h 1663715"/>
              <a:gd name="connsiteX256" fmla="*/ 173850 w 4798102"/>
              <a:gd name="connsiteY256" fmla="*/ 457200 h 1663715"/>
              <a:gd name="connsiteX0" fmla="*/ 66226 w 4798102"/>
              <a:gd name="connsiteY0" fmla="*/ 487364 h 1663715"/>
              <a:gd name="connsiteX1" fmla="*/ 95473 w 4798102"/>
              <a:gd name="connsiteY1" fmla="*/ 483326 h 1663715"/>
              <a:gd name="connsiteX2" fmla="*/ 838233 w 4798102"/>
              <a:gd name="connsiteY2" fmla="*/ 448497 h 1663715"/>
              <a:gd name="connsiteX3" fmla="*/ 879245 w 4798102"/>
              <a:gd name="connsiteY3" fmla="*/ 509452 h 1663715"/>
              <a:gd name="connsiteX4" fmla="*/ 799893 w 4798102"/>
              <a:gd name="connsiteY4" fmla="*/ 528626 h 1663715"/>
              <a:gd name="connsiteX5" fmla="*/ 949419 w 4798102"/>
              <a:gd name="connsiteY5" fmla="*/ 589900 h 1663715"/>
              <a:gd name="connsiteX6" fmla="*/ 931496 w 4798102"/>
              <a:gd name="connsiteY6" fmla="*/ 666206 h 1663715"/>
              <a:gd name="connsiteX7" fmla="*/ 1094934 w 4798102"/>
              <a:gd name="connsiteY7" fmla="*/ 608567 h 1663715"/>
              <a:gd name="connsiteX8" fmla="*/ 1388696 w 4798102"/>
              <a:gd name="connsiteY8" fmla="*/ 744583 h 1663715"/>
              <a:gd name="connsiteX9" fmla="*/ 1558513 w 4798102"/>
              <a:gd name="connsiteY9" fmla="*/ 770709 h 1663715"/>
              <a:gd name="connsiteX10" fmla="*/ 1676079 w 4798102"/>
              <a:gd name="connsiteY10" fmla="*/ 809898 h 1663715"/>
              <a:gd name="connsiteX11" fmla="*/ 1741393 w 4798102"/>
              <a:gd name="connsiteY11" fmla="*/ 822960 h 1663715"/>
              <a:gd name="connsiteX12" fmla="*/ 1767519 w 4798102"/>
              <a:gd name="connsiteY12" fmla="*/ 862149 h 1663715"/>
              <a:gd name="connsiteX13" fmla="*/ 1829712 w 4798102"/>
              <a:gd name="connsiteY13" fmla="*/ 906454 h 1663715"/>
              <a:gd name="connsiteX14" fmla="*/ 1845896 w 4798102"/>
              <a:gd name="connsiteY14" fmla="*/ 966652 h 1663715"/>
              <a:gd name="connsiteX15" fmla="*/ 2329222 w 4798102"/>
              <a:gd name="connsiteY15" fmla="*/ 979715 h 1663715"/>
              <a:gd name="connsiteX16" fmla="*/ 2525165 w 4798102"/>
              <a:gd name="connsiteY16" fmla="*/ 1031966 h 1663715"/>
              <a:gd name="connsiteX17" fmla="*/ 2681919 w 4798102"/>
              <a:gd name="connsiteY17" fmla="*/ 1045029 h 1663715"/>
              <a:gd name="connsiteX18" fmla="*/ 2903988 w 4798102"/>
              <a:gd name="connsiteY18" fmla="*/ 1084218 h 1663715"/>
              <a:gd name="connsiteX19" fmla="*/ 3086868 w 4798102"/>
              <a:gd name="connsiteY19" fmla="*/ 1110343 h 1663715"/>
              <a:gd name="connsiteX20" fmla="*/ 3321999 w 4798102"/>
              <a:gd name="connsiteY20" fmla="*/ 1175658 h 1663715"/>
              <a:gd name="connsiteX21" fmla="*/ 3413439 w 4798102"/>
              <a:gd name="connsiteY21" fmla="*/ 1254035 h 1663715"/>
              <a:gd name="connsiteX22" fmla="*/ 3452628 w 4798102"/>
              <a:gd name="connsiteY22" fmla="*/ 1280160 h 1663715"/>
              <a:gd name="connsiteX23" fmla="*/ 3413439 w 4798102"/>
              <a:gd name="connsiteY23" fmla="*/ 1332412 h 1663715"/>
              <a:gd name="connsiteX24" fmla="*/ 3374250 w 4798102"/>
              <a:gd name="connsiteY24" fmla="*/ 1371600 h 1663715"/>
              <a:gd name="connsiteX25" fmla="*/ 3413439 w 4798102"/>
              <a:gd name="connsiteY25" fmla="*/ 1384663 h 1663715"/>
              <a:gd name="connsiteX26" fmla="*/ 3805325 w 4798102"/>
              <a:gd name="connsiteY26" fmla="*/ 1397726 h 1663715"/>
              <a:gd name="connsiteX27" fmla="*/ 4144959 w 4798102"/>
              <a:gd name="connsiteY27" fmla="*/ 1436915 h 1663715"/>
              <a:gd name="connsiteX28" fmla="*/ 4340902 w 4798102"/>
              <a:gd name="connsiteY28" fmla="*/ 1463040 h 1663715"/>
              <a:gd name="connsiteX29" fmla="*/ 4419279 w 4798102"/>
              <a:gd name="connsiteY29" fmla="*/ 1489166 h 1663715"/>
              <a:gd name="connsiteX30" fmla="*/ 4471530 w 4798102"/>
              <a:gd name="connsiteY30" fmla="*/ 1502229 h 1663715"/>
              <a:gd name="connsiteX31" fmla="*/ 4589096 w 4798102"/>
              <a:gd name="connsiteY31" fmla="*/ 1541418 h 1663715"/>
              <a:gd name="connsiteX32" fmla="*/ 4628285 w 4798102"/>
              <a:gd name="connsiteY32" fmla="*/ 1580606 h 1663715"/>
              <a:gd name="connsiteX33" fmla="*/ 4798102 w 4798102"/>
              <a:gd name="connsiteY33" fmla="*/ 1619795 h 1663715"/>
              <a:gd name="connsiteX34" fmla="*/ 4771976 w 4798102"/>
              <a:gd name="connsiteY34" fmla="*/ 1658983 h 1663715"/>
              <a:gd name="connsiteX35" fmla="*/ 4706662 w 4798102"/>
              <a:gd name="connsiteY35" fmla="*/ 1593669 h 1663715"/>
              <a:gd name="connsiteX36" fmla="*/ 4680536 w 4798102"/>
              <a:gd name="connsiteY36" fmla="*/ 1541418 h 1663715"/>
              <a:gd name="connsiteX37" fmla="*/ 4667473 w 4798102"/>
              <a:gd name="connsiteY37" fmla="*/ 1489166 h 1663715"/>
              <a:gd name="connsiteX38" fmla="*/ 4549908 w 4798102"/>
              <a:gd name="connsiteY38" fmla="*/ 1384663 h 1663715"/>
              <a:gd name="connsiteX39" fmla="*/ 4497656 w 4798102"/>
              <a:gd name="connsiteY39" fmla="*/ 1280160 h 1663715"/>
              <a:gd name="connsiteX40" fmla="*/ 4484593 w 4798102"/>
              <a:gd name="connsiteY40" fmla="*/ 1436915 h 1663715"/>
              <a:gd name="connsiteX41" fmla="*/ 4432342 w 4798102"/>
              <a:gd name="connsiteY41" fmla="*/ 1449978 h 1663715"/>
              <a:gd name="connsiteX42" fmla="*/ 4380090 w 4798102"/>
              <a:gd name="connsiteY42" fmla="*/ 1397726 h 1663715"/>
              <a:gd name="connsiteX43" fmla="*/ 4301713 w 4798102"/>
              <a:gd name="connsiteY43" fmla="*/ 1319349 h 1663715"/>
              <a:gd name="connsiteX44" fmla="*/ 4249462 w 4798102"/>
              <a:gd name="connsiteY44" fmla="*/ 1267098 h 1663715"/>
              <a:gd name="connsiteX45" fmla="*/ 4197210 w 4798102"/>
              <a:gd name="connsiteY45" fmla="*/ 1280160 h 1663715"/>
              <a:gd name="connsiteX46" fmla="*/ 4158022 w 4798102"/>
              <a:gd name="connsiteY46" fmla="*/ 1332412 h 1663715"/>
              <a:gd name="connsiteX47" fmla="*/ 4144959 w 4798102"/>
              <a:gd name="connsiteY47" fmla="*/ 1293223 h 1663715"/>
              <a:gd name="connsiteX48" fmla="*/ 4118833 w 4798102"/>
              <a:gd name="connsiteY48" fmla="*/ 1136469 h 1663715"/>
              <a:gd name="connsiteX49" fmla="*/ 4053519 w 4798102"/>
              <a:gd name="connsiteY49" fmla="*/ 1110343 h 1663715"/>
              <a:gd name="connsiteX50" fmla="*/ 4014330 w 4798102"/>
              <a:gd name="connsiteY50" fmla="*/ 1071155 h 1663715"/>
              <a:gd name="connsiteX51" fmla="*/ 3922890 w 4798102"/>
              <a:gd name="connsiteY51" fmla="*/ 1058092 h 1663715"/>
              <a:gd name="connsiteX52" fmla="*/ 3975142 w 4798102"/>
              <a:gd name="connsiteY52" fmla="*/ 1071155 h 1663715"/>
              <a:gd name="connsiteX53" fmla="*/ 4053519 w 4798102"/>
              <a:gd name="connsiteY53" fmla="*/ 1123406 h 1663715"/>
              <a:gd name="connsiteX54" fmla="*/ 4118833 w 4798102"/>
              <a:gd name="connsiteY54" fmla="*/ 1201783 h 1663715"/>
              <a:gd name="connsiteX55" fmla="*/ 4105770 w 4798102"/>
              <a:gd name="connsiteY55" fmla="*/ 1345475 h 1663715"/>
              <a:gd name="connsiteX56" fmla="*/ 4027393 w 4798102"/>
              <a:gd name="connsiteY56" fmla="*/ 1332412 h 1663715"/>
              <a:gd name="connsiteX57" fmla="*/ 3975142 w 4798102"/>
              <a:gd name="connsiteY57" fmla="*/ 1280160 h 1663715"/>
              <a:gd name="connsiteX58" fmla="*/ 3935953 w 4798102"/>
              <a:gd name="connsiteY58" fmla="*/ 1267098 h 1663715"/>
              <a:gd name="connsiteX59" fmla="*/ 3909828 w 4798102"/>
              <a:gd name="connsiteY59" fmla="*/ 1227909 h 1663715"/>
              <a:gd name="connsiteX60" fmla="*/ 3870639 w 4798102"/>
              <a:gd name="connsiteY60" fmla="*/ 1214846 h 1663715"/>
              <a:gd name="connsiteX61" fmla="*/ 3935953 w 4798102"/>
              <a:gd name="connsiteY61" fmla="*/ 1227909 h 1663715"/>
              <a:gd name="connsiteX62" fmla="*/ 3922890 w 4798102"/>
              <a:gd name="connsiteY62" fmla="*/ 1423852 h 1663715"/>
              <a:gd name="connsiteX63" fmla="*/ 3870639 w 4798102"/>
              <a:gd name="connsiteY63" fmla="*/ 1410789 h 1663715"/>
              <a:gd name="connsiteX64" fmla="*/ 3844513 w 4798102"/>
              <a:gd name="connsiteY64" fmla="*/ 1332412 h 1663715"/>
              <a:gd name="connsiteX65" fmla="*/ 3726948 w 4798102"/>
              <a:gd name="connsiteY65" fmla="*/ 1201783 h 1663715"/>
              <a:gd name="connsiteX66" fmla="*/ 3687759 w 4798102"/>
              <a:gd name="connsiteY66" fmla="*/ 1175658 h 1663715"/>
              <a:gd name="connsiteX67" fmla="*/ 3648570 w 4798102"/>
              <a:gd name="connsiteY67" fmla="*/ 1097280 h 1663715"/>
              <a:gd name="connsiteX68" fmla="*/ 3700822 w 4798102"/>
              <a:gd name="connsiteY68" fmla="*/ 1071155 h 1663715"/>
              <a:gd name="connsiteX69" fmla="*/ 3779199 w 4798102"/>
              <a:gd name="connsiteY69" fmla="*/ 1031966 h 1663715"/>
              <a:gd name="connsiteX70" fmla="*/ 3844513 w 4798102"/>
              <a:gd name="connsiteY70" fmla="*/ 979715 h 1663715"/>
              <a:gd name="connsiteX71" fmla="*/ 3740010 w 4798102"/>
              <a:gd name="connsiteY71" fmla="*/ 966652 h 1663715"/>
              <a:gd name="connsiteX72" fmla="*/ 3700822 w 4798102"/>
              <a:gd name="connsiteY72" fmla="*/ 992778 h 1663715"/>
              <a:gd name="connsiteX73" fmla="*/ 3622445 w 4798102"/>
              <a:gd name="connsiteY73" fmla="*/ 1084218 h 1663715"/>
              <a:gd name="connsiteX74" fmla="*/ 3596319 w 4798102"/>
              <a:gd name="connsiteY74" fmla="*/ 1136469 h 1663715"/>
              <a:gd name="connsiteX75" fmla="*/ 3609382 w 4798102"/>
              <a:gd name="connsiteY75" fmla="*/ 1214846 h 1663715"/>
              <a:gd name="connsiteX76" fmla="*/ 3648570 w 4798102"/>
              <a:gd name="connsiteY76" fmla="*/ 1254035 h 1663715"/>
              <a:gd name="connsiteX77" fmla="*/ 3661633 w 4798102"/>
              <a:gd name="connsiteY77" fmla="*/ 1306286 h 1663715"/>
              <a:gd name="connsiteX78" fmla="*/ 3622445 w 4798102"/>
              <a:gd name="connsiteY78" fmla="*/ 1371600 h 1663715"/>
              <a:gd name="connsiteX79" fmla="*/ 3609382 w 4798102"/>
              <a:gd name="connsiteY79" fmla="*/ 1332412 h 1663715"/>
              <a:gd name="connsiteX80" fmla="*/ 3596319 w 4798102"/>
              <a:gd name="connsiteY80" fmla="*/ 1280160 h 1663715"/>
              <a:gd name="connsiteX81" fmla="*/ 3557130 w 4798102"/>
              <a:gd name="connsiteY81" fmla="*/ 1136469 h 1663715"/>
              <a:gd name="connsiteX82" fmla="*/ 3544068 w 4798102"/>
              <a:gd name="connsiteY82" fmla="*/ 1005840 h 1663715"/>
              <a:gd name="connsiteX83" fmla="*/ 3504879 w 4798102"/>
              <a:gd name="connsiteY83" fmla="*/ 1018903 h 1663715"/>
              <a:gd name="connsiteX84" fmla="*/ 3478753 w 4798102"/>
              <a:gd name="connsiteY84" fmla="*/ 1201783 h 1663715"/>
              <a:gd name="connsiteX85" fmla="*/ 3452628 w 4798102"/>
              <a:gd name="connsiteY85" fmla="*/ 1254035 h 1663715"/>
              <a:gd name="connsiteX86" fmla="*/ 3465690 w 4798102"/>
              <a:gd name="connsiteY86" fmla="*/ 1031966 h 1663715"/>
              <a:gd name="connsiteX87" fmla="*/ 3478753 w 4798102"/>
              <a:gd name="connsiteY87" fmla="*/ 979715 h 1663715"/>
              <a:gd name="connsiteX88" fmla="*/ 3504879 w 4798102"/>
              <a:gd name="connsiteY88" fmla="*/ 940526 h 1663715"/>
              <a:gd name="connsiteX89" fmla="*/ 3465690 w 4798102"/>
              <a:gd name="connsiteY89" fmla="*/ 927463 h 1663715"/>
              <a:gd name="connsiteX90" fmla="*/ 3387313 w 4798102"/>
              <a:gd name="connsiteY90" fmla="*/ 992778 h 1663715"/>
              <a:gd name="connsiteX91" fmla="*/ 3348125 w 4798102"/>
              <a:gd name="connsiteY91" fmla="*/ 1018903 h 1663715"/>
              <a:gd name="connsiteX92" fmla="*/ 3269748 w 4798102"/>
              <a:gd name="connsiteY92" fmla="*/ 1097280 h 1663715"/>
              <a:gd name="connsiteX93" fmla="*/ 3335062 w 4798102"/>
              <a:gd name="connsiteY93" fmla="*/ 1031966 h 1663715"/>
              <a:gd name="connsiteX94" fmla="*/ 3374250 w 4798102"/>
              <a:gd name="connsiteY94" fmla="*/ 992778 h 1663715"/>
              <a:gd name="connsiteX95" fmla="*/ 3439565 w 4798102"/>
              <a:gd name="connsiteY95" fmla="*/ 979715 h 1663715"/>
              <a:gd name="connsiteX96" fmla="*/ 3478753 w 4798102"/>
              <a:gd name="connsiteY96" fmla="*/ 940526 h 1663715"/>
              <a:gd name="connsiteX97" fmla="*/ 3517942 w 4798102"/>
              <a:gd name="connsiteY97" fmla="*/ 927463 h 1663715"/>
              <a:gd name="connsiteX98" fmla="*/ 3570193 w 4798102"/>
              <a:gd name="connsiteY98" fmla="*/ 888275 h 1663715"/>
              <a:gd name="connsiteX99" fmla="*/ 3661633 w 4798102"/>
              <a:gd name="connsiteY99" fmla="*/ 822960 h 1663715"/>
              <a:gd name="connsiteX100" fmla="*/ 3517942 w 4798102"/>
              <a:gd name="connsiteY100" fmla="*/ 836023 h 1663715"/>
              <a:gd name="connsiteX101" fmla="*/ 3452628 w 4798102"/>
              <a:gd name="connsiteY101" fmla="*/ 849086 h 1663715"/>
              <a:gd name="connsiteX102" fmla="*/ 3361188 w 4798102"/>
              <a:gd name="connsiteY102" fmla="*/ 927463 h 1663715"/>
              <a:gd name="connsiteX103" fmla="*/ 3269748 w 4798102"/>
              <a:gd name="connsiteY103" fmla="*/ 966652 h 1663715"/>
              <a:gd name="connsiteX104" fmla="*/ 3243622 w 4798102"/>
              <a:gd name="connsiteY104" fmla="*/ 1005840 h 1663715"/>
              <a:gd name="connsiteX105" fmla="*/ 3165245 w 4798102"/>
              <a:gd name="connsiteY105" fmla="*/ 1045029 h 1663715"/>
              <a:gd name="connsiteX106" fmla="*/ 3178308 w 4798102"/>
              <a:gd name="connsiteY106" fmla="*/ 979715 h 1663715"/>
              <a:gd name="connsiteX107" fmla="*/ 3165245 w 4798102"/>
              <a:gd name="connsiteY107" fmla="*/ 914400 h 1663715"/>
              <a:gd name="connsiteX108" fmla="*/ 3126056 w 4798102"/>
              <a:gd name="connsiteY108" fmla="*/ 1005840 h 1663715"/>
              <a:gd name="connsiteX109" fmla="*/ 3112993 w 4798102"/>
              <a:gd name="connsiteY109" fmla="*/ 1084218 h 1663715"/>
              <a:gd name="connsiteX110" fmla="*/ 3086868 w 4798102"/>
              <a:gd name="connsiteY110" fmla="*/ 1045029 h 1663715"/>
              <a:gd name="connsiteX111" fmla="*/ 3060742 w 4798102"/>
              <a:gd name="connsiteY111" fmla="*/ 992778 h 1663715"/>
              <a:gd name="connsiteX112" fmla="*/ 3064163 w 4798102"/>
              <a:gd name="connsiteY112" fmla="*/ 772301 h 1663715"/>
              <a:gd name="connsiteX113" fmla="*/ 3008490 w 4798102"/>
              <a:gd name="connsiteY113" fmla="*/ 849086 h 1663715"/>
              <a:gd name="connsiteX114" fmla="*/ 2966584 w 4798102"/>
              <a:gd name="connsiteY114" fmla="*/ 968243 h 1663715"/>
              <a:gd name="connsiteX115" fmla="*/ 2917050 w 4798102"/>
              <a:gd name="connsiteY115" fmla="*/ 1005840 h 1663715"/>
              <a:gd name="connsiteX116" fmla="*/ 2903988 w 4798102"/>
              <a:gd name="connsiteY116" fmla="*/ 966652 h 1663715"/>
              <a:gd name="connsiteX117" fmla="*/ 2864799 w 4798102"/>
              <a:gd name="connsiteY117" fmla="*/ 875212 h 1663715"/>
              <a:gd name="connsiteX118" fmla="*/ 2851736 w 4798102"/>
              <a:gd name="connsiteY118" fmla="*/ 822960 h 1663715"/>
              <a:gd name="connsiteX119" fmla="*/ 2812548 w 4798102"/>
              <a:gd name="connsiteY119" fmla="*/ 783772 h 1663715"/>
              <a:gd name="connsiteX120" fmla="*/ 2838673 w 4798102"/>
              <a:gd name="connsiteY120" fmla="*/ 966652 h 1663715"/>
              <a:gd name="connsiteX121" fmla="*/ 2851736 w 4798102"/>
              <a:gd name="connsiteY121" fmla="*/ 1005840 h 1663715"/>
              <a:gd name="connsiteX122" fmla="*/ 2799485 w 4798102"/>
              <a:gd name="connsiteY122" fmla="*/ 1018903 h 1663715"/>
              <a:gd name="connsiteX123" fmla="*/ 2747233 w 4798102"/>
              <a:gd name="connsiteY123" fmla="*/ 901338 h 1663715"/>
              <a:gd name="connsiteX124" fmla="*/ 2734170 w 4798102"/>
              <a:gd name="connsiteY124" fmla="*/ 862149 h 1663715"/>
              <a:gd name="connsiteX125" fmla="*/ 2694982 w 4798102"/>
              <a:gd name="connsiteY125" fmla="*/ 822960 h 1663715"/>
              <a:gd name="connsiteX126" fmla="*/ 2655793 w 4798102"/>
              <a:gd name="connsiteY126" fmla="*/ 692332 h 1663715"/>
              <a:gd name="connsiteX127" fmla="*/ 2590479 w 4798102"/>
              <a:gd name="connsiteY127" fmla="*/ 613955 h 1663715"/>
              <a:gd name="connsiteX128" fmla="*/ 2616605 w 4798102"/>
              <a:gd name="connsiteY128" fmla="*/ 953589 h 1663715"/>
              <a:gd name="connsiteX129" fmla="*/ 2512102 w 4798102"/>
              <a:gd name="connsiteY129" fmla="*/ 940526 h 1663715"/>
              <a:gd name="connsiteX130" fmla="*/ 2472913 w 4798102"/>
              <a:gd name="connsiteY130" fmla="*/ 862149 h 1663715"/>
              <a:gd name="connsiteX131" fmla="*/ 2433725 w 4798102"/>
              <a:gd name="connsiteY131" fmla="*/ 731520 h 1663715"/>
              <a:gd name="connsiteX132" fmla="*/ 2394536 w 4798102"/>
              <a:gd name="connsiteY132" fmla="*/ 679269 h 1663715"/>
              <a:gd name="connsiteX133" fmla="*/ 2381473 w 4798102"/>
              <a:gd name="connsiteY133" fmla="*/ 600892 h 1663715"/>
              <a:gd name="connsiteX134" fmla="*/ 2389632 w 4798102"/>
              <a:gd name="connsiteY134" fmla="*/ 713536 h 1663715"/>
              <a:gd name="connsiteX135" fmla="*/ 2451485 w 4798102"/>
              <a:gd name="connsiteY135" fmla="*/ 813916 h 1663715"/>
              <a:gd name="connsiteX136" fmla="*/ 2407599 w 4798102"/>
              <a:gd name="connsiteY136" fmla="*/ 757646 h 1663715"/>
              <a:gd name="connsiteX137" fmla="*/ 2458723 w 4798102"/>
              <a:gd name="connsiteY137" fmla="*/ 852966 h 1663715"/>
              <a:gd name="connsiteX138" fmla="*/ 2433725 w 4798102"/>
              <a:gd name="connsiteY138" fmla="*/ 836023 h 1663715"/>
              <a:gd name="connsiteX139" fmla="*/ 2472913 w 4798102"/>
              <a:gd name="connsiteY139" fmla="*/ 862149 h 1663715"/>
              <a:gd name="connsiteX140" fmla="*/ 2512102 w 4798102"/>
              <a:gd name="connsiteY140" fmla="*/ 901338 h 1663715"/>
              <a:gd name="connsiteX141" fmla="*/ 2237782 w 4798102"/>
              <a:gd name="connsiteY141" fmla="*/ 927463 h 1663715"/>
              <a:gd name="connsiteX142" fmla="*/ 2211656 w 4798102"/>
              <a:gd name="connsiteY142" fmla="*/ 888275 h 1663715"/>
              <a:gd name="connsiteX143" fmla="*/ 2209419 w 4798102"/>
              <a:gd name="connsiteY143" fmla="*/ 936554 h 1663715"/>
              <a:gd name="connsiteX144" fmla="*/ 2172468 w 4798102"/>
              <a:gd name="connsiteY144" fmla="*/ 849086 h 1663715"/>
              <a:gd name="connsiteX145" fmla="*/ 2054902 w 4798102"/>
              <a:gd name="connsiteY145" fmla="*/ 809898 h 1663715"/>
              <a:gd name="connsiteX146" fmla="*/ 2071343 w 4798102"/>
              <a:gd name="connsiteY146" fmla="*/ 793904 h 1663715"/>
              <a:gd name="connsiteX147" fmla="*/ 2098704 w 4798102"/>
              <a:gd name="connsiteY147" fmla="*/ 752978 h 1663715"/>
              <a:gd name="connsiteX148" fmla="*/ 2084324 w 4798102"/>
              <a:gd name="connsiteY148" fmla="*/ 739916 h 1663715"/>
              <a:gd name="connsiteX149" fmla="*/ 2080244 w 4798102"/>
              <a:gd name="connsiteY149" fmla="*/ 736586 h 1663715"/>
              <a:gd name="connsiteX150" fmla="*/ 2172468 w 4798102"/>
              <a:gd name="connsiteY150" fmla="*/ 744583 h 1663715"/>
              <a:gd name="connsiteX151" fmla="*/ 2211656 w 4798102"/>
              <a:gd name="connsiteY151" fmla="*/ 796835 h 1663715"/>
              <a:gd name="connsiteX152" fmla="*/ 2250845 w 4798102"/>
              <a:gd name="connsiteY152" fmla="*/ 822960 h 1663715"/>
              <a:gd name="connsiteX153" fmla="*/ 2276970 w 4798102"/>
              <a:gd name="connsiteY153" fmla="*/ 862149 h 1663715"/>
              <a:gd name="connsiteX154" fmla="*/ 2224719 w 4798102"/>
              <a:gd name="connsiteY154" fmla="*/ 836023 h 1663715"/>
              <a:gd name="connsiteX155" fmla="*/ 2216436 w 4798102"/>
              <a:gd name="connsiteY155" fmla="*/ 553308 h 1663715"/>
              <a:gd name="connsiteX156" fmla="*/ 2271407 w 4798102"/>
              <a:gd name="connsiteY156" fmla="*/ 345351 h 1663715"/>
              <a:gd name="connsiteX157" fmla="*/ 2267109 w 4798102"/>
              <a:gd name="connsiteY157" fmla="*/ 429957 h 1663715"/>
              <a:gd name="connsiteX158" fmla="*/ 2276970 w 4798102"/>
              <a:gd name="connsiteY158" fmla="*/ 509452 h 1663715"/>
              <a:gd name="connsiteX159" fmla="*/ 2342285 w 4798102"/>
              <a:gd name="connsiteY159" fmla="*/ 587829 h 1663715"/>
              <a:gd name="connsiteX160" fmla="*/ 2368410 w 4798102"/>
              <a:gd name="connsiteY160" fmla="*/ 640080 h 1663715"/>
              <a:gd name="connsiteX161" fmla="*/ 2381473 w 4798102"/>
              <a:gd name="connsiteY161" fmla="*/ 679269 h 1663715"/>
              <a:gd name="connsiteX162" fmla="*/ 2420662 w 4798102"/>
              <a:gd name="connsiteY162" fmla="*/ 731520 h 1663715"/>
              <a:gd name="connsiteX163" fmla="*/ 2459850 w 4798102"/>
              <a:gd name="connsiteY163" fmla="*/ 862149 h 1663715"/>
              <a:gd name="connsiteX164" fmla="*/ 2482474 w 4798102"/>
              <a:gd name="connsiteY164" fmla="*/ 967196 h 1663715"/>
              <a:gd name="connsiteX165" fmla="*/ 2015713 w 4798102"/>
              <a:gd name="connsiteY165" fmla="*/ 914400 h 1663715"/>
              <a:gd name="connsiteX166" fmla="*/ 1963462 w 4798102"/>
              <a:gd name="connsiteY166" fmla="*/ 940526 h 1663715"/>
              <a:gd name="connsiteX167" fmla="*/ 1989588 w 4798102"/>
              <a:gd name="connsiteY167" fmla="*/ 836023 h 1663715"/>
              <a:gd name="connsiteX168" fmla="*/ 2028776 w 4798102"/>
              <a:gd name="connsiteY168" fmla="*/ 718458 h 1663715"/>
              <a:gd name="connsiteX169" fmla="*/ 2054902 w 4798102"/>
              <a:gd name="connsiteY169" fmla="*/ 666206 h 1663715"/>
              <a:gd name="connsiteX170" fmla="*/ 2067965 w 4798102"/>
              <a:gd name="connsiteY170" fmla="*/ 613955 h 1663715"/>
              <a:gd name="connsiteX171" fmla="*/ 2107153 w 4798102"/>
              <a:gd name="connsiteY171" fmla="*/ 600892 h 1663715"/>
              <a:gd name="connsiteX172" fmla="*/ 2151729 w 4798102"/>
              <a:gd name="connsiteY172" fmla="*/ 490748 h 1663715"/>
              <a:gd name="connsiteX173" fmla="*/ 2081028 w 4798102"/>
              <a:gd name="connsiteY173" fmla="*/ 587829 h 1663715"/>
              <a:gd name="connsiteX174" fmla="*/ 2028776 w 4798102"/>
              <a:gd name="connsiteY174" fmla="*/ 600892 h 1663715"/>
              <a:gd name="connsiteX175" fmla="*/ 1989588 w 4798102"/>
              <a:gd name="connsiteY175" fmla="*/ 640080 h 1663715"/>
              <a:gd name="connsiteX176" fmla="*/ 1898148 w 4798102"/>
              <a:gd name="connsiteY176" fmla="*/ 744583 h 1663715"/>
              <a:gd name="connsiteX177" fmla="*/ 1885085 w 4798102"/>
              <a:gd name="connsiteY177" fmla="*/ 783772 h 1663715"/>
              <a:gd name="connsiteX178" fmla="*/ 1872022 w 4798102"/>
              <a:gd name="connsiteY178" fmla="*/ 836023 h 1663715"/>
              <a:gd name="connsiteX179" fmla="*/ 1937336 w 4798102"/>
              <a:gd name="connsiteY179" fmla="*/ 522515 h 1663715"/>
              <a:gd name="connsiteX180" fmla="*/ 1989588 w 4798102"/>
              <a:gd name="connsiteY180" fmla="*/ 457200 h 1663715"/>
              <a:gd name="connsiteX181" fmla="*/ 2015713 w 4798102"/>
              <a:gd name="connsiteY181" fmla="*/ 418012 h 1663715"/>
              <a:gd name="connsiteX182" fmla="*/ 1832833 w 4798102"/>
              <a:gd name="connsiteY182" fmla="*/ 522515 h 1663715"/>
              <a:gd name="connsiteX183" fmla="*/ 1780582 w 4798102"/>
              <a:gd name="connsiteY183" fmla="*/ 640080 h 1663715"/>
              <a:gd name="connsiteX184" fmla="*/ 1728330 w 4798102"/>
              <a:gd name="connsiteY184" fmla="*/ 718458 h 1663715"/>
              <a:gd name="connsiteX185" fmla="*/ 1715268 w 4798102"/>
              <a:gd name="connsiteY185" fmla="*/ 757646 h 1663715"/>
              <a:gd name="connsiteX186" fmla="*/ 1767519 w 4798102"/>
              <a:gd name="connsiteY186" fmla="*/ 679269 h 1663715"/>
              <a:gd name="connsiteX187" fmla="*/ 1793645 w 4798102"/>
              <a:gd name="connsiteY187" fmla="*/ 613955 h 1663715"/>
              <a:gd name="connsiteX188" fmla="*/ 1832833 w 4798102"/>
              <a:gd name="connsiteY188" fmla="*/ 574766 h 1663715"/>
              <a:gd name="connsiteX189" fmla="*/ 1885085 w 4798102"/>
              <a:gd name="connsiteY189" fmla="*/ 470263 h 1663715"/>
              <a:gd name="connsiteX190" fmla="*/ 1793645 w 4798102"/>
              <a:gd name="connsiteY190" fmla="*/ 444138 h 1663715"/>
              <a:gd name="connsiteX191" fmla="*/ 1728330 w 4798102"/>
              <a:gd name="connsiteY191" fmla="*/ 483326 h 1663715"/>
              <a:gd name="connsiteX192" fmla="*/ 1623828 w 4798102"/>
              <a:gd name="connsiteY192" fmla="*/ 509452 h 1663715"/>
              <a:gd name="connsiteX193" fmla="*/ 1584639 w 4798102"/>
              <a:gd name="connsiteY193" fmla="*/ 522515 h 1663715"/>
              <a:gd name="connsiteX194" fmla="*/ 1493199 w 4798102"/>
              <a:gd name="connsiteY194" fmla="*/ 574766 h 1663715"/>
              <a:gd name="connsiteX195" fmla="*/ 1401759 w 4798102"/>
              <a:gd name="connsiteY195" fmla="*/ 613955 h 1663715"/>
              <a:gd name="connsiteX196" fmla="*/ 1362570 w 4798102"/>
              <a:gd name="connsiteY196" fmla="*/ 653143 h 1663715"/>
              <a:gd name="connsiteX197" fmla="*/ 1323382 w 4798102"/>
              <a:gd name="connsiteY197" fmla="*/ 679269 h 1663715"/>
              <a:gd name="connsiteX198" fmla="*/ 1427885 w 4798102"/>
              <a:gd name="connsiteY198" fmla="*/ 574766 h 1663715"/>
              <a:gd name="connsiteX199" fmla="*/ 1480136 w 4798102"/>
              <a:gd name="connsiteY199" fmla="*/ 457200 h 1663715"/>
              <a:gd name="connsiteX200" fmla="*/ 1558513 w 4798102"/>
              <a:gd name="connsiteY200" fmla="*/ 378823 h 1663715"/>
              <a:gd name="connsiteX201" fmla="*/ 1681518 w 4798102"/>
              <a:gd name="connsiteY201" fmla="*/ 286045 h 1663715"/>
              <a:gd name="connsiteX202" fmla="*/ 1493199 w 4798102"/>
              <a:gd name="connsiteY202" fmla="*/ 339635 h 1663715"/>
              <a:gd name="connsiteX203" fmla="*/ 1454010 w 4798102"/>
              <a:gd name="connsiteY203" fmla="*/ 378823 h 1663715"/>
              <a:gd name="connsiteX204" fmla="*/ 1414822 w 4798102"/>
              <a:gd name="connsiteY204" fmla="*/ 391886 h 1663715"/>
              <a:gd name="connsiteX205" fmla="*/ 1323382 w 4798102"/>
              <a:gd name="connsiteY205" fmla="*/ 418012 h 1663715"/>
              <a:gd name="connsiteX206" fmla="*/ 1284193 w 4798102"/>
              <a:gd name="connsiteY206" fmla="*/ 457200 h 1663715"/>
              <a:gd name="connsiteX207" fmla="*/ 1205816 w 4798102"/>
              <a:gd name="connsiteY207" fmla="*/ 509452 h 1663715"/>
              <a:gd name="connsiteX208" fmla="*/ 1258068 w 4798102"/>
              <a:gd name="connsiteY208" fmla="*/ 483326 h 1663715"/>
              <a:gd name="connsiteX209" fmla="*/ 1362570 w 4798102"/>
              <a:gd name="connsiteY209" fmla="*/ 365760 h 1663715"/>
              <a:gd name="connsiteX210" fmla="*/ 1427885 w 4798102"/>
              <a:gd name="connsiteY210" fmla="*/ 300446 h 1663715"/>
              <a:gd name="connsiteX211" fmla="*/ 1493199 w 4798102"/>
              <a:gd name="connsiteY211" fmla="*/ 287383 h 1663715"/>
              <a:gd name="connsiteX212" fmla="*/ 1454010 w 4798102"/>
              <a:gd name="connsiteY212" fmla="*/ 274320 h 1663715"/>
              <a:gd name="connsiteX213" fmla="*/ 1284193 w 4798102"/>
              <a:gd name="connsiteY213" fmla="*/ 313509 h 1663715"/>
              <a:gd name="connsiteX214" fmla="*/ 1231942 w 4798102"/>
              <a:gd name="connsiteY214" fmla="*/ 326572 h 1663715"/>
              <a:gd name="connsiteX215" fmla="*/ 1140502 w 4798102"/>
              <a:gd name="connsiteY215" fmla="*/ 378823 h 1663715"/>
              <a:gd name="connsiteX216" fmla="*/ 1075188 w 4798102"/>
              <a:gd name="connsiteY216" fmla="*/ 418012 h 1663715"/>
              <a:gd name="connsiteX217" fmla="*/ 1022936 w 4798102"/>
              <a:gd name="connsiteY217" fmla="*/ 444138 h 1663715"/>
              <a:gd name="connsiteX218" fmla="*/ 1101313 w 4798102"/>
              <a:gd name="connsiteY218" fmla="*/ 365760 h 1663715"/>
              <a:gd name="connsiteX219" fmla="*/ 1140502 w 4798102"/>
              <a:gd name="connsiteY219" fmla="*/ 326572 h 1663715"/>
              <a:gd name="connsiteX220" fmla="*/ 1231942 w 4798102"/>
              <a:gd name="connsiteY220" fmla="*/ 274320 h 1663715"/>
              <a:gd name="connsiteX221" fmla="*/ 1218879 w 4798102"/>
              <a:gd name="connsiteY221" fmla="*/ 222069 h 1663715"/>
              <a:gd name="connsiteX222" fmla="*/ 735553 w 4798102"/>
              <a:gd name="connsiteY222" fmla="*/ 300446 h 1663715"/>
              <a:gd name="connsiteX223" fmla="*/ 683302 w 4798102"/>
              <a:gd name="connsiteY223" fmla="*/ 339635 h 1663715"/>
              <a:gd name="connsiteX224" fmla="*/ 696365 w 4798102"/>
              <a:gd name="connsiteY224" fmla="*/ 300446 h 1663715"/>
              <a:gd name="connsiteX225" fmla="*/ 683302 w 4798102"/>
              <a:gd name="connsiteY225" fmla="*/ 13063 h 1663715"/>
              <a:gd name="connsiteX226" fmla="*/ 644113 w 4798102"/>
              <a:gd name="connsiteY226" fmla="*/ 130629 h 1663715"/>
              <a:gd name="connsiteX227" fmla="*/ 617988 w 4798102"/>
              <a:gd name="connsiteY227" fmla="*/ 339635 h 1663715"/>
              <a:gd name="connsiteX228" fmla="*/ 578799 w 4798102"/>
              <a:gd name="connsiteY228" fmla="*/ 326572 h 1663715"/>
              <a:gd name="connsiteX229" fmla="*/ 526548 w 4798102"/>
              <a:gd name="connsiteY229" fmla="*/ 235132 h 1663715"/>
              <a:gd name="connsiteX230" fmla="*/ 500422 w 4798102"/>
              <a:gd name="connsiteY230" fmla="*/ 104503 h 1663715"/>
              <a:gd name="connsiteX231" fmla="*/ 461233 w 4798102"/>
              <a:gd name="connsiteY231" fmla="*/ 0 h 1663715"/>
              <a:gd name="connsiteX232" fmla="*/ 435108 w 4798102"/>
              <a:gd name="connsiteY232" fmla="*/ 39189 h 1663715"/>
              <a:gd name="connsiteX233" fmla="*/ 382856 w 4798102"/>
              <a:gd name="connsiteY233" fmla="*/ 209006 h 1663715"/>
              <a:gd name="connsiteX234" fmla="*/ 356730 w 4798102"/>
              <a:gd name="connsiteY234" fmla="*/ 169818 h 1663715"/>
              <a:gd name="connsiteX235" fmla="*/ 317542 w 4798102"/>
              <a:gd name="connsiteY235" fmla="*/ 52252 h 1663715"/>
              <a:gd name="connsiteX236" fmla="*/ 265290 w 4798102"/>
              <a:gd name="connsiteY236" fmla="*/ 26126 h 1663715"/>
              <a:gd name="connsiteX237" fmla="*/ 278353 w 4798102"/>
              <a:gd name="connsiteY237" fmla="*/ 78378 h 1663715"/>
              <a:gd name="connsiteX238" fmla="*/ 317542 w 4798102"/>
              <a:gd name="connsiteY238" fmla="*/ 117566 h 1663715"/>
              <a:gd name="connsiteX239" fmla="*/ 369793 w 4798102"/>
              <a:gd name="connsiteY239" fmla="*/ 248195 h 1663715"/>
              <a:gd name="connsiteX240" fmla="*/ 343668 w 4798102"/>
              <a:gd name="connsiteY240" fmla="*/ 365760 h 1663715"/>
              <a:gd name="connsiteX241" fmla="*/ 265290 w 4798102"/>
              <a:gd name="connsiteY241" fmla="*/ 352698 h 1663715"/>
              <a:gd name="connsiteX242" fmla="*/ 213039 w 4798102"/>
              <a:gd name="connsiteY242" fmla="*/ 287383 h 1663715"/>
              <a:gd name="connsiteX243" fmla="*/ 199976 w 4798102"/>
              <a:gd name="connsiteY243" fmla="*/ 222069 h 1663715"/>
              <a:gd name="connsiteX244" fmla="*/ 173850 w 4798102"/>
              <a:gd name="connsiteY244" fmla="*/ 156755 h 1663715"/>
              <a:gd name="connsiteX245" fmla="*/ 160788 w 4798102"/>
              <a:gd name="connsiteY245" fmla="*/ 91440 h 1663715"/>
              <a:gd name="connsiteX246" fmla="*/ 213039 w 4798102"/>
              <a:gd name="connsiteY246" fmla="*/ 235132 h 1663715"/>
              <a:gd name="connsiteX247" fmla="*/ 226102 w 4798102"/>
              <a:gd name="connsiteY247" fmla="*/ 287383 h 1663715"/>
              <a:gd name="connsiteX248" fmla="*/ 186913 w 4798102"/>
              <a:gd name="connsiteY248" fmla="*/ 365760 h 1663715"/>
              <a:gd name="connsiteX249" fmla="*/ 147725 w 4798102"/>
              <a:gd name="connsiteY249" fmla="*/ 352698 h 1663715"/>
              <a:gd name="connsiteX250" fmla="*/ 134662 w 4798102"/>
              <a:gd name="connsiteY250" fmla="*/ 313509 h 1663715"/>
              <a:gd name="connsiteX251" fmla="*/ 95473 w 4798102"/>
              <a:gd name="connsiteY251" fmla="*/ 261258 h 1663715"/>
              <a:gd name="connsiteX252" fmla="*/ 19507 w 4798102"/>
              <a:gd name="connsiteY252" fmla="*/ 166586 h 1663715"/>
              <a:gd name="connsiteX253" fmla="*/ 4033 w 4798102"/>
              <a:gd name="connsiteY253" fmla="*/ 457200 h 1663715"/>
              <a:gd name="connsiteX254" fmla="*/ 17096 w 4798102"/>
              <a:gd name="connsiteY254" fmla="*/ 499351 h 1663715"/>
              <a:gd name="connsiteX255" fmla="*/ 60968 w 4798102"/>
              <a:gd name="connsiteY255" fmla="*/ 505143 h 1663715"/>
              <a:gd name="connsiteX256" fmla="*/ 173850 w 4798102"/>
              <a:gd name="connsiteY256" fmla="*/ 457200 h 1663715"/>
              <a:gd name="connsiteX0" fmla="*/ 66226 w 4798102"/>
              <a:gd name="connsiteY0" fmla="*/ 487364 h 1663715"/>
              <a:gd name="connsiteX1" fmla="*/ 95473 w 4798102"/>
              <a:gd name="connsiteY1" fmla="*/ 483326 h 1663715"/>
              <a:gd name="connsiteX2" fmla="*/ 838233 w 4798102"/>
              <a:gd name="connsiteY2" fmla="*/ 448497 h 1663715"/>
              <a:gd name="connsiteX3" fmla="*/ 879245 w 4798102"/>
              <a:gd name="connsiteY3" fmla="*/ 509452 h 1663715"/>
              <a:gd name="connsiteX4" fmla="*/ 799893 w 4798102"/>
              <a:gd name="connsiteY4" fmla="*/ 528626 h 1663715"/>
              <a:gd name="connsiteX5" fmla="*/ 949419 w 4798102"/>
              <a:gd name="connsiteY5" fmla="*/ 589900 h 1663715"/>
              <a:gd name="connsiteX6" fmla="*/ 931496 w 4798102"/>
              <a:gd name="connsiteY6" fmla="*/ 666206 h 1663715"/>
              <a:gd name="connsiteX7" fmla="*/ 1094934 w 4798102"/>
              <a:gd name="connsiteY7" fmla="*/ 608567 h 1663715"/>
              <a:gd name="connsiteX8" fmla="*/ 1465376 w 4798102"/>
              <a:gd name="connsiteY8" fmla="*/ 692735 h 1663715"/>
              <a:gd name="connsiteX9" fmla="*/ 1558513 w 4798102"/>
              <a:gd name="connsiteY9" fmla="*/ 770709 h 1663715"/>
              <a:gd name="connsiteX10" fmla="*/ 1676079 w 4798102"/>
              <a:gd name="connsiteY10" fmla="*/ 809898 h 1663715"/>
              <a:gd name="connsiteX11" fmla="*/ 1741393 w 4798102"/>
              <a:gd name="connsiteY11" fmla="*/ 822960 h 1663715"/>
              <a:gd name="connsiteX12" fmla="*/ 1767519 w 4798102"/>
              <a:gd name="connsiteY12" fmla="*/ 862149 h 1663715"/>
              <a:gd name="connsiteX13" fmla="*/ 1829712 w 4798102"/>
              <a:gd name="connsiteY13" fmla="*/ 906454 h 1663715"/>
              <a:gd name="connsiteX14" fmla="*/ 1845896 w 4798102"/>
              <a:gd name="connsiteY14" fmla="*/ 966652 h 1663715"/>
              <a:gd name="connsiteX15" fmla="*/ 2329222 w 4798102"/>
              <a:gd name="connsiteY15" fmla="*/ 979715 h 1663715"/>
              <a:gd name="connsiteX16" fmla="*/ 2525165 w 4798102"/>
              <a:gd name="connsiteY16" fmla="*/ 1031966 h 1663715"/>
              <a:gd name="connsiteX17" fmla="*/ 2681919 w 4798102"/>
              <a:gd name="connsiteY17" fmla="*/ 1045029 h 1663715"/>
              <a:gd name="connsiteX18" fmla="*/ 2903988 w 4798102"/>
              <a:gd name="connsiteY18" fmla="*/ 1084218 h 1663715"/>
              <a:gd name="connsiteX19" fmla="*/ 3086868 w 4798102"/>
              <a:gd name="connsiteY19" fmla="*/ 1110343 h 1663715"/>
              <a:gd name="connsiteX20" fmla="*/ 3321999 w 4798102"/>
              <a:gd name="connsiteY20" fmla="*/ 1175658 h 1663715"/>
              <a:gd name="connsiteX21" fmla="*/ 3413439 w 4798102"/>
              <a:gd name="connsiteY21" fmla="*/ 1254035 h 1663715"/>
              <a:gd name="connsiteX22" fmla="*/ 3452628 w 4798102"/>
              <a:gd name="connsiteY22" fmla="*/ 1280160 h 1663715"/>
              <a:gd name="connsiteX23" fmla="*/ 3413439 w 4798102"/>
              <a:gd name="connsiteY23" fmla="*/ 1332412 h 1663715"/>
              <a:gd name="connsiteX24" fmla="*/ 3374250 w 4798102"/>
              <a:gd name="connsiteY24" fmla="*/ 1371600 h 1663715"/>
              <a:gd name="connsiteX25" fmla="*/ 3413439 w 4798102"/>
              <a:gd name="connsiteY25" fmla="*/ 1384663 h 1663715"/>
              <a:gd name="connsiteX26" fmla="*/ 3805325 w 4798102"/>
              <a:gd name="connsiteY26" fmla="*/ 1397726 h 1663715"/>
              <a:gd name="connsiteX27" fmla="*/ 4144959 w 4798102"/>
              <a:gd name="connsiteY27" fmla="*/ 1436915 h 1663715"/>
              <a:gd name="connsiteX28" fmla="*/ 4340902 w 4798102"/>
              <a:gd name="connsiteY28" fmla="*/ 1463040 h 1663715"/>
              <a:gd name="connsiteX29" fmla="*/ 4419279 w 4798102"/>
              <a:gd name="connsiteY29" fmla="*/ 1489166 h 1663715"/>
              <a:gd name="connsiteX30" fmla="*/ 4471530 w 4798102"/>
              <a:gd name="connsiteY30" fmla="*/ 1502229 h 1663715"/>
              <a:gd name="connsiteX31" fmla="*/ 4589096 w 4798102"/>
              <a:gd name="connsiteY31" fmla="*/ 1541418 h 1663715"/>
              <a:gd name="connsiteX32" fmla="*/ 4628285 w 4798102"/>
              <a:gd name="connsiteY32" fmla="*/ 1580606 h 1663715"/>
              <a:gd name="connsiteX33" fmla="*/ 4798102 w 4798102"/>
              <a:gd name="connsiteY33" fmla="*/ 1619795 h 1663715"/>
              <a:gd name="connsiteX34" fmla="*/ 4771976 w 4798102"/>
              <a:gd name="connsiteY34" fmla="*/ 1658983 h 1663715"/>
              <a:gd name="connsiteX35" fmla="*/ 4706662 w 4798102"/>
              <a:gd name="connsiteY35" fmla="*/ 1593669 h 1663715"/>
              <a:gd name="connsiteX36" fmla="*/ 4680536 w 4798102"/>
              <a:gd name="connsiteY36" fmla="*/ 1541418 h 1663715"/>
              <a:gd name="connsiteX37" fmla="*/ 4667473 w 4798102"/>
              <a:gd name="connsiteY37" fmla="*/ 1489166 h 1663715"/>
              <a:gd name="connsiteX38" fmla="*/ 4549908 w 4798102"/>
              <a:gd name="connsiteY38" fmla="*/ 1384663 h 1663715"/>
              <a:gd name="connsiteX39" fmla="*/ 4497656 w 4798102"/>
              <a:gd name="connsiteY39" fmla="*/ 1280160 h 1663715"/>
              <a:gd name="connsiteX40" fmla="*/ 4484593 w 4798102"/>
              <a:gd name="connsiteY40" fmla="*/ 1436915 h 1663715"/>
              <a:gd name="connsiteX41" fmla="*/ 4432342 w 4798102"/>
              <a:gd name="connsiteY41" fmla="*/ 1449978 h 1663715"/>
              <a:gd name="connsiteX42" fmla="*/ 4380090 w 4798102"/>
              <a:gd name="connsiteY42" fmla="*/ 1397726 h 1663715"/>
              <a:gd name="connsiteX43" fmla="*/ 4301713 w 4798102"/>
              <a:gd name="connsiteY43" fmla="*/ 1319349 h 1663715"/>
              <a:gd name="connsiteX44" fmla="*/ 4249462 w 4798102"/>
              <a:gd name="connsiteY44" fmla="*/ 1267098 h 1663715"/>
              <a:gd name="connsiteX45" fmla="*/ 4197210 w 4798102"/>
              <a:gd name="connsiteY45" fmla="*/ 1280160 h 1663715"/>
              <a:gd name="connsiteX46" fmla="*/ 4158022 w 4798102"/>
              <a:gd name="connsiteY46" fmla="*/ 1332412 h 1663715"/>
              <a:gd name="connsiteX47" fmla="*/ 4144959 w 4798102"/>
              <a:gd name="connsiteY47" fmla="*/ 1293223 h 1663715"/>
              <a:gd name="connsiteX48" fmla="*/ 4118833 w 4798102"/>
              <a:gd name="connsiteY48" fmla="*/ 1136469 h 1663715"/>
              <a:gd name="connsiteX49" fmla="*/ 4053519 w 4798102"/>
              <a:gd name="connsiteY49" fmla="*/ 1110343 h 1663715"/>
              <a:gd name="connsiteX50" fmla="*/ 4014330 w 4798102"/>
              <a:gd name="connsiteY50" fmla="*/ 1071155 h 1663715"/>
              <a:gd name="connsiteX51" fmla="*/ 3922890 w 4798102"/>
              <a:gd name="connsiteY51" fmla="*/ 1058092 h 1663715"/>
              <a:gd name="connsiteX52" fmla="*/ 3975142 w 4798102"/>
              <a:gd name="connsiteY52" fmla="*/ 1071155 h 1663715"/>
              <a:gd name="connsiteX53" fmla="*/ 4053519 w 4798102"/>
              <a:gd name="connsiteY53" fmla="*/ 1123406 h 1663715"/>
              <a:gd name="connsiteX54" fmla="*/ 4118833 w 4798102"/>
              <a:gd name="connsiteY54" fmla="*/ 1201783 h 1663715"/>
              <a:gd name="connsiteX55" fmla="*/ 4105770 w 4798102"/>
              <a:gd name="connsiteY55" fmla="*/ 1345475 h 1663715"/>
              <a:gd name="connsiteX56" fmla="*/ 4027393 w 4798102"/>
              <a:gd name="connsiteY56" fmla="*/ 1332412 h 1663715"/>
              <a:gd name="connsiteX57" fmla="*/ 3975142 w 4798102"/>
              <a:gd name="connsiteY57" fmla="*/ 1280160 h 1663715"/>
              <a:gd name="connsiteX58" fmla="*/ 3935953 w 4798102"/>
              <a:gd name="connsiteY58" fmla="*/ 1267098 h 1663715"/>
              <a:gd name="connsiteX59" fmla="*/ 3909828 w 4798102"/>
              <a:gd name="connsiteY59" fmla="*/ 1227909 h 1663715"/>
              <a:gd name="connsiteX60" fmla="*/ 3870639 w 4798102"/>
              <a:gd name="connsiteY60" fmla="*/ 1214846 h 1663715"/>
              <a:gd name="connsiteX61" fmla="*/ 3935953 w 4798102"/>
              <a:gd name="connsiteY61" fmla="*/ 1227909 h 1663715"/>
              <a:gd name="connsiteX62" fmla="*/ 3922890 w 4798102"/>
              <a:gd name="connsiteY62" fmla="*/ 1423852 h 1663715"/>
              <a:gd name="connsiteX63" fmla="*/ 3870639 w 4798102"/>
              <a:gd name="connsiteY63" fmla="*/ 1410789 h 1663715"/>
              <a:gd name="connsiteX64" fmla="*/ 3844513 w 4798102"/>
              <a:gd name="connsiteY64" fmla="*/ 1332412 h 1663715"/>
              <a:gd name="connsiteX65" fmla="*/ 3726948 w 4798102"/>
              <a:gd name="connsiteY65" fmla="*/ 1201783 h 1663715"/>
              <a:gd name="connsiteX66" fmla="*/ 3687759 w 4798102"/>
              <a:gd name="connsiteY66" fmla="*/ 1175658 h 1663715"/>
              <a:gd name="connsiteX67" fmla="*/ 3648570 w 4798102"/>
              <a:gd name="connsiteY67" fmla="*/ 1097280 h 1663715"/>
              <a:gd name="connsiteX68" fmla="*/ 3700822 w 4798102"/>
              <a:gd name="connsiteY68" fmla="*/ 1071155 h 1663715"/>
              <a:gd name="connsiteX69" fmla="*/ 3779199 w 4798102"/>
              <a:gd name="connsiteY69" fmla="*/ 1031966 h 1663715"/>
              <a:gd name="connsiteX70" fmla="*/ 3844513 w 4798102"/>
              <a:gd name="connsiteY70" fmla="*/ 979715 h 1663715"/>
              <a:gd name="connsiteX71" fmla="*/ 3740010 w 4798102"/>
              <a:gd name="connsiteY71" fmla="*/ 966652 h 1663715"/>
              <a:gd name="connsiteX72" fmla="*/ 3700822 w 4798102"/>
              <a:gd name="connsiteY72" fmla="*/ 992778 h 1663715"/>
              <a:gd name="connsiteX73" fmla="*/ 3622445 w 4798102"/>
              <a:gd name="connsiteY73" fmla="*/ 1084218 h 1663715"/>
              <a:gd name="connsiteX74" fmla="*/ 3596319 w 4798102"/>
              <a:gd name="connsiteY74" fmla="*/ 1136469 h 1663715"/>
              <a:gd name="connsiteX75" fmla="*/ 3609382 w 4798102"/>
              <a:gd name="connsiteY75" fmla="*/ 1214846 h 1663715"/>
              <a:gd name="connsiteX76" fmla="*/ 3648570 w 4798102"/>
              <a:gd name="connsiteY76" fmla="*/ 1254035 h 1663715"/>
              <a:gd name="connsiteX77" fmla="*/ 3661633 w 4798102"/>
              <a:gd name="connsiteY77" fmla="*/ 1306286 h 1663715"/>
              <a:gd name="connsiteX78" fmla="*/ 3622445 w 4798102"/>
              <a:gd name="connsiteY78" fmla="*/ 1371600 h 1663715"/>
              <a:gd name="connsiteX79" fmla="*/ 3609382 w 4798102"/>
              <a:gd name="connsiteY79" fmla="*/ 1332412 h 1663715"/>
              <a:gd name="connsiteX80" fmla="*/ 3596319 w 4798102"/>
              <a:gd name="connsiteY80" fmla="*/ 1280160 h 1663715"/>
              <a:gd name="connsiteX81" fmla="*/ 3557130 w 4798102"/>
              <a:gd name="connsiteY81" fmla="*/ 1136469 h 1663715"/>
              <a:gd name="connsiteX82" fmla="*/ 3544068 w 4798102"/>
              <a:gd name="connsiteY82" fmla="*/ 1005840 h 1663715"/>
              <a:gd name="connsiteX83" fmla="*/ 3504879 w 4798102"/>
              <a:gd name="connsiteY83" fmla="*/ 1018903 h 1663715"/>
              <a:gd name="connsiteX84" fmla="*/ 3478753 w 4798102"/>
              <a:gd name="connsiteY84" fmla="*/ 1201783 h 1663715"/>
              <a:gd name="connsiteX85" fmla="*/ 3452628 w 4798102"/>
              <a:gd name="connsiteY85" fmla="*/ 1254035 h 1663715"/>
              <a:gd name="connsiteX86" fmla="*/ 3465690 w 4798102"/>
              <a:gd name="connsiteY86" fmla="*/ 1031966 h 1663715"/>
              <a:gd name="connsiteX87" fmla="*/ 3478753 w 4798102"/>
              <a:gd name="connsiteY87" fmla="*/ 979715 h 1663715"/>
              <a:gd name="connsiteX88" fmla="*/ 3504879 w 4798102"/>
              <a:gd name="connsiteY88" fmla="*/ 940526 h 1663715"/>
              <a:gd name="connsiteX89" fmla="*/ 3465690 w 4798102"/>
              <a:gd name="connsiteY89" fmla="*/ 927463 h 1663715"/>
              <a:gd name="connsiteX90" fmla="*/ 3387313 w 4798102"/>
              <a:gd name="connsiteY90" fmla="*/ 992778 h 1663715"/>
              <a:gd name="connsiteX91" fmla="*/ 3348125 w 4798102"/>
              <a:gd name="connsiteY91" fmla="*/ 1018903 h 1663715"/>
              <a:gd name="connsiteX92" fmla="*/ 3269748 w 4798102"/>
              <a:gd name="connsiteY92" fmla="*/ 1097280 h 1663715"/>
              <a:gd name="connsiteX93" fmla="*/ 3335062 w 4798102"/>
              <a:gd name="connsiteY93" fmla="*/ 1031966 h 1663715"/>
              <a:gd name="connsiteX94" fmla="*/ 3374250 w 4798102"/>
              <a:gd name="connsiteY94" fmla="*/ 992778 h 1663715"/>
              <a:gd name="connsiteX95" fmla="*/ 3439565 w 4798102"/>
              <a:gd name="connsiteY95" fmla="*/ 979715 h 1663715"/>
              <a:gd name="connsiteX96" fmla="*/ 3478753 w 4798102"/>
              <a:gd name="connsiteY96" fmla="*/ 940526 h 1663715"/>
              <a:gd name="connsiteX97" fmla="*/ 3517942 w 4798102"/>
              <a:gd name="connsiteY97" fmla="*/ 927463 h 1663715"/>
              <a:gd name="connsiteX98" fmla="*/ 3570193 w 4798102"/>
              <a:gd name="connsiteY98" fmla="*/ 888275 h 1663715"/>
              <a:gd name="connsiteX99" fmla="*/ 3661633 w 4798102"/>
              <a:gd name="connsiteY99" fmla="*/ 822960 h 1663715"/>
              <a:gd name="connsiteX100" fmla="*/ 3517942 w 4798102"/>
              <a:gd name="connsiteY100" fmla="*/ 836023 h 1663715"/>
              <a:gd name="connsiteX101" fmla="*/ 3452628 w 4798102"/>
              <a:gd name="connsiteY101" fmla="*/ 849086 h 1663715"/>
              <a:gd name="connsiteX102" fmla="*/ 3361188 w 4798102"/>
              <a:gd name="connsiteY102" fmla="*/ 927463 h 1663715"/>
              <a:gd name="connsiteX103" fmla="*/ 3269748 w 4798102"/>
              <a:gd name="connsiteY103" fmla="*/ 966652 h 1663715"/>
              <a:gd name="connsiteX104" fmla="*/ 3243622 w 4798102"/>
              <a:gd name="connsiteY104" fmla="*/ 1005840 h 1663715"/>
              <a:gd name="connsiteX105" fmla="*/ 3165245 w 4798102"/>
              <a:gd name="connsiteY105" fmla="*/ 1045029 h 1663715"/>
              <a:gd name="connsiteX106" fmla="*/ 3178308 w 4798102"/>
              <a:gd name="connsiteY106" fmla="*/ 979715 h 1663715"/>
              <a:gd name="connsiteX107" fmla="*/ 3165245 w 4798102"/>
              <a:gd name="connsiteY107" fmla="*/ 914400 h 1663715"/>
              <a:gd name="connsiteX108" fmla="*/ 3126056 w 4798102"/>
              <a:gd name="connsiteY108" fmla="*/ 1005840 h 1663715"/>
              <a:gd name="connsiteX109" fmla="*/ 3112993 w 4798102"/>
              <a:gd name="connsiteY109" fmla="*/ 1084218 h 1663715"/>
              <a:gd name="connsiteX110" fmla="*/ 3086868 w 4798102"/>
              <a:gd name="connsiteY110" fmla="*/ 1045029 h 1663715"/>
              <a:gd name="connsiteX111" fmla="*/ 3060742 w 4798102"/>
              <a:gd name="connsiteY111" fmla="*/ 992778 h 1663715"/>
              <a:gd name="connsiteX112" fmla="*/ 3064163 w 4798102"/>
              <a:gd name="connsiteY112" fmla="*/ 772301 h 1663715"/>
              <a:gd name="connsiteX113" fmla="*/ 3008490 w 4798102"/>
              <a:gd name="connsiteY113" fmla="*/ 849086 h 1663715"/>
              <a:gd name="connsiteX114" fmla="*/ 2966584 w 4798102"/>
              <a:gd name="connsiteY114" fmla="*/ 968243 h 1663715"/>
              <a:gd name="connsiteX115" fmla="*/ 2917050 w 4798102"/>
              <a:gd name="connsiteY115" fmla="*/ 1005840 h 1663715"/>
              <a:gd name="connsiteX116" fmla="*/ 2903988 w 4798102"/>
              <a:gd name="connsiteY116" fmla="*/ 966652 h 1663715"/>
              <a:gd name="connsiteX117" fmla="*/ 2864799 w 4798102"/>
              <a:gd name="connsiteY117" fmla="*/ 875212 h 1663715"/>
              <a:gd name="connsiteX118" fmla="*/ 2851736 w 4798102"/>
              <a:gd name="connsiteY118" fmla="*/ 822960 h 1663715"/>
              <a:gd name="connsiteX119" fmla="*/ 2812548 w 4798102"/>
              <a:gd name="connsiteY119" fmla="*/ 783772 h 1663715"/>
              <a:gd name="connsiteX120" fmla="*/ 2838673 w 4798102"/>
              <a:gd name="connsiteY120" fmla="*/ 966652 h 1663715"/>
              <a:gd name="connsiteX121" fmla="*/ 2851736 w 4798102"/>
              <a:gd name="connsiteY121" fmla="*/ 1005840 h 1663715"/>
              <a:gd name="connsiteX122" fmla="*/ 2799485 w 4798102"/>
              <a:gd name="connsiteY122" fmla="*/ 1018903 h 1663715"/>
              <a:gd name="connsiteX123" fmla="*/ 2747233 w 4798102"/>
              <a:gd name="connsiteY123" fmla="*/ 901338 h 1663715"/>
              <a:gd name="connsiteX124" fmla="*/ 2734170 w 4798102"/>
              <a:gd name="connsiteY124" fmla="*/ 862149 h 1663715"/>
              <a:gd name="connsiteX125" fmla="*/ 2694982 w 4798102"/>
              <a:gd name="connsiteY125" fmla="*/ 822960 h 1663715"/>
              <a:gd name="connsiteX126" fmla="*/ 2655793 w 4798102"/>
              <a:gd name="connsiteY126" fmla="*/ 692332 h 1663715"/>
              <a:gd name="connsiteX127" fmla="*/ 2590479 w 4798102"/>
              <a:gd name="connsiteY127" fmla="*/ 613955 h 1663715"/>
              <a:gd name="connsiteX128" fmla="*/ 2616605 w 4798102"/>
              <a:gd name="connsiteY128" fmla="*/ 953589 h 1663715"/>
              <a:gd name="connsiteX129" fmla="*/ 2512102 w 4798102"/>
              <a:gd name="connsiteY129" fmla="*/ 940526 h 1663715"/>
              <a:gd name="connsiteX130" fmla="*/ 2472913 w 4798102"/>
              <a:gd name="connsiteY130" fmla="*/ 862149 h 1663715"/>
              <a:gd name="connsiteX131" fmla="*/ 2433725 w 4798102"/>
              <a:gd name="connsiteY131" fmla="*/ 731520 h 1663715"/>
              <a:gd name="connsiteX132" fmla="*/ 2394536 w 4798102"/>
              <a:gd name="connsiteY132" fmla="*/ 679269 h 1663715"/>
              <a:gd name="connsiteX133" fmla="*/ 2381473 w 4798102"/>
              <a:gd name="connsiteY133" fmla="*/ 600892 h 1663715"/>
              <a:gd name="connsiteX134" fmla="*/ 2389632 w 4798102"/>
              <a:gd name="connsiteY134" fmla="*/ 713536 h 1663715"/>
              <a:gd name="connsiteX135" fmla="*/ 2451485 w 4798102"/>
              <a:gd name="connsiteY135" fmla="*/ 813916 h 1663715"/>
              <a:gd name="connsiteX136" fmla="*/ 2407599 w 4798102"/>
              <a:gd name="connsiteY136" fmla="*/ 757646 h 1663715"/>
              <a:gd name="connsiteX137" fmla="*/ 2458723 w 4798102"/>
              <a:gd name="connsiteY137" fmla="*/ 852966 h 1663715"/>
              <a:gd name="connsiteX138" fmla="*/ 2433725 w 4798102"/>
              <a:gd name="connsiteY138" fmla="*/ 836023 h 1663715"/>
              <a:gd name="connsiteX139" fmla="*/ 2472913 w 4798102"/>
              <a:gd name="connsiteY139" fmla="*/ 862149 h 1663715"/>
              <a:gd name="connsiteX140" fmla="*/ 2512102 w 4798102"/>
              <a:gd name="connsiteY140" fmla="*/ 901338 h 1663715"/>
              <a:gd name="connsiteX141" fmla="*/ 2237782 w 4798102"/>
              <a:gd name="connsiteY141" fmla="*/ 927463 h 1663715"/>
              <a:gd name="connsiteX142" fmla="*/ 2211656 w 4798102"/>
              <a:gd name="connsiteY142" fmla="*/ 888275 h 1663715"/>
              <a:gd name="connsiteX143" fmla="*/ 2209419 w 4798102"/>
              <a:gd name="connsiteY143" fmla="*/ 936554 h 1663715"/>
              <a:gd name="connsiteX144" fmla="*/ 2172468 w 4798102"/>
              <a:gd name="connsiteY144" fmla="*/ 849086 h 1663715"/>
              <a:gd name="connsiteX145" fmla="*/ 2054902 w 4798102"/>
              <a:gd name="connsiteY145" fmla="*/ 809898 h 1663715"/>
              <a:gd name="connsiteX146" fmla="*/ 2071343 w 4798102"/>
              <a:gd name="connsiteY146" fmla="*/ 793904 h 1663715"/>
              <a:gd name="connsiteX147" fmla="*/ 2098704 w 4798102"/>
              <a:gd name="connsiteY147" fmla="*/ 752978 h 1663715"/>
              <a:gd name="connsiteX148" fmla="*/ 2084324 w 4798102"/>
              <a:gd name="connsiteY148" fmla="*/ 739916 h 1663715"/>
              <a:gd name="connsiteX149" fmla="*/ 2080244 w 4798102"/>
              <a:gd name="connsiteY149" fmla="*/ 736586 h 1663715"/>
              <a:gd name="connsiteX150" fmla="*/ 2172468 w 4798102"/>
              <a:gd name="connsiteY150" fmla="*/ 744583 h 1663715"/>
              <a:gd name="connsiteX151" fmla="*/ 2211656 w 4798102"/>
              <a:gd name="connsiteY151" fmla="*/ 796835 h 1663715"/>
              <a:gd name="connsiteX152" fmla="*/ 2250845 w 4798102"/>
              <a:gd name="connsiteY152" fmla="*/ 822960 h 1663715"/>
              <a:gd name="connsiteX153" fmla="*/ 2276970 w 4798102"/>
              <a:gd name="connsiteY153" fmla="*/ 862149 h 1663715"/>
              <a:gd name="connsiteX154" fmla="*/ 2224719 w 4798102"/>
              <a:gd name="connsiteY154" fmla="*/ 836023 h 1663715"/>
              <a:gd name="connsiteX155" fmla="*/ 2216436 w 4798102"/>
              <a:gd name="connsiteY155" fmla="*/ 553308 h 1663715"/>
              <a:gd name="connsiteX156" fmla="*/ 2271407 w 4798102"/>
              <a:gd name="connsiteY156" fmla="*/ 345351 h 1663715"/>
              <a:gd name="connsiteX157" fmla="*/ 2267109 w 4798102"/>
              <a:gd name="connsiteY157" fmla="*/ 429957 h 1663715"/>
              <a:gd name="connsiteX158" fmla="*/ 2276970 w 4798102"/>
              <a:gd name="connsiteY158" fmla="*/ 509452 h 1663715"/>
              <a:gd name="connsiteX159" fmla="*/ 2342285 w 4798102"/>
              <a:gd name="connsiteY159" fmla="*/ 587829 h 1663715"/>
              <a:gd name="connsiteX160" fmla="*/ 2368410 w 4798102"/>
              <a:gd name="connsiteY160" fmla="*/ 640080 h 1663715"/>
              <a:gd name="connsiteX161" fmla="*/ 2381473 w 4798102"/>
              <a:gd name="connsiteY161" fmla="*/ 679269 h 1663715"/>
              <a:gd name="connsiteX162" fmla="*/ 2420662 w 4798102"/>
              <a:gd name="connsiteY162" fmla="*/ 731520 h 1663715"/>
              <a:gd name="connsiteX163" fmla="*/ 2459850 w 4798102"/>
              <a:gd name="connsiteY163" fmla="*/ 862149 h 1663715"/>
              <a:gd name="connsiteX164" fmla="*/ 2482474 w 4798102"/>
              <a:gd name="connsiteY164" fmla="*/ 967196 h 1663715"/>
              <a:gd name="connsiteX165" fmla="*/ 2015713 w 4798102"/>
              <a:gd name="connsiteY165" fmla="*/ 914400 h 1663715"/>
              <a:gd name="connsiteX166" fmla="*/ 1963462 w 4798102"/>
              <a:gd name="connsiteY166" fmla="*/ 940526 h 1663715"/>
              <a:gd name="connsiteX167" fmla="*/ 1989588 w 4798102"/>
              <a:gd name="connsiteY167" fmla="*/ 836023 h 1663715"/>
              <a:gd name="connsiteX168" fmla="*/ 2028776 w 4798102"/>
              <a:gd name="connsiteY168" fmla="*/ 718458 h 1663715"/>
              <a:gd name="connsiteX169" fmla="*/ 2054902 w 4798102"/>
              <a:gd name="connsiteY169" fmla="*/ 666206 h 1663715"/>
              <a:gd name="connsiteX170" fmla="*/ 2067965 w 4798102"/>
              <a:gd name="connsiteY170" fmla="*/ 613955 h 1663715"/>
              <a:gd name="connsiteX171" fmla="*/ 2107153 w 4798102"/>
              <a:gd name="connsiteY171" fmla="*/ 600892 h 1663715"/>
              <a:gd name="connsiteX172" fmla="*/ 2151729 w 4798102"/>
              <a:gd name="connsiteY172" fmla="*/ 490748 h 1663715"/>
              <a:gd name="connsiteX173" fmla="*/ 2081028 w 4798102"/>
              <a:gd name="connsiteY173" fmla="*/ 587829 h 1663715"/>
              <a:gd name="connsiteX174" fmla="*/ 2028776 w 4798102"/>
              <a:gd name="connsiteY174" fmla="*/ 600892 h 1663715"/>
              <a:gd name="connsiteX175" fmla="*/ 1989588 w 4798102"/>
              <a:gd name="connsiteY175" fmla="*/ 640080 h 1663715"/>
              <a:gd name="connsiteX176" fmla="*/ 1898148 w 4798102"/>
              <a:gd name="connsiteY176" fmla="*/ 744583 h 1663715"/>
              <a:gd name="connsiteX177" fmla="*/ 1885085 w 4798102"/>
              <a:gd name="connsiteY177" fmla="*/ 783772 h 1663715"/>
              <a:gd name="connsiteX178" fmla="*/ 1872022 w 4798102"/>
              <a:gd name="connsiteY178" fmla="*/ 836023 h 1663715"/>
              <a:gd name="connsiteX179" fmla="*/ 1937336 w 4798102"/>
              <a:gd name="connsiteY179" fmla="*/ 522515 h 1663715"/>
              <a:gd name="connsiteX180" fmla="*/ 1989588 w 4798102"/>
              <a:gd name="connsiteY180" fmla="*/ 457200 h 1663715"/>
              <a:gd name="connsiteX181" fmla="*/ 2015713 w 4798102"/>
              <a:gd name="connsiteY181" fmla="*/ 418012 h 1663715"/>
              <a:gd name="connsiteX182" fmla="*/ 1832833 w 4798102"/>
              <a:gd name="connsiteY182" fmla="*/ 522515 h 1663715"/>
              <a:gd name="connsiteX183" fmla="*/ 1780582 w 4798102"/>
              <a:gd name="connsiteY183" fmla="*/ 640080 h 1663715"/>
              <a:gd name="connsiteX184" fmla="*/ 1728330 w 4798102"/>
              <a:gd name="connsiteY184" fmla="*/ 718458 h 1663715"/>
              <a:gd name="connsiteX185" fmla="*/ 1715268 w 4798102"/>
              <a:gd name="connsiteY185" fmla="*/ 757646 h 1663715"/>
              <a:gd name="connsiteX186" fmla="*/ 1767519 w 4798102"/>
              <a:gd name="connsiteY186" fmla="*/ 679269 h 1663715"/>
              <a:gd name="connsiteX187" fmla="*/ 1793645 w 4798102"/>
              <a:gd name="connsiteY187" fmla="*/ 613955 h 1663715"/>
              <a:gd name="connsiteX188" fmla="*/ 1832833 w 4798102"/>
              <a:gd name="connsiteY188" fmla="*/ 574766 h 1663715"/>
              <a:gd name="connsiteX189" fmla="*/ 1885085 w 4798102"/>
              <a:gd name="connsiteY189" fmla="*/ 470263 h 1663715"/>
              <a:gd name="connsiteX190" fmla="*/ 1793645 w 4798102"/>
              <a:gd name="connsiteY190" fmla="*/ 444138 h 1663715"/>
              <a:gd name="connsiteX191" fmla="*/ 1728330 w 4798102"/>
              <a:gd name="connsiteY191" fmla="*/ 483326 h 1663715"/>
              <a:gd name="connsiteX192" fmla="*/ 1623828 w 4798102"/>
              <a:gd name="connsiteY192" fmla="*/ 509452 h 1663715"/>
              <a:gd name="connsiteX193" fmla="*/ 1584639 w 4798102"/>
              <a:gd name="connsiteY193" fmla="*/ 522515 h 1663715"/>
              <a:gd name="connsiteX194" fmla="*/ 1493199 w 4798102"/>
              <a:gd name="connsiteY194" fmla="*/ 574766 h 1663715"/>
              <a:gd name="connsiteX195" fmla="*/ 1401759 w 4798102"/>
              <a:gd name="connsiteY195" fmla="*/ 613955 h 1663715"/>
              <a:gd name="connsiteX196" fmla="*/ 1362570 w 4798102"/>
              <a:gd name="connsiteY196" fmla="*/ 653143 h 1663715"/>
              <a:gd name="connsiteX197" fmla="*/ 1323382 w 4798102"/>
              <a:gd name="connsiteY197" fmla="*/ 679269 h 1663715"/>
              <a:gd name="connsiteX198" fmla="*/ 1427885 w 4798102"/>
              <a:gd name="connsiteY198" fmla="*/ 574766 h 1663715"/>
              <a:gd name="connsiteX199" fmla="*/ 1480136 w 4798102"/>
              <a:gd name="connsiteY199" fmla="*/ 457200 h 1663715"/>
              <a:gd name="connsiteX200" fmla="*/ 1558513 w 4798102"/>
              <a:gd name="connsiteY200" fmla="*/ 378823 h 1663715"/>
              <a:gd name="connsiteX201" fmla="*/ 1681518 w 4798102"/>
              <a:gd name="connsiteY201" fmla="*/ 286045 h 1663715"/>
              <a:gd name="connsiteX202" fmla="*/ 1493199 w 4798102"/>
              <a:gd name="connsiteY202" fmla="*/ 339635 h 1663715"/>
              <a:gd name="connsiteX203" fmla="*/ 1454010 w 4798102"/>
              <a:gd name="connsiteY203" fmla="*/ 378823 h 1663715"/>
              <a:gd name="connsiteX204" fmla="*/ 1414822 w 4798102"/>
              <a:gd name="connsiteY204" fmla="*/ 391886 h 1663715"/>
              <a:gd name="connsiteX205" fmla="*/ 1323382 w 4798102"/>
              <a:gd name="connsiteY205" fmla="*/ 418012 h 1663715"/>
              <a:gd name="connsiteX206" fmla="*/ 1284193 w 4798102"/>
              <a:gd name="connsiteY206" fmla="*/ 457200 h 1663715"/>
              <a:gd name="connsiteX207" fmla="*/ 1205816 w 4798102"/>
              <a:gd name="connsiteY207" fmla="*/ 509452 h 1663715"/>
              <a:gd name="connsiteX208" fmla="*/ 1258068 w 4798102"/>
              <a:gd name="connsiteY208" fmla="*/ 483326 h 1663715"/>
              <a:gd name="connsiteX209" fmla="*/ 1362570 w 4798102"/>
              <a:gd name="connsiteY209" fmla="*/ 365760 h 1663715"/>
              <a:gd name="connsiteX210" fmla="*/ 1427885 w 4798102"/>
              <a:gd name="connsiteY210" fmla="*/ 300446 h 1663715"/>
              <a:gd name="connsiteX211" fmla="*/ 1493199 w 4798102"/>
              <a:gd name="connsiteY211" fmla="*/ 287383 h 1663715"/>
              <a:gd name="connsiteX212" fmla="*/ 1454010 w 4798102"/>
              <a:gd name="connsiteY212" fmla="*/ 274320 h 1663715"/>
              <a:gd name="connsiteX213" fmla="*/ 1284193 w 4798102"/>
              <a:gd name="connsiteY213" fmla="*/ 313509 h 1663715"/>
              <a:gd name="connsiteX214" fmla="*/ 1231942 w 4798102"/>
              <a:gd name="connsiteY214" fmla="*/ 326572 h 1663715"/>
              <a:gd name="connsiteX215" fmla="*/ 1140502 w 4798102"/>
              <a:gd name="connsiteY215" fmla="*/ 378823 h 1663715"/>
              <a:gd name="connsiteX216" fmla="*/ 1075188 w 4798102"/>
              <a:gd name="connsiteY216" fmla="*/ 418012 h 1663715"/>
              <a:gd name="connsiteX217" fmla="*/ 1022936 w 4798102"/>
              <a:gd name="connsiteY217" fmla="*/ 444138 h 1663715"/>
              <a:gd name="connsiteX218" fmla="*/ 1101313 w 4798102"/>
              <a:gd name="connsiteY218" fmla="*/ 365760 h 1663715"/>
              <a:gd name="connsiteX219" fmla="*/ 1140502 w 4798102"/>
              <a:gd name="connsiteY219" fmla="*/ 326572 h 1663715"/>
              <a:gd name="connsiteX220" fmla="*/ 1231942 w 4798102"/>
              <a:gd name="connsiteY220" fmla="*/ 274320 h 1663715"/>
              <a:gd name="connsiteX221" fmla="*/ 1218879 w 4798102"/>
              <a:gd name="connsiteY221" fmla="*/ 222069 h 1663715"/>
              <a:gd name="connsiteX222" fmla="*/ 735553 w 4798102"/>
              <a:gd name="connsiteY222" fmla="*/ 300446 h 1663715"/>
              <a:gd name="connsiteX223" fmla="*/ 683302 w 4798102"/>
              <a:gd name="connsiteY223" fmla="*/ 339635 h 1663715"/>
              <a:gd name="connsiteX224" fmla="*/ 696365 w 4798102"/>
              <a:gd name="connsiteY224" fmla="*/ 300446 h 1663715"/>
              <a:gd name="connsiteX225" fmla="*/ 683302 w 4798102"/>
              <a:gd name="connsiteY225" fmla="*/ 13063 h 1663715"/>
              <a:gd name="connsiteX226" fmla="*/ 644113 w 4798102"/>
              <a:gd name="connsiteY226" fmla="*/ 130629 h 1663715"/>
              <a:gd name="connsiteX227" fmla="*/ 617988 w 4798102"/>
              <a:gd name="connsiteY227" fmla="*/ 339635 h 1663715"/>
              <a:gd name="connsiteX228" fmla="*/ 578799 w 4798102"/>
              <a:gd name="connsiteY228" fmla="*/ 326572 h 1663715"/>
              <a:gd name="connsiteX229" fmla="*/ 526548 w 4798102"/>
              <a:gd name="connsiteY229" fmla="*/ 235132 h 1663715"/>
              <a:gd name="connsiteX230" fmla="*/ 500422 w 4798102"/>
              <a:gd name="connsiteY230" fmla="*/ 104503 h 1663715"/>
              <a:gd name="connsiteX231" fmla="*/ 461233 w 4798102"/>
              <a:gd name="connsiteY231" fmla="*/ 0 h 1663715"/>
              <a:gd name="connsiteX232" fmla="*/ 435108 w 4798102"/>
              <a:gd name="connsiteY232" fmla="*/ 39189 h 1663715"/>
              <a:gd name="connsiteX233" fmla="*/ 382856 w 4798102"/>
              <a:gd name="connsiteY233" fmla="*/ 209006 h 1663715"/>
              <a:gd name="connsiteX234" fmla="*/ 356730 w 4798102"/>
              <a:gd name="connsiteY234" fmla="*/ 169818 h 1663715"/>
              <a:gd name="connsiteX235" fmla="*/ 317542 w 4798102"/>
              <a:gd name="connsiteY235" fmla="*/ 52252 h 1663715"/>
              <a:gd name="connsiteX236" fmla="*/ 265290 w 4798102"/>
              <a:gd name="connsiteY236" fmla="*/ 26126 h 1663715"/>
              <a:gd name="connsiteX237" fmla="*/ 278353 w 4798102"/>
              <a:gd name="connsiteY237" fmla="*/ 78378 h 1663715"/>
              <a:gd name="connsiteX238" fmla="*/ 317542 w 4798102"/>
              <a:gd name="connsiteY238" fmla="*/ 117566 h 1663715"/>
              <a:gd name="connsiteX239" fmla="*/ 369793 w 4798102"/>
              <a:gd name="connsiteY239" fmla="*/ 248195 h 1663715"/>
              <a:gd name="connsiteX240" fmla="*/ 343668 w 4798102"/>
              <a:gd name="connsiteY240" fmla="*/ 365760 h 1663715"/>
              <a:gd name="connsiteX241" fmla="*/ 265290 w 4798102"/>
              <a:gd name="connsiteY241" fmla="*/ 352698 h 1663715"/>
              <a:gd name="connsiteX242" fmla="*/ 213039 w 4798102"/>
              <a:gd name="connsiteY242" fmla="*/ 287383 h 1663715"/>
              <a:gd name="connsiteX243" fmla="*/ 199976 w 4798102"/>
              <a:gd name="connsiteY243" fmla="*/ 222069 h 1663715"/>
              <a:gd name="connsiteX244" fmla="*/ 173850 w 4798102"/>
              <a:gd name="connsiteY244" fmla="*/ 156755 h 1663715"/>
              <a:gd name="connsiteX245" fmla="*/ 160788 w 4798102"/>
              <a:gd name="connsiteY245" fmla="*/ 91440 h 1663715"/>
              <a:gd name="connsiteX246" fmla="*/ 213039 w 4798102"/>
              <a:gd name="connsiteY246" fmla="*/ 235132 h 1663715"/>
              <a:gd name="connsiteX247" fmla="*/ 226102 w 4798102"/>
              <a:gd name="connsiteY247" fmla="*/ 287383 h 1663715"/>
              <a:gd name="connsiteX248" fmla="*/ 186913 w 4798102"/>
              <a:gd name="connsiteY248" fmla="*/ 365760 h 1663715"/>
              <a:gd name="connsiteX249" fmla="*/ 147725 w 4798102"/>
              <a:gd name="connsiteY249" fmla="*/ 352698 h 1663715"/>
              <a:gd name="connsiteX250" fmla="*/ 134662 w 4798102"/>
              <a:gd name="connsiteY250" fmla="*/ 313509 h 1663715"/>
              <a:gd name="connsiteX251" fmla="*/ 95473 w 4798102"/>
              <a:gd name="connsiteY251" fmla="*/ 261258 h 1663715"/>
              <a:gd name="connsiteX252" fmla="*/ 19507 w 4798102"/>
              <a:gd name="connsiteY252" fmla="*/ 166586 h 1663715"/>
              <a:gd name="connsiteX253" fmla="*/ 4033 w 4798102"/>
              <a:gd name="connsiteY253" fmla="*/ 457200 h 1663715"/>
              <a:gd name="connsiteX254" fmla="*/ 17096 w 4798102"/>
              <a:gd name="connsiteY254" fmla="*/ 499351 h 1663715"/>
              <a:gd name="connsiteX255" fmla="*/ 60968 w 4798102"/>
              <a:gd name="connsiteY255" fmla="*/ 505143 h 1663715"/>
              <a:gd name="connsiteX256" fmla="*/ 173850 w 4798102"/>
              <a:gd name="connsiteY256" fmla="*/ 457200 h 1663715"/>
              <a:gd name="connsiteX0" fmla="*/ 66226 w 4798102"/>
              <a:gd name="connsiteY0" fmla="*/ 487364 h 1663715"/>
              <a:gd name="connsiteX1" fmla="*/ 95473 w 4798102"/>
              <a:gd name="connsiteY1" fmla="*/ 483326 h 1663715"/>
              <a:gd name="connsiteX2" fmla="*/ 481672 w 4798102"/>
              <a:gd name="connsiteY2" fmla="*/ 401363 h 1663715"/>
              <a:gd name="connsiteX3" fmla="*/ 838233 w 4798102"/>
              <a:gd name="connsiteY3" fmla="*/ 448497 h 1663715"/>
              <a:gd name="connsiteX4" fmla="*/ 879245 w 4798102"/>
              <a:gd name="connsiteY4" fmla="*/ 509452 h 1663715"/>
              <a:gd name="connsiteX5" fmla="*/ 799893 w 4798102"/>
              <a:gd name="connsiteY5" fmla="*/ 528626 h 1663715"/>
              <a:gd name="connsiteX6" fmla="*/ 949419 w 4798102"/>
              <a:gd name="connsiteY6" fmla="*/ 589900 h 1663715"/>
              <a:gd name="connsiteX7" fmla="*/ 931496 w 4798102"/>
              <a:gd name="connsiteY7" fmla="*/ 666206 h 1663715"/>
              <a:gd name="connsiteX8" fmla="*/ 1094934 w 4798102"/>
              <a:gd name="connsiteY8" fmla="*/ 608567 h 1663715"/>
              <a:gd name="connsiteX9" fmla="*/ 1465376 w 4798102"/>
              <a:gd name="connsiteY9" fmla="*/ 692735 h 1663715"/>
              <a:gd name="connsiteX10" fmla="*/ 1558513 w 4798102"/>
              <a:gd name="connsiteY10" fmla="*/ 770709 h 1663715"/>
              <a:gd name="connsiteX11" fmla="*/ 1676079 w 4798102"/>
              <a:gd name="connsiteY11" fmla="*/ 809898 h 1663715"/>
              <a:gd name="connsiteX12" fmla="*/ 1741393 w 4798102"/>
              <a:gd name="connsiteY12" fmla="*/ 822960 h 1663715"/>
              <a:gd name="connsiteX13" fmla="*/ 1767519 w 4798102"/>
              <a:gd name="connsiteY13" fmla="*/ 862149 h 1663715"/>
              <a:gd name="connsiteX14" fmla="*/ 1829712 w 4798102"/>
              <a:gd name="connsiteY14" fmla="*/ 906454 h 1663715"/>
              <a:gd name="connsiteX15" fmla="*/ 1845896 w 4798102"/>
              <a:gd name="connsiteY15" fmla="*/ 966652 h 1663715"/>
              <a:gd name="connsiteX16" fmla="*/ 2329222 w 4798102"/>
              <a:gd name="connsiteY16" fmla="*/ 979715 h 1663715"/>
              <a:gd name="connsiteX17" fmla="*/ 2525165 w 4798102"/>
              <a:gd name="connsiteY17" fmla="*/ 1031966 h 1663715"/>
              <a:gd name="connsiteX18" fmla="*/ 2681919 w 4798102"/>
              <a:gd name="connsiteY18" fmla="*/ 1045029 h 1663715"/>
              <a:gd name="connsiteX19" fmla="*/ 2903988 w 4798102"/>
              <a:gd name="connsiteY19" fmla="*/ 1084218 h 1663715"/>
              <a:gd name="connsiteX20" fmla="*/ 3086868 w 4798102"/>
              <a:gd name="connsiteY20" fmla="*/ 1110343 h 1663715"/>
              <a:gd name="connsiteX21" fmla="*/ 3321999 w 4798102"/>
              <a:gd name="connsiteY21" fmla="*/ 1175658 h 1663715"/>
              <a:gd name="connsiteX22" fmla="*/ 3413439 w 4798102"/>
              <a:gd name="connsiteY22" fmla="*/ 1254035 h 1663715"/>
              <a:gd name="connsiteX23" fmla="*/ 3452628 w 4798102"/>
              <a:gd name="connsiteY23" fmla="*/ 1280160 h 1663715"/>
              <a:gd name="connsiteX24" fmla="*/ 3413439 w 4798102"/>
              <a:gd name="connsiteY24" fmla="*/ 1332412 h 1663715"/>
              <a:gd name="connsiteX25" fmla="*/ 3374250 w 4798102"/>
              <a:gd name="connsiteY25" fmla="*/ 1371600 h 1663715"/>
              <a:gd name="connsiteX26" fmla="*/ 3413439 w 4798102"/>
              <a:gd name="connsiteY26" fmla="*/ 1384663 h 1663715"/>
              <a:gd name="connsiteX27" fmla="*/ 3805325 w 4798102"/>
              <a:gd name="connsiteY27" fmla="*/ 1397726 h 1663715"/>
              <a:gd name="connsiteX28" fmla="*/ 4144959 w 4798102"/>
              <a:gd name="connsiteY28" fmla="*/ 1436915 h 1663715"/>
              <a:gd name="connsiteX29" fmla="*/ 4340902 w 4798102"/>
              <a:gd name="connsiteY29" fmla="*/ 1463040 h 1663715"/>
              <a:gd name="connsiteX30" fmla="*/ 4419279 w 4798102"/>
              <a:gd name="connsiteY30" fmla="*/ 1489166 h 1663715"/>
              <a:gd name="connsiteX31" fmla="*/ 4471530 w 4798102"/>
              <a:gd name="connsiteY31" fmla="*/ 1502229 h 1663715"/>
              <a:gd name="connsiteX32" fmla="*/ 4589096 w 4798102"/>
              <a:gd name="connsiteY32" fmla="*/ 1541418 h 1663715"/>
              <a:gd name="connsiteX33" fmla="*/ 4628285 w 4798102"/>
              <a:gd name="connsiteY33" fmla="*/ 1580606 h 1663715"/>
              <a:gd name="connsiteX34" fmla="*/ 4798102 w 4798102"/>
              <a:gd name="connsiteY34" fmla="*/ 1619795 h 1663715"/>
              <a:gd name="connsiteX35" fmla="*/ 4771976 w 4798102"/>
              <a:gd name="connsiteY35" fmla="*/ 1658983 h 1663715"/>
              <a:gd name="connsiteX36" fmla="*/ 4706662 w 4798102"/>
              <a:gd name="connsiteY36" fmla="*/ 1593669 h 1663715"/>
              <a:gd name="connsiteX37" fmla="*/ 4680536 w 4798102"/>
              <a:gd name="connsiteY37" fmla="*/ 1541418 h 1663715"/>
              <a:gd name="connsiteX38" fmla="*/ 4667473 w 4798102"/>
              <a:gd name="connsiteY38" fmla="*/ 1489166 h 1663715"/>
              <a:gd name="connsiteX39" fmla="*/ 4549908 w 4798102"/>
              <a:gd name="connsiteY39" fmla="*/ 1384663 h 1663715"/>
              <a:gd name="connsiteX40" fmla="*/ 4497656 w 4798102"/>
              <a:gd name="connsiteY40" fmla="*/ 1280160 h 1663715"/>
              <a:gd name="connsiteX41" fmla="*/ 4484593 w 4798102"/>
              <a:gd name="connsiteY41" fmla="*/ 1436915 h 1663715"/>
              <a:gd name="connsiteX42" fmla="*/ 4432342 w 4798102"/>
              <a:gd name="connsiteY42" fmla="*/ 1449978 h 1663715"/>
              <a:gd name="connsiteX43" fmla="*/ 4380090 w 4798102"/>
              <a:gd name="connsiteY43" fmla="*/ 1397726 h 1663715"/>
              <a:gd name="connsiteX44" fmla="*/ 4301713 w 4798102"/>
              <a:gd name="connsiteY44" fmla="*/ 1319349 h 1663715"/>
              <a:gd name="connsiteX45" fmla="*/ 4249462 w 4798102"/>
              <a:gd name="connsiteY45" fmla="*/ 1267098 h 1663715"/>
              <a:gd name="connsiteX46" fmla="*/ 4197210 w 4798102"/>
              <a:gd name="connsiteY46" fmla="*/ 1280160 h 1663715"/>
              <a:gd name="connsiteX47" fmla="*/ 4158022 w 4798102"/>
              <a:gd name="connsiteY47" fmla="*/ 1332412 h 1663715"/>
              <a:gd name="connsiteX48" fmla="*/ 4144959 w 4798102"/>
              <a:gd name="connsiteY48" fmla="*/ 1293223 h 1663715"/>
              <a:gd name="connsiteX49" fmla="*/ 4118833 w 4798102"/>
              <a:gd name="connsiteY49" fmla="*/ 1136469 h 1663715"/>
              <a:gd name="connsiteX50" fmla="*/ 4053519 w 4798102"/>
              <a:gd name="connsiteY50" fmla="*/ 1110343 h 1663715"/>
              <a:gd name="connsiteX51" fmla="*/ 4014330 w 4798102"/>
              <a:gd name="connsiteY51" fmla="*/ 1071155 h 1663715"/>
              <a:gd name="connsiteX52" fmla="*/ 3922890 w 4798102"/>
              <a:gd name="connsiteY52" fmla="*/ 1058092 h 1663715"/>
              <a:gd name="connsiteX53" fmla="*/ 3975142 w 4798102"/>
              <a:gd name="connsiteY53" fmla="*/ 1071155 h 1663715"/>
              <a:gd name="connsiteX54" fmla="*/ 4053519 w 4798102"/>
              <a:gd name="connsiteY54" fmla="*/ 1123406 h 1663715"/>
              <a:gd name="connsiteX55" fmla="*/ 4118833 w 4798102"/>
              <a:gd name="connsiteY55" fmla="*/ 1201783 h 1663715"/>
              <a:gd name="connsiteX56" fmla="*/ 4105770 w 4798102"/>
              <a:gd name="connsiteY56" fmla="*/ 1345475 h 1663715"/>
              <a:gd name="connsiteX57" fmla="*/ 4027393 w 4798102"/>
              <a:gd name="connsiteY57" fmla="*/ 1332412 h 1663715"/>
              <a:gd name="connsiteX58" fmla="*/ 3975142 w 4798102"/>
              <a:gd name="connsiteY58" fmla="*/ 1280160 h 1663715"/>
              <a:gd name="connsiteX59" fmla="*/ 3935953 w 4798102"/>
              <a:gd name="connsiteY59" fmla="*/ 1267098 h 1663715"/>
              <a:gd name="connsiteX60" fmla="*/ 3909828 w 4798102"/>
              <a:gd name="connsiteY60" fmla="*/ 1227909 h 1663715"/>
              <a:gd name="connsiteX61" fmla="*/ 3870639 w 4798102"/>
              <a:gd name="connsiteY61" fmla="*/ 1214846 h 1663715"/>
              <a:gd name="connsiteX62" fmla="*/ 3935953 w 4798102"/>
              <a:gd name="connsiteY62" fmla="*/ 1227909 h 1663715"/>
              <a:gd name="connsiteX63" fmla="*/ 3922890 w 4798102"/>
              <a:gd name="connsiteY63" fmla="*/ 1423852 h 1663715"/>
              <a:gd name="connsiteX64" fmla="*/ 3870639 w 4798102"/>
              <a:gd name="connsiteY64" fmla="*/ 1410789 h 1663715"/>
              <a:gd name="connsiteX65" fmla="*/ 3844513 w 4798102"/>
              <a:gd name="connsiteY65" fmla="*/ 1332412 h 1663715"/>
              <a:gd name="connsiteX66" fmla="*/ 3726948 w 4798102"/>
              <a:gd name="connsiteY66" fmla="*/ 1201783 h 1663715"/>
              <a:gd name="connsiteX67" fmla="*/ 3687759 w 4798102"/>
              <a:gd name="connsiteY67" fmla="*/ 1175658 h 1663715"/>
              <a:gd name="connsiteX68" fmla="*/ 3648570 w 4798102"/>
              <a:gd name="connsiteY68" fmla="*/ 1097280 h 1663715"/>
              <a:gd name="connsiteX69" fmla="*/ 3700822 w 4798102"/>
              <a:gd name="connsiteY69" fmla="*/ 1071155 h 1663715"/>
              <a:gd name="connsiteX70" fmla="*/ 3779199 w 4798102"/>
              <a:gd name="connsiteY70" fmla="*/ 1031966 h 1663715"/>
              <a:gd name="connsiteX71" fmla="*/ 3844513 w 4798102"/>
              <a:gd name="connsiteY71" fmla="*/ 979715 h 1663715"/>
              <a:gd name="connsiteX72" fmla="*/ 3740010 w 4798102"/>
              <a:gd name="connsiteY72" fmla="*/ 966652 h 1663715"/>
              <a:gd name="connsiteX73" fmla="*/ 3700822 w 4798102"/>
              <a:gd name="connsiteY73" fmla="*/ 992778 h 1663715"/>
              <a:gd name="connsiteX74" fmla="*/ 3622445 w 4798102"/>
              <a:gd name="connsiteY74" fmla="*/ 1084218 h 1663715"/>
              <a:gd name="connsiteX75" fmla="*/ 3596319 w 4798102"/>
              <a:gd name="connsiteY75" fmla="*/ 1136469 h 1663715"/>
              <a:gd name="connsiteX76" fmla="*/ 3609382 w 4798102"/>
              <a:gd name="connsiteY76" fmla="*/ 1214846 h 1663715"/>
              <a:gd name="connsiteX77" fmla="*/ 3648570 w 4798102"/>
              <a:gd name="connsiteY77" fmla="*/ 1254035 h 1663715"/>
              <a:gd name="connsiteX78" fmla="*/ 3661633 w 4798102"/>
              <a:gd name="connsiteY78" fmla="*/ 1306286 h 1663715"/>
              <a:gd name="connsiteX79" fmla="*/ 3622445 w 4798102"/>
              <a:gd name="connsiteY79" fmla="*/ 1371600 h 1663715"/>
              <a:gd name="connsiteX80" fmla="*/ 3609382 w 4798102"/>
              <a:gd name="connsiteY80" fmla="*/ 1332412 h 1663715"/>
              <a:gd name="connsiteX81" fmla="*/ 3596319 w 4798102"/>
              <a:gd name="connsiteY81" fmla="*/ 1280160 h 1663715"/>
              <a:gd name="connsiteX82" fmla="*/ 3557130 w 4798102"/>
              <a:gd name="connsiteY82" fmla="*/ 1136469 h 1663715"/>
              <a:gd name="connsiteX83" fmla="*/ 3544068 w 4798102"/>
              <a:gd name="connsiteY83" fmla="*/ 1005840 h 1663715"/>
              <a:gd name="connsiteX84" fmla="*/ 3504879 w 4798102"/>
              <a:gd name="connsiteY84" fmla="*/ 1018903 h 1663715"/>
              <a:gd name="connsiteX85" fmla="*/ 3478753 w 4798102"/>
              <a:gd name="connsiteY85" fmla="*/ 1201783 h 1663715"/>
              <a:gd name="connsiteX86" fmla="*/ 3452628 w 4798102"/>
              <a:gd name="connsiteY86" fmla="*/ 1254035 h 1663715"/>
              <a:gd name="connsiteX87" fmla="*/ 3465690 w 4798102"/>
              <a:gd name="connsiteY87" fmla="*/ 1031966 h 1663715"/>
              <a:gd name="connsiteX88" fmla="*/ 3478753 w 4798102"/>
              <a:gd name="connsiteY88" fmla="*/ 979715 h 1663715"/>
              <a:gd name="connsiteX89" fmla="*/ 3504879 w 4798102"/>
              <a:gd name="connsiteY89" fmla="*/ 940526 h 1663715"/>
              <a:gd name="connsiteX90" fmla="*/ 3465690 w 4798102"/>
              <a:gd name="connsiteY90" fmla="*/ 927463 h 1663715"/>
              <a:gd name="connsiteX91" fmla="*/ 3387313 w 4798102"/>
              <a:gd name="connsiteY91" fmla="*/ 992778 h 1663715"/>
              <a:gd name="connsiteX92" fmla="*/ 3348125 w 4798102"/>
              <a:gd name="connsiteY92" fmla="*/ 1018903 h 1663715"/>
              <a:gd name="connsiteX93" fmla="*/ 3269748 w 4798102"/>
              <a:gd name="connsiteY93" fmla="*/ 1097280 h 1663715"/>
              <a:gd name="connsiteX94" fmla="*/ 3335062 w 4798102"/>
              <a:gd name="connsiteY94" fmla="*/ 1031966 h 1663715"/>
              <a:gd name="connsiteX95" fmla="*/ 3374250 w 4798102"/>
              <a:gd name="connsiteY95" fmla="*/ 992778 h 1663715"/>
              <a:gd name="connsiteX96" fmla="*/ 3439565 w 4798102"/>
              <a:gd name="connsiteY96" fmla="*/ 979715 h 1663715"/>
              <a:gd name="connsiteX97" fmla="*/ 3478753 w 4798102"/>
              <a:gd name="connsiteY97" fmla="*/ 940526 h 1663715"/>
              <a:gd name="connsiteX98" fmla="*/ 3517942 w 4798102"/>
              <a:gd name="connsiteY98" fmla="*/ 927463 h 1663715"/>
              <a:gd name="connsiteX99" fmla="*/ 3570193 w 4798102"/>
              <a:gd name="connsiteY99" fmla="*/ 888275 h 1663715"/>
              <a:gd name="connsiteX100" fmla="*/ 3661633 w 4798102"/>
              <a:gd name="connsiteY100" fmla="*/ 822960 h 1663715"/>
              <a:gd name="connsiteX101" fmla="*/ 3517942 w 4798102"/>
              <a:gd name="connsiteY101" fmla="*/ 836023 h 1663715"/>
              <a:gd name="connsiteX102" fmla="*/ 3452628 w 4798102"/>
              <a:gd name="connsiteY102" fmla="*/ 849086 h 1663715"/>
              <a:gd name="connsiteX103" fmla="*/ 3361188 w 4798102"/>
              <a:gd name="connsiteY103" fmla="*/ 927463 h 1663715"/>
              <a:gd name="connsiteX104" fmla="*/ 3269748 w 4798102"/>
              <a:gd name="connsiteY104" fmla="*/ 966652 h 1663715"/>
              <a:gd name="connsiteX105" fmla="*/ 3243622 w 4798102"/>
              <a:gd name="connsiteY105" fmla="*/ 1005840 h 1663715"/>
              <a:gd name="connsiteX106" fmla="*/ 3165245 w 4798102"/>
              <a:gd name="connsiteY106" fmla="*/ 1045029 h 1663715"/>
              <a:gd name="connsiteX107" fmla="*/ 3178308 w 4798102"/>
              <a:gd name="connsiteY107" fmla="*/ 979715 h 1663715"/>
              <a:gd name="connsiteX108" fmla="*/ 3165245 w 4798102"/>
              <a:gd name="connsiteY108" fmla="*/ 914400 h 1663715"/>
              <a:gd name="connsiteX109" fmla="*/ 3126056 w 4798102"/>
              <a:gd name="connsiteY109" fmla="*/ 1005840 h 1663715"/>
              <a:gd name="connsiteX110" fmla="*/ 3112993 w 4798102"/>
              <a:gd name="connsiteY110" fmla="*/ 1084218 h 1663715"/>
              <a:gd name="connsiteX111" fmla="*/ 3086868 w 4798102"/>
              <a:gd name="connsiteY111" fmla="*/ 1045029 h 1663715"/>
              <a:gd name="connsiteX112" fmla="*/ 3060742 w 4798102"/>
              <a:gd name="connsiteY112" fmla="*/ 992778 h 1663715"/>
              <a:gd name="connsiteX113" fmla="*/ 3064163 w 4798102"/>
              <a:gd name="connsiteY113" fmla="*/ 772301 h 1663715"/>
              <a:gd name="connsiteX114" fmla="*/ 3008490 w 4798102"/>
              <a:gd name="connsiteY114" fmla="*/ 849086 h 1663715"/>
              <a:gd name="connsiteX115" fmla="*/ 2966584 w 4798102"/>
              <a:gd name="connsiteY115" fmla="*/ 968243 h 1663715"/>
              <a:gd name="connsiteX116" fmla="*/ 2917050 w 4798102"/>
              <a:gd name="connsiteY116" fmla="*/ 1005840 h 1663715"/>
              <a:gd name="connsiteX117" fmla="*/ 2903988 w 4798102"/>
              <a:gd name="connsiteY117" fmla="*/ 966652 h 1663715"/>
              <a:gd name="connsiteX118" fmla="*/ 2864799 w 4798102"/>
              <a:gd name="connsiteY118" fmla="*/ 875212 h 1663715"/>
              <a:gd name="connsiteX119" fmla="*/ 2851736 w 4798102"/>
              <a:gd name="connsiteY119" fmla="*/ 822960 h 1663715"/>
              <a:gd name="connsiteX120" fmla="*/ 2812548 w 4798102"/>
              <a:gd name="connsiteY120" fmla="*/ 783772 h 1663715"/>
              <a:gd name="connsiteX121" fmla="*/ 2838673 w 4798102"/>
              <a:gd name="connsiteY121" fmla="*/ 966652 h 1663715"/>
              <a:gd name="connsiteX122" fmla="*/ 2851736 w 4798102"/>
              <a:gd name="connsiteY122" fmla="*/ 1005840 h 1663715"/>
              <a:gd name="connsiteX123" fmla="*/ 2799485 w 4798102"/>
              <a:gd name="connsiteY123" fmla="*/ 1018903 h 1663715"/>
              <a:gd name="connsiteX124" fmla="*/ 2747233 w 4798102"/>
              <a:gd name="connsiteY124" fmla="*/ 901338 h 1663715"/>
              <a:gd name="connsiteX125" fmla="*/ 2734170 w 4798102"/>
              <a:gd name="connsiteY125" fmla="*/ 862149 h 1663715"/>
              <a:gd name="connsiteX126" fmla="*/ 2694982 w 4798102"/>
              <a:gd name="connsiteY126" fmla="*/ 822960 h 1663715"/>
              <a:gd name="connsiteX127" fmla="*/ 2655793 w 4798102"/>
              <a:gd name="connsiteY127" fmla="*/ 692332 h 1663715"/>
              <a:gd name="connsiteX128" fmla="*/ 2590479 w 4798102"/>
              <a:gd name="connsiteY128" fmla="*/ 613955 h 1663715"/>
              <a:gd name="connsiteX129" fmla="*/ 2616605 w 4798102"/>
              <a:gd name="connsiteY129" fmla="*/ 953589 h 1663715"/>
              <a:gd name="connsiteX130" fmla="*/ 2512102 w 4798102"/>
              <a:gd name="connsiteY130" fmla="*/ 940526 h 1663715"/>
              <a:gd name="connsiteX131" fmla="*/ 2472913 w 4798102"/>
              <a:gd name="connsiteY131" fmla="*/ 862149 h 1663715"/>
              <a:gd name="connsiteX132" fmla="*/ 2433725 w 4798102"/>
              <a:gd name="connsiteY132" fmla="*/ 731520 h 1663715"/>
              <a:gd name="connsiteX133" fmla="*/ 2394536 w 4798102"/>
              <a:gd name="connsiteY133" fmla="*/ 679269 h 1663715"/>
              <a:gd name="connsiteX134" fmla="*/ 2381473 w 4798102"/>
              <a:gd name="connsiteY134" fmla="*/ 600892 h 1663715"/>
              <a:gd name="connsiteX135" fmla="*/ 2389632 w 4798102"/>
              <a:gd name="connsiteY135" fmla="*/ 713536 h 1663715"/>
              <a:gd name="connsiteX136" fmla="*/ 2451485 w 4798102"/>
              <a:gd name="connsiteY136" fmla="*/ 813916 h 1663715"/>
              <a:gd name="connsiteX137" fmla="*/ 2407599 w 4798102"/>
              <a:gd name="connsiteY137" fmla="*/ 757646 h 1663715"/>
              <a:gd name="connsiteX138" fmla="*/ 2458723 w 4798102"/>
              <a:gd name="connsiteY138" fmla="*/ 852966 h 1663715"/>
              <a:gd name="connsiteX139" fmla="*/ 2433725 w 4798102"/>
              <a:gd name="connsiteY139" fmla="*/ 836023 h 1663715"/>
              <a:gd name="connsiteX140" fmla="*/ 2472913 w 4798102"/>
              <a:gd name="connsiteY140" fmla="*/ 862149 h 1663715"/>
              <a:gd name="connsiteX141" fmla="*/ 2512102 w 4798102"/>
              <a:gd name="connsiteY141" fmla="*/ 901338 h 1663715"/>
              <a:gd name="connsiteX142" fmla="*/ 2237782 w 4798102"/>
              <a:gd name="connsiteY142" fmla="*/ 927463 h 1663715"/>
              <a:gd name="connsiteX143" fmla="*/ 2211656 w 4798102"/>
              <a:gd name="connsiteY143" fmla="*/ 888275 h 1663715"/>
              <a:gd name="connsiteX144" fmla="*/ 2209419 w 4798102"/>
              <a:gd name="connsiteY144" fmla="*/ 936554 h 1663715"/>
              <a:gd name="connsiteX145" fmla="*/ 2172468 w 4798102"/>
              <a:gd name="connsiteY145" fmla="*/ 849086 h 1663715"/>
              <a:gd name="connsiteX146" fmla="*/ 2054902 w 4798102"/>
              <a:gd name="connsiteY146" fmla="*/ 809898 h 1663715"/>
              <a:gd name="connsiteX147" fmla="*/ 2071343 w 4798102"/>
              <a:gd name="connsiteY147" fmla="*/ 793904 h 1663715"/>
              <a:gd name="connsiteX148" fmla="*/ 2098704 w 4798102"/>
              <a:gd name="connsiteY148" fmla="*/ 752978 h 1663715"/>
              <a:gd name="connsiteX149" fmla="*/ 2084324 w 4798102"/>
              <a:gd name="connsiteY149" fmla="*/ 739916 h 1663715"/>
              <a:gd name="connsiteX150" fmla="*/ 2080244 w 4798102"/>
              <a:gd name="connsiteY150" fmla="*/ 736586 h 1663715"/>
              <a:gd name="connsiteX151" fmla="*/ 2172468 w 4798102"/>
              <a:gd name="connsiteY151" fmla="*/ 744583 h 1663715"/>
              <a:gd name="connsiteX152" fmla="*/ 2211656 w 4798102"/>
              <a:gd name="connsiteY152" fmla="*/ 796835 h 1663715"/>
              <a:gd name="connsiteX153" fmla="*/ 2250845 w 4798102"/>
              <a:gd name="connsiteY153" fmla="*/ 822960 h 1663715"/>
              <a:gd name="connsiteX154" fmla="*/ 2276970 w 4798102"/>
              <a:gd name="connsiteY154" fmla="*/ 862149 h 1663715"/>
              <a:gd name="connsiteX155" fmla="*/ 2224719 w 4798102"/>
              <a:gd name="connsiteY155" fmla="*/ 836023 h 1663715"/>
              <a:gd name="connsiteX156" fmla="*/ 2216436 w 4798102"/>
              <a:gd name="connsiteY156" fmla="*/ 553308 h 1663715"/>
              <a:gd name="connsiteX157" fmla="*/ 2271407 w 4798102"/>
              <a:gd name="connsiteY157" fmla="*/ 345351 h 1663715"/>
              <a:gd name="connsiteX158" fmla="*/ 2267109 w 4798102"/>
              <a:gd name="connsiteY158" fmla="*/ 429957 h 1663715"/>
              <a:gd name="connsiteX159" fmla="*/ 2276970 w 4798102"/>
              <a:gd name="connsiteY159" fmla="*/ 509452 h 1663715"/>
              <a:gd name="connsiteX160" fmla="*/ 2342285 w 4798102"/>
              <a:gd name="connsiteY160" fmla="*/ 587829 h 1663715"/>
              <a:gd name="connsiteX161" fmla="*/ 2368410 w 4798102"/>
              <a:gd name="connsiteY161" fmla="*/ 640080 h 1663715"/>
              <a:gd name="connsiteX162" fmla="*/ 2381473 w 4798102"/>
              <a:gd name="connsiteY162" fmla="*/ 679269 h 1663715"/>
              <a:gd name="connsiteX163" fmla="*/ 2420662 w 4798102"/>
              <a:gd name="connsiteY163" fmla="*/ 731520 h 1663715"/>
              <a:gd name="connsiteX164" fmla="*/ 2459850 w 4798102"/>
              <a:gd name="connsiteY164" fmla="*/ 862149 h 1663715"/>
              <a:gd name="connsiteX165" fmla="*/ 2482474 w 4798102"/>
              <a:gd name="connsiteY165" fmla="*/ 967196 h 1663715"/>
              <a:gd name="connsiteX166" fmla="*/ 2015713 w 4798102"/>
              <a:gd name="connsiteY166" fmla="*/ 914400 h 1663715"/>
              <a:gd name="connsiteX167" fmla="*/ 1963462 w 4798102"/>
              <a:gd name="connsiteY167" fmla="*/ 940526 h 1663715"/>
              <a:gd name="connsiteX168" fmla="*/ 1989588 w 4798102"/>
              <a:gd name="connsiteY168" fmla="*/ 836023 h 1663715"/>
              <a:gd name="connsiteX169" fmla="*/ 2028776 w 4798102"/>
              <a:gd name="connsiteY169" fmla="*/ 718458 h 1663715"/>
              <a:gd name="connsiteX170" fmla="*/ 2054902 w 4798102"/>
              <a:gd name="connsiteY170" fmla="*/ 666206 h 1663715"/>
              <a:gd name="connsiteX171" fmla="*/ 2067965 w 4798102"/>
              <a:gd name="connsiteY171" fmla="*/ 613955 h 1663715"/>
              <a:gd name="connsiteX172" fmla="*/ 2107153 w 4798102"/>
              <a:gd name="connsiteY172" fmla="*/ 600892 h 1663715"/>
              <a:gd name="connsiteX173" fmla="*/ 2151729 w 4798102"/>
              <a:gd name="connsiteY173" fmla="*/ 490748 h 1663715"/>
              <a:gd name="connsiteX174" fmla="*/ 2081028 w 4798102"/>
              <a:gd name="connsiteY174" fmla="*/ 587829 h 1663715"/>
              <a:gd name="connsiteX175" fmla="*/ 2028776 w 4798102"/>
              <a:gd name="connsiteY175" fmla="*/ 600892 h 1663715"/>
              <a:gd name="connsiteX176" fmla="*/ 1989588 w 4798102"/>
              <a:gd name="connsiteY176" fmla="*/ 640080 h 1663715"/>
              <a:gd name="connsiteX177" fmla="*/ 1898148 w 4798102"/>
              <a:gd name="connsiteY177" fmla="*/ 744583 h 1663715"/>
              <a:gd name="connsiteX178" fmla="*/ 1885085 w 4798102"/>
              <a:gd name="connsiteY178" fmla="*/ 783772 h 1663715"/>
              <a:gd name="connsiteX179" fmla="*/ 1872022 w 4798102"/>
              <a:gd name="connsiteY179" fmla="*/ 836023 h 1663715"/>
              <a:gd name="connsiteX180" fmla="*/ 1937336 w 4798102"/>
              <a:gd name="connsiteY180" fmla="*/ 522515 h 1663715"/>
              <a:gd name="connsiteX181" fmla="*/ 1989588 w 4798102"/>
              <a:gd name="connsiteY181" fmla="*/ 457200 h 1663715"/>
              <a:gd name="connsiteX182" fmla="*/ 2015713 w 4798102"/>
              <a:gd name="connsiteY182" fmla="*/ 418012 h 1663715"/>
              <a:gd name="connsiteX183" fmla="*/ 1832833 w 4798102"/>
              <a:gd name="connsiteY183" fmla="*/ 522515 h 1663715"/>
              <a:gd name="connsiteX184" fmla="*/ 1780582 w 4798102"/>
              <a:gd name="connsiteY184" fmla="*/ 640080 h 1663715"/>
              <a:gd name="connsiteX185" fmla="*/ 1728330 w 4798102"/>
              <a:gd name="connsiteY185" fmla="*/ 718458 h 1663715"/>
              <a:gd name="connsiteX186" fmla="*/ 1715268 w 4798102"/>
              <a:gd name="connsiteY186" fmla="*/ 757646 h 1663715"/>
              <a:gd name="connsiteX187" fmla="*/ 1767519 w 4798102"/>
              <a:gd name="connsiteY187" fmla="*/ 679269 h 1663715"/>
              <a:gd name="connsiteX188" fmla="*/ 1793645 w 4798102"/>
              <a:gd name="connsiteY188" fmla="*/ 613955 h 1663715"/>
              <a:gd name="connsiteX189" fmla="*/ 1832833 w 4798102"/>
              <a:gd name="connsiteY189" fmla="*/ 574766 h 1663715"/>
              <a:gd name="connsiteX190" fmla="*/ 1885085 w 4798102"/>
              <a:gd name="connsiteY190" fmla="*/ 470263 h 1663715"/>
              <a:gd name="connsiteX191" fmla="*/ 1793645 w 4798102"/>
              <a:gd name="connsiteY191" fmla="*/ 444138 h 1663715"/>
              <a:gd name="connsiteX192" fmla="*/ 1728330 w 4798102"/>
              <a:gd name="connsiteY192" fmla="*/ 483326 h 1663715"/>
              <a:gd name="connsiteX193" fmla="*/ 1623828 w 4798102"/>
              <a:gd name="connsiteY193" fmla="*/ 509452 h 1663715"/>
              <a:gd name="connsiteX194" fmla="*/ 1584639 w 4798102"/>
              <a:gd name="connsiteY194" fmla="*/ 522515 h 1663715"/>
              <a:gd name="connsiteX195" fmla="*/ 1493199 w 4798102"/>
              <a:gd name="connsiteY195" fmla="*/ 574766 h 1663715"/>
              <a:gd name="connsiteX196" fmla="*/ 1401759 w 4798102"/>
              <a:gd name="connsiteY196" fmla="*/ 613955 h 1663715"/>
              <a:gd name="connsiteX197" fmla="*/ 1362570 w 4798102"/>
              <a:gd name="connsiteY197" fmla="*/ 653143 h 1663715"/>
              <a:gd name="connsiteX198" fmla="*/ 1323382 w 4798102"/>
              <a:gd name="connsiteY198" fmla="*/ 679269 h 1663715"/>
              <a:gd name="connsiteX199" fmla="*/ 1427885 w 4798102"/>
              <a:gd name="connsiteY199" fmla="*/ 574766 h 1663715"/>
              <a:gd name="connsiteX200" fmla="*/ 1480136 w 4798102"/>
              <a:gd name="connsiteY200" fmla="*/ 457200 h 1663715"/>
              <a:gd name="connsiteX201" fmla="*/ 1558513 w 4798102"/>
              <a:gd name="connsiteY201" fmla="*/ 378823 h 1663715"/>
              <a:gd name="connsiteX202" fmla="*/ 1681518 w 4798102"/>
              <a:gd name="connsiteY202" fmla="*/ 286045 h 1663715"/>
              <a:gd name="connsiteX203" fmla="*/ 1493199 w 4798102"/>
              <a:gd name="connsiteY203" fmla="*/ 339635 h 1663715"/>
              <a:gd name="connsiteX204" fmla="*/ 1454010 w 4798102"/>
              <a:gd name="connsiteY204" fmla="*/ 378823 h 1663715"/>
              <a:gd name="connsiteX205" fmla="*/ 1414822 w 4798102"/>
              <a:gd name="connsiteY205" fmla="*/ 391886 h 1663715"/>
              <a:gd name="connsiteX206" fmla="*/ 1323382 w 4798102"/>
              <a:gd name="connsiteY206" fmla="*/ 418012 h 1663715"/>
              <a:gd name="connsiteX207" fmla="*/ 1284193 w 4798102"/>
              <a:gd name="connsiteY207" fmla="*/ 457200 h 1663715"/>
              <a:gd name="connsiteX208" fmla="*/ 1205816 w 4798102"/>
              <a:gd name="connsiteY208" fmla="*/ 509452 h 1663715"/>
              <a:gd name="connsiteX209" fmla="*/ 1258068 w 4798102"/>
              <a:gd name="connsiteY209" fmla="*/ 483326 h 1663715"/>
              <a:gd name="connsiteX210" fmla="*/ 1362570 w 4798102"/>
              <a:gd name="connsiteY210" fmla="*/ 365760 h 1663715"/>
              <a:gd name="connsiteX211" fmla="*/ 1427885 w 4798102"/>
              <a:gd name="connsiteY211" fmla="*/ 300446 h 1663715"/>
              <a:gd name="connsiteX212" fmla="*/ 1493199 w 4798102"/>
              <a:gd name="connsiteY212" fmla="*/ 287383 h 1663715"/>
              <a:gd name="connsiteX213" fmla="*/ 1454010 w 4798102"/>
              <a:gd name="connsiteY213" fmla="*/ 274320 h 1663715"/>
              <a:gd name="connsiteX214" fmla="*/ 1284193 w 4798102"/>
              <a:gd name="connsiteY214" fmla="*/ 313509 h 1663715"/>
              <a:gd name="connsiteX215" fmla="*/ 1231942 w 4798102"/>
              <a:gd name="connsiteY215" fmla="*/ 326572 h 1663715"/>
              <a:gd name="connsiteX216" fmla="*/ 1140502 w 4798102"/>
              <a:gd name="connsiteY216" fmla="*/ 378823 h 1663715"/>
              <a:gd name="connsiteX217" fmla="*/ 1075188 w 4798102"/>
              <a:gd name="connsiteY217" fmla="*/ 418012 h 1663715"/>
              <a:gd name="connsiteX218" fmla="*/ 1022936 w 4798102"/>
              <a:gd name="connsiteY218" fmla="*/ 444138 h 1663715"/>
              <a:gd name="connsiteX219" fmla="*/ 1101313 w 4798102"/>
              <a:gd name="connsiteY219" fmla="*/ 365760 h 1663715"/>
              <a:gd name="connsiteX220" fmla="*/ 1140502 w 4798102"/>
              <a:gd name="connsiteY220" fmla="*/ 326572 h 1663715"/>
              <a:gd name="connsiteX221" fmla="*/ 1231942 w 4798102"/>
              <a:gd name="connsiteY221" fmla="*/ 274320 h 1663715"/>
              <a:gd name="connsiteX222" fmla="*/ 1218879 w 4798102"/>
              <a:gd name="connsiteY222" fmla="*/ 222069 h 1663715"/>
              <a:gd name="connsiteX223" fmla="*/ 735553 w 4798102"/>
              <a:gd name="connsiteY223" fmla="*/ 300446 h 1663715"/>
              <a:gd name="connsiteX224" fmla="*/ 683302 w 4798102"/>
              <a:gd name="connsiteY224" fmla="*/ 339635 h 1663715"/>
              <a:gd name="connsiteX225" fmla="*/ 696365 w 4798102"/>
              <a:gd name="connsiteY225" fmla="*/ 300446 h 1663715"/>
              <a:gd name="connsiteX226" fmla="*/ 683302 w 4798102"/>
              <a:gd name="connsiteY226" fmla="*/ 13063 h 1663715"/>
              <a:gd name="connsiteX227" fmla="*/ 644113 w 4798102"/>
              <a:gd name="connsiteY227" fmla="*/ 130629 h 1663715"/>
              <a:gd name="connsiteX228" fmla="*/ 617988 w 4798102"/>
              <a:gd name="connsiteY228" fmla="*/ 339635 h 1663715"/>
              <a:gd name="connsiteX229" fmla="*/ 578799 w 4798102"/>
              <a:gd name="connsiteY229" fmla="*/ 326572 h 1663715"/>
              <a:gd name="connsiteX230" fmla="*/ 526548 w 4798102"/>
              <a:gd name="connsiteY230" fmla="*/ 235132 h 1663715"/>
              <a:gd name="connsiteX231" fmla="*/ 500422 w 4798102"/>
              <a:gd name="connsiteY231" fmla="*/ 104503 h 1663715"/>
              <a:gd name="connsiteX232" fmla="*/ 461233 w 4798102"/>
              <a:gd name="connsiteY232" fmla="*/ 0 h 1663715"/>
              <a:gd name="connsiteX233" fmla="*/ 435108 w 4798102"/>
              <a:gd name="connsiteY233" fmla="*/ 39189 h 1663715"/>
              <a:gd name="connsiteX234" fmla="*/ 382856 w 4798102"/>
              <a:gd name="connsiteY234" fmla="*/ 209006 h 1663715"/>
              <a:gd name="connsiteX235" fmla="*/ 356730 w 4798102"/>
              <a:gd name="connsiteY235" fmla="*/ 169818 h 1663715"/>
              <a:gd name="connsiteX236" fmla="*/ 317542 w 4798102"/>
              <a:gd name="connsiteY236" fmla="*/ 52252 h 1663715"/>
              <a:gd name="connsiteX237" fmla="*/ 265290 w 4798102"/>
              <a:gd name="connsiteY237" fmla="*/ 26126 h 1663715"/>
              <a:gd name="connsiteX238" fmla="*/ 278353 w 4798102"/>
              <a:gd name="connsiteY238" fmla="*/ 78378 h 1663715"/>
              <a:gd name="connsiteX239" fmla="*/ 317542 w 4798102"/>
              <a:gd name="connsiteY239" fmla="*/ 117566 h 1663715"/>
              <a:gd name="connsiteX240" fmla="*/ 369793 w 4798102"/>
              <a:gd name="connsiteY240" fmla="*/ 248195 h 1663715"/>
              <a:gd name="connsiteX241" fmla="*/ 343668 w 4798102"/>
              <a:gd name="connsiteY241" fmla="*/ 365760 h 1663715"/>
              <a:gd name="connsiteX242" fmla="*/ 265290 w 4798102"/>
              <a:gd name="connsiteY242" fmla="*/ 352698 h 1663715"/>
              <a:gd name="connsiteX243" fmla="*/ 213039 w 4798102"/>
              <a:gd name="connsiteY243" fmla="*/ 287383 h 1663715"/>
              <a:gd name="connsiteX244" fmla="*/ 199976 w 4798102"/>
              <a:gd name="connsiteY244" fmla="*/ 222069 h 1663715"/>
              <a:gd name="connsiteX245" fmla="*/ 173850 w 4798102"/>
              <a:gd name="connsiteY245" fmla="*/ 156755 h 1663715"/>
              <a:gd name="connsiteX246" fmla="*/ 160788 w 4798102"/>
              <a:gd name="connsiteY246" fmla="*/ 91440 h 1663715"/>
              <a:gd name="connsiteX247" fmla="*/ 213039 w 4798102"/>
              <a:gd name="connsiteY247" fmla="*/ 235132 h 1663715"/>
              <a:gd name="connsiteX248" fmla="*/ 226102 w 4798102"/>
              <a:gd name="connsiteY248" fmla="*/ 287383 h 1663715"/>
              <a:gd name="connsiteX249" fmla="*/ 186913 w 4798102"/>
              <a:gd name="connsiteY249" fmla="*/ 365760 h 1663715"/>
              <a:gd name="connsiteX250" fmla="*/ 147725 w 4798102"/>
              <a:gd name="connsiteY250" fmla="*/ 352698 h 1663715"/>
              <a:gd name="connsiteX251" fmla="*/ 134662 w 4798102"/>
              <a:gd name="connsiteY251" fmla="*/ 313509 h 1663715"/>
              <a:gd name="connsiteX252" fmla="*/ 95473 w 4798102"/>
              <a:gd name="connsiteY252" fmla="*/ 261258 h 1663715"/>
              <a:gd name="connsiteX253" fmla="*/ 19507 w 4798102"/>
              <a:gd name="connsiteY253" fmla="*/ 166586 h 1663715"/>
              <a:gd name="connsiteX254" fmla="*/ 4033 w 4798102"/>
              <a:gd name="connsiteY254" fmla="*/ 457200 h 1663715"/>
              <a:gd name="connsiteX255" fmla="*/ 17096 w 4798102"/>
              <a:gd name="connsiteY255" fmla="*/ 499351 h 1663715"/>
              <a:gd name="connsiteX256" fmla="*/ 60968 w 4798102"/>
              <a:gd name="connsiteY256" fmla="*/ 505143 h 1663715"/>
              <a:gd name="connsiteX257" fmla="*/ 173850 w 4798102"/>
              <a:gd name="connsiteY257" fmla="*/ 457200 h 1663715"/>
              <a:gd name="connsiteX0" fmla="*/ 66226 w 4798102"/>
              <a:gd name="connsiteY0" fmla="*/ 487364 h 1663715"/>
              <a:gd name="connsiteX1" fmla="*/ 95473 w 4798102"/>
              <a:gd name="connsiteY1" fmla="*/ 483326 h 1663715"/>
              <a:gd name="connsiteX2" fmla="*/ 481672 w 4798102"/>
              <a:gd name="connsiteY2" fmla="*/ 401363 h 1663715"/>
              <a:gd name="connsiteX3" fmla="*/ 838233 w 4798102"/>
              <a:gd name="connsiteY3" fmla="*/ 448497 h 1663715"/>
              <a:gd name="connsiteX4" fmla="*/ 879245 w 4798102"/>
              <a:gd name="connsiteY4" fmla="*/ 509452 h 1663715"/>
              <a:gd name="connsiteX5" fmla="*/ 799893 w 4798102"/>
              <a:gd name="connsiteY5" fmla="*/ 528626 h 1663715"/>
              <a:gd name="connsiteX6" fmla="*/ 949419 w 4798102"/>
              <a:gd name="connsiteY6" fmla="*/ 589900 h 1663715"/>
              <a:gd name="connsiteX7" fmla="*/ 931496 w 4798102"/>
              <a:gd name="connsiteY7" fmla="*/ 666206 h 1663715"/>
              <a:gd name="connsiteX8" fmla="*/ 1094934 w 4798102"/>
              <a:gd name="connsiteY8" fmla="*/ 608567 h 1663715"/>
              <a:gd name="connsiteX9" fmla="*/ 1465376 w 4798102"/>
              <a:gd name="connsiteY9" fmla="*/ 692735 h 1663715"/>
              <a:gd name="connsiteX10" fmla="*/ 1558513 w 4798102"/>
              <a:gd name="connsiteY10" fmla="*/ 770709 h 1663715"/>
              <a:gd name="connsiteX11" fmla="*/ 1676079 w 4798102"/>
              <a:gd name="connsiteY11" fmla="*/ 809898 h 1663715"/>
              <a:gd name="connsiteX12" fmla="*/ 1741393 w 4798102"/>
              <a:gd name="connsiteY12" fmla="*/ 822960 h 1663715"/>
              <a:gd name="connsiteX13" fmla="*/ 1767519 w 4798102"/>
              <a:gd name="connsiteY13" fmla="*/ 862149 h 1663715"/>
              <a:gd name="connsiteX14" fmla="*/ 1829712 w 4798102"/>
              <a:gd name="connsiteY14" fmla="*/ 906454 h 1663715"/>
              <a:gd name="connsiteX15" fmla="*/ 1845896 w 4798102"/>
              <a:gd name="connsiteY15" fmla="*/ 966652 h 1663715"/>
              <a:gd name="connsiteX16" fmla="*/ 2329222 w 4798102"/>
              <a:gd name="connsiteY16" fmla="*/ 979715 h 1663715"/>
              <a:gd name="connsiteX17" fmla="*/ 2525165 w 4798102"/>
              <a:gd name="connsiteY17" fmla="*/ 1031966 h 1663715"/>
              <a:gd name="connsiteX18" fmla="*/ 2681919 w 4798102"/>
              <a:gd name="connsiteY18" fmla="*/ 1045029 h 1663715"/>
              <a:gd name="connsiteX19" fmla="*/ 2903988 w 4798102"/>
              <a:gd name="connsiteY19" fmla="*/ 1084218 h 1663715"/>
              <a:gd name="connsiteX20" fmla="*/ 3086868 w 4798102"/>
              <a:gd name="connsiteY20" fmla="*/ 1110343 h 1663715"/>
              <a:gd name="connsiteX21" fmla="*/ 3321999 w 4798102"/>
              <a:gd name="connsiteY21" fmla="*/ 1175658 h 1663715"/>
              <a:gd name="connsiteX22" fmla="*/ 3413439 w 4798102"/>
              <a:gd name="connsiteY22" fmla="*/ 1254035 h 1663715"/>
              <a:gd name="connsiteX23" fmla="*/ 3452628 w 4798102"/>
              <a:gd name="connsiteY23" fmla="*/ 1280160 h 1663715"/>
              <a:gd name="connsiteX24" fmla="*/ 3413439 w 4798102"/>
              <a:gd name="connsiteY24" fmla="*/ 1332412 h 1663715"/>
              <a:gd name="connsiteX25" fmla="*/ 3374250 w 4798102"/>
              <a:gd name="connsiteY25" fmla="*/ 1371600 h 1663715"/>
              <a:gd name="connsiteX26" fmla="*/ 3413439 w 4798102"/>
              <a:gd name="connsiteY26" fmla="*/ 1384663 h 1663715"/>
              <a:gd name="connsiteX27" fmla="*/ 3805325 w 4798102"/>
              <a:gd name="connsiteY27" fmla="*/ 1397726 h 1663715"/>
              <a:gd name="connsiteX28" fmla="*/ 4144959 w 4798102"/>
              <a:gd name="connsiteY28" fmla="*/ 1436915 h 1663715"/>
              <a:gd name="connsiteX29" fmla="*/ 4340902 w 4798102"/>
              <a:gd name="connsiteY29" fmla="*/ 1463040 h 1663715"/>
              <a:gd name="connsiteX30" fmla="*/ 4419279 w 4798102"/>
              <a:gd name="connsiteY30" fmla="*/ 1489166 h 1663715"/>
              <a:gd name="connsiteX31" fmla="*/ 4471530 w 4798102"/>
              <a:gd name="connsiteY31" fmla="*/ 1502229 h 1663715"/>
              <a:gd name="connsiteX32" fmla="*/ 4589096 w 4798102"/>
              <a:gd name="connsiteY32" fmla="*/ 1541418 h 1663715"/>
              <a:gd name="connsiteX33" fmla="*/ 4628285 w 4798102"/>
              <a:gd name="connsiteY33" fmla="*/ 1580606 h 1663715"/>
              <a:gd name="connsiteX34" fmla="*/ 4798102 w 4798102"/>
              <a:gd name="connsiteY34" fmla="*/ 1619795 h 1663715"/>
              <a:gd name="connsiteX35" fmla="*/ 4771976 w 4798102"/>
              <a:gd name="connsiteY35" fmla="*/ 1658983 h 1663715"/>
              <a:gd name="connsiteX36" fmla="*/ 4706662 w 4798102"/>
              <a:gd name="connsiteY36" fmla="*/ 1593669 h 1663715"/>
              <a:gd name="connsiteX37" fmla="*/ 4680536 w 4798102"/>
              <a:gd name="connsiteY37" fmla="*/ 1541418 h 1663715"/>
              <a:gd name="connsiteX38" fmla="*/ 4667473 w 4798102"/>
              <a:gd name="connsiteY38" fmla="*/ 1489166 h 1663715"/>
              <a:gd name="connsiteX39" fmla="*/ 4549908 w 4798102"/>
              <a:gd name="connsiteY39" fmla="*/ 1384663 h 1663715"/>
              <a:gd name="connsiteX40" fmla="*/ 4497656 w 4798102"/>
              <a:gd name="connsiteY40" fmla="*/ 1280160 h 1663715"/>
              <a:gd name="connsiteX41" fmla="*/ 4484593 w 4798102"/>
              <a:gd name="connsiteY41" fmla="*/ 1436915 h 1663715"/>
              <a:gd name="connsiteX42" fmla="*/ 4432342 w 4798102"/>
              <a:gd name="connsiteY42" fmla="*/ 1449978 h 1663715"/>
              <a:gd name="connsiteX43" fmla="*/ 4380090 w 4798102"/>
              <a:gd name="connsiteY43" fmla="*/ 1397726 h 1663715"/>
              <a:gd name="connsiteX44" fmla="*/ 4301713 w 4798102"/>
              <a:gd name="connsiteY44" fmla="*/ 1319349 h 1663715"/>
              <a:gd name="connsiteX45" fmla="*/ 4249462 w 4798102"/>
              <a:gd name="connsiteY45" fmla="*/ 1267098 h 1663715"/>
              <a:gd name="connsiteX46" fmla="*/ 4197210 w 4798102"/>
              <a:gd name="connsiteY46" fmla="*/ 1280160 h 1663715"/>
              <a:gd name="connsiteX47" fmla="*/ 4158022 w 4798102"/>
              <a:gd name="connsiteY47" fmla="*/ 1332412 h 1663715"/>
              <a:gd name="connsiteX48" fmla="*/ 4144959 w 4798102"/>
              <a:gd name="connsiteY48" fmla="*/ 1293223 h 1663715"/>
              <a:gd name="connsiteX49" fmla="*/ 4118833 w 4798102"/>
              <a:gd name="connsiteY49" fmla="*/ 1136469 h 1663715"/>
              <a:gd name="connsiteX50" fmla="*/ 4053519 w 4798102"/>
              <a:gd name="connsiteY50" fmla="*/ 1110343 h 1663715"/>
              <a:gd name="connsiteX51" fmla="*/ 4014330 w 4798102"/>
              <a:gd name="connsiteY51" fmla="*/ 1071155 h 1663715"/>
              <a:gd name="connsiteX52" fmla="*/ 3922890 w 4798102"/>
              <a:gd name="connsiteY52" fmla="*/ 1058092 h 1663715"/>
              <a:gd name="connsiteX53" fmla="*/ 3975142 w 4798102"/>
              <a:gd name="connsiteY53" fmla="*/ 1071155 h 1663715"/>
              <a:gd name="connsiteX54" fmla="*/ 4053519 w 4798102"/>
              <a:gd name="connsiteY54" fmla="*/ 1123406 h 1663715"/>
              <a:gd name="connsiteX55" fmla="*/ 4118833 w 4798102"/>
              <a:gd name="connsiteY55" fmla="*/ 1201783 h 1663715"/>
              <a:gd name="connsiteX56" fmla="*/ 4105770 w 4798102"/>
              <a:gd name="connsiteY56" fmla="*/ 1345475 h 1663715"/>
              <a:gd name="connsiteX57" fmla="*/ 4027393 w 4798102"/>
              <a:gd name="connsiteY57" fmla="*/ 1332412 h 1663715"/>
              <a:gd name="connsiteX58" fmla="*/ 3975142 w 4798102"/>
              <a:gd name="connsiteY58" fmla="*/ 1280160 h 1663715"/>
              <a:gd name="connsiteX59" fmla="*/ 3935953 w 4798102"/>
              <a:gd name="connsiteY59" fmla="*/ 1267098 h 1663715"/>
              <a:gd name="connsiteX60" fmla="*/ 3909828 w 4798102"/>
              <a:gd name="connsiteY60" fmla="*/ 1227909 h 1663715"/>
              <a:gd name="connsiteX61" fmla="*/ 3870639 w 4798102"/>
              <a:gd name="connsiteY61" fmla="*/ 1214846 h 1663715"/>
              <a:gd name="connsiteX62" fmla="*/ 3935953 w 4798102"/>
              <a:gd name="connsiteY62" fmla="*/ 1227909 h 1663715"/>
              <a:gd name="connsiteX63" fmla="*/ 3922890 w 4798102"/>
              <a:gd name="connsiteY63" fmla="*/ 1423852 h 1663715"/>
              <a:gd name="connsiteX64" fmla="*/ 3870639 w 4798102"/>
              <a:gd name="connsiteY64" fmla="*/ 1410789 h 1663715"/>
              <a:gd name="connsiteX65" fmla="*/ 3844513 w 4798102"/>
              <a:gd name="connsiteY65" fmla="*/ 1332412 h 1663715"/>
              <a:gd name="connsiteX66" fmla="*/ 3726948 w 4798102"/>
              <a:gd name="connsiteY66" fmla="*/ 1201783 h 1663715"/>
              <a:gd name="connsiteX67" fmla="*/ 3687759 w 4798102"/>
              <a:gd name="connsiteY67" fmla="*/ 1175658 h 1663715"/>
              <a:gd name="connsiteX68" fmla="*/ 3648570 w 4798102"/>
              <a:gd name="connsiteY68" fmla="*/ 1097280 h 1663715"/>
              <a:gd name="connsiteX69" fmla="*/ 3700822 w 4798102"/>
              <a:gd name="connsiteY69" fmla="*/ 1071155 h 1663715"/>
              <a:gd name="connsiteX70" fmla="*/ 3779199 w 4798102"/>
              <a:gd name="connsiteY70" fmla="*/ 1031966 h 1663715"/>
              <a:gd name="connsiteX71" fmla="*/ 3844513 w 4798102"/>
              <a:gd name="connsiteY71" fmla="*/ 979715 h 1663715"/>
              <a:gd name="connsiteX72" fmla="*/ 3740010 w 4798102"/>
              <a:gd name="connsiteY72" fmla="*/ 966652 h 1663715"/>
              <a:gd name="connsiteX73" fmla="*/ 3700822 w 4798102"/>
              <a:gd name="connsiteY73" fmla="*/ 992778 h 1663715"/>
              <a:gd name="connsiteX74" fmla="*/ 3622445 w 4798102"/>
              <a:gd name="connsiteY74" fmla="*/ 1084218 h 1663715"/>
              <a:gd name="connsiteX75" fmla="*/ 3596319 w 4798102"/>
              <a:gd name="connsiteY75" fmla="*/ 1136469 h 1663715"/>
              <a:gd name="connsiteX76" fmla="*/ 3609382 w 4798102"/>
              <a:gd name="connsiteY76" fmla="*/ 1214846 h 1663715"/>
              <a:gd name="connsiteX77" fmla="*/ 3648570 w 4798102"/>
              <a:gd name="connsiteY77" fmla="*/ 1254035 h 1663715"/>
              <a:gd name="connsiteX78" fmla="*/ 3661633 w 4798102"/>
              <a:gd name="connsiteY78" fmla="*/ 1306286 h 1663715"/>
              <a:gd name="connsiteX79" fmla="*/ 3622445 w 4798102"/>
              <a:gd name="connsiteY79" fmla="*/ 1371600 h 1663715"/>
              <a:gd name="connsiteX80" fmla="*/ 3609382 w 4798102"/>
              <a:gd name="connsiteY80" fmla="*/ 1332412 h 1663715"/>
              <a:gd name="connsiteX81" fmla="*/ 3596319 w 4798102"/>
              <a:gd name="connsiteY81" fmla="*/ 1280160 h 1663715"/>
              <a:gd name="connsiteX82" fmla="*/ 3557130 w 4798102"/>
              <a:gd name="connsiteY82" fmla="*/ 1136469 h 1663715"/>
              <a:gd name="connsiteX83" fmla="*/ 3544068 w 4798102"/>
              <a:gd name="connsiteY83" fmla="*/ 1005840 h 1663715"/>
              <a:gd name="connsiteX84" fmla="*/ 3504879 w 4798102"/>
              <a:gd name="connsiteY84" fmla="*/ 1018903 h 1663715"/>
              <a:gd name="connsiteX85" fmla="*/ 3478753 w 4798102"/>
              <a:gd name="connsiteY85" fmla="*/ 1201783 h 1663715"/>
              <a:gd name="connsiteX86" fmla="*/ 3452628 w 4798102"/>
              <a:gd name="connsiteY86" fmla="*/ 1254035 h 1663715"/>
              <a:gd name="connsiteX87" fmla="*/ 3465690 w 4798102"/>
              <a:gd name="connsiteY87" fmla="*/ 1031966 h 1663715"/>
              <a:gd name="connsiteX88" fmla="*/ 3478753 w 4798102"/>
              <a:gd name="connsiteY88" fmla="*/ 979715 h 1663715"/>
              <a:gd name="connsiteX89" fmla="*/ 3504879 w 4798102"/>
              <a:gd name="connsiteY89" fmla="*/ 940526 h 1663715"/>
              <a:gd name="connsiteX90" fmla="*/ 3465690 w 4798102"/>
              <a:gd name="connsiteY90" fmla="*/ 927463 h 1663715"/>
              <a:gd name="connsiteX91" fmla="*/ 3387313 w 4798102"/>
              <a:gd name="connsiteY91" fmla="*/ 992778 h 1663715"/>
              <a:gd name="connsiteX92" fmla="*/ 3348125 w 4798102"/>
              <a:gd name="connsiteY92" fmla="*/ 1018903 h 1663715"/>
              <a:gd name="connsiteX93" fmla="*/ 3269748 w 4798102"/>
              <a:gd name="connsiteY93" fmla="*/ 1097280 h 1663715"/>
              <a:gd name="connsiteX94" fmla="*/ 3335062 w 4798102"/>
              <a:gd name="connsiteY94" fmla="*/ 1031966 h 1663715"/>
              <a:gd name="connsiteX95" fmla="*/ 3374250 w 4798102"/>
              <a:gd name="connsiteY95" fmla="*/ 992778 h 1663715"/>
              <a:gd name="connsiteX96" fmla="*/ 3439565 w 4798102"/>
              <a:gd name="connsiteY96" fmla="*/ 979715 h 1663715"/>
              <a:gd name="connsiteX97" fmla="*/ 3478753 w 4798102"/>
              <a:gd name="connsiteY97" fmla="*/ 940526 h 1663715"/>
              <a:gd name="connsiteX98" fmla="*/ 3517942 w 4798102"/>
              <a:gd name="connsiteY98" fmla="*/ 927463 h 1663715"/>
              <a:gd name="connsiteX99" fmla="*/ 3570193 w 4798102"/>
              <a:gd name="connsiteY99" fmla="*/ 888275 h 1663715"/>
              <a:gd name="connsiteX100" fmla="*/ 3661633 w 4798102"/>
              <a:gd name="connsiteY100" fmla="*/ 822960 h 1663715"/>
              <a:gd name="connsiteX101" fmla="*/ 3517942 w 4798102"/>
              <a:gd name="connsiteY101" fmla="*/ 836023 h 1663715"/>
              <a:gd name="connsiteX102" fmla="*/ 3452628 w 4798102"/>
              <a:gd name="connsiteY102" fmla="*/ 849086 h 1663715"/>
              <a:gd name="connsiteX103" fmla="*/ 3361188 w 4798102"/>
              <a:gd name="connsiteY103" fmla="*/ 927463 h 1663715"/>
              <a:gd name="connsiteX104" fmla="*/ 3269748 w 4798102"/>
              <a:gd name="connsiteY104" fmla="*/ 966652 h 1663715"/>
              <a:gd name="connsiteX105" fmla="*/ 3243622 w 4798102"/>
              <a:gd name="connsiteY105" fmla="*/ 1005840 h 1663715"/>
              <a:gd name="connsiteX106" fmla="*/ 3165245 w 4798102"/>
              <a:gd name="connsiteY106" fmla="*/ 1045029 h 1663715"/>
              <a:gd name="connsiteX107" fmla="*/ 3178308 w 4798102"/>
              <a:gd name="connsiteY107" fmla="*/ 979715 h 1663715"/>
              <a:gd name="connsiteX108" fmla="*/ 3165245 w 4798102"/>
              <a:gd name="connsiteY108" fmla="*/ 914400 h 1663715"/>
              <a:gd name="connsiteX109" fmla="*/ 3126056 w 4798102"/>
              <a:gd name="connsiteY109" fmla="*/ 1005840 h 1663715"/>
              <a:gd name="connsiteX110" fmla="*/ 3112993 w 4798102"/>
              <a:gd name="connsiteY110" fmla="*/ 1084218 h 1663715"/>
              <a:gd name="connsiteX111" fmla="*/ 3086868 w 4798102"/>
              <a:gd name="connsiteY111" fmla="*/ 1045029 h 1663715"/>
              <a:gd name="connsiteX112" fmla="*/ 3060742 w 4798102"/>
              <a:gd name="connsiteY112" fmla="*/ 992778 h 1663715"/>
              <a:gd name="connsiteX113" fmla="*/ 3064163 w 4798102"/>
              <a:gd name="connsiteY113" fmla="*/ 772301 h 1663715"/>
              <a:gd name="connsiteX114" fmla="*/ 3008490 w 4798102"/>
              <a:gd name="connsiteY114" fmla="*/ 849086 h 1663715"/>
              <a:gd name="connsiteX115" fmla="*/ 2966584 w 4798102"/>
              <a:gd name="connsiteY115" fmla="*/ 968243 h 1663715"/>
              <a:gd name="connsiteX116" fmla="*/ 2917050 w 4798102"/>
              <a:gd name="connsiteY116" fmla="*/ 1005840 h 1663715"/>
              <a:gd name="connsiteX117" fmla="*/ 2903988 w 4798102"/>
              <a:gd name="connsiteY117" fmla="*/ 966652 h 1663715"/>
              <a:gd name="connsiteX118" fmla="*/ 2864799 w 4798102"/>
              <a:gd name="connsiteY118" fmla="*/ 875212 h 1663715"/>
              <a:gd name="connsiteX119" fmla="*/ 2851736 w 4798102"/>
              <a:gd name="connsiteY119" fmla="*/ 822960 h 1663715"/>
              <a:gd name="connsiteX120" fmla="*/ 2812548 w 4798102"/>
              <a:gd name="connsiteY120" fmla="*/ 783772 h 1663715"/>
              <a:gd name="connsiteX121" fmla="*/ 2838673 w 4798102"/>
              <a:gd name="connsiteY121" fmla="*/ 966652 h 1663715"/>
              <a:gd name="connsiteX122" fmla="*/ 2851736 w 4798102"/>
              <a:gd name="connsiteY122" fmla="*/ 1005840 h 1663715"/>
              <a:gd name="connsiteX123" fmla="*/ 2799485 w 4798102"/>
              <a:gd name="connsiteY123" fmla="*/ 1018903 h 1663715"/>
              <a:gd name="connsiteX124" fmla="*/ 2747233 w 4798102"/>
              <a:gd name="connsiteY124" fmla="*/ 901338 h 1663715"/>
              <a:gd name="connsiteX125" fmla="*/ 2734170 w 4798102"/>
              <a:gd name="connsiteY125" fmla="*/ 862149 h 1663715"/>
              <a:gd name="connsiteX126" fmla="*/ 2694982 w 4798102"/>
              <a:gd name="connsiteY126" fmla="*/ 822960 h 1663715"/>
              <a:gd name="connsiteX127" fmla="*/ 2655793 w 4798102"/>
              <a:gd name="connsiteY127" fmla="*/ 692332 h 1663715"/>
              <a:gd name="connsiteX128" fmla="*/ 2590479 w 4798102"/>
              <a:gd name="connsiteY128" fmla="*/ 613955 h 1663715"/>
              <a:gd name="connsiteX129" fmla="*/ 2616605 w 4798102"/>
              <a:gd name="connsiteY129" fmla="*/ 953589 h 1663715"/>
              <a:gd name="connsiteX130" fmla="*/ 2512102 w 4798102"/>
              <a:gd name="connsiteY130" fmla="*/ 940526 h 1663715"/>
              <a:gd name="connsiteX131" fmla="*/ 2472913 w 4798102"/>
              <a:gd name="connsiteY131" fmla="*/ 862149 h 1663715"/>
              <a:gd name="connsiteX132" fmla="*/ 2433725 w 4798102"/>
              <a:gd name="connsiteY132" fmla="*/ 731520 h 1663715"/>
              <a:gd name="connsiteX133" fmla="*/ 2394536 w 4798102"/>
              <a:gd name="connsiteY133" fmla="*/ 679269 h 1663715"/>
              <a:gd name="connsiteX134" fmla="*/ 2381473 w 4798102"/>
              <a:gd name="connsiteY134" fmla="*/ 600892 h 1663715"/>
              <a:gd name="connsiteX135" fmla="*/ 2389632 w 4798102"/>
              <a:gd name="connsiteY135" fmla="*/ 713536 h 1663715"/>
              <a:gd name="connsiteX136" fmla="*/ 2451485 w 4798102"/>
              <a:gd name="connsiteY136" fmla="*/ 813916 h 1663715"/>
              <a:gd name="connsiteX137" fmla="*/ 2407599 w 4798102"/>
              <a:gd name="connsiteY137" fmla="*/ 757646 h 1663715"/>
              <a:gd name="connsiteX138" fmla="*/ 2458723 w 4798102"/>
              <a:gd name="connsiteY138" fmla="*/ 852966 h 1663715"/>
              <a:gd name="connsiteX139" fmla="*/ 2433725 w 4798102"/>
              <a:gd name="connsiteY139" fmla="*/ 836023 h 1663715"/>
              <a:gd name="connsiteX140" fmla="*/ 2472913 w 4798102"/>
              <a:gd name="connsiteY140" fmla="*/ 862149 h 1663715"/>
              <a:gd name="connsiteX141" fmla="*/ 2512102 w 4798102"/>
              <a:gd name="connsiteY141" fmla="*/ 901338 h 1663715"/>
              <a:gd name="connsiteX142" fmla="*/ 2237782 w 4798102"/>
              <a:gd name="connsiteY142" fmla="*/ 927463 h 1663715"/>
              <a:gd name="connsiteX143" fmla="*/ 2211656 w 4798102"/>
              <a:gd name="connsiteY143" fmla="*/ 888275 h 1663715"/>
              <a:gd name="connsiteX144" fmla="*/ 2209419 w 4798102"/>
              <a:gd name="connsiteY144" fmla="*/ 936554 h 1663715"/>
              <a:gd name="connsiteX145" fmla="*/ 2172468 w 4798102"/>
              <a:gd name="connsiteY145" fmla="*/ 849086 h 1663715"/>
              <a:gd name="connsiteX146" fmla="*/ 2054902 w 4798102"/>
              <a:gd name="connsiteY146" fmla="*/ 809898 h 1663715"/>
              <a:gd name="connsiteX147" fmla="*/ 2071343 w 4798102"/>
              <a:gd name="connsiteY147" fmla="*/ 793904 h 1663715"/>
              <a:gd name="connsiteX148" fmla="*/ 2098704 w 4798102"/>
              <a:gd name="connsiteY148" fmla="*/ 752978 h 1663715"/>
              <a:gd name="connsiteX149" fmla="*/ 2084324 w 4798102"/>
              <a:gd name="connsiteY149" fmla="*/ 739916 h 1663715"/>
              <a:gd name="connsiteX150" fmla="*/ 2080244 w 4798102"/>
              <a:gd name="connsiteY150" fmla="*/ 736586 h 1663715"/>
              <a:gd name="connsiteX151" fmla="*/ 2172468 w 4798102"/>
              <a:gd name="connsiteY151" fmla="*/ 744583 h 1663715"/>
              <a:gd name="connsiteX152" fmla="*/ 2211656 w 4798102"/>
              <a:gd name="connsiteY152" fmla="*/ 796835 h 1663715"/>
              <a:gd name="connsiteX153" fmla="*/ 2250845 w 4798102"/>
              <a:gd name="connsiteY153" fmla="*/ 822960 h 1663715"/>
              <a:gd name="connsiteX154" fmla="*/ 2276970 w 4798102"/>
              <a:gd name="connsiteY154" fmla="*/ 862149 h 1663715"/>
              <a:gd name="connsiteX155" fmla="*/ 2224719 w 4798102"/>
              <a:gd name="connsiteY155" fmla="*/ 836023 h 1663715"/>
              <a:gd name="connsiteX156" fmla="*/ 2216436 w 4798102"/>
              <a:gd name="connsiteY156" fmla="*/ 553308 h 1663715"/>
              <a:gd name="connsiteX157" fmla="*/ 2271407 w 4798102"/>
              <a:gd name="connsiteY157" fmla="*/ 345351 h 1663715"/>
              <a:gd name="connsiteX158" fmla="*/ 2267109 w 4798102"/>
              <a:gd name="connsiteY158" fmla="*/ 429957 h 1663715"/>
              <a:gd name="connsiteX159" fmla="*/ 2276970 w 4798102"/>
              <a:gd name="connsiteY159" fmla="*/ 509452 h 1663715"/>
              <a:gd name="connsiteX160" fmla="*/ 2342285 w 4798102"/>
              <a:gd name="connsiteY160" fmla="*/ 587829 h 1663715"/>
              <a:gd name="connsiteX161" fmla="*/ 2368410 w 4798102"/>
              <a:gd name="connsiteY161" fmla="*/ 640080 h 1663715"/>
              <a:gd name="connsiteX162" fmla="*/ 2381473 w 4798102"/>
              <a:gd name="connsiteY162" fmla="*/ 679269 h 1663715"/>
              <a:gd name="connsiteX163" fmla="*/ 2420662 w 4798102"/>
              <a:gd name="connsiteY163" fmla="*/ 731520 h 1663715"/>
              <a:gd name="connsiteX164" fmla="*/ 2459850 w 4798102"/>
              <a:gd name="connsiteY164" fmla="*/ 862149 h 1663715"/>
              <a:gd name="connsiteX165" fmla="*/ 2482474 w 4798102"/>
              <a:gd name="connsiteY165" fmla="*/ 967196 h 1663715"/>
              <a:gd name="connsiteX166" fmla="*/ 2015713 w 4798102"/>
              <a:gd name="connsiteY166" fmla="*/ 914400 h 1663715"/>
              <a:gd name="connsiteX167" fmla="*/ 1963462 w 4798102"/>
              <a:gd name="connsiteY167" fmla="*/ 940526 h 1663715"/>
              <a:gd name="connsiteX168" fmla="*/ 1989588 w 4798102"/>
              <a:gd name="connsiteY168" fmla="*/ 836023 h 1663715"/>
              <a:gd name="connsiteX169" fmla="*/ 2028776 w 4798102"/>
              <a:gd name="connsiteY169" fmla="*/ 718458 h 1663715"/>
              <a:gd name="connsiteX170" fmla="*/ 2054902 w 4798102"/>
              <a:gd name="connsiteY170" fmla="*/ 666206 h 1663715"/>
              <a:gd name="connsiteX171" fmla="*/ 2067965 w 4798102"/>
              <a:gd name="connsiteY171" fmla="*/ 613955 h 1663715"/>
              <a:gd name="connsiteX172" fmla="*/ 2107153 w 4798102"/>
              <a:gd name="connsiteY172" fmla="*/ 600892 h 1663715"/>
              <a:gd name="connsiteX173" fmla="*/ 2151729 w 4798102"/>
              <a:gd name="connsiteY173" fmla="*/ 490748 h 1663715"/>
              <a:gd name="connsiteX174" fmla="*/ 2081028 w 4798102"/>
              <a:gd name="connsiteY174" fmla="*/ 587829 h 1663715"/>
              <a:gd name="connsiteX175" fmla="*/ 2028776 w 4798102"/>
              <a:gd name="connsiteY175" fmla="*/ 600892 h 1663715"/>
              <a:gd name="connsiteX176" fmla="*/ 1989588 w 4798102"/>
              <a:gd name="connsiteY176" fmla="*/ 640080 h 1663715"/>
              <a:gd name="connsiteX177" fmla="*/ 1898148 w 4798102"/>
              <a:gd name="connsiteY177" fmla="*/ 744583 h 1663715"/>
              <a:gd name="connsiteX178" fmla="*/ 1885085 w 4798102"/>
              <a:gd name="connsiteY178" fmla="*/ 783772 h 1663715"/>
              <a:gd name="connsiteX179" fmla="*/ 1872022 w 4798102"/>
              <a:gd name="connsiteY179" fmla="*/ 836023 h 1663715"/>
              <a:gd name="connsiteX180" fmla="*/ 1937336 w 4798102"/>
              <a:gd name="connsiteY180" fmla="*/ 522515 h 1663715"/>
              <a:gd name="connsiteX181" fmla="*/ 1989588 w 4798102"/>
              <a:gd name="connsiteY181" fmla="*/ 457200 h 1663715"/>
              <a:gd name="connsiteX182" fmla="*/ 2015713 w 4798102"/>
              <a:gd name="connsiteY182" fmla="*/ 418012 h 1663715"/>
              <a:gd name="connsiteX183" fmla="*/ 1832833 w 4798102"/>
              <a:gd name="connsiteY183" fmla="*/ 522515 h 1663715"/>
              <a:gd name="connsiteX184" fmla="*/ 1780582 w 4798102"/>
              <a:gd name="connsiteY184" fmla="*/ 640080 h 1663715"/>
              <a:gd name="connsiteX185" fmla="*/ 1728330 w 4798102"/>
              <a:gd name="connsiteY185" fmla="*/ 718458 h 1663715"/>
              <a:gd name="connsiteX186" fmla="*/ 1715268 w 4798102"/>
              <a:gd name="connsiteY186" fmla="*/ 757646 h 1663715"/>
              <a:gd name="connsiteX187" fmla="*/ 1767519 w 4798102"/>
              <a:gd name="connsiteY187" fmla="*/ 679269 h 1663715"/>
              <a:gd name="connsiteX188" fmla="*/ 1793645 w 4798102"/>
              <a:gd name="connsiteY188" fmla="*/ 613955 h 1663715"/>
              <a:gd name="connsiteX189" fmla="*/ 1832833 w 4798102"/>
              <a:gd name="connsiteY189" fmla="*/ 574766 h 1663715"/>
              <a:gd name="connsiteX190" fmla="*/ 1885085 w 4798102"/>
              <a:gd name="connsiteY190" fmla="*/ 470263 h 1663715"/>
              <a:gd name="connsiteX191" fmla="*/ 1793645 w 4798102"/>
              <a:gd name="connsiteY191" fmla="*/ 444138 h 1663715"/>
              <a:gd name="connsiteX192" fmla="*/ 1728330 w 4798102"/>
              <a:gd name="connsiteY192" fmla="*/ 483326 h 1663715"/>
              <a:gd name="connsiteX193" fmla="*/ 1623828 w 4798102"/>
              <a:gd name="connsiteY193" fmla="*/ 509452 h 1663715"/>
              <a:gd name="connsiteX194" fmla="*/ 1584639 w 4798102"/>
              <a:gd name="connsiteY194" fmla="*/ 522515 h 1663715"/>
              <a:gd name="connsiteX195" fmla="*/ 1493199 w 4798102"/>
              <a:gd name="connsiteY195" fmla="*/ 574766 h 1663715"/>
              <a:gd name="connsiteX196" fmla="*/ 1401759 w 4798102"/>
              <a:gd name="connsiteY196" fmla="*/ 613955 h 1663715"/>
              <a:gd name="connsiteX197" fmla="*/ 1362570 w 4798102"/>
              <a:gd name="connsiteY197" fmla="*/ 653143 h 1663715"/>
              <a:gd name="connsiteX198" fmla="*/ 1323382 w 4798102"/>
              <a:gd name="connsiteY198" fmla="*/ 679269 h 1663715"/>
              <a:gd name="connsiteX199" fmla="*/ 1427885 w 4798102"/>
              <a:gd name="connsiteY199" fmla="*/ 574766 h 1663715"/>
              <a:gd name="connsiteX200" fmla="*/ 1480136 w 4798102"/>
              <a:gd name="connsiteY200" fmla="*/ 457200 h 1663715"/>
              <a:gd name="connsiteX201" fmla="*/ 1558513 w 4798102"/>
              <a:gd name="connsiteY201" fmla="*/ 378823 h 1663715"/>
              <a:gd name="connsiteX202" fmla="*/ 1681518 w 4798102"/>
              <a:gd name="connsiteY202" fmla="*/ 286045 h 1663715"/>
              <a:gd name="connsiteX203" fmla="*/ 1493199 w 4798102"/>
              <a:gd name="connsiteY203" fmla="*/ 339635 h 1663715"/>
              <a:gd name="connsiteX204" fmla="*/ 1454010 w 4798102"/>
              <a:gd name="connsiteY204" fmla="*/ 378823 h 1663715"/>
              <a:gd name="connsiteX205" fmla="*/ 1414822 w 4798102"/>
              <a:gd name="connsiteY205" fmla="*/ 391886 h 1663715"/>
              <a:gd name="connsiteX206" fmla="*/ 1323382 w 4798102"/>
              <a:gd name="connsiteY206" fmla="*/ 418012 h 1663715"/>
              <a:gd name="connsiteX207" fmla="*/ 1284193 w 4798102"/>
              <a:gd name="connsiteY207" fmla="*/ 457200 h 1663715"/>
              <a:gd name="connsiteX208" fmla="*/ 1205816 w 4798102"/>
              <a:gd name="connsiteY208" fmla="*/ 509452 h 1663715"/>
              <a:gd name="connsiteX209" fmla="*/ 1258068 w 4798102"/>
              <a:gd name="connsiteY209" fmla="*/ 483326 h 1663715"/>
              <a:gd name="connsiteX210" fmla="*/ 1362570 w 4798102"/>
              <a:gd name="connsiteY210" fmla="*/ 365760 h 1663715"/>
              <a:gd name="connsiteX211" fmla="*/ 1427885 w 4798102"/>
              <a:gd name="connsiteY211" fmla="*/ 300446 h 1663715"/>
              <a:gd name="connsiteX212" fmla="*/ 1493199 w 4798102"/>
              <a:gd name="connsiteY212" fmla="*/ 287383 h 1663715"/>
              <a:gd name="connsiteX213" fmla="*/ 1454010 w 4798102"/>
              <a:gd name="connsiteY213" fmla="*/ 274320 h 1663715"/>
              <a:gd name="connsiteX214" fmla="*/ 1284193 w 4798102"/>
              <a:gd name="connsiteY214" fmla="*/ 313509 h 1663715"/>
              <a:gd name="connsiteX215" fmla="*/ 1231942 w 4798102"/>
              <a:gd name="connsiteY215" fmla="*/ 326572 h 1663715"/>
              <a:gd name="connsiteX216" fmla="*/ 1140502 w 4798102"/>
              <a:gd name="connsiteY216" fmla="*/ 378823 h 1663715"/>
              <a:gd name="connsiteX217" fmla="*/ 1075188 w 4798102"/>
              <a:gd name="connsiteY217" fmla="*/ 418012 h 1663715"/>
              <a:gd name="connsiteX218" fmla="*/ 1022936 w 4798102"/>
              <a:gd name="connsiteY218" fmla="*/ 444138 h 1663715"/>
              <a:gd name="connsiteX219" fmla="*/ 1101313 w 4798102"/>
              <a:gd name="connsiteY219" fmla="*/ 365760 h 1663715"/>
              <a:gd name="connsiteX220" fmla="*/ 1140502 w 4798102"/>
              <a:gd name="connsiteY220" fmla="*/ 326572 h 1663715"/>
              <a:gd name="connsiteX221" fmla="*/ 1231942 w 4798102"/>
              <a:gd name="connsiteY221" fmla="*/ 274320 h 1663715"/>
              <a:gd name="connsiteX222" fmla="*/ 1218879 w 4798102"/>
              <a:gd name="connsiteY222" fmla="*/ 222069 h 1663715"/>
              <a:gd name="connsiteX223" fmla="*/ 735553 w 4798102"/>
              <a:gd name="connsiteY223" fmla="*/ 300446 h 1663715"/>
              <a:gd name="connsiteX224" fmla="*/ 683302 w 4798102"/>
              <a:gd name="connsiteY224" fmla="*/ 339635 h 1663715"/>
              <a:gd name="connsiteX225" fmla="*/ 696365 w 4798102"/>
              <a:gd name="connsiteY225" fmla="*/ 300446 h 1663715"/>
              <a:gd name="connsiteX226" fmla="*/ 683302 w 4798102"/>
              <a:gd name="connsiteY226" fmla="*/ 13063 h 1663715"/>
              <a:gd name="connsiteX227" fmla="*/ 644113 w 4798102"/>
              <a:gd name="connsiteY227" fmla="*/ 130629 h 1663715"/>
              <a:gd name="connsiteX228" fmla="*/ 617988 w 4798102"/>
              <a:gd name="connsiteY228" fmla="*/ 339635 h 1663715"/>
              <a:gd name="connsiteX229" fmla="*/ 578799 w 4798102"/>
              <a:gd name="connsiteY229" fmla="*/ 326572 h 1663715"/>
              <a:gd name="connsiteX230" fmla="*/ 526548 w 4798102"/>
              <a:gd name="connsiteY230" fmla="*/ 235132 h 1663715"/>
              <a:gd name="connsiteX231" fmla="*/ 500422 w 4798102"/>
              <a:gd name="connsiteY231" fmla="*/ 104503 h 1663715"/>
              <a:gd name="connsiteX232" fmla="*/ 461233 w 4798102"/>
              <a:gd name="connsiteY232" fmla="*/ 0 h 1663715"/>
              <a:gd name="connsiteX233" fmla="*/ 435108 w 4798102"/>
              <a:gd name="connsiteY233" fmla="*/ 39189 h 1663715"/>
              <a:gd name="connsiteX234" fmla="*/ 382856 w 4798102"/>
              <a:gd name="connsiteY234" fmla="*/ 209006 h 1663715"/>
              <a:gd name="connsiteX235" fmla="*/ 356730 w 4798102"/>
              <a:gd name="connsiteY235" fmla="*/ 169818 h 1663715"/>
              <a:gd name="connsiteX236" fmla="*/ 317542 w 4798102"/>
              <a:gd name="connsiteY236" fmla="*/ 52252 h 1663715"/>
              <a:gd name="connsiteX237" fmla="*/ 265290 w 4798102"/>
              <a:gd name="connsiteY237" fmla="*/ 26126 h 1663715"/>
              <a:gd name="connsiteX238" fmla="*/ 278353 w 4798102"/>
              <a:gd name="connsiteY238" fmla="*/ 78378 h 1663715"/>
              <a:gd name="connsiteX239" fmla="*/ 317542 w 4798102"/>
              <a:gd name="connsiteY239" fmla="*/ 117566 h 1663715"/>
              <a:gd name="connsiteX240" fmla="*/ 369793 w 4798102"/>
              <a:gd name="connsiteY240" fmla="*/ 248195 h 1663715"/>
              <a:gd name="connsiteX241" fmla="*/ 343668 w 4798102"/>
              <a:gd name="connsiteY241" fmla="*/ 365760 h 1663715"/>
              <a:gd name="connsiteX242" fmla="*/ 265290 w 4798102"/>
              <a:gd name="connsiteY242" fmla="*/ 352698 h 1663715"/>
              <a:gd name="connsiteX243" fmla="*/ 213039 w 4798102"/>
              <a:gd name="connsiteY243" fmla="*/ 287383 h 1663715"/>
              <a:gd name="connsiteX244" fmla="*/ 199976 w 4798102"/>
              <a:gd name="connsiteY244" fmla="*/ 222069 h 1663715"/>
              <a:gd name="connsiteX245" fmla="*/ 173850 w 4798102"/>
              <a:gd name="connsiteY245" fmla="*/ 156755 h 1663715"/>
              <a:gd name="connsiteX246" fmla="*/ 160788 w 4798102"/>
              <a:gd name="connsiteY246" fmla="*/ 91440 h 1663715"/>
              <a:gd name="connsiteX247" fmla="*/ 213039 w 4798102"/>
              <a:gd name="connsiteY247" fmla="*/ 235132 h 1663715"/>
              <a:gd name="connsiteX248" fmla="*/ 226102 w 4798102"/>
              <a:gd name="connsiteY248" fmla="*/ 287383 h 1663715"/>
              <a:gd name="connsiteX249" fmla="*/ 186913 w 4798102"/>
              <a:gd name="connsiteY249" fmla="*/ 365760 h 1663715"/>
              <a:gd name="connsiteX250" fmla="*/ 147725 w 4798102"/>
              <a:gd name="connsiteY250" fmla="*/ 352698 h 1663715"/>
              <a:gd name="connsiteX251" fmla="*/ 134662 w 4798102"/>
              <a:gd name="connsiteY251" fmla="*/ 313509 h 1663715"/>
              <a:gd name="connsiteX252" fmla="*/ 95473 w 4798102"/>
              <a:gd name="connsiteY252" fmla="*/ 261258 h 1663715"/>
              <a:gd name="connsiteX253" fmla="*/ 19507 w 4798102"/>
              <a:gd name="connsiteY253" fmla="*/ 166586 h 1663715"/>
              <a:gd name="connsiteX254" fmla="*/ 4033 w 4798102"/>
              <a:gd name="connsiteY254" fmla="*/ 457200 h 1663715"/>
              <a:gd name="connsiteX255" fmla="*/ 17096 w 4798102"/>
              <a:gd name="connsiteY255" fmla="*/ 499351 h 1663715"/>
              <a:gd name="connsiteX256" fmla="*/ 60968 w 4798102"/>
              <a:gd name="connsiteY256" fmla="*/ 505143 h 1663715"/>
              <a:gd name="connsiteX257" fmla="*/ 173850 w 4798102"/>
              <a:gd name="connsiteY257" fmla="*/ 457200 h 1663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Lst>
            <a:rect l="l" t="t" r="r" b="b"/>
            <a:pathLst>
              <a:path w="4798102" h="1663715">
                <a:moveTo>
                  <a:pt x="66226" y="487364"/>
                </a:moveTo>
                <a:cubicBezTo>
                  <a:pt x="83643" y="465593"/>
                  <a:pt x="26232" y="497660"/>
                  <a:pt x="95473" y="483326"/>
                </a:cubicBezTo>
                <a:cubicBezTo>
                  <a:pt x="164714" y="468992"/>
                  <a:pt x="357879" y="407168"/>
                  <a:pt x="481672" y="401363"/>
                </a:cubicBezTo>
                <a:cubicBezTo>
                  <a:pt x="521118" y="433265"/>
                  <a:pt x="773888" y="441480"/>
                  <a:pt x="838233" y="448497"/>
                </a:cubicBezTo>
                <a:cubicBezTo>
                  <a:pt x="902578" y="455514"/>
                  <a:pt x="872216" y="487456"/>
                  <a:pt x="879245" y="509452"/>
                </a:cubicBezTo>
                <a:cubicBezTo>
                  <a:pt x="886274" y="531448"/>
                  <a:pt x="799060" y="506577"/>
                  <a:pt x="799893" y="528626"/>
                </a:cubicBezTo>
                <a:cubicBezTo>
                  <a:pt x="800726" y="550675"/>
                  <a:pt x="927485" y="566970"/>
                  <a:pt x="949419" y="589900"/>
                </a:cubicBezTo>
                <a:cubicBezTo>
                  <a:pt x="971353" y="612830"/>
                  <a:pt x="907244" y="663095"/>
                  <a:pt x="931496" y="666206"/>
                </a:cubicBezTo>
                <a:cubicBezTo>
                  <a:pt x="955748" y="669317"/>
                  <a:pt x="1077517" y="604213"/>
                  <a:pt x="1094934" y="608567"/>
                </a:cubicBezTo>
                <a:cubicBezTo>
                  <a:pt x="1178574" y="707583"/>
                  <a:pt x="1388113" y="665711"/>
                  <a:pt x="1465376" y="692735"/>
                </a:cubicBezTo>
                <a:cubicBezTo>
                  <a:pt x="1542639" y="719759"/>
                  <a:pt x="1501907" y="762000"/>
                  <a:pt x="1558513" y="770709"/>
                </a:cubicBezTo>
                <a:cubicBezTo>
                  <a:pt x="1597702" y="783772"/>
                  <a:pt x="1636360" y="798550"/>
                  <a:pt x="1676079" y="809898"/>
                </a:cubicBezTo>
                <a:cubicBezTo>
                  <a:pt x="1697427" y="815997"/>
                  <a:pt x="1722116" y="811945"/>
                  <a:pt x="1741393" y="822960"/>
                </a:cubicBezTo>
                <a:cubicBezTo>
                  <a:pt x="1755024" y="830749"/>
                  <a:pt x="1758810" y="849086"/>
                  <a:pt x="1767519" y="862149"/>
                </a:cubicBezTo>
                <a:cubicBezTo>
                  <a:pt x="1775363" y="893526"/>
                  <a:pt x="1801521" y="883901"/>
                  <a:pt x="1829712" y="906454"/>
                </a:cubicBezTo>
                <a:cubicBezTo>
                  <a:pt x="1840464" y="915056"/>
                  <a:pt x="1762644" y="954442"/>
                  <a:pt x="1845896" y="966652"/>
                </a:cubicBezTo>
                <a:cubicBezTo>
                  <a:pt x="1929148" y="978862"/>
                  <a:pt x="2168113" y="975361"/>
                  <a:pt x="2329222" y="979715"/>
                </a:cubicBezTo>
                <a:cubicBezTo>
                  <a:pt x="2394536" y="997132"/>
                  <a:pt x="2458698" y="1019657"/>
                  <a:pt x="2525165" y="1031966"/>
                </a:cubicBezTo>
                <a:cubicBezTo>
                  <a:pt x="2576721" y="1041513"/>
                  <a:pt x="2629978" y="1037865"/>
                  <a:pt x="2681919" y="1045029"/>
                </a:cubicBezTo>
                <a:cubicBezTo>
                  <a:pt x="2756381" y="1055300"/>
                  <a:pt x="2829780" y="1072249"/>
                  <a:pt x="2903988" y="1084218"/>
                </a:cubicBezTo>
                <a:cubicBezTo>
                  <a:pt x="2964781" y="1094023"/>
                  <a:pt x="3026712" y="1097184"/>
                  <a:pt x="3086868" y="1110343"/>
                </a:cubicBezTo>
                <a:cubicBezTo>
                  <a:pt x="3166334" y="1127726"/>
                  <a:pt x="3321999" y="1175658"/>
                  <a:pt x="3321999" y="1175658"/>
                </a:cubicBezTo>
                <a:cubicBezTo>
                  <a:pt x="3411968" y="1235635"/>
                  <a:pt x="3302572" y="1159006"/>
                  <a:pt x="3413439" y="1254035"/>
                </a:cubicBezTo>
                <a:cubicBezTo>
                  <a:pt x="3425359" y="1264252"/>
                  <a:pt x="3439565" y="1271452"/>
                  <a:pt x="3452628" y="1280160"/>
                </a:cubicBezTo>
                <a:cubicBezTo>
                  <a:pt x="3439565" y="1297577"/>
                  <a:pt x="3427608" y="1315882"/>
                  <a:pt x="3413439" y="1332412"/>
                </a:cubicBezTo>
                <a:cubicBezTo>
                  <a:pt x="3401416" y="1346438"/>
                  <a:pt x="3374250" y="1353126"/>
                  <a:pt x="3374250" y="1371600"/>
                </a:cubicBezTo>
                <a:cubicBezTo>
                  <a:pt x="3374250" y="1385370"/>
                  <a:pt x="3399695" y="1383830"/>
                  <a:pt x="3413439" y="1384663"/>
                </a:cubicBezTo>
                <a:cubicBezTo>
                  <a:pt x="3543901" y="1392570"/>
                  <a:pt x="3674696" y="1393372"/>
                  <a:pt x="3805325" y="1397726"/>
                </a:cubicBezTo>
                <a:cubicBezTo>
                  <a:pt x="3930908" y="1481450"/>
                  <a:pt x="3809751" y="1410452"/>
                  <a:pt x="4144959" y="1436915"/>
                </a:cubicBezTo>
                <a:cubicBezTo>
                  <a:pt x="4210647" y="1442101"/>
                  <a:pt x="4275588" y="1454332"/>
                  <a:pt x="4340902" y="1463040"/>
                </a:cubicBezTo>
                <a:cubicBezTo>
                  <a:pt x="4367028" y="1471749"/>
                  <a:pt x="4392562" y="1482487"/>
                  <a:pt x="4419279" y="1489166"/>
                </a:cubicBezTo>
                <a:cubicBezTo>
                  <a:pt x="4436696" y="1493520"/>
                  <a:pt x="4454498" y="1496552"/>
                  <a:pt x="4471530" y="1502229"/>
                </a:cubicBezTo>
                <a:cubicBezTo>
                  <a:pt x="4619100" y="1551419"/>
                  <a:pt x="4463882" y="1510114"/>
                  <a:pt x="4589096" y="1541418"/>
                </a:cubicBezTo>
                <a:cubicBezTo>
                  <a:pt x="4602159" y="1554481"/>
                  <a:pt x="4612136" y="1571634"/>
                  <a:pt x="4628285" y="1580606"/>
                </a:cubicBezTo>
                <a:cubicBezTo>
                  <a:pt x="4677942" y="1608193"/>
                  <a:pt x="4744167" y="1612090"/>
                  <a:pt x="4798102" y="1619795"/>
                </a:cubicBezTo>
                <a:cubicBezTo>
                  <a:pt x="4789393" y="1632858"/>
                  <a:pt x="4786870" y="1654018"/>
                  <a:pt x="4771976" y="1658983"/>
                </a:cubicBezTo>
                <a:cubicBezTo>
                  <a:pt x="4708114" y="1680270"/>
                  <a:pt x="4718274" y="1624633"/>
                  <a:pt x="4706662" y="1593669"/>
                </a:cubicBezTo>
                <a:cubicBezTo>
                  <a:pt x="4699825" y="1575436"/>
                  <a:pt x="4689245" y="1558835"/>
                  <a:pt x="4680536" y="1541418"/>
                </a:cubicBezTo>
                <a:cubicBezTo>
                  <a:pt x="4676182" y="1524001"/>
                  <a:pt x="4666096" y="1507066"/>
                  <a:pt x="4667473" y="1489166"/>
                </a:cubicBezTo>
                <a:cubicBezTo>
                  <a:pt x="4679960" y="1326839"/>
                  <a:pt x="4762418" y="1365344"/>
                  <a:pt x="4549908" y="1384663"/>
                </a:cubicBezTo>
                <a:cubicBezTo>
                  <a:pt x="4450122" y="1534342"/>
                  <a:pt x="4671262" y="1222291"/>
                  <a:pt x="4497656" y="1280160"/>
                </a:cubicBezTo>
                <a:cubicBezTo>
                  <a:pt x="4447914" y="1296741"/>
                  <a:pt x="4503415" y="1387977"/>
                  <a:pt x="4484593" y="1436915"/>
                </a:cubicBezTo>
                <a:cubicBezTo>
                  <a:pt x="4478148" y="1453671"/>
                  <a:pt x="4449759" y="1445624"/>
                  <a:pt x="4432342" y="1449978"/>
                </a:cubicBezTo>
                <a:cubicBezTo>
                  <a:pt x="4348739" y="1422110"/>
                  <a:pt x="4428858" y="1460428"/>
                  <a:pt x="4380090" y="1397726"/>
                </a:cubicBezTo>
                <a:cubicBezTo>
                  <a:pt x="4357407" y="1368562"/>
                  <a:pt x="4327839" y="1345475"/>
                  <a:pt x="4301713" y="1319349"/>
                </a:cubicBezTo>
                <a:lnTo>
                  <a:pt x="4249462" y="1267098"/>
                </a:lnTo>
                <a:cubicBezTo>
                  <a:pt x="4232045" y="1271452"/>
                  <a:pt x="4211819" y="1269725"/>
                  <a:pt x="4197210" y="1280160"/>
                </a:cubicBezTo>
                <a:cubicBezTo>
                  <a:pt x="4179494" y="1292814"/>
                  <a:pt x="4179143" y="1327132"/>
                  <a:pt x="4158022" y="1332412"/>
                </a:cubicBezTo>
                <a:cubicBezTo>
                  <a:pt x="4144664" y="1335752"/>
                  <a:pt x="4147659" y="1306725"/>
                  <a:pt x="4144959" y="1293223"/>
                </a:cubicBezTo>
                <a:cubicBezTo>
                  <a:pt x="4134570" y="1241280"/>
                  <a:pt x="4142523" y="1183849"/>
                  <a:pt x="4118833" y="1136469"/>
                </a:cubicBezTo>
                <a:cubicBezTo>
                  <a:pt x="4108347" y="1115496"/>
                  <a:pt x="4075290" y="1119052"/>
                  <a:pt x="4053519" y="1110343"/>
                </a:cubicBezTo>
                <a:cubicBezTo>
                  <a:pt x="4040456" y="1097280"/>
                  <a:pt x="4031482" y="1078016"/>
                  <a:pt x="4014330" y="1071155"/>
                </a:cubicBezTo>
                <a:cubicBezTo>
                  <a:pt x="3985743" y="1059720"/>
                  <a:pt x="3953679" y="1058092"/>
                  <a:pt x="3922890" y="1058092"/>
                </a:cubicBezTo>
                <a:cubicBezTo>
                  <a:pt x="3904937" y="1058092"/>
                  <a:pt x="3957725" y="1066801"/>
                  <a:pt x="3975142" y="1071155"/>
                </a:cubicBezTo>
                <a:cubicBezTo>
                  <a:pt x="4001268" y="1088572"/>
                  <a:pt x="4036102" y="1097280"/>
                  <a:pt x="4053519" y="1123406"/>
                </a:cubicBezTo>
                <a:cubicBezTo>
                  <a:pt x="4089892" y="1177966"/>
                  <a:pt x="4068544" y="1151494"/>
                  <a:pt x="4118833" y="1201783"/>
                </a:cubicBezTo>
                <a:cubicBezTo>
                  <a:pt x="4114479" y="1249680"/>
                  <a:pt x="4133351" y="1306074"/>
                  <a:pt x="4105770" y="1345475"/>
                </a:cubicBezTo>
                <a:cubicBezTo>
                  <a:pt x="4090581" y="1367173"/>
                  <a:pt x="4051083" y="1344257"/>
                  <a:pt x="4027393" y="1332412"/>
                </a:cubicBezTo>
                <a:cubicBezTo>
                  <a:pt x="4005362" y="1321396"/>
                  <a:pt x="3995186" y="1294477"/>
                  <a:pt x="3975142" y="1280160"/>
                </a:cubicBezTo>
                <a:cubicBezTo>
                  <a:pt x="3963937" y="1272157"/>
                  <a:pt x="3949016" y="1271452"/>
                  <a:pt x="3935953" y="1267098"/>
                </a:cubicBezTo>
                <a:cubicBezTo>
                  <a:pt x="3927245" y="1254035"/>
                  <a:pt x="3922087" y="1237717"/>
                  <a:pt x="3909828" y="1227909"/>
                </a:cubicBezTo>
                <a:cubicBezTo>
                  <a:pt x="3899076" y="1219307"/>
                  <a:pt x="3856869" y="1214846"/>
                  <a:pt x="3870639" y="1214846"/>
                </a:cubicBezTo>
                <a:cubicBezTo>
                  <a:pt x="3892842" y="1214846"/>
                  <a:pt x="3914182" y="1223555"/>
                  <a:pt x="3935953" y="1227909"/>
                </a:cubicBezTo>
                <a:lnTo>
                  <a:pt x="3922890" y="1423852"/>
                </a:lnTo>
                <a:cubicBezTo>
                  <a:pt x="3916852" y="1440759"/>
                  <a:pt x="3882323" y="1424420"/>
                  <a:pt x="3870639" y="1410789"/>
                </a:cubicBezTo>
                <a:cubicBezTo>
                  <a:pt x="3852717" y="1389880"/>
                  <a:pt x="3861036" y="1354443"/>
                  <a:pt x="3844513" y="1332412"/>
                </a:cubicBezTo>
                <a:cubicBezTo>
                  <a:pt x="3810785" y="1287440"/>
                  <a:pt x="3773834" y="1233039"/>
                  <a:pt x="3726948" y="1201783"/>
                </a:cubicBezTo>
                <a:lnTo>
                  <a:pt x="3687759" y="1175658"/>
                </a:lnTo>
                <a:cubicBezTo>
                  <a:pt x="3684286" y="1170449"/>
                  <a:pt x="3640030" y="1111512"/>
                  <a:pt x="3648570" y="1097280"/>
                </a:cubicBezTo>
                <a:cubicBezTo>
                  <a:pt x="3658589" y="1080582"/>
                  <a:pt x="3683915" y="1080816"/>
                  <a:pt x="3700822" y="1071155"/>
                </a:cubicBezTo>
                <a:cubicBezTo>
                  <a:pt x="3771730" y="1030637"/>
                  <a:pt x="3707344" y="1055918"/>
                  <a:pt x="3779199" y="1031966"/>
                </a:cubicBezTo>
                <a:cubicBezTo>
                  <a:pt x="3800970" y="1014549"/>
                  <a:pt x="3818970" y="990890"/>
                  <a:pt x="3844513" y="979715"/>
                </a:cubicBezTo>
                <a:cubicBezTo>
                  <a:pt x="3957396" y="930329"/>
                  <a:pt x="4223683" y="915739"/>
                  <a:pt x="3740010" y="966652"/>
                </a:cubicBezTo>
                <a:cubicBezTo>
                  <a:pt x="3726947" y="975361"/>
                  <a:pt x="3712883" y="982727"/>
                  <a:pt x="3700822" y="992778"/>
                </a:cubicBezTo>
                <a:cubicBezTo>
                  <a:pt x="3672938" y="1016015"/>
                  <a:pt x="3641251" y="1054129"/>
                  <a:pt x="3622445" y="1084218"/>
                </a:cubicBezTo>
                <a:cubicBezTo>
                  <a:pt x="3612124" y="1100731"/>
                  <a:pt x="3605028" y="1119052"/>
                  <a:pt x="3596319" y="1136469"/>
                </a:cubicBezTo>
                <a:cubicBezTo>
                  <a:pt x="3600673" y="1162595"/>
                  <a:pt x="3598625" y="1190643"/>
                  <a:pt x="3609382" y="1214846"/>
                </a:cubicBezTo>
                <a:cubicBezTo>
                  <a:pt x="3616885" y="1231727"/>
                  <a:pt x="3639405" y="1237995"/>
                  <a:pt x="3648570" y="1254035"/>
                </a:cubicBezTo>
                <a:cubicBezTo>
                  <a:pt x="3657477" y="1269623"/>
                  <a:pt x="3657279" y="1288869"/>
                  <a:pt x="3661633" y="1306286"/>
                </a:cubicBezTo>
                <a:cubicBezTo>
                  <a:pt x="3648570" y="1328057"/>
                  <a:pt x="3645154" y="1360245"/>
                  <a:pt x="3622445" y="1371600"/>
                </a:cubicBezTo>
                <a:cubicBezTo>
                  <a:pt x="3610129" y="1377758"/>
                  <a:pt x="3613165" y="1345651"/>
                  <a:pt x="3609382" y="1332412"/>
                </a:cubicBezTo>
                <a:cubicBezTo>
                  <a:pt x="3604450" y="1315149"/>
                  <a:pt x="3601043" y="1297481"/>
                  <a:pt x="3596319" y="1280160"/>
                </a:cubicBezTo>
                <a:cubicBezTo>
                  <a:pt x="3549728" y="1109328"/>
                  <a:pt x="3586678" y="1254660"/>
                  <a:pt x="3557130" y="1136469"/>
                </a:cubicBezTo>
                <a:cubicBezTo>
                  <a:pt x="3552776" y="1092926"/>
                  <a:pt x="3561841" y="1045829"/>
                  <a:pt x="3544068" y="1005840"/>
                </a:cubicBezTo>
                <a:cubicBezTo>
                  <a:pt x="3538476" y="993257"/>
                  <a:pt x="3509233" y="1005840"/>
                  <a:pt x="3504879" y="1018903"/>
                </a:cubicBezTo>
                <a:cubicBezTo>
                  <a:pt x="3485406" y="1077322"/>
                  <a:pt x="3506291" y="1146705"/>
                  <a:pt x="3478753" y="1201783"/>
                </a:cubicBezTo>
                <a:lnTo>
                  <a:pt x="3452628" y="1254035"/>
                </a:lnTo>
                <a:cubicBezTo>
                  <a:pt x="3456982" y="1180012"/>
                  <a:pt x="3458660" y="1105783"/>
                  <a:pt x="3465690" y="1031966"/>
                </a:cubicBezTo>
                <a:cubicBezTo>
                  <a:pt x="3467392" y="1014094"/>
                  <a:pt x="3471681" y="996216"/>
                  <a:pt x="3478753" y="979715"/>
                </a:cubicBezTo>
                <a:cubicBezTo>
                  <a:pt x="3484938" y="965285"/>
                  <a:pt x="3496170" y="953589"/>
                  <a:pt x="3504879" y="940526"/>
                </a:cubicBezTo>
                <a:cubicBezTo>
                  <a:pt x="3491816" y="936172"/>
                  <a:pt x="3479321" y="925516"/>
                  <a:pt x="3465690" y="927463"/>
                </a:cubicBezTo>
                <a:cubicBezTo>
                  <a:pt x="3400302" y="936804"/>
                  <a:pt x="3423511" y="956580"/>
                  <a:pt x="3387313" y="992778"/>
                </a:cubicBezTo>
                <a:cubicBezTo>
                  <a:pt x="3376212" y="1003879"/>
                  <a:pt x="3359859" y="1008473"/>
                  <a:pt x="3348125" y="1018903"/>
                </a:cubicBezTo>
                <a:cubicBezTo>
                  <a:pt x="3320510" y="1043449"/>
                  <a:pt x="3249254" y="1128022"/>
                  <a:pt x="3269748" y="1097280"/>
                </a:cubicBezTo>
                <a:cubicBezTo>
                  <a:pt x="3317644" y="1025436"/>
                  <a:pt x="3269748" y="1086394"/>
                  <a:pt x="3335062" y="1031966"/>
                </a:cubicBezTo>
                <a:cubicBezTo>
                  <a:pt x="3349254" y="1020140"/>
                  <a:pt x="3357727" y="1001039"/>
                  <a:pt x="3374250" y="992778"/>
                </a:cubicBezTo>
                <a:cubicBezTo>
                  <a:pt x="3394109" y="982849"/>
                  <a:pt x="3417793" y="984069"/>
                  <a:pt x="3439565" y="979715"/>
                </a:cubicBezTo>
                <a:cubicBezTo>
                  <a:pt x="3452628" y="966652"/>
                  <a:pt x="3463382" y="950773"/>
                  <a:pt x="3478753" y="940526"/>
                </a:cubicBezTo>
                <a:cubicBezTo>
                  <a:pt x="3490210" y="932888"/>
                  <a:pt x="3505987" y="934295"/>
                  <a:pt x="3517942" y="927463"/>
                </a:cubicBezTo>
                <a:cubicBezTo>
                  <a:pt x="3536845" y="916662"/>
                  <a:pt x="3552477" y="900929"/>
                  <a:pt x="3570193" y="888275"/>
                </a:cubicBezTo>
                <a:cubicBezTo>
                  <a:pt x="3576362" y="883869"/>
                  <a:pt x="3667733" y="824703"/>
                  <a:pt x="3661633" y="822960"/>
                </a:cubicBezTo>
                <a:cubicBezTo>
                  <a:pt x="3615389" y="809747"/>
                  <a:pt x="3565839" y="831669"/>
                  <a:pt x="3517942" y="836023"/>
                </a:cubicBezTo>
                <a:cubicBezTo>
                  <a:pt x="3496171" y="840377"/>
                  <a:pt x="3472917" y="840069"/>
                  <a:pt x="3452628" y="849086"/>
                </a:cubicBezTo>
                <a:cubicBezTo>
                  <a:pt x="3410694" y="867723"/>
                  <a:pt x="3394476" y="899723"/>
                  <a:pt x="3361188" y="927463"/>
                </a:cubicBezTo>
                <a:cubicBezTo>
                  <a:pt x="3322526" y="959681"/>
                  <a:pt x="3319546" y="954202"/>
                  <a:pt x="3269748" y="966652"/>
                </a:cubicBezTo>
                <a:cubicBezTo>
                  <a:pt x="3261039" y="979715"/>
                  <a:pt x="3254723" y="994739"/>
                  <a:pt x="3243622" y="1005840"/>
                </a:cubicBezTo>
                <a:cubicBezTo>
                  <a:pt x="3218299" y="1031163"/>
                  <a:pt x="3197118" y="1034404"/>
                  <a:pt x="3165245" y="1045029"/>
                </a:cubicBezTo>
                <a:cubicBezTo>
                  <a:pt x="3169599" y="1023258"/>
                  <a:pt x="3178308" y="1001918"/>
                  <a:pt x="3178308" y="979715"/>
                </a:cubicBezTo>
                <a:cubicBezTo>
                  <a:pt x="3178308" y="957512"/>
                  <a:pt x="3185104" y="904471"/>
                  <a:pt x="3165245" y="914400"/>
                </a:cubicBezTo>
                <a:cubicBezTo>
                  <a:pt x="3135584" y="929230"/>
                  <a:pt x="3139119" y="975360"/>
                  <a:pt x="3126056" y="1005840"/>
                </a:cubicBezTo>
                <a:cubicBezTo>
                  <a:pt x="3121702" y="1031966"/>
                  <a:pt x="3131721" y="1065489"/>
                  <a:pt x="3112993" y="1084218"/>
                </a:cubicBezTo>
                <a:cubicBezTo>
                  <a:pt x="3101892" y="1095319"/>
                  <a:pt x="3094657" y="1058660"/>
                  <a:pt x="3086868" y="1045029"/>
                </a:cubicBezTo>
                <a:cubicBezTo>
                  <a:pt x="3077207" y="1028122"/>
                  <a:pt x="3069451" y="1010195"/>
                  <a:pt x="3060742" y="992778"/>
                </a:cubicBezTo>
                <a:cubicBezTo>
                  <a:pt x="3056388" y="936172"/>
                  <a:pt x="3052659" y="886448"/>
                  <a:pt x="3064163" y="772301"/>
                </a:cubicBezTo>
                <a:cubicBezTo>
                  <a:pt x="3065737" y="756680"/>
                  <a:pt x="3024753" y="816429"/>
                  <a:pt x="3008490" y="849086"/>
                </a:cubicBezTo>
                <a:cubicBezTo>
                  <a:pt x="2992227" y="881743"/>
                  <a:pt x="2970938" y="911637"/>
                  <a:pt x="2966584" y="968243"/>
                </a:cubicBezTo>
                <a:cubicBezTo>
                  <a:pt x="2940458" y="963889"/>
                  <a:pt x="2927483" y="1006105"/>
                  <a:pt x="2917050" y="1005840"/>
                </a:cubicBezTo>
                <a:cubicBezTo>
                  <a:pt x="2906617" y="1005575"/>
                  <a:pt x="2907771" y="979891"/>
                  <a:pt x="2903988" y="966652"/>
                </a:cubicBezTo>
                <a:cubicBezTo>
                  <a:pt x="2882901" y="892845"/>
                  <a:pt x="2904571" y="934869"/>
                  <a:pt x="2864799" y="875212"/>
                </a:cubicBezTo>
                <a:cubicBezTo>
                  <a:pt x="2860445" y="857795"/>
                  <a:pt x="2860643" y="838548"/>
                  <a:pt x="2851736" y="822960"/>
                </a:cubicBezTo>
                <a:cubicBezTo>
                  <a:pt x="2842571" y="806921"/>
                  <a:pt x="2812548" y="783772"/>
                  <a:pt x="2812548" y="783772"/>
                </a:cubicBezTo>
                <a:cubicBezTo>
                  <a:pt x="2821256" y="844732"/>
                  <a:pt x="2827972" y="906010"/>
                  <a:pt x="2838673" y="966652"/>
                </a:cubicBezTo>
                <a:cubicBezTo>
                  <a:pt x="2841066" y="980212"/>
                  <a:pt x="2859998" y="994825"/>
                  <a:pt x="2851736" y="1005840"/>
                </a:cubicBezTo>
                <a:cubicBezTo>
                  <a:pt x="2840964" y="1020202"/>
                  <a:pt x="2816902" y="1014549"/>
                  <a:pt x="2799485" y="1018903"/>
                </a:cubicBezTo>
                <a:cubicBezTo>
                  <a:pt x="2782068" y="979715"/>
                  <a:pt x="2763727" y="940924"/>
                  <a:pt x="2747233" y="901338"/>
                </a:cubicBezTo>
                <a:cubicBezTo>
                  <a:pt x="2741937" y="888628"/>
                  <a:pt x="2741808" y="873606"/>
                  <a:pt x="2734170" y="862149"/>
                </a:cubicBezTo>
                <a:cubicBezTo>
                  <a:pt x="2723923" y="846778"/>
                  <a:pt x="2708045" y="836023"/>
                  <a:pt x="2694982" y="822960"/>
                </a:cubicBezTo>
                <a:cubicBezTo>
                  <a:pt x="2684125" y="779533"/>
                  <a:pt x="2673967" y="733223"/>
                  <a:pt x="2655793" y="692332"/>
                </a:cubicBezTo>
                <a:cubicBezTo>
                  <a:pt x="2641242" y="659593"/>
                  <a:pt x="2615092" y="638568"/>
                  <a:pt x="2590479" y="613955"/>
                </a:cubicBezTo>
                <a:cubicBezTo>
                  <a:pt x="2614937" y="703634"/>
                  <a:pt x="2675103" y="862593"/>
                  <a:pt x="2616605" y="953589"/>
                </a:cubicBezTo>
                <a:cubicBezTo>
                  <a:pt x="2597621" y="983119"/>
                  <a:pt x="2546936" y="944880"/>
                  <a:pt x="2512102" y="940526"/>
                </a:cubicBezTo>
                <a:cubicBezTo>
                  <a:pt x="2499039" y="914400"/>
                  <a:pt x="2483761" y="889269"/>
                  <a:pt x="2472913" y="862149"/>
                </a:cubicBezTo>
                <a:cubicBezTo>
                  <a:pt x="2435412" y="768397"/>
                  <a:pt x="2492769" y="849608"/>
                  <a:pt x="2433725" y="731520"/>
                </a:cubicBezTo>
                <a:cubicBezTo>
                  <a:pt x="2423989" y="712047"/>
                  <a:pt x="2407599" y="696686"/>
                  <a:pt x="2394536" y="679269"/>
                </a:cubicBezTo>
                <a:cubicBezTo>
                  <a:pt x="2390182" y="653143"/>
                  <a:pt x="2382290" y="595181"/>
                  <a:pt x="2381473" y="600892"/>
                </a:cubicBezTo>
                <a:cubicBezTo>
                  <a:pt x="2380656" y="606603"/>
                  <a:pt x="2377963" y="678032"/>
                  <a:pt x="2389632" y="713536"/>
                </a:cubicBezTo>
                <a:cubicBezTo>
                  <a:pt x="2401301" y="749040"/>
                  <a:pt x="2448491" y="806564"/>
                  <a:pt x="2451485" y="813916"/>
                </a:cubicBezTo>
                <a:cubicBezTo>
                  <a:pt x="2454479" y="821268"/>
                  <a:pt x="2411543" y="755782"/>
                  <a:pt x="2407599" y="757646"/>
                </a:cubicBezTo>
                <a:cubicBezTo>
                  <a:pt x="2403655" y="759510"/>
                  <a:pt x="2454369" y="839903"/>
                  <a:pt x="2458723" y="852966"/>
                </a:cubicBezTo>
                <a:cubicBezTo>
                  <a:pt x="2463077" y="866029"/>
                  <a:pt x="2431360" y="834493"/>
                  <a:pt x="2433725" y="836023"/>
                </a:cubicBezTo>
                <a:cubicBezTo>
                  <a:pt x="2436090" y="837553"/>
                  <a:pt x="2460852" y="852098"/>
                  <a:pt x="2472913" y="862149"/>
                </a:cubicBezTo>
                <a:cubicBezTo>
                  <a:pt x="2487105" y="873976"/>
                  <a:pt x="2499039" y="888275"/>
                  <a:pt x="2512102" y="901338"/>
                </a:cubicBezTo>
                <a:cubicBezTo>
                  <a:pt x="2444098" y="1003341"/>
                  <a:pt x="2480137" y="973625"/>
                  <a:pt x="2237782" y="927463"/>
                </a:cubicBezTo>
                <a:cubicBezTo>
                  <a:pt x="2222360" y="924525"/>
                  <a:pt x="2216383" y="886760"/>
                  <a:pt x="2211656" y="888275"/>
                </a:cubicBezTo>
                <a:cubicBezTo>
                  <a:pt x="2206929" y="889790"/>
                  <a:pt x="2215950" y="943085"/>
                  <a:pt x="2209419" y="936554"/>
                </a:cubicBezTo>
                <a:cubicBezTo>
                  <a:pt x="2202888" y="930023"/>
                  <a:pt x="2198221" y="870195"/>
                  <a:pt x="2172468" y="849086"/>
                </a:cubicBezTo>
                <a:cubicBezTo>
                  <a:pt x="2146715" y="827977"/>
                  <a:pt x="2122942" y="821237"/>
                  <a:pt x="2054902" y="809898"/>
                </a:cubicBezTo>
                <a:cubicBezTo>
                  <a:pt x="2041839" y="801189"/>
                  <a:pt x="2064043" y="803391"/>
                  <a:pt x="2071343" y="793904"/>
                </a:cubicBezTo>
                <a:cubicBezTo>
                  <a:pt x="2078643" y="784417"/>
                  <a:pt x="2096540" y="761976"/>
                  <a:pt x="2098704" y="752978"/>
                </a:cubicBezTo>
                <a:cubicBezTo>
                  <a:pt x="2100868" y="743980"/>
                  <a:pt x="2087401" y="742648"/>
                  <a:pt x="2084324" y="739916"/>
                </a:cubicBezTo>
                <a:cubicBezTo>
                  <a:pt x="2081247" y="737184"/>
                  <a:pt x="2067181" y="745295"/>
                  <a:pt x="2080244" y="736586"/>
                </a:cubicBezTo>
                <a:cubicBezTo>
                  <a:pt x="2141204" y="740940"/>
                  <a:pt x="2150566" y="734542"/>
                  <a:pt x="2172468" y="744583"/>
                </a:cubicBezTo>
                <a:cubicBezTo>
                  <a:pt x="2194370" y="754625"/>
                  <a:pt x="2196261" y="781440"/>
                  <a:pt x="2211656" y="796835"/>
                </a:cubicBezTo>
                <a:cubicBezTo>
                  <a:pt x="2222757" y="807936"/>
                  <a:pt x="2237782" y="814252"/>
                  <a:pt x="2250845" y="822960"/>
                </a:cubicBezTo>
                <a:cubicBezTo>
                  <a:pt x="2259553" y="836023"/>
                  <a:pt x="2291012" y="855128"/>
                  <a:pt x="2276970" y="862149"/>
                </a:cubicBezTo>
                <a:cubicBezTo>
                  <a:pt x="2259553" y="870858"/>
                  <a:pt x="2234808" y="887497"/>
                  <a:pt x="2224719" y="836023"/>
                </a:cubicBezTo>
                <a:cubicBezTo>
                  <a:pt x="2214630" y="784550"/>
                  <a:pt x="2229499" y="653456"/>
                  <a:pt x="2216436" y="553308"/>
                </a:cubicBezTo>
                <a:cubicBezTo>
                  <a:pt x="2225145" y="522828"/>
                  <a:pt x="2262962" y="365909"/>
                  <a:pt x="2271407" y="345351"/>
                </a:cubicBezTo>
                <a:cubicBezTo>
                  <a:pt x="2279852" y="324793"/>
                  <a:pt x="2266182" y="402607"/>
                  <a:pt x="2267109" y="429957"/>
                </a:cubicBezTo>
                <a:cubicBezTo>
                  <a:pt x="2268036" y="457307"/>
                  <a:pt x="2264441" y="483140"/>
                  <a:pt x="2276970" y="509452"/>
                </a:cubicBezTo>
                <a:cubicBezTo>
                  <a:pt x="2289499" y="535764"/>
                  <a:pt x="2184993" y="430537"/>
                  <a:pt x="2342285" y="587829"/>
                </a:cubicBezTo>
                <a:cubicBezTo>
                  <a:pt x="2350993" y="605246"/>
                  <a:pt x="2360739" y="622182"/>
                  <a:pt x="2368410" y="640080"/>
                </a:cubicBezTo>
                <a:cubicBezTo>
                  <a:pt x="2373834" y="652736"/>
                  <a:pt x="2374641" y="667314"/>
                  <a:pt x="2381473" y="679269"/>
                </a:cubicBezTo>
                <a:cubicBezTo>
                  <a:pt x="2392275" y="698172"/>
                  <a:pt x="2407599" y="714103"/>
                  <a:pt x="2420662" y="731520"/>
                </a:cubicBezTo>
                <a:cubicBezTo>
                  <a:pt x="2433725" y="775063"/>
                  <a:pt x="2449548" y="822870"/>
                  <a:pt x="2459850" y="862149"/>
                </a:cubicBezTo>
                <a:cubicBezTo>
                  <a:pt x="2470152" y="901428"/>
                  <a:pt x="2500821" y="965038"/>
                  <a:pt x="2482474" y="967196"/>
                </a:cubicBezTo>
                <a:cubicBezTo>
                  <a:pt x="2348346" y="982976"/>
                  <a:pt x="2150696" y="910046"/>
                  <a:pt x="2015713" y="914400"/>
                </a:cubicBezTo>
                <a:cubicBezTo>
                  <a:pt x="1998296" y="923109"/>
                  <a:pt x="1969620" y="959000"/>
                  <a:pt x="1963462" y="940526"/>
                </a:cubicBezTo>
                <a:cubicBezTo>
                  <a:pt x="1952108" y="906462"/>
                  <a:pt x="1979456" y="870470"/>
                  <a:pt x="1989588" y="836023"/>
                </a:cubicBezTo>
                <a:cubicBezTo>
                  <a:pt x="2001244" y="796393"/>
                  <a:pt x="2013947" y="757013"/>
                  <a:pt x="2028776" y="718458"/>
                </a:cubicBezTo>
                <a:cubicBezTo>
                  <a:pt x="2035766" y="700283"/>
                  <a:pt x="2048064" y="684439"/>
                  <a:pt x="2054902" y="666206"/>
                </a:cubicBezTo>
                <a:cubicBezTo>
                  <a:pt x="2061206" y="649396"/>
                  <a:pt x="2056750" y="627974"/>
                  <a:pt x="2067965" y="613955"/>
                </a:cubicBezTo>
                <a:cubicBezTo>
                  <a:pt x="2076567" y="603203"/>
                  <a:pt x="2094090" y="605246"/>
                  <a:pt x="2107153" y="600892"/>
                </a:cubicBezTo>
                <a:cubicBezTo>
                  <a:pt x="2116993" y="593867"/>
                  <a:pt x="2156083" y="492925"/>
                  <a:pt x="2151729" y="490748"/>
                </a:cubicBezTo>
                <a:cubicBezTo>
                  <a:pt x="2147375" y="488571"/>
                  <a:pt x="2101520" y="569472"/>
                  <a:pt x="2081028" y="587829"/>
                </a:cubicBezTo>
                <a:cubicBezTo>
                  <a:pt x="2060536" y="606186"/>
                  <a:pt x="2046193" y="596538"/>
                  <a:pt x="2028776" y="600892"/>
                </a:cubicBezTo>
                <a:cubicBezTo>
                  <a:pt x="2015713" y="613955"/>
                  <a:pt x="2001753" y="626177"/>
                  <a:pt x="1989588" y="640080"/>
                </a:cubicBezTo>
                <a:cubicBezTo>
                  <a:pt x="1877953" y="767663"/>
                  <a:pt x="1988751" y="653980"/>
                  <a:pt x="1898148" y="744583"/>
                </a:cubicBezTo>
                <a:cubicBezTo>
                  <a:pt x="1893794" y="757646"/>
                  <a:pt x="1888868" y="770532"/>
                  <a:pt x="1885085" y="783772"/>
                </a:cubicBezTo>
                <a:cubicBezTo>
                  <a:pt x="1880153" y="801034"/>
                  <a:pt x="1872022" y="853976"/>
                  <a:pt x="1872022" y="836023"/>
                </a:cubicBezTo>
                <a:cubicBezTo>
                  <a:pt x="1872022" y="550530"/>
                  <a:pt x="1815203" y="614114"/>
                  <a:pt x="1937336" y="522515"/>
                </a:cubicBezTo>
                <a:cubicBezTo>
                  <a:pt x="1962767" y="446222"/>
                  <a:pt x="1930501" y="516287"/>
                  <a:pt x="1989588" y="457200"/>
                </a:cubicBezTo>
                <a:cubicBezTo>
                  <a:pt x="2000689" y="446099"/>
                  <a:pt x="2030944" y="414204"/>
                  <a:pt x="2015713" y="418012"/>
                </a:cubicBezTo>
                <a:cubicBezTo>
                  <a:pt x="1940662" y="436775"/>
                  <a:pt x="1890467" y="479290"/>
                  <a:pt x="1832833" y="522515"/>
                </a:cubicBezTo>
                <a:cubicBezTo>
                  <a:pt x="1802079" y="707038"/>
                  <a:pt x="1848719" y="520839"/>
                  <a:pt x="1780582" y="640080"/>
                </a:cubicBezTo>
                <a:cubicBezTo>
                  <a:pt x="1728673" y="730922"/>
                  <a:pt x="1813097" y="661946"/>
                  <a:pt x="1728330" y="718458"/>
                </a:cubicBezTo>
                <a:cubicBezTo>
                  <a:pt x="1723976" y="731521"/>
                  <a:pt x="1705532" y="767382"/>
                  <a:pt x="1715268" y="757646"/>
                </a:cubicBezTo>
                <a:cubicBezTo>
                  <a:pt x="1737471" y="735443"/>
                  <a:pt x="1755858" y="708422"/>
                  <a:pt x="1767519" y="679269"/>
                </a:cubicBezTo>
                <a:cubicBezTo>
                  <a:pt x="1776228" y="657498"/>
                  <a:pt x="1781217" y="633839"/>
                  <a:pt x="1793645" y="613955"/>
                </a:cubicBezTo>
                <a:cubicBezTo>
                  <a:pt x="1803436" y="598289"/>
                  <a:pt x="1819770" y="587829"/>
                  <a:pt x="1832833" y="574766"/>
                </a:cubicBezTo>
                <a:cubicBezTo>
                  <a:pt x="1846599" y="519704"/>
                  <a:pt x="1840676" y="514672"/>
                  <a:pt x="1885085" y="470263"/>
                </a:cubicBezTo>
                <a:cubicBezTo>
                  <a:pt x="1966160" y="389188"/>
                  <a:pt x="2026545" y="405321"/>
                  <a:pt x="1793645" y="444138"/>
                </a:cubicBezTo>
                <a:cubicBezTo>
                  <a:pt x="1771873" y="457201"/>
                  <a:pt x="1752027" y="474212"/>
                  <a:pt x="1728330" y="483326"/>
                </a:cubicBezTo>
                <a:cubicBezTo>
                  <a:pt x="1694817" y="496216"/>
                  <a:pt x="1658469" y="500004"/>
                  <a:pt x="1623828" y="509452"/>
                </a:cubicBezTo>
                <a:cubicBezTo>
                  <a:pt x="1610544" y="513075"/>
                  <a:pt x="1597702" y="518161"/>
                  <a:pt x="1584639" y="522515"/>
                </a:cubicBezTo>
                <a:cubicBezTo>
                  <a:pt x="1510189" y="596963"/>
                  <a:pt x="1585302" y="535293"/>
                  <a:pt x="1493199" y="574766"/>
                </a:cubicBezTo>
                <a:cubicBezTo>
                  <a:pt x="1366904" y="628893"/>
                  <a:pt x="1551766" y="576452"/>
                  <a:pt x="1401759" y="613955"/>
                </a:cubicBezTo>
                <a:cubicBezTo>
                  <a:pt x="1388696" y="627018"/>
                  <a:pt x="1376762" y="641316"/>
                  <a:pt x="1362570" y="653143"/>
                </a:cubicBezTo>
                <a:cubicBezTo>
                  <a:pt x="1350509" y="663194"/>
                  <a:pt x="1323382" y="694968"/>
                  <a:pt x="1323382" y="679269"/>
                </a:cubicBezTo>
                <a:cubicBezTo>
                  <a:pt x="1323382" y="649446"/>
                  <a:pt x="1417179" y="583330"/>
                  <a:pt x="1427885" y="574766"/>
                </a:cubicBezTo>
                <a:cubicBezTo>
                  <a:pt x="1441634" y="533521"/>
                  <a:pt x="1452931" y="493474"/>
                  <a:pt x="1480136" y="457200"/>
                </a:cubicBezTo>
                <a:cubicBezTo>
                  <a:pt x="1502304" y="427642"/>
                  <a:pt x="1524949" y="407349"/>
                  <a:pt x="1558513" y="378823"/>
                </a:cubicBezTo>
                <a:cubicBezTo>
                  <a:pt x="1592077" y="350297"/>
                  <a:pt x="1708505" y="279040"/>
                  <a:pt x="1681518" y="286045"/>
                </a:cubicBezTo>
                <a:cubicBezTo>
                  <a:pt x="1631632" y="298994"/>
                  <a:pt x="1536742" y="335281"/>
                  <a:pt x="1493199" y="339635"/>
                </a:cubicBezTo>
                <a:cubicBezTo>
                  <a:pt x="1480136" y="352698"/>
                  <a:pt x="1469381" y="368576"/>
                  <a:pt x="1454010" y="378823"/>
                </a:cubicBezTo>
                <a:cubicBezTo>
                  <a:pt x="1442553" y="386461"/>
                  <a:pt x="1428011" y="387929"/>
                  <a:pt x="1414822" y="391886"/>
                </a:cubicBezTo>
                <a:cubicBezTo>
                  <a:pt x="1384459" y="400995"/>
                  <a:pt x="1353862" y="409303"/>
                  <a:pt x="1323382" y="418012"/>
                </a:cubicBezTo>
                <a:cubicBezTo>
                  <a:pt x="1310319" y="431075"/>
                  <a:pt x="1298775" y="445858"/>
                  <a:pt x="1284193" y="457200"/>
                </a:cubicBezTo>
                <a:cubicBezTo>
                  <a:pt x="1259408" y="476477"/>
                  <a:pt x="1177732" y="523494"/>
                  <a:pt x="1205816" y="509452"/>
                </a:cubicBezTo>
                <a:cubicBezTo>
                  <a:pt x="1223233" y="500743"/>
                  <a:pt x="1242489" y="495010"/>
                  <a:pt x="1258068" y="483326"/>
                </a:cubicBezTo>
                <a:cubicBezTo>
                  <a:pt x="1303197" y="449479"/>
                  <a:pt x="1325309" y="407161"/>
                  <a:pt x="1362570" y="365760"/>
                </a:cubicBezTo>
                <a:cubicBezTo>
                  <a:pt x="1383167" y="342874"/>
                  <a:pt x="1401483" y="316287"/>
                  <a:pt x="1427885" y="300446"/>
                </a:cubicBezTo>
                <a:cubicBezTo>
                  <a:pt x="1446924" y="289023"/>
                  <a:pt x="1471428" y="291737"/>
                  <a:pt x="1493199" y="287383"/>
                </a:cubicBezTo>
                <a:cubicBezTo>
                  <a:pt x="1480136" y="283029"/>
                  <a:pt x="1467739" y="273264"/>
                  <a:pt x="1454010" y="274320"/>
                </a:cubicBezTo>
                <a:cubicBezTo>
                  <a:pt x="1335039" y="283472"/>
                  <a:pt x="1357707" y="292505"/>
                  <a:pt x="1284193" y="313509"/>
                </a:cubicBezTo>
                <a:cubicBezTo>
                  <a:pt x="1266931" y="318441"/>
                  <a:pt x="1249359" y="322218"/>
                  <a:pt x="1231942" y="326572"/>
                </a:cubicBezTo>
                <a:cubicBezTo>
                  <a:pt x="1183123" y="399798"/>
                  <a:pt x="1235886" y="340669"/>
                  <a:pt x="1140502" y="378823"/>
                </a:cubicBezTo>
                <a:cubicBezTo>
                  <a:pt x="1116928" y="388253"/>
                  <a:pt x="1097382" y="405682"/>
                  <a:pt x="1075188" y="418012"/>
                </a:cubicBezTo>
                <a:cubicBezTo>
                  <a:pt x="1058165" y="427469"/>
                  <a:pt x="1014228" y="461555"/>
                  <a:pt x="1022936" y="444138"/>
                </a:cubicBezTo>
                <a:cubicBezTo>
                  <a:pt x="1039459" y="411091"/>
                  <a:pt x="1075187" y="391886"/>
                  <a:pt x="1101313" y="365760"/>
                </a:cubicBezTo>
                <a:cubicBezTo>
                  <a:pt x="1114376" y="352697"/>
                  <a:pt x="1123979" y="334834"/>
                  <a:pt x="1140502" y="326572"/>
                </a:cubicBezTo>
                <a:cubicBezTo>
                  <a:pt x="1206795" y="293425"/>
                  <a:pt x="1176551" y="311248"/>
                  <a:pt x="1231942" y="274320"/>
                </a:cubicBezTo>
                <a:cubicBezTo>
                  <a:pt x="1245974" y="253273"/>
                  <a:pt x="1290269" y="214137"/>
                  <a:pt x="1218879" y="222069"/>
                </a:cubicBezTo>
                <a:cubicBezTo>
                  <a:pt x="900622" y="257431"/>
                  <a:pt x="912668" y="256167"/>
                  <a:pt x="735553" y="300446"/>
                </a:cubicBezTo>
                <a:cubicBezTo>
                  <a:pt x="718136" y="313509"/>
                  <a:pt x="705073" y="339635"/>
                  <a:pt x="683302" y="339635"/>
                </a:cubicBezTo>
                <a:cubicBezTo>
                  <a:pt x="669532" y="339635"/>
                  <a:pt x="696365" y="314216"/>
                  <a:pt x="696365" y="300446"/>
                </a:cubicBezTo>
                <a:cubicBezTo>
                  <a:pt x="696365" y="204553"/>
                  <a:pt x="687656" y="108857"/>
                  <a:pt x="683302" y="13063"/>
                </a:cubicBezTo>
                <a:cubicBezTo>
                  <a:pt x="670239" y="52252"/>
                  <a:pt x="654132" y="90554"/>
                  <a:pt x="644113" y="130629"/>
                </a:cubicBezTo>
                <a:cubicBezTo>
                  <a:pt x="636656" y="160458"/>
                  <a:pt x="620130" y="320356"/>
                  <a:pt x="617988" y="339635"/>
                </a:cubicBezTo>
                <a:cubicBezTo>
                  <a:pt x="604925" y="335281"/>
                  <a:pt x="589551" y="335174"/>
                  <a:pt x="578799" y="326572"/>
                </a:cubicBezTo>
                <a:cubicBezTo>
                  <a:pt x="563412" y="314262"/>
                  <a:pt x="532977" y="247990"/>
                  <a:pt x="526548" y="235132"/>
                </a:cubicBezTo>
                <a:cubicBezTo>
                  <a:pt x="517839" y="191589"/>
                  <a:pt x="510407" y="147771"/>
                  <a:pt x="500422" y="104503"/>
                </a:cubicBezTo>
                <a:cubicBezTo>
                  <a:pt x="494838" y="80305"/>
                  <a:pt x="467109" y="14689"/>
                  <a:pt x="461233" y="0"/>
                </a:cubicBezTo>
                <a:cubicBezTo>
                  <a:pt x="452525" y="13063"/>
                  <a:pt x="437437" y="23663"/>
                  <a:pt x="435108" y="39189"/>
                </a:cubicBezTo>
                <a:cubicBezTo>
                  <a:pt x="404751" y="241575"/>
                  <a:pt x="471238" y="332739"/>
                  <a:pt x="382856" y="209006"/>
                </a:cubicBezTo>
                <a:cubicBezTo>
                  <a:pt x="373731" y="196231"/>
                  <a:pt x="365439" y="182881"/>
                  <a:pt x="356730" y="169818"/>
                </a:cubicBezTo>
                <a:cubicBezTo>
                  <a:pt x="350126" y="136793"/>
                  <a:pt x="344585" y="79294"/>
                  <a:pt x="317542" y="52252"/>
                </a:cubicBezTo>
                <a:cubicBezTo>
                  <a:pt x="303772" y="38482"/>
                  <a:pt x="282707" y="34835"/>
                  <a:pt x="265290" y="26126"/>
                </a:cubicBezTo>
                <a:cubicBezTo>
                  <a:pt x="269644" y="43543"/>
                  <a:pt x="269446" y="62790"/>
                  <a:pt x="278353" y="78378"/>
                </a:cubicBezTo>
                <a:cubicBezTo>
                  <a:pt x="287519" y="94418"/>
                  <a:pt x="310039" y="100685"/>
                  <a:pt x="317542" y="117566"/>
                </a:cubicBezTo>
                <a:cubicBezTo>
                  <a:pt x="402271" y="308203"/>
                  <a:pt x="258747" y="100129"/>
                  <a:pt x="369793" y="248195"/>
                </a:cubicBezTo>
                <a:cubicBezTo>
                  <a:pt x="377085" y="284654"/>
                  <a:pt x="406023" y="344975"/>
                  <a:pt x="343668" y="365760"/>
                </a:cubicBezTo>
                <a:cubicBezTo>
                  <a:pt x="318541" y="374136"/>
                  <a:pt x="291416" y="357052"/>
                  <a:pt x="265290" y="352698"/>
                </a:cubicBezTo>
                <a:cubicBezTo>
                  <a:pt x="247873" y="330926"/>
                  <a:pt x="225508" y="312321"/>
                  <a:pt x="213039" y="287383"/>
                </a:cubicBezTo>
                <a:cubicBezTo>
                  <a:pt x="203110" y="267524"/>
                  <a:pt x="206356" y="243335"/>
                  <a:pt x="199976" y="222069"/>
                </a:cubicBezTo>
                <a:cubicBezTo>
                  <a:pt x="193238" y="199609"/>
                  <a:pt x="183676" y="178045"/>
                  <a:pt x="173850" y="156755"/>
                </a:cubicBezTo>
                <a:cubicBezTo>
                  <a:pt x="121981" y="44372"/>
                  <a:pt x="89960" y="20614"/>
                  <a:pt x="160788" y="91440"/>
                </a:cubicBezTo>
                <a:cubicBezTo>
                  <a:pt x="178205" y="139337"/>
                  <a:pt x="196922" y="186782"/>
                  <a:pt x="213039" y="235132"/>
                </a:cubicBezTo>
                <a:cubicBezTo>
                  <a:pt x="218716" y="252164"/>
                  <a:pt x="229623" y="269779"/>
                  <a:pt x="226102" y="287383"/>
                </a:cubicBezTo>
                <a:cubicBezTo>
                  <a:pt x="220373" y="316025"/>
                  <a:pt x="199976" y="339634"/>
                  <a:pt x="186913" y="365760"/>
                </a:cubicBezTo>
                <a:cubicBezTo>
                  <a:pt x="173850" y="361406"/>
                  <a:pt x="157461" y="362434"/>
                  <a:pt x="147725" y="352698"/>
                </a:cubicBezTo>
                <a:cubicBezTo>
                  <a:pt x="137988" y="342961"/>
                  <a:pt x="141494" y="325464"/>
                  <a:pt x="134662" y="313509"/>
                </a:cubicBezTo>
                <a:cubicBezTo>
                  <a:pt x="123860" y="294606"/>
                  <a:pt x="114666" y="285745"/>
                  <a:pt x="95473" y="261258"/>
                </a:cubicBezTo>
                <a:cubicBezTo>
                  <a:pt x="76280" y="236771"/>
                  <a:pt x="28215" y="184003"/>
                  <a:pt x="19507" y="166586"/>
                </a:cubicBezTo>
                <a:cubicBezTo>
                  <a:pt x="-12268" y="256097"/>
                  <a:pt x="4435" y="401739"/>
                  <a:pt x="4033" y="457200"/>
                </a:cubicBezTo>
                <a:cubicBezTo>
                  <a:pt x="3631" y="512661"/>
                  <a:pt x="12742" y="460162"/>
                  <a:pt x="17096" y="499351"/>
                </a:cubicBezTo>
                <a:cubicBezTo>
                  <a:pt x="43222" y="494997"/>
                  <a:pt x="39779" y="521035"/>
                  <a:pt x="60968" y="505143"/>
                </a:cubicBezTo>
                <a:cubicBezTo>
                  <a:pt x="95802" y="479017"/>
                  <a:pt x="173850" y="457200"/>
                  <a:pt x="173850" y="457200"/>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pic>
        <p:nvPicPr>
          <p:cNvPr id="5428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81675" y="4868863"/>
            <a:ext cx="3386138"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Полилиния 48"/>
          <p:cNvSpPr/>
          <p:nvPr/>
        </p:nvSpPr>
        <p:spPr>
          <a:xfrm>
            <a:off x="-31750" y="5815013"/>
            <a:ext cx="4106863" cy="1098550"/>
          </a:xfrm>
          <a:custGeom>
            <a:avLst/>
            <a:gdLst>
              <a:gd name="connsiteX0" fmla="*/ 135650 w 4015319"/>
              <a:gd name="connsiteY0" fmla="*/ 378823 h 1323443"/>
              <a:gd name="connsiteX1" fmla="*/ 122587 w 4015319"/>
              <a:gd name="connsiteY1" fmla="*/ 300445 h 1323443"/>
              <a:gd name="connsiteX2" fmla="*/ 96462 w 4015319"/>
              <a:gd name="connsiteY2" fmla="*/ 248194 h 1323443"/>
              <a:gd name="connsiteX3" fmla="*/ 148713 w 4015319"/>
              <a:gd name="connsiteY3" fmla="*/ 117565 h 1323443"/>
              <a:gd name="connsiteX4" fmla="*/ 200964 w 4015319"/>
              <a:gd name="connsiteY4" fmla="*/ 104503 h 1323443"/>
              <a:gd name="connsiteX5" fmla="*/ 645102 w 4015319"/>
              <a:gd name="connsiteY5" fmla="*/ 91440 h 1323443"/>
              <a:gd name="connsiteX6" fmla="*/ 697353 w 4015319"/>
              <a:gd name="connsiteY6" fmla="*/ 52251 h 1323443"/>
              <a:gd name="connsiteX7" fmla="*/ 762667 w 4015319"/>
              <a:gd name="connsiteY7" fmla="*/ 26125 h 1323443"/>
              <a:gd name="connsiteX8" fmla="*/ 814919 w 4015319"/>
              <a:gd name="connsiteY8" fmla="*/ 0 h 1323443"/>
              <a:gd name="connsiteX9" fmla="*/ 801856 w 4015319"/>
              <a:gd name="connsiteY9" fmla="*/ 91440 h 1323443"/>
              <a:gd name="connsiteX10" fmla="*/ 854107 w 4015319"/>
              <a:gd name="connsiteY10" fmla="*/ 117565 h 1323443"/>
              <a:gd name="connsiteX11" fmla="*/ 1089239 w 4015319"/>
              <a:gd name="connsiteY11" fmla="*/ 130628 h 1323443"/>
              <a:gd name="connsiteX12" fmla="*/ 932484 w 4015319"/>
              <a:gd name="connsiteY12" fmla="*/ 156754 h 1323443"/>
              <a:gd name="connsiteX13" fmla="*/ 880233 w 4015319"/>
              <a:gd name="connsiteY13" fmla="*/ 195943 h 1323443"/>
              <a:gd name="connsiteX14" fmla="*/ 827982 w 4015319"/>
              <a:gd name="connsiteY14" fmla="*/ 222068 h 1323443"/>
              <a:gd name="connsiteX15" fmla="*/ 1272119 w 4015319"/>
              <a:gd name="connsiteY15" fmla="*/ 300445 h 1323443"/>
              <a:gd name="connsiteX16" fmla="*/ 1219867 w 4015319"/>
              <a:gd name="connsiteY16" fmla="*/ 326571 h 1323443"/>
              <a:gd name="connsiteX17" fmla="*/ 1193742 w 4015319"/>
              <a:gd name="connsiteY17" fmla="*/ 365760 h 1323443"/>
              <a:gd name="connsiteX18" fmla="*/ 1154553 w 4015319"/>
              <a:gd name="connsiteY18" fmla="*/ 404948 h 1323443"/>
              <a:gd name="connsiteX19" fmla="*/ 1193742 w 4015319"/>
              <a:gd name="connsiteY19" fmla="*/ 431074 h 1323443"/>
              <a:gd name="connsiteX20" fmla="*/ 1389684 w 4015319"/>
              <a:gd name="connsiteY20" fmla="*/ 418011 h 1323443"/>
              <a:gd name="connsiteX21" fmla="*/ 1468062 w 4015319"/>
              <a:gd name="connsiteY21" fmla="*/ 365760 h 1323443"/>
              <a:gd name="connsiteX22" fmla="*/ 1768507 w 4015319"/>
              <a:gd name="connsiteY22" fmla="*/ 352697 h 1323443"/>
              <a:gd name="connsiteX23" fmla="*/ 2029764 w 4015319"/>
              <a:gd name="connsiteY23" fmla="*/ 391885 h 1323443"/>
              <a:gd name="connsiteX24" fmla="*/ 2003639 w 4015319"/>
              <a:gd name="connsiteY24" fmla="*/ 431074 h 1323443"/>
              <a:gd name="connsiteX25" fmla="*/ 1964450 w 4015319"/>
              <a:gd name="connsiteY25" fmla="*/ 457200 h 1323443"/>
              <a:gd name="connsiteX26" fmla="*/ 1899136 w 4015319"/>
              <a:gd name="connsiteY26" fmla="*/ 535577 h 1323443"/>
              <a:gd name="connsiteX27" fmla="*/ 1912199 w 4015319"/>
              <a:gd name="connsiteY27" fmla="*/ 640080 h 1323443"/>
              <a:gd name="connsiteX28" fmla="*/ 1951387 w 4015319"/>
              <a:gd name="connsiteY28" fmla="*/ 613954 h 1323443"/>
              <a:gd name="connsiteX29" fmla="*/ 1990576 w 4015319"/>
              <a:gd name="connsiteY29" fmla="*/ 561703 h 1323443"/>
              <a:gd name="connsiteX30" fmla="*/ 2055890 w 4015319"/>
              <a:gd name="connsiteY30" fmla="*/ 457200 h 1323443"/>
              <a:gd name="connsiteX31" fmla="*/ 2095079 w 4015319"/>
              <a:gd name="connsiteY31" fmla="*/ 444137 h 1323443"/>
              <a:gd name="connsiteX32" fmla="*/ 2134267 w 4015319"/>
              <a:gd name="connsiteY32" fmla="*/ 613954 h 1323443"/>
              <a:gd name="connsiteX33" fmla="*/ 2173456 w 4015319"/>
              <a:gd name="connsiteY33" fmla="*/ 561703 h 1323443"/>
              <a:gd name="connsiteX34" fmla="*/ 2212644 w 4015319"/>
              <a:gd name="connsiteY34" fmla="*/ 535577 h 1323443"/>
              <a:gd name="connsiteX35" fmla="*/ 2225707 w 4015319"/>
              <a:gd name="connsiteY35" fmla="*/ 731520 h 1323443"/>
              <a:gd name="connsiteX36" fmla="*/ 2486964 w 4015319"/>
              <a:gd name="connsiteY36" fmla="*/ 692331 h 1323443"/>
              <a:gd name="connsiteX37" fmla="*/ 2591467 w 4015319"/>
              <a:gd name="connsiteY37" fmla="*/ 666205 h 1323443"/>
              <a:gd name="connsiteX38" fmla="*/ 2787410 w 4015319"/>
              <a:gd name="connsiteY38" fmla="*/ 600891 h 1323443"/>
              <a:gd name="connsiteX39" fmla="*/ 2839662 w 4015319"/>
              <a:gd name="connsiteY39" fmla="*/ 613954 h 1323443"/>
              <a:gd name="connsiteX40" fmla="*/ 2800473 w 4015319"/>
              <a:gd name="connsiteY40" fmla="*/ 770708 h 1323443"/>
              <a:gd name="connsiteX41" fmla="*/ 2826599 w 4015319"/>
              <a:gd name="connsiteY41" fmla="*/ 822960 h 1323443"/>
              <a:gd name="connsiteX42" fmla="*/ 2931102 w 4015319"/>
              <a:gd name="connsiteY42" fmla="*/ 783771 h 1323443"/>
              <a:gd name="connsiteX43" fmla="*/ 3009479 w 4015319"/>
              <a:gd name="connsiteY43" fmla="*/ 705394 h 1323443"/>
              <a:gd name="connsiteX44" fmla="*/ 3074793 w 4015319"/>
              <a:gd name="connsiteY44" fmla="*/ 600891 h 1323443"/>
              <a:gd name="connsiteX45" fmla="*/ 3087856 w 4015319"/>
              <a:gd name="connsiteY45" fmla="*/ 561703 h 1323443"/>
              <a:gd name="connsiteX46" fmla="*/ 3192359 w 4015319"/>
              <a:gd name="connsiteY46" fmla="*/ 457200 h 1323443"/>
              <a:gd name="connsiteX47" fmla="*/ 3244610 w 4015319"/>
              <a:gd name="connsiteY47" fmla="*/ 404948 h 1323443"/>
              <a:gd name="connsiteX48" fmla="*/ 3257673 w 4015319"/>
              <a:gd name="connsiteY48" fmla="*/ 901337 h 1323443"/>
              <a:gd name="connsiteX49" fmla="*/ 3296862 w 4015319"/>
              <a:gd name="connsiteY49" fmla="*/ 888274 h 1323443"/>
              <a:gd name="connsiteX50" fmla="*/ 3309924 w 4015319"/>
              <a:gd name="connsiteY50" fmla="*/ 849085 h 1323443"/>
              <a:gd name="connsiteX51" fmla="*/ 3349113 w 4015319"/>
              <a:gd name="connsiteY51" fmla="*/ 809897 h 1323443"/>
              <a:gd name="connsiteX52" fmla="*/ 3375239 w 4015319"/>
              <a:gd name="connsiteY52" fmla="*/ 770708 h 1323443"/>
              <a:gd name="connsiteX53" fmla="*/ 3505867 w 4015319"/>
              <a:gd name="connsiteY53" fmla="*/ 613954 h 1323443"/>
              <a:gd name="connsiteX54" fmla="*/ 3518930 w 4015319"/>
              <a:gd name="connsiteY54" fmla="*/ 770708 h 1323443"/>
              <a:gd name="connsiteX55" fmla="*/ 3479742 w 4015319"/>
              <a:gd name="connsiteY55" fmla="*/ 809897 h 1323443"/>
              <a:gd name="connsiteX56" fmla="*/ 3453616 w 4015319"/>
              <a:gd name="connsiteY56" fmla="*/ 888274 h 1323443"/>
              <a:gd name="connsiteX57" fmla="*/ 3440553 w 4015319"/>
              <a:gd name="connsiteY57" fmla="*/ 940525 h 1323443"/>
              <a:gd name="connsiteX58" fmla="*/ 3505867 w 4015319"/>
              <a:gd name="connsiteY58" fmla="*/ 927463 h 1323443"/>
              <a:gd name="connsiteX59" fmla="*/ 3545056 w 4015319"/>
              <a:gd name="connsiteY59" fmla="*/ 888274 h 1323443"/>
              <a:gd name="connsiteX60" fmla="*/ 3688747 w 4015319"/>
              <a:gd name="connsiteY60" fmla="*/ 914400 h 1323443"/>
              <a:gd name="connsiteX61" fmla="*/ 3727936 w 4015319"/>
              <a:gd name="connsiteY61" fmla="*/ 940525 h 1323443"/>
              <a:gd name="connsiteX62" fmla="*/ 4015319 w 4015319"/>
              <a:gd name="connsiteY62" fmla="*/ 966651 h 1323443"/>
              <a:gd name="connsiteX63" fmla="*/ 4002256 w 4015319"/>
              <a:gd name="connsiteY63" fmla="*/ 1031965 h 1323443"/>
              <a:gd name="connsiteX64" fmla="*/ 3858564 w 4015319"/>
              <a:gd name="connsiteY64" fmla="*/ 1071154 h 1323443"/>
              <a:gd name="connsiteX65" fmla="*/ 3662622 w 4015319"/>
              <a:gd name="connsiteY65" fmla="*/ 1110343 h 1323443"/>
              <a:gd name="connsiteX66" fmla="*/ 3571182 w 4015319"/>
              <a:gd name="connsiteY66" fmla="*/ 1149531 h 1323443"/>
              <a:gd name="connsiteX67" fmla="*/ 1389684 w 4015319"/>
              <a:gd name="connsiteY67" fmla="*/ 1162594 h 1323443"/>
              <a:gd name="connsiteX68" fmla="*/ 1141490 w 4015319"/>
              <a:gd name="connsiteY68" fmla="*/ 1188720 h 1323443"/>
              <a:gd name="connsiteX69" fmla="*/ 1102302 w 4015319"/>
              <a:gd name="connsiteY69" fmla="*/ 1201783 h 1323443"/>
              <a:gd name="connsiteX70" fmla="*/ 775730 w 4015319"/>
              <a:gd name="connsiteY70" fmla="*/ 1267097 h 1323443"/>
              <a:gd name="connsiteX71" fmla="*/ 579787 w 4015319"/>
              <a:gd name="connsiteY71" fmla="*/ 1280160 h 1323443"/>
              <a:gd name="connsiteX72" fmla="*/ 409970 w 4015319"/>
              <a:gd name="connsiteY72" fmla="*/ 1319348 h 1323443"/>
              <a:gd name="connsiteX73" fmla="*/ 135650 w 4015319"/>
              <a:gd name="connsiteY73" fmla="*/ 130628 h 1323443"/>
              <a:gd name="connsiteX74" fmla="*/ 161776 w 4015319"/>
              <a:gd name="connsiteY74" fmla="*/ 65314 h 1323443"/>
              <a:gd name="connsiteX0" fmla="*/ 40414 w 3920083"/>
              <a:gd name="connsiteY0" fmla="*/ 378823 h 1334392"/>
              <a:gd name="connsiteX1" fmla="*/ 27351 w 3920083"/>
              <a:gd name="connsiteY1" fmla="*/ 300445 h 1334392"/>
              <a:gd name="connsiteX2" fmla="*/ 1226 w 3920083"/>
              <a:gd name="connsiteY2" fmla="*/ 248194 h 1334392"/>
              <a:gd name="connsiteX3" fmla="*/ 53477 w 3920083"/>
              <a:gd name="connsiteY3" fmla="*/ 117565 h 1334392"/>
              <a:gd name="connsiteX4" fmla="*/ 105728 w 3920083"/>
              <a:gd name="connsiteY4" fmla="*/ 104503 h 1334392"/>
              <a:gd name="connsiteX5" fmla="*/ 549866 w 3920083"/>
              <a:gd name="connsiteY5" fmla="*/ 91440 h 1334392"/>
              <a:gd name="connsiteX6" fmla="*/ 602117 w 3920083"/>
              <a:gd name="connsiteY6" fmla="*/ 52251 h 1334392"/>
              <a:gd name="connsiteX7" fmla="*/ 667431 w 3920083"/>
              <a:gd name="connsiteY7" fmla="*/ 26125 h 1334392"/>
              <a:gd name="connsiteX8" fmla="*/ 719683 w 3920083"/>
              <a:gd name="connsiteY8" fmla="*/ 0 h 1334392"/>
              <a:gd name="connsiteX9" fmla="*/ 706620 w 3920083"/>
              <a:gd name="connsiteY9" fmla="*/ 91440 h 1334392"/>
              <a:gd name="connsiteX10" fmla="*/ 758871 w 3920083"/>
              <a:gd name="connsiteY10" fmla="*/ 117565 h 1334392"/>
              <a:gd name="connsiteX11" fmla="*/ 994003 w 3920083"/>
              <a:gd name="connsiteY11" fmla="*/ 130628 h 1334392"/>
              <a:gd name="connsiteX12" fmla="*/ 837248 w 3920083"/>
              <a:gd name="connsiteY12" fmla="*/ 156754 h 1334392"/>
              <a:gd name="connsiteX13" fmla="*/ 784997 w 3920083"/>
              <a:gd name="connsiteY13" fmla="*/ 195943 h 1334392"/>
              <a:gd name="connsiteX14" fmla="*/ 732746 w 3920083"/>
              <a:gd name="connsiteY14" fmla="*/ 222068 h 1334392"/>
              <a:gd name="connsiteX15" fmla="*/ 1176883 w 3920083"/>
              <a:gd name="connsiteY15" fmla="*/ 300445 h 1334392"/>
              <a:gd name="connsiteX16" fmla="*/ 1124631 w 3920083"/>
              <a:gd name="connsiteY16" fmla="*/ 326571 h 1334392"/>
              <a:gd name="connsiteX17" fmla="*/ 1098506 w 3920083"/>
              <a:gd name="connsiteY17" fmla="*/ 365760 h 1334392"/>
              <a:gd name="connsiteX18" fmla="*/ 1059317 w 3920083"/>
              <a:gd name="connsiteY18" fmla="*/ 404948 h 1334392"/>
              <a:gd name="connsiteX19" fmla="*/ 1098506 w 3920083"/>
              <a:gd name="connsiteY19" fmla="*/ 431074 h 1334392"/>
              <a:gd name="connsiteX20" fmla="*/ 1294448 w 3920083"/>
              <a:gd name="connsiteY20" fmla="*/ 418011 h 1334392"/>
              <a:gd name="connsiteX21" fmla="*/ 1372826 w 3920083"/>
              <a:gd name="connsiteY21" fmla="*/ 365760 h 1334392"/>
              <a:gd name="connsiteX22" fmla="*/ 1673271 w 3920083"/>
              <a:gd name="connsiteY22" fmla="*/ 352697 h 1334392"/>
              <a:gd name="connsiteX23" fmla="*/ 1934528 w 3920083"/>
              <a:gd name="connsiteY23" fmla="*/ 391885 h 1334392"/>
              <a:gd name="connsiteX24" fmla="*/ 1908403 w 3920083"/>
              <a:gd name="connsiteY24" fmla="*/ 431074 h 1334392"/>
              <a:gd name="connsiteX25" fmla="*/ 1869214 w 3920083"/>
              <a:gd name="connsiteY25" fmla="*/ 457200 h 1334392"/>
              <a:gd name="connsiteX26" fmla="*/ 1803900 w 3920083"/>
              <a:gd name="connsiteY26" fmla="*/ 535577 h 1334392"/>
              <a:gd name="connsiteX27" fmla="*/ 1816963 w 3920083"/>
              <a:gd name="connsiteY27" fmla="*/ 640080 h 1334392"/>
              <a:gd name="connsiteX28" fmla="*/ 1856151 w 3920083"/>
              <a:gd name="connsiteY28" fmla="*/ 613954 h 1334392"/>
              <a:gd name="connsiteX29" fmla="*/ 1895340 w 3920083"/>
              <a:gd name="connsiteY29" fmla="*/ 561703 h 1334392"/>
              <a:gd name="connsiteX30" fmla="*/ 1960654 w 3920083"/>
              <a:gd name="connsiteY30" fmla="*/ 457200 h 1334392"/>
              <a:gd name="connsiteX31" fmla="*/ 1999843 w 3920083"/>
              <a:gd name="connsiteY31" fmla="*/ 444137 h 1334392"/>
              <a:gd name="connsiteX32" fmla="*/ 2039031 w 3920083"/>
              <a:gd name="connsiteY32" fmla="*/ 613954 h 1334392"/>
              <a:gd name="connsiteX33" fmla="*/ 2078220 w 3920083"/>
              <a:gd name="connsiteY33" fmla="*/ 561703 h 1334392"/>
              <a:gd name="connsiteX34" fmla="*/ 2117408 w 3920083"/>
              <a:gd name="connsiteY34" fmla="*/ 535577 h 1334392"/>
              <a:gd name="connsiteX35" fmla="*/ 2130471 w 3920083"/>
              <a:gd name="connsiteY35" fmla="*/ 731520 h 1334392"/>
              <a:gd name="connsiteX36" fmla="*/ 2391728 w 3920083"/>
              <a:gd name="connsiteY36" fmla="*/ 692331 h 1334392"/>
              <a:gd name="connsiteX37" fmla="*/ 2496231 w 3920083"/>
              <a:gd name="connsiteY37" fmla="*/ 666205 h 1334392"/>
              <a:gd name="connsiteX38" fmla="*/ 2692174 w 3920083"/>
              <a:gd name="connsiteY38" fmla="*/ 600891 h 1334392"/>
              <a:gd name="connsiteX39" fmla="*/ 2744426 w 3920083"/>
              <a:gd name="connsiteY39" fmla="*/ 613954 h 1334392"/>
              <a:gd name="connsiteX40" fmla="*/ 2705237 w 3920083"/>
              <a:gd name="connsiteY40" fmla="*/ 770708 h 1334392"/>
              <a:gd name="connsiteX41" fmla="*/ 2731363 w 3920083"/>
              <a:gd name="connsiteY41" fmla="*/ 822960 h 1334392"/>
              <a:gd name="connsiteX42" fmla="*/ 2835866 w 3920083"/>
              <a:gd name="connsiteY42" fmla="*/ 783771 h 1334392"/>
              <a:gd name="connsiteX43" fmla="*/ 2914243 w 3920083"/>
              <a:gd name="connsiteY43" fmla="*/ 705394 h 1334392"/>
              <a:gd name="connsiteX44" fmla="*/ 2979557 w 3920083"/>
              <a:gd name="connsiteY44" fmla="*/ 600891 h 1334392"/>
              <a:gd name="connsiteX45" fmla="*/ 2992620 w 3920083"/>
              <a:gd name="connsiteY45" fmla="*/ 561703 h 1334392"/>
              <a:gd name="connsiteX46" fmla="*/ 3097123 w 3920083"/>
              <a:gd name="connsiteY46" fmla="*/ 457200 h 1334392"/>
              <a:gd name="connsiteX47" fmla="*/ 3149374 w 3920083"/>
              <a:gd name="connsiteY47" fmla="*/ 404948 h 1334392"/>
              <a:gd name="connsiteX48" fmla="*/ 3162437 w 3920083"/>
              <a:gd name="connsiteY48" fmla="*/ 901337 h 1334392"/>
              <a:gd name="connsiteX49" fmla="*/ 3201626 w 3920083"/>
              <a:gd name="connsiteY49" fmla="*/ 888274 h 1334392"/>
              <a:gd name="connsiteX50" fmla="*/ 3214688 w 3920083"/>
              <a:gd name="connsiteY50" fmla="*/ 849085 h 1334392"/>
              <a:gd name="connsiteX51" fmla="*/ 3253877 w 3920083"/>
              <a:gd name="connsiteY51" fmla="*/ 809897 h 1334392"/>
              <a:gd name="connsiteX52" fmla="*/ 3280003 w 3920083"/>
              <a:gd name="connsiteY52" fmla="*/ 770708 h 1334392"/>
              <a:gd name="connsiteX53" fmla="*/ 3410631 w 3920083"/>
              <a:gd name="connsiteY53" fmla="*/ 613954 h 1334392"/>
              <a:gd name="connsiteX54" fmla="*/ 3423694 w 3920083"/>
              <a:gd name="connsiteY54" fmla="*/ 770708 h 1334392"/>
              <a:gd name="connsiteX55" fmla="*/ 3384506 w 3920083"/>
              <a:gd name="connsiteY55" fmla="*/ 809897 h 1334392"/>
              <a:gd name="connsiteX56" fmla="*/ 3358380 w 3920083"/>
              <a:gd name="connsiteY56" fmla="*/ 888274 h 1334392"/>
              <a:gd name="connsiteX57" fmla="*/ 3345317 w 3920083"/>
              <a:gd name="connsiteY57" fmla="*/ 940525 h 1334392"/>
              <a:gd name="connsiteX58" fmla="*/ 3410631 w 3920083"/>
              <a:gd name="connsiteY58" fmla="*/ 927463 h 1334392"/>
              <a:gd name="connsiteX59" fmla="*/ 3449820 w 3920083"/>
              <a:gd name="connsiteY59" fmla="*/ 888274 h 1334392"/>
              <a:gd name="connsiteX60" fmla="*/ 3593511 w 3920083"/>
              <a:gd name="connsiteY60" fmla="*/ 914400 h 1334392"/>
              <a:gd name="connsiteX61" fmla="*/ 3632700 w 3920083"/>
              <a:gd name="connsiteY61" fmla="*/ 940525 h 1334392"/>
              <a:gd name="connsiteX62" fmla="*/ 3920083 w 3920083"/>
              <a:gd name="connsiteY62" fmla="*/ 966651 h 1334392"/>
              <a:gd name="connsiteX63" fmla="*/ 3907020 w 3920083"/>
              <a:gd name="connsiteY63" fmla="*/ 1031965 h 1334392"/>
              <a:gd name="connsiteX64" fmla="*/ 3763328 w 3920083"/>
              <a:gd name="connsiteY64" fmla="*/ 1071154 h 1334392"/>
              <a:gd name="connsiteX65" fmla="*/ 3567386 w 3920083"/>
              <a:gd name="connsiteY65" fmla="*/ 1110343 h 1334392"/>
              <a:gd name="connsiteX66" fmla="*/ 3475946 w 3920083"/>
              <a:gd name="connsiteY66" fmla="*/ 1149531 h 1334392"/>
              <a:gd name="connsiteX67" fmla="*/ 1294448 w 3920083"/>
              <a:gd name="connsiteY67" fmla="*/ 1162594 h 1334392"/>
              <a:gd name="connsiteX68" fmla="*/ 1046254 w 3920083"/>
              <a:gd name="connsiteY68" fmla="*/ 1188720 h 1334392"/>
              <a:gd name="connsiteX69" fmla="*/ 1007066 w 3920083"/>
              <a:gd name="connsiteY69" fmla="*/ 1201783 h 1334392"/>
              <a:gd name="connsiteX70" fmla="*/ 680494 w 3920083"/>
              <a:gd name="connsiteY70" fmla="*/ 1267097 h 1334392"/>
              <a:gd name="connsiteX71" fmla="*/ 484551 w 3920083"/>
              <a:gd name="connsiteY71" fmla="*/ 1280160 h 1334392"/>
              <a:gd name="connsiteX72" fmla="*/ 314734 w 3920083"/>
              <a:gd name="connsiteY72" fmla="*/ 1319348 h 1334392"/>
              <a:gd name="connsiteX73" fmla="*/ 35132 w 3920083"/>
              <a:gd name="connsiteY73" fmla="*/ 1005839 h 1334392"/>
              <a:gd name="connsiteX74" fmla="*/ 40414 w 3920083"/>
              <a:gd name="connsiteY74" fmla="*/ 130628 h 1334392"/>
              <a:gd name="connsiteX75" fmla="*/ 66540 w 3920083"/>
              <a:gd name="connsiteY75" fmla="*/ 65314 h 1334392"/>
              <a:gd name="connsiteX0" fmla="*/ 40414 w 3920083"/>
              <a:gd name="connsiteY0" fmla="*/ 378823 h 1281510"/>
              <a:gd name="connsiteX1" fmla="*/ 27351 w 3920083"/>
              <a:gd name="connsiteY1" fmla="*/ 300445 h 1281510"/>
              <a:gd name="connsiteX2" fmla="*/ 1226 w 3920083"/>
              <a:gd name="connsiteY2" fmla="*/ 248194 h 1281510"/>
              <a:gd name="connsiteX3" fmla="*/ 53477 w 3920083"/>
              <a:gd name="connsiteY3" fmla="*/ 117565 h 1281510"/>
              <a:gd name="connsiteX4" fmla="*/ 105728 w 3920083"/>
              <a:gd name="connsiteY4" fmla="*/ 104503 h 1281510"/>
              <a:gd name="connsiteX5" fmla="*/ 549866 w 3920083"/>
              <a:gd name="connsiteY5" fmla="*/ 91440 h 1281510"/>
              <a:gd name="connsiteX6" fmla="*/ 602117 w 3920083"/>
              <a:gd name="connsiteY6" fmla="*/ 52251 h 1281510"/>
              <a:gd name="connsiteX7" fmla="*/ 667431 w 3920083"/>
              <a:gd name="connsiteY7" fmla="*/ 26125 h 1281510"/>
              <a:gd name="connsiteX8" fmla="*/ 719683 w 3920083"/>
              <a:gd name="connsiteY8" fmla="*/ 0 h 1281510"/>
              <a:gd name="connsiteX9" fmla="*/ 706620 w 3920083"/>
              <a:gd name="connsiteY9" fmla="*/ 91440 h 1281510"/>
              <a:gd name="connsiteX10" fmla="*/ 758871 w 3920083"/>
              <a:gd name="connsiteY10" fmla="*/ 117565 h 1281510"/>
              <a:gd name="connsiteX11" fmla="*/ 994003 w 3920083"/>
              <a:gd name="connsiteY11" fmla="*/ 130628 h 1281510"/>
              <a:gd name="connsiteX12" fmla="*/ 837248 w 3920083"/>
              <a:gd name="connsiteY12" fmla="*/ 156754 h 1281510"/>
              <a:gd name="connsiteX13" fmla="*/ 784997 w 3920083"/>
              <a:gd name="connsiteY13" fmla="*/ 195943 h 1281510"/>
              <a:gd name="connsiteX14" fmla="*/ 732746 w 3920083"/>
              <a:gd name="connsiteY14" fmla="*/ 222068 h 1281510"/>
              <a:gd name="connsiteX15" fmla="*/ 1176883 w 3920083"/>
              <a:gd name="connsiteY15" fmla="*/ 300445 h 1281510"/>
              <a:gd name="connsiteX16" fmla="*/ 1124631 w 3920083"/>
              <a:gd name="connsiteY16" fmla="*/ 326571 h 1281510"/>
              <a:gd name="connsiteX17" fmla="*/ 1098506 w 3920083"/>
              <a:gd name="connsiteY17" fmla="*/ 365760 h 1281510"/>
              <a:gd name="connsiteX18" fmla="*/ 1059317 w 3920083"/>
              <a:gd name="connsiteY18" fmla="*/ 404948 h 1281510"/>
              <a:gd name="connsiteX19" fmla="*/ 1098506 w 3920083"/>
              <a:gd name="connsiteY19" fmla="*/ 431074 h 1281510"/>
              <a:gd name="connsiteX20" fmla="*/ 1294448 w 3920083"/>
              <a:gd name="connsiteY20" fmla="*/ 418011 h 1281510"/>
              <a:gd name="connsiteX21" fmla="*/ 1372826 w 3920083"/>
              <a:gd name="connsiteY21" fmla="*/ 365760 h 1281510"/>
              <a:gd name="connsiteX22" fmla="*/ 1673271 w 3920083"/>
              <a:gd name="connsiteY22" fmla="*/ 352697 h 1281510"/>
              <a:gd name="connsiteX23" fmla="*/ 1934528 w 3920083"/>
              <a:gd name="connsiteY23" fmla="*/ 391885 h 1281510"/>
              <a:gd name="connsiteX24" fmla="*/ 1908403 w 3920083"/>
              <a:gd name="connsiteY24" fmla="*/ 431074 h 1281510"/>
              <a:gd name="connsiteX25" fmla="*/ 1869214 w 3920083"/>
              <a:gd name="connsiteY25" fmla="*/ 457200 h 1281510"/>
              <a:gd name="connsiteX26" fmla="*/ 1803900 w 3920083"/>
              <a:gd name="connsiteY26" fmla="*/ 535577 h 1281510"/>
              <a:gd name="connsiteX27" fmla="*/ 1816963 w 3920083"/>
              <a:gd name="connsiteY27" fmla="*/ 640080 h 1281510"/>
              <a:gd name="connsiteX28" fmla="*/ 1856151 w 3920083"/>
              <a:gd name="connsiteY28" fmla="*/ 613954 h 1281510"/>
              <a:gd name="connsiteX29" fmla="*/ 1895340 w 3920083"/>
              <a:gd name="connsiteY29" fmla="*/ 561703 h 1281510"/>
              <a:gd name="connsiteX30" fmla="*/ 1960654 w 3920083"/>
              <a:gd name="connsiteY30" fmla="*/ 457200 h 1281510"/>
              <a:gd name="connsiteX31" fmla="*/ 1999843 w 3920083"/>
              <a:gd name="connsiteY31" fmla="*/ 444137 h 1281510"/>
              <a:gd name="connsiteX32" fmla="*/ 2039031 w 3920083"/>
              <a:gd name="connsiteY32" fmla="*/ 613954 h 1281510"/>
              <a:gd name="connsiteX33" fmla="*/ 2078220 w 3920083"/>
              <a:gd name="connsiteY33" fmla="*/ 561703 h 1281510"/>
              <a:gd name="connsiteX34" fmla="*/ 2117408 w 3920083"/>
              <a:gd name="connsiteY34" fmla="*/ 535577 h 1281510"/>
              <a:gd name="connsiteX35" fmla="*/ 2130471 w 3920083"/>
              <a:gd name="connsiteY35" fmla="*/ 731520 h 1281510"/>
              <a:gd name="connsiteX36" fmla="*/ 2391728 w 3920083"/>
              <a:gd name="connsiteY36" fmla="*/ 692331 h 1281510"/>
              <a:gd name="connsiteX37" fmla="*/ 2496231 w 3920083"/>
              <a:gd name="connsiteY37" fmla="*/ 666205 h 1281510"/>
              <a:gd name="connsiteX38" fmla="*/ 2692174 w 3920083"/>
              <a:gd name="connsiteY38" fmla="*/ 600891 h 1281510"/>
              <a:gd name="connsiteX39" fmla="*/ 2744426 w 3920083"/>
              <a:gd name="connsiteY39" fmla="*/ 613954 h 1281510"/>
              <a:gd name="connsiteX40" fmla="*/ 2705237 w 3920083"/>
              <a:gd name="connsiteY40" fmla="*/ 770708 h 1281510"/>
              <a:gd name="connsiteX41" fmla="*/ 2731363 w 3920083"/>
              <a:gd name="connsiteY41" fmla="*/ 822960 h 1281510"/>
              <a:gd name="connsiteX42" fmla="*/ 2835866 w 3920083"/>
              <a:gd name="connsiteY42" fmla="*/ 783771 h 1281510"/>
              <a:gd name="connsiteX43" fmla="*/ 2914243 w 3920083"/>
              <a:gd name="connsiteY43" fmla="*/ 705394 h 1281510"/>
              <a:gd name="connsiteX44" fmla="*/ 2979557 w 3920083"/>
              <a:gd name="connsiteY44" fmla="*/ 600891 h 1281510"/>
              <a:gd name="connsiteX45" fmla="*/ 2992620 w 3920083"/>
              <a:gd name="connsiteY45" fmla="*/ 561703 h 1281510"/>
              <a:gd name="connsiteX46" fmla="*/ 3097123 w 3920083"/>
              <a:gd name="connsiteY46" fmla="*/ 457200 h 1281510"/>
              <a:gd name="connsiteX47" fmla="*/ 3149374 w 3920083"/>
              <a:gd name="connsiteY47" fmla="*/ 404948 h 1281510"/>
              <a:gd name="connsiteX48" fmla="*/ 3162437 w 3920083"/>
              <a:gd name="connsiteY48" fmla="*/ 901337 h 1281510"/>
              <a:gd name="connsiteX49" fmla="*/ 3201626 w 3920083"/>
              <a:gd name="connsiteY49" fmla="*/ 888274 h 1281510"/>
              <a:gd name="connsiteX50" fmla="*/ 3214688 w 3920083"/>
              <a:gd name="connsiteY50" fmla="*/ 849085 h 1281510"/>
              <a:gd name="connsiteX51" fmla="*/ 3253877 w 3920083"/>
              <a:gd name="connsiteY51" fmla="*/ 809897 h 1281510"/>
              <a:gd name="connsiteX52" fmla="*/ 3280003 w 3920083"/>
              <a:gd name="connsiteY52" fmla="*/ 770708 h 1281510"/>
              <a:gd name="connsiteX53" fmla="*/ 3410631 w 3920083"/>
              <a:gd name="connsiteY53" fmla="*/ 613954 h 1281510"/>
              <a:gd name="connsiteX54" fmla="*/ 3423694 w 3920083"/>
              <a:gd name="connsiteY54" fmla="*/ 770708 h 1281510"/>
              <a:gd name="connsiteX55" fmla="*/ 3384506 w 3920083"/>
              <a:gd name="connsiteY55" fmla="*/ 809897 h 1281510"/>
              <a:gd name="connsiteX56" fmla="*/ 3358380 w 3920083"/>
              <a:gd name="connsiteY56" fmla="*/ 888274 h 1281510"/>
              <a:gd name="connsiteX57" fmla="*/ 3345317 w 3920083"/>
              <a:gd name="connsiteY57" fmla="*/ 940525 h 1281510"/>
              <a:gd name="connsiteX58" fmla="*/ 3410631 w 3920083"/>
              <a:gd name="connsiteY58" fmla="*/ 927463 h 1281510"/>
              <a:gd name="connsiteX59" fmla="*/ 3449820 w 3920083"/>
              <a:gd name="connsiteY59" fmla="*/ 888274 h 1281510"/>
              <a:gd name="connsiteX60" fmla="*/ 3593511 w 3920083"/>
              <a:gd name="connsiteY60" fmla="*/ 914400 h 1281510"/>
              <a:gd name="connsiteX61" fmla="*/ 3632700 w 3920083"/>
              <a:gd name="connsiteY61" fmla="*/ 940525 h 1281510"/>
              <a:gd name="connsiteX62" fmla="*/ 3920083 w 3920083"/>
              <a:gd name="connsiteY62" fmla="*/ 966651 h 1281510"/>
              <a:gd name="connsiteX63" fmla="*/ 3907020 w 3920083"/>
              <a:gd name="connsiteY63" fmla="*/ 1031965 h 1281510"/>
              <a:gd name="connsiteX64" fmla="*/ 3763328 w 3920083"/>
              <a:gd name="connsiteY64" fmla="*/ 1071154 h 1281510"/>
              <a:gd name="connsiteX65" fmla="*/ 3567386 w 3920083"/>
              <a:gd name="connsiteY65" fmla="*/ 1110343 h 1281510"/>
              <a:gd name="connsiteX66" fmla="*/ 3475946 w 3920083"/>
              <a:gd name="connsiteY66" fmla="*/ 1149531 h 1281510"/>
              <a:gd name="connsiteX67" fmla="*/ 1294448 w 3920083"/>
              <a:gd name="connsiteY67" fmla="*/ 1162594 h 1281510"/>
              <a:gd name="connsiteX68" fmla="*/ 1046254 w 3920083"/>
              <a:gd name="connsiteY68" fmla="*/ 1188720 h 1281510"/>
              <a:gd name="connsiteX69" fmla="*/ 1007066 w 3920083"/>
              <a:gd name="connsiteY69" fmla="*/ 1201783 h 1281510"/>
              <a:gd name="connsiteX70" fmla="*/ 680494 w 3920083"/>
              <a:gd name="connsiteY70" fmla="*/ 1267097 h 1281510"/>
              <a:gd name="connsiteX71" fmla="*/ 484551 w 3920083"/>
              <a:gd name="connsiteY71" fmla="*/ 1280160 h 1281510"/>
              <a:gd name="connsiteX72" fmla="*/ 80072 w 3920083"/>
              <a:gd name="connsiteY72" fmla="*/ 1162594 h 1281510"/>
              <a:gd name="connsiteX73" fmla="*/ 35132 w 3920083"/>
              <a:gd name="connsiteY73" fmla="*/ 1005839 h 1281510"/>
              <a:gd name="connsiteX74" fmla="*/ 40414 w 3920083"/>
              <a:gd name="connsiteY74" fmla="*/ 130628 h 1281510"/>
              <a:gd name="connsiteX75" fmla="*/ 66540 w 3920083"/>
              <a:gd name="connsiteY75" fmla="*/ 65314 h 1281510"/>
              <a:gd name="connsiteX0" fmla="*/ 40414 w 3920083"/>
              <a:gd name="connsiteY0" fmla="*/ 378823 h 1280190"/>
              <a:gd name="connsiteX1" fmla="*/ 27351 w 3920083"/>
              <a:gd name="connsiteY1" fmla="*/ 300445 h 1280190"/>
              <a:gd name="connsiteX2" fmla="*/ 1226 w 3920083"/>
              <a:gd name="connsiteY2" fmla="*/ 248194 h 1280190"/>
              <a:gd name="connsiteX3" fmla="*/ 53477 w 3920083"/>
              <a:gd name="connsiteY3" fmla="*/ 117565 h 1280190"/>
              <a:gd name="connsiteX4" fmla="*/ 105728 w 3920083"/>
              <a:gd name="connsiteY4" fmla="*/ 104503 h 1280190"/>
              <a:gd name="connsiteX5" fmla="*/ 549866 w 3920083"/>
              <a:gd name="connsiteY5" fmla="*/ 91440 h 1280190"/>
              <a:gd name="connsiteX6" fmla="*/ 602117 w 3920083"/>
              <a:gd name="connsiteY6" fmla="*/ 52251 h 1280190"/>
              <a:gd name="connsiteX7" fmla="*/ 667431 w 3920083"/>
              <a:gd name="connsiteY7" fmla="*/ 26125 h 1280190"/>
              <a:gd name="connsiteX8" fmla="*/ 719683 w 3920083"/>
              <a:gd name="connsiteY8" fmla="*/ 0 h 1280190"/>
              <a:gd name="connsiteX9" fmla="*/ 706620 w 3920083"/>
              <a:gd name="connsiteY9" fmla="*/ 91440 h 1280190"/>
              <a:gd name="connsiteX10" fmla="*/ 758871 w 3920083"/>
              <a:gd name="connsiteY10" fmla="*/ 117565 h 1280190"/>
              <a:gd name="connsiteX11" fmla="*/ 994003 w 3920083"/>
              <a:gd name="connsiteY11" fmla="*/ 130628 h 1280190"/>
              <a:gd name="connsiteX12" fmla="*/ 837248 w 3920083"/>
              <a:gd name="connsiteY12" fmla="*/ 156754 h 1280190"/>
              <a:gd name="connsiteX13" fmla="*/ 784997 w 3920083"/>
              <a:gd name="connsiteY13" fmla="*/ 195943 h 1280190"/>
              <a:gd name="connsiteX14" fmla="*/ 732746 w 3920083"/>
              <a:gd name="connsiteY14" fmla="*/ 222068 h 1280190"/>
              <a:gd name="connsiteX15" fmla="*/ 1176883 w 3920083"/>
              <a:gd name="connsiteY15" fmla="*/ 300445 h 1280190"/>
              <a:gd name="connsiteX16" fmla="*/ 1124631 w 3920083"/>
              <a:gd name="connsiteY16" fmla="*/ 326571 h 1280190"/>
              <a:gd name="connsiteX17" fmla="*/ 1098506 w 3920083"/>
              <a:gd name="connsiteY17" fmla="*/ 365760 h 1280190"/>
              <a:gd name="connsiteX18" fmla="*/ 1059317 w 3920083"/>
              <a:gd name="connsiteY18" fmla="*/ 404948 h 1280190"/>
              <a:gd name="connsiteX19" fmla="*/ 1098506 w 3920083"/>
              <a:gd name="connsiteY19" fmla="*/ 431074 h 1280190"/>
              <a:gd name="connsiteX20" fmla="*/ 1294448 w 3920083"/>
              <a:gd name="connsiteY20" fmla="*/ 418011 h 1280190"/>
              <a:gd name="connsiteX21" fmla="*/ 1372826 w 3920083"/>
              <a:gd name="connsiteY21" fmla="*/ 365760 h 1280190"/>
              <a:gd name="connsiteX22" fmla="*/ 1673271 w 3920083"/>
              <a:gd name="connsiteY22" fmla="*/ 352697 h 1280190"/>
              <a:gd name="connsiteX23" fmla="*/ 1934528 w 3920083"/>
              <a:gd name="connsiteY23" fmla="*/ 391885 h 1280190"/>
              <a:gd name="connsiteX24" fmla="*/ 1908403 w 3920083"/>
              <a:gd name="connsiteY24" fmla="*/ 431074 h 1280190"/>
              <a:gd name="connsiteX25" fmla="*/ 1869214 w 3920083"/>
              <a:gd name="connsiteY25" fmla="*/ 457200 h 1280190"/>
              <a:gd name="connsiteX26" fmla="*/ 1803900 w 3920083"/>
              <a:gd name="connsiteY26" fmla="*/ 535577 h 1280190"/>
              <a:gd name="connsiteX27" fmla="*/ 1816963 w 3920083"/>
              <a:gd name="connsiteY27" fmla="*/ 640080 h 1280190"/>
              <a:gd name="connsiteX28" fmla="*/ 1856151 w 3920083"/>
              <a:gd name="connsiteY28" fmla="*/ 613954 h 1280190"/>
              <a:gd name="connsiteX29" fmla="*/ 1895340 w 3920083"/>
              <a:gd name="connsiteY29" fmla="*/ 561703 h 1280190"/>
              <a:gd name="connsiteX30" fmla="*/ 1960654 w 3920083"/>
              <a:gd name="connsiteY30" fmla="*/ 457200 h 1280190"/>
              <a:gd name="connsiteX31" fmla="*/ 1999843 w 3920083"/>
              <a:gd name="connsiteY31" fmla="*/ 444137 h 1280190"/>
              <a:gd name="connsiteX32" fmla="*/ 2039031 w 3920083"/>
              <a:gd name="connsiteY32" fmla="*/ 613954 h 1280190"/>
              <a:gd name="connsiteX33" fmla="*/ 2078220 w 3920083"/>
              <a:gd name="connsiteY33" fmla="*/ 561703 h 1280190"/>
              <a:gd name="connsiteX34" fmla="*/ 2117408 w 3920083"/>
              <a:gd name="connsiteY34" fmla="*/ 535577 h 1280190"/>
              <a:gd name="connsiteX35" fmla="*/ 2130471 w 3920083"/>
              <a:gd name="connsiteY35" fmla="*/ 731520 h 1280190"/>
              <a:gd name="connsiteX36" fmla="*/ 2391728 w 3920083"/>
              <a:gd name="connsiteY36" fmla="*/ 692331 h 1280190"/>
              <a:gd name="connsiteX37" fmla="*/ 2496231 w 3920083"/>
              <a:gd name="connsiteY37" fmla="*/ 666205 h 1280190"/>
              <a:gd name="connsiteX38" fmla="*/ 2692174 w 3920083"/>
              <a:gd name="connsiteY38" fmla="*/ 600891 h 1280190"/>
              <a:gd name="connsiteX39" fmla="*/ 2744426 w 3920083"/>
              <a:gd name="connsiteY39" fmla="*/ 613954 h 1280190"/>
              <a:gd name="connsiteX40" fmla="*/ 2705237 w 3920083"/>
              <a:gd name="connsiteY40" fmla="*/ 770708 h 1280190"/>
              <a:gd name="connsiteX41" fmla="*/ 2731363 w 3920083"/>
              <a:gd name="connsiteY41" fmla="*/ 822960 h 1280190"/>
              <a:gd name="connsiteX42" fmla="*/ 2835866 w 3920083"/>
              <a:gd name="connsiteY42" fmla="*/ 783771 h 1280190"/>
              <a:gd name="connsiteX43" fmla="*/ 2914243 w 3920083"/>
              <a:gd name="connsiteY43" fmla="*/ 705394 h 1280190"/>
              <a:gd name="connsiteX44" fmla="*/ 2979557 w 3920083"/>
              <a:gd name="connsiteY44" fmla="*/ 600891 h 1280190"/>
              <a:gd name="connsiteX45" fmla="*/ 2992620 w 3920083"/>
              <a:gd name="connsiteY45" fmla="*/ 561703 h 1280190"/>
              <a:gd name="connsiteX46" fmla="*/ 3097123 w 3920083"/>
              <a:gd name="connsiteY46" fmla="*/ 457200 h 1280190"/>
              <a:gd name="connsiteX47" fmla="*/ 3149374 w 3920083"/>
              <a:gd name="connsiteY47" fmla="*/ 404948 h 1280190"/>
              <a:gd name="connsiteX48" fmla="*/ 3162437 w 3920083"/>
              <a:gd name="connsiteY48" fmla="*/ 901337 h 1280190"/>
              <a:gd name="connsiteX49" fmla="*/ 3201626 w 3920083"/>
              <a:gd name="connsiteY49" fmla="*/ 888274 h 1280190"/>
              <a:gd name="connsiteX50" fmla="*/ 3214688 w 3920083"/>
              <a:gd name="connsiteY50" fmla="*/ 849085 h 1280190"/>
              <a:gd name="connsiteX51" fmla="*/ 3253877 w 3920083"/>
              <a:gd name="connsiteY51" fmla="*/ 809897 h 1280190"/>
              <a:gd name="connsiteX52" fmla="*/ 3280003 w 3920083"/>
              <a:gd name="connsiteY52" fmla="*/ 770708 h 1280190"/>
              <a:gd name="connsiteX53" fmla="*/ 3410631 w 3920083"/>
              <a:gd name="connsiteY53" fmla="*/ 613954 h 1280190"/>
              <a:gd name="connsiteX54" fmla="*/ 3423694 w 3920083"/>
              <a:gd name="connsiteY54" fmla="*/ 770708 h 1280190"/>
              <a:gd name="connsiteX55" fmla="*/ 3384506 w 3920083"/>
              <a:gd name="connsiteY55" fmla="*/ 809897 h 1280190"/>
              <a:gd name="connsiteX56" fmla="*/ 3358380 w 3920083"/>
              <a:gd name="connsiteY56" fmla="*/ 888274 h 1280190"/>
              <a:gd name="connsiteX57" fmla="*/ 3345317 w 3920083"/>
              <a:gd name="connsiteY57" fmla="*/ 940525 h 1280190"/>
              <a:gd name="connsiteX58" fmla="*/ 3410631 w 3920083"/>
              <a:gd name="connsiteY58" fmla="*/ 927463 h 1280190"/>
              <a:gd name="connsiteX59" fmla="*/ 3449820 w 3920083"/>
              <a:gd name="connsiteY59" fmla="*/ 888274 h 1280190"/>
              <a:gd name="connsiteX60" fmla="*/ 3593511 w 3920083"/>
              <a:gd name="connsiteY60" fmla="*/ 914400 h 1280190"/>
              <a:gd name="connsiteX61" fmla="*/ 3632700 w 3920083"/>
              <a:gd name="connsiteY61" fmla="*/ 940525 h 1280190"/>
              <a:gd name="connsiteX62" fmla="*/ 3920083 w 3920083"/>
              <a:gd name="connsiteY62" fmla="*/ 966651 h 1280190"/>
              <a:gd name="connsiteX63" fmla="*/ 3907020 w 3920083"/>
              <a:gd name="connsiteY63" fmla="*/ 1031965 h 1280190"/>
              <a:gd name="connsiteX64" fmla="*/ 3763328 w 3920083"/>
              <a:gd name="connsiteY64" fmla="*/ 1071154 h 1280190"/>
              <a:gd name="connsiteX65" fmla="*/ 3567386 w 3920083"/>
              <a:gd name="connsiteY65" fmla="*/ 1110343 h 1280190"/>
              <a:gd name="connsiteX66" fmla="*/ 3475946 w 3920083"/>
              <a:gd name="connsiteY66" fmla="*/ 1149531 h 1280190"/>
              <a:gd name="connsiteX67" fmla="*/ 1294448 w 3920083"/>
              <a:gd name="connsiteY67" fmla="*/ 1162594 h 1280190"/>
              <a:gd name="connsiteX68" fmla="*/ 1046254 w 3920083"/>
              <a:gd name="connsiteY68" fmla="*/ 1188720 h 1280190"/>
              <a:gd name="connsiteX69" fmla="*/ 1007066 w 3920083"/>
              <a:gd name="connsiteY69" fmla="*/ 1201783 h 1280190"/>
              <a:gd name="connsiteX70" fmla="*/ 680494 w 3920083"/>
              <a:gd name="connsiteY70" fmla="*/ 1267097 h 1280190"/>
              <a:gd name="connsiteX71" fmla="*/ 484551 w 3920083"/>
              <a:gd name="connsiteY71" fmla="*/ 1280160 h 1280190"/>
              <a:gd name="connsiteX72" fmla="*/ 413196 w 3920083"/>
              <a:gd name="connsiteY72" fmla="*/ 1149530 h 1280190"/>
              <a:gd name="connsiteX73" fmla="*/ 80072 w 3920083"/>
              <a:gd name="connsiteY73" fmla="*/ 1162594 h 1280190"/>
              <a:gd name="connsiteX74" fmla="*/ 35132 w 3920083"/>
              <a:gd name="connsiteY74" fmla="*/ 1005839 h 1280190"/>
              <a:gd name="connsiteX75" fmla="*/ 40414 w 3920083"/>
              <a:gd name="connsiteY75" fmla="*/ 130628 h 1280190"/>
              <a:gd name="connsiteX76" fmla="*/ 66540 w 3920083"/>
              <a:gd name="connsiteY76" fmla="*/ 65314 h 1280190"/>
              <a:gd name="connsiteX0" fmla="*/ 40414 w 3920083"/>
              <a:gd name="connsiteY0" fmla="*/ 378823 h 1268090"/>
              <a:gd name="connsiteX1" fmla="*/ 27351 w 3920083"/>
              <a:gd name="connsiteY1" fmla="*/ 300445 h 1268090"/>
              <a:gd name="connsiteX2" fmla="*/ 1226 w 3920083"/>
              <a:gd name="connsiteY2" fmla="*/ 248194 h 1268090"/>
              <a:gd name="connsiteX3" fmla="*/ 53477 w 3920083"/>
              <a:gd name="connsiteY3" fmla="*/ 117565 h 1268090"/>
              <a:gd name="connsiteX4" fmla="*/ 105728 w 3920083"/>
              <a:gd name="connsiteY4" fmla="*/ 104503 h 1268090"/>
              <a:gd name="connsiteX5" fmla="*/ 549866 w 3920083"/>
              <a:gd name="connsiteY5" fmla="*/ 91440 h 1268090"/>
              <a:gd name="connsiteX6" fmla="*/ 602117 w 3920083"/>
              <a:gd name="connsiteY6" fmla="*/ 52251 h 1268090"/>
              <a:gd name="connsiteX7" fmla="*/ 667431 w 3920083"/>
              <a:gd name="connsiteY7" fmla="*/ 26125 h 1268090"/>
              <a:gd name="connsiteX8" fmla="*/ 719683 w 3920083"/>
              <a:gd name="connsiteY8" fmla="*/ 0 h 1268090"/>
              <a:gd name="connsiteX9" fmla="*/ 706620 w 3920083"/>
              <a:gd name="connsiteY9" fmla="*/ 91440 h 1268090"/>
              <a:gd name="connsiteX10" fmla="*/ 758871 w 3920083"/>
              <a:gd name="connsiteY10" fmla="*/ 117565 h 1268090"/>
              <a:gd name="connsiteX11" fmla="*/ 994003 w 3920083"/>
              <a:gd name="connsiteY11" fmla="*/ 130628 h 1268090"/>
              <a:gd name="connsiteX12" fmla="*/ 837248 w 3920083"/>
              <a:gd name="connsiteY12" fmla="*/ 156754 h 1268090"/>
              <a:gd name="connsiteX13" fmla="*/ 784997 w 3920083"/>
              <a:gd name="connsiteY13" fmla="*/ 195943 h 1268090"/>
              <a:gd name="connsiteX14" fmla="*/ 732746 w 3920083"/>
              <a:gd name="connsiteY14" fmla="*/ 222068 h 1268090"/>
              <a:gd name="connsiteX15" fmla="*/ 1176883 w 3920083"/>
              <a:gd name="connsiteY15" fmla="*/ 300445 h 1268090"/>
              <a:gd name="connsiteX16" fmla="*/ 1124631 w 3920083"/>
              <a:gd name="connsiteY16" fmla="*/ 326571 h 1268090"/>
              <a:gd name="connsiteX17" fmla="*/ 1098506 w 3920083"/>
              <a:gd name="connsiteY17" fmla="*/ 365760 h 1268090"/>
              <a:gd name="connsiteX18" fmla="*/ 1059317 w 3920083"/>
              <a:gd name="connsiteY18" fmla="*/ 404948 h 1268090"/>
              <a:gd name="connsiteX19" fmla="*/ 1098506 w 3920083"/>
              <a:gd name="connsiteY19" fmla="*/ 431074 h 1268090"/>
              <a:gd name="connsiteX20" fmla="*/ 1294448 w 3920083"/>
              <a:gd name="connsiteY20" fmla="*/ 418011 h 1268090"/>
              <a:gd name="connsiteX21" fmla="*/ 1372826 w 3920083"/>
              <a:gd name="connsiteY21" fmla="*/ 365760 h 1268090"/>
              <a:gd name="connsiteX22" fmla="*/ 1673271 w 3920083"/>
              <a:gd name="connsiteY22" fmla="*/ 352697 h 1268090"/>
              <a:gd name="connsiteX23" fmla="*/ 1934528 w 3920083"/>
              <a:gd name="connsiteY23" fmla="*/ 391885 h 1268090"/>
              <a:gd name="connsiteX24" fmla="*/ 1908403 w 3920083"/>
              <a:gd name="connsiteY24" fmla="*/ 431074 h 1268090"/>
              <a:gd name="connsiteX25" fmla="*/ 1869214 w 3920083"/>
              <a:gd name="connsiteY25" fmla="*/ 457200 h 1268090"/>
              <a:gd name="connsiteX26" fmla="*/ 1803900 w 3920083"/>
              <a:gd name="connsiteY26" fmla="*/ 535577 h 1268090"/>
              <a:gd name="connsiteX27" fmla="*/ 1816963 w 3920083"/>
              <a:gd name="connsiteY27" fmla="*/ 640080 h 1268090"/>
              <a:gd name="connsiteX28" fmla="*/ 1856151 w 3920083"/>
              <a:gd name="connsiteY28" fmla="*/ 613954 h 1268090"/>
              <a:gd name="connsiteX29" fmla="*/ 1895340 w 3920083"/>
              <a:gd name="connsiteY29" fmla="*/ 561703 h 1268090"/>
              <a:gd name="connsiteX30" fmla="*/ 1960654 w 3920083"/>
              <a:gd name="connsiteY30" fmla="*/ 457200 h 1268090"/>
              <a:gd name="connsiteX31" fmla="*/ 1999843 w 3920083"/>
              <a:gd name="connsiteY31" fmla="*/ 444137 h 1268090"/>
              <a:gd name="connsiteX32" fmla="*/ 2039031 w 3920083"/>
              <a:gd name="connsiteY32" fmla="*/ 613954 h 1268090"/>
              <a:gd name="connsiteX33" fmla="*/ 2078220 w 3920083"/>
              <a:gd name="connsiteY33" fmla="*/ 561703 h 1268090"/>
              <a:gd name="connsiteX34" fmla="*/ 2117408 w 3920083"/>
              <a:gd name="connsiteY34" fmla="*/ 535577 h 1268090"/>
              <a:gd name="connsiteX35" fmla="*/ 2130471 w 3920083"/>
              <a:gd name="connsiteY35" fmla="*/ 731520 h 1268090"/>
              <a:gd name="connsiteX36" fmla="*/ 2391728 w 3920083"/>
              <a:gd name="connsiteY36" fmla="*/ 692331 h 1268090"/>
              <a:gd name="connsiteX37" fmla="*/ 2496231 w 3920083"/>
              <a:gd name="connsiteY37" fmla="*/ 666205 h 1268090"/>
              <a:gd name="connsiteX38" fmla="*/ 2692174 w 3920083"/>
              <a:gd name="connsiteY38" fmla="*/ 600891 h 1268090"/>
              <a:gd name="connsiteX39" fmla="*/ 2744426 w 3920083"/>
              <a:gd name="connsiteY39" fmla="*/ 613954 h 1268090"/>
              <a:gd name="connsiteX40" fmla="*/ 2705237 w 3920083"/>
              <a:gd name="connsiteY40" fmla="*/ 770708 h 1268090"/>
              <a:gd name="connsiteX41" fmla="*/ 2731363 w 3920083"/>
              <a:gd name="connsiteY41" fmla="*/ 822960 h 1268090"/>
              <a:gd name="connsiteX42" fmla="*/ 2835866 w 3920083"/>
              <a:gd name="connsiteY42" fmla="*/ 783771 h 1268090"/>
              <a:gd name="connsiteX43" fmla="*/ 2914243 w 3920083"/>
              <a:gd name="connsiteY43" fmla="*/ 705394 h 1268090"/>
              <a:gd name="connsiteX44" fmla="*/ 2979557 w 3920083"/>
              <a:gd name="connsiteY44" fmla="*/ 600891 h 1268090"/>
              <a:gd name="connsiteX45" fmla="*/ 2992620 w 3920083"/>
              <a:gd name="connsiteY45" fmla="*/ 561703 h 1268090"/>
              <a:gd name="connsiteX46" fmla="*/ 3097123 w 3920083"/>
              <a:gd name="connsiteY46" fmla="*/ 457200 h 1268090"/>
              <a:gd name="connsiteX47" fmla="*/ 3149374 w 3920083"/>
              <a:gd name="connsiteY47" fmla="*/ 404948 h 1268090"/>
              <a:gd name="connsiteX48" fmla="*/ 3162437 w 3920083"/>
              <a:gd name="connsiteY48" fmla="*/ 901337 h 1268090"/>
              <a:gd name="connsiteX49" fmla="*/ 3201626 w 3920083"/>
              <a:gd name="connsiteY49" fmla="*/ 888274 h 1268090"/>
              <a:gd name="connsiteX50" fmla="*/ 3214688 w 3920083"/>
              <a:gd name="connsiteY50" fmla="*/ 849085 h 1268090"/>
              <a:gd name="connsiteX51" fmla="*/ 3253877 w 3920083"/>
              <a:gd name="connsiteY51" fmla="*/ 809897 h 1268090"/>
              <a:gd name="connsiteX52" fmla="*/ 3280003 w 3920083"/>
              <a:gd name="connsiteY52" fmla="*/ 770708 h 1268090"/>
              <a:gd name="connsiteX53" fmla="*/ 3410631 w 3920083"/>
              <a:gd name="connsiteY53" fmla="*/ 613954 h 1268090"/>
              <a:gd name="connsiteX54" fmla="*/ 3423694 w 3920083"/>
              <a:gd name="connsiteY54" fmla="*/ 770708 h 1268090"/>
              <a:gd name="connsiteX55" fmla="*/ 3384506 w 3920083"/>
              <a:gd name="connsiteY55" fmla="*/ 809897 h 1268090"/>
              <a:gd name="connsiteX56" fmla="*/ 3358380 w 3920083"/>
              <a:gd name="connsiteY56" fmla="*/ 888274 h 1268090"/>
              <a:gd name="connsiteX57" fmla="*/ 3345317 w 3920083"/>
              <a:gd name="connsiteY57" fmla="*/ 940525 h 1268090"/>
              <a:gd name="connsiteX58" fmla="*/ 3410631 w 3920083"/>
              <a:gd name="connsiteY58" fmla="*/ 927463 h 1268090"/>
              <a:gd name="connsiteX59" fmla="*/ 3449820 w 3920083"/>
              <a:gd name="connsiteY59" fmla="*/ 888274 h 1268090"/>
              <a:gd name="connsiteX60" fmla="*/ 3593511 w 3920083"/>
              <a:gd name="connsiteY60" fmla="*/ 914400 h 1268090"/>
              <a:gd name="connsiteX61" fmla="*/ 3632700 w 3920083"/>
              <a:gd name="connsiteY61" fmla="*/ 940525 h 1268090"/>
              <a:gd name="connsiteX62" fmla="*/ 3920083 w 3920083"/>
              <a:gd name="connsiteY62" fmla="*/ 966651 h 1268090"/>
              <a:gd name="connsiteX63" fmla="*/ 3907020 w 3920083"/>
              <a:gd name="connsiteY63" fmla="*/ 1031965 h 1268090"/>
              <a:gd name="connsiteX64" fmla="*/ 3763328 w 3920083"/>
              <a:gd name="connsiteY64" fmla="*/ 1071154 h 1268090"/>
              <a:gd name="connsiteX65" fmla="*/ 3567386 w 3920083"/>
              <a:gd name="connsiteY65" fmla="*/ 1110343 h 1268090"/>
              <a:gd name="connsiteX66" fmla="*/ 3475946 w 3920083"/>
              <a:gd name="connsiteY66" fmla="*/ 1149531 h 1268090"/>
              <a:gd name="connsiteX67" fmla="*/ 1294448 w 3920083"/>
              <a:gd name="connsiteY67" fmla="*/ 1162594 h 1268090"/>
              <a:gd name="connsiteX68" fmla="*/ 1046254 w 3920083"/>
              <a:gd name="connsiteY68" fmla="*/ 1188720 h 1268090"/>
              <a:gd name="connsiteX69" fmla="*/ 1007066 w 3920083"/>
              <a:gd name="connsiteY69" fmla="*/ 1201783 h 1268090"/>
              <a:gd name="connsiteX70" fmla="*/ 680494 w 3920083"/>
              <a:gd name="connsiteY70" fmla="*/ 1267097 h 1268090"/>
              <a:gd name="connsiteX71" fmla="*/ 549735 w 3920083"/>
              <a:gd name="connsiteY71" fmla="*/ 1149532 h 1268090"/>
              <a:gd name="connsiteX72" fmla="*/ 413196 w 3920083"/>
              <a:gd name="connsiteY72" fmla="*/ 1149530 h 1268090"/>
              <a:gd name="connsiteX73" fmla="*/ 80072 w 3920083"/>
              <a:gd name="connsiteY73" fmla="*/ 1162594 h 1268090"/>
              <a:gd name="connsiteX74" fmla="*/ 35132 w 3920083"/>
              <a:gd name="connsiteY74" fmla="*/ 1005839 h 1268090"/>
              <a:gd name="connsiteX75" fmla="*/ 40414 w 3920083"/>
              <a:gd name="connsiteY75" fmla="*/ 130628 h 1268090"/>
              <a:gd name="connsiteX76" fmla="*/ 66540 w 3920083"/>
              <a:gd name="connsiteY76" fmla="*/ 65314 h 1268090"/>
              <a:gd name="connsiteX0" fmla="*/ 40414 w 3920083"/>
              <a:gd name="connsiteY0" fmla="*/ 378823 h 1202548"/>
              <a:gd name="connsiteX1" fmla="*/ 27351 w 3920083"/>
              <a:gd name="connsiteY1" fmla="*/ 300445 h 1202548"/>
              <a:gd name="connsiteX2" fmla="*/ 1226 w 3920083"/>
              <a:gd name="connsiteY2" fmla="*/ 248194 h 1202548"/>
              <a:gd name="connsiteX3" fmla="*/ 53477 w 3920083"/>
              <a:gd name="connsiteY3" fmla="*/ 117565 h 1202548"/>
              <a:gd name="connsiteX4" fmla="*/ 105728 w 3920083"/>
              <a:gd name="connsiteY4" fmla="*/ 104503 h 1202548"/>
              <a:gd name="connsiteX5" fmla="*/ 549866 w 3920083"/>
              <a:gd name="connsiteY5" fmla="*/ 91440 h 1202548"/>
              <a:gd name="connsiteX6" fmla="*/ 602117 w 3920083"/>
              <a:gd name="connsiteY6" fmla="*/ 52251 h 1202548"/>
              <a:gd name="connsiteX7" fmla="*/ 667431 w 3920083"/>
              <a:gd name="connsiteY7" fmla="*/ 26125 h 1202548"/>
              <a:gd name="connsiteX8" fmla="*/ 719683 w 3920083"/>
              <a:gd name="connsiteY8" fmla="*/ 0 h 1202548"/>
              <a:gd name="connsiteX9" fmla="*/ 706620 w 3920083"/>
              <a:gd name="connsiteY9" fmla="*/ 91440 h 1202548"/>
              <a:gd name="connsiteX10" fmla="*/ 758871 w 3920083"/>
              <a:gd name="connsiteY10" fmla="*/ 117565 h 1202548"/>
              <a:gd name="connsiteX11" fmla="*/ 994003 w 3920083"/>
              <a:gd name="connsiteY11" fmla="*/ 130628 h 1202548"/>
              <a:gd name="connsiteX12" fmla="*/ 837248 w 3920083"/>
              <a:gd name="connsiteY12" fmla="*/ 156754 h 1202548"/>
              <a:gd name="connsiteX13" fmla="*/ 784997 w 3920083"/>
              <a:gd name="connsiteY13" fmla="*/ 195943 h 1202548"/>
              <a:gd name="connsiteX14" fmla="*/ 732746 w 3920083"/>
              <a:gd name="connsiteY14" fmla="*/ 222068 h 1202548"/>
              <a:gd name="connsiteX15" fmla="*/ 1176883 w 3920083"/>
              <a:gd name="connsiteY15" fmla="*/ 300445 h 1202548"/>
              <a:gd name="connsiteX16" fmla="*/ 1124631 w 3920083"/>
              <a:gd name="connsiteY16" fmla="*/ 326571 h 1202548"/>
              <a:gd name="connsiteX17" fmla="*/ 1098506 w 3920083"/>
              <a:gd name="connsiteY17" fmla="*/ 365760 h 1202548"/>
              <a:gd name="connsiteX18" fmla="*/ 1059317 w 3920083"/>
              <a:gd name="connsiteY18" fmla="*/ 404948 h 1202548"/>
              <a:gd name="connsiteX19" fmla="*/ 1098506 w 3920083"/>
              <a:gd name="connsiteY19" fmla="*/ 431074 h 1202548"/>
              <a:gd name="connsiteX20" fmla="*/ 1294448 w 3920083"/>
              <a:gd name="connsiteY20" fmla="*/ 418011 h 1202548"/>
              <a:gd name="connsiteX21" fmla="*/ 1372826 w 3920083"/>
              <a:gd name="connsiteY21" fmla="*/ 365760 h 1202548"/>
              <a:gd name="connsiteX22" fmla="*/ 1673271 w 3920083"/>
              <a:gd name="connsiteY22" fmla="*/ 352697 h 1202548"/>
              <a:gd name="connsiteX23" fmla="*/ 1934528 w 3920083"/>
              <a:gd name="connsiteY23" fmla="*/ 391885 h 1202548"/>
              <a:gd name="connsiteX24" fmla="*/ 1908403 w 3920083"/>
              <a:gd name="connsiteY24" fmla="*/ 431074 h 1202548"/>
              <a:gd name="connsiteX25" fmla="*/ 1869214 w 3920083"/>
              <a:gd name="connsiteY25" fmla="*/ 457200 h 1202548"/>
              <a:gd name="connsiteX26" fmla="*/ 1803900 w 3920083"/>
              <a:gd name="connsiteY26" fmla="*/ 535577 h 1202548"/>
              <a:gd name="connsiteX27" fmla="*/ 1816963 w 3920083"/>
              <a:gd name="connsiteY27" fmla="*/ 640080 h 1202548"/>
              <a:gd name="connsiteX28" fmla="*/ 1856151 w 3920083"/>
              <a:gd name="connsiteY28" fmla="*/ 613954 h 1202548"/>
              <a:gd name="connsiteX29" fmla="*/ 1895340 w 3920083"/>
              <a:gd name="connsiteY29" fmla="*/ 561703 h 1202548"/>
              <a:gd name="connsiteX30" fmla="*/ 1960654 w 3920083"/>
              <a:gd name="connsiteY30" fmla="*/ 457200 h 1202548"/>
              <a:gd name="connsiteX31" fmla="*/ 1999843 w 3920083"/>
              <a:gd name="connsiteY31" fmla="*/ 444137 h 1202548"/>
              <a:gd name="connsiteX32" fmla="*/ 2039031 w 3920083"/>
              <a:gd name="connsiteY32" fmla="*/ 613954 h 1202548"/>
              <a:gd name="connsiteX33" fmla="*/ 2078220 w 3920083"/>
              <a:gd name="connsiteY33" fmla="*/ 561703 h 1202548"/>
              <a:gd name="connsiteX34" fmla="*/ 2117408 w 3920083"/>
              <a:gd name="connsiteY34" fmla="*/ 535577 h 1202548"/>
              <a:gd name="connsiteX35" fmla="*/ 2130471 w 3920083"/>
              <a:gd name="connsiteY35" fmla="*/ 731520 h 1202548"/>
              <a:gd name="connsiteX36" fmla="*/ 2391728 w 3920083"/>
              <a:gd name="connsiteY36" fmla="*/ 692331 h 1202548"/>
              <a:gd name="connsiteX37" fmla="*/ 2496231 w 3920083"/>
              <a:gd name="connsiteY37" fmla="*/ 666205 h 1202548"/>
              <a:gd name="connsiteX38" fmla="*/ 2692174 w 3920083"/>
              <a:gd name="connsiteY38" fmla="*/ 600891 h 1202548"/>
              <a:gd name="connsiteX39" fmla="*/ 2744426 w 3920083"/>
              <a:gd name="connsiteY39" fmla="*/ 613954 h 1202548"/>
              <a:gd name="connsiteX40" fmla="*/ 2705237 w 3920083"/>
              <a:gd name="connsiteY40" fmla="*/ 770708 h 1202548"/>
              <a:gd name="connsiteX41" fmla="*/ 2731363 w 3920083"/>
              <a:gd name="connsiteY41" fmla="*/ 822960 h 1202548"/>
              <a:gd name="connsiteX42" fmla="*/ 2835866 w 3920083"/>
              <a:gd name="connsiteY42" fmla="*/ 783771 h 1202548"/>
              <a:gd name="connsiteX43" fmla="*/ 2914243 w 3920083"/>
              <a:gd name="connsiteY43" fmla="*/ 705394 h 1202548"/>
              <a:gd name="connsiteX44" fmla="*/ 2979557 w 3920083"/>
              <a:gd name="connsiteY44" fmla="*/ 600891 h 1202548"/>
              <a:gd name="connsiteX45" fmla="*/ 2992620 w 3920083"/>
              <a:gd name="connsiteY45" fmla="*/ 561703 h 1202548"/>
              <a:gd name="connsiteX46" fmla="*/ 3097123 w 3920083"/>
              <a:gd name="connsiteY46" fmla="*/ 457200 h 1202548"/>
              <a:gd name="connsiteX47" fmla="*/ 3149374 w 3920083"/>
              <a:gd name="connsiteY47" fmla="*/ 404948 h 1202548"/>
              <a:gd name="connsiteX48" fmla="*/ 3162437 w 3920083"/>
              <a:gd name="connsiteY48" fmla="*/ 901337 h 1202548"/>
              <a:gd name="connsiteX49" fmla="*/ 3201626 w 3920083"/>
              <a:gd name="connsiteY49" fmla="*/ 888274 h 1202548"/>
              <a:gd name="connsiteX50" fmla="*/ 3214688 w 3920083"/>
              <a:gd name="connsiteY50" fmla="*/ 849085 h 1202548"/>
              <a:gd name="connsiteX51" fmla="*/ 3253877 w 3920083"/>
              <a:gd name="connsiteY51" fmla="*/ 809897 h 1202548"/>
              <a:gd name="connsiteX52" fmla="*/ 3280003 w 3920083"/>
              <a:gd name="connsiteY52" fmla="*/ 770708 h 1202548"/>
              <a:gd name="connsiteX53" fmla="*/ 3410631 w 3920083"/>
              <a:gd name="connsiteY53" fmla="*/ 613954 h 1202548"/>
              <a:gd name="connsiteX54" fmla="*/ 3423694 w 3920083"/>
              <a:gd name="connsiteY54" fmla="*/ 770708 h 1202548"/>
              <a:gd name="connsiteX55" fmla="*/ 3384506 w 3920083"/>
              <a:gd name="connsiteY55" fmla="*/ 809897 h 1202548"/>
              <a:gd name="connsiteX56" fmla="*/ 3358380 w 3920083"/>
              <a:gd name="connsiteY56" fmla="*/ 888274 h 1202548"/>
              <a:gd name="connsiteX57" fmla="*/ 3345317 w 3920083"/>
              <a:gd name="connsiteY57" fmla="*/ 940525 h 1202548"/>
              <a:gd name="connsiteX58" fmla="*/ 3410631 w 3920083"/>
              <a:gd name="connsiteY58" fmla="*/ 927463 h 1202548"/>
              <a:gd name="connsiteX59" fmla="*/ 3449820 w 3920083"/>
              <a:gd name="connsiteY59" fmla="*/ 888274 h 1202548"/>
              <a:gd name="connsiteX60" fmla="*/ 3593511 w 3920083"/>
              <a:gd name="connsiteY60" fmla="*/ 914400 h 1202548"/>
              <a:gd name="connsiteX61" fmla="*/ 3632700 w 3920083"/>
              <a:gd name="connsiteY61" fmla="*/ 940525 h 1202548"/>
              <a:gd name="connsiteX62" fmla="*/ 3920083 w 3920083"/>
              <a:gd name="connsiteY62" fmla="*/ 966651 h 1202548"/>
              <a:gd name="connsiteX63" fmla="*/ 3907020 w 3920083"/>
              <a:gd name="connsiteY63" fmla="*/ 1031965 h 1202548"/>
              <a:gd name="connsiteX64" fmla="*/ 3763328 w 3920083"/>
              <a:gd name="connsiteY64" fmla="*/ 1071154 h 1202548"/>
              <a:gd name="connsiteX65" fmla="*/ 3567386 w 3920083"/>
              <a:gd name="connsiteY65" fmla="*/ 1110343 h 1202548"/>
              <a:gd name="connsiteX66" fmla="*/ 3475946 w 3920083"/>
              <a:gd name="connsiteY66" fmla="*/ 1149531 h 1202548"/>
              <a:gd name="connsiteX67" fmla="*/ 1294448 w 3920083"/>
              <a:gd name="connsiteY67" fmla="*/ 1162594 h 1202548"/>
              <a:gd name="connsiteX68" fmla="*/ 1046254 w 3920083"/>
              <a:gd name="connsiteY68" fmla="*/ 1188720 h 1202548"/>
              <a:gd name="connsiteX69" fmla="*/ 1007066 w 3920083"/>
              <a:gd name="connsiteY69" fmla="*/ 1201783 h 1202548"/>
              <a:gd name="connsiteX70" fmla="*/ 732641 w 3920083"/>
              <a:gd name="connsiteY70" fmla="*/ 1162594 h 1202548"/>
              <a:gd name="connsiteX71" fmla="*/ 549735 w 3920083"/>
              <a:gd name="connsiteY71" fmla="*/ 1149532 h 1202548"/>
              <a:gd name="connsiteX72" fmla="*/ 413196 w 3920083"/>
              <a:gd name="connsiteY72" fmla="*/ 1149530 h 1202548"/>
              <a:gd name="connsiteX73" fmla="*/ 80072 w 3920083"/>
              <a:gd name="connsiteY73" fmla="*/ 1162594 h 1202548"/>
              <a:gd name="connsiteX74" fmla="*/ 35132 w 3920083"/>
              <a:gd name="connsiteY74" fmla="*/ 1005839 h 1202548"/>
              <a:gd name="connsiteX75" fmla="*/ 40414 w 3920083"/>
              <a:gd name="connsiteY75" fmla="*/ 130628 h 1202548"/>
              <a:gd name="connsiteX76" fmla="*/ 66540 w 3920083"/>
              <a:gd name="connsiteY76" fmla="*/ 65314 h 1202548"/>
              <a:gd name="connsiteX0" fmla="*/ 40414 w 3920083"/>
              <a:gd name="connsiteY0" fmla="*/ 378823 h 1202548"/>
              <a:gd name="connsiteX1" fmla="*/ 27351 w 3920083"/>
              <a:gd name="connsiteY1" fmla="*/ 300445 h 1202548"/>
              <a:gd name="connsiteX2" fmla="*/ 1226 w 3920083"/>
              <a:gd name="connsiteY2" fmla="*/ 248194 h 1202548"/>
              <a:gd name="connsiteX3" fmla="*/ 53477 w 3920083"/>
              <a:gd name="connsiteY3" fmla="*/ 117565 h 1202548"/>
              <a:gd name="connsiteX4" fmla="*/ 105728 w 3920083"/>
              <a:gd name="connsiteY4" fmla="*/ 104503 h 1202548"/>
              <a:gd name="connsiteX5" fmla="*/ 549866 w 3920083"/>
              <a:gd name="connsiteY5" fmla="*/ 91440 h 1202548"/>
              <a:gd name="connsiteX6" fmla="*/ 602117 w 3920083"/>
              <a:gd name="connsiteY6" fmla="*/ 52251 h 1202548"/>
              <a:gd name="connsiteX7" fmla="*/ 667431 w 3920083"/>
              <a:gd name="connsiteY7" fmla="*/ 26125 h 1202548"/>
              <a:gd name="connsiteX8" fmla="*/ 719683 w 3920083"/>
              <a:gd name="connsiteY8" fmla="*/ 0 h 1202548"/>
              <a:gd name="connsiteX9" fmla="*/ 706620 w 3920083"/>
              <a:gd name="connsiteY9" fmla="*/ 91440 h 1202548"/>
              <a:gd name="connsiteX10" fmla="*/ 758871 w 3920083"/>
              <a:gd name="connsiteY10" fmla="*/ 117565 h 1202548"/>
              <a:gd name="connsiteX11" fmla="*/ 994003 w 3920083"/>
              <a:gd name="connsiteY11" fmla="*/ 130628 h 1202548"/>
              <a:gd name="connsiteX12" fmla="*/ 837248 w 3920083"/>
              <a:gd name="connsiteY12" fmla="*/ 156754 h 1202548"/>
              <a:gd name="connsiteX13" fmla="*/ 784997 w 3920083"/>
              <a:gd name="connsiteY13" fmla="*/ 195943 h 1202548"/>
              <a:gd name="connsiteX14" fmla="*/ 732746 w 3920083"/>
              <a:gd name="connsiteY14" fmla="*/ 222068 h 1202548"/>
              <a:gd name="connsiteX15" fmla="*/ 1176883 w 3920083"/>
              <a:gd name="connsiteY15" fmla="*/ 300445 h 1202548"/>
              <a:gd name="connsiteX16" fmla="*/ 1124631 w 3920083"/>
              <a:gd name="connsiteY16" fmla="*/ 326571 h 1202548"/>
              <a:gd name="connsiteX17" fmla="*/ 1098506 w 3920083"/>
              <a:gd name="connsiteY17" fmla="*/ 365760 h 1202548"/>
              <a:gd name="connsiteX18" fmla="*/ 1059317 w 3920083"/>
              <a:gd name="connsiteY18" fmla="*/ 404948 h 1202548"/>
              <a:gd name="connsiteX19" fmla="*/ 1098506 w 3920083"/>
              <a:gd name="connsiteY19" fmla="*/ 431074 h 1202548"/>
              <a:gd name="connsiteX20" fmla="*/ 1294448 w 3920083"/>
              <a:gd name="connsiteY20" fmla="*/ 418011 h 1202548"/>
              <a:gd name="connsiteX21" fmla="*/ 1372826 w 3920083"/>
              <a:gd name="connsiteY21" fmla="*/ 365760 h 1202548"/>
              <a:gd name="connsiteX22" fmla="*/ 1673271 w 3920083"/>
              <a:gd name="connsiteY22" fmla="*/ 352697 h 1202548"/>
              <a:gd name="connsiteX23" fmla="*/ 1934528 w 3920083"/>
              <a:gd name="connsiteY23" fmla="*/ 391885 h 1202548"/>
              <a:gd name="connsiteX24" fmla="*/ 1908403 w 3920083"/>
              <a:gd name="connsiteY24" fmla="*/ 431074 h 1202548"/>
              <a:gd name="connsiteX25" fmla="*/ 1869214 w 3920083"/>
              <a:gd name="connsiteY25" fmla="*/ 457200 h 1202548"/>
              <a:gd name="connsiteX26" fmla="*/ 1803900 w 3920083"/>
              <a:gd name="connsiteY26" fmla="*/ 535577 h 1202548"/>
              <a:gd name="connsiteX27" fmla="*/ 1816963 w 3920083"/>
              <a:gd name="connsiteY27" fmla="*/ 640080 h 1202548"/>
              <a:gd name="connsiteX28" fmla="*/ 1856151 w 3920083"/>
              <a:gd name="connsiteY28" fmla="*/ 613954 h 1202548"/>
              <a:gd name="connsiteX29" fmla="*/ 1895340 w 3920083"/>
              <a:gd name="connsiteY29" fmla="*/ 561703 h 1202548"/>
              <a:gd name="connsiteX30" fmla="*/ 1960654 w 3920083"/>
              <a:gd name="connsiteY30" fmla="*/ 457200 h 1202548"/>
              <a:gd name="connsiteX31" fmla="*/ 1999843 w 3920083"/>
              <a:gd name="connsiteY31" fmla="*/ 444137 h 1202548"/>
              <a:gd name="connsiteX32" fmla="*/ 2039031 w 3920083"/>
              <a:gd name="connsiteY32" fmla="*/ 613954 h 1202548"/>
              <a:gd name="connsiteX33" fmla="*/ 2078220 w 3920083"/>
              <a:gd name="connsiteY33" fmla="*/ 561703 h 1202548"/>
              <a:gd name="connsiteX34" fmla="*/ 2117408 w 3920083"/>
              <a:gd name="connsiteY34" fmla="*/ 535577 h 1202548"/>
              <a:gd name="connsiteX35" fmla="*/ 2130471 w 3920083"/>
              <a:gd name="connsiteY35" fmla="*/ 731520 h 1202548"/>
              <a:gd name="connsiteX36" fmla="*/ 2391728 w 3920083"/>
              <a:gd name="connsiteY36" fmla="*/ 692331 h 1202548"/>
              <a:gd name="connsiteX37" fmla="*/ 2496231 w 3920083"/>
              <a:gd name="connsiteY37" fmla="*/ 666205 h 1202548"/>
              <a:gd name="connsiteX38" fmla="*/ 2692174 w 3920083"/>
              <a:gd name="connsiteY38" fmla="*/ 600891 h 1202548"/>
              <a:gd name="connsiteX39" fmla="*/ 2744426 w 3920083"/>
              <a:gd name="connsiteY39" fmla="*/ 613954 h 1202548"/>
              <a:gd name="connsiteX40" fmla="*/ 2705237 w 3920083"/>
              <a:gd name="connsiteY40" fmla="*/ 770708 h 1202548"/>
              <a:gd name="connsiteX41" fmla="*/ 2731363 w 3920083"/>
              <a:gd name="connsiteY41" fmla="*/ 822960 h 1202548"/>
              <a:gd name="connsiteX42" fmla="*/ 2835866 w 3920083"/>
              <a:gd name="connsiteY42" fmla="*/ 783771 h 1202548"/>
              <a:gd name="connsiteX43" fmla="*/ 2914243 w 3920083"/>
              <a:gd name="connsiteY43" fmla="*/ 705394 h 1202548"/>
              <a:gd name="connsiteX44" fmla="*/ 2984260 w 3920083"/>
              <a:gd name="connsiteY44" fmla="*/ 671546 h 1202548"/>
              <a:gd name="connsiteX45" fmla="*/ 2992620 w 3920083"/>
              <a:gd name="connsiteY45" fmla="*/ 561703 h 1202548"/>
              <a:gd name="connsiteX46" fmla="*/ 3097123 w 3920083"/>
              <a:gd name="connsiteY46" fmla="*/ 457200 h 1202548"/>
              <a:gd name="connsiteX47" fmla="*/ 3149374 w 3920083"/>
              <a:gd name="connsiteY47" fmla="*/ 404948 h 1202548"/>
              <a:gd name="connsiteX48" fmla="*/ 3162437 w 3920083"/>
              <a:gd name="connsiteY48" fmla="*/ 901337 h 1202548"/>
              <a:gd name="connsiteX49" fmla="*/ 3201626 w 3920083"/>
              <a:gd name="connsiteY49" fmla="*/ 888274 h 1202548"/>
              <a:gd name="connsiteX50" fmla="*/ 3214688 w 3920083"/>
              <a:gd name="connsiteY50" fmla="*/ 849085 h 1202548"/>
              <a:gd name="connsiteX51" fmla="*/ 3253877 w 3920083"/>
              <a:gd name="connsiteY51" fmla="*/ 809897 h 1202548"/>
              <a:gd name="connsiteX52" fmla="*/ 3280003 w 3920083"/>
              <a:gd name="connsiteY52" fmla="*/ 770708 h 1202548"/>
              <a:gd name="connsiteX53" fmla="*/ 3410631 w 3920083"/>
              <a:gd name="connsiteY53" fmla="*/ 613954 h 1202548"/>
              <a:gd name="connsiteX54" fmla="*/ 3423694 w 3920083"/>
              <a:gd name="connsiteY54" fmla="*/ 770708 h 1202548"/>
              <a:gd name="connsiteX55" fmla="*/ 3384506 w 3920083"/>
              <a:gd name="connsiteY55" fmla="*/ 809897 h 1202548"/>
              <a:gd name="connsiteX56" fmla="*/ 3358380 w 3920083"/>
              <a:gd name="connsiteY56" fmla="*/ 888274 h 1202548"/>
              <a:gd name="connsiteX57" fmla="*/ 3345317 w 3920083"/>
              <a:gd name="connsiteY57" fmla="*/ 940525 h 1202548"/>
              <a:gd name="connsiteX58" fmla="*/ 3410631 w 3920083"/>
              <a:gd name="connsiteY58" fmla="*/ 927463 h 1202548"/>
              <a:gd name="connsiteX59" fmla="*/ 3449820 w 3920083"/>
              <a:gd name="connsiteY59" fmla="*/ 888274 h 1202548"/>
              <a:gd name="connsiteX60" fmla="*/ 3593511 w 3920083"/>
              <a:gd name="connsiteY60" fmla="*/ 914400 h 1202548"/>
              <a:gd name="connsiteX61" fmla="*/ 3632700 w 3920083"/>
              <a:gd name="connsiteY61" fmla="*/ 940525 h 1202548"/>
              <a:gd name="connsiteX62" fmla="*/ 3920083 w 3920083"/>
              <a:gd name="connsiteY62" fmla="*/ 966651 h 1202548"/>
              <a:gd name="connsiteX63" fmla="*/ 3907020 w 3920083"/>
              <a:gd name="connsiteY63" fmla="*/ 1031965 h 1202548"/>
              <a:gd name="connsiteX64" fmla="*/ 3763328 w 3920083"/>
              <a:gd name="connsiteY64" fmla="*/ 1071154 h 1202548"/>
              <a:gd name="connsiteX65" fmla="*/ 3567386 w 3920083"/>
              <a:gd name="connsiteY65" fmla="*/ 1110343 h 1202548"/>
              <a:gd name="connsiteX66" fmla="*/ 3475946 w 3920083"/>
              <a:gd name="connsiteY66" fmla="*/ 1149531 h 1202548"/>
              <a:gd name="connsiteX67" fmla="*/ 1294448 w 3920083"/>
              <a:gd name="connsiteY67" fmla="*/ 1162594 h 1202548"/>
              <a:gd name="connsiteX68" fmla="*/ 1046254 w 3920083"/>
              <a:gd name="connsiteY68" fmla="*/ 1188720 h 1202548"/>
              <a:gd name="connsiteX69" fmla="*/ 1007066 w 3920083"/>
              <a:gd name="connsiteY69" fmla="*/ 1201783 h 1202548"/>
              <a:gd name="connsiteX70" fmla="*/ 732641 w 3920083"/>
              <a:gd name="connsiteY70" fmla="*/ 1162594 h 1202548"/>
              <a:gd name="connsiteX71" fmla="*/ 549735 w 3920083"/>
              <a:gd name="connsiteY71" fmla="*/ 1149532 h 1202548"/>
              <a:gd name="connsiteX72" fmla="*/ 413196 w 3920083"/>
              <a:gd name="connsiteY72" fmla="*/ 1149530 h 1202548"/>
              <a:gd name="connsiteX73" fmla="*/ 80072 w 3920083"/>
              <a:gd name="connsiteY73" fmla="*/ 1162594 h 1202548"/>
              <a:gd name="connsiteX74" fmla="*/ 35132 w 3920083"/>
              <a:gd name="connsiteY74" fmla="*/ 1005839 h 1202548"/>
              <a:gd name="connsiteX75" fmla="*/ 40414 w 3920083"/>
              <a:gd name="connsiteY75" fmla="*/ 130628 h 1202548"/>
              <a:gd name="connsiteX76" fmla="*/ 66540 w 3920083"/>
              <a:gd name="connsiteY76" fmla="*/ 65314 h 1202548"/>
              <a:gd name="connsiteX0" fmla="*/ 40414 w 3920083"/>
              <a:gd name="connsiteY0" fmla="*/ 378823 h 1202548"/>
              <a:gd name="connsiteX1" fmla="*/ 27351 w 3920083"/>
              <a:gd name="connsiteY1" fmla="*/ 300445 h 1202548"/>
              <a:gd name="connsiteX2" fmla="*/ 1226 w 3920083"/>
              <a:gd name="connsiteY2" fmla="*/ 248194 h 1202548"/>
              <a:gd name="connsiteX3" fmla="*/ 53477 w 3920083"/>
              <a:gd name="connsiteY3" fmla="*/ 117565 h 1202548"/>
              <a:gd name="connsiteX4" fmla="*/ 105728 w 3920083"/>
              <a:gd name="connsiteY4" fmla="*/ 104503 h 1202548"/>
              <a:gd name="connsiteX5" fmla="*/ 549866 w 3920083"/>
              <a:gd name="connsiteY5" fmla="*/ 91440 h 1202548"/>
              <a:gd name="connsiteX6" fmla="*/ 602117 w 3920083"/>
              <a:gd name="connsiteY6" fmla="*/ 52251 h 1202548"/>
              <a:gd name="connsiteX7" fmla="*/ 667431 w 3920083"/>
              <a:gd name="connsiteY7" fmla="*/ 26125 h 1202548"/>
              <a:gd name="connsiteX8" fmla="*/ 719683 w 3920083"/>
              <a:gd name="connsiteY8" fmla="*/ 0 h 1202548"/>
              <a:gd name="connsiteX9" fmla="*/ 706620 w 3920083"/>
              <a:gd name="connsiteY9" fmla="*/ 91440 h 1202548"/>
              <a:gd name="connsiteX10" fmla="*/ 758871 w 3920083"/>
              <a:gd name="connsiteY10" fmla="*/ 117565 h 1202548"/>
              <a:gd name="connsiteX11" fmla="*/ 994003 w 3920083"/>
              <a:gd name="connsiteY11" fmla="*/ 130628 h 1202548"/>
              <a:gd name="connsiteX12" fmla="*/ 837248 w 3920083"/>
              <a:gd name="connsiteY12" fmla="*/ 156754 h 1202548"/>
              <a:gd name="connsiteX13" fmla="*/ 784997 w 3920083"/>
              <a:gd name="connsiteY13" fmla="*/ 195943 h 1202548"/>
              <a:gd name="connsiteX14" fmla="*/ 732746 w 3920083"/>
              <a:gd name="connsiteY14" fmla="*/ 222068 h 1202548"/>
              <a:gd name="connsiteX15" fmla="*/ 1176883 w 3920083"/>
              <a:gd name="connsiteY15" fmla="*/ 300445 h 1202548"/>
              <a:gd name="connsiteX16" fmla="*/ 1124631 w 3920083"/>
              <a:gd name="connsiteY16" fmla="*/ 326571 h 1202548"/>
              <a:gd name="connsiteX17" fmla="*/ 1098506 w 3920083"/>
              <a:gd name="connsiteY17" fmla="*/ 365760 h 1202548"/>
              <a:gd name="connsiteX18" fmla="*/ 1059317 w 3920083"/>
              <a:gd name="connsiteY18" fmla="*/ 404948 h 1202548"/>
              <a:gd name="connsiteX19" fmla="*/ 1098506 w 3920083"/>
              <a:gd name="connsiteY19" fmla="*/ 431074 h 1202548"/>
              <a:gd name="connsiteX20" fmla="*/ 1294448 w 3920083"/>
              <a:gd name="connsiteY20" fmla="*/ 418011 h 1202548"/>
              <a:gd name="connsiteX21" fmla="*/ 1372826 w 3920083"/>
              <a:gd name="connsiteY21" fmla="*/ 365760 h 1202548"/>
              <a:gd name="connsiteX22" fmla="*/ 1673271 w 3920083"/>
              <a:gd name="connsiteY22" fmla="*/ 352697 h 1202548"/>
              <a:gd name="connsiteX23" fmla="*/ 1934528 w 3920083"/>
              <a:gd name="connsiteY23" fmla="*/ 391885 h 1202548"/>
              <a:gd name="connsiteX24" fmla="*/ 1908403 w 3920083"/>
              <a:gd name="connsiteY24" fmla="*/ 431074 h 1202548"/>
              <a:gd name="connsiteX25" fmla="*/ 1869214 w 3920083"/>
              <a:gd name="connsiteY25" fmla="*/ 457200 h 1202548"/>
              <a:gd name="connsiteX26" fmla="*/ 1803900 w 3920083"/>
              <a:gd name="connsiteY26" fmla="*/ 535577 h 1202548"/>
              <a:gd name="connsiteX27" fmla="*/ 1816963 w 3920083"/>
              <a:gd name="connsiteY27" fmla="*/ 640080 h 1202548"/>
              <a:gd name="connsiteX28" fmla="*/ 1856151 w 3920083"/>
              <a:gd name="connsiteY28" fmla="*/ 613954 h 1202548"/>
              <a:gd name="connsiteX29" fmla="*/ 1895340 w 3920083"/>
              <a:gd name="connsiteY29" fmla="*/ 561703 h 1202548"/>
              <a:gd name="connsiteX30" fmla="*/ 1960654 w 3920083"/>
              <a:gd name="connsiteY30" fmla="*/ 457200 h 1202548"/>
              <a:gd name="connsiteX31" fmla="*/ 1999843 w 3920083"/>
              <a:gd name="connsiteY31" fmla="*/ 444137 h 1202548"/>
              <a:gd name="connsiteX32" fmla="*/ 2039031 w 3920083"/>
              <a:gd name="connsiteY32" fmla="*/ 613954 h 1202548"/>
              <a:gd name="connsiteX33" fmla="*/ 2078220 w 3920083"/>
              <a:gd name="connsiteY33" fmla="*/ 561703 h 1202548"/>
              <a:gd name="connsiteX34" fmla="*/ 2117408 w 3920083"/>
              <a:gd name="connsiteY34" fmla="*/ 535577 h 1202548"/>
              <a:gd name="connsiteX35" fmla="*/ 2130471 w 3920083"/>
              <a:gd name="connsiteY35" fmla="*/ 731520 h 1202548"/>
              <a:gd name="connsiteX36" fmla="*/ 2391728 w 3920083"/>
              <a:gd name="connsiteY36" fmla="*/ 692331 h 1202548"/>
              <a:gd name="connsiteX37" fmla="*/ 2496231 w 3920083"/>
              <a:gd name="connsiteY37" fmla="*/ 666205 h 1202548"/>
              <a:gd name="connsiteX38" fmla="*/ 2692174 w 3920083"/>
              <a:gd name="connsiteY38" fmla="*/ 600891 h 1202548"/>
              <a:gd name="connsiteX39" fmla="*/ 2744426 w 3920083"/>
              <a:gd name="connsiteY39" fmla="*/ 613954 h 1202548"/>
              <a:gd name="connsiteX40" fmla="*/ 2705237 w 3920083"/>
              <a:gd name="connsiteY40" fmla="*/ 770708 h 1202548"/>
              <a:gd name="connsiteX41" fmla="*/ 2731363 w 3920083"/>
              <a:gd name="connsiteY41" fmla="*/ 822960 h 1202548"/>
              <a:gd name="connsiteX42" fmla="*/ 2835866 w 3920083"/>
              <a:gd name="connsiteY42" fmla="*/ 783771 h 1202548"/>
              <a:gd name="connsiteX43" fmla="*/ 2914243 w 3920083"/>
              <a:gd name="connsiteY43" fmla="*/ 705394 h 1202548"/>
              <a:gd name="connsiteX44" fmla="*/ 2984260 w 3920083"/>
              <a:gd name="connsiteY44" fmla="*/ 671546 h 1202548"/>
              <a:gd name="connsiteX45" fmla="*/ 3063159 w 3920083"/>
              <a:gd name="connsiteY45" fmla="*/ 641779 h 1202548"/>
              <a:gd name="connsiteX46" fmla="*/ 3097123 w 3920083"/>
              <a:gd name="connsiteY46" fmla="*/ 457200 h 1202548"/>
              <a:gd name="connsiteX47" fmla="*/ 3149374 w 3920083"/>
              <a:gd name="connsiteY47" fmla="*/ 404948 h 1202548"/>
              <a:gd name="connsiteX48" fmla="*/ 3162437 w 3920083"/>
              <a:gd name="connsiteY48" fmla="*/ 901337 h 1202548"/>
              <a:gd name="connsiteX49" fmla="*/ 3201626 w 3920083"/>
              <a:gd name="connsiteY49" fmla="*/ 888274 h 1202548"/>
              <a:gd name="connsiteX50" fmla="*/ 3214688 w 3920083"/>
              <a:gd name="connsiteY50" fmla="*/ 849085 h 1202548"/>
              <a:gd name="connsiteX51" fmla="*/ 3253877 w 3920083"/>
              <a:gd name="connsiteY51" fmla="*/ 809897 h 1202548"/>
              <a:gd name="connsiteX52" fmla="*/ 3280003 w 3920083"/>
              <a:gd name="connsiteY52" fmla="*/ 770708 h 1202548"/>
              <a:gd name="connsiteX53" fmla="*/ 3410631 w 3920083"/>
              <a:gd name="connsiteY53" fmla="*/ 613954 h 1202548"/>
              <a:gd name="connsiteX54" fmla="*/ 3423694 w 3920083"/>
              <a:gd name="connsiteY54" fmla="*/ 770708 h 1202548"/>
              <a:gd name="connsiteX55" fmla="*/ 3384506 w 3920083"/>
              <a:gd name="connsiteY55" fmla="*/ 809897 h 1202548"/>
              <a:gd name="connsiteX56" fmla="*/ 3358380 w 3920083"/>
              <a:gd name="connsiteY56" fmla="*/ 888274 h 1202548"/>
              <a:gd name="connsiteX57" fmla="*/ 3345317 w 3920083"/>
              <a:gd name="connsiteY57" fmla="*/ 940525 h 1202548"/>
              <a:gd name="connsiteX58" fmla="*/ 3410631 w 3920083"/>
              <a:gd name="connsiteY58" fmla="*/ 927463 h 1202548"/>
              <a:gd name="connsiteX59" fmla="*/ 3449820 w 3920083"/>
              <a:gd name="connsiteY59" fmla="*/ 888274 h 1202548"/>
              <a:gd name="connsiteX60" fmla="*/ 3593511 w 3920083"/>
              <a:gd name="connsiteY60" fmla="*/ 914400 h 1202548"/>
              <a:gd name="connsiteX61" fmla="*/ 3632700 w 3920083"/>
              <a:gd name="connsiteY61" fmla="*/ 940525 h 1202548"/>
              <a:gd name="connsiteX62" fmla="*/ 3920083 w 3920083"/>
              <a:gd name="connsiteY62" fmla="*/ 966651 h 1202548"/>
              <a:gd name="connsiteX63" fmla="*/ 3907020 w 3920083"/>
              <a:gd name="connsiteY63" fmla="*/ 1031965 h 1202548"/>
              <a:gd name="connsiteX64" fmla="*/ 3763328 w 3920083"/>
              <a:gd name="connsiteY64" fmla="*/ 1071154 h 1202548"/>
              <a:gd name="connsiteX65" fmla="*/ 3567386 w 3920083"/>
              <a:gd name="connsiteY65" fmla="*/ 1110343 h 1202548"/>
              <a:gd name="connsiteX66" fmla="*/ 3475946 w 3920083"/>
              <a:gd name="connsiteY66" fmla="*/ 1149531 h 1202548"/>
              <a:gd name="connsiteX67" fmla="*/ 1294448 w 3920083"/>
              <a:gd name="connsiteY67" fmla="*/ 1162594 h 1202548"/>
              <a:gd name="connsiteX68" fmla="*/ 1046254 w 3920083"/>
              <a:gd name="connsiteY68" fmla="*/ 1188720 h 1202548"/>
              <a:gd name="connsiteX69" fmla="*/ 1007066 w 3920083"/>
              <a:gd name="connsiteY69" fmla="*/ 1201783 h 1202548"/>
              <a:gd name="connsiteX70" fmla="*/ 732641 w 3920083"/>
              <a:gd name="connsiteY70" fmla="*/ 1162594 h 1202548"/>
              <a:gd name="connsiteX71" fmla="*/ 549735 w 3920083"/>
              <a:gd name="connsiteY71" fmla="*/ 1149532 h 1202548"/>
              <a:gd name="connsiteX72" fmla="*/ 413196 w 3920083"/>
              <a:gd name="connsiteY72" fmla="*/ 1149530 h 1202548"/>
              <a:gd name="connsiteX73" fmla="*/ 80072 w 3920083"/>
              <a:gd name="connsiteY73" fmla="*/ 1162594 h 1202548"/>
              <a:gd name="connsiteX74" fmla="*/ 35132 w 3920083"/>
              <a:gd name="connsiteY74" fmla="*/ 1005839 h 1202548"/>
              <a:gd name="connsiteX75" fmla="*/ 40414 w 3920083"/>
              <a:gd name="connsiteY75" fmla="*/ 130628 h 1202548"/>
              <a:gd name="connsiteX76" fmla="*/ 66540 w 3920083"/>
              <a:gd name="connsiteY76" fmla="*/ 65314 h 1202548"/>
              <a:gd name="connsiteX0" fmla="*/ 40414 w 3920083"/>
              <a:gd name="connsiteY0" fmla="*/ 378823 h 1202548"/>
              <a:gd name="connsiteX1" fmla="*/ 27351 w 3920083"/>
              <a:gd name="connsiteY1" fmla="*/ 300445 h 1202548"/>
              <a:gd name="connsiteX2" fmla="*/ 1226 w 3920083"/>
              <a:gd name="connsiteY2" fmla="*/ 248194 h 1202548"/>
              <a:gd name="connsiteX3" fmla="*/ 53477 w 3920083"/>
              <a:gd name="connsiteY3" fmla="*/ 117565 h 1202548"/>
              <a:gd name="connsiteX4" fmla="*/ 105728 w 3920083"/>
              <a:gd name="connsiteY4" fmla="*/ 104503 h 1202548"/>
              <a:gd name="connsiteX5" fmla="*/ 549866 w 3920083"/>
              <a:gd name="connsiteY5" fmla="*/ 91440 h 1202548"/>
              <a:gd name="connsiteX6" fmla="*/ 602117 w 3920083"/>
              <a:gd name="connsiteY6" fmla="*/ 52251 h 1202548"/>
              <a:gd name="connsiteX7" fmla="*/ 667431 w 3920083"/>
              <a:gd name="connsiteY7" fmla="*/ 26125 h 1202548"/>
              <a:gd name="connsiteX8" fmla="*/ 719683 w 3920083"/>
              <a:gd name="connsiteY8" fmla="*/ 0 h 1202548"/>
              <a:gd name="connsiteX9" fmla="*/ 706620 w 3920083"/>
              <a:gd name="connsiteY9" fmla="*/ 91440 h 1202548"/>
              <a:gd name="connsiteX10" fmla="*/ 758871 w 3920083"/>
              <a:gd name="connsiteY10" fmla="*/ 117565 h 1202548"/>
              <a:gd name="connsiteX11" fmla="*/ 994003 w 3920083"/>
              <a:gd name="connsiteY11" fmla="*/ 130628 h 1202548"/>
              <a:gd name="connsiteX12" fmla="*/ 837248 w 3920083"/>
              <a:gd name="connsiteY12" fmla="*/ 156754 h 1202548"/>
              <a:gd name="connsiteX13" fmla="*/ 784997 w 3920083"/>
              <a:gd name="connsiteY13" fmla="*/ 195943 h 1202548"/>
              <a:gd name="connsiteX14" fmla="*/ 732746 w 3920083"/>
              <a:gd name="connsiteY14" fmla="*/ 222068 h 1202548"/>
              <a:gd name="connsiteX15" fmla="*/ 1176883 w 3920083"/>
              <a:gd name="connsiteY15" fmla="*/ 300445 h 1202548"/>
              <a:gd name="connsiteX16" fmla="*/ 1124631 w 3920083"/>
              <a:gd name="connsiteY16" fmla="*/ 326571 h 1202548"/>
              <a:gd name="connsiteX17" fmla="*/ 1098506 w 3920083"/>
              <a:gd name="connsiteY17" fmla="*/ 365760 h 1202548"/>
              <a:gd name="connsiteX18" fmla="*/ 1059317 w 3920083"/>
              <a:gd name="connsiteY18" fmla="*/ 404948 h 1202548"/>
              <a:gd name="connsiteX19" fmla="*/ 1098506 w 3920083"/>
              <a:gd name="connsiteY19" fmla="*/ 431074 h 1202548"/>
              <a:gd name="connsiteX20" fmla="*/ 1294448 w 3920083"/>
              <a:gd name="connsiteY20" fmla="*/ 418011 h 1202548"/>
              <a:gd name="connsiteX21" fmla="*/ 1372826 w 3920083"/>
              <a:gd name="connsiteY21" fmla="*/ 365760 h 1202548"/>
              <a:gd name="connsiteX22" fmla="*/ 1673271 w 3920083"/>
              <a:gd name="connsiteY22" fmla="*/ 352697 h 1202548"/>
              <a:gd name="connsiteX23" fmla="*/ 1934528 w 3920083"/>
              <a:gd name="connsiteY23" fmla="*/ 391885 h 1202548"/>
              <a:gd name="connsiteX24" fmla="*/ 1908403 w 3920083"/>
              <a:gd name="connsiteY24" fmla="*/ 431074 h 1202548"/>
              <a:gd name="connsiteX25" fmla="*/ 1869214 w 3920083"/>
              <a:gd name="connsiteY25" fmla="*/ 457200 h 1202548"/>
              <a:gd name="connsiteX26" fmla="*/ 1803900 w 3920083"/>
              <a:gd name="connsiteY26" fmla="*/ 535577 h 1202548"/>
              <a:gd name="connsiteX27" fmla="*/ 1816963 w 3920083"/>
              <a:gd name="connsiteY27" fmla="*/ 640080 h 1202548"/>
              <a:gd name="connsiteX28" fmla="*/ 1856151 w 3920083"/>
              <a:gd name="connsiteY28" fmla="*/ 613954 h 1202548"/>
              <a:gd name="connsiteX29" fmla="*/ 1895340 w 3920083"/>
              <a:gd name="connsiteY29" fmla="*/ 561703 h 1202548"/>
              <a:gd name="connsiteX30" fmla="*/ 1960654 w 3920083"/>
              <a:gd name="connsiteY30" fmla="*/ 457200 h 1202548"/>
              <a:gd name="connsiteX31" fmla="*/ 1999843 w 3920083"/>
              <a:gd name="connsiteY31" fmla="*/ 444137 h 1202548"/>
              <a:gd name="connsiteX32" fmla="*/ 2039031 w 3920083"/>
              <a:gd name="connsiteY32" fmla="*/ 613954 h 1202548"/>
              <a:gd name="connsiteX33" fmla="*/ 2078220 w 3920083"/>
              <a:gd name="connsiteY33" fmla="*/ 561703 h 1202548"/>
              <a:gd name="connsiteX34" fmla="*/ 2117408 w 3920083"/>
              <a:gd name="connsiteY34" fmla="*/ 535577 h 1202548"/>
              <a:gd name="connsiteX35" fmla="*/ 2130471 w 3920083"/>
              <a:gd name="connsiteY35" fmla="*/ 731520 h 1202548"/>
              <a:gd name="connsiteX36" fmla="*/ 2391728 w 3920083"/>
              <a:gd name="connsiteY36" fmla="*/ 692331 h 1202548"/>
              <a:gd name="connsiteX37" fmla="*/ 2496231 w 3920083"/>
              <a:gd name="connsiteY37" fmla="*/ 666205 h 1202548"/>
              <a:gd name="connsiteX38" fmla="*/ 2692174 w 3920083"/>
              <a:gd name="connsiteY38" fmla="*/ 600891 h 1202548"/>
              <a:gd name="connsiteX39" fmla="*/ 2744426 w 3920083"/>
              <a:gd name="connsiteY39" fmla="*/ 613954 h 1202548"/>
              <a:gd name="connsiteX40" fmla="*/ 2705237 w 3920083"/>
              <a:gd name="connsiteY40" fmla="*/ 770708 h 1202548"/>
              <a:gd name="connsiteX41" fmla="*/ 2731363 w 3920083"/>
              <a:gd name="connsiteY41" fmla="*/ 822960 h 1202548"/>
              <a:gd name="connsiteX42" fmla="*/ 2835866 w 3920083"/>
              <a:gd name="connsiteY42" fmla="*/ 783771 h 1202548"/>
              <a:gd name="connsiteX43" fmla="*/ 2914243 w 3920083"/>
              <a:gd name="connsiteY43" fmla="*/ 705394 h 1202548"/>
              <a:gd name="connsiteX44" fmla="*/ 2984260 w 3920083"/>
              <a:gd name="connsiteY44" fmla="*/ 671546 h 1202548"/>
              <a:gd name="connsiteX45" fmla="*/ 3063159 w 3920083"/>
              <a:gd name="connsiteY45" fmla="*/ 641779 h 1202548"/>
              <a:gd name="connsiteX46" fmla="*/ 3134744 w 3920083"/>
              <a:gd name="connsiteY46" fmla="*/ 622062 h 1202548"/>
              <a:gd name="connsiteX47" fmla="*/ 3149374 w 3920083"/>
              <a:gd name="connsiteY47" fmla="*/ 404948 h 1202548"/>
              <a:gd name="connsiteX48" fmla="*/ 3162437 w 3920083"/>
              <a:gd name="connsiteY48" fmla="*/ 901337 h 1202548"/>
              <a:gd name="connsiteX49" fmla="*/ 3201626 w 3920083"/>
              <a:gd name="connsiteY49" fmla="*/ 888274 h 1202548"/>
              <a:gd name="connsiteX50" fmla="*/ 3214688 w 3920083"/>
              <a:gd name="connsiteY50" fmla="*/ 849085 h 1202548"/>
              <a:gd name="connsiteX51" fmla="*/ 3253877 w 3920083"/>
              <a:gd name="connsiteY51" fmla="*/ 809897 h 1202548"/>
              <a:gd name="connsiteX52" fmla="*/ 3280003 w 3920083"/>
              <a:gd name="connsiteY52" fmla="*/ 770708 h 1202548"/>
              <a:gd name="connsiteX53" fmla="*/ 3410631 w 3920083"/>
              <a:gd name="connsiteY53" fmla="*/ 613954 h 1202548"/>
              <a:gd name="connsiteX54" fmla="*/ 3423694 w 3920083"/>
              <a:gd name="connsiteY54" fmla="*/ 770708 h 1202548"/>
              <a:gd name="connsiteX55" fmla="*/ 3384506 w 3920083"/>
              <a:gd name="connsiteY55" fmla="*/ 809897 h 1202548"/>
              <a:gd name="connsiteX56" fmla="*/ 3358380 w 3920083"/>
              <a:gd name="connsiteY56" fmla="*/ 888274 h 1202548"/>
              <a:gd name="connsiteX57" fmla="*/ 3345317 w 3920083"/>
              <a:gd name="connsiteY57" fmla="*/ 940525 h 1202548"/>
              <a:gd name="connsiteX58" fmla="*/ 3410631 w 3920083"/>
              <a:gd name="connsiteY58" fmla="*/ 927463 h 1202548"/>
              <a:gd name="connsiteX59" fmla="*/ 3449820 w 3920083"/>
              <a:gd name="connsiteY59" fmla="*/ 888274 h 1202548"/>
              <a:gd name="connsiteX60" fmla="*/ 3593511 w 3920083"/>
              <a:gd name="connsiteY60" fmla="*/ 914400 h 1202548"/>
              <a:gd name="connsiteX61" fmla="*/ 3632700 w 3920083"/>
              <a:gd name="connsiteY61" fmla="*/ 940525 h 1202548"/>
              <a:gd name="connsiteX62" fmla="*/ 3920083 w 3920083"/>
              <a:gd name="connsiteY62" fmla="*/ 966651 h 1202548"/>
              <a:gd name="connsiteX63" fmla="*/ 3907020 w 3920083"/>
              <a:gd name="connsiteY63" fmla="*/ 1031965 h 1202548"/>
              <a:gd name="connsiteX64" fmla="*/ 3763328 w 3920083"/>
              <a:gd name="connsiteY64" fmla="*/ 1071154 h 1202548"/>
              <a:gd name="connsiteX65" fmla="*/ 3567386 w 3920083"/>
              <a:gd name="connsiteY65" fmla="*/ 1110343 h 1202548"/>
              <a:gd name="connsiteX66" fmla="*/ 3475946 w 3920083"/>
              <a:gd name="connsiteY66" fmla="*/ 1149531 h 1202548"/>
              <a:gd name="connsiteX67" fmla="*/ 1294448 w 3920083"/>
              <a:gd name="connsiteY67" fmla="*/ 1162594 h 1202548"/>
              <a:gd name="connsiteX68" fmla="*/ 1046254 w 3920083"/>
              <a:gd name="connsiteY68" fmla="*/ 1188720 h 1202548"/>
              <a:gd name="connsiteX69" fmla="*/ 1007066 w 3920083"/>
              <a:gd name="connsiteY69" fmla="*/ 1201783 h 1202548"/>
              <a:gd name="connsiteX70" fmla="*/ 732641 w 3920083"/>
              <a:gd name="connsiteY70" fmla="*/ 1162594 h 1202548"/>
              <a:gd name="connsiteX71" fmla="*/ 549735 w 3920083"/>
              <a:gd name="connsiteY71" fmla="*/ 1149532 h 1202548"/>
              <a:gd name="connsiteX72" fmla="*/ 413196 w 3920083"/>
              <a:gd name="connsiteY72" fmla="*/ 1149530 h 1202548"/>
              <a:gd name="connsiteX73" fmla="*/ 80072 w 3920083"/>
              <a:gd name="connsiteY73" fmla="*/ 1162594 h 1202548"/>
              <a:gd name="connsiteX74" fmla="*/ 35132 w 3920083"/>
              <a:gd name="connsiteY74" fmla="*/ 1005839 h 1202548"/>
              <a:gd name="connsiteX75" fmla="*/ 40414 w 3920083"/>
              <a:gd name="connsiteY75" fmla="*/ 130628 h 1202548"/>
              <a:gd name="connsiteX76" fmla="*/ 66540 w 3920083"/>
              <a:gd name="connsiteY76" fmla="*/ 65314 h 1202548"/>
              <a:gd name="connsiteX0" fmla="*/ 40414 w 3920083"/>
              <a:gd name="connsiteY0" fmla="*/ 378823 h 1202548"/>
              <a:gd name="connsiteX1" fmla="*/ 27351 w 3920083"/>
              <a:gd name="connsiteY1" fmla="*/ 300445 h 1202548"/>
              <a:gd name="connsiteX2" fmla="*/ 1226 w 3920083"/>
              <a:gd name="connsiteY2" fmla="*/ 248194 h 1202548"/>
              <a:gd name="connsiteX3" fmla="*/ 53477 w 3920083"/>
              <a:gd name="connsiteY3" fmla="*/ 117565 h 1202548"/>
              <a:gd name="connsiteX4" fmla="*/ 105728 w 3920083"/>
              <a:gd name="connsiteY4" fmla="*/ 104503 h 1202548"/>
              <a:gd name="connsiteX5" fmla="*/ 549866 w 3920083"/>
              <a:gd name="connsiteY5" fmla="*/ 91440 h 1202548"/>
              <a:gd name="connsiteX6" fmla="*/ 602117 w 3920083"/>
              <a:gd name="connsiteY6" fmla="*/ 52251 h 1202548"/>
              <a:gd name="connsiteX7" fmla="*/ 667431 w 3920083"/>
              <a:gd name="connsiteY7" fmla="*/ 26125 h 1202548"/>
              <a:gd name="connsiteX8" fmla="*/ 719683 w 3920083"/>
              <a:gd name="connsiteY8" fmla="*/ 0 h 1202548"/>
              <a:gd name="connsiteX9" fmla="*/ 706620 w 3920083"/>
              <a:gd name="connsiteY9" fmla="*/ 91440 h 1202548"/>
              <a:gd name="connsiteX10" fmla="*/ 758871 w 3920083"/>
              <a:gd name="connsiteY10" fmla="*/ 117565 h 1202548"/>
              <a:gd name="connsiteX11" fmla="*/ 994003 w 3920083"/>
              <a:gd name="connsiteY11" fmla="*/ 130628 h 1202548"/>
              <a:gd name="connsiteX12" fmla="*/ 837248 w 3920083"/>
              <a:gd name="connsiteY12" fmla="*/ 156754 h 1202548"/>
              <a:gd name="connsiteX13" fmla="*/ 784997 w 3920083"/>
              <a:gd name="connsiteY13" fmla="*/ 195943 h 1202548"/>
              <a:gd name="connsiteX14" fmla="*/ 732746 w 3920083"/>
              <a:gd name="connsiteY14" fmla="*/ 222068 h 1202548"/>
              <a:gd name="connsiteX15" fmla="*/ 1176883 w 3920083"/>
              <a:gd name="connsiteY15" fmla="*/ 300445 h 1202548"/>
              <a:gd name="connsiteX16" fmla="*/ 1124631 w 3920083"/>
              <a:gd name="connsiteY16" fmla="*/ 326571 h 1202548"/>
              <a:gd name="connsiteX17" fmla="*/ 1098506 w 3920083"/>
              <a:gd name="connsiteY17" fmla="*/ 365760 h 1202548"/>
              <a:gd name="connsiteX18" fmla="*/ 1059317 w 3920083"/>
              <a:gd name="connsiteY18" fmla="*/ 404948 h 1202548"/>
              <a:gd name="connsiteX19" fmla="*/ 1098506 w 3920083"/>
              <a:gd name="connsiteY19" fmla="*/ 431074 h 1202548"/>
              <a:gd name="connsiteX20" fmla="*/ 1294448 w 3920083"/>
              <a:gd name="connsiteY20" fmla="*/ 418011 h 1202548"/>
              <a:gd name="connsiteX21" fmla="*/ 1372826 w 3920083"/>
              <a:gd name="connsiteY21" fmla="*/ 365760 h 1202548"/>
              <a:gd name="connsiteX22" fmla="*/ 1673271 w 3920083"/>
              <a:gd name="connsiteY22" fmla="*/ 352697 h 1202548"/>
              <a:gd name="connsiteX23" fmla="*/ 1934528 w 3920083"/>
              <a:gd name="connsiteY23" fmla="*/ 391885 h 1202548"/>
              <a:gd name="connsiteX24" fmla="*/ 1908403 w 3920083"/>
              <a:gd name="connsiteY24" fmla="*/ 431074 h 1202548"/>
              <a:gd name="connsiteX25" fmla="*/ 1869214 w 3920083"/>
              <a:gd name="connsiteY25" fmla="*/ 457200 h 1202548"/>
              <a:gd name="connsiteX26" fmla="*/ 1803900 w 3920083"/>
              <a:gd name="connsiteY26" fmla="*/ 535577 h 1202548"/>
              <a:gd name="connsiteX27" fmla="*/ 1816963 w 3920083"/>
              <a:gd name="connsiteY27" fmla="*/ 640080 h 1202548"/>
              <a:gd name="connsiteX28" fmla="*/ 1856151 w 3920083"/>
              <a:gd name="connsiteY28" fmla="*/ 613954 h 1202548"/>
              <a:gd name="connsiteX29" fmla="*/ 1895340 w 3920083"/>
              <a:gd name="connsiteY29" fmla="*/ 561703 h 1202548"/>
              <a:gd name="connsiteX30" fmla="*/ 1960654 w 3920083"/>
              <a:gd name="connsiteY30" fmla="*/ 457200 h 1202548"/>
              <a:gd name="connsiteX31" fmla="*/ 1999843 w 3920083"/>
              <a:gd name="connsiteY31" fmla="*/ 444137 h 1202548"/>
              <a:gd name="connsiteX32" fmla="*/ 2039031 w 3920083"/>
              <a:gd name="connsiteY32" fmla="*/ 613954 h 1202548"/>
              <a:gd name="connsiteX33" fmla="*/ 2078220 w 3920083"/>
              <a:gd name="connsiteY33" fmla="*/ 561703 h 1202548"/>
              <a:gd name="connsiteX34" fmla="*/ 2117408 w 3920083"/>
              <a:gd name="connsiteY34" fmla="*/ 535577 h 1202548"/>
              <a:gd name="connsiteX35" fmla="*/ 2130471 w 3920083"/>
              <a:gd name="connsiteY35" fmla="*/ 731520 h 1202548"/>
              <a:gd name="connsiteX36" fmla="*/ 2391728 w 3920083"/>
              <a:gd name="connsiteY36" fmla="*/ 692331 h 1202548"/>
              <a:gd name="connsiteX37" fmla="*/ 2496231 w 3920083"/>
              <a:gd name="connsiteY37" fmla="*/ 666205 h 1202548"/>
              <a:gd name="connsiteX38" fmla="*/ 2692174 w 3920083"/>
              <a:gd name="connsiteY38" fmla="*/ 600891 h 1202548"/>
              <a:gd name="connsiteX39" fmla="*/ 2744426 w 3920083"/>
              <a:gd name="connsiteY39" fmla="*/ 613954 h 1202548"/>
              <a:gd name="connsiteX40" fmla="*/ 2705237 w 3920083"/>
              <a:gd name="connsiteY40" fmla="*/ 770708 h 1202548"/>
              <a:gd name="connsiteX41" fmla="*/ 2731363 w 3920083"/>
              <a:gd name="connsiteY41" fmla="*/ 822960 h 1202548"/>
              <a:gd name="connsiteX42" fmla="*/ 2835866 w 3920083"/>
              <a:gd name="connsiteY42" fmla="*/ 783771 h 1202548"/>
              <a:gd name="connsiteX43" fmla="*/ 2914243 w 3920083"/>
              <a:gd name="connsiteY43" fmla="*/ 705394 h 1202548"/>
              <a:gd name="connsiteX44" fmla="*/ 2984260 w 3920083"/>
              <a:gd name="connsiteY44" fmla="*/ 671546 h 1202548"/>
              <a:gd name="connsiteX45" fmla="*/ 3063159 w 3920083"/>
              <a:gd name="connsiteY45" fmla="*/ 641779 h 1202548"/>
              <a:gd name="connsiteX46" fmla="*/ 3134744 w 3920083"/>
              <a:gd name="connsiteY46" fmla="*/ 622062 h 1202548"/>
              <a:gd name="connsiteX47" fmla="*/ 3135266 w 3920083"/>
              <a:gd name="connsiteY47" fmla="*/ 649887 h 1202548"/>
              <a:gd name="connsiteX48" fmla="*/ 3162437 w 3920083"/>
              <a:gd name="connsiteY48" fmla="*/ 901337 h 1202548"/>
              <a:gd name="connsiteX49" fmla="*/ 3201626 w 3920083"/>
              <a:gd name="connsiteY49" fmla="*/ 888274 h 1202548"/>
              <a:gd name="connsiteX50" fmla="*/ 3214688 w 3920083"/>
              <a:gd name="connsiteY50" fmla="*/ 849085 h 1202548"/>
              <a:gd name="connsiteX51" fmla="*/ 3253877 w 3920083"/>
              <a:gd name="connsiteY51" fmla="*/ 809897 h 1202548"/>
              <a:gd name="connsiteX52" fmla="*/ 3280003 w 3920083"/>
              <a:gd name="connsiteY52" fmla="*/ 770708 h 1202548"/>
              <a:gd name="connsiteX53" fmla="*/ 3410631 w 3920083"/>
              <a:gd name="connsiteY53" fmla="*/ 613954 h 1202548"/>
              <a:gd name="connsiteX54" fmla="*/ 3423694 w 3920083"/>
              <a:gd name="connsiteY54" fmla="*/ 770708 h 1202548"/>
              <a:gd name="connsiteX55" fmla="*/ 3384506 w 3920083"/>
              <a:gd name="connsiteY55" fmla="*/ 809897 h 1202548"/>
              <a:gd name="connsiteX56" fmla="*/ 3358380 w 3920083"/>
              <a:gd name="connsiteY56" fmla="*/ 888274 h 1202548"/>
              <a:gd name="connsiteX57" fmla="*/ 3345317 w 3920083"/>
              <a:gd name="connsiteY57" fmla="*/ 940525 h 1202548"/>
              <a:gd name="connsiteX58" fmla="*/ 3410631 w 3920083"/>
              <a:gd name="connsiteY58" fmla="*/ 927463 h 1202548"/>
              <a:gd name="connsiteX59" fmla="*/ 3449820 w 3920083"/>
              <a:gd name="connsiteY59" fmla="*/ 888274 h 1202548"/>
              <a:gd name="connsiteX60" fmla="*/ 3593511 w 3920083"/>
              <a:gd name="connsiteY60" fmla="*/ 914400 h 1202548"/>
              <a:gd name="connsiteX61" fmla="*/ 3632700 w 3920083"/>
              <a:gd name="connsiteY61" fmla="*/ 940525 h 1202548"/>
              <a:gd name="connsiteX62" fmla="*/ 3920083 w 3920083"/>
              <a:gd name="connsiteY62" fmla="*/ 966651 h 1202548"/>
              <a:gd name="connsiteX63" fmla="*/ 3907020 w 3920083"/>
              <a:gd name="connsiteY63" fmla="*/ 1031965 h 1202548"/>
              <a:gd name="connsiteX64" fmla="*/ 3763328 w 3920083"/>
              <a:gd name="connsiteY64" fmla="*/ 1071154 h 1202548"/>
              <a:gd name="connsiteX65" fmla="*/ 3567386 w 3920083"/>
              <a:gd name="connsiteY65" fmla="*/ 1110343 h 1202548"/>
              <a:gd name="connsiteX66" fmla="*/ 3475946 w 3920083"/>
              <a:gd name="connsiteY66" fmla="*/ 1149531 h 1202548"/>
              <a:gd name="connsiteX67" fmla="*/ 1294448 w 3920083"/>
              <a:gd name="connsiteY67" fmla="*/ 1162594 h 1202548"/>
              <a:gd name="connsiteX68" fmla="*/ 1046254 w 3920083"/>
              <a:gd name="connsiteY68" fmla="*/ 1188720 h 1202548"/>
              <a:gd name="connsiteX69" fmla="*/ 1007066 w 3920083"/>
              <a:gd name="connsiteY69" fmla="*/ 1201783 h 1202548"/>
              <a:gd name="connsiteX70" fmla="*/ 732641 w 3920083"/>
              <a:gd name="connsiteY70" fmla="*/ 1162594 h 1202548"/>
              <a:gd name="connsiteX71" fmla="*/ 549735 w 3920083"/>
              <a:gd name="connsiteY71" fmla="*/ 1149532 h 1202548"/>
              <a:gd name="connsiteX72" fmla="*/ 413196 w 3920083"/>
              <a:gd name="connsiteY72" fmla="*/ 1149530 h 1202548"/>
              <a:gd name="connsiteX73" fmla="*/ 80072 w 3920083"/>
              <a:gd name="connsiteY73" fmla="*/ 1162594 h 1202548"/>
              <a:gd name="connsiteX74" fmla="*/ 35132 w 3920083"/>
              <a:gd name="connsiteY74" fmla="*/ 1005839 h 1202548"/>
              <a:gd name="connsiteX75" fmla="*/ 40414 w 3920083"/>
              <a:gd name="connsiteY75" fmla="*/ 130628 h 1202548"/>
              <a:gd name="connsiteX76" fmla="*/ 66540 w 3920083"/>
              <a:gd name="connsiteY76" fmla="*/ 65314 h 1202548"/>
              <a:gd name="connsiteX0" fmla="*/ 40414 w 3920083"/>
              <a:gd name="connsiteY0" fmla="*/ 378823 h 1202548"/>
              <a:gd name="connsiteX1" fmla="*/ 27351 w 3920083"/>
              <a:gd name="connsiteY1" fmla="*/ 300445 h 1202548"/>
              <a:gd name="connsiteX2" fmla="*/ 1226 w 3920083"/>
              <a:gd name="connsiteY2" fmla="*/ 248194 h 1202548"/>
              <a:gd name="connsiteX3" fmla="*/ 53477 w 3920083"/>
              <a:gd name="connsiteY3" fmla="*/ 117565 h 1202548"/>
              <a:gd name="connsiteX4" fmla="*/ 105728 w 3920083"/>
              <a:gd name="connsiteY4" fmla="*/ 104503 h 1202548"/>
              <a:gd name="connsiteX5" fmla="*/ 549866 w 3920083"/>
              <a:gd name="connsiteY5" fmla="*/ 91440 h 1202548"/>
              <a:gd name="connsiteX6" fmla="*/ 602117 w 3920083"/>
              <a:gd name="connsiteY6" fmla="*/ 52251 h 1202548"/>
              <a:gd name="connsiteX7" fmla="*/ 667431 w 3920083"/>
              <a:gd name="connsiteY7" fmla="*/ 26125 h 1202548"/>
              <a:gd name="connsiteX8" fmla="*/ 719683 w 3920083"/>
              <a:gd name="connsiteY8" fmla="*/ 0 h 1202548"/>
              <a:gd name="connsiteX9" fmla="*/ 706620 w 3920083"/>
              <a:gd name="connsiteY9" fmla="*/ 91440 h 1202548"/>
              <a:gd name="connsiteX10" fmla="*/ 758871 w 3920083"/>
              <a:gd name="connsiteY10" fmla="*/ 117565 h 1202548"/>
              <a:gd name="connsiteX11" fmla="*/ 994003 w 3920083"/>
              <a:gd name="connsiteY11" fmla="*/ 130628 h 1202548"/>
              <a:gd name="connsiteX12" fmla="*/ 837248 w 3920083"/>
              <a:gd name="connsiteY12" fmla="*/ 156754 h 1202548"/>
              <a:gd name="connsiteX13" fmla="*/ 784997 w 3920083"/>
              <a:gd name="connsiteY13" fmla="*/ 195943 h 1202548"/>
              <a:gd name="connsiteX14" fmla="*/ 732746 w 3920083"/>
              <a:gd name="connsiteY14" fmla="*/ 222068 h 1202548"/>
              <a:gd name="connsiteX15" fmla="*/ 1176883 w 3920083"/>
              <a:gd name="connsiteY15" fmla="*/ 300445 h 1202548"/>
              <a:gd name="connsiteX16" fmla="*/ 1124631 w 3920083"/>
              <a:gd name="connsiteY16" fmla="*/ 326571 h 1202548"/>
              <a:gd name="connsiteX17" fmla="*/ 1098506 w 3920083"/>
              <a:gd name="connsiteY17" fmla="*/ 365760 h 1202548"/>
              <a:gd name="connsiteX18" fmla="*/ 1059317 w 3920083"/>
              <a:gd name="connsiteY18" fmla="*/ 404948 h 1202548"/>
              <a:gd name="connsiteX19" fmla="*/ 1098506 w 3920083"/>
              <a:gd name="connsiteY19" fmla="*/ 431074 h 1202548"/>
              <a:gd name="connsiteX20" fmla="*/ 1294448 w 3920083"/>
              <a:gd name="connsiteY20" fmla="*/ 418011 h 1202548"/>
              <a:gd name="connsiteX21" fmla="*/ 1372826 w 3920083"/>
              <a:gd name="connsiteY21" fmla="*/ 365760 h 1202548"/>
              <a:gd name="connsiteX22" fmla="*/ 1673271 w 3920083"/>
              <a:gd name="connsiteY22" fmla="*/ 352697 h 1202548"/>
              <a:gd name="connsiteX23" fmla="*/ 1934528 w 3920083"/>
              <a:gd name="connsiteY23" fmla="*/ 391885 h 1202548"/>
              <a:gd name="connsiteX24" fmla="*/ 1908403 w 3920083"/>
              <a:gd name="connsiteY24" fmla="*/ 431074 h 1202548"/>
              <a:gd name="connsiteX25" fmla="*/ 1869214 w 3920083"/>
              <a:gd name="connsiteY25" fmla="*/ 457200 h 1202548"/>
              <a:gd name="connsiteX26" fmla="*/ 1803900 w 3920083"/>
              <a:gd name="connsiteY26" fmla="*/ 535577 h 1202548"/>
              <a:gd name="connsiteX27" fmla="*/ 1816963 w 3920083"/>
              <a:gd name="connsiteY27" fmla="*/ 640080 h 1202548"/>
              <a:gd name="connsiteX28" fmla="*/ 1856151 w 3920083"/>
              <a:gd name="connsiteY28" fmla="*/ 613954 h 1202548"/>
              <a:gd name="connsiteX29" fmla="*/ 1895340 w 3920083"/>
              <a:gd name="connsiteY29" fmla="*/ 561703 h 1202548"/>
              <a:gd name="connsiteX30" fmla="*/ 1960654 w 3920083"/>
              <a:gd name="connsiteY30" fmla="*/ 457200 h 1202548"/>
              <a:gd name="connsiteX31" fmla="*/ 1999843 w 3920083"/>
              <a:gd name="connsiteY31" fmla="*/ 444137 h 1202548"/>
              <a:gd name="connsiteX32" fmla="*/ 2039031 w 3920083"/>
              <a:gd name="connsiteY32" fmla="*/ 613954 h 1202548"/>
              <a:gd name="connsiteX33" fmla="*/ 2078220 w 3920083"/>
              <a:gd name="connsiteY33" fmla="*/ 561703 h 1202548"/>
              <a:gd name="connsiteX34" fmla="*/ 2117408 w 3920083"/>
              <a:gd name="connsiteY34" fmla="*/ 535577 h 1202548"/>
              <a:gd name="connsiteX35" fmla="*/ 2130471 w 3920083"/>
              <a:gd name="connsiteY35" fmla="*/ 731520 h 1202548"/>
              <a:gd name="connsiteX36" fmla="*/ 2391728 w 3920083"/>
              <a:gd name="connsiteY36" fmla="*/ 692331 h 1202548"/>
              <a:gd name="connsiteX37" fmla="*/ 2496231 w 3920083"/>
              <a:gd name="connsiteY37" fmla="*/ 666205 h 1202548"/>
              <a:gd name="connsiteX38" fmla="*/ 2692174 w 3920083"/>
              <a:gd name="connsiteY38" fmla="*/ 600891 h 1202548"/>
              <a:gd name="connsiteX39" fmla="*/ 2744426 w 3920083"/>
              <a:gd name="connsiteY39" fmla="*/ 613954 h 1202548"/>
              <a:gd name="connsiteX40" fmla="*/ 2705237 w 3920083"/>
              <a:gd name="connsiteY40" fmla="*/ 770708 h 1202548"/>
              <a:gd name="connsiteX41" fmla="*/ 2731363 w 3920083"/>
              <a:gd name="connsiteY41" fmla="*/ 822960 h 1202548"/>
              <a:gd name="connsiteX42" fmla="*/ 2835866 w 3920083"/>
              <a:gd name="connsiteY42" fmla="*/ 783771 h 1202548"/>
              <a:gd name="connsiteX43" fmla="*/ 2914243 w 3920083"/>
              <a:gd name="connsiteY43" fmla="*/ 705394 h 1202548"/>
              <a:gd name="connsiteX44" fmla="*/ 2965449 w 3920083"/>
              <a:gd name="connsiteY44" fmla="*/ 775174 h 1202548"/>
              <a:gd name="connsiteX45" fmla="*/ 3063159 w 3920083"/>
              <a:gd name="connsiteY45" fmla="*/ 641779 h 1202548"/>
              <a:gd name="connsiteX46" fmla="*/ 3134744 w 3920083"/>
              <a:gd name="connsiteY46" fmla="*/ 622062 h 1202548"/>
              <a:gd name="connsiteX47" fmla="*/ 3135266 w 3920083"/>
              <a:gd name="connsiteY47" fmla="*/ 649887 h 1202548"/>
              <a:gd name="connsiteX48" fmla="*/ 3162437 w 3920083"/>
              <a:gd name="connsiteY48" fmla="*/ 901337 h 1202548"/>
              <a:gd name="connsiteX49" fmla="*/ 3201626 w 3920083"/>
              <a:gd name="connsiteY49" fmla="*/ 888274 h 1202548"/>
              <a:gd name="connsiteX50" fmla="*/ 3214688 w 3920083"/>
              <a:gd name="connsiteY50" fmla="*/ 849085 h 1202548"/>
              <a:gd name="connsiteX51" fmla="*/ 3253877 w 3920083"/>
              <a:gd name="connsiteY51" fmla="*/ 809897 h 1202548"/>
              <a:gd name="connsiteX52" fmla="*/ 3280003 w 3920083"/>
              <a:gd name="connsiteY52" fmla="*/ 770708 h 1202548"/>
              <a:gd name="connsiteX53" fmla="*/ 3410631 w 3920083"/>
              <a:gd name="connsiteY53" fmla="*/ 613954 h 1202548"/>
              <a:gd name="connsiteX54" fmla="*/ 3423694 w 3920083"/>
              <a:gd name="connsiteY54" fmla="*/ 770708 h 1202548"/>
              <a:gd name="connsiteX55" fmla="*/ 3384506 w 3920083"/>
              <a:gd name="connsiteY55" fmla="*/ 809897 h 1202548"/>
              <a:gd name="connsiteX56" fmla="*/ 3358380 w 3920083"/>
              <a:gd name="connsiteY56" fmla="*/ 888274 h 1202548"/>
              <a:gd name="connsiteX57" fmla="*/ 3345317 w 3920083"/>
              <a:gd name="connsiteY57" fmla="*/ 940525 h 1202548"/>
              <a:gd name="connsiteX58" fmla="*/ 3410631 w 3920083"/>
              <a:gd name="connsiteY58" fmla="*/ 927463 h 1202548"/>
              <a:gd name="connsiteX59" fmla="*/ 3449820 w 3920083"/>
              <a:gd name="connsiteY59" fmla="*/ 888274 h 1202548"/>
              <a:gd name="connsiteX60" fmla="*/ 3593511 w 3920083"/>
              <a:gd name="connsiteY60" fmla="*/ 914400 h 1202548"/>
              <a:gd name="connsiteX61" fmla="*/ 3632700 w 3920083"/>
              <a:gd name="connsiteY61" fmla="*/ 940525 h 1202548"/>
              <a:gd name="connsiteX62" fmla="*/ 3920083 w 3920083"/>
              <a:gd name="connsiteY62" fmla="*/ 966651 h 1202548"/>
              <a:gd name="connsiteX63" fmla="*/ 3907020 w 3920083"/>
              <a:gd name="connsiteY63" fmla="*/ 1031965 h 1202548"/>
              <a:gd name="connsiteX64" fmla="*/ 3763328 w 3920083"/>
              <a:gd name="connsiteY64" fmla="*/ 1071154 h 1202548"/>
              <a:gd name="connsiteX65" fmla="*/ 3567386 w 3920083"/>
              <a:gd name="connsiteY65" fmla="*/ 1110343 h 1202548"/>
              <a:gd name="connsiteX66" fmla="*/ 3475946 w 3920083"/>
              <a:gd name="connsiteY66" fmla="*/ 1149531 h 1202548"/>
              <a:gd name="connsiteX67" fmla="*/ 1294448 w 3920083"/>
              <a:gd name="connsiteY67" fmla="*/ 1162594 h 1202548"/>
              <a:gd name="connsiteX68" fmla="*/ 1046254 w 3920083"/>
              <a:gd name="connsiteY68" fmla="*/ 1188720 h 1202548"/>
              <a:gd name="connsiteX69" fmla="*/ 1007066 w 3920083"/>
              <a:gd name="connsiteY69" fmla="*/ 1201783 h 1202548"/>
              <a:gd name="connsiteX70" fmla="*/ 732641 w 3920083"/>
              <a:gd name="connsiteY70" fmla="*/ 1162594 h 1202548"/>
              <a:gd name="connsiteX71" fmla="*/ 549735 w 3920083"/>
              <a:gd name="connsiteY71" fmla="*/ 1149532 h 1202548"/>
              <a:gd name="connsiteX72" fmla="*/ 413196 w 3920083"/>
              <a:gd name="connsiteY72" fmla="*/ 1149530 h 1202548"/>
              <a:gd name="connsiteX73" fmla="*/ 80072 w 3920083"/>
              <a:gd name="connsiteY73" fmla="*/ 1162594 h 1202548"/>
              <a:gd name="connsiteX74" fmla="*/ 35132 w 3920083"/>
              <a:gd name="connsiteY74" fmla="*/ 1005839 h 1202548"/>
              <a:gd name="connsiteX75" fmla="*/ 40414 w 3920083"/>
              <a:gd name="connsiteY75" fmla="*/ 130628 h 1202548"/>
              <a:gd name="connsiteX76" fmla="*/ 66540 w 3920083"/>
              <a:gd name="connsiteY76" fmla="*/ 65314 h 1202548"/>
              <a:gd name="connsiteX0" fmla="*/ 40414 w 3920083"/>
              <a:gd name="connsiteY0" fmla="*/ 378823 h 1202548"/>
              <a:gd name="connsiteX1" fmla="*/ 27351 w 3920083"/>
              <a:gd name="connsiteY1" fmla="*/ 300445 h 1202548"/>
              <a:gd name="connsiteX2" fmla="*/ 1226 w 3920083"/>
              <a:gd name="connsiteY2" fmla="*/ 248194 h 1202548"/>
              <a:gd name="connsiteX3" fmla="*/ 53477 w 3920083"/>
              <a:gd name="connsiteY3" fmla="*/ 117565 h 1202548"/>
              <a:gd name="connsiteX4" fmla="*/ 105728 w 3920083"/>
              <a:gd name="connsiteY4" fmla="*/ 104503 h 1202548"/>
              <a:gd name="connsiteX5" fmla="*/ 549866 w 3920083"/>
              <a:gd name="connsiteY5" fmla="*/ 91440 h 1202548"/>
              <a:gd name="connsiteX6" fmla="*/ 602117 w 3920083"/>
              <a:gd name="connsiteY6" fmla="*/ 52251 h 1202548"/>
              <a:gd name="connsiteX7" fmla="*/ 667431 w 3920083"/>
              <a:gd name="connsiteY7" fmla="*/ 26125 h 1202548"/>
              <a:gd name="connsiteX8" fmla="*/ 719683 w 3920083"/>
              <a:gd name="connsiteY8" fmla="*/ 0 h 1202548"/>
              <a:gd name="connsiteX9" fmla="*/ 706620 w 3920083"/>
              <a:gd name="connsiteY9" fmla="*/ 91440 h 1202548"/>
              <a:gd name="connsiteX10" fmla="*/ 758871 w 3920083"/>
              <a:gd name="connsiteY10" fmla="*/ 117565 h 1202548"/>
              <a:gd name="connsiteX11" fmla="*/ 994003 w 3920083"/>
              <a:gd name="connsiteY11" fmla="*/ 130628 h 1202548"/>
              <a:gd name="connsiteX12" fmla="*/ 837248 w 3920083"/>
              <a:gd name="connsiteY12" fmla="*/ 156754 h 1202548"/>
              <a:gd name="connsiteX13" fmla="*/ 784997 w 3920083"/>
              <a:gd name="connsiteY13" fmla="*/ 195943 h 1202548"/>
              <a:gd name="connsiteX14" fmla="*/ 732746 w 3920083"/>
              <a:gd name="connsiteY14" fmla="*/ 222068 h 1202548"/>
              <a:gd name="connsiteX15" fmla="*/ 1176883 w 3920083"/>
              <a:gd name="connsiteY15" fmla="*/ 300445 h 1202548"/>
              <a:gd name="connsiteX16" fmla="*/ 1124631 w 3920083"/>
              <a:gd name="connsiteY16" fmla="*/ 326571 h 1202548"/>
              <a:gd name="connsiteX17" fmla="*/ 1098506 w 3920083"/>
              <a:gd name="connsiteY17" fmla="*/ 365760 h 1202548"/>
              <a:gd name="connsiteX18" fmla="*/ 1059317 w 3920083"/>
              <a:gd name="connsiteY18" fmla="*/ 404948 h 1202548"/>
              <a:gd name="connsiteX19" fmla="*/ 1098506 w 3920083"/>
              <a:gd name="connsiteY19" fmla="*/ 431074 h 1202548"/>
              <a:gd name="connsiteX20" fmla="*/ 1294448 w 3920083"/>
              <a:gd name="connsiteY20" fmla="*/ 418011 h 1202548"/>
              <a:gd name="connsiteX21" fmla="*/ 1372826 w 3920083"/>
              <a:gd name="connsiteY21" fmla="*/ 365760 h 1202548"/>
              <a:gd name="connsiteX22" fmla="*/ 1673271 w 3920083"/>
              <a:gd name="connsiteY22" fmla="*/ 352697 h 1202548"/>
              <a:gd name="connsiteX23" fmla="*/ 1934528 w 3920083"/>
              <a:gd name="connsiteY23" fmla="*/ 391885 h 1202548"/>
              <a:gd name="connsiteX24" fmla="*/ 1908403 w 3920083"/>
              <a:gd name="connsiteY24" fmla="*/ 431074 h 1202548"/>
              <a:gd name="connsiteX25" fmla="*/ 1869214 w 3920083"/>
              <a:gd name="connsiteY25" fmla="*/ 457200 h 1202548"/>
              <a:gd name="connsiteX26" fmla="*/ 1803900 w 3920083"/>
              <a:gd name="connsiteY26" fmla="*/ 535577 h 1202548"/>
              <a:gd name="connsiteX27" fmla="*/ 1816963 w 3920083"/>
              <a:gd name="connsiteY27" fmla="*/ 640080 h 1202548"/>
              <a:gd name="connsiteX28" fmla="*/ 1856151 w 3920083"/>
              <a:gd name="connsiteY28" fmla="*/ 613954 h 1202548"/>
              <a:gd name="connsiteX29" fmla="*/ 1895340 w 3920083"/>
              <a:gd name="connsiteY29" fmla="*/ 561703 h 1202548"/>
              <a:gd name="connsiteX30" fmla="*/ 1960654 w 3920083"/>
              <a:gd name="connsiteY30" fmla="*/ 457200 h 1202548"/>
              <a:gd name="connsiteX31" fmla="*/ 1999843 w 3920083"/>
              <a:gd name="connsiteY31" fmla="*/ 444137 h 1202548"/>
              <a:gd name="connsiteX32" fmla="*/ 2039031 w 3920083"/>
              <a:gd name="connsiteY32" fmla="*/ 613954 h 1202548"/>
              <a:gd name="connsiteX33" fmla="*/ 2078220 w 3920083"/>
              <a:gd name="connsiteY33" fmla="*/ 561703 h 1202548"/>
              <a:gd name="connsiteX34" fmla="*/ 2117408 w 3920083"/>
              <a:gd name="connsiteY34" fmla="*/ 535577 h 1202548"/>
              <a:gd name="connsiteX35" fmla="*/ 2130471 w 3920083"/>
              <a:gd name="connsiteY35" fmla="*/ 731520 h 1202548"/>
              <a:gd name="connsiteX36" fmla="*/ 2391728 w 3920083"/>
              <a:gd name="connsiteY36" fmla="*/ 692331 h 1202548"/>
              <a:gd name="connsiteX37" fmla="*/ 2496231 w 3920083"/>
              <a:gd name="connsiteY37" fmla="*/ 666205 h 1202548"/>
              <a:gd name="connsiteX38" fmla="*/ 2692174 w 3920083"/>
              <a:gd name="connsiteY38" fmla="*/ 600891 h 1202548"/>
              <a:gd name="connsiteX39" fmla="*/ 2744426 w 3920083"/>
              <a:gd name="connsiteY39" fmla="*/ 613954 h 1202548"/>
              <a:gd name="connsiteX40" fmla="*/ 2705237 w 3920083"/>
              <a:gd name="connsiteY40" fmla="*/ 770708 h 1202548"/>
              <a:gd name="connsiteX41" fmla="*/ 2731363 w 3920083"/>
              <a:gd name="connsiteY41" fmla="*/ 822960 h 1202548"/>
              <a:gd name="connsiteX42" fmla="*/ 2835866 w 3920083"/>
              <a:gd name="connsiteY42" fmla="*/ 783771 h 1202548"/>
              <a:gd name="connsiteX43" fmla="*/ 2914243 w 3920083"/>
              <a:gd name="connsiteY43" fmla="*/ 705394 h 1202548"/>
              <a:gd name="connsiteX44" fmla="*/ 2965449 w 3920083"/>
              <a:gd name="connsiteY44" fmla="*/ 775174 h 1202548"/>
              <a:gd name="connsiteX45" fmla="*/ 3063159 w 3920083"/>
              <a:gd name="connsiteY45" fmla="*/ 641779 h 1202548"/>
              <a:gd name="connsiteX46" fmla="*/ 3134744 w 3920083"/>
              <a:gd name="connsiteY46" fmla="*/ 622062 h 1202548"/>
              <a:gd name="connsiteX47" fmla="*/ 3135266 w 3920083"/>
              <a:gd name="connsiteY47" fmla="*/ 649887 h 1202548"/>
              <a:gd name="connsiteX48" fmla="*/ 3162437 w 3920083"/>
              <a:gd name="connsiteY48" fmla="*/ 901337 h 1202548"/>
              <a:gd name="connsiteX49" fmla="*/ 3201626 w 3920083"/>
              <a:gd name="connsiteY49" fmla="*/ 888274 h 1202548"/>
              <a:gd name="connsiteX50" fmla="*/ 3214688 w 3920083"/>
              <a:gd name="connsiteY50" fmla="*/ 849085 h 1202548"/>
              <a:gd name="connsiteX51" fmla="*/ 3253877 w 3920083"/>
              <a:gd name="connsiteY51" fmla="*/ 809897 h 1202548"/>
              <a:gd name="connsiteX52" fmla="*/ 3280003 w 3920083"/>
              <a:gd name="connsiteY52" fmla="*/ 770708 h 1202548"/>
              <a:gd name="connsiteX53" fmla="*/ 3387118 w 3920083"/>
              <a:gd name="connsiteY53" fmla="*/ 684610 h 1202548"/>
              <a:gd name="connsiteX54" fmla="*/ 3423694 w 3920083"/>
              <a:gd name="connsiteY54" fmla="*/ 770708 h 1202548"/>
              <a:gd name="connsiteX55" fmla="*/ 3384506 w 3920083"/>
              <a:gd name="connsiteY55" fmla="*/ 809897 h 1202548"/>
              <a:gd name="connsiteX56" fmla="*/ 3358380 w 3920083"/>
              <a:gd name="connsiteY56" fmla="*/ 888274 h 1202548"/>
              <a:gd name="connsiteX57" fmla="*/ 3345317 w 3920083"/>
              <a:gd name="connsiteY57" fmla="*/ 940525 h 1202548"/>
              <a:gd name="connsiteX58" fmla="*/ 3410631 w 3920083"/>
              <a:gd name="connsiteY58" fmla="*/ 927463 h 1202548"/>
              <a:gd name="connsiteX59" fmla="*/ 3449820 w 3920083"/>
              <a:gd name="connsiteY59" fmla="*/ 888274 h 1202548"/>
              <a:gd name="connsiteX60" fmla="*/ 3593511 w 3920083"/>
              <a:gd name="connsiteY60" fmla="*/ 914400 h 1202548"/>
              <a:gd name="connsiteX61" fmla="*/ 3632700 w 3920083"/>
              <a:gd name="connsiteY61" fmla="*/ 940525 h 1202548"/>
              <a:gd name="connsiteX62" fmla="*/ 3920083 w 3920083"/>
              <a:gd name="connsiteY62" fmla="*/ 966651 h 1202548"/>
              <a:gd name="connsiteX63" fmla="*/ 3907020 w 3920083"/>
              <a:gd name="connsiteY63" fmla="*/ 1031965 h 1202548"/>
              <a:gd name="connsiteX64" fmla="*/ 3763328 w 3920083"/>
              <a:gd name="connsiteY64" fmla="*/ 1071154 h 1202548"/>
              <a:gd name="connsiteX65" fmla="*/ 3567386 w 3920083"/>
              <a:gd name="connsiteY65" fmla="*/ 1110343 h 1202548"/>
              <a:gd name="connsiteX66" fmla="*/ 3475946 w 3920083"/>
              <a:gd name="connsiteY66" fmla="*/ 1149531 h 1202548"/>
              <a:gd name="connsiteX67" fmla="*/ 1294448 w 3920083"/>
              <a:gd name="connsiteY67" fmla="*/ 1162594 h 1202548"/>
              <a:gd name="connsiteX68" fmla="*/ 1046254 w 3920083"/>
              <a:gd name="connsiteY68" fmla="*/ 1188720 h 1202548"/>
              <a:gd name="connsiteX69" fmla="*/ 1007066 w 3920083"/>
              <a:gd name="connsiteY69" fmla="*/ 1201783 h 1202548"/>
              <a:gd name="connsiteX70" fmla="*/ 732641 w 3920083"/>
              <a:gd name="connsiteY70" fmla="*/ 1162594 h 1202548"/>
              <a:gd name="connsiteX71" fmla="*/ 549735 w 3920083"/>
              <a:gd name="connsiteY71" fmla="*/ 1149532 h 1202548"/>
              <a:gd name="connsiteX72" fmla="*/ 413196 w 3920083"/>
              <a:gd name="connsiteY72" fmla="*/ 1149530 h 1202548"/>
              <a:gd name="connsiteX73" fmla="*/ 80072 w 3920083"/>
              <a:gd name="connsiteY73" fmla="*/ 1162594 h 1202548"/>
              <a:gd name="connsiteX74" fmla="*/ 35132 w 3920083"/>
              <a:gd name="connsiteY74" fmla="*/ 1005839 h 1202548"/>
              <a:gd name="connsiteX75" fmla="*/ 40414 w 3920083"/>
              <a:gd name="connsiteY75" fmla="*/ 130628 h 1202548"/>
              <a:gd name="connsiteX76" fmla="*/ 66540 w 3920083"/>
              <a:gd name="connsiteY76" fmla="*/ 65314 h 1202548"/>
              <a:gd name="connsiteX0" fmla="*/ 40414 w 3920083"/>
              <a:gd name="connsiteY0" fmla="*/ 378823 h 1202548"/>
              <a:gd name="connsiteX1" fmla="*/ 27351 w 3920083"/>
              <a:gd name="connsiteY1" fmla="*/ 300445 h 1202548"/>
              <a:gd name="connsiteX2" fmla="*/ 1226 w 3920083"/>
              <a:gd name="connsiteY2" fmla="*/ 248194 h 1202548"/>
              <a:gd name="connsiteX3" fmla="*/ 53477 w 3920083"/>
              <a:gd name="connsiteY3" fmla="*/ 117565 h 1202548"/>
              <a:gd name="connsiteX4" fmla="*/ 105728 w 3920083"/>
              <a:gd name="connsiteY4" fmla="*/ 104503 h 1202548"/>
              <a:gd name="connsiteX5" fmla="*/ 549866 w 3920083"/>
              <a:gd name="connsiteY5" fmla="*/ 91440 h 1202548"/>
              <a:gd name="connsiteX6" fmla="*/ 602117 w 3920083"/>
              <a:gd name="connsiteY6" fmla="*/ 52251 h 1202548"/>
              <a:gd name="connsiteX7" fmla="*/ 667431 w 3920083"/>
              <a:gd name="connsiteY7" fmla="*/ 26125 h 1202548"/>
              <a:gd name="connsiteX8" fmla="*/ 719683 w 3920083"/>
              <a:gd name="connsiteY8" fmla="*/ 0 h 1202548"/>
              <a:gd name="connsiteX9" fmla="*/ 706620 w 3920083"/>
              <a:gd name="connsiteY9" fmla="*/ 91440 h 1202548"/>
              <a:gd name="connsiteX10" fmla="*/ 758871 w 3920083"/>
              <a:gd name="connsiteY10" fmla="*/ 117565 h 1202548"/>
              <a:gd name="connsiteX11" fmla="*/ 994003 w 3920083"/>
              <a:gd name="connsiteY11" fmla="*/ 130628 h 1202548"/>
              <a:gd name="connsiteX12" fmla="*/ 837248 w 3920083"/>
              <a:gd name="connsiteY12" fmla="*/ 156754 h 1202548"/>
              <a:gd name="connsiteX13" fmla="*/ 784997 w 3920083"/>
              <a:gd name="connsiteY13" fmla="*/ 195943 h 1202548"/>
              <a:gd name="connsiteX14" fmla="*/ 732746 w 3920083"/>
              <a:gd name="connsiteY14" fmla="*/ 222068 h 1202548"/>
              <a:gd name="connsiteX15" fmla="*/ 1176883 w 3920083"/>
              <a:gd name="connsiteY15" fmla="*/ 300445 h 1202548"/>
              <a:gd name="connsiteX16" fmla="*/ 1124631 w 3920083"/>
              <a:gd name="connsiteY16" fmla="*/ 326571 h 1202548"/>
              <a:gd name="connsiteX17" fmla="*/ 1098506 w 3920083"/>
              <a:gd name="connsiteY17" fmla="*/ 365760 h 1202548"/>
              <a:gd name="connsiteX18" fmla="*/ 1059317 w 3920083"/>
              <a:gd name="connsiteY18" fmla="*/ 404948 h 1202548"/>
              <a:gd name="connsiteX19" fmla="*/ 1098506 w 3920083"/>
              <a:gd name="connsiteY19" fmla="*/ 431074 h 1202548"/>
              <a:gd name="connsiteX20" fmla="*/ 1294448 w 3920083"/>
              <a:gd name="connsiteY20" fmla="*/ 418011 h 1202548"/>
              <a:gd name="connsiteX21" fmla="*/ 1372826 w 3920083"/>
              <a:gd name="connsiteY21" fmla="*/ 365760 h 1202548"/>
              <a:gd name="connsiteX22" fmla="*/ 1673271 w 3920083"/>
              <a:gd name="connsiteY22" fmla="*/ 352697 h 1202548"/>
              <a:gd name="connsiteX23" fmla="*/ 1934528 w 3920083"/>
              <a:gd name="connsiteY23" fmla="*/ 391885 h 1202548"/>
              <a:gd name="connsiteX24" fmla="*/ 1908403 w 3920083"/>
              <a:gd name="connsiteY24" fmla="*/ 431074 h 1202548"/>
              <a:gd name="connsiteX25" fmla="*/ 1869214 w 3920083"/>
              <a:gd name="connsiteY25" fmla="*/ 457200 h 1202548"/>
              <a:gd name="connsiteX26" fmla="*/ 1803900 w 3920083"/>
              <a:gd name="connsiteY26" fmla="*/ 535577 h 1202548"/>
              <a:gd name="connsiteX27" fmla="*/ 1816963 w 3920083"/>
              <a:gd name="connsiteY27" fmla="*/ 640080 h 1202548"/>
              <a:gd name="connsiteX28" fmla="*/ 1856151 w 3920083"/>
              <a:gd name="connsiteY28" fmla="*/ 613954 h 1202548"/>
              <a:gd name="connsiteX29" fmla="*/ 1895340 w 3920083"/>
              <a:gd name="connsiteY29" fmla="*/ 561703 h 1202548"/>
              <a:gd name="connsiteX30" fmla="*/ 1960654 w 3920083"/>
              <a:gd name="connsiteY30" fmla="*/ 457200 h 1202548"/>
              <a:gd name="connsiteX31" fmla="*/ 1999843 w 3920083"/>
              <a:gd name="connsiteY31" fmla="*/ 444137 h 1202548"/>
              <a:gd name="connsiteX32" fmla="*/ 2039031 w 3920083"/>
              <a:gd name="connsiteY32" fmla="*/ 613954 h 1202548"/>
              <a:gd name="connsiteX33" fmla="*/ 2078220 w 3920083"/>
              <a:gd name="connsiteY33" fmla="*/ 561703 h 1202548"/>
              <a:gd name="connsiteX34" fmla="*/ 2117408 w 3920083"/>
              <a:gd name="connsiteY34" fmla="*/ 535577 h 1202548"/>
              <a:gd name="connsiteX35" fmla="*/ 2130471 w 3920083"/>
              <a:gd name="connsiteY35" fmla="*/ 731520 h 1202548"/>
              <a:gd name="connsiteX36" fmla="*/ 2391728 w 3920083"/>
              <a:gd name="connsiteY36" fmla="*/ 692331 h 1202548"/>
              <a:gd name="connsiteX37" fmla="*/ 2496231 w 3920083"/>
              <a:gd name="connsiteY37" fmla="*/ 666205 h 1202548"/>
              <a:gd name="connsiteX38" fmla="*/ 2692174 w 3920083"/>
              <a:gd name="connsiteY38" fmla="*/ 600891 h 1202548"/>
              <a:gd name="connsiteX39" fmla="*/ 2744426 w 3920083"/>
              <a:gd name="connsiteY39" fmla="*/ 613954 h 1202548"/>
              <a:gd name="connsiteX40" fmla="*/ 2705237 w 3920083"/>
              <a:gd name="connsiteY40" fmla="*/ 770708 h 1202548"/>
              <a:gd name="connsiteX41" fmla="*/ 2731363 w 3920083"/>
              <a:gd name="connsiteY41" fmla="*/ 822960 h 1202548"/>
              <a:gd name="connsiteX42" fmla="*/ 2835866 w 3920083"/>
              <a:gd name="connsiteY42" fmla="*/ 783771 h 1202548"/>
              <a:gd name="connsiteX43" fmla="*/ 2914243 w 3920083"/>
              <a:gd name="connsiteY43" fmla="*/ 705394 h 1202548"/>
              <a:gd name="connsiteX44" fmla="*/ 2965449 w 3920083"/>
              <a:gd name="connsiteY44" fmla="*/ 775174 h 1202548"/>
              <a:gd name="connsiteX45" fmla="*/ 3063159 w 3920083"/>
              <a:gd name="connsiteY45" fmla="*/ 641779 h 1202548"/>
              <a:gd name="connsiteX46" fmla="*/ 3134744 w 3920083"/>
              <a:gd name="connsiteY46" fmla="*/ 622062 h 1202548"/>
              <a:gd name="connsiteX47" fmla="*/ 3135266 w 3920083"/>
              <a:gd name="connsiteY47" fmla="*/ 649887 h 1202548"/>
              <a:gd name="connsiteX48" fmla="*/ 3162437 w 3920083"/>
              <a:gd name="connsiteY48" fmla="*/ 901337 h 1202548"/>
              <a:gd name="connsiteX49" fmla="*/ 3201626 w 3920083"/>
              <a:gd name="connsiteY49" fmla="*/ 888274 h 1202548"/>
              <a:gd name="connsiteX50" fmla="*/ 3214688 w 3920083"/>
              <a:gd name="connsiteY50" fmla="*/ 849085 h 1202548"/>
              <a:gd name="connsiteX51" fmla="*/ 3253877 w 3920083"/>
              <a:gd name="connsiteY51" fmla="*/ 809897 h 1202548"/>
              <a:gd name="connsiteX52" fmla="*/ 3280003 w 3920083"/>
              <a:gd name="connsiteY52" fmla="*/ 770708 h 1202548"/>
              <a:gd name="connsiteX53" fmla="*/ 3387118 w 3920083"/>
              <a:gd name="connsiteY53" fmla="*/ 684610 h 1202548"/>
              <a:gd name="connsiteX54" fmla="*/ 3423694 w 3920083"/>
              <a:gd name="connsiteY54" fmla="*/ 770708 h 1202548"/>
              <a:gd name="connsiteX55" fmla="*/ 3384506 w 3920083"/>
              <a:gd name="connsiteY55" fmla="*/ 809897 h 1202548"/>
              <a:gd name="connsiteX56" fmla="*/ 3358380 w 3920083"/>
              <a:gd name="connsiteY56" fmla="*/ 888274 h 1202548"/>
              <a:gd name="connsiteX57" fmla="*/ 3345317 w 3920083"/>
              <a:gd name="connsiteY57" fmla="*/ 940525 h 1202548"/>
              <a:gd name="connsiteX58" fmla="*/ 3410631 w 3920083"/>
              <a:gd name="connsiteY58" fmla="*/ 927463 h 1202548"/>
              <a:gd name="connsiteX59" fmla="*/ 3449820 w 3920083"/>
              <a:gd name="connsiteY59" fmla="*/ 888274 h 1202548"/>
              <a:gd name="connsiteX60" fmla="*/ 3593511 w 3920083"/>
              <a:gd name="connsiteY60" fmla="*/ 914400 h 1202548"/>
              <a:gd name="connsiteX61" fmla="*/ 3632700 w 3920083"/>
              <a:gd name="connsiteY61" fmla="*/ 940525 h 1202548"/>
              <a:gd name="connsiteX62" fmla="*/ 3920083 w 3920083"/>
              <a:gd name="connsiteY62" fmla="*/ 966651 h 1202548"/>
              <a:gd name="connsiteX63" fmla="*/ 3907020 w 3920083"/>
              <a:gd name="connsiteY63" fmla="*/ 1031965 h 1202548"/>
              <a:gd name="connsiteX64" fmla="*/ 3763328 w 3920083"/>
              <a:gd name="connsiteY64" fmla="*/ 1071154 h 1202548"/>
              <a:gd name="connsiteX65" fmla="*/ 3567386 w 3920083"/>
              <a:gd name="connsiteY65" fmla="*/ 1110343 h 1202548"/>
              <a:gd name="connsiteX66" fmla="*/ 3475946 w 3920083"/>
              <a:gd name="connsiteY66" fmla="*/ 1149531 h 1202548"/>
              <a:gd name="connsiteX67" fmla="*/ 1294448 w 3920083"/>
              <a:gd name="connsiteY67" fmla="*/ 1162594 h 1202548"/>
              <a:gd name="connsiteX68" fmla="*/ 1046254 w 3920083"/>
              <a:gd name="connsiteY68" fmla="*/ 1188720 h 1202548"/>
              <a:gd name="connsiteX69" fmla="*/ 1007066 w 3920083"/>
              <a:gd name="connsiteY69" fmla="*/ 1201783 h 1202548"/>
              <a:gd name="connsiteX70" fmla="*/ 732641 w 3920083"/>
              <a:gd name="connsiteY70" fmla="*/ 1162594 h 1202548"/>
              <a:gd name="connsiteX71" fmla="*/ 549735 w 3920083"/>
              <a:gd name="connsiteY71" fmla="*/ 1149532 h 1202548"/>
              <a:gd name="connsiteX72" fmla="*/ 413196 w 3920083"/>
              <a:gd name="connsiteY72" fmla="*/ 1149530 h 1202548"/>
              <a:gd name="connsiteX73" fmla="*/ 80072 w 3920083"/>
              <a:gd name="connsiteY73" fmla="*/ 1162594 h 1202548"/>
              <a:gd name="connsiteX74" fmla="*/ 35132 w 3920083"/>
              <a:gd name="connsiteY74" fmla="*/ 1005839 h 1202548"/>
              <a:gd name="connsiteX75" fmla="*/ 40414 w 3920083"/>
              <a:gd name="connsiteY75" fmla="*/ 130628 h 1202548"/>
              <a:gd name="connsiteX76" fmla="*/ 66540 w 3920083"/>
              <a:gd name="connsiteY76" fmla="*/ 65314 h 1202548"/>
              <a:gd name="connsiteX0" fmla="*/ 40414 w 3920083"/>
              <a:gd name="connsiteY0" fmla="*/ 378823 h 1202548"/>
              <a:gd name="connsiteX1" fmla="*/ 27351 w 3920083"/>
              <a:gd name="connsiteY1" fmla="*/ 300445 h 1202548"/>
              <a:gd name="connsiteX2" fmla="*/ 1226 w 3920083"/>
              <a:gd name="connsiteY2" fmla="*/ 248194 h 1202548"/>
              <a:gd name="connsiteX3" fmla="*/ 53477 w 3920083"/>
              <a:gd name="connsiteY3" fmla="*/ 117565 h 1202548"/>
              <a:gd name="connsiteX4" fmla="*/ 105728 w 3920083"/>
              <a:gd name="connsiteY4" fmla="*/ 104503 h 1202548"/>
              <a:gd name="connsiteX5" fmla="*/ 549866 w 3920083"/>
              <a:gd name="connsiteY5" fmla="*/ 91440 h 1202548"/>
              <a:gd name="connsiteX6" fmla="*/ 602117 w 3920083"/>
              <a:gd name="connsiteY6" fmla="*/ 52251 h 1202548"/>
              <a:gd name="connsiteX7" fmla="*/ 667431 w 3920083"/>
              <a:gd name="connsiteY7" fmla="*/ 26125 h 1202548"/>
              <a:gd name="connsiteX8" fmla="*/ 719683 w 3920083"/>
              <a:gd name="connsiteY8" fmla="*/ 0 h 1202548"/>
              <a:gd name="connsiteX9" fmla="*/ 706620 w 3920083"/>
              <a:gd name="connsiteY9" fmla="*/ 91440 h 1202548"/>
              <a:gd name="connsiteX10" fmla="*/ 758871 w 3920083"/>
              <a:gd name="connsiteY10" fmla="*/ 117565 h 1202548"/>
              <a:gd name="connsiteX11" fmla="*/ 994003 w 3920083"/>
              <a:gd name="connsiteY11" fmla="*/ 130628 h 1202548"/>
              <a:gd name="connsiteX12" fmla="*/ 837248 w 3920083"/>
              <a:gd name="connsiteY12" fmla="*/ 156754 h 1202548"/>
              <a:gd name="connsiteX13" fmla="*/ 784997 w 3920083"/>
              <a:gd name="connsiteY13" fmla="*/ 195943 h 1202548"/>
              <a:gd name="connsiteX14" fmla="*/ 732746 w 3920083"/>
              <a:gd name="connsiteY14" fmla="*/ 222068 h 1202548"/>
              <a:gd name="connsiteX15" fmla="*/ 1176883 w 3920083"/>
              <a:gd name="connsiteY15" fmla="*/ 300445 h 1202548"/>
              <a:gd name="connsiteX16" fmla="*/ 1124631 w 3920083"/>
              <a:gd name="connsiteY16" fmla="*/ 326571 h 1202548"/>
              <a:gd name="connsiteX17" fmla="*/ 1098506 w 3920083"/>
              <a:gd name="connsiteY17" fmla="*/ 365760 h 1202548"/>
              <a:gd name="connsiteX18" fmla="*/ 1059317 w 3920083"/>
              <a:gd name="connsiteY18" fmla="*/ 404948 h 1202548"/>
              <a:gd name="connsiteX19" fmla="*/ 1098506 w 3920083"/>
              <a:gd name="connsiteY19" fmla="*/ 431074 h 1202548"/>
              <a:gd name="connsiteX20" fmla="*/ 1294448 w 3920083"/>
              <a:gd name="connsiteY20" fmla="*/ 418011 h 1202548"/>
              <a:gd name="connsiteX21" fmla="*/ 1372826 w 3920083"/>
              <a:gd name="connsiteY21" fmla="*/ 365760 h 1202548"/>
              <a:gd name="connsiteX22" fmla="*/ 1673271 w 3920083"/>
              <a:gd name="connsiteY22" fmla="*/ 352697 h 1202548"/>
              <a:gd name="connsiteX23" fmla="*/ 1934528 w 3920083"/>
              <a:gd name="connsiteY23" fmla="*/ 391885 h 1202548"/>
              <a:gd name="connsiteX24" fmla="*/ 1908403 w 3920083"/>
              <a:gd name="connsiteY24" fmla="*/ 431074 h 1202548"/>
              <a:gd name="connsiteX25" fmla="*/ 1869214 w 3920083"/>
              <a:gd name="connsiteY25" fmla="*/ 457200 h 1202548"/>
              <a:gd name="connsiteX26" fmla="*/ 1803900 w 3920083"/>
              <a:gd name="connsiteY26" fmla="*/ 535577 h 1202548"/>
              <a:gd name="connsiteX27" fmla="*/ 1816963 w 3920083"/>
              <a:gd name="connsiteY27" fmla="*/ 640080 h 1202548"/>
              <a:gd name="connsiteX28" fmla="*/ 1856151 w 3920083"/>
              <a:gd name="connsiteY28" fmla="*/ 613954 h 1202548"/>
              <a:gd name="connsiteX29" fmla="*/ 1895340 w 3920083"/>
              <a:gd name="connsiteY29" fmla="*/ 561703 h 1202548"/>
              <a:gd name="connsiteX30" fmla="*/ 1960654 w 3920083"/>
              <a:gd name="connsiteY30" fmla="*/ 457200 h 1202548"/>
              <a:gd name="connsiteX31" fmla="*/ 1999843 w 3920083"/>
              <a:gd name="connsiteY31" fmla="*/ 444137 h 1202548"/>
              <a:gd name="connsiteX32" fmla="*/ 2039031 w 3920083"/>
              <a:gd name="connsiteY32" fmla="*/ 613954 h 1202548"/>
              <a:gd name="connsiteX33" fmla="*/ 2078220 w 3920083"/>
              <a:gd name="connsiteY33" fmla="*/ 561703 h 1202548"/>
              <a:gd name="connsiteX34" fmla="*/ 2117408 w 3920083"/>
              <a:gd name="connsiteY34" fmla="*/ 535577 h 1202548"/>
              <a:gd name="connsiteX35" fmla="*/ 2130471 w 3920083"/>
              <a:gd name="connsiteY35" fmla="*/ 731520 h 1202548"/>
              <a:gd name="connsiteX36" fmla="*/ 2391728 w 3920083"/>
              <a:gd name="connsiteY36" fmla="*/ 692331 h 1202548"/>
              <a:gd name="connsiteX37" fmla="*/ 2496231 w 3920083"/>
              <a:gd name="connsiteY37" fmla="*/ 666205 h 1202548"/>
              <a:gd name="connsiteX38" fmla="*/ 2692174 w 3920083"/>
              <a:gd name="connsiteY38" fmla="*/ 600891 h 1202548"/>
              <a:gd name="connsiteX39" fmla="*/ 2744426 w 3920083"/>
              <a:gd name="connsiteY39" fmla="*/ 613954 h 1202548"/>
              <a:gd name="connsiteX40" fmla="*/ 2705237 w 3920083"/>
              <a:gd name="connsiteY40" fmla="*/ 770708 h 1202548"/>
              <a:gd name="connsiteX41" fmla="*/ 2731363 w 3920083"/>
              <a:gd name="connsiteY41" fmla="*/ 822960 h 1202548"/>
              <a:gd name="connsiteX42" fmla="*/ 2835866 w 3920083"/>
              <a:gd name="connsiteY42" fmla="*/ 783771 h 1202548"/>
              <a:gd name="connsiteX43" fmla="*/ 2914243 w 3920083"/>
              <a:gd name="connsiteY43" fmla="*/ 705394 h 1202548"/>
              <a:gd name="connsiteX44" fmla="*/ 2965449 w 3920083"/>
              <a:gd name="connsiteY44" fmla="*/ 775174 h 1202548"/>
              <a:gd name="connsiteX45" fmla="*/ 3063159 w 3920083"/>
              <a:gd name="connsiteY45" fmla="*/ 641779 h 1202548"/>
              <a:gd name="connsiteX46" fmla="*/ 3134744 w 3920083"/>
              <a:gd name="connsiteY46" fmla="*/ 622062 h 1202548"/>
              <a:gd name="connsiteX47" fmla="*/ 3135266 w 3920083"/>
              <a:gd name="connsiteY47" fmla="*/ 649887 h 1202548"/>
              <a:gd name="connsiteX48" fmla="*/ 3162437 w 3920083"/>
              <a:gd name="connsiteY48" fmla="*/ 901337 h 1202548"/>
              <a:gd name="connsiteX49" fmla="*/ 3201626 w 3920083"/>
              <a:gd name="connsiteY49" fmla="*/ 888274 h 1202548"/>
              <a:gd name="connsiteX50" fmla="*/ 3214688 w 3920083"/>
              <a:gd name="connsiteY50" fmla="*/ 849085 h 1202548"/>
              <a:gd name="connsiteX51" fmla="*/ 3253877 w 3920083"/>
              <a:gd name="connsiteY51" fmla="*/ 809897 h 1202548"/>
              <a:gd name="connsiteX52" fmla="*/ 3280003 w 3920083"/>
              <a:gd name="connsiteY52" fmla="*/ 770708 h 1202548"/>
              <a:gd name="connsiteX53" fmla="*/ 3387118 w 3920083"/>
              <a:gd name="connsiteY53" fmla="*/ 684610 h 1202548"/>
              <a:gd name="connsiteX54" fmla="*/ 3423694 w 3920083"/>
              <a:gd name="connsiteY54" fmla="*/ 770708 h 1202548"/>
              <a:gd name="connsiteX55" fmla="*/ 3384506 w 3920083"/>
              <a:gd name="connsiteY55" fmla="*/ 809897 h 1202548"/>
              <a:gd name="connsiteX56" fmla="*/ 3358380 w 3920083"/>
              <a:gd name="connsiteY56" fmla="*/ 888274 h 1202548"/>
              <a:gd name="connsiteX57" fmla="*/ 3345317 w 3920083"/>
              <a:gd name="connsiteY57" fmla="*/ 940525 h 1202548"/>
              <a:gd name="connsiteX58" fmla="*/ 3410631 w 3920083"/>
              <a:gd name="connsiteY58" fmla="*/ 927463 h 1202548"/>
              <a:gd name="connsiteX59" fmla="*/ 3449820 w 3920083"/>
              <a:gd name="connsiteY59" fmla="*/ 888274 h 1202548"/>
              <a:gd name="connsiteX60" fmla="*/ 3711077 w 3920083"/>
              <a:gd name="connsiteY60" fmla="*/ 843745 h 1202548"/>
              <a:gd name="connsiteX61" fmla="*/ 3632700 w 3920083"/>
              <a:gd name="connsiteY61" fmla="*/ 940525 h 1202548"/>
              <a:gd name="connsiteX62" fmla="*/ 3920083 w 3920083"/>
              <a:gd name="connsiteY62" fmla="*/ 966651 h 1202548"/>
              <a:gd name="connsiteX63" fmla="*/ 3907020 w 3920083"/>
              <a:gd name="connsiteY63" fmla="*/ 1031965 h 1202548"/>
              <a:gd name="connsiteX64" fmla="*/ 3763328 w 3920083"/>
              <a:gd name="connsiteY64" fmla="*/ 1071154 h 1202548"/>
              <a:gd name="connsiteX65" fmla="*/ 3567386 w 3920083"/>
              <a:gd name="connsiteY65" fmla="*/ 1110343 h 1202548"/>
              <a:gd name="connsiteX66" fmla="*/ 3475946 w 3920083"/>
              <a:gd name="connsiteY66" fmla="*/ 1149531 h 1202548"/>
              <a:gd name="connsiteX67" fmla="*/ 1294448 w 3920083"/>
              <a:gd name="connsiteY67" fmla="*/ 1162594 h 1202548"/>
              <a:gd name="connsiteX68" fmla="*/ 1046254 w 3920083"/>
              <a:gd name="connsiteY68" fmla="*/ 1188720 h 1202548"/>
              <a:gd name="connsiteX69" fmla="*/ 1007066 w 3920083"/>
              <a:gd name="connsiteY69" fmla="*/ 1201783 h 1202548"/>
              <a:gd name="connsiteX70" fmla="*/ 732641 w 3920083"/>
              <a:gd name="connsiteY70" fmla="*/ 1162594 h 1202548"/>
              <a:gd name="connsiteX71" fmla="*/ 549735 w 3920083"/>
              <a:gd name="connsiteY71" fmla="*/ 1149532 h 1202548"/>
              <a:gd name="connsiteX72" fmla="*/ 413196 w 3920083"/>
              <a:gd name="connsiteY72" fmla="*/ 1149530 h 1202548"/>
              <a:gd name="connsiteX73" fmla="*/ 80072 w 3920083"/>
              <a:gd name="connsiteY73" fmla="*/ 1162594 h 1202548"/>
              <a:gd name="connsiteX74" fmla="*/ 35132 w 3920083"/>
              <a:gd name="connsiteY74" fmla="*/ 1005839 h 1202548"/>
              <a:gd name="connsiteX75" fmla="*/ 40414 w 3920083"/>
              <a:gd name="connsiteY75" fmla="*/ 130628 h 1202548"/>
              <a:gd name="connsiteX76" fmla="*/ 66540 w 3920083"/>
              <a:gd name="connsiteY76" fmla="*/ 65314 h 1202548"/>
              <a:gd name="connsiteX0" fmla="*/ 40414 w 4124016"/>
              <a:gd name="connsiteY0" fmla="*/ 378823 h 1202548"/>
              <a:gd name="connsiteX1" fmla="*/ 27351 w 4124016"/>
              <a:gd name="connsiteY1" fmla="*/ 300445 h 1202548"/>
              <a:gd name="connsiteX2" fmla="*/ 1226 w 4124016"/>
              <a:gd name="connsiteY2" fmla="*/ 248194 h 1202548"/>
              <a:gd name="connsiteX3" fmla="*/ 53477 w 4124016"/>
              <a:gd name="connsiteY3" fmla="*/ 117565 h 1202548"/>
              <a:gd name="connsiteX4" fmla="*/ 105728 w 4124016"/>
              <a:gd name="connsiteY4" fmla="*/ 104503 h 1202548"/>
              <a:gd name="connsiteX5" fmla="*/ 549866 w 4124016"/>
              <a:gd name="connsiteY5" fmla="*/ 91440 h 1202548"/>
              <a:gd name="connsiteX6" fmla="*/ 602117 w 4124016"/>
              <a:gd name="connsiteY6" fmla="*/ 52251 h 1202548"/>
              <a:gd name="connsiteX7" fmla="*/ 667431 w 4124016"/>
              <a:gd name="connsiteY7" fmla="*/ 26125 h 1202548"/>
              <a:gd name="connsiteX8" fmla="*/ 719683 w 4124016"/>
              <a:gd name="connsiteY8" fmla="*/ 0 h 1202548"/>
              <a:gd name="connsiteX9" fmla="*/ 706620 w 4124016"/>
              <a:gd name="connsiteY9" fmla="*/ 91440 h 1202548"/>
              <a:gd name="connsiteX10" fmla="*/ 758871 w 4124016"/>
              <a:gd name="connsiteY10" fmla="*/ 117565 h 1202548"/>
              <a:gd name="connsiteX11" fmla="*/ 994003 w 4124016"/>
              <a:gd name="connsiteY11" fmla="*/ 130628 h 1202548"/>
              <a:gd name="connsiteX12" fmla="*/ 837248 w 4124016"/>
              <a:gd name="connsiteY12" fmla="*/ 156754 h 1202548"/>
              <a:gd name="connsiteX13" fmla="*/ 784997 w 4124016"/>
              <a:gd name="connsiteY13" fmla="*/ 195943 h 1202548"/>
              <a:gd name="connsiteX14" fmla="*/ 732746 w 4124016"/>
              <a:gd name="connsiteY14" fmla="*/ 222068 h 1202548"/>
              <a:gd name="connsiteX15" fmla="*/ 1176883 w 4124016"/>
              <a:gd name="connsiteY15" fmla="*/ 300445 h 1202548"/>
              <a:gd name="connsiteX16" fmla="*/ 1124631 w 4124016"/>
              <a:gd name="connsiteY16" fmla="*/ 326571 h 1202548"/>
              <a:gd name="connsiteX17" fmla="*/ 1098506 w 4124016"/>
              <a:gd name="connsiteY17" fmla="*/ 365760 h 1202548"/>
              <a:gd name="connsiteX18" fmla="*/ 1059317 w 4124016"/>
              <a:gd name="connsiteY18" fmla="*/ 404948 h 1202548"/>
              <a:gd name="connsiteX19" fmla="*/ 1098506 w 4124016"/>
              <a:gd name="connsiteY19" fmla="*/ 431074 h 1202548"/>
              <a:gd name="connsiteX20" fmla="*/ 1294448 w 4124016"/>
              <a:gd name="connsiteY20" fmla="*/ 418011 h 1202548"/>
              <a:gd name="connsiteX21" fmla="*/ 1372826 w 4124016"/>
              <a:gd name="connsiteY21" fmla="*/ 365760 h 1202548"/>
              <a:gd name="connsiteX22" fmla="*/ 1673271 w 4124016"/>
              <a:gd name="connsiteY22" fmla="*/ 352697 h 1202548"/>
              <a:gd name="connsiteX23" fmla="*/ 1934528 w 4124016"/>
              <a:gd name="connsiteY23" fmla="*/ 391885 h 1202548"/>
              <a:gd name="connsiteX24" fmla="*/ 1908403 w 4124016"/>
              <a:gd name="connsiteY24" fmla="*/ 431074 h 1202548"/>
              <a:gd name="connsiteX25" fmla="*/ 1869214 w 4124016"/>
              <a:gd name="connsiteY25" fmla="*/ 457200 h 1202548"/>
              <a:gd name="connsiteX26" fmla="*/ 1803900 w 4124016"/>
              <a:gd name="connsiteY26" fmla="*/ 535577 h 1202548"/>
              <a:gd name="connsiteX27" fmla="*/ 1816963 w 4124016"/>
              <a:gd name="connsiteY27" fmla="*/ 640080 h 1202548"/>
              <a:gd name="connsiteX28" fmla="*/ 1856151 w 4124016"/>
              <a:gd name="connsiteY28" fmla="*/ 613954 h 1202548"/>
              <a:gd name="connsiteX29" fmla="*/ 1895340 w 4124016"/>
              <a:gd name="connsiteY29" fmla="*/ 561703 h 1202548"/>
              <a:gd name="connsiteX30" fmla="*/ 1960654 w 4124016"/>
              <a:gd name="connsiteY30" fmla="*/ 457200 h 1202548"/>
              <a:gd name="connsiteX31" fmla="*/ 1999843 w 4124016"/>
              <a:gd name="connsiteY31" fmla="*/ 444137 h 1202548"/>
              <a:gd name="connsiteX32" fmla="*/ 2039031 w 4124016"/>
              <a:gd name="connsiteY32" fmla="*/ 613954 h 1202548"/>
              <a:gd name="connsiteX33" fmla="*/ 2078220 w 4124016"/>
              <a:gd name="connsiteY33" fmla="*/ 561703 h 1202548"/>
              <a:gd name="connsiteX34" fmla="*/ 2117408 w 4124016"/>
              <a:gd name="connsiteY34" fmla="*/ 535577 h 1202548"/>
              <a:gd name="connsiteX35" fmla="*/ 2130471 w 4124016"/>
              <a:gd name="connsiteY35" fmla="*/ 731520 h 1202548"/>
              <a:gd name="connsiteX36" fmla="*/ 2391728 w 4124016"/>
              <a:gd name="connsiteY36" fmla="*/ 692331 h 1202548"/>
              <a:gd name="connsiteX37" fmla="*/ 2496231 w 4124016"/>
              <a:gd name="connsiteY37" fmla="*/ 666205 h 1202548"/>
              <a:gd name="connsiteX38" fmla="*/ 2692174 w 4124016"/>
              <a:gd name="connsiteY38" fmla="*/ 600891 h 1202548"/>
              <a:gd name="connsiteX39" fmla="*/ 2744426 w 4124016"/>
              <a:gd name="connsiteY39" fmla="*/ 613954 h 1202548"/>
              <a:gd name="connsiteX40" fmla="*/ 2705237 w 4124016"/>
              <a:gd name="connsiteY40" fmla="*/ 770708 h 1202548"/>
              <a:gd name="connsiteX41" fmla="*/ 2731363 w 4124016"/>
              <a:gd name="connsiteY41" fmla="*/ 822960 h 1202548"/>
              <a:gd name="connsiteX42" fmla="*/ 2835866 w 4124016"/>
              <a:gd name="connsiteY42" fmla="*/ 783771 h 1202548"/>
              <a:gd name="connsiteX43" fmla="*/ 2914243 w 4124016"/>
              <a:gd name="connsiteY43" fmla="*/ 705394 h 1202548"/>
              <a:gd name="connsiteX44" fmla="*/ 2965449 w 4124016"/>
              <a:gd name="connsiteY44" fmla="*/ 775174 h 1202548"/>
              <a:gd name="connsiteX45" fmla="*/ 3063159 w 4124016"/>
              <a:gd name="connsiteY45" fmla="*/ 641779 h 1202548"/>
              <a:gd name="connsiteX46" fmla="*/ 3134744 w 4124016"/>
              <a:gd name="connsiteY46" fmla="*/ 622062 h 1202548"/>
              <a:gd name="connsiteX47" fmla="*/ 3135266 w 4124016"/>
              <a:gd name="connsiteY47" fmla="*/ 649887 h 1202548"/>
              <a:gd name="connsiteX48" fmla="*/ 3162437 w 4124016"/>
              <a:gd name="connsiteY48" fmla="*/ 901337 h 1202548"/>
              <a:gd name="connsiteX49" fmla="*/ 3201626 w 4124016"/>
              <a:gd name="connsiteY49" fmla="*/ 888274 h 1202548"/>
              <a:gd name="connsiteX50" fmla="*/ 3214688 w 4124016"/>
              <a:gd name="connsiteY50" fmla="*/ 849085 h 1202548"/>
              <a:gd name="connsiteX51" fmla="*/ 3253877 w 4124016"/>
              <a:gd name="connsiteY51" fmla="*/ 809897 h 1202548"/>
              <a:gd name="connsiteX52" fmla="*/ 3280003 w 4124016"/>
              <a:gd name="connsiteY52" fmla="*/ 770708 h 1202548"/>
              <a:gd name="connsiteX53" fmla="*/ 3387118 w 4124016"/>
              <a:gd name="connsiteY53" fmla="*/ 684610 h 1202548"/>
              <a:gd name="connsiteX54" fmla="*/ 3423694 w 4124016"/>
              <a:gd name="connsiteY54" fmla="*/ 770708 h 1202548"/>
              <a:gd name="connsiteX55" fmla="*/ 3384506 w 4124016"/>
              <a:gd name="connsiteY55" fmla="*/ 809897 h 1202548"/>
              <a:gd name="connsiteX56" fmla="*/ 3358380 w 4124016"/>
              <a:gd name="connsiteY56" fmla="*/ 888274 h 1202548"/>
              <a:gd name="connsiteX57" fmla="*/ 3345317 w 4124016"/>
              <a:gd name="connsiteY57" fmla="*/ 940525 h 1202548"/>
              <a:gd name="connsiteX58" fmla="*/ 3410631 w 4124016"/>
              <a:gd name="connsiteY58" fmla="*/ 927463 h 1202548"/>
              <a:gd name="connsiteX59" fmla="*/ 3449820 w 4124016"/>
              <a:gd name="connsiteY59" fmla="*/ 888274 h 1202548"/>
              <a:gd name="connsiteX60" fmla="*/ 3711077 w 4124016"/>
              <a:gd name="connsiteY60" fmla="*/ 843745 h 1202548"/>
              <a:gd name="connsiteX61" fmla="*/ 3632700 w 4124016"/>
              <a:gd name="connsiteY61" fmla="*/ 940525 h 1202548"/>
              <a:gd name="connsiteX62" fmla="*/ 3920083 w 4124016"/>
              <a:gd name="connsiteY62" fmla="*/ 966651 h 1202548"/>
              <a:gd name="connsiteX63" fmla="*/ 4123341 w 4124016"/>
              <a:gd name="connsiteY63" fmla="*/ 1088490 h 1202548"/>
              <a:gd name="connsiteX64" fmla="*/ 3763328 w 4124016"/>
              <a:gd name="connsiteY64" fmla="*/ 1071154 h 1202548"/>
              <a:gd name="connsiteX65" fmla="*/ 3567386 w 4124016"/>
              <a:gd name="connsiteY65" fmla="*/ 1110343 h 1202548"/>
              <a:gd name="connsiteX66" fmla="*/ 3475946 w 4124016"/>
              <a:gd name="connsiteY66" fmla="*/ 1149531 h 1202548"/>
              <a:gd name="connsiteX67" fmla="*/ 1294448 w 4124016"/>
              <a:gd name="connsiteY67" fmla="*/ 1162594 h 1202548"/>
              <a:gd name="connsiteX68" fmla="*/ 1046254 w 4124016"/>
              <a:gd name="connsiteY68" fmla="*/ 1188720 h 1202548"/>
              <a:gd name="connsiteX69" fmla="*/ 1007066 w 4124016"/>
              <a:gd name="connsiteY69" fmla="*/ 1201783 h 1202548"/>
              <a:gd name="connsiteX70" fmla="*/ 732641 w 4124016"/>
              <a:gd name="connsiteY70" fmla="*/ 1162594 h 1202548"/>
              <a:gd name="connsiteX71" fmla="*/ 549735 w 4124016"/>
              <a:gd name="connsiteY71" fmla="*/ 1149532 h 1202548"/>
              <a:gd name="connsiteX72" fmla="*/ 413196 w 4124016"/>
              <a:gd name="connsiteY72" fmla="*/ 1149530 h 1202548"/>
              <a:gd name="connsiteX73" fmla="*/ 80072 w 4124016"/>
              <a:gd name="connsiteY73" fmla="*/ 1162594 h 1202548"/>
              <a:gd name="connsiteX74" fmla="*/ 35132 w 4124016"/>
              <a:gd name="connsiteY74" fmla="*/ 1005839 h 1202548"/>
              <a:gd name="connsiteX75" fmla="*/ 40414 w 4124016"/>
              <a:gd name="connsiteY75" fmla="*/ 130628 h 1202548"/>
              <a:gd name="connsiteX76" fmla="*/ 66540 w 4124016"/>
              <a:gd name="connsiteY76" fmla="*/ 65314 h 1202548"/>
              <a:gd name="connsiteX0" fmla="*/ 40414 w 4130489"/>
              <a:gd name="connsiteY0" fmla="*/ 378823 h 1202548"/>
              <a:gd name="connsiteX1" fmla="*/ 27351 w 4130489"/>
              <a:gd name="connsiteY1" fmla="*/ 300445 h 1202548"/>
              <a:gd name="connsiteX2" fmla="*/ 1226 w 4130489"/>
              <a:gd name="connsiteY2" fmla="*/ 248194 h 1202548"/>
              <a:gd name="connsiteX3" fmla="*/ 53477 w 4130489"/>
              <a:gd name="connsiteY3" fmla="*/ 117565 h 1202548"/>
              <a:gd name="connsiteX4" fmla="*/ 105728 w 4130489"/>
              <a:gd name="connsiteY4" fmla="*/ 104503 h 1202548"/>
              <a:gd name="connsiteX5" fmla="*/ 549866 w 4130489"/>
              <a:gd name="connsiteY5" fmla="*/ 91440 h 1202548"/>
              <a:gd name="connsiteX6" fmla="*/ 602117 w 4130489"/>
              <a:gd name="connsiteY6" fmla="*/ 52251 h 1202548"/>
              <a:gd name="connsiteX7" fmla="*/ 667431 w 4130489"/>
              <a:gd name="connsiteY7" fmla="*/ 26125 h 1202548"/>
              <a:gd name="connsiteX8" fmla="*/ 719683 w 4130489"/>
              <a:gd name="connsiteY8" fmla="*/ 0 h 1202548"/>
              <a:gd name="connsiteX9" fmla="*/ 706620 w 4130489"/>
              <a:gd name="connsiteY9" fmla="*/ 91440 h 1202548"/>
              <a:gd name="connsiteX10" fmla="*/ 758871 w 4130489"/>
              <a:gd name="connsiteY10" fmla="*/ 117565 h 1202548"/>
              <a:gd name="connsiteX11" fmla="*/ 994003 w 4130489"/>
              <a:gd name="connsiteY11" fmla="*/ 130628 h 1202548"/>
              <a:gd name="connsiteX12" fmla="*/ 837248 w 4130489"/>
              <a:gd name="connsiteY12" fmla="*/ 156754 h 1202548"/>
              <a:gd name="connsiteX13" fmla="*/ 784997 w 4130489"/>
              <a:gd name="connsiteY13" fmla="*/ 195943 h 1202548"/>
              <a:gd name="connsiteX14" fmla="*/ 732746 w 4130489"/>
              <a:gd name="connsiteY14" fmla="*/ 222068 h 1202548"/>
              <a:gd name="connsiteX15" fmla="*/ 1176883 w 4130489"/>
              <a:gd name="connsiteY15" fmla="*/ 300445 h 1202548"/>
              <a:gd name="connsiteX16" fmla="*/ 1124631 w 4130489"/>
              <a:gd name="connsiteY16" fmla="*/ 326571 h 1202548"/>
              <a:gd name="connsiteX17" fmla="*/ 1098506 w 4130489"/>
              <a:gd name="connsiteY17" fmla="*/ 365760 h 1202548"/>
              <a:gd name="connsiteX18" fmla="*/ 1059317 w 4130489"/>
              <a:gd name="connsiteY18" fmla="*/ 404948 h 1202548"/>
              <a:gd name="connsiteX19" fmla="*/ 1098506 w 4130489"/>
              <a:gd name="connsiteY19" fmla="*/ 431074 h 1202548"/>
              <a:gd name="connsiteX20" fmla="*/ 1294448 w 4130489"/>
              <a:gd name="connsiteY20" fmla="*/ 418011 h 1202548"/>
              <a:gd name="connsiteX21" fmla="*/ 1372826 w 4130489"/>
              <a:gd name="connsiteY21" fmla="*/ 365760 h 1202548"/>
              <a:gd name="connsiteX22" fmla="*/ 1673271 w 4130489"/>
              <a:gd name="connsiteY22" fmla="*/ 352697 h 1202548"/>
              <a:gd name="connsiteX23" fmla="*/ 1934528 w 4130489"/>
              <a:gd name="connsiteY23" fmla="*/ 391885 h 1202548"/>
              <a:gd name="connsiteX24" fmla="*/ 1908403 w 4130489"/>
              <a:gd name="connsiteY24" fmla="*/ 431074 h 1202548"/>
              <a:gd name="connsiteX25" fmla="*/ 1869214 w 4130489"/>
              <a:gd name="connsiteY25" fmla="*/ 457200 h 1202548"/>
              <a:gd name="connsiteX26" fmla="*/ 1803900 w 4130489"/>
              <a:gd name="connsiteY26" fmla="*/ 535577 h 1202548"/>
              <a:gd name="connsiteX27" fmla="*/ 1816963 w 4130489"/>
              <a:gd name="connsiteY27" fmla="*/ 640080 h 1202548"/>
              <a:gd name="connsiteX28" fmla="*/ 1856151 w 4130489"/>
              <a:gd name="connsiteY28" fmla="*/ 613954 h 1202548"/>
              <a:gd name="connsiteX29" fmla="*/ 1895340 w 4130489"/>
              <a:gd name="connsiteY29" fmla="*/ 561703 h 1202548"/>
              <a:gd name="connsiteX30" fmla="*/ 1960654 w 4130489"/>
              <a:gd name="connsiteY30" fmla="*/ 457200 h 1202548"/>
              <a:gd name="connsiteX31" fmla="*/ 1999843 w 4130489"/>
              <a:gd name="connsiteY31" fmla="*/ 444137 h 1202548"/>
              <a:gd name="connsiteX32" fmla="*/ 2039031 w 4130489"/>
              <a:gd name="connsiteY32" fmla="*/ 613954 h 1202548"/>
              <a:gd name="connsiteX33" fmla="*/ 2078220 w 4130489"/>
              <a:gd name="connsiteY33" fmla="*/ 561703 h 1202548"/>
              <a:gd name="connsiteX34" fmla="*/ 2117408 w 4130489"/>
              <a:gd name="connsiteY34" fmla="*/ 535577 h 1202548"/>
              <a:gd name="connsiteX35" fmla="*/ 2130471 w 4130489"/>
              <a:gd name="connsiteY35" fmla="*/ 731520 h 1202548"/>
              <a:gd name="connsiteX36" fmla="*/ 2391728 w 4130489"/>
              <a:gd name="connsiteY36" fmla="*/ 692331 h 1202548"/>
              <a:gd name="connsiteX37" fmla="*/ 2496231 w 4130489"/>
              <a:gd name="connsiteY37" fmla="*/ 666205 h 1202548"/>
              <a:gd name="connsiteX38" fmla="*/ 2692174 w 4130489"/>
              <a:gd name="connsiteY38" fmla="*/ 600891 h 1202548"/>
              <a:gd name="connsiteX39" fmla="*/ 2744426 w 4130489"/>
              <a:gd name="connsiteY39" fmla="*/ 613954 h 1202548"/>
              <a:gd name="connsiteX40" fmla="*/ 2705237 w 4130489"/>
              <a:gd name="connsiteY40" fmla="*/ 770708 h 1202548"/>
              <a:gd name="connsiteX41" fmla="*/ 2731363 w 4130489"/>
              <a:gd name="connsiteY41" fmla="*/ 822960 h 1202548"/>
              <a:gd name="connsiteX42" fmla="*/ 2835866 w 4130489"/>
              <a:gd name="connsiteY42" fmla="*/ 783771 h 1202548"/>
              <a:gd name="connsiteX43" fmla="*/ 2914243 w 4130489"/>
              <a:gd name="connsiteY43" fmla="*/ 705394 h 1202548"/>
              <a:gd name="connsiteX44" fmla="*/ 2965449 w 4130489"/>
              <a:gd name="connsiteY44" fmla="*/ 775174 h 1202548"/>
              <a:gd name="connsiteX45" fmla="*/ 3063159 w 4130489"/>
              <a:gd name="connsiteY45" fmla="*/ 641779 h 1202548"/>
              <a:gd name="connsiteX46" fmla="*/ 3134744 w 4130489"/>
              <a:gd name="connsiteY46" fmla="*/ 622062 h 1202548"/>
              <a:gd name="connsiteX47" fmla="*/ 3135266 w 4130489"/>
              <a:gd name="connsiteY47" fmla="*/ 649887 h 1202548"/>
              <a:gd name="connsiteX48" fmla="*/ 3162437 w 4130489"/>
              <a:gd name="connsiteY48" fmla="*/ 901337 h 1202548"/>
              <a:gd name="connsiteX49" fmla="*/ 3201626 w 4130489"/>
              <a:gd name="connsiteY49" fmla="*/ 888274 h 1202548"/>
              <a:gd name="connsiteX50" fmla="*/ 3214688 w 4130489"/>
              <a:gd name="connsiteY50" fmla="*/ 849085 h 1202548"/>
              <a:gd name="connsiteX51" fmla="*/ 3253877 w 4130489"/>
              <a:gd name="connsiteY51" fmla="*/ 809897 h 1202548"/>
              <a:gd name="connsiteX52" fmla="*/ 3280003 w 4130489"/>
              <a:gd name="connsiteY52" fmla="*/ 770708 h 1202548"/>
              <a:gd name="connsiteX53" fmla="*/ 3387118 w 4130489"/>
              <a:gd name="connsiteY53" fmla="*/ 684610 h 1202548"/>
              <a:gd name="connsiteX54" fmla="*/ 3423694 w 4130489"/>
              <a:gd name="connsiteY54" fmla="*/ 770708 h 1202548"/>
              <a:gd name="connsiteX55" fmla="*/ 3384506 w 4130489"/>
              <a:gd name="connsiteY55" fmla="*/ 809897 h 1202548"/>
              <a:gd name="connsiteX56" fmla="*/ 3358380 w 4130489"/>
              <a:gd name="connsiteY56" fmla="*/ 888274 h 1202548"/>
              <a:gd name="connsiteX57" fmla="*/ 3345317 w 4130489"/>
              <a:gd name="connsiteY57" fmla="*/ 940525 h 1202548"/>
              <a:gd name="connsiteX58" fmla="*/ 3410631 w 4130489"/>
              <a:gd name="connsiteY58" fmla="*/ 927463 h 1202548"/>
              <a:gd name="connsiteX59" fmla="*/ 3449820 w 4130489"/>
              <a:gd name="connsiteY59" fmla="*/ 888274 h 1202548"/>
              <a:gd name="connsiteX60" fmla="*/ 3711077 w 4130489"/>
              <a:gd name="connsiteY60" fmla="*/ 843745 h 1202548"/>
              <a:gd name="connsiteX61" fmla="*/ 3632700 w 4130489"/>
              <a:gd name="connsiteY61" fmla="*/ 940525 h 1202548"/>
              <a:gd name="connsiteX62" fmla="*/ 4014136 w 4130489"/>
              <a:gd name="connsiteY62" fmla="*/ 806499 h 1202548"/>
              <a:gd name="connsiteX63" fmla="*/ 4123341 w 4130489"/>
              <a:gd name="connsiteY63" fmla="*/ 1088490 h 1202548"/>
              <a:gd name="connsiteX64" fmla="*/ 3763328 w 4130489"/>
              <a:gd name="connsiteY64" fmla="*/ 1071154 h 1202548"/>
              <a:gd name="connsiteX65" fmla="*/ 3567386 w 4130489"/>
              <a:gd name="connsiteY65" fmla="*/ 1110343 h 1202548"/>
              <a:gd name="connsiteX66" fmla="*/ 3475946 w 4130489"/>
              <a:gd name="connsiteY66" fmla="*/ 1149531 h 1202548"/>
              <a:gd name="connsiteX67" fmla="*/ 1294448 w 4130489"/>
              <a:gd name="connsiteY67" fmla="*/ 1162594 h 1202548"/>
              <a:gd name="connsiteX68" fmla="*/ 1046254 w 4130489"/>
              <a:gd name="connsiteY68" fmla="*/ 1188720 h 1202548"/>
              <a:gd name="connsiteX69" fmla="*/ 1007066 w 4130489"/>
              <a:gd name="connsiteY69" fmla="*/ 1201783 h 1202548"/>
              <a:gd name="connsiteX70" fmla="*/ 732641 w 4130489"/>
              <a:gd name="connsiteY70" fmla="*/ 1162594 h 1202548"/>
              <a:gd name="connsiteX71" fmla="*/ 549735 w 4130489"/>
              <a:gd name="connsiteY71" fmla="*/ 1149532 h 1202548"/>
              <a:gd name="connsiteX72" fmla="*/ 413196 w 4130489"/>
              <a:gd name="connsiteY72" fmla="*/ 1149530 h 1202548"/>
              <a:gd name="connsiteX73" fmla="*/ 80072 w 4130489"/>
              <a:gd name="connsiteY73" fmla="*/ 1162594 h 1202548"/>
              <a:gd name="connsiteX74" fmla="*/ 35132 w 4130489"/>
              <a:gd name="connsiteY74" fmla="*/ 1005839 h 1202548"/>
              <a:gd name="connsiteX75" fmla="*/ 40414 w 4130489"/>
              <a:gd name="connsiteY75" fmla="*/ 130628 h 1202548"/>
              <a:gd name="connsiteX76" fmla="*/ 66540 w 4130489"/>
              <a:gd name="connsiteY76" fmla="*/ 65314 h 1202548"/>
              <a:gd name="connsiteX0" fmla="*/ 40414 w 4124164"/>
              <a:gd name="connsiteY0" fmla="*/ 378823 h 1202548"/>
              <a:gd name="connsiteX1" fmla="*/ 27351 w 4124164"/>
              <a:gd name="connsiteY1" fmla="*/ 300445 h 1202548"/>
              <a:gd name="connsiteX2" fmla="*/ 1226 w 4124164"/>
              <a:gd name="connsiteY2" fmla="*/ 248194 h 1202548"/>
              <a:gd name="connsiteX3" fmla="*/ 53477 w 4124164"/>
              <a:gd name="connsiteY3" fmla="*/ 117565 h 1202548"/>
              <a:gd name="connsiteX4" fmla="*/ 105728 w 4124164"/>
              <a:gd name="connsiteY4" fmla="*/ 104503 h 1202548"/>
              <a:gd name="connsiteX5" fmla="*/ 549866 w 4124164"/>
              <a:gd name="connsiteY5" fmla="*/ 91440 h 1202548"/>
              <a:gd name="connsiteX6" fmla="*/ 602117 w 4124164"/>
              <a:gd name="connsiteY6" fmla="*/ 52251 h 1202548"/>
              <a:gd name="connsiteX7" fmla="*/ 667431 w 4124164"/>
              <a:gd name="connsiteY7" fmla="*/ 26125 h 1202548"/>
              <a:gd name="connsiteX8" fmla="*/ 719683 w 4124164"/>
              <a:gd name="connsiteY8" fmla="*/ 0 h 1202548"/>
              <a:gd name="connsiteX9" fmla="*/ 706620 w 4124164"/>
              <a:gd name="connsiteY9" fmla="*/ 91440 h 1202548"/>
              <a:gd name="connsiteX10" fmla="*/ 758871 w 4124164"/>
              <a:gd name="connsiteY10" fmla="*/ 117565 h 1202548"/>
              <a:gd name="connsiteX11" fmla="*/ 994003 w 4124164"/>
              <a:gd name="connsiteY11" fmla="*/ 130628 h 1202548"/>
              <a:gd name="connsiteX12" fmla="*/ 837248 w 4124164"/>
              <a:gd name="connsiteY12" fmla="*/ 156754 h 1202548"/>
              <a:gd name="connsiteX13" fmla="*/ 784997 w 4124164"/>
              <a:gd name="connsiteY13" fmla="*/ 195943 h 1202548"/>
              <a:gd name="connsiteX14" fmla="*/ 732746 w 4124164"/>
              <a:gd name="connsiteY14" fmla="*/ 222068 h 1202548"/>
              <a:gd name="connsiteX15" fmla="*/ 1176883 w 4124164"/>
              <a:gd name="connsiteY15" fmla="*/ 300445 h 1202548"/>
              <a:gd name="connsiteX16" fmla="*/ 1124631 w 4124164"/>
              <a:gd name="connsiteY16" fmla="*/ 326571 h 1202548"/>
              <a:gd name="connsiteX17" fmla="*/ 1098506 w 4124164"/>
              <a:gd name="connsiteY17" fmla="*/ 365760 h 1202548"/>
              <a:gd name="connsiteX18" fmla="*/ 1059317 w 4124164"/>
              <a:gd name="connsiteY18" fmla="*/ 404948 h 1202548"/>
              <a:gd name="connsiteX19" fmla="*/ 1098506 w 4124164"/>
              <a:gd name="connsiteY19" fmla="*/ 431074 h 1202548"/>
              <a:gd name="connsiteX20" fmla="*/ 1294448 w 4124164"/>
              <a:gd name="connsiteY20" fmla="*/ 418011 h 1202548"/>
              <a:gd name="connsiteX21" fmla="*/ 1372826 w 4124164"/>
              <a:gd name="connsiteY21" fmla="*/ 365760 h 1202548"/>
              <a:gd name="connsiteX22" fmla="*/ 1673271 w 4124164"/>
              <a:gd name="connsiteY22" fmla="*/ 352697 h 1202548"/>
              <a:gd name="connsiteX23" fmla="*/ 1934528 w 4124164"/>
              <a:gd name="connsiteY23" fmla="*/ 391885 h 1202548"/>
              <a:gd name="connsiteX24" fmla="*/ 1908403 w 4124164"/>
              <a:gd name="connsiteY24" fmla="*/ 431074 h 1202548"/>
              <a:gd name="connsiteX25" fmla="*/ 1869214 w 4124164"/>
              <a:gd name="connsiteY25" fmla="*/ 457200 h 1202548"/>
              <a:gd name="connsiteX26" fmla="*/ 1803900 w 4124164"/>
              <a:gd name="connsiteY26" fmla="*/ 535577 h 1202548"/>
              <a:gd name="connsiteX27" fmla="*/ 1816963 w 4124164"/>
              <a:gd name="connsiteY27" fmla="*/ 640080 h 1202548"/>
              <a:gd name="connsiteX28" fmla="*/ 1856151 w 4124164"/>
              <a:gd name="connsiteY28" fmla="*/ 613954 h 1202548"/>
              <a:gd name="connsiteX29" fmla="*/ 1895340 w 4124164"/>
              <a:gd name="connsiteY29" fmla="*/ 561703 h 1202548"/>
              <a:gd name="connsiteX30" fmla="*/ 1960654 w 4124164"/>
              <a:gd name="connsiteY30" fmla="*/ 457200 h 1202548"/>
              <a:gd name="connsiteX31" fmla="*/ 1999843 w 4124164"/>
              <a:gd name="connsiteY31" fmla="*/ 444137 h 1202548"/>
              <a:gd name="connsiteX32" fmla="*/ 2039031 w 4124164"/>
              <a:gd name="connsiteY32" fmla="*/ 613954 h 1202548"/>
              <a:gd name="connsiteX33" fmla="*/ 2078220 w 4124164"/>
              <a:gd name="connsiteY33" fmla="*/ 561703 h 1202548"/>
              <a:gd name="connsiteX34" fmla="*/ 2117408 w 4124164"/>
              <a:gd name="connsiteY34" fmla="*/ 535577 h 1202548"/>
              <a:gd name="connsiteX35" fmla="*/ 2130471 w 4124164"/>
              <a:gd name="connsiteY35" fmla="*/ 731520 h 1202548"/>
              <a:gd name="connsiteX36" fmla="*/ 2391728 w 4124164"/>
              <a:gd name="connsiteY36" fmla="*/ 692331 h 1202548"/>
              <a:gd name="connsiteX37" fmla="*/ 2496231 w 4124164"/>
              <a:gd name="connsiteY37" fmla="*/ 666205 h 1202548"/>
              <a:gd name="connsiteX38" fmla="*/ 2692174 w 4124164"/>
              <a:gd name="connsiteY38" fmla="*/ 600891 h 1202548"/>
              <a:gd name="connsiteX39" fmla="*/ 2744426 w 4124164"/>
              <a:gd name="connsiteY39" fmla="*/ 613954 h 1202548"/>
              <a:gd name="connsiteX40" fmla="*/ 2705237 w 4124164"/>
              <a:gd name="connsiteY40" fmla="*/ 770708 h 1202548"/>
              <a:gd name="connsiteX41" fmla="*/ 2731363 w 4124164"/>
              <a:gd name="connsiteY41" fmla="*/ 822960 h 1202548"/>
              <a:gd name="connsiteX42" fmla="*/ 2835866 w 4124164"/>
              <a:gd name="connsiteY42" fmla="*/ 783771 h 1202548"/>
              <a:gd name="connsiteX43" fmla="*/ 2914243 w 4124164"/>
              <a:gd name="connsiteY43" fmla="*/ 705394 h 1202548"/>
              <a:gd name="connsiteX44" fmla="*/ 2965449 w 4124164"/>
              <a:gd name="connsiteY44" fmla="*/ 775174 h 1202548"/>
              <a:gd name="connsiteX45" fmla="*/ 3063159 w 4124164"/>
              <a:gd name="connsiteY45" fmla="*/ 641779 h 1202548"/>
              <a:gd name="connsiteX46" fmla="*/ 3134744 w 4124164"/>
              <a:gd name="connsiteY46" fmla="*/ 622062 h 1202548"/>
              <a:gd name="connsiteX47" fmla="*/ 3135266 w 4124164"/>
              <a:gd name="connsiteY47" fmla="*/ 649887 h 1202548"/>
              <a:gd name="connsiteX48" fmla="*/ 3162437 w 4124164"/>
              <a:gd name="connsiteY48" fmla="*/ 901337 h 1202548"/>
              <a:gd name="connsiteX49" fmla="*/ 3201626 w 4124164"/>
              <a:gd name="connsiteY49" fmla="*/ 888274 h 1202548"/>
              <a:gd name="connsiteX50" fmla="*/ 3214688 w 4124164"/>
              <a:gd name="connsiteY50" fmla="*/ 849085 h 1202548"/>
              <a:gd name="connsiteX51" fmla="*/ 3253877 w 4124164"/>
              <a:gd name="connsiteY51" fmla="*/ 809897 h 1202548"/>
              <a:gd name="connsiteX52" fmla="*/ 3280003 w 4124164"/>
              <a:gd name="connsiteY52" fmla="*/ 770708 h 1202548"/>
              <a:gd name="connsiteX53" fmla="*/ 3387118 w 4124164"/>
              <a:gd name="connsiteY53" fmla="*/ 684610 h 1202548"/>
              <a:gd name="connsiteX54" fmla="*/ 3423694 w 4124164"/>
              <a:gd name="connsiteY54" fmla="*/ 770708 h 1202548"/>
              <a:gd name="connsiteX55" fmla="*/ 3384506 w 4124164"/>
              <a:gd name="connsiteY55" fmla="*/ 809897 h 1202548"/>
              <a:gd name="connsiteX56" fmla="*/ 3358380 w 4124164"/>
              <a:gd name="connsiteY56" fmla="*/ 888274 h 1202548"/>
              <a:gd name="connsiteX57" fmla="*/ 3345317 w 4124164"/>
              <a:gd name="connsiteY57" fmla="*/ 940525 h 1202548"/>
              <a:gd name="connsiteX58" fmla="*/ 3410631 w 4124164"/>
              <a:gd name="connsiteY58" fmla="*/ 927463 h 1202548"/>
              <a:gd name="connsiteX59" fmla="*/ 3449820 w 4124164"/>
              <a:gd name="connsiteY59" fmla="*/ 888274 h 1202548"/>
              <a:gd name="connsiteX60" fmla="*/ 3711077 w 4124164"/>
              <a:gd name="connsiteY60" fmla="*/ 843745 h 1202548"/>
              <a:gd name="connsiteX61" fmla="*/ 3632700 w 4124164"/>
              <a:gd name="connsiteY61" fmla="*/ 940525 h 1202548"/>
              <a:gd name="connsiteX62" fmla="*/ 4014136 w 4124164"/>
              <a:gd name="connsiteY62" fmla="*/ 806499 h 1202548"/>
              <a:gd name="connsiteX63" fmla="*/ 3866198 w 4124164"/>
              <a:gd name="connsiteY63" fmla="*/ 1008736 h 1202548"/>
              <a:gd name="connsiteX64" fmla="*/ 4123341 w 4124164"/>
              <a:gd name="connsiteY64" fmla="*/ 1088490 h 1202548"/>
              <a:gd name="connsiteX65" fmla="*/ 3763328 w 4124164"/>
              <a:gd name="connsiteY65" fmla="*/ 1071154 h 1202548"/>
              <a:gd name="connsiteX66" fmla="*/ 3567386 w 4124164"/>
              <a:gd name="connsiteY66" fmla="*/ 1110343 h 1202548"/>
              <a:gd name="connsiteX67" fmla="*/ 3475946 w 4124164"/>
              <a:gd name="connsiteY67" fmla="*/ 1149531 h 1202548"/>
              <a:gd name="connsiteX68" fmla="*/ 1294448 w 4124164"/>
              <a:gd name="connsiteY68" fmla="*/ 1162594 h 1202548"/>
              <a:gd name="connsiteX69" fmla="*/ 1046254 w 4124164"/>
              <a:gd name="connsiteY69" fmla="*/ 1188720 h 1202548"/>
              <a:gd name="connsiteX70" fmla="*/ 1007066 w 4124164"/>
              <a:gd name="connsiteY70" fmla="*/ 1201783 h 1202548"/>
              <a:gd name="connsiteX71" fmla="*/ 732641 w 4124164"/>
              <a:gd name="connsiteY71" fmla="*/ 1162594 h 1202548"/>
              <a:gd name="connsiteX72" fmla="*/ 549735 w 4124164"/>
              <a:gd name="connsiteY72" fmla="*/ 1149532 h 1202548"/>
              <a:gd name="connsiteX73" fmla="*/ 413196 w 4124164"/>
              <a:gd name="connsiteY73" fmla="*/ 1149530 h 1202548"/>
              <a:gd name="connsiteX74" fmla="*/ 80072 w 4124164"/>
              <a:gd name="connsiteY74" fmla="*/ 1162594 h 1202548"/>
              <a:gd name="connsiteX75" fmla="*/ 35132 w 4124164"/>
              <a:gd name="connsiteY75" fmla="*/ 1005839 h 1202548"/>
              <a:gd name="connsiteX76" fmla="*/ 40414 w 4124164"/>
              <a:gd name="connsiteY76" fmla="*/ 130628 h 1202548"/>
              <a:gd name="connsiteX77" fmla="*/ 66540 w 4124164"/>
              <a:gd name="connsiteY77" fmla="*/ 65314 h 1202548"/>
              <a:gd name="connsiteX0" fmla="*/ 40414 w 4124164"/>
              <a:gd name="connsiteY0" fmla="*/ 378823 h 1202548"/>
              <a:gd name="connsiteX1" fmla="*/ 27351 w 4124164"/>
              <a:gd name="connsiteY1" fmla="*/ 300445 h 1202548"/>
              <a:gd name="connsiteX2" fmla="*/ 1226 w 4124164"/>
              <a:gd name="connsiteY2" fmla="*/ 248194 h 1202548"/>
              <a:gd name="connsiteX3" fmla="*/ 53477 w 4124164"/>
              <a:gd name="connsiteY3" fmla="*/ 117565 h 1202548"/>
              <a:gd name="connsiteX4" fmla="*/ 105728 w 4124164"/>
              <a:gd name="connsiteY4" fmla="*/ 104503 h 1202548"/>
              <a:gd name="connsiteX5" fmla="*/ 549866 w 4124164"/>
              <a:gd name="connsiteY5" fmla="*/ 91440 h 1202548"/>
              <a:gd name="connsiteX6" fmla="*/ 602117 w 4124164"/>
              <a:gd name="connsiteY6" fmla="*/ 52251 h 1202548"/>
              <a:gd name="connsiteX7" fmla="*/ 667431 w 4124164"/>
              <a:gd name="connsiteY7" fmla="*/ 26125 h 1202548"/>
              <a:gd name="connsiteX8" fmla="*/ 719683 w 4124164"/>
              <a:gd name="connsiteY8" fmla="*/ 0 h 1202548"/>
              <a:gd name="connsiteX9" fmla="*/ 706620 w 4124164"/>
              <a:gd name="connsiteY9" fmla="*/ 91440 h 1202548"/>
              <a:gd name="connsiteX10" fmla="*/ 758871 w 4124164"/>
              <a:gd name="connsiteY10" fmla="*/ 117565 h 1202548"/>
              <a:gd name="connsiteX11" fmla="*/ 994003 w 4124164"/>
              <a:gd name="connsiteY11" fmla="*/ 130628 h 1202548"/>
              <a:gd name="connsiteX12" fmla="*/ 837248 w 4124164"/>
              <a:gd name="connsiteY12" fmla="*/ 156754 h 1202548"/>
              <a:gd name="connsiteX13" fmla="*/ 784997 w 4124164"/>
              <a:gd name="connsiteY13" fmla="*/ 195943 h 1202548"/>
              <a:gd name="connsiteX14" fmla="*/ 732746 w 4124164"/>
              <a:gd name="connsiteY14" fmla="*/ 222068 h 1202548"/>
              <a:gd name="connsiteX15" fmla="*/ 1176883 w 4124164"/>
              <a:gd name="connsiteY15" fmla="*/ 300445 h 1202548"/>
              <a:gd name="connsiteX16" fmla="*/ 1124631 w 4124164"/>
              <a:gd name="connsiteY16" fmla="*/ 326571 h 1202548"/>
              <a:gd name="connsiteX17" fmla="*/ 1098506 w 4124164"/>
              <a:gd name="connsiteY17" fmla="*/ 365760 h 1202548"/>
              <a:gd name="connsiteX18" fmla="*/ 1059317 w 4124164"/>
              <a:gd name="connsiteY18" fmla="*/ 404948 h 1202548"/>
              <a:gd name="connsiteX19" fmla="*/ 1098506 w 4124164"/>
              <a:gd name="connsiteY19" fmla="*/ 431074 h 1202548"/>
              <a:gd name="connsiteX20" fmla="*/ 1294448 w 4124164"/>
              <a:gd name="connsiteY20" fmla="*/ 418011 h 1202548"/>
              <a:gd name="connsiteX21" fmla="*/ 1372826 w 4124164"/>
              <a:gd name="connsiteY21" fmla="*/ 365760 h 1202548"/>
              <a:gd name="connsiteX22" fmla="*/ 1673271 w 4124164"/>
              <a:gd name="connsiteY22" fmla="*/ 352697 h 1202548"/>
              <a:gd name="connsiteX23" fmla="*/ 1934528 w 4124164"/>
              <a:gd name="connsiteY23" fmla="*/ 391885 h 1202548"/>
              <a:gd name="connsiteX24" fmla="*/ 1908403 w 4124164"/>
              <a:gd name="connsiteY24" fmla="*/ 431074 h 1202548"/>
              <a:gd name="connsiteX25" fmla="*/ 1869214 w 4124164"/>
              <a:gd name="connsiteY25" fmla="*/ 457200 h 1202548"/>
              <a:gd name="connsiteX26" fmla="*/ 1592281 w 4124164"/>
              <a:gd name="connsiteY26" fmla="*/ 577971 h 1202548"/>
              <a:gd name="connsiteX27" fmla="*/ 1816963 w 4124164"/>
              <a:gd name="connsiteY27" fmla="*/ 640080 h 1202548"/>
              <a:gd name="connsiteX28" fmla="*/ 1856151 w 4124164"/>
              <a:gd name="connsiteY28" fmla="*/ 613954 h 1202548"/>
              <a:gd name="connsiteX29" fmla="*/ 1895340 w 4124164"/>
              <a:gd name="connsiteY29" fmla="*/ 561703 h 1202548"/>
              <a:gd name="connsiteX30" fmla="*/ 1960654 w 4124164"/>
              <a:gd name="connsiteY30" fmla="*/ 457200 h 1202548"/>
              <a:gd name="connsiteX31" fmla="*/ 1999843 w 4124164"/>
              <a:gd name="connsiteY31" fmla="*/ 444137 h 1202548"/>
              <a:gd name="connsiteX32" fmla="*/ 2039031 w 4124164"/>
              <a:gd name="connsiteY32" fmla="*/ 613954 h 1202548"/>
              <a:gd name="connsiteX33" fmla="*/ 2078220 w 4124164"/>
              <a:gd name="connsiteY33" fmla="*/ 561703 h 1202548"/>
              <a:gd name="connsiteX34" fmla="*/ 2117408 w 4124164"/>
              <a:gd name="connsiteY34" fmla="*/ 535577 h 1202548"/>
              <a:gd name="connsiteX35" fmla="*/ 2130471 w 4124164"/>
              <a:gd name="connsiteY35" fmla="*/ 731520 h 1202548"/>
              <a:gd name="connsiteX36" fmla="*/ 2391728 w 4124164"/>
              <a:gd name="connsiteY36" fmla="*/ 692331 h 1202548"/>
              <a:gd name="connsiteX37" fmla="*/ 2496231 w 4124164"/>
              <a:gd name="connsiteY37" fmla="*/ 666205 h 1202548"/>
              <a:gd name="connsiteX38" fmla="*/ 2692174 w 4124164"/>
              <a:gd name="connsiteY38" fmla="*/ 600891 h 1202548"/>
              <a:gd name="connsiteX39" fmla="*/ 2744426 w 4124164"/>
              <a:gd name="connsiteY39" fmla="*/ 613954 h 1202548"/>
              <a:gd name="connsiteX40" fmla="*/ 2705237 w 4124164"/>
              <a:gd name="connsiteY40" fmla="*/ 770708 h 1202548"/>
              <a:gd name="connsiteX41" fmla="*/ 2731363 w 4124164"/>
              <a:gd name="connsiteY41" fmla="*/ 822960 h 1202548"/>
              <a:gd name="connsiteX42" fmla="*/ 2835866 w 4124164"/>
              <a:gd name="connsiteY42" fmla="*/ 783771 h 1202548"/>
              <a:gd name="connsiteX43" fmla="*/ 2914243 w 4124164"/>
              <a:gd name="connsiteY43" fmla="*/ 705394 h 1202548"/>
              <a:gd name="connsiteX44" fmla="*/ 2965449 w 4124164"/>
              <a:gd name="connsiteY44" fmla="*/ 775174 h 1202548"/>
              <a:gd name="connsiteX45" fmla="*/ 3063159 w 4124164"/>
              <a:gd name="connsiteY45" fmla="*/ 641779 h 1202548"/>
              <a:gd name="connsiteX46" fmla="*/ 3134744 w 4124164"/>
              <a:gd name="connsiteY46" fmla="*/ 622062 h 1202548"/>
              <a:gd name="connsiteX47" fmla="*/ 3135266 w 4124164"/>
              <a:gd name="connsiteY47" fmla="*/ 649887 h 1202548"/>
              <a:gd name="connsiteX48" fmla="*/ 3162437 w 4124164"/>
              <a:gd name="connsiteY48" fmla="*/ 901337 h 1202548"/>
              <a:gd name="connsiteX49" fmla="*/ 3201626 w 4124164"/>
              <a:gd name="connsiteY49" fmla="*/ 888274 h 1202548"/>
              <a:gd name="connsiteX50" fmla="*/ 3214688 w 4124164"/>
              <a:gd name="connsiteY50" fmla="*/ 849085 h 1202548"/>
              <a:gd name="connsiteX51" fmla="*/ 3253877 w 4124164"/>
              <a:gd name="connsiteY51" fmla="*/ 809897 h 1202548"/>
              <a:gd name="connsiteX52" fmla="*/ 3280003 w 4124164"/>
              <a:gd name="connsiteY52" fmla="*/ 770708 h 1202548"/>
              <a:gd name="connsiteX53" fmla="*/ 3387118 w 4124164"/>
              <a:gd name="connsiteY53" fmla="*/ 684610 h 1202548"/>
              <a:gd name="connsiteX54" fmla="*/ 3423694 w 4124164"/>
              <a:gd name="connsiteY54" fmla="*/ 770708 h 1202548"/>
              <a:gd name="connsiteX55" fmla="*/ 3384506 w 4124164"/>
              <a:gd name="connsiteY55" fmla="*/ 809897 h 1202548"/>
              <a:gd name="connsiteX56" fmla="*/ 3358380 w 4124164"/>
              <a:gd name="connsiteY56" fmla="*/ 888274 h 1202548"/>
              <a:gd name="connsiteX57" fmla="*/ 3345317 w 4124164"/>
              <a:gd name="connsiteY57" fmla="*/ 940525 h 1202548"/>
              <a:gd name="connsiteX58" fmla="*/ 3410631 w 4124164"/>
              <a:gd name="connsiteY58" fmla="*/ 927463 h 1202548"/>
              <a:gd name="connsiteX59" fmla="*/ 3449820 w 4124164"/>
              <a:gd name="connsiteY59" fmla="*/ 888274 h 1202548"/>
              <a:gd name="connsiteX60" fmla="*/ 3711077 w 4124164"/>
              <a:gd name="connsiteY60" fmla="*/ 843745 h 1202548"/>
              <a:gd name="connsiteX61" fmla="*/ 3632700 w 4124164"/>
              <a:gd name="connsiteY61" fmla="*/ 940525 h 1202548"/>
              <a:gd name="connsiteX62" fmla="*/ 4014136 w 4124164"/>
              <a:gd name="connsiteY62" fmla="*/ 806499 h 1202548"/>
              <a:gd name="connsiteX63" fmla="*/ 3866198 w 4124164"/>
              <a:gd name="connsiteY63" fmla="*/ 1008736 h 1202548"/>
              <a:gd name="connsiteX64" fmla="*/ 4123341 w 4124164"/>
              <a:gd name="connsiteY64" fmla="*/ 1088490 h 1202548"/>
              <a:gd name="connsiteX65" fmla="*/ 3763328 w 4124164"/>
              <a:gd name="connsiteY65" fmla="*/ 1071154 h 1202548"/>
              <a:gd name="connsiteX66" fmla="*/ 3567386 w 4124164"/>
              <a:gd name="connsiteY66" fmla="*/ 1110343 h 1202548"/>
              <a:gd name="connsiteX67" fmla="*/ 3475946 w 4124164"/>
              <a:gd name="connsiteY67" fmla="*/ 1149531 h 1202548"/>
              <a:gd name="connsiteX68" fmla="*/ 1294448 w 4124164"/>
              <a:gd name="connsiteY68" fmla="*/ 1162594 h 1202548"/>
              <a:gd name="connsiteX69" fmla="*/ 1046254 w 4124164"/>
              <a:gd name="connsiteY69" fmla="*/ 1188720 h 1202548"/>
              <a:gd name="connsiteX70" fmla="*/ 1007066 w 4124164"/>
              <a:gd name="connsiteY70" fmla="*/ 1201783 h 1202548"/>
              <a:gd name="connsiteX71" fmla="*/ 732641 w 4124164"/>
              <a:gd name="connsiteY71" fmla="*/ 1162594 h 1202548"/>
              <a:gd name="connsiteX72" fmla="*/ 549735 w 4124164"/>
              <a:gd name="connsiteY72" fmla="*/ 1149532 h 1202548"/>
              <a:gd name="connsiteX73" fmla="*/ 413196 w 4124164"/>
              <a:gd name="connsiteY73" fmla="*/ 1149530 h 1202548"/>
              <a:gd name="connsiteX74" fmla="*/ 80072 w 4124164"/>
              <a:gd name="connsiteY74" fmla="*/ 1162594 h 1202548"/>
              <a:gd name="connsiteX75" fmla="*/ 35132 w 4124164"/>
              <a:gd name="connsiteY75" fmla="*/ 1005839 h 1202548"/>
              <a:gd name="connsiteX76" fmla="*/ 40414 w 4124164"/>
              <a:gd name="connsiteY76" fmla="*/ 130628 h 1202548"/>
              <a:gd name="connsiteX77" fmla="*/ 66540 w 4124164"/>
              <a:gd name="connsiteY77" fmla="*/ 65314 h 1202548"/>
              <a:gd name="connsiteX0" fmla="*/ 40414 w 4124164"/>
              <a:gd name="connsiteY0" fmla="*/ 378823 h 1202548"/>
              <a:gd name="connsiteX1" fmla="*/ 27351 w 4124164"/>
              <a:gd name="connsiteY1" fmla="*/ 300445 h 1202548"/>
              <a:gd name="connsiteX2" fmla="*/ 1226 w 4124164"/>
              <a:gd name="connsiteY2" fmla="*/ 248194 h 1202548"/>
              <a:gd name="connsiteX3" fmla="*/ 53477 w 4124164"/>
              <a:gd name="connsiteY3" fmla="*/ 117565 h 1202548"/>
              <a:gd name="connsiteX4" fmla="*/ 105728 w 4124164"/>
              <a:gd name="connsiteY4" fmla="*/ 104503 h 1202548"/>
              <a:gd name="connsiteX5" fmla="*/ 549866 w 4124164"/>
              <a:gd name="connsiteY5" fmla="*/ 91440 h 1202548"/>
              <a:gd name="connsiteX6" fmla="*/ 602117 w 4124164"/>
              <a:gd name="connsiteY6" fmla="*/ 52251 h 1202548"/>
              <a:gd name="connsiteX7" fmla="*/ 667431 w 4124164"/>
              <a:gd name="connsiteY7" fmla="*/ 26125 h 1202548"/>
              <a:gd name="connsiteX8" fmla="*/ 719683 w 4124164"/>
              <a:gd name="connsiteY8" fmla="*/ 0 h 1202548"/>
              <a:gd name="connsiteX9" fmla="*/ 706620 w 4124164"/>
              <a:gd name="connsiteY9" fmla="*/ 91440 h 1202548"/>
              <a:gd name="connsiteX10" fmla="*/ 758871 w 4124164"/>
              <a:gd name="connsiteY10" fmla="*/ 117565 h 1202548"/>
              <a:gd name="connsiteX11" fmla="*/ 994003 w 4124164"/>
              <a:gd name="connsiteY11" fmla="*/ 130628 h 1202548"/>
              <a:gd name="connsiteX12" fmla="*/ 837248 w 4124164"/>
              <a:gd name="connsiteY12" fmla="*/ 156754 h 1202548"/>
              <a:gd name="connsiteX13" fmla="*/ 784997 w 4124164"/>
              <a:gd name="connsiteY13" fmla="*/ 195943 h 1202548"/>
              <a:gd name="connsiteX14" fmla="*/ 732746 w 4124164"/>
              <a:gd name="connsiteY14" fmla="*/ 222068 h 1202548"/>
              <a:gd name="connsiteX15" fmla="*/ 1176883 w 4124164"/>
              <a:gd name="connsiteY15" fmla="*/ 300445 h 1202548"/>
              <a:gd name="connsiteX16" fmla="*/ 1124631 w 4124164"/>
              <a:gd name="connsiteY16" fmla="*/ 326571 h 1202548"/>
              <a:gd name="connsiteX17" fmla="*/ 1098506 w 4124164"/>
              <a:gd name="connsiteY17" fmla="*/ 365760 h 1202548"/>
              <a:gd name="connsiteX18" fmla="*/ 1059317 w 4124164"/>
              <a:gd name="connsiteY18" fmla="*/ 404948 h 1202548"/>
              <a:gd name="connsiteX19" fmla="*/ 1098506 w 4124164"/>
              <a:gd name="connsiteY19" fmla="*/ 431074 h 1202548"/>
              <a:gd name="connsiteX20" fmla="*/ 1294448 w 4124164"/>
              <a:gd name="connsiteY20" fmla="*/ 418011 h 1202548"/>
              <a:gd name="connsiteX21" fmla="*/ 1372826 w 4124164"/>
              <a:gd name="connsiteY21" fmla="*/ 365760 h 1202548"/>
              <a:gd name="connsiteX22" fmla="*/ 1673271 w 4124164"/>
              <a:gd name="connsiteY22" fmla="*/ 352697 h 1202548"/>
              <a:gd name="connsiteX23" fmla="*/ 1934528 w 4124164"/>
              <a:gd name="connsiteY23" fmla="*/ 391885 h 1202548"/>
              <a:gd name="connsiteX24" fmla="*/ 1908403 w 4124164"/>
              <a:gd name="connsiteY24" fmla="*/ 431074 h 1202548"/>
              <a:gd name="connsiteX25" fmla="*/ 1869214 w 4124164"/>
              <a:gd name="connsiteY25" fmla="*/ 457200 h 1202548"/>
              <a:gd name="connsiteX26" fmla="*/ 1740610 w 4124164"/>
              <a:gd name="connsiteY26" fmla="*/ 452914 h 1202548"/>
              <a:gd name="connsiteX27" fmla="*/ 1592281 w 4124164"/>
              <a:gd name="connsiteY27" fmla="*/ 577971 h 1202548"/>
              <a:gd name="connsiteX28" fmla="*/ 1816963 w 4124164"/>
              <a:gd name="connsiteY28" fmla="*/ 640080 h 1202548"/>
              <a:gd name="connsiteX29" fmla="*/ 1856151 w 4124164"/>
              <a:gd name="connsiteY29" fmla="*/ 613954 h 1202548"/>
              <a:gd name="connsiteX30" fmla="*/ 1895340 w 4124164"/>
              <a:gd name="connsiteY30" fmla="*/ 561703 h 1202548"/>
              <a:gd name="connsiteX31" fmla="*/ 1960654 w 4124164"/>
              <a:gd name="connsiteY31" fmla="*/ 457200 h 1202548"/>
              <a:gd name="connsiteX32" fmla="*/ 1999843 w 4124164"/>
              <a:gd name="connsiteY32" fmla="*/ 444137 h 1202548"/>
              <a:gd name="connsiteX33" fmla="*/ 2039031 w 4124164"/>
              <a:gd name="connsiteY33" fmla="*/ 613954 h 1202548"/>
              <a:gd name="connsiteX34" fmla="*/ 2078220 w 4124164"/>
              <a:gd name="connsiteY34" fmla="*/ 561703 h 1202548"/>
              <a:gd name="connsiteX35" fmla="*/ 2117408 w 4124164"/>
              <a:gd name="connsiteY35" fmla="*/ 535577 h 1202548"/>
              <a:gd name="connsiteX36" fmla="*/ 2130471 w 4124164"/>
              <a:gd name="connsiteY36" fmla="*/ 731520 h 1202548"/>
              <a:gd name="connsiteX37" fmla="*/ 2391728 w 4124164"/>
              <a:gd name="connsiteY37" fmla="*/ 692331 h 1202548"/>
              <a:gd name="connsiteX38" fmla="*/ 2496231 w 4124164"/>
              <a:gd name="connsiteY38" fmla="*/ 666205 h 1202548"/>
              <a:gd name="connsiteX39" fmla="*/ 2692174 w 4124164"/>
              <a:gd name="connsiteY39" fmla="*/ 600891 h 1202548"/>
              <a:gd name="connsiteX40" fmla="*/ 2744426 w 4124164"/>
              <a:gd name="connsiteY40" fmla="*/ 613954 h 1202548"/>
              <a:gd name="connsiteX41" fmla="*/ 2705237 w 4124164"/>
              <a:gd name="connsiteY41" fmla="*/ 770708 h 1202548"/>
              <a:gd name="connsiteX42" fmla="*/ 2731363 w 4124164"/>
              <a:gd name="connsiteY42" fmla="*/ 822960 h 1202548"/>
              <a:gd name="connsiteX43" fmla="*/ 2835866 w 4124164"/>
              <a:gd name="connsiteY43" fmla="*/ 783771 h 1202548"/>
              <a:gd name="connsiteX44" fmla="*/ 2914243 w 4124164"/>
              <a:gd name="connsiteY44" fmla="*/ 705394 h 1202548"/>
              <a:gd name="connsiteX45" fmla="*/ 2965449 w 4124164"/>
              <a:gd name="connsiteY45" fmla="*/ 775174 h 1202548"/>
              <a:gd name="connsiteX46" fmla="*/ 3063159 w 4124164"/>
              <a:gd name="connsiteY46" fmla="*/ 641779 h 1202548"/>
              <a:gd name="connsiteX47" fmla="*/ 3134744 w 4124164"/>
              <a:gd name="connsiteY47" fmla="*/ 622062 h 1202548"/>
              <a:gd name="connsiteX48" fmla="*/ 3135266 w 4124164"/>
              <a:gd name="connsiteY48" fmla="*/ 649887 h 1202548"/>
              <a:gd name="connsiteX49" fmla="*/ 3162437 w 4124164"/>
              <a:gd name="connsiteY49" fmla="*/ 901337 h 1202548"/>
              <a:gd name="connsiteX50" fmla="*/ 3201626 w 4124164"/>
              <a:gd name="connsiteY50" fmla="*/ 888274 h 1202548"/>
              <a:gd name="connsiteX51" fmla="*/ 3214688 w 4124164"/>
              <a:gd name="connsiteY51" fmla="*/ 849085 h 1202548"/>
              <a:gd name="connsiteX52" fmla="*/ 3253877 w 4124164"/>
              <a:gd name="connsiteY52" fmla="*/ 809897 h 1202548"/>
              <a:gd name="connsiteX53" fmla="*/ 3280003 w 4124164"/>
              <a:gd name="connsiteY53" fmla="*/ 770708 h 1202548"/>
              <a:gd name="connsiteX54" fmla="*/ 3387118 w 4124164"/>
              <a:gd name="connsiteY54" fmla="*/ 684610 h 1202548"/>
              <a:gd name="connsiteX55" fmla="*/ 3423694 w 4124164"/>
              <a:gd name="connsiteY55" fmla="*/ 770708 h 1202548"/>
              <a:gd name="connsiteX56" fmla="*/ 3384506 w 4124164"/>
              <a:gd name="connsiteY56" fmla="*/ 809897 h 1202548"/>
              <a:gd name="connsiteX57" fmla="*/ 3358380 w 4124164"/>
              <a:gd name="connsiteY57" fmla="*/ 888274 h 1202548"/>
              <a:gd name="connsiteX58" fmla="*/ 3345317 w 4124164"/>
              <a:gd name="connsiteY58" fmla="*/ 940525 h 1202548"/>
              <a:gd name="connsiteX59" fmla="*/ 3410631 w 4124164"/>
              <a:gd name="connsiteY59" fmla="*/ 927463 h 1202548"/>
              <a:gd name="connsiteX60" fmla="*/ 3449820 w 4124164"/>
              <a:gd name="connsiteY60" fmla="*/ 888274 h 1202548"/>
              <a:gd name="connsiteX61" fmla="*/ 3711077 w 4124164"/>
              <a:gd name="connsiteY61" fmla="*/ 843745 h 1202548"/>
              <a:gd name="connsiteX62" fmla="*/ 3632700 w 4124164"/>
              <a:gd name="connsiteY62" fmla="*/ 940525 h 1202548"/>
              <a:gd name="connsiteX63" fmla="*/ 4014136 w 4124164"/>
              <a:gd name="connsiteY63" fmla="*/ 806499 h 1202548"/>
              <a:gd name="connsiteX64" fmla="*/ 3866198 w 4124164"/>
              <a:gd name="connsiteY64" fmla="*/ 1008736 h 1202548"/>
              <a:gd name="connsiteX65" fmla="*/ 4123341 w 4124164"/>
              <a:gd name="connsiteY65" fmla="*/ 1088490 h 1202548"/>
              <a:gd name="connsiteX66" fmla="*/ 3763328 w 4124164"/>
              <a:gd name="connsiteY66" fmla="*/ 1071154 h 1202548"/>
              <a:gd name="connsiteX67" fmla="*/ 3567386 w 4124164"/>
              <a:gd name="connsiteY67" fmla="*/ 1110343 h 1202548"/>
              <a:gd name="connsiteX68" fmla="*/ 3475946 w 4124164"/>
              <a:gd name="connsiteY68" fmla="*/ 1149531 h 1202548"/>
              <a:gd name="connsiteX69" fmla="*/ 1294448 w 4124164"/>
              <a:gd name="connsiteY69" fmla="*/ 1162594 h 1202548"/>
              <a:gd name="connsiteX70" fmla="*/ 1046254 w 4124164"/>
              <a:gd name="connsiteY70" fmla="*/ 1188720 h 1202548"/>
              <a:gd name="connsiteX71" fmla="*/ 1007066 w 4124164"/>
              <a:gd name="connsiteY71" fmla="*/ 1201783 h 1202548"/>
              <a:gd name="connsiteX72" fmla="*/ 732641 w 4124164"/>
              <a:gd name="connsiteY72" fmla="*/ 1162594 h 1202548"/>
              <a:gd name="connsiteX73" fmla="*/ 549735 w 4124164"/>
              <a:gd name="connsiteY73" fmla="*/ 1149532 h 1202548"/>
              <a:gd name="connsiteX74" fmla="*/ 413196 w 4124164"/>
              <a:gd name="connsiteY74" fmla="*/ 1149530 h 1202548"/>
              <a:gd name="connsiteX75" fmla="*/ 80072 w 4124164"/>
              <a:gd name="connsiteY75" fmla="*/ 1162594 h 1202548"/>
              <a:gd name="connsiteX76" fmla="*/ 35132 w 4124164"/>
              <a:gd name="connsiteY76" fmla="*/ 1005839 h 1202548"/>
              <a:gd name="connsiteX77" fmla="*/ 40414 w 4124164"/>
              <a:gd name="connsiteY77" fmla="*/ 130628 h 1202548"/>
              <a:gd name="connsiteX78" fmla="*/ 66540 w 4124164"/>
              <a:gd name="connsiteY78" fmla="*/ 65314 h 1202548"/>
              <a:gd name="connsiteX0" fmla="*/ 40414 w 4124164"/>
              <a:gd name="connsiteY0" fmla="*/ 378823 h 1202548"/>
              <a:gd name="connsiteX1" fmla="*/ 27351 w 4124164"/>
              <a:gd name="connsiteY1" fmla="*/ 300445 h 1202548"/>
              <a:gd name="connsiteX2" fmla="*/ 1226 w 4124164"/>
              <a:gd name="connsiteY2" fmla="*/ 248194 h 1202548"/>
              <a:gd name="connsiteX3" fmla="*/ 53477 w 4124164"/>
              <a:gd name="connsiteY3" fmla="*/ 117565 h 1202548"/>
              <a:gd name="connsiteX4" fmla="*/ 105728 w 4124164"/>
              <a:gd name="connsiteY4" fmla="*/ 104503 h 1202548"/>
              <a:gd name="connsiteX5" fmla="*/ 549866 w 4124164"/>
              <a:gd name="connsiteY5" fmla="*/ 91440 h 1202548"/>
              <a:gd name="connsiteX6" fmla="*/ 602117 w 4124164"/>
              <a:gd name="connsiteY6" fmla="*/ 52251 h 1202548"/>
              <a:gd name="connsiteX7" fmla="*/ 667431 w 4124164"/>
              <a:gd name="connsiteY7" fmla="*/ 26125 h 1202548"/>
              <a:gd name="connsiteX8" fmla="*/ 719683 w 4124164"/>
              <a:gd name="connsiteY8" fmla="*/ 0 h 1202548"/>
              <a:gd name="connsiteX9" fmla="*/ 706620 w 4124164"/>
              <a:gd name="connsiteY9" fmla="*/ 91440 h 1202548"/>
              <a:gd name="connsiteX10" fmla="*/ 758871 w 4124164"/>
              <a:gd name="connsiteY10" fmla="*/ 117565 h 1202548"/>
              <a:gd name="connsiteX11" fmla="*/ 994003 w 4124164"/>
              <a:gd name="connsiteY11" fmla="*/ 130628 h 1202548"/>
              <a:gd name="connsiteX12" fmla="*/ 837248 w 4124164"/>
              <a:gd name="connsiteY12" fmla="*/ 156754 h 1202548"/>
              <a:gd name="connsiteX13" fmla="*/ 784997 w 4124164"/>
              <a:gd name="connsiteY13" fmla="*/ 195943 h 1202548"/>
              <a:gd name="connsiteX14" fmla="*/ 732746 w 4124164"/>
              <a:gd name="connsiteY14" fmla="*/ 222068 h 1202548"/>
              <a:gd name="connsiteX15" fmla="*/ 1176883 w 4124164"/>
              <a:gd name="connsiteY15" fmla="*/ 300445 h 1202548"/>
              <a:gd name="connsiteX16" fmla="*/ 1124631 w 4124164"/>
              <a:gd name="connsiteY16" fmla="*/ 326571 h 1202548"/>
              <a:gd name="connsiteX17" fmla="*/ 1098506 w 4124164"/>
              <a:gd name="connsiteY17" fmla="*/ 365760 h 1202548"/>
              <a:gd name="connsiteX18" fmla="*/ 1059317 w 4124164"/>
              <a:gd name="connsiteY18" fmla="*/ 404948 h 1202548"/>
              <a:gd name="connsiteX19" fmla="*/ 1098506 w 4124164"/>
              <a:gd name="connsiteY19" fmla="*/ 431074 h 1202548"/>
              <a:gd name="connsiteX20" fmla="*/ 1294448 w 4124164"/>
              <a:gd name="connsiteY20" fmla="*/ 418011 h 1202548"/>
              <a:gd name="connsiteX21" fmla="*/ 1372826 w 4124164"/>
              <a:gd name="connsiteY21" fmla="*/ 365760 h 1202548"/>
              <a:gd name="connsiteX22" fmla="*/ 1673271 w 4124164"/>
              <a:gd name="connsiteY22" fmla="*/ 352697 h 1202548"/>
              <a:gd name="connsiteX23" fmla="*/ 1934528 w 4124164"/>
              <a:gd name="connsiteY23" fmla="*/ 391885 h 1202548"/>
              <a:gd name="connsiteX24" fmla="*/ 1908403 w 4124164"/>
              <a:gd name="connsiteY24" fmla="*/ 431074 h 1202548"/>
              <a:gd name="connsiteX25" fmla="*/ 1850404 w 4124164"/>
              <a:gd name="connsiteY25" fmla="*/ 410095 h 1202548"/>
              <a:gd name="connsiteX26" fmla="*/ 1740610 w 4124164"/>
              <a:gd name="connsiteY26" fmla="*/ 452914 h 1202548"/>
              <a:gd name="connsiteX27" fmla="*/ 1592281 w 4124164"/>
              <a:gd name="connsiteY27" fmla="*/ 577971 h 1202548"/>
              <a:gd name="connsiteX28" fmla="*/ 1816963 w 4124164"/>
              <a:gd name="connsiteY28" fmla="*/ 640080 h 1202548"/>
              <a:gd name="connsiteX29" fmla="*/ 1856151 w 4124164"/>
              <a:gd name="connsiteY29" fmla="*/ 613954 h 1202548"/>
              <a:gd name="connsiteX30" fmla="*/ 1895340 w 4124164"/>
              <a:gd name="connsiteY30" fmla="*/ 561703 h 1202548"/>
              <a:gd name="connsiteX31" fmla="*/ 1960654 w 4124164"/>
              <a:gd name="connsiteY31" fmla="*/ 457200 h 1202548"/>
              <a:gd name="connsiteX32" fmla="*/ 1999843 w 4124164"/>
              <a:gd name="connsiteY32" fmla="*/ 444137 h 1202548"/>
              <a:gd name="connsiteX33" fmla="*/ 2039031 w 4124164"/>
              <a:gd name="connsiteY33" fmla="*/ 613954 h 1202548"/>
              <a:gd name="connsiteX34" fmla="*/ 2078220 w 4124164"/>
              <a:gd name="connsiteY34" fmla="*/ 561703 h 1202548"/>
              <a:gd name="connsiteX35" fmla="*/ 2117408 w 4124164"/>
              <a:gd name="connsiteY35" fmla="*/ 535577 h 1202548"/>
              <a:gd name="connsiteX36" fmla="*/ 2130471 w 4124164"/>
              <a:gd name="connsiteY36" fmla="*/ 731520 h 1202548"/>
              <a:gd name="connsiteX37" fmla="*/ 2391728 w 4124164"/>
              <a:gd name="connsiteY37" fmla="*/ 692331 h 1202548"/>
              <a:gd name="connsiteX38" fmla="*/ 2496231 w 4124164"/>
              <a:gd name="connsiteY38" fmla="*/ 666205 h 1202548"/>
              <a:gd name="connsiteX39" fmla="*/ 2692174 w 4124164"/>
              <a:gd name="connsiteY39" fmla="*/ 600891 h 1202548"/>
              <a:gd name="connsiteX40" fmla="*/ 2744426 w 4124164"/>
              <a:gd name="connsiteY40" fmla="*/ 613954 h 1202548"/>
              <a:gd name="connsiteX41" fmla="*/ 2705237 w 4124164"/>
              <a:gd name="connsiteY41" fmla="*/ 770708 h 1202548"/>
              <a:gd name="connsiteX42" fmla="*/ 2731363 w 4124164"/>
              <a:gd name="connsiteY42" fmla="*/ 822960 h 1202548"/>
              <a:gd name="connsiteX43" fmla="*/ 2835866 w 4124164"/>
              <a:gd name="connsiteY43" fmla="*/ 783771 h 1202548"/>
              <a:gd name="connsiteX44" fmla="*/ 2914243 w 4124164"/>
              <a:gd name="connsiteY44" fmla="*/ 705394 h 1202548"/>
              <a:gd name="connsiteX45" fmla="*/ 2965449 w 4124164"/>
              <a:gd name="connsiteY45" fmla="*/ 775174 h 1202548"/>
              <a:gd name="connsiteX46" fmla="*/ 3063159 w 4124164"/>
              <a:gd name="connsiteY46" fmla="*/ 641779 h 1202548"/>
              <a:gd name="connsiteX47" fmla="*/ 3134744 w 4124164"/>
              <a:gd name="connsiteY47" fmla="*/ 622062 h 1202548"/>
              <a:gd name="connsiteX48" fmla="*/ 3135266 w 4124164"/>
              <a:gd name="connsiteY48" fmla="*/ 649887 h 1202548"/>
              <a:gd name="connsiteX49" fmla="*/ 3162437 w 4124164"/>
              <a:gd name="connsiteY49" fmla="*/ 901337 h 1202548"/>
              <a:gd name="connsiteX50" fmla="*/ 3201626 w 4124164"/>
              <a:gd name="connsiteY50" fmla="*/ 888274 h 1202548"/>
              <a:gd name="connsiteX51" fmla="*/ 3214688 w 4124164"/>
              <a:gd name="connsiteY51" fmla="*/ 849085 h 1202548"/>
              <a:gd name="connsiteX52" fmla="*/ 3253877 w 4124164"/>
              <a:gd name="connsiteY52" fmla="*/ 809897 h 1202548"/>
              <a:gd name="connsiteX53" fmla="*/ 3280003 w 4124164"/>
              <a:gd name="connsiteY53" fmla="*/ 770708 h 1202548"/>
              <a:gd name="connsiteX54" fmla="*/ 3387118 w 4124164"/>
              <a:gd name="connsiteY54" fmla="*/ 684610 h 1202548"/>
              <a:gd name="connsiteX55" fmla="*/ 3423694 w 4124164"/>
              <a:gd name="connsiteY55" fmla="*/ 770708 h 1202548"/>
              <a:gd name="connsiteX56" fmla="*/ 3384506 w 4124164"/>
              <a:gd name="connsiteY56" fmla="*/ 809897 h 1202548"/>
              <a:gd name="connsiteX57" fmla="*/ 3358380 w 4124164"/>
              <a:gd name="connsiteY57" fmla="*/ 888274 h 1202548"/>
              <a:gd name="connsiteX58" fmla="*/ 3345317 w 4124164"/>
              <a:gd name="connsiteY58" fmla="*/ 940525 h 1202548"/>
              <a:gd name="connsiteX59" fmla="*/ 3410631 w 4124164"/>
              <a:gd name="connsiteY59" fmla="*/ 927463 h 1202548"/>
              <a:gd name="connsiteX60" fmla="*/ 3449820 w 4124164"/>
              <a:gd name="connsiteY60" fmla="*/ 888274 h 1202548"/>
              <a:gd name="connsiteX61" fmla="*/ 3711077 w 4124164"/>
              <a:gd name="connsiteY61" fmla="*/ 843745 h 1202548"/>
              <a:gd name="connsiteX62" fmla="*/ 3632700 w 4124164"/>
              <a:gd name="connsiteY62" fmla="*/ 940525 h 1202548"/>
              <a:gd name="connsiteX63" fmla="*/ 4014136 w 4124164"/>
              <a:gd name="connsiteY63" fmla="*/ 806499 h 1202548"/>
              <a:gd name="connsiteX64" fmla="*/ 3866198 w 4124164"/>
              <a:gd name="connsiteY64" fmla="*/ 1008736 h 1202548"/>
              <a:gd name="connsiteX65" fmla="*/ 4123341 w 4124164"/>
              <a:gd name="connsiteY65" fmla="*/ 1088490 h 1202548"/>
              <a:gd name="connsiteX66" fmla="*/ 3763328 w 4124164"/>
              <a:gd name="connsiteY66" fmla="*/ 1071154 h 1202548"/>
              <a:gd name="connsiteX67" fmla="*/ 3567386 w 4124164"/>
              <a:gd name="connsiteY67" fmla="*/ 1110343 h 1202548"/>
              <a:gd name="connsiteX68" fmla="*/ 3475946 w 4124164"/>
              <a:gd name="connsiteY68" fmla="*/ 1149531 h 1202548"/>
              <a:gd name="connsiteX69" fmla="*/ 1294448 w 4124164"/>
              <a:gd name="connsiteY69" fmla="*/ 1162594 h 1202548"/>
              <a:gd name="connsiteX70" fmla="*/ 1046254 w 4124164"/>
              <a:gd name="connsiteY70" fmla="*/ 1188720 h 1202548"/>
              <a:gd name="connsiteX71" fmla="*/ 1007066 w 4124164"/>
              <a:gd name="connsiteY71" fmla="*/ 1201783 h 1202548"/>
              <a:gd name="connsiteX72" fmla="*/ 732641 w 4124164"/>
              <a:gd name="connsiteY72" fmla="*/ 1162594 h 1202548"/>
              <a:gd name="connsiteX73" fmla="*/ 549735 w 4124164"/>
              <a:gd name="connsiteY73" fmla="*/ 1149532 h 1202548"/>
              <a:gd name="connsiteX74" fmla="*/ 413196 w 4124164"/>
              <a:gd name="connsiteY74" fmla="*/ 1149530 h 1202548"/>
              <a:gd name="connsiteX75" fmla="*/ 80072 w 4124164"/>
              <a:gd name="connsiteY75" fmla="*/ 1162594 h 1202548"/>
              <a:gd name="connsiteX76" fmla="*/ 35132 w 4124164"/>
              <a:gd name="connsiteY76" fmla="*/ 1005839 h 1202548"/>
              <a:gd name="connsiteX77" fmla="*/ 40414 w 4124164"/>
              <a:gd name="connsiteY77" fmla="*/ 130628 h 1202548"/>
              <a:gd name="connsiteX78" fmla="*/ 66540 w 4124164"/>
              <a:gd name="connsiteY78" fmla="*/ 65314 h 1202548"/>
              <a:gd name="connsiteX0" fmla="*/ 40414 w 4124164"/>
              <a:gd name="connsiteY0" fmla="*/ 378823 h 1202548"/>
              <a:gd name="connsiteX1" fmla="*/ 27351 w 4124164"/>
              <a:gd name="connsiteY1" fmla="*/ 300445 h 1202548"/>
              <a:gd name="connsiteX2" fmla="*/ 1226 w 4124164"/>
              <a:gd name="connsiteY2" fmla="*/ 248194 h 1202548"/>
              <a:gd name="connsiteX3" fmla="*/ 53477 w 4124164"/>
              <a:gd name="connsiteY3" fmla="*/ 117565 h 1202548"/>
              <a:gd name="connsiteX4" fmla="*/ 105728 w 4124164"/>
              <a:gd name="connsiteY4" fmla="*/ 104503 h 1202548"/>
              <a:gd name="connsiteX5" fmla="*/ 549866 w 4124164"/>
              <a:gd name="connsiteY5" fmla="*/ 91440 h 1202548"/>
              <a:gd name="connsiteX6" fmla="*/ 602117 w 4124164"/>
              <a:gd name="connsiteY6" fmla="*/ 52251 h 1202548"/>
              <a:gd name="connsiteX7" fmla="*/ 667431 w 4124164"/>
              <a:gd name="connsiteY7" fmla="*/ 26125 h 1202548"/>
              <a:gd name="connsiteX8" fmla="*/ 719683 w 4124164"/>
              <a:gd name="connsiteY8" fmla="*/ 0 h 1202548"/>
              <a:gd name="connsiteX9" fmla="*/ 706620 w 4124164"/>
              <a:gd name="connsiteY9" fmla="*/ 91440 h 1202548"/>
              <a:gd name="connsiteX10" fmla="*/ 758871 w 4124164"/>
              <a:gd name="connsiteY10" fmla="*/ 117565 h 1202548"/>
              <a:gd name="connsiteX11" fmla="*/ 994003 w 4124164"/>
              <a:gd name="connsiteY11" fmla="*/ 130628 h 1202548"/>
              <a:gd name="connsiteX12" fmla="*/ 837248 w 4124164"/>
              <a:gd name="connsiteY12" fmla="*/ 156754 h 1202548"/>
              <a:gd name="connsiteX13" fmla="*/ 784997 w 4124164"/>
              <a:gd name="connsiteY13" fmla="*/ 195943 h 1202548"/>
              <a:gd name="connsiteX14" fmla="*/ 732746 w 4124164"/>
              <a:gd name="connsiteY14" fmla="*/ 222068 h 1202548"/>
              <a:gd name="connsiteX15" fmla="*/ 1176883 w 4124164"/>
              <a:gd name="connsiteY15" fmla="*/ 300445 h 1202548"/>
              <a:gd name="connsiteX16" fmla="*/ 1124631 w 4124164"/>
              <a:gd name="connsiteY16" fmla="*/ 326571 h 1202548"/>
              <a:gd name="connsiteX17" fmla="*/ 1098506 w 4124164"/>
              <a:gd name="connsiteY17" fmla="*/ 365760 h 1202548"/>
              <a:gd name="connsiteX18" fmla="*/ 1059317 w 4124164"/>
              <a:gd name="connsiteY18" fmla="*/ 404948 h 1202548"/>
              <a:gd name="connsiteX19" fmla="*/ 1098506 w 4124164"/>
              <a:gd name="connsiteY19" fmla="*/ 431074 h 1202548"/>
              <a:gd name="connsiteX20" fmla="*/ 1294448 w 4124164"/>
              <a:gd name="connsiteY20" fmla="*/ 418011 h 1202548"/>
              <a:gd name="connsiteX21" fmla="*/ 1372826 w 4124164"/>
              <a:gd name="connsiteY21" fmla="*/ 365760 h 1202548"/>
              <a:gd name="connsiteX22" fmla="*/ 1673271 w 4124164"/>
              <a:gd name="connsiteY22" fmla="*/ 352697 h 1202548"/>
              <a:gd name="connsiteX23" fmla="*/ 1934528 w 4124164"/>
              <a:gd name="connsiteY23" fmla="*/ 391885 h 1202548"/>
              <a:gd name="connsiteX24" fmla="*/ 1908403 w 4124164"/>
              <a:gd name="connsiteY24" fmla="*/ 431074 h 1202548"/>
              <a:gd name="connsiteX25" fmla="*/ 1850404 w 4124164"/>
              <a:gd name="connsiteY25" fmla="*/ 410095 h 1202548"/>
              <a:gd name="connsiteX26" fmla="*/ 1740610 w 4124164"/>
              <a:gd name="connsiteY26" fmla="*/ 452914 h 1202548"/>
              <a:gd name="connsiteX27" fmla="*/ 1592281 w 4124164"/>
              <a:gd name="connsiteY27" fmla="*/ 577971 h 1202548"/>
              <a:gd name="connsiteX28" fmla="*/ 1778231 w 4124164"/>
              <a:gd name="connsiteY28" fmla="*/ 528280 h 1202548"/>
              <a:gd name="connsiteX29" fmla="*/ 1816963 w 4124164"/>
              <a:gd name="connsiteY29" fmla="*/ 640080 h 1202548"/>
              <a:gd name="connsiteX30" fmla="*/ 1856151 w 4124164"/>
              <a:gd name="connsiteY30" fmla="*/ 613954 h 1202548"/>
              <a:gd name="connsiteX31" fmla="*/ 1895340 w 4124164"/>
              <a:gd name="connsiteY31" fmla="*/ 561703 h 1202548"/>
              <a:gd name="connsiteX32" fmla="*/ 1960654 w 4124164"/>
              <a:gd name="connsiteY32" fmla="*/ 457200 h 1202548"/>
              <a:gd name="connsiteX33" fmla="*/ 1999843 w 4124164"/>
              <a:gd name="connsiteY33" fmla="*/ 444137 h 1202548"/>
              <a:gd name="connsiteX34" fmla="*/ 2039031 w 4124164"/>
              <a:gd name="connsiteY34" fmla="*/ 613954 h 1202548"/>
              <a:gd name="connsiteX35" fmla="*/ 2078220 w 4124164"/>
              <a:gd name="connsiteY35" fmla="*/ 561703 h 1202548"/>
              <a:gd name="connsiteX36" fmla="*/ 2117408 w 4124164"/>
              <a:gd name="connsiteY36" fmla="*/ 535577 h 1202548"/>
              <a:gd name="connsiteX37" fmla="*/ 2130471 w 4124164"/>
              <a:gd name="connsiteY37" fmla="*/ 731520 h 1202548"/>
              <a:gd name="connsiteX38" fmla="*/ 2391728 w 4124164"/>
              <a:gd name="connsiteY38" fmla="*/ 692331 h 1202548"/>
              <a:gd name="connsiteX39" fmla="*/ 2496231 w 4124164"/>
              <a:gd name="connsiteY39" fmla="*/ 666205 h 1202548"/>
              <a:gd name="connsiteX40" fmla="*/ 2692174 w 4124164"/>
              <a:gd name="connsiteY40" fmla="*/ 600891 h 1202548"/>
              <a:gd name="connsiteX41" fmla="*/ 2744426 w 4124164"/>
              <a:gd name="connsiteY41" fmla="*/ 613954 h 1202548"/>
              <a:gd name="connsiteX42" fmla="*/ 2705237 w 4124164"/>
              <a:gd name="connsiteY42" fmla="*/ 770708 h 1202548"/>
              <a:gd name="connsiteX43" fmla="*/ 2731363 w 4124164"/>
              <a:gd name="connsiteY43" fmla="*/ 822960 h 1202548"/>
              <a:gd name="connsiteX44" fmla="*/ 2835866 w 4124164"/>
              <a:gd name="connsiteY44" fmla="*/ 783771 h 1202548"/>
              <a:gd name="connsiteX45" fmla="*/ 2914243 w 4124164"/>
              <a:gd name="connsiteY45" fmla="*/ 705394 h 1202548"/>
              <a:gd name="connsiteX46" fmla="*/ 2965449 w 4124164"/>
              <a:gd name="connsiteY46" fmla="*/ 775174 h 1202548"/>
              <a:gd name="connsiteX47" fmla="*/ 3063159 w 4124164"/>
              <a:gd name="connsiteY47" fmla="*/ 641779 h 1202548"/>
              <a:gd name="connsiteX48" fmla="*/ 3134744 w 4124164"/>
              <a:gd name="connsiteY48" fmla="*/ 622062 h 1202548"/>
              <a:gd name="connsiteX49" fmla="*/ 3135266 w 4124164"/>
              <a:gd name="connsiteY49" fmla="*/ 649887 h 1202548"/>
              <a:gd name="connsiteX50" fmla="*/ 3162437 w 4124164"/>
              <a:gd name="connsiteY50" fmla="*/ 901337 h 1202548"/>
              <a:gd name="connsiteX51" fmla="*/ 3201626 w 4124164"/>
              <a:gd name="connsiteY51" fmla="*/ 888274 h 1202548"/>
              <a:gd name="connsiteX52" fmla="*/ 3214688 w 4124164"/>
              <a:gd name="connsiteY52" fmla="*/ 849085 h 1202548"/>
              <a:gd name="connsiteX53" fmla="*/ 3253877 w 4124164"/>
              <a:gd name="connsiteY53" fmla="*/ 809897 h 1202548"/>
              <a:gd name="connsiteX54" fmla="*/ 3280003 w 4124164"/>
              <a:gd name="connsiteY54" fmla="*/ 770708 h 1202548"/>
              <a:gd name="connsiteX55" fmla="*/ 3387118 w 4124164"/>
              <a:gd name="connsiteY55" fmla="*/ 684610 h 1202548"/>
              <a:gd name="connsiteX56" fmla="*/ 3423694 w 4124164"/>
              <a:gd name="connsiteY56" fmla="*/ 770708 h 1202548"/>
              <a:gd name="connsiteX57" fmla="*/ 3384506 w 4124164"/>
              <a:gd name="connsiteY57" fmla="*/ 809897 h 1202548"/>
              <a:gd name="connsiteX58" fmla="*/ 3358380 w 4124164"/>
              <a:gd name="connsiteY58" fmla="*/ 888274 h 1202548"/>
              <a:gd name="connsiteX59" fmla="*/ 3345317 w 4124164"/>
              <a:gd name="connsiteY59" fmla="*/ 940525 h 1202548"/>
              <a:gd name="connsiteX60" fmla="*/ 3410631 w 4124164"/>
              <a:gd name="connsiteY60" fmla="*/ 927463 h 1202548"/>
              <a:gd name="connsiteX61" fmla="*/ 3449820 w 4124164"/>
              <a:gd name="connsiteY61" fmla="*/ 888274 h 1202548"/>
              <a:gd name="connsiteX62" fmla="*/ 3711077 w 4124164"/>
              <a:gd name="connsiteY62" fmla="*/ 843745 h 1202548"/>
              <a:gd name="connsiteX63" fmla="*/ 3632700 w 4124164"/>
              <a:gd name="connsiteY63" fmla="*/ 940525 h 1202548"/>
              <a:gd name="connsiteX64" fmla="*/ 4014136 w 4124164"/>
              <a:gd name="connsiteY64" fmla="*/ 806499 h 1202548"/>
              <a:gd name="connsiteX65" fmla="*/ 3866198 w 4124164"/>
              <a:gd name="connsiteY65" fmla="*/ 1008736 h 1202548"/>
              <a:gd name="connsiteX66" fmla="*/ 4123341 w 4124164"/>
              <a:gd name="connsiteY66" fmla="*/ 1088490 h 1202548"/>
              <a:gd name="connsiteX67" fmla="*/ 3763328 w 4124164"/>
              <a:gd name="connsiteY67" fmla="*/ 1071154 h 1202548"/>
              <a:gd name="connsiteX68" fmla="*/ 3567386 w 4124164"/>
              <a:gd name="connsiteY68" fmla="*/ 1110343 h 1202548"/>
              <a:gd name="connsiteX69" fmla="*/ 3475946 w 4124164"/>
              <a:gd name="connsiteY69" fmla="*/ 1149531 h 1202548"/>
              <a:gd name="connsiteX70" fmla="*/ 1294448 w 4124164"/>
              <a:gd name="connsiteY70" fmla="*/ 1162594 h 1202548"/>
              <a:gd name="connsiteX71" fmla="*/ 1046254 w 4124164"/>
              <a:gd name="connsiteY71" fmla="*/ 1188720 h 1202548"/>
              <a:gd name="connsiteX72" fmla="*/ 1007066 w 4124164"/>
              <a:gd name="connsiteY72" fmla="*/ 1201783 h 1202548"/>
              <a:gd name="connsiteX73" fmla="*/ 732641 w 4124164"/>
              <a:gd name="connsiteY73" fmla="*/ 1162594 h 1202548"/>
              <a:gd name="connsiteX74" fmla="*/ 549735 w 4124164"/>
              <a:gd name="connsiteY74" fmla="*/ 1149532 h 1202548"/>
              <a:gd name="connsiteX75" fmla="*/ 413196 w 4124164"/>
              <a:gd name="connsiteY75" fmla="*/ 1149530 h 1202548"/>
              <a:gd name="connsiteX76" fmla="*/ 80072 w 4124164"/>
              <a:gd name="connsiteY76" fmla="*/ 1162594 h 1202548"/>
              <a:gd name="connsiteX77" fmla="*/ 35132 w 4124164"/>
              <a:gd name="connsiteY77" fmla="*/ 1005839 h 1202548"/>
              <a:gd name="connsiteX78" fmla="*/ 40414 w 4124164"/>
              <a:gd name="connsiteY78" fmla="*/ 130628 h 1202548"/>
              <a:gd name="connsiteX79" fmla="*/ 66540 w 4124164"/>
              <a:gd name="connsiteY79" fmla="*/ 65314 h 1202548"/>
              <a:gd name="connsiteX0" fmla="*/ 40414 w 4124164"/>
              <a:gd name="connsiteY0" fmla="*/ 378823 h 1202548"/>
              <a:gd name="connsiteX1" fmla="*/ 27351 w 4124164"/>
              <a:gd name="connsiteY1" fmla="*/ 300445 h 1202548"/>
              <a:gd name="connsiteX2" fmla="*/ 1226 w 4124164"/>
              <a:gd name="connsiteY2" fmla="*/ 248194 h 1202548"/>
              <a:gd name="connsiteX3" fmla="*/ 53477 w 4124164"/>
              <a:gd name="connsiteY3" fmla="*/ 117565 h 1202548"/>
              <a:gd name="connsiteX4" fmla="*/ 105728 w 4124164"/>
              <a:gd name="connsiteY4" fmla="*/ 104503 h 1202548"/>
              <a:gd name="connsiteX5" fmla="*/ 549866 w 4124164"/>
              <a:gd name="connsiteY5" fmla="*/ 91440 h 1202548"/>
              <a:gd name="connsiteX6" fmla="*/ 602117 w 4124164"/>
              <a:gd name="connsiteY6" fmla="*/ 52251 h 1202548"/>
              <a:gd name="connsiteX7" fmla="*/ 667431 w 4124164"/>
              <a:gd name="connsiteY7" fmla="*/ 26125 h 1202548"/>
              <a:gd name="connsiteX8" fmla="*/ 719683 w 4124164"/>
              <a:gd name="connsiteY8" fmla="*/ 0 h 1202548"/>
              <a:gd name="connsiteX9" fmla="*/ 706620 w 4124164"/>
              <a:gd name="connsiteY9" fmla="*/ 91440 h 1202548"/>
              <a:gd name="connsiteX10" fmla="*/ 758871 w 4124164"/>
              <a:gd name="connsiteY10" fmla="*/ 117565 h 1202548"/>
              <a:gd name="connsiteX11" fmla="*/ 994003 w 4124164"/>
              <a:gd name="connsiteY11" fmla="*/ 130628 h 1202548"/>
              <a:gd name="connsiteX12" fmla="*/ 837248 w 4124164"/>
              <a:gd name="connsiteY12" fmla="*/ 156754 h 1202548"/>
              <a:gd name="connsiteX13" fmla="*/ 784997 w 4124164"/>
              <a:gd name="connsiteY13" fmla="*/ 195943 h 1202548"/>
              <a:gd name="connsiteX14" fmla="*/ 732746 w 4124164"/>
              <a:gd name="connsiteY14" fmla="*/ 222068 h 1202548"/>
              <a:gd name="connsiteX15" fmla="*/ 1021108 w 4124164"/>
              <a:gd name="connsiteY15" fmla="*/ 245658 h 1202548"/>
              <a:gd name="connsiteX16" fmla="*/ 1176883 w 4124164"/>
              <a:gd name="connsiteY16" fmla="*/ 300445 h 1202548"/>
              <a:gd name="connsiteX17" fmla="*/ 1124631 w 4124164"/>
              <a:gd name="connsiteY17" fmla="*/ 326571 h 1202548"/>
              <a:gd name="connsiteX18" fmla="*/ 1098506 w 4124164"/>
              <a:gd name="connsiteY18" fmla="*/ 365760 h 1202548"/>
              <a:gd name="connsiteX19" fmla="*/ 1059317 w 4124164"/>
              <a:gd name="connsiteY19" fmla="*/ 404948 h 1202548"/>
              <a:gd name="connsiteX20" fmla="*/ 1098506 w 4124164"/>
              <a:gd name="connsiteY20" fmla="*/ 431074 h 1202548"/>
              <a:gd name="connsiteX21" fmla="*/ 1294448 w 4124164"/>
              <a:gd name="connsiteY21" fmla="*/ 418011 h 1202548"/>
              <a:gd name="connsiteX22" fmla="*/ 1372826 w 4124164"/>
              <a:gd name="connsiteY22" fmla="*/ 365760 h 1202548"/>
              <a:gd name="connsiteX23" fmla="*/ 1673271 w 4124164"/>
              <a:gd name="connsiteY23" fmla="*/ 352697 h 1202548"/>
              <a:gd name="connsiteX24" fmla="*/ 1934528 w 4124164"/>
              <a:gd name="connsiteY24" fmla="*/ 391885 h 1202548"/>
              <a:gd name="connsiteX25" fmla="*/ 1908403 w 4124164"/>
              <a:gd name="connsiteY25" fmla="*/ 431074 h 1202548"/>
              <a:gd name="connsiteX26" fmla="*/ 1850404 w 4124164"/>
              <a:gd name="connsiteY26" fmla="*/ 410095 h 1202548"/>
              <a:gd name="connsiteX27" fmla="*/ 1740610 w 4124164"/>
              <a:gd name="connsiteY27" fmla="*/ 452914 h 1202548"/>
              <a:gd name="connsiteX28" fmla="*/ 1592281 w 4124164"/>
              <a:gd name="connsiteY28" fmla="*/ 577971 h 1202548"/>
              <a:gd name="connsiteX29" fmla="*/ 1778231 w 4124164"/>
              <a:gd name="connsiteY29" fmla="*/ 528280 h 1202548"/>
              <a:gd name="connsiteX30" fmla="*/ 1816963 w 4124164"/>
              <a:gd name="connsiteY30" fmla="*/ 640080 h 1202548"/>
              <a:gd name="connsiteX31" fmla="*/ 1856151 w 4124164"/>
              <a:gd name="connsiteY31" fmla="*/ 613954 h 1202548"/>
              <a:gd name="connsiteX32" fmla="*/ 1895340 w 4124164"/>
              <a:gd name="connsiteY32" fmla="*/ 561703 h 1202548"/>
              <a:gd name="connsiteX33" fmla="*/ 1960654 w 4124164"/>
              <a:gd name="connsiteY33" fmla="*/ 457200 h 1202548"/>
              <a:gd name="connsiteX34" fmla="*/ 1999843 w 4124164"/>
              <a:gd name="connsiteY34" fmla="*/ 444137 h 1202548"/>
              <a:gd name="connsiteX35" fmla="*/ 2039031 w 4124164"/>
              <a:gd name="connsiteY35" fmla="*/ 613954 h 1202548"/>
              <a:gd name="connsiteX36" fmla="*/ 2078220 w 4124164"/>
              <a:gd name="connsiteY36" fmla="*/ 561703 h 1202548"/>
              <a:gd name="connsiteX37" fmla="*/ 2117408 w 4124164"/>
              <a:gd name="connsiteY37" fmla="*/ 535577 h 1202548"/>
              <a:gd name="connsiteX38" fmla="*/ 2130471 w 4124164"/>
              <a:gd name="connsiteY38" fmla="*/ 731520 h 1202548"/>
              <a:gd name="connsiteX39" fmla="*/ 2391728 w 4124164"/>
              <a:gd name="connsiteY39" fmla="*/ 692331 h 1202548"/>
              <a:gd name="connsiteX40" fmla="*/ 2496231 w 4124164"/>
              <a:gd name="connsiteY40" fmla="*/ 666205 h 1202548"/>
              <a:gd name="connsiteX41" fmla="*/ 2692174 w 4124164"/>
              <a:gd name="connsiteY41" fmla="*/ 600891 h 1202548"/>
              <a:gd name="connsiteX42" fmla="*/ 2744426 w 4124164"/>
              <a:gd name="connsiteY42" fmla="*/ 613954 h 1202548"/>
              <a:gd name="connsiteX43" fmla="*/ 2705237 w 4124164"/>
              <a:gd name="connsiteY43" fmla="*/ 770708 h 1202548"/>
              <a:gd name="connsiteX44" fmla="*/ 2731363 w 4124164"/>
              <a:gd name="connsiteY44" fmla="*/ 822960 h 1202548"/>
              <a:gd name="connsiteX45" fmla="*/ 2835866 w 4124164"/>
              <a:gd name="connsiteY45" fmla="*/ 783771 h 1202548"/>
              <a:gd name="connsiteX46" fmla="*/ 2914243 w 4124164"/>
              <a:gd name="connsiteY46" fmla="*/ 705394 h 1202548"/>
              <a:gd name="connsiteX47" fmla="*/ 2965449 w 4124164"/>
              <a:gd name="connsiteY47" fmla="*/ 775174 h 1202548"/>
              <a:gd name="connsiteX48" fmla="*/ 3063159 w 4124164"/>
              <a:gd name="connsiteY48" fmla="*/ 641779 h 1202548"/>
              <a:gd name="connsiteX49" fmla="*/ 3134744 w 4124164"/>
              <a:gd name="connsiteY49" fmla="*/ 622062 h 1202548"/>
              <a:gd name="connsiteX50" fmla="*/ 3135266 w 4124164"/>
              <a:gd name="connsiteY50" fmla="*/ 649887 h 1202548"/>
              <a:gd name="connsiteX51" fmla="*/ 3162437 w 4124164"/>
              <a:gd name="connsiteY51" fmla="*/ 901337 h 1202548"/>
              <a:gd name="connsiteX52" fmla="*/ 3201626 w 4124164"/>
              <a:gd name="connsiteY52" fmla="*/ 888274 h 1202548"/>
              <a:gd name="connsiteX53" fmla="*/ 3214688 w 4124164"/>
              <a:gd name="connsiteY53" fmla="*/ 849085 h 1202548"/>
              <a:gd name="connsiteX54" fmla="*/ 3253877 w 4124164"/>
              <a:gd name="connsiteY54" fmla="*/ 809897 h 1202548"/>
              <a:gd name="connsiteX55" fmla="*/ 3280003 w 4124164"/>
              <a:gd name="connsiteY55" fmla="*/ 770708 h 1202548"/>
              <a:gd name="connsiteX56" fmla="*/ 3387118 w 4124164"/>
              <a:gd name="connsiteY56" fmla="*/ 684610 h 1202548"/>
              <a:gd name="connsiteX57" fmla="*/ 3423694 w 4124164"/>
              <a:gd name="connsiteY57" fmla="*/ 770708 h 1202548"/>
              <a:gd name="connsiteX58" fmla="*/ 3384506 w 4124164"/>
              <a:gd name="connsiteY58" fmla="*/ 809897 h 1202548"/>
              <a:gd name="connsiteX59" fmla="*/ 3358380 w 4124164"/>
              <a:gd name="connsiteY59" fmla="*/ 888274 h 1202548"/>
              <a:gd name="connsiteX60" fmla="*/ 3345317 w 4124164"/>
              <a:gd name="connsiteY60" fmla="*/ 940525 h 1202548"/>
              <a:gd name="connsiteX61" fmla="*/ 3410631 w 4124164"/>
              <a:gd name="connsiteY61" fmla="*/ 927463 h 1202548"/>
              <a:gd name="connsiteX62" fmla="*/ 3449820 w 4124164"/>
              <a:gd name="connsiteY62" fmla="*/ 888274 h 1202548"/>
              <a:gd name="connsiteX63" fmla="*/ 3711077 w 4124164"/>
              <a:gd name="connsiteY63" fmla="*/ 843745 h 1202548"/>
              <a:gd name="connsiteX64" fmla="*/ 3632700 w 4124164"/>
              <a:gd name="connsiteY64" fmla="*/ 940525 h 1202548"/>
              <a:gd name="connsiteX65" fmla="*/ 4014136 w 4124164"/>
              <a:gd name="connsiteY65" fmla="*/ 806499 h 1202548"/>
              <a:gd name="connsiteX66" fmla="*/ 3866198 w 4124164"/>
              <a:gd name="connsiteY66" fmla="*/ 1008736 h 1202548"/>
              <a:gd name="connsiteX67" fmla="*/ 4123341 w 4124164"/>
              <a:gd name="connsiteY67" fmla="*/ 1088490 h 1202548"/>
              <a:gd name="connsiteX68" fmla="*/ 3763328 w 4124164"/>
              <a:gd name="connsiteY68" fmla="*/ 1071154 h 1202548"/>
              <a:gd name="connsiteX69" fmla="*/ 3567386 w 4124164"/>
              <a:gd name="connsiteY69" fmla="*/ 1110343 h 1202548"/>
              <a:gd name="connsiteX70" fmla="*/ 3475946 w 4124164"/>
              <a:gd name="connsiteY70" fmla="*/ 1149531 h 1202548"/>
              <a:gd name="connsiteX71" fmla="*/ 1294448 w 4124164"/>
              <a:gd name="connsiteY71" fmla="*/ 1162594 h 1202548"/>
              <a:gd name="connsiteX72" fmla="*/ 1046254 w 4124164"/>
              <a:gd name="connsiteY72" fmla="*/ 1188720 h 1202548"/>
              <a:gd name="connsiteX73" fmla="*/ 1007066 w 4124164"/>
              <a:gd name="connsiteY73" fmla="*/ 1201783 h 1202548"/>
              <a:gd name="connsiteX74" fmla="*/ 732641 w 4124164"/>
              <a:gd name="connsiteY74" fmla="*/ 1162594 h 1202548"/>
              <a:gd name="connsiteX75" fmla="*/ 549735 w 4124164"/>
              <a:gd name="connsiteY75" fmla="*/ 1149532 h 1202548"/>
              <a:gd name="connsiteX76" fmla="*/ 413196 w 4124164"/>
              <a:gd name="connsiteY76" fmla="*/ 1149530 h 1202548"/>
              <a:gd name="connsiteX77" fmla="*/ 80072 w 4124164"/>
              <a:gd name="connsiteY77" fmla="*/ 1162594 h 1202548"/>
              <a:gd name="connsiteX78" fmla="*/ 35132 w 4124164"/>
              <a:gd name="connsiteY78" fmla="*/ 1005839 h 1202548"/>
              <a:gd name="connsiteX79" fmla="*/ 40414 w 4124164"/>
              <a:gd name="connsiteY79" fmla="*/ 130628 h 1202548"/>
              <a:gd name="connsiteX80" fmla="*/ 66540 w 4124164"/>
              <a:gd name="connsiteY80" fmla="*/ 65314 h 1202548"/>
              <a:gd name="connsiteX0" fmla="*/ 40414 w 4124164"/>
              <a:gd name="connsiteY0" fmla="*/ 378823 h 1202548"/>
              <a:gd name="connsiteX1" fmla="*/ 27351 w 4124164"/>
              <a:gd name="connsiteY1" fmla="*/ 300445 h 1202548"/>
              <a:gd name="connsiteX2" fmla="*/ 1226 w 4124164"/>
              <a:gd name="connsiteY2" fmla="*/ 248194 h 1202548"/>
              <a:gd name="connsiteX3" fmla="*/ 53477 w 4124164"/>
              <a:gd name="connsiteY3" fmla="*/ 117565 h 1202548"/>
              <a:gd name="connsiteX4" fmla="*/ 105728 w 4124164"/>
              <a:gd name="connsiteY4" fmla="*/ 104503 h 1202548"/>
              <a:gd name="connsiteX5" fmla="*/ 549866 w 4124164"/>
              <a:gd name="connsiteY5" fmla="*/ 91440 h 1202548"/>
              <a:gd name="connsiteX6" fmla="*/ 602117 w 4124164"/>
              <a:gd name="connsiteY6" fmla="*/ 52251 h 1202548"/>
              <a:gd name="connsiteX7" fmla="*/ 667431 w 4124164"/>
              <a:gd name="connsiteY7" fmla="*/ 26125 h 1202548"/>
              <a:gd name="connsiteX8" fmla="*/ 719683 w 4124164"/>
              <a:gd name="connsiteY8" fmla="*/ 0 h 1202548"/>
              <a:gd name="connsiteX9" fmla="*/ 706620 w 4124164"/>
              <a:gd name="connsiteY9" fmla="*/ 91440 h 1202548"/>
              <a:gd name="connsiteX10" fmla="*/ 758871 w 4124164"/>
              <a:gd name="connsiteY10" fmla="*/ 117565 h 1202548"/>
              <a:gd name="connsiteX11" fmla="*/ 994003 w 4124164"/>
              <a:gd name="connsiteY11" fmla="*/ 130628 h 1202548"/>
              <a:gd name="connsiteX12" fmla="*/ 837248 w 4124164"/>
              <a:gd name="connsiteY12" fmla="*/ 156754 h 1202548"/>
              <a:gd name="connsiteX13" fmla="*/ 784997 w 4124164"/>
              <a:gd name="connsiteY13" fmla="*/ 195943 h 1202548"/>
              <a:gd name="connsiteX14" fmla="*/ 732746 w 4124164"/>
              <a:gd name="connsiteY14" fmla="*/ 222068 h 1202548"/>
              <a:gd name="connsiteX15" fmla="*/ 1021108 w 4124164"/>
              <a:gd name="connsiteY15" fmla="*/ 245658 h 1202548"/>
              <a:gd name="connsiteX16" fmla="*/ 1294449 w 4124164"/>
              <a:gd name="connsiteY16" fmla="*/ 328707 h 1202548"/>
              <a:gd name="connsiteX17" fmla="*/ 1124631 w 4124164"/>
              <a:gd name="connsiteY17" fmla="*/ 326571 h 1202548"/>
              <a:gd name="connsiteX18" fmla="*/ 1098506 w 4124164"/>
              <a:gd name="connsiteY18" fmla="*/ 365760 h 1202548"/>
              <a:gd name="connsiteX19" fmla="*/ 1059317 w 4124164"/>
              <a:gd name="connsiteY19" fmla="*/ 404948 h 1202548"/>
              <a:gd name="connsiteX20" fmla="*/ 1098506 w 4124164"/>
              <a:gd name="connsiteY20" fmla="*/ 431074 h 1202548"/>
              <a:gd name="connsiteX21" fmla="*/ 1294448 w 4124164"/>
              <a:gd name="connsiteY21" fmla="*/ 418011 h 1202548"/>
              <a:gd name="connsiteX22" fmla="*/ 1372826 w 4124164"/>
              <a:gd name="connsiteY22" fmla="*/ 365760 h 1202548"/>
              <a:gd name="connsiteX23" fmla="*/ 1673271 w 4124164"/>
              <a:gd name="connsiteY23" fmla="*/ 352697 h 1202548"/>
              <a:gd name="connsiteX24" fmla="*/ 1934528 w 4124164"/>
              <a:gd name="connsiteY24" fmla="*/ 391885 h 1202548"/>
              <a:gd name="connsiteX25" fmla="*/ 1908403 w 4124164"/>
              <a:gd name="connsiteY25" fmla="*/ 431074 h 1202548"/>
              <a:gd name="connsiteX26" fmla="*/ 1850404 w 4124164"/>
              <a:gd name="connsiteY26" fmla="*/ 410095 h 1202548"/>
              <a:gd name="connsiteX27" fmla="*/ 1740610 w 4124164"/>
              <a:gd name="connsiteY27" fmla="*/ 452914 h 1202548"/>
              <a:gd name="connsiteX28" fmla="*/ 1592281 w 4124164"/>
              <a:gd name="connsiteY28" fmla="*/ 577971 h 1202548"/>
              <a:gd name="connsiteX29" fmla="*/ 1778231 w 4124164"/>
              <a:gd name="connsiteY29" fmla="*/ 528280 h 1202548"/>
              <a:gd name="connsiteX30" fmla="*/ 1816963 w 4124164"/>
              <a:gd name="connsiteY30" fmla="*/ 640080 h 1202548"/>
              <a:gd name="connsiteX31" fmla="*/ 1856151 w 4124164"/>
              <a:gd name="connsiteY31" fmla="*/ 613954 h 1202548"/>
              <a:gd name="connsiteX32" fmla="*/ 1895340 w 4124164"/>
              <a:gd name="connsiteY32" fmla="*/ 561703 h 1202548"/>
              <a:gd name="connsiteX33" fmla="*/ 1960654 w 4124164"/>
              <a:gd name="connsiteY33" fmla="*/ 457200 h 1202548"/>
              <a:gd name="connsiteX34" fmla="*/ 1999843 w 4124164"/>
              <a:gd name="connsiteY34" fmla="*/ 444137 h 1202548"/>
              <a:gd name="connsiteX35" fmla="*/ 2039031 w 4124164"/>
              <a:gd name="connsiteY35" fmla="*/ 613954 h 1202548"/>
              <a:gd name="connsiteX36" fmla="*/ 2078220 w 4124164"/>
              <a:gd name="connsiteY36" fmla="*/ 561703 h 1202548"/>
              <a:gd name="connsiteX37" fmla="*/ 2117408 w 4124164"/>
              <a:gd name="connsiteY37" fmla="*/ 535577 h 1202548"/>
              <a:gd name="connsiteX38" fmla="*/ 2130471 w 4124164"/>
              <a:gd name="connsiteY38" fmla="*/ 731520 h 1202548"/>
              <a:gd name="connsiteX39" fmla="*/ 2391728 w 4124164"/>
              <a:gd name="connsiteY39" fmla="*/ 692331 h 1202548"/>
              <a:gd name="connsiteX40" fmla="*/ 2496231 w 4124164"/>
              <a:gd name="connsiteY40" fmla="*/ 666205 h 1202548"/>
              <a:gd name="connsiteX41" fmla="*/ 2692174 w 4124164"/>
              <a:gd name="connsiteY41" fmla="*/ 600891 h 1202548"/>
              <a:gd name="connsiteX42" fmla="*/ 2744426 w 4124164"/>
              <a:gd name="connsiteY42" fmla="*/ 613954 h 1202548"/>
              <a:gd name="connsiteX43" fmla="*/ 2705237 w 4124164"/>
              <a:gd name="connsiteY43" fmla="*/ 770708 h 1202548"/>
              <a:gd name="connsiteX44" fmla="*/ 2731363 w 4124164"/>
              <a:gd name="connsiteY44" fmla="*/ 822960 h 1202548"/>
              <a:gd name="connsiteX45" fmla="*/ 2835866 w 4124164"/>
              <a:gd name="connsiteY45" fmla="*/ 783771 h 1202548"/>
              <a:gd name="connsiteX46" fmla="*/ 2914243 w 4124164"/>
              <a:gd name="connsiteY46" fmla="*/ 705394 h 1202548"/>
              <a:gd name="connsiteX47" fmla="*/ 2965449 w 4124164"/>
              <a:gd name="connsiteY47" fmla="*/ 775174 h 1202548"/>
              <a:gd name="connsiteX48" fmla="*/ 3063159 w 4124164"/>
              <a:gd name="connsiteY48" fmla="*/ 641779 h 1202548"/>
              <a:gd name="connsiteX49" fmla="*/ 3134744 w 4124164"/>
              <a:gd name="connsiteY49" fmla="*/ 622062 h 1202548"/>
              <a:gd name="connsiteX50" fmla="*/ 3135266 w 4124164"/>
              <a:gd name="connsiteY50" fmla="*/ 649887 h 1202548"/>
              <a:gd name="connsiteX51" fmla="*/ 3162437 w 4124164"/>
              <a:gd name="connsiteY51" fmla="*/ 901337 h 1202548"/>
              <a:gd name="connsiteX52" fmla="*/ 3201626 w 4124164"/>
              <a:gd name="connsiteY52" fmla="*/ 888274 h 1202548"/>
              <a:gd name="connsiteX53" fmla="*/ 3214688 w 4124164"/>
              <a:gd name="connsiteY53" fmla="*/ 849085 h 1202548"/>
              <a:gd name="connsiteX54" fmla="*/ 3253877 w 4124164"/>
              <a:gd name="connsiteY54" fmla="*/ 809897 h 1202548"/>
              <a:gd name="connsiteX55" fmla="*/ 3280003 w 4124164"/>
              <a:gd name="connsiteY55" fmla="*/ 770708 h 1202548"/>
              <a:gd name="connsiteX56" fmla="*/ 3387118 w 4124164"/>
              <a:gd name="connsiteY56" fmla="*/ 684610 h 1202548"/>
              <a:gd name="connsiteX57" fmla="*/ 3423694 w 4124164"/>
              <a:gd name="connsiteY57" fmla="*/ 770708 h 1202548"/>
              <a:gd name="connsiteX58" fmla="*/ 3384506 w 4124164"/>
              <a:gd name="connsiteY58" fmla="*/ 809897 h 1202548"/>
              <a:gd name="connsiteX59" fmla="*/ 3358380 w 4124164"/>
              <a:gd name="connsiteY59" fmla="*/ 888274 h 1202548"/>
              <a:gd name="connsiteX60" fmla="*/ 3345317 w 4124164"/>
              <a:gd name="connsiteY60" fmla="*/ 940525 h 1202548"/>
              <a:gd name="connsiteX61" fmla="*/ 3410631 w 4124164"/>
              <a:gd name="connsiteY61" fmla="*/ 927463 h 1202548"/>
              <a:gd name="connsiteX62" fmla="*/ 3449820 w 4124164"/>
              <a:gd name="connsiteY62" fmla="*/ 888274 h 1202548"/>
              <a:gd name="connsiteX63" fmla="*/ 3711077 w 4124164"/>
              <a:gd name="connsiteY63" fmla="*/ 843745 h 1202548"/>
              <a:gd name="connsiteX64" fmla="*/ 3632700 w 4124164"/>
              <a:gd name="connsiteY64" fmla="*/ 940525 h 1202548"/>
              <a:gd name="connsiteX65" fmla="*/ 4014136 w 4124164"/>
              <a:gd name="connsiteY65" fmla="*/ 806499 h 1202548"/>
              <a:gd name="connsiteX66" fmla="*/ 3866198 w 4124164"/>
              <a:gd name="connsiteY66" fmla="*/ 1008736 h 1202548"/>
              <a:gd name="connsiteX67" fmla="*/ 4123341 w 4124164"/>
              <a:gd name="connsiteY67" fmla="*/ 1088490 h 1202548"/>
              <a:gd name="connsiteX68" fmla="*/ 3763328 w 4124164"/>
              <a:gd name="connsiteY68" fmla="*/ 1071154 h 1202548"/>
              <a:gd name="connsiteX69" fmla="*/ 3567386 w 4124164"/>
              <a:gd name="connsiteY69" fmla="*/ 1110343 h 1202548"/>
              <a:gd name="connsiteX70" fmla="*/ 3475946 w 4124164"/>
              <a:gd name="connsiteY70" fmla="*/ 1149531 h 1202548"/>
              <a:gd name="connsiteX71" fmla="*/ 1294448 w 4124164"/>
              <a:gd name="connsiteY71" fmla="*/ 1162594 h 1202548"/>
              <a:gd name="connsiteX72" fmla="*/ 1046254 w 4124164"/>
              <a:gd name="connsiteY72" fmla="*/ 1188720 h 1202548"/>
              <a:gd name="connsiteX73" fmla="*/ 1007066 w 4124164"/>
              <a:gd name="connsiteY73" fmla="*/ 1201783 h 1202548"/>
              <a:gd name="connsiteX74" fmla="*/ 732641 w 4124164"/>
              <a:gd name="connsiteY74" fmla="*/ 1162594 h 1202548"/>
              <a:gd name="connsiteX75" fmla="*/ 549735 w 4124164"/>
              <a:gd name="connsiteY75" fmla="*/ 1149532 h 1202548"/>
              <a:gd name="connsiteX76" fmla="*/ 413196 w 4124164"/>
              <a:gd name="connsiteY76" fmla="*/ 1149530 h 1202548"/>
              <a:gd name="connsiteX77" fmla="*/ 80072 w 4124164"/>
              <a:gd name="connsiteY77" fmla="*/ 1162594 h 1202548"/>
              <a:gd name="connsiteX78" fmla="*/ 35132 w 4124164"/>
              <a:gd name="connsiteY78" fmla="*/ 1005839 h 1202548"/>
              <a:gd name="connsiteX79" fmla="*/ 40414 w 4124164"/>
              <a:gd name="connsiteY79" fmla="*/ 130628 h 1202548"/>
              <a:gd name="connsiteX80" fmla="*/ 66540 w 4124164"/>
              <a:gd name="connsiteY80" fmla="*/ 65314 h 1202548"/>
              <a:gd name="connsiteX0" fmla="*/ 40414 w 4124164"/>
              <a:gd name="connsiteY0" fmla="*/ 378823 h 1202548"/>
              <a:gd name="connsiteX1" fmla="*/ 27351 w 4124164"/>
              <a:gd name="connsiteY1" fmla="*/ 300445 h 1202548"/>
              <a:gd name="connsiteX2" fmla="*/ 1226 w 4124164"/>
              <a:gd name="connsiteY2" fmla="*/ 248194 h 1202548"/>
              <a:gd name="connsiteX3" fmla="*/ 53477 w 4124164"/>
              <a:gd name="connsiteY3" fmla="*/ 117565 h 1202548"/>
              <a:gd name="connsiteX4" fmla="*/ 105728 w 4124164"/>
              <a:gd name="connsiteY4" fmla="*/ 104503 h 1202548"/>
              <a:gd name="connsiteX5" fmla="*/ 549866 w 4124164"/>
              <a:gd name="connsiteY5" fmla="*/ 91440 h 1202548"/>
              <a:gd name="connsiteX6" fmla="*/ 602117 w 4124164"/>
              <a:gd name="connsiteY6" fmla="*/ 52251 h 1202548"/>
              <a:gd name="connsiteX7" fmla="*/ 667431 w 4124164"/>
              <a:gd name="connsiteY7" fmla="*/ 26125 h 1202548"/>
              <a:gd name="connsiteX8" fmla="*/ 719683 w 4124164"/>
              <a:gd name="connsiteY8" fmla="*/ 0 h 1202548"/>
              <a:gd name="connsiteX9" fmla="*/ 706620 w 4124164"/>
              <a:gd name="connsiteY9" fmla="*/ 91440 h 1202548"/>
              <a:gd name="connsiteX10" fmla="*/ 758871 w 4124164"/>
              <a:gd name="connsiteY10" fmla="*/ 117565 h 1202548"/>
              <a:gd name="connsiteX11" fmla="*/ 994003 w 4124164"/>
              <a:gd name="connsiteY11" fmla="*/ 130628 h 1202548"/>
              <a:gd name="connsiteX12" fmla="*/ 837248 w 4124164"/>
              <a:gd name="connsiteY12" fmla="*/ 156754 h 1202548"/>
              <a:gd name="connsiteX13" fmla="*/ 784997 w 4124164"/>
              <a:gd name="connsiteY13" fmla="*/ 195943 h 1202548"/>
              <a:gd name="connsiteX14" fmla="*/ 732746 w 4124164"/>
              <a:gd name="connsiteY14" fmla="*/ 222068 h 1202548"/>
              <a:gd name="connsiteX15" fmla="*/ 1021108 w 4124164"/>
              <a:gd name="connsiteY15" fmla="*/ 245658 h 1202548"/>
              <a:gd name="connsiteX16" fmla="*/ 1294449 w 4124164"/>
              <a:gd name="connsiteY16" fmla="*/ 328707 h 1202548"/>
              <a:gd name="connsiteX17" fmla="*/ 1124631 w 4124164"/>
              <a:gd name="connsiteY17" fmla="*/ 326571 h 1202548"/>
              <a:gd name="connsiteX18" fmla="*/ 1098506 w 4124164"/>
              <a:gd name="connsiteY18" fmla="*/ 365760 h 1202548"/>
              <a:gd name="connsiteX19" fmla="*/ 1059317 w 4124164"/>
              <a:gd name="connsiteY19" fmla="*/ 404948 h 1202548"/>
              <a:gd name="connsiteX20" fmla="*/ 839862 w 4124164"/>
              <a:gd name="connsiteY20" fmla="*/ 699565 h 1202548"/>
              <a:gd name="connsiteX21" fmla="*/ 1294448 w 4124164"/>
              <a:gd name="connsiteY21" fmla="*/ 418011 h 1202548"/>
              <a:gd name="connsiteX22" fmla="*/ 1372826 w 4124164"/>
              <a:gd name="connsiteY22" fmla="*/ 365760 h 1202548"/>
              <a:gd name="connsiteX23" fmla="*/ 1673271 w 4124164"/>
              <a:gd name="connsiteY23" fmla="*/ 352697 h 1202548"/>
              <a:gd name="connsiteX24" fmla="*/ 1934528 w 4124164"/>
              <a:gd name="connsiteY24" fmla="*/ 391885 h 1202548"/>
              <a:gd name="connsiteX25" fmla="*/ 1908403 w 4124164"/>
              <a:gd name="connsiteY25" fmla="*/ 431074 h 1202548"/>
              <a:gd name="connsiteX26" fmla="*/ 1850404 w 4124164"/>
              <a:gd name="connsiteY26" fmla="*/ 410095 h 1202548"/>
              <a:gd name="connsiteX27" fmla="*/ 1740610 w 4124164"/>
              <a:gd name="connsiteY27" fmla="*/ 452914 h 1202548"/>
              <a:gd name="connsiteX28" fmla="*/ 1592281 w 4124164"/>
              <a:gd name="connsiteY28" fmla="*/ 577971 h 1202548"/>
              <a:gd name="connsiteX29" fmla="*/ 1778231 w 4124164"/>
              <a:gd name="connsiteY29" fmla="*/ 528280 h 1202548"/>
              <a:gd name="connsiteX30" fmla="*/ 1816963 w 4124164"/>
              <a:gd name="connsiteY30" fmla="*/ 640080 h 1202548"/>
              <a:gd name="connsiteX31" fmla="*/ 1856151 w 4124164"/>
              <a:gd name="connsiteY31" fmla="*/ 613954 h 1202548"/>
              <a:gd name="connsiteX32" fmla="*/ 1895340 w 4124164"/>
              <a:gd name="connsiteY32" fmla="*/ 561703 h 1202548"/>
              <a:gd name="connsiteX33" fmla="*/ 1960654 w 4124164"/>
              <a:gd name="connsiteY33" fmla="*/ 457200 h 1202548"/>
              <a:gd name="connsiteX34" fmla="*/ 1999843 w 4124164"/>
              <a:gd name="connsiteY34" fmla="*/ 444137 h 1202548"/>
              <a:gd name="connsiteX35" fmla="*/ 2039031 w 4124164"/>
              <a:gd name="connsiteY35" fmla="*/ 613954 h 1202548"/>
              <a:gd name="connsiteX36" fmla="*/ 2078220 w 4124164"/>
              <a:gd name="connsiteY36" fmla="*/ 561703 h 1202548"/>
              <a:gd name="connsiteX37" fmla="*/ 2117408 w 4124164"/>
              <a:gd name="connsiteY37" fmla="*/ 535577 h 1202548"/>
              <a:gd name="connsiteX38" fmla="*/ 2130471 w 4124164"/>
              <a:gd name="connsiteY38" fmla="*/ 731520 h 1202548"/>
              <a:gd name="connsiteX39" fmla="*/ 2391728 w 4124164"/>
              <a:gd name="connsiteY39" fmla="*/ 692331 h 1202548"/>
              <a:gd name="connsiteX40" fmla="*/ 2496231 w 4124164"/>
              <a:gd name="connsiteY40" fmla="*/ 666205 h 1202548"/>
              <a:gd name="connsiteX41" fmla="*/ 2692174 w 4124164"/>
              <a:gd name="connsiteY41" fmla="*/ 600891 h 1202548"/>
              <a:gd name="connsiteX42" fmla="*/ 2744426 w 4124164"/>
              <a:gd name="connsiteY42" fmla="*/ 613954 h 1202548"/>
              <a:gd name="connsiteX43" fmla="*/ 2705237 w 4124164"/>
              <a:gd name="connsiteY43" fmla="*/ 770708 h 1202548"/>
              <a:gd name="connsiteX44" fmla="*/ 2731363 w 4124164"/>
              <a:gd name="connsiteY44" fmla="*/ 822960 h 1202548"/>
              <a:gd name="connsiteX45" fmla="*/ 2835866 w 4124164"/>
              <a:gd name="connsiteY45" fmla="*/ 783771 h 1202548"/>
              <a:gd name="connsiteX46" fmla="*/ 2914243 w 4124164"/>
              <a:gd name="connsiteY46" fmla="*/ 705394 h 1202548"/>
              <a:gd name="connsiteX47" fmla="*/ 2965449 w 4124164"/>
              <a:gd name="connsiteY47" fmla="*/ 775174 h 1202548"/>
              <a:gd name="connsiteX48" fmla="*/ 3063159 w 4124164"/>
              <a:gd name="connsiteY48" fmla="*/ 641779 h 1202548"/>
              <a:gd name="connsiteX49" fmla="*/ 3134744 w 4124164"/>
              <a:gd name="connsiteY49" fmla="*/ 622062 h 1202548"/>
              <a:gd name="connsiteX50" fmla="*/ 3135266 w 4124164"/>
              <a:gd name="connsiteY50" fmla="*/ 649887 h 1202548"/>
              <a:gd name="connsiteX51" fmla="*/ 3162437 w 4124164"/>
              <a:gd name="connsiteY51" fmla="*/ 901337 h 1202548"/>
              <a:gd name="connsiteX52" fmla="*/ 3201626 w 4124164"/>
              <a:gd name="connsiteY52" fmla="*/ 888274 h 1202548"/>
              <a:gd name="connsiteX53" fmla="*/ 3214688 w 4124164"/>
              <a:gd name="connsiteY53" fmla="*/ 849085 h 1202548"/>
              <a:gd name="connsiteX54" fmla="*/ 3253877 w 4124164"/>
              <a:gd name="connsiteY54" fmla="*/ 809897 h 1202548"/>
              <a:gd name="connsiteX55" fmla="*/ 3280003 w 4124164"/>
              <a:gd name="connsiteY55" fmla="*/ 770708 h 1202548"/>
              <a:gd name="connsiteX56" fmla="*/ 3387118 w 4124164"/>
              <a:gd name="connsiteY56" fmla="*/ 684610 h 1202548"/>
              <a:gd name="connsiteX57" fmla="*/ 3423694 w 4124164"/>
              <a:gd name="connsiteY57" fmla="*/ 770708 h 1202548"/>
              <a:gd name="connsiteX58" fmla="*/ 3384506 w 4124164"/>
              <a:gd name="connsiteY58" fmla="*/ 809897 h 1202548"/>
              <a:gd name="connsiteX59" fmla="*/ 3358380 w 4124164"/>
              <a:gd name="connsiteY59" fmla="*/ 888274 h 1202548"/>
              <a:gd name="connsiteX60" fmla="*/ 3345317 w 4124164"/>
              <a:gd name="connsiteY60" fmla="*/ 940525 h 1202548"/>
              <a:gd name="connsiteX61" fmla="*/ 3410631 w 4124164"/>
              <a:gd name="connsiteY61" fmla="*/ 927463 h 1202548"/>
              <a:gd name="connsiteX62" fmla="*/ 3449820 w 4124164"/>
              <a:gd name="connsiteY62" fmla="*/ 888274 h 1202548"/>
              <a:gd name="connsiteX63" fmla="*/ 3711077 w 4124164"/>
              <a:gd name="connsiteY63" fmla="*/ 843745 h 1202548"/>
              <a:gd name="connsiteX64" fmla="*/ 3632700 w 4124164"/>
              <a:gd name="connsiteY64" fmla="*/ 940525 h 1202548"/>
              <a:gd name="connsiteX65" fmla="*/ 4014136 w 4124164"/>
              <a:gd name="connsiteY65" fmla="*/ 806499 h 1202548"/>
              <a:gd name="connsiteX66" fmla="*/ 3866198 w 4124164"/>
              <a:gd name="connsiteY66" fmla="*/ 1008736 h 1202548"/>
              <a:gd name="connsiteX67" fmla="*/ 4123341 w 4124164"/>
              <a:gd name="connsiteY67" fmla="*/ 1088490 h 1202548"/>
              <a:gd name="connsiteX68" fmla="*/ 3763328 w 4124164"/>
              <a:gd name="connsiteY68" fmla="*/ 1071154 h 1202548"/>
              <a:gd name="connsiteX69" fmla="*/ 3567386 w 4124164"/>
              <a:gd name="connsiteY69" fmla="*/ 1110343 h 1202548"/>
              <a:gd name="connsiteX70" fmla="*/ 3475946 w 4124164"/>
              <a:gd name="connsiteY70" fmla="*/ 1149531 h 1202548"/>
              <a:gd name="connsiteX71" fmla="*/ 1294448 w 4124164"/>
              <a:gd name="connsiteY71" fmla="*/ 1162594 h 1202548"/>
              <a:gd name="connsiteX72" fmla="*/ 1046254 w 4124164"/>
              <a:gd name="connsiteY72" fmla="*/ 1188720 h 1202548"/>
              <a:gd name="connsiteX73" fmla="*/ 1007066 w 4124164"/>
              <a:gd name="connsiteY73" fmla="*/ 1201783 h 1202548"/>
              <a:gd name="connsiteX74" fmla="*/ 732641 w 4124164"/>
              <a:gd name="connsiteY74" fmla="*/ 1162594 h 1202548"/>
              <a:gd name="connsiteX75" fmla="*/ 549735 w 4124164"/>
              <a:gd name="connsiteY75" fmla="*/ 1149532 h 1202548"/>
              <a:gd name="connsiteX76" fmla="*/ 413196 w 4124164"/>
              <a:gd name="connsiteY76" fmla="*/ 1149530 h 1202548"/>
              <a:gd name="connsiteX77" fmla="*/ 80072 w 4124164"/>
              <a:gd name="connsiteY77" fmla="*/ 1162594 h 1202548"/>
              <a:gd name="connsiteX78" fmla="*/ 35132 w 4124164"/>
              <a:gd name="connsiteY78" fmla="*/ 1005839 h 1202548"/>
              <a:gd name="connsiteX79" fmla="*/ 40414 w 4124164"/>
              <a:gd name="connsiteY79" fmla="*/ 130628 h 1202548"/>
              <a:gd name="connsiteX80" fmla="*/ 66540 w 4124164"/>
              <a:gd name="connsiteY80" fmla="*/ 65314 h 1202548"/>
              <a:gd name="connsiteX0" fmla="*/ 40414 w 4124164"/>
              <a:gd name="connsiteY0" fmla="*/ 378823 h 1202548"/>
              <a:gd name="connsiteX1" fmla="*/ 27351 w 4124164"/>
              <a:gd name="connsiteY1" fmla="*/ 300445 h 1202548"/>
              <a:gd name="connsiteX2" fmla="*/ 1226 w 4124164"/>
              <a:gd name="connsiteY2" fmla="*/ 248194 h 1202548"/>
              <a:gd name="connsiteX3" fmla="*/ 53477 w 4124164"/>
              <a:gd name="connsiteY3" fmla="*/ 117565 h 1202548"/>
              <a:gd name="connsiteX4" fmla="*/ 105728 w 4124164"/>
              <a:gd name="connsiteY4" fmla="*/ 104503 h 1202548"/>
              <a:gd name="connsiteX5" fmla="*/ 549866 w 4124164"/>
              <a:gd name="connsiteY5" fmla="*/ 91440 h 1202548"/>
              <a:gd name="connsiteX6" fmla="*/ 602117 w 4124164"/>
              <a:gd name="connsiteY6" fmla="*/ 52251 h 1202548"/>
              <a:gd name="connsiteX7" fmla="*/ 667431 w 4124164"/>
              <a:gd name="connsiteY7" fmla="*/ 26125 h 1202548"/>
              <a:gd name="connsiteX8" fmla="*/ 719683 w 4124164"/>
              <a:gd name="connsiteY8" fmla="*/ 0 h 1202548"/>
              <a:gd name="connsiteX9" fmla="*/ 706620 w 4124164"/>
              <a:gd name="connsiteY9" fmla="*/ 91440 h 1202548"/>
              <a:gd name="connsiteX10" fmla="*/ 758871 w 4124164"/>
              <a:gd name="connsiteY10" fmla="*/ 117565 h 1202548"/>
              <a:gd name="connsiteX11" fmla="*/ 994003 w 4124164"/>
              <a:gd name="connsiteY11" fmla="*/ 130628 h 1202548"/>
              <a:gd name="connsiteX12" fmla="*/ 837248 w 4124164"/>
              <a:gd name="connsiteY12" fmla="*/ 156754 h 1202548"/>
              <a:gd name="connsiteX13" fmla="*/ 784997 w 4124164"/>
              <a:gd name="connsiteY13" fmla="*/ 195943 h 1202548"/>
              <a:gd name="connsiteX14" fmla="*/ 732746 w 4124164"/>
              <a:gd name="connsiteY14" fmla="*/ 222068 h 1202548"/>
              <a:gd name="connsiteX15" fmla="*/ 1021108 w 4124164"/>
              <a:gd name="connsiteY15" fmla="*/ 245658 h 1202548"/>
              <a:gd name="connsiteX16" fmla="*/ 1294449 w 4124164"/>
              <a:gd name="connsiteY16" fmla="*/ 328707 h 1202548"/>
              <a:gd name="connsiteX17" fmla="*/ 1124631 w 4124164"/>
              <a:gd name="connsiteY17" fmla="*/ 326571 h 1202548"/>
              <a:gd name="connsiteX18" fmla="*/ 1098506 w 4124164"/>
              <a:gd name="connsiteY18" fmla="*/ 365760 h 1202548"/>
              <a:gd name="connsiteX19" fmla="*/ 1059317 w 4124164"/>
              <a:gd name="connsiteY19" fmla="*/ 404948 h 1202548"/>
              <a:gd name="connsiteX20" fmla="*/ 839862 w 4124164"/>
              <a:gd name="connsiteY20" fmla="*/ 699565 h 1202548"/>
              <a:gd name="connsiteX21" fmla="*/ 1294448 w 4124164"/>
              <a:gd name="connsiteY21" fmla="*/ 418011 h 1202548"/>
              <a:gd name="connsiteX22" fmla="*/ 1223321 w 4124164"/>
              <a:gd name="connsiteY22" fmla="*/ 547121 h 1202548"/>
              <a:gd name="connsiteX23" fmla="*/ 1372826 w 4124164"/>
              <a:gd name="connsiteY23" fmla="*/ 365760 h 1202548"/>
              <a:gd name="connsiteX24" fmla="*/ 1673271 w 4124164"/>
              <a:gd name="connsiteY24" fmla="*/ 352697 h 1202548"/>
              <a:gd name="connsiteX25" fmla="*/ 1934528 w 4124164"/>
              <a:gd name="connsiteY25" fmla="*/ 391885 h 1202548"/>
              <a:gd name="connsiteX26" fmla="*/ 1908403 w 4124164"/>
              <a:gd name="connsiteY26" fmla="*/ 431074 h 1202548"/>
              <a:gd name="connsiteX27" fmla="*/ 1850404 w 4124164"/>
              <a:gd name="connsiteY27" fmla="*/ 410095 h 1202548"/>
              <a:gd name="connsiteX28" fmla="*/ 1740610 w 4124164"/>
              <a:gd name="connsiteY28" fmla="*/ 452914 h 1202548"/>
              <a:gd name="connsiteX29" fmla="*/ 1592281 w 4124164"/>
              <a:gd name="connsiteY29" fmla="*/ 577971 h 1202548"/>
              <a:gd name="connsiteX30" fmla="*/ 1778231 w 4124164"/>
              <a:gd name="connsiteY30" fmla="*/ 528280 h 1202548"/>
              <a:gd name="connsiteX31" fmla="*/ 1816963 w 4124164"/>
              <a:gd name="connsiteY31" fmla="*/ 640080 h 1202548"/>
              <a:gd name="connsiteX32" fmla="*/ 1856151 w 4124164"/>
              <a:gd name="connsiteY32" fmla="*/ 613954 h 1202548"/>
              <a:gd name="connsiteX33" fmla="*/ 1895340 w 4124164"/>
              <a:gd name="connsiteY33" fmla="*/ 561703 h 1202548"/>
              <a:gd name="connsiteX34" fmla="*/ 1960654 w 4124164"/>
              <a:gd name="connsiteY34" fmla="*/ 457200 h 1202548"/>
              <a:gd name="connsiteX35" fmla="*/ 1999843 w 4124164"/>
              <a:gd name="connsiteY35" fmla="*/ 444137 h 1202548"/>
              <a:gd name="connsiteX36" fmla="*/ 2039031 w 4124164"/>
              <a:gd name="connsiteY36" fmla="*/ 613954 h 1202548"/>
              <a:gd name="connsiteX37" fmla="*/ 2078220 w 4124164"/>
              <a:gd name="connsiteY37" fmla="*/ 561703 h 1202548"/>
              <a:gd name="connsiteX38" fmla="*/ 2117408 w 4124164"/>
              <a:gd name="connsiteY38" fmla="*/ 535577 h 1202548"/>
              <a:gd name="connsiteX39" fmla="*/ 2130471 w 4124164"/>
              <a:gd name="connsiteY39" fmla="*/ 731520 h 1202548"/>
              <a:gd name="connsiteX40" fmla="*/ 2391728 w 4124164"/>
              <a:gd name="connsiteY40" fmla="*/ 692331 h 1202548"/>
              <a:gd name="connsiteX41" fmla="*/ 2496231 w 4124164"/>
              <a:gd name="connsiteY41" fmla="*/ 666205 h 1202548"/>
              <a:gd name="connsiteX42" fmla="*/ 2692174 w 4124164"/>
              <a:gd name="connsiteY42" fmla="*/ 600891 h 1202548"/>
              <a:gd name="connsiteX43" fmla="*/ 2744426 w 4124164"/>
              <a:gd name="connsiteY43" fmla="*/ 613954 h 1202548"/>
              <a:gd name="connsiteX44" fmla="*/ 2705237 w 4124164"/>
              <a:gd name="connsiteY44" fmla="*/ 770708 h 1202548"/>
              <a:gd name="connsiteX45" fmla="*/ 2731363 w 4124164"/>
              <a:gd name="connsiteY45" fmla="*/ 822960 h 1202548"/>
              <a:gd name="connsiteX46" fmla="*/ 2835866 w 4124164"/>
              <a:gd name="connsiteY46" fmla="*/ 783771 h 1202548"/>
              <a:gd name="connsiteX47" fmla="*/ 2914243 w 4124164"/>
              <a:gd name="connsiteY47" fmla="*/ 705394 h 1202548"/>
              <a:gd name="connsiteX48" fmla="*/ 2965449 w 4124164"/>
              <a:gd name="connsiteY48" fmla="*/ 775174 h 1202548"/>
              <a:gd name="connsiteX49" fmla="*/ 3063159 w 4124164"/>
              <a:gd name="connsiteY49" fmla="*/ 641779 h 1202548"/>
              <a:gd name="connsiteX50" fmla="*/ 3134744 w 4124164"/>
              <a:gd name="connsiteY50" fmla="*/ 622062 h 1202548"/>
              <a:gd name="connsiteX51" fmla="*/ 3135266 w 4124164"/>
              <a:gd name="connsiteY51" fmla="*/ 649887 h 1202548"/>
              <a:gd name="connsiteX52" fmla="*/ 3162437 w 4124164"/>
              <a:gd name="connsiteY52" fmla="*/ 901337 h 1202548"/>
              <a:gd name="connsiteX53" fmla="*/ 3201626 w 4124164"/>
              <a:gd name="connsiteY53" fmla="*/ 888274 h 1202548"/>
              <a:gd name="connsiteX54" fmla="*/ 3214688 w 4124164"/>
              <a:gd name="connsiteY54" fmla="*/ 849085 h 1202548"/>
              <a:gd name="connsiteX55" fmla="*/ 3253877 w 4124164"/>
              <a:gd name="connsiteY55" fmla="*/ 809897 h 1202548"/>
              <a:gd name="connsiteX56" fmla="*/ 3280003 w 4124164"/>
              <a:gd name="connsiteY56" fmla="*/ 770708 h 1202548"/>
              <a:gd name="connsiteX57" fmla="*/ 3387118 w 4124164"/>
              <a:gd name="connsiteY57" fmla="*/ 684610 h 1202548"/>
              <a:gd name="connsiteX58" fmla="*/ 3423694 w 4124164"/>
              <a:gd name="connsiteY58" fmla="*/ 770708 h 1202548"/>
              <a:gd name="connsiteX59" fmla="*/ 3384506 w 4124164"/>
              <a:gd name="connsiteY59" fmla="*/ 809897 h 1202548"/>
              <a:gd name="connsiteX60" fmla="*/ 3358380 w 4124164"/>
              <a:gd name="connsiteY60" fmla="*/ 888274 h 1202548"/>
              <a:gd name="connsiteX61" fmla="*/ 3345317 w 4124164"/>
              <a:gd name="connsiteY61" fmla="*/ 940525 h 1202548"/>
              <a:gd name="connsiteX62" fmla="*/ 3410631 w 4124164"/>
              <a:gd name="connsiteY62" fmla="*/ 927463 h 1202548"/>
              <a:gd name="connsiteX63" fmla="*/ 3449820 w 4124164"/>
              <a:gd name="connsiteY63" fmla="*/ 888274 h 1202548"/>
              <a:gd name="connsiteX64" fmla="*/ 3711077 w 4124164"/>
              <a:gd name="connsiteY64" fmla="*/ 843745 h 1202548"/>
              <a:gd name="connsiteX65" fmla="*/ 3632700 w 4124164"/>
              <a:gd name="connsiteY65" fmla="*/ 940525 h 1202548"/>
              <a:gd name="connsiteX66" fmla="*/ 4014136 w 4124164"/>
              <a:gd name="connsiteY66" fmla="*/ 806499 h 1202548"/>
              <a:gd name="connsiteX67" fmla="*/ 3866198 w 4124164"/>
              <a:gd name="connsiteY67" fmla="*/ 1008736 h 1202548"/>
              <a:gd name="connsiteX68" fmla="*/ 4123341 w 4124164"/>
              <a:gd name="connsiteY68" fmla="*/ 1088490 h 1202548"/>
              <a:gd name="connsiteX69" fmla="*/ 3763328 w 4124164"/>
              <a:gd name="connsiteY69" fmla="*/ 1071154 h 1202548"/>
              <a:gd name="connsiteX70" fmla="*/ 3567386 w 4124164"/>
              <a:gd name="connsiteY70" fmla="*/ 1110343 h 1202548"/>
              <a:gd name="connsiteX71" fmla="*/ 3475946 w 4124164"/>
              <a:gd name="connsiteY71" fmla="*/ 1149531 h 1202548"/>
              <a:gd name="connsiteX72" fmla="*/ 1294448 w 4124164"/>
              <a:gd name="connsiteY72" fmla="*/ 1162594 h 1202548"/>
              <a:gd name="connsiteX73" fmla="*/ 1046254 w 4124164"/>
              <a:gd name="connsiteY73" fmla="*/ 1188720 h 1202548"/>
              <a:gd name="connsiteX74" fmla="*/ 1007066 w 4124164"/>
              <a:gd name="connsiteY74" fmla="*/ 1201783 h 1202548"/>
              <a:gd name="connsiteX75" fmla="*/ 732641 w 4124164"/>
              <a:gd name="connsiteY75" fmla="*/ 1162594 h 1202548"/>
              <a:gd name="connsiteX76" fmla="*/ 549735 w 4124164"/>
              <a:gd name="connsiteY76" fmla="*/ 1149532 h 1202548"/>
              <a:gd name="connsiteX77" fmla="*/ 413196 w 4124164"/>
              <a:gd name="connsiteY77" fmla="*/ 1149530 h 1202548"/>
              <a:gd name="connsiteX78" fmla="*/ 80072 w 4124164"/>
              <a:gd name="connsiteY78" fmla="*/ 1162594 h 1202548"/>
              <a:gd name="connsiteX79" fmla="*/ 35132 w 4124164"/>
              <a:gd name="connsiteY79" fmla="*/ 1005839 h 1202548"/>
              <a:gd name="connsiteX80" fmla="*/ 40414 w 4124164"/>
              <a:gd name="connsiteY80" fmla="*/ 130628 h 1202548"/>
              <a:gd name="connsiteX81" fmla="*/ 66540 w 4124164"/>
              <a:gd name="connsiteY81" fmla="*/ 65314 h 1202548"/>
              <a:gd name="connsiteX0" fmla="*/ 40414 w 4124164"/>
              <a:gd name="connsiteY0" fmla="*/ 378823 h 1202548"/>
              <a:gd name="connsiteX1" fmla="*/ 27351 w 4124164"/>
              <a:gd name="connsiteY1" fmla="*/ 300445 h 1202548"/>
              <a:gd name="connsiteX2" fmla="*/ 1226 w 4124164"/>
              <a:gd name="connsiteY2" fmla="*/ 248194 h 1202548"/>
              <a:gd name="connsiteX3" fmla="*/ 53477 w 4124164"/>
              <a:gd name="connsiteY3" fmla="*/ 117565 h 1202548"/>
              <a:gd name="connsiteX4" fmla="*/ 105728 w 4124164"/>
              <a:gd name="connsiteY4" fmla="*/ 104503 h 1202548"/>
              <a:gd name="connsiteX5" fmla="*/ 549866 w 4124164"/>
              <a:gd name="connsiteY5" fmla="*/ 91440 h 1202548"/>
              <a:gd name="connsiteX6" fmla="*/ 602117 w 4124164"/>
              <a:gd name="connsiteY6" fmla="*/ 52251 h 1202548"/>
              <a:gd name="connsiteX7" fmla="*/ 667431 w 4124164"/>
              <a:gd name="connsiteY7" fmla="*/ 26125 h 1202548"/>
              <a:gd name="connsiteX8" fmla="*/ 719683 w 4124164"/>
              <a:gd name="connsiteY8" fmla="*/ 0 h 1202548"/>
              <a:gd name="connsiteX9" fmla="*/ 706620 w 4124164"/>
              <a:gd name="connsiteY9" fmla="*/ 91440 h 1202548"/>
              <a:gd name="connsiteX10" fmla="*/ 758871 w 4124164"/>
              <a:gd name="connsiteY10" fmla="*/ 117565 h 1202548"/>
              <a:gd name="connsiteX11" fmla="*/ 994003 w 4124164"/>
              <a:gd name="connsiteY11" fmla="*/ 130628 h 1202548"/>
              <a:gd name="connsiteX12" fmla="*/ 837248 w 4124164"/>
              <a:gd name="connsiteY12" fmla="*/ 156754 h 1202548"/>
              <a:gd name="connsiteX13" fmla="*/ 784997 w 4124164"/>
              <a:gd name="connsiteY13" fmla="*/ 195943 h 1202548"/>
              <a:gd name="connsiteX14" fmla="*/ 732746 w 4124164"/>
              <a:gd name="connsiteY14" fmla="*/ 222068 h 1202548"/>
              <a:gd name="connsiteX15" fmla="*/ 1021108 w 4124164"/>
              <a:gd name="connsiteY15" fmla="*/ 245658 h 1202548"/>
              <a:gd name="connsiteX16" fmla="*/ 1294449 w 4124164"/>
              <a:gd name="connsiteY16" fmla="*/ 328707 h 1202548"/>
              <a:gd name="connsiteX17" fmla="*/ 1124631 w 4124164"/>
              <a:gd name="connsiteY17" fmla="*/ 326571 h 1202548"/>
              <a:gd name="connsiteX18" fmla="*/ 1098506 w 4124164"/>
              <a:gd name="connsiteY18" fmla="*/ 365760 h 1202548"/>
              <a:gd name="connsiteX19" fmla="*/ 1059317 w 4124164"/>
              <a:gd name="connsiteY19" fmla="*/ 404948 h 1202548"/>
              <a:gd name="connsiteX20" fmla="*/ 839862 w 4124164"/>
              <a:gd name="connsiteY20" fmla="*/ 699565 h 1202548"/>
              <a:gd name="connsiteX21" fmla="*/ 1294448 w 4124164"/>
              <a:gd name="connsiteY21" fmla="*/ 418011 h 1202548"/>
              <a:gd name="connsiteX22" fmla="*/ 1223321 w 4124164"/>
              <a:gd name="connsiteY22" fmla="*/ 547121 h 1202548"/>
              <a:gd name="connsiteX23" fmla="*/ 1292881 w 4124164"/>
              <a:gd name="connsiteY23" fmla="*/ 563595 h 1202548"/>
              <a:gd name="connsiteX24" fmla="*/ 1673271 w 4124164"/>
              <a:gd name="connsiteY24" fmla="*/ 352697 h 1202548"/>
              <a:gd name="connsiteX25" fmla="*/ 1934528 w 4124164"/>
              <a:gd name="connsiteY25" fmla="*/ 391885 h 1202548"/>
              <a:gd name="connsiteX26" fmla="*/ 1908403 w 4124164"/>
              <a:gd name="connsiteY26" fmla="*/ 431074 h 1202548"/>
              <a:gd name="connsiteX27" fmla="*/ 1850404 w 4124164"/>
              <a:gd name="connsiteY27" fmla="*/ 410095 h 1202548"/>
              <a:gd name="connsiteX28" fmla="*/ 1740610 w 4124164"/>
              <a:gd name="connsiteY28" fmla="*/ 452914 h 1202548"/>
              <a:gd name="connsiteX29" fmla="*/ 1592281 w 4124164"/>
              <a:gd name="connsiteY29" fmla="*/ 577971 h 1202548"/>
              <a:gd name="connsiteX30" fmla="*/ 1778231 w 4124164"/>
              <a:gd name="connsiteY30" fmla="*/ 528280 h 1202548"/>
              <a:gd name="connsiteX31" fmla="*/ 1816963 w 4124164"/>
              <a:gd name="connsiteY31" fmla="*/ 640080 h 1202548"/>
              <a:gd name="connsiteX32" fmla="*/ 1856151 w 4124164"/>
              <a:gd name="connsiteY32" fmla="*/ 613954 h 1202548"/>
              <a:gd name="connsiteX33" fmla="*/ 1895340 w 4124164"/>
              <a:gd name="connsiteY33" fmla="*/ 561703 h 1202548"/>
              <a:gd name="connsiteX34" fmla="*/ 1960654 w 4124164"/>
              <a:gd name="connsiteY34" fmla="*/ 457200 h 1202548"/>
              <a:gd name="connsiteX35" fmla="*/ 1999843 w 4124164"/>
              <a:gd name="connsiteY35" fmla="*/ 444137 h 1202548"/>
              <a:gd name="connsiteX36" fmla="*/ 2039031 w 4124164"/>
              <a:gd name="connsiteY36" fmla="*/ 613954 h 1202548"/>
              <a:gd name="connsiteX37" fmla="*/ 2078220 w 4124164"/>
              <a:gd name="connsiteY37" fmla="*/ 561703 h 1202548"/>
              <a:gd name="connsiteX38" fmla="*/ 2117408 w 4124164"/>
              <a:gd name="connsiteY38" fmla="*/ 535577 h 1202548"/>
              <a:gd name="connsiteX39" fmla="*/ 2130471 w 4124164"/>
              <a:gd name="connsiteY39" fmla="*/ 731520 h 1202548"/>
              <a:gd name="connsiteX40" fmla="*/ 2391728 w 4124164"/>
              <a:gd name="connsiteY40" fmla="*/ 692331 h 1202548"/>
              <a:gd name="connsiteX41" fmla="*/ 2496231 w 4124164"/>
              <a:gd name="connsiteY41" fmla="*/ 666205 h 1202548"/>
              <a:gd name="connsiteX42" fmla="*/ 2692174 w 4124164"/>
              <a:gd name="connsiteY42" fmla="*/ 600891 h 1202548"/>
              <a:gd name="connsiteX43" fmla="*/ 2744426 w 4124164"/>
              <a:gd name="connsiteY43" fmla="*/ 613954 h 1202548"/>
              <a:gd name="connsiteX44" fmla="*/ 2705237 w 4124164"/>
              <a:gd name="connsiteY44" fmla="*/ 770708 h 1202548"/>
              <a:gd name="connsiteX45" fmla="*/ 2731363 w 4124164"/>
              <a:gd name="connsiteY45" fmla="*/ 822960 h 1202548"/>
              <a:gd name="connsiteX46" fmla="*/ 2835866 w 4124164"/>
              <a:gd name="connsiteY46" fmla="*/ 783771 h 1202548"/>
              <a:gd name="connsiteX47" fmla="*/ 2914243 w 4124164"/>
              <a:gd name="connsiteY47" fmla="*/ 705394 h 1202548"/>
              <a:gd name="connsiteX48" fmla="*/ 2965449 w 4124164"/>
              <a:gd name="connsiteY48" fmla="*/ 775174 h 1202548"/>
              <a:gd name="connsiteX49" fmla="*/ 3063159 w 4124164"/>
              <a:gd name="connsiteY49" fmla="*/ 641779 h 1202548"/>
              <a:gd name="connsiteX50" fmla="*/ 3134744 w 4124164"/>
              <a:gd name="connsiteY50" fmla="*/ 622062 h 1202548"/>
              <a:gd name="connsiteX51" fmla="*/ 3135266 w 4124164"/>
              <a:gd name="connsiteY51" fmla="*/ 649887 h 1202548"/>
              <a:gd name="connsiteX52" fmla="*/ 3162437 w 4124164"/>
              <a:gd name="connsiteY52" fmla="*/ 901337 h 1202548"/>
              <a:gd name="connsiteX53" fmla="*/ 3201626 w 4124164"/>
              <a:gd name="connsiteY53" fmla="*/ 888274 h 1202548"/>
              <a:gd name="connsiteX54" fmla="*/ 3214688 w 4124164"/>
              <a:gd name="connsiteY54" fmla="*/ 849085 h 1202548"/>
              <a:gd name="connsiteX55" fmla="*/ 3253877 w 4124164"/>
              <a:gd name="connsiteY55" fmla="*/ 809897 h 1202548"/>
              <a:gd name="connsiteX56" fmla="*/ 3280003 w 4124164"/>
              <a:gd name="connsiteY56" fmla="*/ 770708 h 1202548"/>
              <a:gd name="connsiteX57" fmla="*/ 3387118 w 4124164"/>
              <a:gd name="connsiteY57" fmla="*/ 684610 h 1202548"/>
              <a:gd name="connsiteX58" fmla="*/ 3423694 w 4124164"/>
              <a:gd name="connsiteY58" fmla="*/ 770708 h 1202548"/>
              <a:gd name="connsiteX59" fmla="*/ 3384506 w 4124164"/>
              <a:gd name="connsiteY59" fmla="*/ 809897 h 1202548"/>
              <a:gd name="connsiteX60" fmla="*/ 3358380 w 4124164"/>
              <a:gd name="connsiteY60" fmla="*/ 888274 h 1202548"/>
              <a:gd name="connsiteX61" fmla="*/ 3345317 w 4124164"/>
              <a:gd name="connsiteY61" fmla="*/ 940525 h 1202548"/>
              <a:gd name="connsiteX62" fmla="*/ 3410631 w 4124164"/>
              <a:gd name="connsiteY62" fmla="*/ 927463 h 1202548"/>
              <a:gd name="connsiteX63" fmla="*/ 3449820 w 4124164"/>
              <a:gd name="connsiteY63" fmla="*/ 888274 h 1202548"/>
              <a:gd name="connsiteX64" fmla="*/ 3711077 w 4124164"/>
              <a:gd name="connsiteY64" fmla="*/ 843745 h 1202548"/>
              <a:gd name="connsiteX65" fmla="*/ 3632700 w 4124164"/>
              <a:gd name="connsiteY65" fmla="*/ 940525 h 1202548"/>
              <a:gd name="connsiteX66" fmla="*/ 4014136 w 4124164"/>
              <a:gd name="connsiteY66" fmla="*/ 806499 h 1202548"/>
              <a:gd name="connsiteX67" fmla="*/ 3866198 w 4124164"/>
              <a:gd name="connsiteY67" fmla="*/ 1008736 h 1202548"/>
              <a:gd name="connsiteX68" fmla="*/ 4123341 w 4124164"/>
              <a:gd name="connsiteY68" fmla="*/ 1088490 h 1202548"/>
              <a:gd name="connsiteX69" fmla="*/ 3763328 w 4124164"/>
              <a:gd name="connsiteY69" fmla="*/ 1071154 h 1202548"/>
              <a:gd name="connsiteX70" fmla="*/ 3567386 w 4124164"/>
              <a:gd name="connsiteY70" fmla="*/ 1110343 h 1202548"/>
              <a:gd name="connsiteX71" fmla="*/ 3475946 w 4124164"/>
              <a:gd name="connsiteY71" fmla="*/ 1149531 h 1202548"/>
              <a:gd name="connsiteX72" fmla="*/ 1294448 w 4124164"/>
              <a:gd name="connsiteY72" fmla="*/ 1162594 h 1202548"/>
              <a:gd name="connsiteX73" fmla="*/ 1046254 w 4124164"/>
              <a:gd name="connsiteY73" fmla="*/ 1188720 h 1202548"/>
              <a:gd name="connsiteX74" fmla="*/ 1007066 w 4124164"/>
              <a:gd name="connsiteY74" fmla="*/ 1201783 h 1202548"/>
              <a:gd name="connsiteX75" fmla="*/ 732641 w 4124164"/>
              <a:gd name="connsiteY75" fmla="*/ 1162594 h 1202548"/>
              <a:gd name="connsiteX76" fmla="*/ 549735 w 4124164"/>
              <a:gd name="connsiteY76" fmla="*/ 1149532 h 1202548"/>
              <a:gd name="connsiteX77" fmla="*/ 413196 w 4124164"/>
              <a:gd name="connsiteY77" fmla="*/ 1149530 h 1202548"/>
              <a:gd name="connsiteX78" fmla="*/ 80072 w 4124164"/>
              <a:gd name="connsiteY78" fmla="*/ 1162594 h 1202548"/>
              <a:gd name="connsiteX79" fmla="*/ 35132 w 4124164"/>
              <a:gd name="connsiteY79" fmla="*/ 1005839 h 1202548"/>
              <a:gd name="connsiteX80" fmla="*/ 40414 w 4124164"/>
              <a:gd name="connsiteY80" fmla="*/ 130628 h 1202548"/>
              <a:gd name="connsiteX81" fmla="*/ 66540 w 4124164"/>
              <a:gd name="connsiteY81" fmla="*/ 65314 h 1202548"/>
              <a:gd name="connsiteX0" fmla="*/ 40414 w 4124164"/>
              <a:gd name="connsiteY0" fmla="*/ 378823 h 1202548"/>
              <a:gd name="connsiteX1" fmla="*/ 27351 w 4124164"/>
              <a:gd name="connsiteY1" fmla="*/ 300445 h 1202548"/>
              <a:gd name="connsiteX2" fmla="*/ 1226 w 4124164"/>
              <a:gd name="connsiteY2" fmla="*/ 248194 h 1202548"/>
              <a:gd name="connsiteX3" fmla="*/ 53477 w 4124164"/>
              <a:gd name="connsiteY3" fmla="*/ 117565 h 1202548"/>
              <a:gd name="connsiteX4" fmla="*/ 105728 w 4124164"/>
              <a:gd name="connsiteY4" fmla="*/ 104503 h 1202548"/>
              <a:gd name="connsiteX5" fmla="*/ 549866 w 4124164"/>
              <a:gd name="connsiteY5" fmla="*/ 91440 h 1202548"/>
              <a:gd name="connsiteX6" fmla="*/ 602117 w 4124164"/>
              <a:gd name="connsiteY6" fmla="*/ 52251 h 1202548"/>
              <a:gd name="connsiteX7" fmla="*/ 667431 w 4124164"/>
              <a:gd name="connsiteY7" fmla="*/ 26125 h 1202548"/>
              <a:gd name="connsiteX8" fmla="*/ 719683 w 4124164"/>
              <a:gd name="connsiteY8" fmla="*/ 0 h 1202548"/>
              <a:gd name="connsiteX9" fmla="*/ 706620 w 4124164"/>
              <a:gd name="connsiteY9" fmla="*/ 91440 h 1202548"/>
              <a:gd name="connsiteX10" fmla="*/ 758871 w 4124164"/>
              <a:gd name="connsiteY10" fmla="*/ 117565 h 1202548"/>
              <a:gd name="connsiteX11" fmla="*/ 994003 w 4124164"/>
              <a:gd name="connsiteY11" fmla="*/ 130628 h 1202548"/>
              <a:gd name="connsiteX12" fmla="*/ 837248 w 4124164"/>
              <a:gd name="connsiteY12" fmla="*/ 156754 h 1202548"/>
              <a:gd name="connsiteX13" fmla="*/ 784997 w 4124164"/>
              <a:gd name="connsiteY13" fmla="*/ 195943 h 1202548"/>
              <a:gd name="connsiteX14" fmla="*/ 732746 w 4124164"/>
              <a:gd name="connsiteY14" fmla="*/ 222068 h 1202548"/>
              <a:gd name="connsiteX15" fmla="*/ 776572 w 4124164"/>
              <a:gd name="connsiteY15" fmla="*/ 368127 h 1202548"/>
              <a:gd name="connsiteX16" fmla="*/ 1294449 w 4124164"/>
              <a:gd name="connsiteY16" fmla="*/ 328707 h 1202548"/>
              <a:gd name="connsiteX17" fmla="*/ 1124631 w 4124164"/>
              <a:gd name="connsiteY17" fmla="*/ 326571 h 1202548"/>
              <a:gd name="connsiteX18" fmla="*/ 1098506 w 4124164"/>
              <a:gd name="connsiteY18" fmla="*/ 365760 h 1202548"/>
              <a:gd name="connsiteX19" fmla="*/ 1059317 w 4124164"/>
              <a:gd name="connsiteY19" fmla="*/ 404948 h 1202548"/>
              <a:gd name="connsiteX20" fmla="*/ 839862 w 4124164"/>
              <a:gd name="connsiteY20" fmla="*/ 699565 h 1202548"/>
              <a:gd name="connsiteX21" fmla="*/ 1294448 w 4124164"/>
              <a:gd name="connsiteY21" fmla="*/ 418011 h 1202548"/>
              <a:gd name="connsiteX22" fmla="*/ 1223321 w 4124164"/>
              <a:gd name="connsiteY22" fmla="*/ 547121 h 1202548"/>
              <a:gd name="connsiteX23" fmla="*/ 1292881 w 4124164"/>
              <a:gd name="connsiteY23" fmla="*/ 563595 h 1202548"/>
              <a:gd name="connsiteX24" fmla="*/ 1673271 w 4124164"/>
              <a:gd name="connsiteY24" fmla="*/ 352697 h 1202548"/>
              <a:gd name="connsiteX25" fmla="*/ 1934528 w 4124164"/>
              <a:gd name="connsiteY25" fmla="*/ 391885 h 1202548"/>
              <a:gd name="connsiteX26" fmla="*/ 1908403 w 4124164"/>
              <a:gd name="connsiteY26" fmla="*/ 431074 h 1202548"/>
              <a:gd name="connsiteX27" fmla="*/ 1850404 w 4124164"/>
              <a:gd name="connsiteY27" fmla="*/ 410095 h 1202548"/>
              <a:gd name="connsiteX28" fmla="*/ 1740610 w 4124164"/>
              <a:gd name="connsiteY28" fmla="*/ 452914 h 1202548"/>
              <a:gd name="connsiteX29" fmla="*/ 1592281 w 4124164"/>
              <a:gd name="connsiteY29" fmla="*/ 577971 h 1202548"/>
              <a:gd name="connsiteX30" fmla="*/ 1778231 w 4124164"/>
              <a:gd name="connsiteY30" fmla="*/ 528280 h 1202548"/>
              <a:gd name="connsiteX31" fmla="*/ 1816963 w 4124164"/>
              <a:gd name="connsiteY31" fmla="*/ 640080 h 1202548"/>
              <a:gd name="connsiteX32" fmla="*/ 1856151 w 4124164"/>
              <a:gd name="connsiteY32" fmla="*/ 613954 h 1202548"/>
              <a:gd name="connsiteX33" fmla="*/ 1895340 w 4124164"/>
              <a:gd name="connsiteY33" fmla="*/ 561703 h 1202548"/>
              <a:gd name="connsiteX34" fmla="*/ 1960654 w 4124164"/>
              <a:gd name="connsiteY34" fmla="*/ 457200 h 1202548"/>
              <a:gd name="connsiteX35" fmla="*/ 1999843 w 4124164"/>
              <a:gd name="connsiteY35" fmla="*/ 444137 h 1202548"/>
              <a:gd name="connsiteX36" fmla="*/ 2039031 w 4124164"/>
              <a:gd name="connsiteY36" fmla="*/ 613954 h 1202548"/>
              <a:gd name="connsiteX37" fmla="*/ 2078220 w 4124164"/>
              <a:gd name="connsiteY37" fmla="*/ 561703 h 1202548"/>
              <a:gd name="connsiteX38" fmla="*/ 2117408 w 4124164"/>
              <a:gd name="connsiteY38" fmla="*/ 535577 h 1202548"/>
              <a:gd name="connsiteX39" fmla="*/ 2130471 w 4124164"/>
              <a:gd name="connsiteY39" fmla="*/ 731520 h 1202548"/>
              <a:gd name="connsiteX40" fmla="*/ 2391728 w 4124164"/>
              <a:gd name="connsiteY40" fmla="*/ 692331 h 1202548"/>
              <a:gd name="connsiteX41" fmla="*/ 2496231 w 4124164"/>
              <a:gd name="connsiteY41" fmla="*/ 666205 h 1202548"/>
              <a:gd name="connsiteX42" fmla="*/ 2692174 w 4124164"/>
              <a:gd name="connsiteY42" fmla="*/ 600891 h 1202548"/>
              <a:gd name="connsiteX43" fmla="*/ 2744426 w 4124164"/>
              <a:gd name="connsiteY43" fmla="*/ 613954 h 1202548"/>
              <a:gd name="connsiteX44" fmla="*/ 2705237 w 4124164"/>
              <a:gd name="connsiteY44" fmla="*/ 770708 h 1202548"/>
              <a:gd name="connsiteX45" fmla="*/ 2731363 w 4124164"/>
              <a:gd name="connsiteY45" fmla="*/ 822960 h 1202548"/>
              <a:gd name="connsiteX46" fmla="*/ 2835866 w 4124164"/>
              <a:gd name="connsiteY46" fmla="*/ 783771 h 1202548"/>
              <a:gd name="connsiteX47" fmla="*/ 2914243 w 4124164"/>
              <a:gd name="connsiteY47" fmla="*/ 705394 h 1202548"/>
              <a:gd name="connsiteX48" fmla="*/ 2965449 w 4124164"/>
              <a:gd name="connsiteY48" fmla="*/ 775174 h 1202548"/>
              <a:gd name="connsiteX49" fmla="*/ 3063159 w 4124164"/>
              <a:gd name="connsiteY49" fmla="*/ 641779 h 1202548"/>
              <a:gd name="connsiteX50" fmla="*/ 3134744 w 4124164"/>
              <a:gd name="connsiteY50" fmla="*/ 622062 h 1202548"/>
              <a:gd name="connsiteX51" fmla="*/ 3135266 w 4124164"/>
              <a:gd name="connsiteY51" fmla="*/ 649887 h 1202548"/>
              <a:gd name="connsiteX52" fmla="*/ 3162437 w 4124164"/>
              <a:gd name="connsiteY52" fmla="*/ 901337 h 1202548"/>
              <a:gd name="connsiteX53" fmla="*/ 3201626 w 4124164"/>
              <a:gd name="connsiteY53" fmla="*/ 888274 h 1202548"/>
              <a:gd name="connsiteX54" fmla="*/ 3214688 w 4124164"/>
              <a:gd name="connsiteY54" fmla="*/ 849085 h 1202548"/>
              <a:gd name="connsiteX55" fmla="*/ 3253877 w 4124164"/>
              <a:gd name="connsiteY55" fmla="*/ 809897 h 1202548"/>
              <a:gd name="connsiteX56" fmla="*/ 3280003 w 4124164"/>
              <a:gd name="connsiteY56" fmla="*/ 770708 h 1202548"/>
              <a:gd name="connsiteX57" fmla="*/ 3387118 w 4124164"/>
              <a:gd name="connsiteY57" fmla="*/ 684610 h 1202548"/>
              <a:gd name="connsiteX58" fmla="*/ 3423694 w 4124164"/>
              <a:gd name="connsiteY58" fmla="*/ 770708 h 1202548"/>
              <a:gd name="connsiteX59" fmla="*/ 3384506 w 4124164"/>
              <a:gd name="connsiteY59" fmla="*/ 809897 h 1202548"/>
              <a:gd name="connsiteX60" fmla="*/ 3358380 w 4124164"/>
              <a:gd name="connsiteY60" fmla="*/ 888274 h 1202548"/>
              <a:gd name="connsiteX61" fmla="*/ 3345317 w 4124164"/>
              <a:gd name="connsiteY61" fmla="*/ 940525 h 1202548"/>
              <a:gd name="connsiteX62" fmla="*/ 3410631 w 4124164"/>
              <a:gd name="connsiteY62" fmla="*/ 927463 h 1202548"/>
              <a:gd name="connsiteX63" fmla="*/ 3449820 w 4124164"/>
              <a:gd name="connsiteY63" fmla="*/ 888274 h 1202548"/>
              <a:gd name="connsiteX64" fmla="*/ 3711077 w 4124164"/>
              <a:gd name="connsiteY64" fmla="*/ 843745 h 1202548"/>
              <a:gd name="connsiteX65" fmla="*/ 3632700 w 4124164"/>
              <a:gd name="connsiteY65" fmla="*/ 940525 h 1202548"/>
              <a:gd name="connsiteX66" fmla="*/ 4014136 w 4124164"/>
              <a:gd name="connsiteY66" fmla="*/ 806499 h 1202548"/>
              <a:gd name="connsiteX67" fmla="*/ 3866198 w 4124164"/>
              <a:gd name="connsiteY67" fmla="*/ 1008736 h 1202548"/>
              <a:gd name="connsiteX68" fmla="*/ 4123341 w 4124164"/>
              <a:gd name="connsiteY68" fmla="*/ 1088490 h 1202548"/>
              <a:gd name="connsiteX69" fmla="*/ 3763328 w 4124164"/>
              <a:gd name="connsiteY69" fmla="*/ 1071154 h 1202548"/>
              <a:gd name="connsiteX70" fmla="*/ 3567386 w 4124164"/>
              <a:gd name="connsiteY70" fmla="*/ 1110343 h 1202548"/>
              <a:gd name="connsiteX71" fmla="*/ 3475946 w 4124164"/>
              <a:gd name="connsiteY71" fmla="*/ 1149531 h 1202548"/>
              <a:gd name="connsiteX72" fmla="*/ 1294448 w 4124164"/>
              <a:gd name="connsiteY72" fmla="*/ 1162594 h 1202548"/>
              <a:gd name="connsiteX73" fmla="*/ 1046254 w 4124164"/>
              <a:gd name="connsiteY73" fmla="*/ 1188720 h 1202548"/>
              <a:gd name="connsiteX74" fmla="*/ 1007066 w 4124164"/>
              <a:gd name="connsiteY74" fmla="*/ 1201783 h 1202548"/>
              <a:gd name="connsiteX75" fmla="*/ 732641 w 4124164"/>
              <a:gd name="connsiteY75" fmla="*/ 1162594 h 1202548"/>
              <a:gd name="connsiteX76" fmla="*/ 549735 w 4124164"/>
              <a:gd name="connsiteY76" fmla="*/ 1149532 h 1202548"/>
              <a:gd name="connsiteX77" fmla="*/ 413196 w 4124164"/>
              <a:gd name="connsiteY77" fmla="*/ 1149530 h 1202548"/>
              <a:gd name="connsiteX78" fmla="*/ 80072 w 4124164"/>
              <a:gd name="connsiteY78" fmla="*/ 1162594 h 1202548"/>
              <a:gd name="connsiteX79" fmla="*/ 35132 w 4124164"/>
              <a:gd name="connsiteY79" fmla="*/ 1005839 h 1202548"/>
              <a:gd name="connsiteX80" fmla="*/ 40414 w 4124164"/>
              <a:gd name="connsiteY80" fmla="*/ 130628 h 1202548"/>
              <a:gd name="connsiteX81" fmla="*/ 66540 w 4124164"/>
              <a:gd name="connsiteY81" fmla="*/ 65314 h 1202548"/>
              <a:gd name="connsiteX0" fmla="*/ 40414 w 4124164"/>
              <a:gd name="connsiteY0" fmla="*/ 378823 h 1202548"/>
              <a:gd name="connsiteX1" fmla="*/ 27351 w 4124164"/>
              <a:gd name="connsiteY1" fmla="*/ 300445 h 1202548"/>
              <a:gd name="connsiteX2" fmla="*/ 1226 w 4124164"/>
              <a:gd name="connsiteY2" fmla="*/ 248194 h 1202548"/>
              <a:gd name="connsiteX3" fmla="*/ 53477 w 4124164"/>
              <a:gd name="connsiteY3" fmla="*/ 117565 h 1202548"/>
              <a:gd name="connsiteX4" fmla="*/ 105728 w 4124164"/>
              <a:gd name="connsiteY4" fmla="*/ 104503 h 1202548"/>
              <a:gd name="connsiteX5" fmla="*/ 549866 w 4124164"/>
              <a:gd name="connsiteY5" fmla="*/ 91440 h 1202548"/>
              <a:gd name="connsiteX6" fmla="*/ 602117 w 4124164"/>
              <a:gd name="connsiteY6" fmla="*/ 52251 h 1202548"/>
              <a:gd name="connsiteX7" fmla="*/ 667431 w 4124164"/>
              <a:gd name="connsiteY7" fmla="*/ 26125 h 1202548"/>
              <a:gd name="connsiteX8" fmla="*/ 719683 w 4124164"/>
              <a:gd name="connsiteY8" fmla="*/ 0 h 1202548"/>
              <a:gd name="connsiteX9" fmla="*/ 706620 w 4124164"/>
              <a:gd name="connsiteY9" fmla="*/ 91440 h 1202548"/>
              <a:gd name="connsiteX10" fmla="*/ 758871 w 4124164"/>
              <a:gd name="connsiteY10" fmla="*/ 117565 h 1202548"/>
              <a:gd name="connsiteX11" fmla="*/ 994003 w 4124164"/>
              <a:gd name="connsiteY11" fmla="*/ 130628 h 1202548"/>
              <a:gd name="connsiteX12" fmla="*/ 837248 w 4124164"/>
              <a:gd name="connsiteY12" fmla="*/ 156754 h 1202548"/>
              <a:gd name="connsiteX13" fmla="*/ 784997 w 4124164"/>
              <a:gd name="connsiteY13" fmla="*/ 195943 h 1202548"/>
              <a:gd name="connsiteX14" fmla="*/ 732746 w 4124164"/>
              <a:gd name="connsiteY14" fmla="*/ 222068 h 1202548"/>
              <a:gd name="connsiteX15" fmla="*/ 776572 w 4124164"/>
              <a:gd name="connsiteY15" fmla="*/ 368127 h 1202548"/>
              <a:gd name="connsiteX16" fmla="*/ 1049323 w 4124164"/>
              <a:gd name="connsiteY16" fmla="*/ 278631 h 1202548"/>
              <a:gd name="connsiteX17" fmla="*/ 1294449 w 4124164"/>
              <a:gd name="connsiteY17" fmla="*/ 328707 h 1202548"/>
              <a:gd name="connsiteX18" fmla="*/ 1124631 w 4124164"/>
              <a:gd name="connsiteY18" fmla="*/ 326571 h 1202548"/>
              <a:gd name="connsiteX19" fmla="*/ 1098506 w 4124164"/>
              <a:gd name="connsiteY19" fmla="*/ 365760 h 1202548"/>
              <a:gd name="connsiteX20" fmla="*/ 1059317 w 4124164"/>
              <a:gd name="connsiteY20" fmla="*/ 404948 h 1202548"/>
              <a:gd name="connsiteX21" fmla="*/ 839862 w 4124164"/>
              <a:gd name="connsiteY21" fmla="*/ 699565 h 1202548"/>
              <a:gd name="connsiteX22" fmla="*/ 1294448 w 4124164"/>
              <a:gd name="connsiteY22" fmla="*/ 418011 h 1202548"/>
              <a:gd name="connsiteX23" fmla="*/ 1223321 w 4124164"/>
              <a:gd name="connsiteY23" fmla="*/ 547121 h 1202548"/>
              <a:gd name="connsiteX24" fmla="*/ 1292881 w 4124164"/>
              <a:gd name="connsiteY24" fmla="*/ 563595 h 1202548"/>
              <a:gd name="connsiteX25" fmla="*/ 1673271 w 4124164"/>
              <a:gd name="connsiteY25" fmla="*/ 352697 h 1202548"/>
              <a:gd name="connsiteX26" fmla="*/ 1934528 w 4124164"/>
              <a:gd name="connsiteY26" fmla="*/ 391885 h 1202548"/>
              <a:gd name="connsiteX27" fmla="*/ 1908403 w 4124164"/>
              <a:gd name="connsiteY27" fmla="*/ 431074 h 1202548"/>
              <a:gd name="connsiteX28" fmla="*/ 1850404 w 4124164"/>
              <a:gd name="connsiteY28" fmla="*/ 410095 h 1202548"/>
              <a:gd name="connsiteX29" fmla="*/ 1740610 w 4124164"/>
              <a:gd name="connsiteY29" fmla="*/ 452914 h 1202548"/>
              <a:gd name="connsiteX30" fmla="*/ 1592281 w 4124164"/>
              <a:gd name="connsiteY30" fmla="*/ 577971 h 1202548"/>
              <a:gd name="connsiteX31" fmla="*/ 1778231 w 4124164"/>
              <a:gd name="connsiteY31" fmla="*/ 528280 h 1202548"/>
              <a:gd name="connsiteX32" fmla="*/ 1816963 w 4124164"/>
              <a:gd name="connsiteY32" fmla="*/ 640080 h 1202548"/>
              <a:gd name="connsiteX33" fmla="*/ 1856151 w 4124164"/>
              <a:gd name="connsiteY33" fmla="*/ 613954 h 1202548"/>
              <a:gd name="connsiteX34" fmla="*/ 1895340 w 4124164"/>
              <a:gd name="connsiteY34" fmla="*/ 561703 h 1202548"/>
              <a:gd name="connsiteX35" fmla="*/ 1960654 w 4124164"/>
              <a:gd name="connsiteY35" fmla="*/ 457200 h 1202548"/>
              <a:gd name="connsiteX36" fmla="*/ 1999843 w 4124164"/>
              <a:gd name="connsiteY36" fmla="*/ 444137 h 1202548"/>
              <a:gd name="connsiteX37" fmla="*/ 2039031 w 4124164"/>
              <a:gd name="connsiteY37" fmla="*/ 613954 h 1202548"/>
              <a:gd name="connsiteX38" fmla="*/ 2078220 w 4124164"/>
              <a:gd name="connsiteY38" fmla="*/ 561703 h 1202548"/>
              <a:gd name="connsiteX39" fmla="*/ 2117408 w 4124164"/>
              <a:gd name="connsiteY39" fmla="*/ 535577 h 1202548"/>
              <a:gd name="connsiteX40" fmla="*/ 2130471 w 4124164"/>
              <a:gd name="connsiteY40" fmla="*/ 731520 h 1202548"/>
              <a:gd name="connsiteX41" fmla="*/ 2391728 w 4124164"/>
              <a:gd name="connsiteY41" fmla="*/ 692331 h 1202548"/>
              <a:gd name="connsiteX42" fmla="*/ 2496231 w 4124164"/>
              <a:gd name="connsiteY42" fmla="*/ 666205 h 1202548"/>
              <a:gd name="connsiteX43" fmla="*/ 2692174 w 4124164"/>
              <a:gd name="connsiteY43" fmla="*/ 600891 h 1202548"/>
              <a:gd name="connsiteX44" fmla="*/ 2744426 w 4124164"/>
              <a:gd name="connsiteY44" fmla="*/ 613954 h 1202548"/>
              <a:gd name="connsiteX45" fmla="*/ 2705237 w 4124164"/>
              <a:gd name="connsiteY45" fmla="*/ 770708 h 1202548"/>
              <a:gd name="connsiteX46" fmla="*/ 2731363 w 4124164"/>
              <a:gd name="connsiteY46" fmla="*/ 822960 h 1202548"/>
              <a:gd name="connsiteX47" fmla="*/ 2835866 w 4124164"/>
              <a:gd name="connsiteY47" fmla="*/ 783771 h 1202548"/>
              <a:gd name="connsiteX48" fmla="*/ 2914243 w 4124164"/>
              <a:gd name="connsiteY48" fmla="*/ 705394 h 1202548"/>
              <a:gd name="connsiteX49" fmla="*/ 2965449 w 4124164"/>
              <a:gd name="connsiteY49" fmla="*/ 775174 h 1202548"/>
              <a:gd name="connsiteX50" fmla="*/ 3063159 w 4124164"/>
              <a:gd name="connsiteY50" fmla="*/ 641779 h 1202548"/>
              <a:gd name="connsiteX51" fmla="*/ 3134744 w 4124164"/>
              <a:gd name="connsiteY51" fmla="*/ 622062 h 1202548"/>
              <a:gd name="connsiteX52" fmla="*/ 3135266 w 4124164"/>
              <a:gd name="connsiteY52" fmla="*/ 649887 h 1202548"/>
              <a:gd name="connsiteX53" fmla="*/ 3162437 w 4124164"/>
              <a:gd name="connsiteY53" fmla="*/ 901337 h 1202548"/>
              <a:gd name="connsiteX54" fmla="*/ 3201626 w 4124164"/>
              <a:gd name="connsiteY54" fmla="*/ 888274 h 1202548"/>
              <a:gd name="connsiteX55" fmla="*/ 3214688 w 4124164"/>
              <a:gd name="connsiteY55" fmla="*/ 849085 h 1202548"/>
              <a:gd name="connsiteX56" fmla="*/ 3253877 w 4124164"/>
              <a:gd name="connsiteY56" fmla="*/ 809897 h 1202548"/>
              <a:gd name="connsiteX57" fmla="*/ 3280003 w 4124164"/>
              <a:gd name="connsiteY57" fmla="*/ 770708 h 1202548"/>
              <a:gd name="connsiteX58" fmla="*/ 3387118 w 4124164"/>
              <a:gd name="connsiteY58" fmla="*/ 684610 h 1202548"/>
              <a:gd name="connsiteX59" fmla="*/ 3423694 w 4124164"/>
              <a:gd name="connsiteY59" fmla="*/ 770708 h 1202548"/>
              <a:gd name="connsiteX60" fmla="*/ 3384506 w 4124164"/>
              <a:gd name="connsiteY60" fmla="*/ 809897 h 1202548"/>
              <a:gd name="connsiteX61" fmla="*/ 3358380 w 4124164"/>
              <a:gd name="connsiteY61" fmla="*/ 888274 h 1202548"/>
              <a:gd name="connsiteX62" fmla="*/ 3345317 w 4124164"/>
              <a:gd name="connsiteY62" fmla="*/ 940525 h 1202548"/>
              <a:gd name="connsiteX63" fmla="*/ 3410631 w 4124164"/>
              <a:gd name="connsiteY63" fmla="*/ 927463 h 1202548"/>
              <a:gd name="connsiteX64" fmla="*/ 3449820 w 4124164"/>
              <a:gd name="connsiteY64" fmla="*/ 888274 h 1202548"/>
              <a:gd name="connsiteX65" fmla="*/ 3711077 w 4124164"/>
              <a:gd name="connsiteY65" fmla="*/ 843745 h 1202548"/>
              <a:gd name="connsiteX66" fmla="*/ 3632700 w 4124164"/>
              <a:gd name="connsiteY66" fmla="*/ 940525 h 1202548"/>
              <a:gd name="connsiteX67" fmla="*/ 4014136 w 4124164"/>
              <a:gd name="connsiteY67" fmla="*/ 806499 h 1202548"/>
              <a:gd name="connsiteX68" fmla="*/ 3866198 w 4124164"/>
              <a:gd name="connsiteY68" fmla="*/ 1008736 h 1202548"/>
              <a:gd name="connsiteX69" fmla="*/ 4123341 w 4124164"/>
              <a:gd name="connsiteY69" fmla="*/ 1088490 h 1202548"/>
              <a:gd name="connsiteX70" fmla="*/ 3763328 w 4124164"/>
              <a:gd name="connsiteY70" fmla="*/ 1071154 h 1202548"/>
              <a:gd name="connsiteX71" fmla="*/ 3567386 w 4124164"/>
              <a:gd name="connsiteY71" fmla="*/ 1110343 h 1202548"/>
              <a:gd name="connsiteX72" fmla="*/ 3475946 w 4124164"/>
              <a:gd name="connsiteY72" fmla="*/ 1149531 h 1202548"/>
              <a:gd name="connsiteX73" fmla="*/ 1294448 w 4124164"/>
              <a:gd name="connsiteY73" fmla="*/ 1162594 h 1202548"/>
              <a:gd name="connsiteX74" fmla="*/ 1046254 w 4124164"/>
              <a:gd name="connsiteY74" fmla="*/ 1188720 h 1202548"/>
              <a:gd name="connsiteX75" fmla="*/ 1007066 w 4124164"/>
              <a:gd name="connsiteY75" fmla="*/ 1201783 h 1202548"/>
              <a:gd name="connsiteX76" fmla="*/ 732641 w 4124164"/>
              <a:gd name="connsiteY76" fmla="*/ 1162594 h 1202548"/>
              <a:gd name="connsiteX77" fmla="*/ 549735 w 4124164"/>
              <a:gd name="connsiteY77" fmla="*/ 1149532 h 1202548"/>
              <a:gd name="connsiteX78" fmla="*/ 413196 w 4124164"/>
              <a:gd name="connsiteY78" fmla="*/ 1149530 h 1202548"/>
              <a:gd name="connsiteX79" fmla="*/ 80072 w 4124164"/>
              <a:gd name="connsiteY79" fmla="*/ 1162594 h 1202548"/>
              <a:gd name="connsiteX80" fmla="*/ 35132 w 4124164"/>
              <a:gd name="connsiteY80" fmla="*/ 1005839 h 1202548"/>
              <a:gd name="connsiteX81" fmla="*/ 40414 w 4124164"/>
              <a:gd name="connsiteY81" fmla="*/ 130628 h 1202548"/>
              <a:gd name="connsiteX82" fmla="*/ 66540 w 4124164"/>
              <a:gd name="connsiteY82" fmla="*/ 65314 h 1202548"/>
              <a:gd name="connsiteX0" fmla="*/ 40414 w 4124164"/>
              <a:gd name="connsiteY0" fmla="*/ 378823 h 1202548"/>
              <a:gd name="connsiteX1" fmla="*/ 27351 w 4124164"/>
              <a:gd name="connsiteY1" fmla="*/ 300445 h 1202548"/>
              <a:gd name="connsiteX2" fmla="*/ 1226 w 4124164"/>
              <a:gd name="connsiteY2" fmla="*/ 248194 h 1202548"/>
              <a:gd name="connsiteX3" fmla="*/ 53477 w 4124164"/>
              <a:gd name="connsiteY3" fmla="*/ 117565 h 1202548"/>
              <a:gd name="connsiteX4" fmla="*/ 105728 w 4124164"/>
              <a:gd name="connsiteY4" fmla="*/ 104503 h 1202548"/>
              <a:gd name="connsiteX5" fmla="*/ 549866 w 4124164"/>
              <a:gd name="connsiteY5" fmla="*/ 91440 h 1202548"/>
              <a:gd name="connsiteX6" fmla="*/ 602117 w 4124164"/>
              <a:gd name="connsiteY6" fmla="*/ 52251 h 1202548"/>
              <a:gd name="connsiteX7" fmla="*/ 667431 w 4124164"/>
              <a:gd name="connsiteY7" fmla="*/ 26125 h 1202548"/>
              <a:gd name="connsiteX8" fmla="*/ 719683 w 4124164"/>
              <a:gd name="connsiteY8" fmla="*/ 0 h 1202548"/>
              <a:gd name="connsiteX9" fmla="*/ 706620 w 4124164"/>
              <a:gd name="connsiteY9" fmla="*/ 91440 h 1202548"/>
              <a:gd name="connsiteX10" fmla="*/ 758871 w 4124164"/>
              <a:gd name="connsiteY10" fmla="*/ 117565 h 1202548"/>
              <a:gd name="connsiteX11" fmla="*/ 994003 w 4124164"/>
              <a:gd name="connsiteY11" fmla="*/ 130628 h 1202548"/>
              <a:gd name="connsiteX12" fmla="*/ 837248 w 4124164"/>
              <a:gd name="connsiteY12" fmla="*/ 156754 h 1202548"/>
              <a:gd name="connsiteX13" fmla="*/ 784997 w 4124164"/>
              <a:gd name="connsiteY13" fmla="*/ 195943 h 1202548"/>
              <a:gd name="connsiteX14" fmla="*/ 732746 w 4124164"/>
              <a:gd name="connsiteY14" fmla="*/ 222068 h 1202548"/>
              <a:gd name="connsiteX15" fmla="*/ 776572 w 4124164"/>
              <a:gd name="connsiteY15" fmla="*/ 368127 h 1202548"/>
              <a:gd name="connsiteX16" fmla="*/ 1049323 w 4124164"/>
              <a:gd name="connsiteY16" fmla="*/ 278631 h 1202548"/>
              <a:gd name="connsiteX17" fmla="*/ 1294449 w 4124164"/>
              <a:gd name="connsiteY17" fmla="*/ 328707 h 1202548"/>
              <a:gd name="connsiteX18" fmla="*/ 1124631 w 4124164"/>
              <a:gd name="connsiteY18" fmla="*/ 326571 h 1202548"/>
              <a:gd name="connsiteX19" fmla="*/ 1098506 w 4124164"/>
              <a:gd name="connsiteY19" fmla="*/ 365760 h 1202548"/>
              <a:gd name="connsiteX20" fmla="*/ 1059317 w 4124164"/>
              <a:gd name="connsiteY20" fmla="*/ 404948 h 1202548"/>
              <a:gd name="connsiteX21" fmla="*/ 941163 w 4124164"/>
              <a:gd name="connsiteY21" fmla="*/ 490597 h 1202548"/>
              <a:gd name="connsiteX22" fmla="*/ 839862 w 4124164"/>
              <a:gd name="connsiteY22" fmla="*/ 699565 h 1202548"/>
              <a:gd name="connsiteX23" fmla="*/ 1294448 w 4124164"/>
              <a:gd name="connsiteY23" fmla="*/ 418011 h 1202548"/>
              <a:gd name="connsiteX24" fmla="*/ 1223321 w 4124164"/>
              <a:gd name="connsiteY24" fmla="*/ 547121 h 1202548"/>
              <a:gd name="connsiteX25" fmla="*/ 1292881 w 4124164"/>
              <a:gd name="connsiteY25" fmla="*/ 563595 h 1202548"/>
              <a:gd name="connsiteX26" fmla="*/ 1673271 w 4124164"/>
              <a:gd name="connsiteY26" fmla="*/ 352697 h 1202548"/>
              <a:gd name="connsiteX27" fmla="*/ 1934528 w 4124164"/>
              <a:gd name="connsiteY27" fmla="*/ 391885 h 1202548"/>
              <a:gd name="connsiteX28" fmla="*/ 1908403 w 4124164"/>
              <a:gd name="connsiteY28" fmla="*/ 431074 h 1202548"/>
              <a:gd name="connsiteX29" fmla="*/ 1850404 w 4124164"/>
              <a:gd name="connsiteY29" fmla="*/ 410095 h 1202548"/>
              <a:gd name="connsiteX30" fmla="*/ 1740610 w 4124164"/>
              <a:gd name="connsiteY30" fmla="*/ 452914 h 1202548"/>
              <a:gd name="connsiteX31" fmla="*/ 1592281 w 4124164"/>
              <a:gd name="connsiteY31" fmla="*/ 577971 h 1202548"/>
              <a:gd name="connsiteX32" fmla="*/ 1778231 w 4124164"/>
              <a:gd name="connsiteY32" fmla="*/ 528280 h 1202548"/>
              <a:gd name="connsiteX33" fmla="*/ 1816963 w 4124164"/>
              <a:gd name="connsiteY33" fmla="*/ 640080 h 1202548"/>
              <a:gd name="connsiteX34" fmla="*/ 1856151 w 4124164"/>
              <a:gd name="connsiteY34" fmla="*/ 613954 h 1202548"/>
              <a:gd name="connsiteX35" fmla="*/ 1895340 w 4124164"/>
              <a:gd name="connsiteY35" fmla="*/ 561703 h 1202548"/>
              <a:gd name="connsiteX36" fmla="*/ 1960654 w 4124164"/>
              <a:gd name="connsiteY36" fmla="*/ 457200 h 1202548"/>
              <a:gd name="connsiteX37" fmla="*/ 1999843 w 4124164"/>
              <a:gd name="connsiteY37" fmla="*/ 444137 h 1202548"/>
              <a:gd name="connsiteX38" fmla="*/ 2039031 w 4124164"/>
              <a:gd name="connsiteY38" fmla="*/ 613954 h 1202548"/>
              <a:gd name="connsiteX39" fmla="*/ 2078220 w 4124164"/>
              <a:gd name="connsiteY39" fmla="*/ 561703 h 1202548"/>
              <a:gd name="connsiteX40" fmla="*/ 2117408 w 4124164"/>
              <a:gd name="connsiteY40" fmla="*/ 535577 h 1202548"/>
              <a:gd name="connsiteX41" fmla="*/ 2130471 w 4124164"/>
              <a:gd name="connsiteY41" fmla="*/ 731520 h 1202548"/>
              <a:gd name="connsiteX42" fmla="*/ 2391728 w 4124164"/>
              <a:gd name="connsiteY42" fmla="*/ 692331 h 1202548"/>
              <a:gd name="connsiteX43" fmla="*/ 2496231 w 4124164"/>
              <a:gd name="connsiteY43" fmla="*/ 666205 h 1202548"/>
              <a:gd name="connsiteX44" fmla="*/ 2692174 w 4124164"/>
              <a:gd name="connsiteY44" fmla="*/ 600891 h 1202548"/>
              <a:gd name="connsiteX45" fmla="*/ 2744426 w 4124164"/>
              <a:gd name="connsiteY45" fmla="*/ 613954 h 1202548"/>
              <a:gd name="connsiteX46" fmla="*/ 2705237 w 4124164"/>
              <a:gd name="connsiteY46" fmla="*/ 770708 h 1202548"/>
              <a:gd name="connsiteX47" fmla="*/ 2731363 w 4124164"/>
              <a:gd name="connsiteY47" fmla="*/ 822960 h 1202548"/>
              <a:gd name="connsiteX48" fmla="*/ 2835866 w 4124164"/>
              <a:gd name="connsiteY48" fmla="*/ 783771 h 1202548"/>
              <a:gd name="connsiteX49" fmla="*/ 2914243 w 4124164"/>
              <a:gd name="connsiteY49" fmla="*/ 705394 h 1202548"/>
              <a:gd name="connsiteX50" fmla="*/ 2965449 w 4124164"/>
              <a:gd name="connsiteY50" fmla="*/ 775174 h 1202548"/>
              <a:gd name="connsiteX51" fmla="*/ 3063159 w 4124164"/>
              <a:gd name="connsiteY51" fmla="*/ 641779 h 1202548"/>
              <a:gd name="connsiteX52" fmla="*/ 3134744 w 4124164"/>
              <a:gd name="connsiteY52" fmla="*/ 622062 h 1202548"/>
              <a:gd name="connsiteX53" fmla="*/ 3135266 w 4124164"/>
              <a:gd name="connsiteY53" fmla="*/ 649887 h 1202548"/>
              <a:gd name="connsiteX54" fmla="*/ 3162437 w 4124164"/>
              <a:gd name="connsiteY54" fmla="*/ 901337 h 1202548"/>
              <a:gd name="connsiteX55" fmla="*/ 3201626 w 4124164"/>
              <a:gd name="connsiteY55" fmla="*/ 888274 h 1202548"/>
              <a:gd name="connsiteX56" fmla="*/ 3214688 w 4124164"/>
              <a:gd name="connsiteY56" fmla="*/ 849085 h 1202548"/>
              <a:gd name="connsiteX57" fmla="*/ 3253877 w 4124164"/>
              <a:gd name="connsiteY57" fmla="*/ 809897 h 1202548"/>
              <a:gd name="connsiteX58" fmla="*/ 3280003 w 4124164"/>
              <a:gd name="connsiteY58" fmla="*/ 770708 h 1202548"/>
              <a:gd name="connsiteX59" fmla="*/ 3387118 w 4124164"/>
              <a:gd name="connsiteY59" fmla="*/ 684610 h 1202548"/>
              <a:gd name="connsiteX60" fmla="*/ 3423694 w 4124164"/>
              <a:gd name="connsiteY60" fmla="*/ 770708 h 1202548"/>
              <a:gd name="connsiteX61" fmla="*/ 3384506 w 4124164"/>
              <a:gd name="connsiteY61" fmla="*/ 809897 h 1202548"/>
              <a:gd name="connsiteX62" fmla="*/ 3358380 w 4124164"/>
              <a:gd name="connsiteY62" fmla="*/ 888274 h 1202548"/>
              <a:gd name="connsiteX63" fmla="*/ 3345317 w 4124164"/>
              <a:gd name="connsiteY63" fmla="*/ 940525 h 1202548"/>
              <a:gd name="connsiteX64" fmla="*/ 3410631 w 4124164"/>
              <a:gd name="connsiteY64" fmla="*/ 927463 h 1202548"/>
              <a:gd name="connsiteX65" fmla="*/ 3449820 w 4124164"/>
              <a:gd name="connsiteY65" fmla="*/ 888274 h 1202548"/>
              <a:gd name="connsiteX66" fmla="*/ 3711077 w 4124164"/>
              <a:gd name="connsiteY66" fmla="*/ 843745 h 1202548"/>
              <a:gd name="connsiteX67" fmla="*/ 3632700 w 4124164"/>
              <a:gd name="connsiteY67" fmla="*/ 940525 h 1202548"/>
              <a:gd name="connsiteX68" fmla="*/ 4014136 w 4124164"/>
              <a:gd name="connsiteY68" fmla="*/ 806499 h 1202548"/>
              <a:gd name="connsiteX69" fmla="*/ 3866198 w 4124164"/>
              <a:gd name="connsiteY69" fmla="*/ 1008736 h 1202548"/>
              <a:gd name="connsiteX70" fmla="*/ 4123341 w 4124164"/>
              <a:gd name="connsiteY70" fmla="*/ 1088490 h 1202548"/>
              <a:gd name="connsiteX71" fmla="*/ 3763328 w 4124164"/>
              <a:gd name="connsiteY71" fmla="*/ 1071154 h 1202548"/>
              <a:gd name="connsiteX72" fmla="*/ 3567386 w 4124164"/>
              <a:gd name="connsiteY72" fmla="*/ 1110343 h 1202548"/>
              <a:gd name="connsiteX73" fmla="*/ 3475946 w 4124164"/>
              <a:gd name="connsiteY73" fmla="*/ 1149531 h 1202548"/>
              <a:gd name="connsiteX74" fmla="*/ 1294448 w 4124164"/>
              <a:gd name="connsiteY74" fmla="*/ 1162594 h 1202548"/>
              <a:gd name="connsiteX75" fmla="*/ 1046254 w 4124164"/>
              <a:gd name="connsiteY75" fmla="*/ 1188720 h 1202548"/>
              <a:gd name="connsiteX76" fmla="*/ 1007066 w 4124164"/>
              <a:gd name="connsiteY76" fmla="*/ 1201783 h 1202548"/>
              <a:gd name="connsiteX77" fmla="*/ 732641 w 4124164"/>
              <a:gd name="connsiteY77" fmla="*/ 1162594 h 1202548"/>
              <a:gd name="connsiteX78" fmla="*/ 549735 w 4124164"/>
              <a:gd name="connsiteY78" fmla="*/ 1149532 h 1202548"/>
              <a:gd name="connsiteX79" fmla="*/ 413196 w 4124164"/>
              <a:gd name="connsiteY79" fmla="*/ 1149530 h 1202548"/>
              <a:gd name="connsiteX80" fmla="*/ 80072 w 4124164"/>
              <a:gd name="connsiteY80" fmla="*/ 1162594 h 1202548"/>
              <a:gd name="connsiteX81" fmla="*/ 35132 w 4124164"/>
              <a:gd name="connsiteY81" fmla="*/ 1005839 h 1202548"/>
              <a:gd name="connsiteX82" fmla="*/ 40414 w 4124164"/>
              <a:gd name="connsiteY82" fmla="*/ 130628 h 1202548"/>
              <a:gd name="connsiteX83" fmla="*/ 66540 w 4124164"/>
              <a:gd name="connsiteY83" fmla="*/ 65314 h 1202548"/>
              <a:gd name="connsiteX0" fmla="*/ 40414 w 4124164"/>
              <a:gd name="connsiteY0" fmla="*/ 367098 h 1190823"/>
              <a:gd name="connsiteX1" fmla="*/ 27351 w 4124164"/>
              <a:gd name="connsiteY1" fmla="*/ 288720 h 1190823"/>
              <a:gd name="connsiteX2" fmla="*/ 1226 w 4124164"/>
              <a:gd name="connsiteY2" fmla="*/ 236469 h 1190823"/>
              <a:gd name="connsiteX3" fmla="*/ 53477 w 4124164"/>
              <a:gd name="connsiteY3" fmla="*/ 105840 h 1190823"/>
              <a:gd name="connsiteX4" fmla="*/ 105728 w 4124164"/>
              <a:gd name="connsiteY4" fmla="*/ 92778 h 1190823"/>
              <a:gd name="connsiteX5" fmla="*/ 549866 w 4124164"/>
              <a:gd name="connsiteY5" fmla="*/ 79715 h 1190823"/>
              <a:gd name="connsiteX6" fmla="*/ 602117 w 4124164"/>
              <a:gd name="connsiteY6" fmla="*/ 40526 h 1190823"/>
              <a:gd name="connsiteX7" fmla="*/ 667431 w 4124164"/>
              <a:gd name="connsiteY7" fmla="*/ 14400 h 1190823"/>
              <a:gd name="connsiteX8" fmla="*/ 470444 w 4124164"/>
              <a:gd name="connsiteY8" fmla="*/ 280317 h 1190823"/>
              <a:gd name="connsiteX9" fmla="*/ 706620 w 4124164"/>
              <a:gd name="connsiteY9" fmla="*/ 79715 h 1190823"/>
              <a:gd name="connsiteX10" fmla="*/ 758871 w 4124164"/>
              <a:gd name="connsiteY10" fmla="*/ 105840 h 1190823"/>
              <a:gd name="connsiteX11" fmla="*/ 994003 w 4124164"/>
              <a:gd name="connsiteY11" fmla="*/ 118903 h 1190823"/>
              <a:gd name="connsiteX12" fmla="*/ 837248 w 4124164"/>
              <a:gd name="connsiteY12" fmla="*/ 145029 h 1190823"/>
              <a:gd name="connsiteX13" fmla="*/ 784997 w 4124164"/>
              <a:gd name="connsiteY13" fmla="*/ 184218 h 1190823"/>
              <a:gd name="connsiteX14" fmla="*/ 732746 w 4124164"/>
              <a:gd name="connsiteY14" fmla="*/ 210343 h 1190823"/>
              <a:gd name="connsiteX15" fmla="*/ 776572 w 4124164"/>
              <a:gd name="connsiteY15" fmla="*/ 356402 h 1190823"/>
              <a:gd name="connsiteX16" fmla="*/ 1049323 w 4124164"/>
              <a:gd name="connsiteY16" fmla="*/ 266906 h 1190823"/>
              <a:gd name="connsiteX17" fmla="*/ 1294449 w 4124164"/>
              <a:gd name="connsiteY17" fmla="*/ 316982 h 1190823"/>
              <a:gd name="connsiteX18" fmla="*/ 1124631 w 4124164"/>
              <a:gd name="connsiteY18" fmla="*/ 314846 h 1190823"/>
              <a:gd name="connsiteX19" fmla="*/ 1098506 w 4124164"/>
              <a:gd name="connsiteY19" fmla="*/ 354035 h 1190823"/>
              <a:gd name="connsiteX20" fmla="*/ 1059317 w 4124164"/>
              <a:gd name="connsiteY20" fmla="*/ 393223 h 1190823"/>
              <a:gd name="connsiteX21" fmla="*/ 941163 w 4124164"/>
              <a:gd name="connsiteY21" fmla="*/ 478872 h 1190823"/>
              <a:gd name="connsiteX22" fmla="*/ 839862 w 4124164"/>
              <a:gd name="connsiteY22" fmla="*/ 687840 h 1190823"/>
              <a:gd name="connsiteX23" fmla="*/ 1294448 w 4124164"/>
              <a:gd name="connsiteY23" fmla="*/ 406286 h 1190823"/>
              <a:gd name="connsiteX24" fmla="*/ 1223321 w 4124164"/>
              <a:gd name="connsiteY24" fmla="*/ 535396 h 1190823"/>
              <a:gd name="connsiteX25" fmla="*/ 1292881 w 4124164"/>
              <a:gd name="connsiteY25" fmla="*/ 551870 h 1190823"/>
              <a:gd name="connsiteX26" fmla="*/ 1673271 w 4124164"/>
              <a:gd name="connsiteY26" fmla="*/ 340972 h 1190823"/>
              <a:gd name="connsiteX27" fmla="*/ 1934528 w 4124164"/>
              <a:gd name="connsiteY27" fmla="*/ 380160 h 1190823"/>
              <a:gd name="connsiteX28" fmla="*/ 1908403 w 4124164"/>
              <a:gd name="connsiteY28" fmla="*/ 419349 h 1190823"/>
              <a:gd name="connsiteX29" fmla="*/ 1850404 w 4124164"/>
              <a:gd name="connsiteY29" fmla="*/ 398370 h 1190823"/>
              <a:gd name="connsiteX30" fmla="*/ 1740610 w 4124164"/>
              <a:gd name="connsiteY30" fmla="*/ 441189 h 1190823"/>
              <a:gd name="connsiteX31" fmla="*/ 1592281 w 4124164"/>
              <a:gd name="connsiteY31" fmla="*/ 566246 h 1190823"/>
              <a:gd name="connsiteX32" fmla="*/ 1778231 w 4124164"/>
              <a:gd name="connsiteY32" fmla="*/ 516555 h 1190823"/>
              <a:gd name="connsiteX33" fmla="*/ 1816963 w 4124164"/>
              <a:gd name="connsiteY33" fmla="*/ 628355 h 1190823"/>
              <a:gd name="connsiteX34" fmla="*/ 1856151 w 4124164"/>
              <a:gd name="connsiteY34" fmla="*/ 602229 h 1190823"/>
              <a:gd name="connsiteX35" fmla="*/ 1895340 w 4124164"/>
              <a:gd name="connsiteY35" fmla="*/ 549978 h 1190823"/>
              <a:gd name="connsiteX36" fmla="*/ 1960654 w 4124164"/>
              <a:gd name="connsiteY36" fmla="*/ 445475 h 1190823"/>
              <a:gd name="connsiteX37" fmla="*/ 1999843 w 4124164"/>
              <a:gd name="connsiteY37" fmla="*/ 432412 h 1190823"/>
              <a:gd name="connsiteX38" fmla="*/ 2039031 w 4124164"/>
              <a:gd name="connsiteY38" fmla="*/ 602229 h 1190823"/>
              <a:gd name="connsiteX39" fmla="*/ 2078220 w 4124164"/>
              <a:gd name="connsiteY39" fmla="*/ 549978 h 1190823"/>
              <a:gd name="connsiteX40" fmla="*/ 2117408 w 4124164"/>
              <a:gd name="connsiteY40" fmla="*/ 523852 h 1190823"/>
              <a:gd name="connsiteX41" fmla="*/ 2130471 w 4124164"/>
              <a:gd name="connsiteY41" fmla="*/ 719795 h 1190823"/>
              <a:gd name="connsiteX42" fmla="*/ 2391728 w 4124164"/>
              <a:gd name="connsiteY42" fmla="*/ 680606 h 1190823"/>
              <a:gd name="connsiteX43" fmla="*/ 2496231 w 4124164"/>
              <a:gd name="connsiteY43" fmla="*/ 654480 h 1190823"/>
              <a:gd name="connsiteX44" fmla="*/ 2692174 w 4124164"/>
              <a:gd name="connsiteY44" fmla="*/ 589166 h 1190823"/>
              <a:gd name="connsiteX45" fmla="*/ 2744426 w 4124164"/>
              <a:gd name="connsiteY45" fmla="*/ 602229 h 1190823"/>
              <a:gd name="connsiteX46" fmla="*/ 2705237 w 4124164"/>
              <a:gd name="connsiteY46" fmla="*/ 758983 h 1190823"/>
              <a:gd name="connsiteX47" fmla="*/ 2731363 w 4124164"/>
              <a:gd name="connsiteY47" fmla="*/ 811235 h 1190823"/>
              <a:gd name="connsiteX48" fmla="*/ 2835866 w 4124164"/>
              <a:gd name="connsiteY48" fmla="*/ 772046 h 1190823"/>
              <a:gd name="connsiteX49" fmla="*/ 2914243 w 4124164"/>
              <a:gd name="connsiteY49" fmla="*/ 693669 h 1190823"/>
              <a:gd name="connsiteX50" fmla="*/ 2965449 w 4124164"/>
              <a:gd name="connsiteY50" fmla="*/ 763449 h 1190823"/>
              <a:gd name="connsiteX51" fmla="*/ 3063159 w 4124164"/>
              <a:gd name="connsiteY51" fmla="*/ 630054 h 1190823"/>
              <a:gd name="connsiteX52" fmla="*/ 3134744 w 4124164"/>
              <a:gd name="connsiteY52" fmla="*/ 610337 h 1190823"/>
              <a:gd name="connsiteX53" fmla="*/ 3135266 w 4124164"/>
              <a:gd name="connsiteY53" fmla="*/ 638162 h 1190823"/>
              <a:gd name="connsiteX54" fmla="*/ 3162437 w 4124164"/>
              <a:gd name="connsiteY54" fmla="*/ 889612 h 1190823"/>
              <a:gd name="connsiteX55" fmla="*/ 3201626 w 4124164"/>
              <a:gd name="connsiteY55" fmla="*/ 876549 h 1190823"/>
              <a:gd name="connsiteX56" fmla="*/ 3214688 w 4124164"/>
              <a:gd name="connsiteY56" fmla="*/ 837360 h 1190823"/>
              <a:gd name="connsiteX57" fmla="*/ 3253877 w 4124164"/>
              <a:gd name="connsiteY57" fmla="*/ 798172 h 1190823"/>
              <a:gd name="connsiteX58" fmla="*/ 3280003 w 4124164"/>
              <a:gd name="connsiteY58" fmla="*/ 758983 h 1190823"/>
              <a:gd name="connsiteX59" fmla="*/ 3387118 w 4124164"/>
              <a:gd name="connsiteY59" fmla="*/ 672885 h 1190823"/>
              <a:gd name="connsiteX60" fmla="*/ 3423694 w 4124164"/>
              <a:gd name="connsiteY60" fmla="*/ 758983 h 1190823"/>
              <a:gd name="connsiteX61" fmla="*/ 3384506 w 4124164"/>
              <a:gd name="connsiteY61" fmla="*/ 798172 h 1190823"/>
              <a:gd name="connsiteX62" fmla="*/ 3358380 w 4124164"/>
              <a:gd name="connsiteY62" fmla="*/ 876549 h 1190823"/>
              <a:gd name="connsiteX63" fmla="*/ 3345317 w 4124164"/>
              <a:gd name="connsiteY63" fmla="*/ 928800 h 1190823"/>
              <a:gd name="connsiteX64" fmla="*/ 3410631 w 4124164"/>
              <a:gd name="connsiteY64" fmla="*/ 915738 h 1190823"/>
              <a:gd name="connsiteX65" fmla="*/ 3449820 w 4124164"/>
              <a:gd name="connsiteY65" fmla="*/ 876549 h 1190823"/>
              <a:gd name="connsiteX66" fmla="*/ 3711077 w 4124164"/>
              <a:gd name="connsiteY66" fmla="*/ 832020 h 1190823"/>
              <a:gd name="connsiteX67" fmla="*/ 3632700 w 4124164"/>
              <a:gd name="connsiteY67" fmla="*/ 928800 h 1190823"/>
              <a:gd name="connsiteX68" fmla="*/ 4014136 w 4124164"/>
              <a:gd name="connsiteY68" fmla="*/ 794774 h 1190823"/>
              <a:gd name="connsiteX69" fmla="*/ 3866198 w 4124164"/>
              <a:gd name="connsiteY69" fmla="*/ 997011 h 1190823"/>
              <a:gd name="connsiteX70" fmla="*/ 4123341 w 4124164"/>
              <a:gd name="connsiteY70" fmla="*/ 1076765 h 1190823"/>
              <a:gd name="connsiteX71" fmla="*/ 3763328 w 4124164"/>
              <a:gd name="connsiteY71" fmla="*/ 1059429 h 1190823"/>
              <a:gd name="connsiteX72" fmla="*/ 3567386 w 4124164"/>
              <a:gd name="connsiteY72" fmla="*/ 1098618 h 1190823"/>
              <a:gd name="connsiteX73" fmla="*/ 3475946 w 4124164"/>
              <a:gd name="connsiteY73" fmla="*/ 1137806 h 1190823"/>
              <a:gd name="connsiteX74" fmla="*/ 1294448 w 4124164"/>
              <a:gd name="connsiteY74" fmla="*/ 1150869 h 1190823"/>
              <a:gd name="connsiteX75" fmla="*/ 1046254 w 4124164"/>
              <a:gd name="connsiteY75" fmla="*/ 1176995 h 1190823"/>
              <a:gd name="connsiteX76" fmla="*/ 1007066 w 4124164"/>
              <a:gd name="connsiteY76" fmla="*/ 1190058 h 1190823"/>
              <a:gd name="connsiteX77" fmla="*/ 732641 w 4124164"/>
              <a:gd name="connsiteY77" fmla="*/ 1150869 h 1190823"/>
              <a:gd name="connsiteX78" fmla="*/ 549735 w 4124164"/>
              <a:gd name="connsiteY78" fmla="*/ 1137807 h 1190823"/>
              <a:gd name="connsiteX79" fmla="*/ 413196 w 4124164"/>
              <a:gd name="connsiteY79" fmla="*/ 1137805 h 1190823"/>
              <a:gd name="connsiteX80" fmla="*/ 80072 w 4124164"/>
              <a:gd name="connsiteY80" fmla="*/ 1150869 h 1190823"/>
              <a:gd name="connsiteX81" fmla="*/ 35132 w 4124164"/>
              <a:gd name="connsiteY81" fmla="*/ 994114 h 1190823"/>
              <a:gd name="connsiteX82" fmla="*/ 40414 w 4124164"/>
              <a:gd name="connsiteY82" fmla="*/ 118903 h 1190823"/>
              <a:gd name="connsiteX83" fmla="*/ 66540 w 4124164"/>
              <a:gd name="connsiteY83" fmla="*/ 53589 h 1190823"/>
              <a:gd name="connsiteX0" fmla="*/ 40414 w 4124164"/>
              <a:gd name="connsiteY0" fmla="*/ 347815 h 1171540"/>
              <a:gd name="connsiteX1" fmla="*/ 27351 w 4124164"/>
              <a:gd name="connsiteY1" fmla="*/ 269437 h 1171540"/>
              <a:gd name="connsiteX2" fmla="*/ 1226 w 4124164"/>
              <a:gd name="connsiteY2" fmla="*/ 217186 h 1171540"/>
              <a:gd name="connsiteX3" fmla="*/ 53477 w 4124164"/>
              <a:gd name="connsiteY3" fmla="*/ 86557 h 1171540"/>
              <a:gd name="connsiteX4" fmla="*/ 105728 w 4124164"/>
              <a:gd name="connsiteY4" fmla="*/ 73495 h 1171540"/>
              <a:gd name="connsiteX5" fmla="*/ 549866 w 4124164"/>
              <a:gd name="connsiteY5" fmla="*/ 60432 h 1171540"/>
              <a:gd name="connsiteX6" fmla="*/ 602117 w 4124164"/>
              <a:gd name="connsiteY6" fmla="*/ 21243 h 1171540"/>
              <a:gd name="connsiteX7" fmla="*/ 709755 w 4124164"/>
              <a:gd name="connsiteY7" fmla="*/ 18668 h 1171540"/>
              <a:gd name="connsiteX8" fmla="*/ 470444 w 4124164"/>
              <a:gd name="connsiteY8" fmla="*/ 261034 h 1171540"/>
              <a:gd name="connsiteX9" fmla="*/ 706620 w 4124164"/>
              <a:gd name="connsiteY9" fmla="*/ 60432 h 1171540"/>
              <a:gd name="connsiteX10" fmla="*/ 758871 w 4124164"/>
              <a:gd name="connsiteY10" fmla="*/ 86557 h 1171540"/>
              <a:gd name="connsiteX11" fmla="*/ 994003 w 4124164"/>
              <a:gd name="connsiteY11" fmla="*/ 99620 h 1171540"/>
              <a:gd name="connsiteX12" fmla="*/ 837248 w 4124164"/>
              <a:gd name="connsiteY12" fmla="*/ 125746 h 1171540"/>
              <a:gd name="connsiteX13" fmla="*/ 784997 w 4124164"/>
              <a:gd name="connsiteY13" fmla="*/ 164935 h 1171540"/>
              <a:gd name="connsiteX14" fmla="*/ 732746 w 4124164"/>
              <a:gd name="connsiteY14" fmla="*/ 191060 h 1171540"/>
              <a:gd name="connsiteX15" fmla="*/ 776572 w 4124164"/>
              <a:gd name="connsiteY15" fmla="*/ 337119 h 1171540"/>
              <a:gd name="connsiteX16" fmla="*/ 1049323 w 4124164"/>
              <a:gd name="connsiteY16" fmla="*/ 247623 h 1171540"/>
              <a:gd name="connsiteX17" fmla="*/ 1294449 w 4124164"/>
              <a:gd name="connsiteY17" fmla="*/ 297699 h 1171540"/>
              <a:gd name="connsiteX18" fmla="*/ 1124631 w 4124164"/>
              <a:gd name="connsiteY18" fmla="*/ 295563 h 1171540"/>
              <a:gd name="connsiteX19" fmla="*/ 1098506 w 4124164"/>
              <a:gd name="connsiteY19" fmla="*/ 334752 h 1171540"/>
              <a:gd name="connsiteX20" fmla="*/ 1059317 w 4124164"/>
              <a:gd name="connsiteY20" fmla="*/ 373940 h 1171540"/>
              <a:gd name="connsiteX21" fmla="*/ 941163 w 4124164"/>
              <a:gd name="connsiteY21" fmla="*/ 459589 h 1171540"/>
              <a:gd name="connsiteX22" fmla="*/ 839862 w 4124164"/>
              <a:gd name="connsiteY22" fmla="*/ 668557 h 1171540"/>
              <a:gd name="connsiteX23" fmla="*/ 1294448 w 4124164"/>
              <a:gd name="connsiteY23" fmla="*/ 387003 h 1171540"/>
              <a:gd name="connsiteX24" fmla="*/ 1223321 w 4124164"/>
              <a:gd name="connsiteY24" fmla="*/ 516113 h 1171540"/>
              <a:gd name="connsiteX25" fmla="*/ 1292881 w 4124164"/>
              <a:gd name="connsiteY25" fmla="*/ 532587 h 1171540"/>
              <a:gd name="connsiteX26" fmla="*/ 1673271 w 4124164"/>
              <a:gd name="connsiteY26" fmla="*/ 321689 h 1171540"/>
              <a:gd name="connsiteX27" fmla="*/ 1934528 w 4124164"/>
              <a:gd name="connsiteY27" fmla="*/ 360877 h 1171540"/>
              <a:gd name="connsiteX28" fmla="*/ 1908403 w 4124164"/>
              <a:gd name="connsiteY28" fmla="*/ 400066 h 1171540"/>
              <a:gd name="connsiteX29" fmla="*/ 1850404 w 4124164"/>
              <a:gd name="connsiteY29" fmla="*/ 379087 h 1171540"/>
              <a:gd name="connsiteX30" fmla="*/ 1740610 w 4124164"/>
              <a:gd name="connsiteY30" fmla="*/ 421906 h 1171540"/>
              <a:gd name="connsiteX31" fmla="*/ 1592281 w 4124164"/>
              <a:gd name="connsiteY31" fmla="*/ 546963 h 1171540"/>
              <a:gd name="connsiteX32" fmla="*/ 1778231 w 4124164"/>
              <a:gd name="connsiteY32" fmla="*/ 497272 h 1171540"/>
              <a:gd name="connsiteX33" fmla="*/ 1816963 w 4124164"/>
              <a:gd name="connsiteY33" fmla="*/ 609072 h 1171540"/>
              <a:gd name="connsiteX34" fmla="*/ 1856151 w 4124164"/>
              <a:gd name="connsiteY34" fmla="*/ 582946 h 1171540"/>
              <a:gd name="connsiteX35" fmla="*/ 1895340 w 4124164"/>
              <a:gd name="connsiteY35" fmla="*/ 530695 h 1171540"/>
              <a:gd name="connsiteX36" fmla="*/ 1960654 w 4124164"/>
              <a:gd name="connsiteY36" fmla="*/ 426192 h 1171540"/>
              <a:gd name="connsiteX37" fmla="*/ 1999843 w 4124164"/>
              <a:gd name="connsiteY37" fmla="*/ 413129 h 1171540"/>
              <a:gd name="connsiteX38" fmla="*/ 2039031 w 4124164"/>
              <a:gd name="connsiteY38" fmla="*/ 582946 h 1171540"/>
              <a:gd name="connsiteX39" fmla="*/ 2078220 w 4124164"/>
              <a:gd name="connsiteY39" fmla="*/ 530695 h 1171540"/>
              <a:gd name="connsiteX40" fmla="*/ 2117408 w 4124164"/>
              <a:gd name="connsiteY40" fmla="*/ 504569 h 1171540"/>
              <a:gd name="connsiteX41" fmla="*/ 2130471 w 4124164"/>
              <a:gd name="connsiteY41" fmla="*/ 700512 h 1171540"/>
              <a:gd name="connsiteX42" fmla="*/ 2391728 w 4124164"/>
              <a:gd name="connsiteY42" fmla="*/ 661323 h 1171540"/>
              <a:gd name="connsiteX43" fmla="*/ 2496231 w 4124164"/>
              <a:gd name="connsiteY43" fmla="*/ 635197 h 1171540"/>
              <a:gd name="connsiteX44" fmla="*/ 2692174 w 4124164"/>
              <a:gd name="connsiteY44" fmla="*/ 569883 h 1171540"/>
              <a:gd name="connsiteX45" fmla="*/ 2744426 w 4124164"/>
              <a:gd name="connsiteY45" fmla="*/ 582946 h 1171540"/>
              <a:gd name="connsiteX46" fmla="*/ 2705237 w 4124164"/>
              <a:gd name="connsiteY46" fmla="*/ 739700 h 1171540"/>
              <a:gd name="connsiteX47" fmla="*/ 2731363 w 4124164"/>
              <a:gd name="connsiteY47" fmla="*/ 791952 h 1171540"/>
              <a:gd name="connsiteX48" fmla="*/ 2835866 w 4124164"/>
              <a:gd name="connsiteY48" fmla="*/ 752763 h 1171540"/>
              <a:gd name="connsiteX49" fmla="*/ 2914243 w 4124164"/>
              <a:gd name="connsiteY49" fmla="*/ 674386 h 1171540"/>
              <a:gd name="connsiteX50" fmla="*/ 2965449 w 4124164"/>
              <a:gd name="connsiteY50" fmla="*/ 744166 h 1171540"/>
              <a:gd name="connsiteX51" fmla="*/ 3063159 w 4124164"/>
              <a:gd name="connsiteY51" fmla="*/ 610771 h 1171540"/>
              <a:gd name="connsiteX52" fmla="*/ 3134744 w 4124164"/>
              <a:gd name="connsiteY52" fmla="*/ 591054 h 1171540"/>
              <a:gd name="connsiteX53" fmla="*/ 3135266 w 4124164"/>
              <a:gd name="connsiteY53" fmla="*/ 618879 h 1171540"/>
              <a:gd name="connsiteX54" fmla="*/ 3162437 w 4124164"/>
              <a:gd name="connsiteY54" fmla="*/ 870329 h 1171540"/>
              <a:gd name="connsiteX55" fmla="*/ 3201626 w 4124164"/>
              <a:gd name="connsiteY55" fmla="*/ 857266 h 1171540"/>
              <a:gd name="connsiteX56" fmla="*/ 3214688 w 4124164"/>
              <a:gd name="connsiteY56" fmla="*/ 818077 h 1171540"/>
              <a:gd name="connsiteX57" fmla="*/ 3253877 w 4124164"/>
              <a:gd name="connsiteY57" fmla="*/ 778889 h 1171540"/>
              <a:gd name="connsiteX58" fmla="*/ 3280003 w 4124164"/>
              <a:gd name="connsiteY58" fmla="*/ 739700 h 1171540"/>
              <a:gd name="connsiteX59" fmla="*/ 3387118 w 4124164"/>
              <a:gd name="connsiteY59" fmla="*/ 653602 h 1171540"/>
              <a:gd name="connsiteX60" fmla="*/ 3423694 w 4124164"/>
              <a:gd name="connsiteY60" fmla="*/ 739700 h 1171540"/>
              <a:gd name="connsiteX61" fmla="*/ 3384506 w 4124164"/>
              <a:gd name="connsiteY61" fmla="*/ 778889 h 1171540"/>
              <a:gd name="connsiteX62" fmla="*/ 3358380 w 4124164"/>
              <a:gd name="connsiteY62" fmla="*/ 857266 h 1171540"/>
              <a:gd name="connsiteX63" fmla="*/ 3345317 w 4124164"/>
              <a:gd name="connsiteY63" fmla="*/ 909517 h 1171540"/>
              <a:gd name="connsiteX64" fmla="*/ 3410631 w 4124164"/>
              <a:gd name="connsiteY64" fmla="*/ 896455 h 1171540"/>
              <a:gd name="connsiteX65" fmla="*/ 3449820 w 4124164"/>
              <a:gd name="connsiteY65" fmla="*/ 857266 h 1171540"/>
              <a:gd name="connsiteX66" fmla="*/ 3711077 w 4124164"/>
              <a:gd name="connsiteY66" fmla="*/ 812737 h 1171540"/>
              <a:gd name="connsiteX67" fmla="*/ 3632700 w 4124164"/>
              <a:gd name="connsiteY67" fmla="*/ 909517 h 1171540"/>
              <a:gd name="connsiteX68" fmla="*/ 4014136 w 4124164"/>
              <a:gd name="connsiteY68" fmla="*/ 775491 h 1171540"/>
              <a:gd name="connsiteX69" fmla="*/ 3866198 w 4124164"/>
              <a:gd name="connsiteY69" fmla="*/ 977728 h 1171540"/>
              <a:gd name="connsiteX70" fmla="*/ 4123341 w 4124164"/>
              <a:gd name="connsiteY70" fmla="*/ 1057482 h 1171540"/>
              <a:gd name="connsiteX71" fmla="*/ 3763328 w 4124164"/>
              <a:gd name="connsiteY71" fmla="*/ 1040146 h 1171540"/>
              <a:gd name="connsiteX72" fmla="*/ 3567386 w 4124164"/>
              <a:gd name="connsiteY72" fmla="*/ 1079335 h 1171540"/>
              <a:gd name="connsiteX73" fmla="*/ 3475946 w 4124164"/>
              <a:gd name="connsiteY73" fmla="*/ 1118523 h 1171540"/>
              <a:gd name="connsiteX74" fmla="*/ 1294448 w 4124164"/>
              <a:gd name="connsiteY74" fmla="*/ 1131586 h 1171540"/>
              <a:gd name="connsiteX75" fmla="*/ 1046254 w 4124164"/>
              <a:gd name="connsiteY75" fmla="*/ 1157712 h 1171540"/>
              <a:gd name="connsiteX76" fmla="*/ 1007066 w 4124164"/>
              <a:gd name="connsiteY76" fmla="*/ 1170775 h 1171540"/>
              <a:gd name="connsiteX77" fmla="*/ 732641 w 4124164"/>
              <a:gd name="connsiteY77" fmla="*/ 1131586 h 1171540"/>
              <a:gd name="connsiteX78" fmla="*/ 549735 w 4124164"/>
              <a:gd name="connsiteY78" fmla="*/ 1118524 h 1171540"/>
              <a:gd name="connsiteX79" fmla="*/ 413196 w 4124164"/>
              <a:gd name="connsiteY79" fmla="*/ 1118522 h 1171540"/>
              <a:gd name="connsiteX80" fmla="*/ 80072 w 4124164"/>
              <a:gd name="connsiteY80" fmla="*/ 1131586 h 1171540"/>
              <a:gd name="connsiteX81" fmla="*/ 35132 w 4124164"/>
              <a:gd name="connsiteY81" fmla="*/ 974831 h 1171540"/>
              <a:gd name="connsiteX82" fmla="*/ 40414 w 4124164"/>
              <a:gd name="connsiteY82" fmla="*/ 99620 h 1171540"/>
              <a:gd name="connsiteX83" fmla="*/ 66540 w 4124164"/>
              <a:gd name="connsiteY83" fmla="*/ 34306 h 1171540"/>
              <a:gd name="connsiteX0" fmla="*/ 40414 w 4124164"/>
              <a:gd name="connsiteY0" fmla="*/ 347815 h 1171540"/>
              <a:gd name="connsiteX1" fmla="*/ 27351 w 4124164"/>
              <a:gd name="connsiteY1" fmla="*/ 269437 h 1171540"/>
              <a:gd name="connsiteX2" fmla="*/ 1226 w 4124164"/>
              <a:gd name="connsiteY2" fmla="*/ 217186 h 1171540"/>
              <a:gd name="connsiteX3" fmla="*/ 53477 w 4124164"/>
              <a:gd name="connsiteY3" fmla="*/ 86557 h 1171540"/>
              <a:gd name="connsiteX4" fmla="*/ 105728 w 4124164"/>
              <a:gd name="connsiteY4" fmla="*/ 73495 h 1171540"/>
              <a:gd name="connsiteX5" fmla="*/ 549866 w 4124164"/>
              <a:gd name="connsiteY5" fmla="*/ 60432 h 1171540"/>
              <a:gd name="connsiteX6" fmla="*/ 602117 w 4124164"/>
              <a:gd name="connsiteY6" fmla="*/ 21243 h 1171540"/>
              <a:gd name="connsiteX7" fmla="*/ 709755 w 4124164"/>
              <a:gd name="connsiteY7" fmla="*/ 18668 h 1171540"/>
              <a:gd name="connsiteX8" fmla="*/ 470444 w 4124164"/>
              <a:gd name="connsiteY8" fmla="*/ 261034 h 1171540"/>
              <a:gd name="connsiteX9" fmla="*/ 701918 w 4124164"/>
              <a:gd name="connsiteY9" fmla="*/ 164060 h 1171540"/>
              <a:gd name="connsiteX10" fmla="*/ 758871 w 4124164"/>
              <a:gd name="connsiteY10" fmla="*/ 86557 h 1171540"/>
              <a:gd name="connsiteX11" fmla="*/ 994003 w 4124164"/>
              <a:gd name="connsiteY11" fmla="*/ 99620 h 1171540"/>
              <a:gd name="connsiteX12" fmla="*/ 837248 w 4124164"/>
              <a:gd name="connsiteY12" fmla="*/ 125746 h 1171540"/>
              <a:gd name="connsiteX13" fmla="*/ 784997 w 4124164"/>
              <a:gd name="connsiteY13" fmla="*/ 164935 h 1171540"/>
              <a:gd name="connsiteX14" fmla="*/ 732746 w 4124164"/>
              <a:gd name="connsiteY14" fmla="*/ 191060 h 1171540"/>
              <a:gd name="connsiteX15" fmla="*/ 776572 w 4124164"/>
              <a:gd name="connsiteY15" fmla="*/ 337119 h 1171540"/>
              <a:gd name="connsiteX16" fmla="*/ 1049323 w 4124164"/>
              <a:gd name="connsiteY16" fmla="*/ 247623 h 1171540"/>
              <a:gd name="connsiteX17" fmla="*/ 1294449 w 4124164"/>
              <a:gd name="connsiteY17" fmla="*/ 297699 h 1171540"/>
              <a:gd name="connsiteX18" fmla="*/ 1124631 w 4124164"/>
              <a:gd name="connsiteY18" fmla="*/ 295563 h 1171540"/>
              <a:gd name="connsiteX19" fmla="*/ 1098506 w 4124164"/>
              <a:gd name="connsiteY19" fmla="*/ 334752 h 1171540"/>
              <a:gd name="connsiteX20" fmla="*/ 1059317 w 4124164"/>
              <a:gd name="connsiteY20" fmla="*/ 373940 h 1171540"/>
              <a:gd name="connsiteX21" fmla="*/ 941163 w 4124164"/>
              <a:gd name="connsiteY21" fmla="*/ 459589 h 1171540"/>
              <a:gd name="connsiteX22" fmla="*/ 839862 w 4124164"/>
              <a:gd name="connsiteY22" fmla="*/ 668557 h 1171540"/>
              <a:gd name="connsiteX23" fmla="*/ 1294448 w 4124164"/>
              <a:gd name="connsiteY23" fmla="*/ 387003 h 1171540"/>
              <a:gd name="connsiteX24" fmla="*/ 1223321 w 4124164"/>
              <a:gd name="connsiteY24" fmla="*/ 516113 h 1171540"/>
              <a:gd name="connsiteX25" fmla="*/ 1292881 w 4124164"/>
              <a:gd name="connsiteY25" fmla="*/ 532587 h 1171540"/>
              <a:gd name="connsiteX26" fmla="*/ 1673271 w 4124164"/>
              <a:gd name="connsiteY26" fmla="*/ 321689 h 1171540"/>
              <a:gd name="connsiteX27" fmla="*/ 1934528 w 4124164"/>
              <a:gd name="connsiteY27" fmla="*/ 360877 h 1171540"/>
              <a:gd name="connsiteX28" fmla="*/ 1908403 w 4124164"/>
              <a:gd name="connsiteY28" fmla="*/ 400066 h 1171540"/>
              <a:gd name="connsiteX29" fmla="*/ 1850404 w 4124164"/>
              <a:gd name="connsiteY29" fmla="*/ 379087 h 1171540"/>
              <a:gd name="connsiteX30" fmla="*/ 1740610 w 4124164"/>
              <a:gd name="connsiteY30" fmla="*/ 421906 h 1171540"/>
              <a:gd name="connsiteX31" fmla="*/ 1592281 w 4124164"/>
              <a:gd name="connsiteY31" fmla="*/ 546963 h 1171540"/>
              <a:gd name="connsiteX32" fmla="*/ 1778231 w 4124164"/>
              <a:gd name="connsiteY32" fmla="*/ 497272 h 1171540"/>
              <a:gd name="connsiteX33" fmla="*/ 1816963 w 4124164"/>
              <a:gd name="connsiteY33" fmla="*/ 609072 h 1171540"/>
              <a:gd name="connsiteX34" fmla="*/ 1856151 w 4124164"/>
              <a:gd name="connsiteY34" fmla="*/ 582946 h 1171540"/>
              <a:gd name="connsiteX35" fmla="*/ 1895340 w 4124164"/>
              <a:gd name="connsiteY35" fmla="*/ 530695 h 1171540"/>
              <a:gd name="connsiteX36" fmla="*/ 1960654 w 4124164"/>
              <a:gd name="connsiteY36" fmla="*/ 426192 h 1171540"/>
              <a:gd name="connsiteX37" fmla="*/ 1999843 w 4124164"/>
              <a:gd name="connsiteY37" fmla="*/ 413129 h 1171540"/>
              <a:gd name="connsiteX38" fmla="*/ 2039031 w 4124164"/>
              <a:gd name="connsiteY38" fmla="*/ 582946 h 1171540"/>
              <a:gd name="connsiteX39" fmla="*/ 2078220 w 4124164"/>
              <a:gd name="connsiteY39" fmla="*/ 530695 h 1171540"/>
              <a:gd name="connsiteX40" fmla="*/ 2117408 w 4124164"/>
              <a:gd name="connsiteY40" fmla="*/ 504569 h 1171540"/>
              <a:gd name="connsiteX41" fmla="*/ 2130471 w 4124164"/>
              <a:gd name="connsiteY41" fmla="*/ 700512 h 1171540"/>
              <a:gd name="connsiteX42" fmla="*/ 2391728 w 4124164"/>
              <a:gd name="connsiteY42" fmla="*/ 661323 h 1171540"/>
              <a:gd name="connsiteX43" fmla="*/ 2496231 w 4124164"/>
              <a:gd name="connsiteY43" fmla="*/ 635197 h 1171540"/>
              <a:gd name="connsiteX44" fmla="*/ 2692174 w 4124164"/>
              <a:gd name="connsiteY44" fmla="*/ 569883 h 1171540"/>
              <a:gd name="connsiteX45" fmla="*/ 2744426 w 4124164"/>
              <a:gd name="connsiteY45" fmla="*/ 582946 h 1171540"/>
              <a:gd name="connsiteX46" fmla="*/ 2705237 w 4124164"/>
              <a:gd name="connsiteY46" fmla="*/ 739700 h 1171540"/>
              <a:gd name="connsiteX47" fmla="*/ 2731363 w 4124164"/>
              <a:gd name="connsiteY47" fmla="*/ 791952 h 1171540"/>
              <a:gd name="connsiteX48" fmla="*/ 2835866 w 4124164"/>
              <a:gd name="connsiteY48" fmla="*/ 752763 h 1171540"/>
              <a:gd name="connsiteX49" fmla="*/ 2914243 w 4124164"/>
              <a:gd name="connsiteY49" fmla="*/ 674386 h 1171540"/>
              <a:gd name="connsiteX50" fmla="*/ 2965449 w 4124164"/>
              <a:gd name="connsiteY50" fmla="*/ 744166 h 1171540"/>
              <a:gd name="connsiteX51" fmla="*/ 3063159 w 4124164"/>
              <a:gd name="connsiteY51" fmla="*/ 610771 h 1171540"/>
              <a:gd name="connsiteX52" fmla="*/ 3134744 w 4124164"/>
              <a:gd name="connsiteY52" fmla="*/ 591054 h 1171540"/>
              <a:gd name="connsiteX53" fmla="*/ 3135266 w 4124164"/>
              <a:gd name="connsiteY53" fmla="*/ 618879 h 1171540"/>
              <a:gd name="connsiteX54" fmla="*/ 3162437 w 4124164"/>
              <a:gd name="connsiteY54" fmla="*/ 870329 h 1171540"/>
              <a:gd name="connsiteX55" fmla="*/ 3201626 w 4124164"/>
              <a:gd name="connsiteY55" fmla="*/ 857266 h 1171540"/>
              <a:gd name="connsiteX56" fmla="*/ 3214688 w 4124164"/>
              <a:gd name="connsiteY56" fmla="*/ 818077 h 1171540"/>
              <a:gd name="connsiteX57" fmla="*/ 3253877 w 4124164"/>
              <a:gd name="connsiteY57" fmla="*/ 778889 h 1171540"/>
              <a:gd name="connsiteX58" fmla="*/ 3280003 w 4124164"/>
              <a:gd name="connsiteY58" fmla="*/ 739700 h 1171540"/>
              <a:gd name="connsiteX59" fmla="*/ 3387118 w 4124164"/>
              <a:gd name="connsiteY59" fmla="*/ 653602 h 1171540"/>
              <a:gd name="connsiteX60" fmla="*/ 3423694 w 4124164"/>
              <a:gd name="connsiteY60" fmla="*/ 739700 h 1171540"/>
              <a:gd name="connsiteX61" fmla="*/ 3384506 w 4124164"/>
              <a:gd name="connsiteY61" fmla="*/ 778889 h 1171540"/>
              <a:gd name="connsiteX62" fmla="*/ 3358380 w 4124164"/>
              <a:gd name="connsiteY62" fmla="*/ 857266 h 1171540"/>
              <a:gd name="connsiteX63" fmla="*/ 3345317 w 4124164"/>
              <a:gd name="connsiteY63" fmla="*/ 909517 h 1171540"/>
              <a:gd name="connsiteX64" fmla="*/ 3410631 w 4124164"/>
              <a:gd name="connsiteY64" fmla="*/ 896455 h 1171540"/>
              <a:gd name="connsiteX65" fmla="*/ 3449820 w 4124164"/>
              <a:gd name="connsiteY65" fmla="*/ 857266 h 1171540"/>
              <a:gd name="connsiteX66" fmla="*/ 3711077 w 4124164"/>
              <a:gd name="connsiteY66" fmla="*/ 812737 h 1171540"/>
              <a:gd name="connsiteX67" fmla="*/ 3632700 w 4124164"/>
              <a:gd name="connsiteY67" fmla="*/ 909517 h 1171540"/>
              <a:gd name="connsiteX68" fmla="*/ 4014136 w 4124164"/>
              <a:gd name="connsiteY68" fmla="*/ 775491 h 1171540"/>
              <a:gd name="connsiteX69" fmla="*/ 3866198 w 4124164"/>
              <a:gd name="connsiteY69" fmla="*/ 977728 h 1171540"/>
              <a:gd name="connsiteX70" fmla="*/ 4123341 w 4124164"/>
              <a:gd name="connsiteY70" fmla="*/ 1057482 h 1171540"/>
              <a:gd name="connsiteX71" fmla="*/ 3763328 w 4124164"/>
              <a:gd name="connsiteY71" fmla="*/ 1040146 h 1171540"/>
              <a:gd name="connsiteX72" fmla="*/ 3567386 w 4124164"/>
              <a:gd name="connsiteY72" fmla="*/ 1079335 h 1171540"/>
              <a:gd name="connsiteX73" fmla="*/ 3475946 w 4124164"/>
              <a:gd name="connsiteY73" fmla="*/ 1118523 h 1171540"/>
              <a:gd name="connsiteX74" fmla="*/ 1294448 w 4124164"/>
              <a:gd name="connsiteY74" fmla="*/ 1131586 h 1171540"/>
              <a:gd name="connsiteX75" fmla="*/ 1046254 w 4124164"/>
              <a:gd name="connsiteY75" fmla="*/ 1157712 h 1171540"/>
              <a:gd name="connsiteX76" fmla="*/ 1007066 w 4124164"/>
              <a:gd name="connsiteY76" fmla="*/ 1170775 h 1171540"/>
              <a:gd name="connsiteX77" fmla="*/ 732641 w 4124164"/>
              <a:gd name="connsiteY77" fmla="*/ 1131586 h 1171540"/>
              <a:gd name="connsiteX78" fmla="*/ 549735 w 4124164"/>
              <a:gd name="connsiteY78" fmla="*/ 1118524 h 1171540"/>
              <a:gd name="connsiteX79" fmla="*/ 413196 w 4124164"/>
              <a:gd name="connsiteY79" fmla="*/ 1118522 h 1171540"/>
              <a:gd name="connsiteX80" fmla="*/ 80072 w 4124164"/>
              <a:gd name="connsiteY80" fmla="*/ 1131586 h 1171540"/>
              <a:gd name="connsiteX81" fmla="*/ 35132 w 4124164"/>
              <a:gd name="connsiteY81" fmla="*/ 974831 h 1171540"/>
              <a:gd name="connsiteX82" fmla="*/ 40414 w 4124164"/>
              <a:gd name="connsiteY82" fmla="*/ 99620 h 1171540"/>
              <a:gd name="connsiteX83" fmla="*/ 66540 w 4124164"/>
              <a:gd name="connsiteY83" fmla="*/ 34306 h 1171540"/>
              <a:gd name="connsiteX0" fmla="*/ 40414 w 4124164"/>
              <a:gd name="connsiteY0" fmla="*/ 347815 h 1171540"/>
              <a:gd name="connsiteX1" fmla="*/ 27351 w 4124164"/>
              <a:gd name="connsiteY1" fmla="*/ 269437 h 1171540"/>
              <a:gd name="connsiteX2" fmla="*/ 1226 w 4124164"/>
              <a:gd name="connsiteY2" fmla="*/ 217186 h 1171540"/>
              <a:gd name="connsiteX3" fmla="*/ 53477 w 4124164"/>
              <a:gd name="connsiteY3" fmla="*/ 86557 h 1171540"/>
              <a:gd name="connsiteX4" fmla="*/ 105728 w 4124164"/>
              <a:gd name="connsiteY4" fmla="*/ 73495 h 1171540"/>
              <a:gd name="connsiteX5" fmla="*/ 549866 w 4124164"/>
              <a:gd name="connsiteY5" fmla="*/ 60432 h 1171540"/>
              <a:gd name="connsiteX6" fmla="*/ 602117 w 4124164"/>
              <a:gd name="connsiteY6" fmla="*/ 21243 h 1171540"/>
              <a:gd name="connsiteX7" fmla="*/ 709755 w 4124164"/>
              <a:gd name="connsiteY7" fmla="*/ 18668 h 1171540"/>
              <a:gd name="connsiteX8" fmla="*/ 470444 w 4124164"/>
              <a:gd name="connsiteY8" fmla="*/ 261034 h 1171540"/>
              <a:gd name="connsiteX9" fmla="*/ 701918 w 4124164"/>
              <a:gd name="connsiteY9" fmla="*/ 164060 h 1171540"/>
              <a:gd name="connsiteX10" fmla="*/ 763573 w 4124164"/>
              <a:gd name="connsiteY10" fmla="*/ 110109 h 1171540"/>
              <a:gd name="connsiteX11" fmla="*/ 994003 w 4124164"/>
              <a:gd name="connsiteY11" fmla="*/ 99620 h 1171540"/>
              <a:gd name="connsiteX12" fmla="*/ 837248 w 4124164"/>
              <a:gd name="connsiteY12" fmla="*/ 125746 h 1171540"/>
              <a:gd name="connsiteX13" fmla="*/ 784997 w 4124164"/>
              <a:gd name="connsiteY13" fmla="*/ 164935 h 1171540"/>
              <a:gd name="connsiteX14" fmla="*/ 732746 w 4124164"/>
              <a:gd name="connsiteY14" fmla="*/ 191060 h 1171540"/>
              <a:gd name="connsiteX15" fmla="*/ 776572 w 4124164"/>
              <a:gd name="connsiteY15" fmla="*/ 337119 h 1171540"/>
              <a:gd name="connsiteX16" fmla="*/ 1049323 w 4124164"/>
              <a:gd name="connsiteY16" fmla="*/ 247623 h 1171540"/>
              <a:gd name="connsiteX17" fmla="*/ 1294449 w 4124164"/>
              <a:gd name="connsiteY17" fmla="*/ 297699 h 1171540"/>
              <a:gd name="connsiteX18" fmla="*/ 1124631 w 4124164"/>
              <a:gd name="connsiteY18" fmla="*/ 295563 h 1171540"/>
              <a:gd name="connsiteX19" fmla="*/ 1098506 w 4124164"/>
              <a:gd name="connsiteY19" fmla="*/ 334752 h 1171540"/>
              <a:gd name="connsiteX20" fmla="*/ 1059317 w 4124164"/>
              <a:gd name="connsiteY20" fmla="*/ 373940 h 1171540"/>
              <a:gd name="connsiteX21" fmla="*/ 941163 w 4124164"/>
              <a:gd name="connsiteY21" fmla="*/ 459589 h 1171540"/>
              <a:gd name="connsiteX22" fmla="*/ 839862 w 4124164"/>
              <a:gd name="connsiteY22" fmla="*/ 668557 h 1171540"/>
              <a:gd name="connsiteX23" fmla="*/ 1294448 w 4124164"/>
              <a:gd name="connsiteY23" fmla="*/ 387003 h 1171540"/>
              <a:gd name="connsiteX24" fmla="*/ 1223321 w 4124164"/>
              <a:gd name="connsiteY24" fmla="*/ 516113 h 1171540"/>
              <a:gd name="connsiteX25" fmla="*/ 1292881 w 4124164"/>
              <a:gd name="connsiteY25" fmla="*/ 532587 h 1171540"/>
              <a:gd name="connsiteX26" fmla="*/ 1673271 w 4124164"/>
              <a:gd name="connsiteY26" fmla="*/ 321689 h 1171540"/>
              <a:gd name="connsiteX27" fmla="*/ 1934528 w 4124164"/>
              <a:gd name="connsiteY27" fmla="*/ 360877 h 1171540"/>
              <a:gd name="connsiteX28" fmla="*/ 1908403 w 4124164"/>
              <a:gd name="connsiteY28" fmla="*/ 400066 h 1171540"/>
              <a:gd name="connsiteX29" fmla="*/ 1850404 w 4124164"/>
              <a:gd name="connsiteY29" fmla="*/ 379087 h 1171540"/>
              <a:gd name="connsiteX30" fmla="*/ 1740610 w 4124164"/>
              <a:gd name="connsiteY30" fmla="*/ 421906 h 1171540"/>
              <a:gd name="connsiteX31" fmla="*/ 1592281 w 4124164"/>
              <a:gd name="connsiteY31" fmla="*/ 546963 h 1171540"/>
              <a:gd name="connsiteX32" fmla="*/ 1778231 w 4124164"/>
              <a:gd name="connsiteY32" fmla="*/ 497272 h 1171540"/>
              <a:gd name="connsiteX33" fmla="*/ 1816963 w 4124164"/>
              <a:gd name="connsiteY33" fmla="*/ 609072 h 1171540"/>
              <a:gd name="connsiteX34" fmla="*/ 1856151 w 4124164"/>
              <a:gd name="connsiteY34" fmla="*/ 582946 h 1171540"/>
              <a:gd name="connsiteX35" fmla="*/ 1895340 w 4124164"/>
              <a:gd name="connsiteY35" fmla="*/ 530695 h 1171540"/>
              <a:gd name="connsiteX36" fmla="*/ 1960654 w 4124164"/>
              <a:gd name="connsiteY36" fmla="*/ 426192 h 1171540"/>
              <a:gd name="connsiteX37" fmla="*/ 1999843 w 4124164"/>
              <a:gd name="connsiteY37" fmla="*/ 413129 h 1171540"/>
              <a:gd name="connsiteX38" fmla="*/ 2039031 w 4124164"/>
              <a:gd name="connsiteY38" fmla="*/ 582946 h 1171540"/>
              <a:gd name="connsiteX39" fmla="*/ 2078220 w 4124164"/>
              <a:gd name="connsiteY39" fmla="*/ 530695 h 1171540"/>
              <a:gd name="connsiteX40" fmla="*/ 2117408 w 4124164"/>
              <a:gd name="connsiteY40" fmla="*/ 504569 h 1171540"/>
              <a:gd name="connsiteX41" fmla="*/ 2130471 w 4124164"/>
              <a:gd name="connsiteY41" fmla="*/ 700512 h 1171540"/>
              <a:gd name="connsiteX42" fmla="*/ 2391728 w 4124164"/>
              <a:gd name="connsiteY42" fmla="*/ 661323 h 1171540"/>
              <a:gd name="connsiteX43" fmla="*/ 2496231 w 4124164"/>
              <a:gd name="connsiteY43" fmla="*/ 635197 h 1171540"/>
              <a:gd name="connsiteX44" fmla="*/ 2692174 w 4124164"/>
              <a:gd name="connsiteY44" fmla="*/ 569883 h 1171540"/>
              <a:gd name="connsiteX45" fmla="*/ 2744426 w 4124164"/>
              <a:gd name="connsiteY45" fmla="*/ 582946 h 1171540"/>
              <a:gd name="connsiteX46" fmla="*/ 2705237 w 4124164"/>
              <a:gd name="connsiteY46" fmla="*/ 739700 h 1171540"/>
              <a:gd name="connsiteX47" fmla="*/ 2731363 w 4124164"/>
              <a:gd name="connsiteY47" fmla="*/ 791952 h 1171540"/>
              <a:gd name="connsiteX48" fmla="*/ 2835866 w 4124164"/>
              <a:gd name="connsiteY48" fmla="*/ 752763 h 1171540"/>
              <a:gd name="connsiteX49" fmla="*/ 2914243 w 4124164"/>
              <a:gd name="connsiteY49" fmla="*/ 674386 h 1171540"/>
              <a:gd name="connsiteX50" fmla="*/ 2965449 w 4124164"/>
              <a:gd name="connsiteY50" fmla="*/ 744166 h 1171540"/>
              <a:gd name="connsiteX51" fmla="*/ 3063159 w 4124164"/>
              <a:gd name="connsiteY51" fmla="*/ 610771 h 1171540"/>
              <a:gd name="connsiteX52" fmla="*/ 3134744 w 4124164"/>
              <a:gd name="connsiteY52" fmla="*/ 591054 h 1171540"/>
              <a:gd name="connsiteX53" fmla="*/ 3135266 w 4124164"/>
              <a:gd name="connsiteY53" fmla="*/ 618879 h 1171540"/>
              <a:gd name="connsiteX54" fmla="*/ 3162437 w 4124164"/>
              <a:gd name="connsiteY54" fmla="*/ 870329 h 1171540"/>
              <a:gd name="connsiteX55" fmla="*/ 3201626 w 4124164"/>
              <a:gd name="connsiteY55" fmla="*/ 857266 h 1171540"/>
              <a:gd name="connsiteX56" fmla="*/ 3214688 w 4124164"/>
              <a:gd name="connsiteY56" fmla="*/ 818077 h 1171540"/>
              <a:gd name="connsiteX57" fmla="*/ 3253877 w 4124164"/>
              <a:gd name="connsiteY57" fmla="*/ 778889 h 1171540"/>
              <a:gd name="connsiteX58" fmla="*/ 3280003 w 4124164"/>
              <a:gd name="connsiteY58" fmla="*/ 739700 h 1171540"/>
              <a:gd name="connsiteX59" fmla="*/ 3387118 w 4124164"/>
              <a:gd name="connsiteY59" fmla="*/ 653602 h 1171540"/>
              <a:gd name="connsiteX60" fmla="*/ 3423694 w 4124164"/>
              <a:gd name="connsiteY60" fmla="*/ 739700 h 1171540"/>
              <a:gd name="connsiteX61" fmla="*/ 3384506 w 4124164"/>
              <a:gd name="connsiteY61" fmla="*/ 778889 h 1171540"/>
              <a:gd name="connsiteX62" fmla="*/ 3358380 w 4124164"/>
              <a:gd name="connsiteY62" fmla="*/ 857266 h 1171540"/>
              <a:gd name="connsiteX63" fmla="*/ 3345317 w 4124164"/>
              <a:gd name="connsiteY63" fmla="*/ 909517 h 1171540"/>
              <a:gd name="connsiteX64" fmla="*/ 3410631 w 4124164"/>
              <a:gd name="connsiteY64" fmla="*/ 896455 h 1171540"/>
              <a:gd name="connsiteX65" fmla="*/ 3449820 w 4124164"/>
              <a:gd name="connsiteY65" fmla="*/ 857266 h 1171540"/>
              <a:gd name="connsiteX66" fmla="*/ 3711077 w 4124164"/>
              <a:gd name="connsiteY66" fmla="*/ 812737 h 1171540"/>
              <a:gd name="connsiteX67" fmla="*/ 3632700 w 4124164"/>
              <a:gd name="connsiteY67" fmla="*/ 909517 h 1171540"/>
              <a:gd name="connsiteX68" fmla="*/ 4014136 w 4124164"/>
              <a:gd name="connsiteY68" fmla="*/ 775491 h 1171540"/>
              <a:gd name="connsiteX69" fmla="*/ 3866198 w 4124164"/>
              <a:gd name="connsiteY69" fmla="*/ 977728 h 1171540"/>
              <a:gd name="connsiteX70" fmla="*/ 4123341 w 4124164"/>
              <a:gd name="connsiteY70" fmla="*/ 1057482 h 1171540"/>
              <a:gd name="connsiteX71" fmla="*/ 3763328 w 4124164"/>
              <a:gd name="connsiteY71" fmla="*/ 1040146 h 1171540"/>
              <a:gd name="connsiteX72" fmla="*/ 3567386 w 4124164"/>
              <a:gd name="connsiteY72" fmla="*/ 1079335 h 1171540"/>
              <a:gd name="connsiteX73" fmla="*/ 3475946 w 4124164"/>
              <a:gd name="connsiteY73" fmla="*/ 1118523 h 1171540"/>
              <a:gd name="connsiteX74" fmla="*/ 1294448 w 4124164"/>
              <a:gd name="connsiteY74" fmla="*/ 1131586 h 1171540"/>
              <a:gd name="connsiteX75" fmla="*/ 1046254 w 4124164"/>
              <a:gd name="connsiteY75" fmla="*/ 1157712 h 1171540"/>
              <a:gd name="connsiteX76" fmla="*/ 1007066 w 4124164"/>
              <a:gd name="connsiteY76" fmla="*/ 1170775 h 1171540"/>
              <a:gd name="connsiteX77" fmla="*/ 732641 w 4124164"/>
              <a:gd name="connsiteY77" fmla="*/ 1131586 h 1171540"/>
              <a:gd name="connsiteX78" fmla="*/ 549735 w 4124164"/>
              <a:gd name="connsiteY78" fmla="*/ 1118524 h 1171540"/>
              <a:gd name="connsiteX79" fmla="*/ 413196 w 4124164"/>
              <a:gd name="connsiteY79" fmla="*/ 1118522 h 1171540"/>
              <a:gd name="connsiteX80" fmla="*/ 80072 w 4124164"/>
              <a:gd name="connsiteY80" fmla="*/ 1131586 h 1171540"/>
              <a:gd name="connsiteX81" fmla="*/ 35132 w 4124164"/>
              <a:gd name="connsiteY81" fmla="*/ 974831 h 1171540"/>
              <a:gd name="connsiteX82" fmla="*/ 40414 w 4124164"/>
              <a:gd name="connsiteY82" fmla="*/ 99620 h 1171540"/>
              <a:gd name="connsiteX83" fmla="*/ 66540 w 4124164"/>
              <a:gd name="connsiteY83" fmla="*/ 34306 h 1171540"/>
              <a:gd name="connsiteX0" fmla="*/ 39577 w 4123327"/>
              <a:gd name="connsiteY0" fmla="*/ 347815 h 1171540"/>
              <a:gd name="connsiteX1" fmla="*/ 26514 w 4123327"/>
              <a:gd name="connsiteY1" fmla="*/ 269437 h 1171540"/>
              <a:gd name="connsiteX2" fmla="*/ 389 w 4123327"/>
              <a:gd name="connsiteY2" fmla="*/ 217186 h 1171540"/>
              <a:gd name="connsiteX3" fmla="*/ 52640 w 4123327"/>
              <a:gd name="connsiteY3" fmla="*/ 86557 h 1171540"/>
              <a:gd name="connsiteX4" fmla="*/ 81378 w 4123327"/>
              <a:gd name="connsiteY4" fmla="*/ 294881 h 1171540"/>
              <a:gd name="connsiteX5" fmla="*/ 549029 w 4123327"/>
              <a:gd name="connsiteY5" fmla="*/ 60432 h 1171540"/>
              <a:gd name="connsiteX6" fmla="*/ 601280 w 4123327"/>
              <a:gd name="connsiteY6" fmla="*/ 21243 h 1171540"/>
              <a:gd name="connsiteX7" fmla="*/ 708918 w 4123327"/>
              <a:gd name="connsiteY7" fmla="*/ 18668 h 1171540"/>
              <a:gd name="connsiteX8" fmla="*/ 469607 w 4123327"/>
              <a:gd name="connsiteY8" fmla="*/ 261034 h 1171540"/>
              <a:gd name="connsiteX9" fmla="*/ 701081 w 4123327"/>
              <a:gd name="connsiteY9" fmla="*/ 164060 h 1171540"/>
              <a:gd name="connsiteX10" fmla="*/ 762736 w 4123327"/>
              <a:gd name="connsiteY10" fmla="*/ 110109 h 1171540"/>
              <a:gd name="connsiteX11" fmla="*/ 993166 w 4123327"/>
              <a:gd name="connsiteY11" fmla="*/ 99620 h 1171540"/>
              <a:gd name="connsiteX12" fmla="*/ 836411 w 4123327"/>
              <a:gd name="connsiteY12" fmla="*/ 125746 h 1171540"/>
              <a:gd name="connsiteX13" fmla="*/ 784160 w 4123327"/>
              <a:gd name="connsiteY13" fmla="*/ 164935 h 1171540"/>
              <a:gd name="connsiteX14" fmla="*/ 731909 w 4123327"/>
              <a:gd name="connsiteY14" fmla="*/ 191060 h 1171540"/>
              <a:gd name="connsiteX15" fmla="*/ 775735 w 4123327"/>
              <a:gd name="connsiteY15" fmla="*/ 337119 h 1171540"/>
              <a:gd name="connsiteX16" fmla="*/ 1048486 w 4123327"/>
              <a:gd name="connsiteY16" fmla="*/ 247623 h 1171540"/>
              <a:gd name="connsiteX17" fmla="*/ 1293612 w 4123327"/>
              <a:gd name="connsiteY17" fmla="*/ 297699 h 1171540"/>
              <a:gd name="connsiteX18" fmla="*/ 1123794 w 4123327"/>
              <a:gd name="connsiteY18" fmla="*/ 295563 h 1171540"/>
              <a:gd name="connsiteX19" fmla="*/ 1097669 w 4123327"/>
              <a:gd name="connsiteY19" fmla="*/ 334752 h 1171540"/>
              <a:gd name="connsiteX20" fmla="*/ 1058480 w 4123327"/>
              <a:gd name="connsiteY20" fmla="*/ 373940 h 1171540"/>
              <a:gd name="connsiteX21" fmla="*/ 940326 w 4123327"/>
              <a:gd name="connsiteY21" fmla="*/ 459589 h 1171540"/>
              <a:gd name="connsiteX22" fmla="*/ 839025 w 4123327"/>
              <a:gd name="connsiteY22" fmla="*/ 668557 h 1171540"/>
              <a:gd name="connsiteX23" fmla="*/ 1293611 w 4123327"/>
              <a:gd name="connsiteY23" fmla="*/ 387003 h 1171540"/>
              <a:gd name="connsiteX24" fmla="*/ 1222484 w 4123327"/>
              <a:gd name="connsiteY24" fmla="*/ 516113 h 1171540"/>
              <a:gd name="connsiteX25" fmla="*/ 1292044 w 4123327"/>
              <a:gd name="connsiteY25" fmla="*/ 532587 h 1171540"/>
              <a:gd name="connsiteX26" fmla="*/ 1672434 w 4123327"/>
              <a:gd name="connsiteY26" fmla="*/ 321689 h 1171540"/>
              <a:gd name="connsiteX27" fmla="*/ 1933691 w 4123327"/>
              <a:gd name="connsiteY27" fmla="*/ 360877 h 1171540"/>
              <a:gd name="connsiteX28" fmla="*/ 1907566 w 4123327"/>
              <a:gd name="connsiteY28" fmla="*/ 400066 h 1171540"/>
              <a:gd name="connsiteX29" fmla="*/ 1849567 w 4123327"/>
              <a:gd name="connsiteY29" fmla="*/ 379087 h 1171540"/>
              <a:gd name="connsiteX30" fmla="*/ 1739773 w 4123327"/>
              <a:gd name="connsiteY30" fmla="*/ 421906 h 1171540"/>
              <a:gd name="connsiteX31" fmla="*/ 1591444 w 4123327"/>
              <a:gd name="connsiteY31" fmla="*/ 546963 h 1171540"/>
              <a:gd name="connsiteX32" fmla="*/ 1777394 w 4123327"/>
              <a:gd name="connsiteY32" fmla="*/ 497272 h 1171540"/>
              <a:gd name="connsiteX33" fmla="*/ 1816126 w 4123327"/>
              <a:gd name="connsiteY33" fmla="*/ 609072 h 1171540"/>
              <a:gd name="connsiteX34" fmla="*/ 1855314 w 4123327"/>
              <a:gd name="connsiteY34" fmla="*/ 582946 h 1171540"/>
              <a:gd name="connsiteX35" fmla="*/ 1894503 w 4123327"/>
              <a:gd name="connsiteY35" fmla="*/ 530695 h 1171540"/>
              <a:gd name="connsiteX36" fmla="*/ 1959817 w 4123327"/>
              <a:gd name="connsiteY36" fmla="*/ 426192 h 1171540"/>
              <a:gd name="connsiteX37" fmla="*/ 1999006 w 4123327"/>
              <a:gd name="connsiteY37" fmla="*/ 413129 h 1171540"/>
              <a:gd name="connsiteX38" fmla="*/ 2038194 w 4123327"/>
              <a:gd name="connsiteY38" fmla="*/ 582946 h 1171540"/>
              <a:gd name="connsiteX39" fmla="*/ 2077383 w 4123327"/>
              <a:gd name="connsiteY39" fmla="*/ 530695 h 1171540"/>
              <a:gd name="connsiteX40" fmla="*/ 2116571 w 4123327"/>
              <a:gd name="connsiteY40" fmla="*/ 504569 h 1171540"/>
              <a:gd name="connsiteX41" fmla="*/ 2129634 w 4123327"/>
              <a:gd name="connsiteY41" fmla="*/ 700512 h 1171540"/>
              <a:gd name="connsiteX42" fmla="*/ 2390891 w 4123327"/>
              <a:gd name="connsiteY42" fmla="*/ 661323 h 1171540"/>
              <a:gd name="connsiteX43" fmla="*/ 2495394 w 4123327"/>
              <a:gd name="connsiteY43" fmla="*/ 635197 h 1171540"/>
              <a:gd name="connsiteX44" fmla="*/ 2691337 w 4123327"/>
              <a:gd name="connsiteY44" fmla="*/ 569883 h 1171540"/>
              <a:gd name="connsiteX45" fmla="*/ 2743589 w 4123327"/>
              <a:gd name="connsiteY45" fmla="*/ 582946 h 1171540"/>
              <a:gd name="connsiteX46" fmla="*/ 2704400 w 4123327"/>
              <a:gd name="connsiteY46" fmla="*/ 739700 h 1171540"/>
              <a:gd name="connsiteX47" fmla="*/ 2730526 w 4123327"/>
              <a:gd name="connsiteY47" fmla="*/ 791952 h 1171540"/>
              <a:gd name="connsiteX48" fmla="*/ 2835029 w 4123327"/>
              <a:gd name="connsiteY48" fmla="*/ 752763 h 1171540"/>
              <a:gd name="connsiteX49" fmla="*/ 2913406 w 4123327"/>
              <a:gd name="connsiteY49" fmla="*/ 674386 h 1171540"/>
              <a:gd name="connsiteX50" fmla="*/ 2964612 w 4123327"/>
              <a:gd name="connsiteY50" fmla="*/ 744166 h 1171540"/>
              <a:gd name="connsiteX51" fmla="*/ 3062322 w 4123327"/>
              <a:gd name="connsiteY51" fmla="*/ 610771 h 1171540"/>
              <a:gd name="connsiteX52" fmla="*/ 3133907 w 4123327"/>
              <a:gd name="connsiteY52" fmla="*/ 591054 h 1171540"/>
              <a:gd name="connsiteX53" fmla="*/ 3134429 w 4123327"/>
              <a:gd name="connsiteY53" fmla="*/ 618879 h 1171540"/>
              <a:gd name="connsiteX54" fmla="*/ 3161600 w 4123327"/>
              <a:gd name="connsiteY54" fmla="*/ 870329 h 1171540"/>
              <a:gd name="connsiteX55" fmla="*/ 3200789 w 4123327"/>
              <a:gd name="connsiteY55" fmla="*/ 857266 h 1171540"/>
              <a:gd name="connsiteX56" fmla="*/ 3213851 w 4123327"/>
              <a:gd name="connsiteY56" fmla="*/ 818077 h 1171540"/>
              <a:gd name="connsiteX57" fmla="*/ 3253040 w 4123327"/>
              <a:gd name="connsiteY57" fmla="*/ 778889 h 1171540"/>
              <a:gd name="connsiteX58" fmla="*/ 3279166 w 4123327"/>
              <a:gd name="connsiteY58" fmla="*/ 739700 h 1171540"/>
              <a:gd name="connsiteX59" fmla="*/ 3386281 w 4123327"/>
              <a:gd name="connsiteY59" fmla="*/ 653602 h 1171540"/>
              <a:gd name="connsiteX60" fmla="*/ 3422857 w 4123327"/>
              <a:gd name="connsiteY60" fmla="*/ 739700 h 1171540"/>
              <a:gd name="connsiteX61" fmla="*/ 3383669 w 4123327"/>
              <a:gd name="connsiteY61" fmla="*/ 778889 h 1171540"/>
              <a:gd name="connsiteX62" fmla="*/ 3357543 w 4123327"/>
              <a:gd name="connsiteY62" fmla="*/ 857266 h 1171540"/>
              <a:gd name="connsiteX63" fmla="*/ 3344480 w 4123327"/>
              <a:gd name="connsiteY63" fmla="*/ 909517 h 1171540"/>
              <a:gd name="connsiteX64" fmla="*/ 3409794 w 4123327"/>
              <a:gd name="connsiteY64" fmla="*/ 896455 h 1171540"/>
              <a:gd name="connsiteX65" fmla="*/ 3448983 w 4123327"/>
              <a:gd name="connsiteY65" fmla="*/ 857266 h 1171540"/>
              <a:gd name="connsiteX66" fmla="*/ 3710240 w 4123327"/>
              <a:gd name="connsiteY66" fmla="*/ 812737 h 1171540"/>
              <a:gd name="connsiteX67" fmla="*/ 3631863 w 4123327"/>
              <a:gd name="connsiteY67" fmla="*/ 909517 h 1171540"/>
              <a:gd name="connsiteX68" fmla="*/ 4013299 w 4123327"/>
              <a:gd name="connsiteY68" fmla="*/ 775491 h 1171540"/>
              <a:gd name="connsiteX69" fmla="*/ 3865361 w 4123327"/>
              <a:gd name="connsiteY69" fmla="*/ 977728 h 1171540"/>
              <a:gd name="connsiteX70" fmla="*/ 4122504 w 4123327"/>
              <a:gd name="connsiteY70" fmla="*/ 1057482 h 1171540"/>
              <a:gd name="connsiteX71" fmla="*/ 3762491 w 4123327"/>
              <a:gd name="connsiteY71" fmla="*/ 1040146 h 1171540"/>
              <a:gd name="connsiteX72" fmla="*/ 3566549 w 4123327"/>
              <a:gd name="connsiteY72" fmla="*/ 1079335 h 1171540"/>
              <a:gd name="connsiteX73" fmla="*/ 3475109 w 4123327"/>
              <a:gd name="connsiteY73" fmla="*/ 1118523 h 1171540"/>
              <a:gd name="connsiteX74" fmla="*/ 1293611 w 4123327"/>
              <a:gd name="connsiteY74" fmla="*/ 1131586 h 1171540"/>
              <a:gd name="connsiteX75" fmla="*/ 1045417 w 4123327"/>
              <a:gd name="connsiteY75" fmla="*/ 1157712 h 1171540"/>
              <a:gd name="connsiteX76" fmla="*/ 1006229 w 4123327"/>
              <a:gd name="connsiteY76" fmla="*/ 1170775 h 1171540"/>
              <a:gd name="connsiteX77" fmla="*/ 731804 w 4123327"/>
              <a:gd name="connsiteY77" fmla="*/ 1131586 h 1171540"/>
              <a:gd name="connsiteX78" fmla="*/ 548898 w 4123327"/>
              <a:gd name="connsiteY78" fmla="*/ 1118524 h 1171540"/>
              <a:gd name="connsiteX79" fmla="*/ 412359 w 4123327"/>
              <a:gd name="connsiteY79" fmla="*/ 1118522 h 1171540"/>
              <a:gd name="connsiteX80" fmla="*/ 79235 w 4123327"/>
              <a:gd name="connsiteY80" fmla="*/ 1131586 h 1171540"/>
              <a:gd name="connsiteX81" fmla="*/ 34295 w 4123327"/>
              <a:gd name="connsiteY81" fmla="*/ 974831 h 1171540"/>
              <a:gd name="connsiteX82" fmla="*/ 39577 w 4123327"/>
              <a:gd name="connsiteY82" fmla="*/ 99620 h 1171540"/>
              <a:gd name="connsiteX83" fmla="*/ 65703 w 4123327"/>
              <a:gd name="connsiteY83" fmla="*/ 34306 h 1171540"/>
              <a:gd name="connsiteX0" fmla="*/ 39577 w 4123327"/>
              <a:gd name="connsiteY0" fmla="*/ 347815 h 1171540"/>
              <a:gd name="connsiteX1" fmla="*/ 26514 w 4123327"/>
              <a:gd name="connsiteY1" fmla="*/ 269437 h 1171540"/>
              <a:gd name="connsiteX2" fmla="*/ 389 w 4123327"/>
              <a:gd name="connsiteY2" fmla="*/ 217186 h 1171540"/>
              <a:gd name="connsiteX3" fmla="*/ 52640 w 4123327"/>
              <a:gd name="connsiteY3" fmla="*/ 86557 h 1171540"/>
              <a:gd name="connsiteX4" fmla="*/ 81378 w 4123327"/>
              <a:gd name="connsiteY4" fmla="*/ 294881 h 1171540"/>
              <a:gd name="connsiteX5" fmla="*/ 549029 w 4123327"/>
              <a:gd name="connsiteY5" fmla="*/ 60432 h 1171540"/>
              <a:gd name="connsiteX6" fmla="*/ 601280 w 4123327"/>
              <a:gd name="connsiteY6" fmla="*/ 21243 h 1171540"/>
              <a:gd name="connsiteX7" fmla="*/ 708918 w 4123327"/>
              <a:gd name="connsiteY7" fmla="*/ 18668 h 1171540"/>
              <a:gd name="connsiteX8" fmla="*/ 469607 w 4123327"/>
              <a:gd name="connsiteY8" fmla="*/ 261034 h 1171540"/>
              <a:gd name="connsiteX9" fmla="*/ 701081 w 4123327"/>
              <a:gd name="connsiteY9" fmla="*/ 164060 h 1171540"/>
              <a:gd name="connsiteX10" fmla="*/ 762736 w 4123327"/>
              <a:gd name="connsiteY10" fmla="*/ 110109 h 1171540"/>
              <a:gd name="connsiteX11" fmla="*/ 993166 w 4123327"/>
              <a:gd name="connsiteY11" fmla="*/ 99620 h 1171540"/>
              <a:gd name="connsiteX12" fmla="*/ 836411 w 4123327"/>
              <a:gd name="connsiteY12" fmla="*/ 125746 h 1171540"/>
              <a:gd name="connsiteX13" fmla="*/ 784160 w 4123327"/>
              <a:gd name="connsiteY13" fmla="*/ 164935 h 1171540"/>
              <a:gd name="connsiteX14" fmla="*/ 731909 w 4123327"/>
              <a:gd name="connsiteY14" fmla="*/ 191060 h 1171540"/>
              <a:gd name="connsiteX15" fmla="*/ 775735 w 4123327"/>
              <a:gd name="connsiteY15" fmla="*/ 337119 h 1171540"/>
              <a:gd name="connsiteX16" fmla="*/ 1048486 w 4123327"/>
              <a:gd name="connsiteY16" fmla="*/ 247623 h 1171540"/>
              <a:gd name="connsiteX17" fmla="*/ 1293612 w 4123327"/>
              <a:gd name="connsiteY17" fmla="*/ 297699 h 1171540"/>
              <a:gd name="connsiteX18" fmla="*/ 1123794 w 4123327"/>
              <a:gd name="connsiteY18" fmla="*/ 295563 h 1171540"/>
              <a:gd name="connsiteX19" fmla="*/ 1097669 w 4123327"/>
              <a:gd name="connsiteY19" fmla="*/ 334752 h 1171540"/>
              <a:gd name="connsiteX20" fmla="*/ 1058480 w 4123327"/>
              <a:gd name="connsiteY20" fmla="*/ 373940 h 1171540"/>
              <a:gd name="connsiteX21" fmla="*/ 940326 w 4123327"/>
              <a:gd name="connsiteY21" fmla="*/ 459589 h 1171540"/>
              <a:gd name="connsiteX22" fmla="*/ 839025 w 4123327"/>
              <a:gd name="connsiteY22" fmla="*/ 668557 h 1171540"/>
              <a:gd name="connsiteX23" fmla="*/ 1293611 w 4123327"/>
              <a:gd name="connsiteY23" fmla="*/ 387003 h 1171540"/>
              <a:gd name="connsiteX24" fmla="*/ 1222484 w 4123327"/>
              <a:gd name="connsiteY24" fmla="*/ 516113 h 1171540"/>
              <a:gd name="connsiteX25" fmla="*/ 1292044 w 4123327"/>
              <a:gd name="connsiteY25" fmla="*/ 532587 h 1171540"/>
              <a:gd name="connsiteX26" fmla="*/ 1672434 w 4123327"/>
              <a:gd name="connsiteY26" fmla="*/ 321689 h 1171540"/>
              <a:gd name="connsiteX27" fmla="*/ 1933691 w 4123327"/>
              <a:gd name="connsiteY27" fmla="*/ 360877 h 1171540"/>
              <a:gd name="connsiteX28" fmla="*/ 1907566 w 4123327"/>
              <a:gd name="connsiteY28" fmla="*/ 400066 h 1171540"/>
              <a:gd name="connsiteX29" fmla="*/ 1849567 w 4123327"/>
              <a:gd name="connsiteY29" fmla="*/ 379087 h 1171540"/>
              <a:gd name="connsiteX30" fmla="*/ 1739773 w 4123327"/>
              <a:gd name="connsiteY30" fmla="*/ 421906 h 1171540"/>
              <a:gd name="connsiteX31" fmla="*/ 1591444 w 4123327"/>
              <a:gd name="connsiteY31" fmla="*/ 546963 h 1171540"/>
              <a:gd name="connsiteX32" fmla="*/ 1777394 w 4123327"/>
              <a:gd name="connsiteY32" fmla="*/ 497272 h 1171540"/>
              <a:gd name="connsiteX33" fmla="*/ 1816126 w 4123327"/>
              <a:gd name="connsiteY33" fmla="*/ 609072 h 1171540"/>
              <a:gd name="connsiteX34" fmla="*/ 1855314 w 4123327"/>
              <a:gd name="connsiteY34" fmla="*/ 582946 h 1171540"/>
              <a:gd name="connsiteX35" fmla="*/ 1894503 w 4123327"/>
              <a:gd name="connsiteY35" fmla="*/ 530695 h 1171540"/>
              <a:gd name="connsiteX36" fmla="*/ 1959817 w 4123327"/>
              <a:gd name="connsiteY36" fmla="*/ 426192 h 1171540"/>
              <a:gd name="connsiteX37" fmla="*/ 1999006 w 4123327"/>
              <a:gd name="connsiteY37" fmla="*/ 413129 h 1171540"/>
              <a:gd name="connsiteX38" fmla="*/ 2038194 w 4123327"/>
              <a:gd name="connsiteY38" fmla="*/ 582946 h 1171540"/>
              <a:gd name="connsiteX39" fmla="*/ 2077383 w 4123327"/>
              <a:gd name="connsiteY39" fmla="*/ 530695 h 1171540"/>
              <a:gd name="connsiteX40" fmla="*/ 2116571 w 4123327"/>
              <a:gd name="connsiteY40" fmla="*/ 504569 h 1171540"/>
              <a:gd name="connsiteX41" fmla="*/ 2129634 w 4123327"/>
              <a:gd name="connsiteY41" fmla="*/ 700512 h 1171540"/>
              <a:gd name="connsiteX42" fmla="*/ 2390891 w 4123327"/>
              <a:gd name="connsiteY42" fmla="*/ 661323 h 1171540"/>
              <a:gd name="connsiteX43" fmla="*/ 2495394 w 4123327"/>
              <a:gd name="connsiteY43" fmla="*/ 635197 h 1171540"/>
              <a:gd name="connsiteX44" fmla="*/ 2691337 w 4123327"/>
              <a:gd name="connsiteY44" fmla="*/ 569883 h 1171540"/>
              <a:gd name="connsiteX45" fmla="*/ 2743589 w 4123327"/>
              <a:gd name="connsiteY45" fmla="*/ 582946 h 1171540"/>
              <a:gd name="connsiteX46" fmla="*/ 2704400 w 4123327"/>
              <a:gd name="connsiteY46" fmla="*/ 739700 h 1171540"/>
              <a:gd name="connsiteX47" fmla="*/ 2730526 w 4123327"/>
              <a:gd name="connsiteY47" fmla="*/ 791952 h 1171540"/>
              <a:gd name="connsiteX48" fmla="*/ 2835029 w 4123327"/>
              <a:gd name="connsiteY48" fmla="*/ 752763 h 1171540"/>
              <a:gd name="connsiteX49" fmla="*/ 2913406 w 4123327"/>
              <a:gd name="connsiteY49" fmla="*/ 674386 h 1171540"/>
              <a:gd name="connsiteX50" fmla="*/ 2964612 w 4123327"/>
              <a:gd name="connsiteY50" fmla="*/ 744166 h 1171540"/>
              <a:gd name="connsiteX51" fmla="*/ 3062322 w 4123327"/>
              <a:gd name="connsiteY51" fmla="*/ 610771 h 1171540"/>
              <a:gd name="connsiteX52" fmla="*/ 3133907 w 4123327"/>
              <a:gd name="connsiteY52" fmla="*/ 591054 h 1171540"/>
              <a:gd name="connsiteX53" fmla="*/ 3134429 w 4123327"/>
              <a:gd name="connsiteY53" fmla="*/ 618879 h 1171540"/>
              <a:gd name="connsiteX54" fmla="*/ 3161600 w 4123327"/>
              <a:gd name="connsiteY54" fmla="*/ 870329 h 1171540"/>
              <a:gd name="connsiteX55" fmla="*/ 3200789 w 4123327"/>
              <a:gd name="connsiteY55" fmla="*/ 857266 h 1171540"/>
              <a:gd name="connsiteX56" fmla="*/ 3213851 w 4123327"/>
              <a:gd name="connsiteY56" fmla="*/ 818077 h 1171540"/>
              <a:gd name="connsiteX57" fmla="*/ 3253040 w 4123327"/>
              <a:gd name="connsiteY57" fmla="*/ 778889 h 1171540"/>
              <a:gd name="connsiteX58" fmla="*/ 3279166 w 4123327"/>
              <a:gd name="connsiteY58" fmla="*/ 739700 h 1171540"/>
              <a:gd name="connsiteX59" fmla="*/ 3386281 w 4123327"/>
              <a:gd name="connsiteY59" fmla="*/ 653602 h 1171540"/>
              <a:gd name="connsiteX60" fmla="*/ 3422857 w 4123327"/>
              <a:gd name="connsiteY60" fmla="*/ 739700 h 1171540"/>
              <a:gd name="connsiteX61" fmla="*/ 3383669 w 4123327"/>
              <a:gd name="connsiteY61" fmla="*/ 778889 h 1171540"/>
              <a:gd name="connsiteX62" fmla="*/ 3357543 w 4123327"/>
              <a:gd name="connsiteY62" fmla="*/ 857266 h 1171540"/>
              <a:gd name="connsiteX63" fmla="*/ 3344480 w 4123327"/>
              <a:gd name="connsiteY63" fmla="*/ 909517 h 1171540"/>
              <a:gd name="connsiteX64" fmla="*/ 3409794 w 4123327"/>
              <a:gd name="connsiteY64" fmla="*/ 896455 h 1171540"/>
              <a:gd name="connsiteX65" fmla="*/ 3448983 w 4123327"/>
              <a:gd name="connsiteY65" fmla="*/ 857266 h 1171540"/>
              <a:gd name="connsiteX66" fmla="*/ 3710240 w 4123327"/>
              <a:gd name="connsiteY66" fmla="*/ 812737 h 1171540"/>
              <a:gd name="connsiteX67" fmla="*/ 3631863 w 4123327"/>
              <a:gd name="connsiteY67" fmla="*/ 909517 h 1171540"/>
              <a:gd name="connsiteX68" fmla="*/ 4013299 w 4123327"/>
              <a:gd name="connsiteY68" fmla="*/ 775491 h 1171540"/>
              <a:gd name="connsiteX69" fmla="*/ 3865361 w 4123327"/>
              <a:gd name="connsiteY69" fmla="*/ 977728 h 1171540"/>
              <a:gd name="connsiteX70" fmla="*/ 4122504 w 4123327"/>
              <a:gd name="connsiteY70" fmla="*/ 1057482 h 1171540"/>
              <a:gd name="connsiteX71" fmla="*/ 3762491 w 4123327"/>
              <a:gd name="connsiteY71" fmla="*/ 1040146 h 1171540"/>
              <a:gd name="connsiteX72" fmla="*/ 3566549 w 4123327"/>
              <a:gd name="connsiteY72" fmla="*/ 1079335 h 1171540"/>
              <a:gd name="connsiteX73" fmla="*/ 3475109 w 4123327"/>
              <a:gd name="connsiteY73" fmla="*/ 1118523 h 1171540"/>
              <a:gd name="connsiteX74" fmla="*/ 1293611 w 4123327"/>
              <a:gd name="connsiteY74" fmla="*/ 1131586 h 1171540"/>
              <a:gd name="connsiteX75" fmla="*/ 1045417 w 4123327"/>
              <a:gd name="connsiteY75" fmla="*/ 1157712 h 1171540"/>
              <a:gd name="connsiteX76" fmla="*/ 1006229 w 4123327"/>
              <a:gd name="connsiteY76" fmla="*/ 1170775 h 1171540"/>
              <a:gd name="connsiteX77" fmla="*/ 731804 w 4123327"/>
              <a:gd name="connsiteY77" fmla="*/ 1131586 h 1171540"/>
              <a:gd name="connsiteX78" fmla="*/ 548898 w 4123327"/>
              <a:gd name="connsiteY78" fmla="*/ 1118524 h 1171540"/>
              <a:gd name="connsiteX79" fmla="*/ 412359 w 4123327"/>
              <a:gd name="connsiteY79" fmla="*/ 1118522 h 1171540"/>
              <a:gd name="connsiteX80" fmla="*/ 79235 w 4123327"/>
              <a:gd name="connsiteY80" fmla="*/ 1131586 h 1171540"/>
              <a:gd name="connsiteX81" fmla="*/ 34295 w 4123327"/>
              <a:gd name="connsiteY81" fmla="*/ 974831 h 1171540"/>
              <a:gd name="connsiteX82" fmla="*/ 39577 w 4123327"/>
              <a:gd name="connsiteY82" fmla="*/ 231509 h 1171540"/>
              <a:gd name="connsiteX83" fmla="*/ 65703 w 4123327"/>
              <a:gd name="connsiteY83" fmla="*/ 34306 h 1171540"/>
              <a:gd name="connsiteX0" fmla="*/ 39577 w 4123327"/>
              <a:gd name="connsiteY0" fmla="*/ 347815 h 1171540"/>
              <a:gd name="connsiteX1" fmla="*/ 26514 w 4123327"/>
              <a:gd name="connsiteY1" fmla="*/ 269437 h 1171540"/>
              <a:gd name="connsiteX2" fmla="*/ 389 w 4123327"/>
              <a:gd name="connsiteY2" fmla="*/ 217186 h 1171540"/>
              <a:gd name="connsiteX3" fmla="*/ 52640 w 4123327"/>
              <a:gd name="connsiteY3" fmla="*/ 86557 h 1171540"/>
              <a:gd name="connsiteX4" fmla="*/ 81378 w 4123327"/>
              <a:gd name="connsiteY4" fmla="*/ 294881 h 1171540"/>
              <a:gd name="connsiteX5" fmla="*/ 549029 w 4123327"/>
              <a:gd name="connsiteY5" fmla="*/ 60432 h 1171540"/>
              <a:gd name="connsiteX6" fmla="*/ 601280 w 4123327"/>
              <a:gd name="connsiteY6" fmla="*/ 21243 h 1171540"/>
              <a:gd name="connsiteX7" fmla="*/ 708918 w 4123327"/>
              <a:gd name="connsiteY7" fmla="*/ 18668 h 1171540"/>
              <a:gd name="connsiteX8" fmla="*/ 469607 w 4123327"/>
              <a:gd name="connsiteY8" fmla="*/ 261034 h 1171540"/>
              <a:gd name="connsiteX9" fmla="*/ 701081 w 4123327"/>
              <a:gd name="connsiteY9" fmla="*/ 164060 h 1171540"/>
              <a:gd name="connsiteX10" fmla="*/ 762736 w 4123327"/>
              <a:gd name="connsiteY10" fmla="*/ 110109 h 1171540"/>
              <a:gd name="connsiteX11" fmla="*/ 993166 w 4123327"/>
              <a:gd name="connsiteY11" fmla="*/ 99620 h 1171540"/>
              <a:gd name="connsiteX12" fmla="*/ 836411 w 4123327"/>
              <a:gd name="connsiteY12" fmla="*/ 125746 h 1171540"/>
              <a:gd name="connsiteX13" fmla="*/ 784160 w 4123327"/>
              <a:gd name="connsiteY13" fmla="*/ 164935 h 1171540"/>
              <a:gd name="connsiteX14" fmla="*/ 731909 w 4123327"/>
              <a:gd name="connsiteY14" fmla="*/ 191060 h 1171540"/>
              <a:gd name="connsiteX15" fmla="*/ 775735 w 4123327"/>
              <a:gd name="connsiteY15" fmla="*/ 337119 h 1171540"/>
              <a:gd name="connsiteX16" fmla="*/ 1048486 w 4123327"/>
              <a:gd name="connsiteY16" fmla="*/ 247623 h 1171540"/>
              <a:gd name="connsiteX17" fmla="*/ 1293612 w 4123327"/>
              <a:gd name="connsiteY17" fmla="*/ 297699 h 1171540"/>
              <a:gd name="connsiteX18" fmla="*/ 1123794 w 4123327"/>
              <a:gd name="connsiteY18" fmla="*/ 295563 h 1171540"/>
              <a:gd name="connsiteX19" fmla="*/ 1097669 w 4123327"/>
              <a:gd name="connsiteY19" fmla="*/ 334752 h 1171540"/>
              <a:gd name="connsiteX20" fmla="*/ 1058480 w 4123327"/>
              <a:gd name="connsiteY20" fmla="*/ 373940 h 1171540"/>
              <a:gd name="connsiteX21" fmla="*/ 940326 w 4123327"/>
              <a:gd name="connsiteY21" fmla="*/ 459589 h 1171540"/>
              <a:gd name="connsiteX22" fmla="*/ 839025 w 4123327"/>
              <a:gd name="connsiteY22" fmla="*/ 668557 h 1171540"/>
              <a:gd name="connsiteX23" fmla="*/ 1293611 w 4123327"/>
              <a:gd name="connsiteY23" fmla="*/ 387003 h 1171540"/>
              <a:gd name="connsiteX24" fmla="*/ 1222484 w 4123327"/>
              <a:gd name="connsiteY24" fmla="*/ 516113 h 1171540"/>
              <a:gd name="connsiteX25" fmla="*/ 1292044 w 4123327"/>
              <a:gd name="connsiteY25" fmla="*/ 532587 h 1171540"/>
              <a:gd name="connsiteX26" fmla="*/ 1672434 w 4123327"/>
              <a:gd name="connsiteY26" fmla="*/ 321689 h 1171540"/>
              <a:gd name="connsiteX27" fmla="*/ 1933691 w 4123327"/>
              <a:gd name="connsiteY27" fmla="*/ 360877 h 1171540"/>
              <a:gd name="connsiteX28" fmla="*/ 1907566 w 4123327"/>
              <a:gd name="connsiteY28" fmla="*/ 400066 h 1171540"/>
              <a:gd name="connsiteX29" fmla="*/ 1849567 w 4123327"/>
              <a:gd name="connsiteY29" fmla="*/ 379087 h 1171540"/>
              <a:gd name="connsiteX30" fmla="*/ 1739773 w 4123327"/>
              <a:gd name="connsiteY30" fmla="*/ 421906 h 1171540"/>
              <a:gd name="connsiteX31" fmla="*/ 1591444 w 4123327"/>
              <a:gd name="connsiteY31" fmla="*/ 546963 h 1171540"/>
              <a:gd name="connsiteX32" fmla="*/ 1777394 w 4123327"/>
              <a:gd name="connsiteY32" fmla="*/ 497272 h 1171540"/>
              <a:gd name="connsiteX33" fmla="*/ 1816126 w 4123327"/>
              <a:gd name="connsiteY33" fmla="*/ 609072 h 1171540"/>
              <a:gd name="connsiteX34" fmla="*/ 1855314 w 4123327"/>
              <a:gd name="connsiteY34" fmla="*/ 582946 h 1171540"/>
              <a:gd name="connsiteX35" fmla="*/ 1894503 w 4123327"/>
              <a:gd name="connsiteY35" fmla="*/ 530695 h 1171540"/>
              <a:gd name="connsiteX36" fmla="*/ 1959817 w 4123327"/>
              <a:gd name="connsiteY36" fmla="*/ 426192 h 1171540"/>
              <a:gd name="connsiteX37" fmla="*/ 1999006 w 4123327"/>
              <a:gd name="connsiteY37" fmla="*/ 413129 h 1171540"/>
              <a:gd name="connsiteX38" fmla="*/ 2038194 w 4123327"/>
              <a:gd name="connsiteY38" fmla="*/ 582946 h 1171540"/>
              <a:gd name="connsiteX39" fmla="*/ 2077383 w 4123327"/>
              <a:gd name="connsiteY39" fmla="*/ 530695 h 1171540"/>
              <a:gd name="connsiteX40" fmla="*/ 2116571 w 4123327"/>
              <a:gd name="connsiteY40" fmla="*/ 504569 h 1171540"/>
              <a:gd name="connsiteX41" fmla="*/ 2129634 w 4123327"/>
              <a:gd name="connsiteY41" fmla="*/ 700512 h 1171540"/>
              <a:gd name="connsiteX42" fmla="*/ 2390891 w 4123327"/>
              <a:gd name="connsiteY42" fmla="*/ 661323 h 1171540"/>
              <a:gd name="connsiteX43" fmla="*/ 2495394 w 4123327"/>
              <a:gd name="connsiteY43" fmla="*/ 635197 h 1171540"/>
              <a:gd name="connsiteX44" fmla="*/ 2691337 w 4123327"/>
              <a:gd name="connsiteY44" fmla="*/ 569883 h 1171540"/>
              <a:gd name="connsiteX45" fmla="*/ 2743589 w 4123327"/>
              <a:gd name="connsiteY45" fmla="*/ 582946 h 1171540"/>
              <a:gd name="connsiteX46" fmla="*/ 2704400 w 4123327"/>
              <a:gd name="connsiteY46" fmla="*/ 739700 h 1171540"/>
              <a:gd name="connsiteX47" fmla="*/ 2730526 w 4123327"/>
              <a:gd name="connsiteY47" fmla="*/ 791952 h 1171540"/>
              <a:gd name="connsiteX48" fmla="*/ 2835029 w 4123327"/>
              <a:gd name="connsiteY48" fmla="*/ 752763 h 1171540"/>
              <a:gd name="connsiteX49" fmla="*/ 2913406 w 4123327"/>
              <a:gd name="connsiteY49" fmla="*/ 674386 h 1171540"/>
              <a:gd name="connsiteX50" fmla="*/ 2964612 w 4123327"/>
              <a:gd name="connsiteY50" fmla="*/ 744166 h 1171540"/>
              <a:gd name="connsiteX51" fmla="*/ 3062322 w 4123327"/>
              <a:gd name="connsiteY51" fmla="*/ 610771 h 1171540"/>
              <a:gd name="connsiteX52" fmla="*/ 3133907 w 4123327"/>
              <a:gd name="connsiteY52" fmla="*/ 591054 h 1171540"/>
              <a:gd name="connsiteX53" fmla="*/ 3134429 w 4123327"/>
              <a:gd name="connsiteY53" fmla="*/ 618879 h 1171540"/>
              <a:gd name="connsiteX54" fmla="*/ 3161600 w 4123327"/>
              <a:gd name="connsiteY54" fmla="*/ 870329 h 1171540"/>
              <a:gd name="connsiteX55" fmla="*/ 3200789 w 4123327"/>
              <a:gd name="connsiteY55" fmla="*/ 857266 h 1171540"/>
              <a:gd name="connsiteX56" fmla="*/ 3213851 w 4123327"/>
              <a:gd name="connsiteY56" fmla="*/ 818077 h 1171540"/>
              <a:gd name="connsiteX57" fmla="*/ 3253040 w 4123327"/>
              <a:gd name="connsiteY57" fmla="*/ 778889 h 1171540"/>
              <a:gd name="connsiteX58" fmla="*/ 3279166 w 4123327"/>
              <a:gd name="connsiteY58" fmla="*/ 739700 h 1171540"/>
              <a:gd name="connsiteX59" fmla="*/ 3386281 w 4123327"/>
              <a:gd name="connsiteY59" fmla="*/ 653602 h 1171540"/>
              <a:gd name="connsiteX60" fmla="*/ 3422857 w 4123327"/>
              <a:gd name="connsiteY60" fmla="*/ 739700 h 1171540"/>
              <a:gd name="connsiteX61" fmla="*/ 3383669 w 4123327"/>
              <a:gd name="connsiteY61" fmla="*/ 778889 h 1171540"/>
              <a:gd name="connsiteX62" fmla="*/ 3357543 w 4123327"/>
              <a:gd name="connsiteY62" fmla="*/ 857266 h 1171540"/>
              <a:gd name="connsiteX63" fmla="*/ 3344480 w 4123327"/>
              <a:gd name="connsiteY63" fmla="*/ 909517 h 1171540"/>
              <a:gd name="connsiteX64" fmla="*/ 3409794 w 4123327"/>
              <a:gd name="connsiteY64" fmla="*/ 896455 h 1171540"/>
              <a:gd name="connsiteX65" fmla="*/ 3448983 w 4123327"/>
              <a:gd name="connsiteY65" fmla="*/ 857266 h 1171540"/>
              <a:gd name="connsiteX66" fmla="*/ 3710240 w 4123327"/>
              <a:gd name="connsiteY66" fmla="*/ 812737 h 1171540"/>
              <a:gd name="connsiteX67" fmla="*/ 3631863 w 4123327"/>
              <a:gd name="connsiteY67" fmla="*/ 909517 h 1171540"/>
              <a:gd name="connsiteX68" fmla="*/ 4013299 w 4123327"/>
              <a:gd name="connsiteY68" fmla="*/ 775491 h 1171540"/>
              <a:gd name="connsiteX69" fmla="*/ 3865361 w 4123327"/>
              <a:gd name="connsiteY69" fmla="*/ 977728 h 1171540"/>
              <a:gd name="connsiteX70" fmla="*/ 4122504 w 4123327"/>
              <a:gd name="connsiteY70" fmla="*/ 1057482 h 1171540"/>
              <a:gd name="connsiteX71" fmla="*/ 3762491 w 4123327"/>
              <a:gd name="connsiteY71" fmla="*/ 1040146 h 1171540"/>
              <a:gd name="connsiteX72" fmla="*/ 3566549 w 4123327"/>
              <a:gd name="connsiteY72" fmla="*/ 1079335 h 1171540"/>
              <a:gd name="connsiteX73" fmla="*/ 3475109 w 4123327"/>
              <a:gd name="connsiteY73" fmla="*/ 1118523 h 1171540"/>
              <a:gd name="connsiteX74" fmla="*/ 1293611 w 4123327"/>
              <a:gd name="connsiteY74" fmla="*/ 1131586 h 1171540"/>
              <a:gd name="connsiteX75" fmla="*/ 1045417 w 4123327"/>
              <a:gd name="connsiteY75" fmla="*/ 1157712 h 1171540"/>
              <a:gd name="connsiteX76" fmla="*/ 1006229 w 4123327"/>
              <a:gd name="connsiteY76" fmla="*/ 1170775 h 1171540"/>
              <a:gd name="connsiteX77" fmla="*/ 731804 w 4123327"/>
              <a:gd name="connsiteY77" fmla="*/ 1131586 h 1171540"/>
              <a:gd name="connsiteX78" fmla="*/ 548898 w 4123327"/>
              <a:gd name="connsiteY78" fmla="*/ 1118524 h 1171540"/>
              <a:gd name="connsiteX79" fmla="*/ 412359 w 4123327"/>
              <a:gd name="connsiteY79" fmla="*/ 1118522 h 1171540"/>
              <a:gd name="connsiteX80" fmla="*/ 79235 w 4123327"/>
              <a:gd name="connsiteY80" fmla="*/ 1131586 h 1171540"/>
              <a:gd name="connsiteX81" fmla="*/ 34295 w 4123327"/>
              <a:gd name="connsiteY81" fmla="*/ 974831 h 1171540"/>
              <a:gd name="connsiteX82" fmla="*/ 39577 w 4123327"/>
              <a:gd name="connsiteY82" fmla="*/ 231509 h 1171540"/>
              <a:gd name="connsiteX83" fmla="*/ 37487 w 4123327"/>
              <a:gd name="connsiteY83" fmla="*/ 246272 h 1171540"/>
              <a:gd name="connsiteX0" fmla="*/ 13431 w 4097181"/>
              <a:gd name="connsiteY0" fmla="*/ 347815 h 1171540"/>
              <a:gd name="connsiteX1" fmla="*/ 368 w 4097181"/>
              <a:gd name="connsiteY1" fmla="*/ 269437 h 1171540"/>
              <a:gd name="connsiteX2" fmla="*/ 2459 w 4097181"/>
              <a:gd name="connsiteY2" fmla="*/ 212476 h 1171540"/>
              <a:gd name="connsiteX3" fmla="*/ 26494 w 4097181"/>
              <a:gd name="connsiteY3" fmla="*/ 86557 h 1171540"/>
              <a:gd name="connsiteX4" fmla="*/ 55232 w 4097181"/>
              <a:gd name="connsiteY4" fmla="*/ 294881 h 1171540"/>
              <a:gd name="connsiteX5" fmla="*/ 522883 w 4097181"/>
              <a:gd name="connsiteY5" fmla="*/ 60432 h 1171540"/>
              <a:gd name="connsiteX6" fmla="*/ 575134 w 4097181"/>
              <a:gd name="connsiteY6" fmla="*/ 21243 h 1171540"/>
              <a:gd name="connsiteX7" fmla="*/ 682772 w 4097181"/>
              <a:gd name="connsiteY7" fmla="*/ 18668 h 1171540"/>
              <a:gd name="connsiteX8" fmla="*/ 443461 w 4097181"/>
              <a:gd name="connsiteY8" fmla="*/ 261034 h 1171540"/>
              <a:gd name="connsiteX9" fmla="*/ 674935 w 4097181"/>
              <a:gd name="connsiteY9" fmla="*/ 164060 h 1171540"/>
              <a:gd name="connsiteX10" fmla="*/ 736590 w 4097181"/>
              <a:gd name="connsiteY10" fmla="*/ 110109 h 1171540"/>
              <a:gd name="connsiteX11" fmla="*/ 967020 w 4097181"/>
              <a:gd name="connsiteY11" fmla="*/ 99620 h 1171540"/>
              <a:gd name="connsiteX12" fmla="*/ 810265 w 4097181"/>
              <a:gd name="connsiteY12" fmla="*/ 125746 h 1171540"/>
              <a:gd name="connsiteX13" fmla="*/ 758014 w 4097181"/>
              <a:gd name="connsiteY13" fmla="*/ 164935 h 1171540"/>
              <a:gd name="connsiteX14" fmla="*/ 705763 w 4097181"/>
              <a:gd name="connsiteY14" fmla="*/ 191060 h 1171540"/>
              <a:gd name="connsiteX15" fmla="*/ 749589 w 4097181"/>
              <a:gd name="connsiteY15" fmla="*/ 337119 h 1171540"/>
              <a:gd name="connsiteX16" fmla="*/ 1022340 w 4097181"/>
              <a:gd name="connsiteY16" fmla="*/ 247623 h 1171540"/>
              <a:gd name="connsiteX17" fmla="*/ 1267466 w 4097181"/>
              <a:gd name="connsiteY17" fmla="*/ 297699 h 1171540"/>
              <a:gd name="connsiteX18" fmla="*/ 1097648 w 4097181"/>
              <a:gd name="connsiteY18" fmla="*/ 295563 h 1171540"/>
              <a:gd name="connsiteX19" fmla="*/ 1071523 w 4097181"/>
              <a:gd name="connsiteY19" fmla="*/ 334752 h 1171540"/>
              <a:gd name="connsiteX20" fmla="*/ 1032334 w 4097181"/>
              <a:gd name="connsiteY20" fmla="*/ 373940 h 1171540"/>
              <a:gd name="connsiteX21" fmla="*/ 914180 w 4097181"/>
              <a:gd name="connsiteY21" fmla="*/ 459589 h 1171540"/>
              <a:gd name="connsiteX22" fmla="*/ 812879 w 4097181"/>
              <a:gd name="connsiteY22" fmla="*/ 668557 h 1171540"/>
              <a:gd name="connsiteX23" fmla="*/ 1267465 w 4097181"/>
              <a:gd name="connsiteY23" fmla="*/ 387003 h 1171540"/>
              <a:gd name="connsiteX24" fmla="*/ 1196338 w 4097181"/>
              <a:gd name="connsiteY24" fmla="*/ 516113 h 1171540"/>
              <a:gd name="connsiteX25" fmla="*/ 1265898 w 4097181"/>
              <a:gd name="connsiteY25" fmla="*/ 532587 h 1171540"/>
              <a:gd name="connsiteX26" fmla="*/ 1646288 w 4097181"/>
              <a:gd name="connsiteY26" fmla="*/ 321689 h 1171540"/>
              <a:gd name="connsiteX27" fmla="*/ 1907545 w 4097181"/>
              <a:gd name="connsiteY27" fmla="*/ 360877 h 1171540"/>
              <a:gd name="connsiteX28" fmla="*/ 1881420 w 4097181"/>
              <a:gd name="connsiteY28" fmla="*/ 400066 h 1171540"/>
              <a:gd name="connsiteX29" fmla="*/ 1823421 w 4097181"/>
              <a:gd name="connsiteY29" fmla="*/ 379087 h 1171540"/>
              <a:gd name="connsiteX30" fmla="*/ 1713627 w 4097181"/>
              <a:gd name="connsiteY30" fmla="*/ 421906 h 1171540"/>
              <a:gd name="connsiteX31" fmla="*/ 1565298 w 4097181"/>
              <a:gd name="connsiteY31" fmla="*/ 546963 h 1171540"/>
              <a:gd name="connsiteX32" fmla="*/ 1751248 w 4097181"/>
              <a:gd name="connsiteY32" fmla="*/ 497272 h 1171540"/>
              <a:gd name="connsiteX33" fmla="*/ 1789980 w 4097181"/>
              <a:gd name="connsiteY33" fmla="*/ 609072 h 1171540"/>
              <a:gd name="connsiteX34" fmla="*/ 1829168 w 4097181"/>
              <a:gd name="connsiteY34" fmla="*/ 582946 h 1171540"/>
              <a:gd name="connsiteX35" fmla="*/ 1868357 w 4097181"/>
              <a:gd name="connsiteY35" fmla="*/ 530695 h 1171540"/>
              <a:gd name="connsiteX36" fmla="*/ 1933671 w 4097181"/>
              <a:gd name="connsiteY36" fmla="*/ 426192 h 1171540"/>
              <a:gd name="connsiteX37" fmla="*/ 1972860 w 4097181"/>
              <a:gd name="connsiteY37" fmla="*/ 413129 h 1171540"/>
              <a:gd name="connsiteX38" fmla="*/ 2012048 w 4097181"/>
              <a:gd name="connsiteY38" fmla="*/ 582946 h 1171540"/>
              <a:gd name="connsiteX39" fmla="*/ 2051237 w 4097181"/>
              <a:gd name="connsiteY39" fmla="*/ 530695 h 1171540"/>
              <a:gd name="connsiteX40" fmla="*/ 2090425 w 4097181"/>
              <a:gd name="connsiteY40" fmla="*/ 504569 h 1171540"/>
              <a:gd name="connsiteX41" fmla="*/ 2103488 w 4097181"/>
              <a:gd name="connsiteY41" fmla="*/ 700512 h 1171540"/>
              <a:gd name="connsiteX42" fmla="*/ 2364745 w 4097181"/>
              <a:gd name="connsiteY42" fmla="*/ 661323 h 1171540"/>
              <a:gd name="connsiteX43" fmla="*/ 2469248 w 4097181"/>
              <a:gd name="connsiteY43" fmla="*/ 635197 h 1171540"/>
              <a:gd name="connsiteX44" fmla="*/ 2665191 w 4097181"/>
              <a:gd name="connsiteY44" fmla="*/ 569883 h 1171540"/>
              <a:gd name="connsiteX45" fmla="*/ 2717443 w 4097181"/>
              <a:gd name="connsiteY45" fmla="*/ 582946 h 1171540"/>
              <a:gd name="connsiteX46" fmla="*/ 2678254 w 4097181"/>
              <a:gd name="connsiteY46" fmla="*/ 739700 h 1171540"/>
              <a:gd name="connsiteX47" fmla="*/ 2704380 w 4097181"/>
              <a:gd name="connsiteY47" fmla="*/ 791952 h 1171540"/>
              <a:gd name="connsiteX48" fmla="*/ 2808883 w 4097181"/>
              <a:gd name="connsiteY48" fmla="*/ 752763 h 1171540"/>
              <a:gd name="connsiteX49" fmla="*/ 2887260 w 4097181"/>
              <a:gd name="connsiteY49" fmla="*/ 674386 h 1171540"/>
              <a:gd name="connsiteX50" fmla="*/ 2938466 w 4097181"/>
              <a:gd name="connsiteY50" fmla="*/ 744166 h 1171540"/>
              <a:gd name="connsiteX51" fmla="*/ 3036176 w 4097181"/>
              <a:gd name="connsiteY51" fmla="*/ 610771 h 1171540"/>
              <a:gd name="connsiteX52" fmla="*/ 3107761 w 4097181"/>
              <a:gd name="connsiteY52" fmla="*/ 591054 h 1171540"/>
              <a:gd name="connsiteX53" fmla="*/ 3108283 w 4097181"/>
              <a:gd name="connsiteY53" fmla="*/ 618879 h 1171540"/>
              <a:gd name="connsiteX54" fmla="*/ 3135454 w 4097181"/>
              <a:gd name="connsiteY54" fmla="*/ 870329 h 1171540"/>
              <a:gd name="connsiteX55" fmla="*/ 3174643 w 4097181"/>
              <a:gd name="connsiteY55" fmla="*/ 857266 h 1171540"/>
              <a:gd name="connsiteX56" fmla="*/ 3187705 w 4097181"/>
              <a:gd name="connsiteY56" fmla="*/ 818077 h 1171540"/>
              <a:gd name="connsiteX57" fmla="*/ 3226894 w 4097181"/>
              <a:gd name="connsiteY57" fmla="*/ 778889 h 1171540"/>
              <a:gd name="connsiteX58" fmla="*/ 3253020 w 4097181"/>
              <a:gd name="connsiteY58" fmla="*/ 739700 h 1171540"/>
              <a:gd name="connsiteX59" fmla="*/ 3360135 w 4097181"/>
              <a:gd name="connsiteY59" fmla="*/ 653602 h 1171540"/>
              <a:gd name="connsiteX60" fmla="*/ 3396711 w 4097181"/>
              <a:gd name="connsiteY60" fmla="*/ 739700 h 1171540"/>
              <a:gd name="connsiteX61" fmla="*/ 3357523 w 4097181"/>
              <a:gd name="connsiteY61" fmla="*/ 778889 h 1171540"/>
              <a:gd name="connsiteX62" fmla="*/ 3331397 w 4097181"/>
              <a:gd name="connsiteY62" fmla="*/ 857266 h 1171540"/>
              <a:gd name="connsiteX63" fmla="*/ 3318334 w 4097181"/>
              <a:gd name="connsiteY63" fmla="*/ 909517 h 1171540"/>
              <a:gd name="connsiteX64" fmla="*/ 3383648 w 4097181"/>
              <a:gd name="connsiteY64" fmla="*/ 896455 h 1171540"/>
              <a:gd name="connsiteX65" fmla="*/ 3422837 w 4097181"/>
              <a:gd name="connsiteY65" fmla="*/ 857266 h 1171540"/>
              <a:gd name="connsiteX66" fmla="*/ 3684094 w 4097181"/>
              <a:gd name="connsiteY66" fmla="*/ 812737 h 1171540"/>
              <a:gd name="connsiteX67" fmla="*/ 3605717 w 4097181"/>
              <a:gd name="connsiteY67" fmla="*/ 909517 h 1171540"/>
              <a:gd name="connsiteX68" fmla="*/ 3987153 w 4097181"/>
              <a:gd name="connsiteY68" fmla="*/ 775491 h 1171540"/>
              <a:gd name="connsiteX69" fmla="*/ 3839215 w 4097181"/>
              <a:gd name="connsiteY69" fmla="*/ 977728 h 1171540"/>
              <a:gd name="connsiteX70" fmla="*/ 4096358 w 4097181"/>
              <a:gd name="connsiteY70" fmla="*/ 1057482 h 1171540"/>
              <a:gd name="connsiteX71" fmla="*/ 3736345 w 4097181"/>
              <a:gd name="connsiteY71" fmla="*/ 1040146 h 1171540"/>
              <a:gd name="connsiteX72" fmla="*/ 3540403 w 4097181"/>
              <a:gd name="connsiteY72" fmla="*/ 1079335 h 1171540"/>
              <a:gd name="connsiteX73" fmla="*/ 3448963 w 4097181"/>
              <a:gd name="connsiteY73" fmla="*/ 1118523 h 1171540"/>
              <a:gd name="connsiteX74" fmla="*/ 1267465 w 4097181"/>
              <a:gd name="connsiteY74" fmla="*/ 1131586 h 1171540"/>
              <a:gd name="connsiteX75" fmla="*/ 1019271 w 4097181"/>
              <a:gd name="connsiteY75" fmla="*/ 1157712 h 1171540"/>
              <a:gd name="connsiteX76" fmla="*/ 980083 w 4097181"/>
              <a:gd name="connsiteY76" fmla="*/ 1170775 h 1171540"/>
              <a:gd name="connsiteX77" fmla="*/ 705658 w 4097181"/>
              <a:gd name="connsiteY77" fmla="*/ 1131586 h 1171540"/>
              <a:gd name="connsiteX78" fmla="*/ 522752 w 4097181"/>
              <a:gd name="connsiteY78" fmla="*/ 1118524 h 1171540"/>
              <a:gd name="connsiteX79" fmla="*/ 386213 w 4097181"/>
              <a:gd name="connsiteY79" fmla="*/ 1118522 h 1171540"/>
              <a:gd name="connsiteX80" fmla="*/ 53089 w 4097181"/>
              <a:gd name="connsiteY80" fmla="*/ 1131586 h 1171540"/>
              <a:gd name="connsiteX81" fmla="*/ 8149 w 4097181"/>
              <a:gd name="connsiteY81" fmla="*/ 974831 h 1171540"/>
              <a:gd name="connsiteX82" fmla="*/ 13431 w 4097181"/>
              <a:gd name="connsiteY82" fmla="*/ 231509 h 1171540"/>
              <a:gd name="connsiteX83" fmla="*/ 11341 w 4097181"/>
              <a:gd name="connsiteY83" fmla="*/ 246272 h 1171540"/>
              <a:gd name="connsiteX0" fmla="*/ 13431 w 4097181"/>
              <a:gd name="connsiteY0" fmla="*/ 334886 h 1158611"/>
              <a:gd name="connsiteX1" fmla="*/ 368 w 4097181"/>
              <a:gd name="connsiteY1" fmla="*/ 256508 h 1158611"/>
              <a:gd name="connsiteX2" fmla="*/ 2459 w 4097181"/>
              <a:gd name="connsiteY2" fmla="*/ 199547 h 1158611"/>
              <a:gd name="connsiteX3" fmla="*/ 26494 w 4097181"/>
              <a:gd name="connsiteY3" fmla="*/ 73628 h 1158611"/>
              <a:gd name="connsiteX4" fmla="*/ 55232 w 4097181"/>
              <a:gd name="connsiteY4" fmla="*/ 281952 h 1158611"/>
              <a:gd name="connsiteX5" fmla="*/ 522883 w 4097181"/>
              <a:gd name="connsiteY5" fmla="*/ 47503 h 1158611"/>
              <a:gd name="connsiteX6" fmla="*/ 575134 w 4097181"/>
              <a:gd name="connsiteY6" fmla="*/ 8314 h 1158611"/>
              <a:gd name="connsiteX7" fmla="*/ 720393 w 4097181"/>
              <a:gd name="connsiteY7" fmla="*/ 24581 h 1158611"/>
              <a:gd name="connsiteX8" fmla="*/ 443461 w 4097181"/>
              <a:gd name="connsiteY8" fmla="*/ 248105 h 1158611"/>
              <a:gd name="connsiteX9" fmla="*/ 674935 w 4097181"/>
              <a:gd name="connsiteY9" fmla="*/ 151131 h 1158611"/>
              <a:gd name="connsiteX10" fmla="*/ 736590 w 4097181"/>
              <a:gd name="connsiteY10" fmla="*/ 97180 h 1158611"/>
              <a:gd name="connsiteX11" fmla="*/ 967020 w 4097181"/>
              <a:gd name="connsiteY11" fmla="*/ 86691 h 1158611"/>
              <a:gd name="connsiteX12" fmla="*/ 810265 w 4097181"/>
              <a:gd name="connsiteY12" fmla="*/ 112817 h 1158611"/>
              <a:gd name="connsiteX13" fmla="*/ 758014 w 4097181"/>
              <a:gd name="connsiteY13" fmla="*/ 152006 h 1158611"/>
              <a:gd name="connsiteX14" fmla="*/ 705763 w 4097181"/>
              <a:gd name="connsiteY14" fmla="*/ 178131 h 1158611"/>
              <a:gd name="connsiteX15" fmla="*/ 749589 w 4097181"/>
              <a:gd name="connsiteY15" fmla="*/ 324190 h 1158611"/>
              <a:gd name="connsiteX16" fmla="*/ 1022340 w 4097181"/>
              <a:gd name="connsiteY16" fmla="*/ 234694 h 1158611"/>
              <a:gd name="connsiteX17" fmla="*/ 1267466 w 4097181"/>
              <a:gd name="connsiteY17" fmla="*/ 284770 h 1158611"/>
              <a:gd name="connsiteX18" fmla="*/ 1097648 w 4097181"/>
              <a:gd name="connsiteY18" fmla="*/ 282634 h 1158611"/>
              <a:gd name="connsiteX19" fmla="*/ 1071523 w 4097181"/>
              <a:gd name="connsiteY19" fmla="*/ 321823 h 1158611"/>
              <a:gd name="connsiteX20" fmla="*/ 1032334 w 4097181"/>
              <a:gd name="connsiteY20" fmla="*/ 361011 h 1158611"/>
              <a:gd name="connsiteX21" fmla="*/ 914180 w 4097181"/>
              <a:gd name="connsiteY21" fmla="*/ 446660 h 1158611"/>
              <a:gd name="connsiteX22" fmla="*/ 812879 w 4097181"/>
              <a:gd name="connsiteY22" fmla="*/ 655628 h 1158611"/>
              <a:gd name="connsiteX23" fmla="*/ 1267465 w 4097181"/>
              <a:gd name="connsiteY23" fmla="*/ 374074 h 1158611"/>
              <a:gd name="connsiteX24" fmla="*/ 1196338 w 4097181"/>
              <a:gd name="connsiteY24" fmla="*/ 503184 h 1158611"/>
              <a:gd name="connsiteX25" fmla="*/ 1265898 w 4097181"/>
              <a:gd name="connsiteY25" fmla="*/ 519658 h 1158611"/>
              <a:gd name="connsiteX26" fmla="*/ 1646288 w 4097181"/>
              <a:gd name="connsiteY26" fmla="*/ 308760 h 1158611"/>
              <a:gd name="connsiteX27" fmla="*/ 1907545 w 4097181"/>
              <a:gd name="connsiteY27" fmla="*/ 347948 h 1158611"/>
              <a:gd name="connsiteX28" fmla="*/ 1881420 w 4097181"/>
              <a:gd name="connsiteY28" fmla="*/ 387137 h 1158611"/>
              <a:gd name="connsiteX29" fmla="*/ 1823421 w 4097181"/>
              <a:gd name="connsiteY29" fmla="*/ 366158 h 1158611"/>
              <a:gd name="connsiteX30" fmla="*/ 1713627 w 4097181"/>
              <a:gd name="connsiteY30" fmla="*/ 408977 h 1158611"/>
              <a:gd name="connsiteX31" fmla="*/ 1565298 w 4097181"/>
              <a:gd name="connsiteY31" fmla="*/ 534034 h 1158611"/>
              <a:gd name="connsiteX32" fmla="*/ 1751248 w 4097181"/>
              <a:gd name="connsiteY32" fmla="*/ 484343 h 1158611"/>
              <a:gd name="connsiteX33" fmla="*/ 1789980 w 4097181"/>
              <a:gd name="connsiteY33" fmla="*/ 596143 h 1158611"/>
              <a:gd name="connsiteX34" fmla="*/ 1829168 w 4097181"/>
              <a:gd name="connsiteY34" fmla="*/ 570017 h 1158611"/>
              <a:gd name="connsiteX35" fmla="*/ 1868357 w 4097181"/>
              <a:gd name="connsiteY35" fmla="*/ 517766 h 1158611"/>
              <a:gd name="connsiteX36" fmla="*/ 1933671 w 4097181"/>
              <a:gd name="connsiteY36" fmla="*/ 413263 h 1158611"/>
              <a:gd name="connsiteX37" fmla="*/ 1972860 w 4097181"/>
              <a:gd name="connsiteY37" fmla="*/ 400200 h 1158611"/>
              <a:gd name="connsiteX38" fmla="*/ 2012048 w 4097181"/>
              <a:gd name="connsiteY38" fmla="*/ 570017 h 1158611"/>
              <a:gd name="connsiteX39" fmla="*/ 2051237 w 4097181"/>
              <a:gd name="connsiteY39" fmla="*/ 517766 h 1158611"/>
              <a:gd name="connsiteX40" fmla="*/ 2090425 w 4097181"/>
              <a:gd name="connsiteY40" fmla="*/ 491640 h 1158611"/>
              <a:gd name="connsiteX41" fmla="*/ 2103488 w 4097181"/>
              <a:gd name="connsiteY41" fmla="*/ 687583 h 1158611"/>
              <a:gd name="connsiteX42" fmla="*/ 2364745 w 4097181"/>
              <a:gd name="connsiteY42" fmla="*/ 648394 h 1158611"/>
              <a:gd name="connsiteX43" fmla="*/ 2469248 w 4097181"/>
              <a:gd name="connsiteY43" fmla="*/ 622268 h 1158611"/>
              <a:gd name="connsiteX44" fmla="*/ 2665191 w 4097181"/>
              <a:gd name="connsiteY44" fmla="*/ 556954 h 1158611"/>
              <a:gd name="connsiteX45" fmla="*/ 2717443 w 4097181"/>
              <a:gd name="connsiteY45" fmla="*/ 570017 h 1158611"/>
              <a:gd name="connsiteX46" fmla="*/ 2678254 w 4097181"/>
              <a:gd name="connsiteY46" fmla="*/ 726771 h 1158611"/>
              <a:gd name="connsiteX47" fmla="*/ 2704380 w 4097181"/>
              <a:gd name="connsiteY47" fmla="*/ 779023 h 1158611"/>
              <a:gd name="connsiteX48" fmla="*/ 2808883 w 4097181"/>
              <a:gd name="connsiteY48" fmla="*/ 739834 h 1158611"/>
              <a:gd name="connsiteX49" fmla="*/ 2887260 w 4097181"/>
              <a:gd name="connsiteY49" fmla="*/ 661457 h 1158611"/>
              <a:gd name="connsiteX50" fmla="*/ 2938466 w 4097181"/>
              <a:gd name="connsiteY50" fmla="*/ 731237 h 1158611"/>
              <a:gd name="connsiteX51" fmla="*/ 3036176 w 4097181"/>
              <a:gd name="connsiteY51" fmla="*/ 597842 h 1158611"/>
              <a:gd name="connsiteX52" fmla="*/ 3107761 w 4097181"/>
              <a:gd name="connsiteY52" fmla="*/ 578125 h 1158611"/>
              <a:gd name="connsiteX53" fmla="*/ 3108283 w 4097181"/>
              <a:gd name="connsiteY53" fmla="*/ 605950 h 1158611"/>
              <a:gd name="connsiteX54" fmla="*/ 3135454 w 4097181"/>
              <a:gd name="connsiteY54" fmla="*/ 857400 h 1158611"/>
              <a:gd name="connsiteX55" fmla="*/ 3174643 w 4097181"/>
              <a:gd name="connsiteY55" fmla="*/ 844337 h 1158611"/>
              <a:gd name="connsiteX56" fmla="*/ 3187705 w 4097181"/>
              <a:gd name="connsiteY56" fmla="*/ 805148 h 1158611"/>
              <a:gd name="connsiteX57" fmla="*/ 3226894 w 4097181"/>
              <a:gd name="connsiteY57" fmla="*/ 765960 h 1158611"/>
              <a:gd name="connsiteX58" fmla="*/ 3253020 w 4097181"/>
              <a:gd name="connsiteY58" fmla="*/ 726771 h 1158611"/>
              <a:gd name="connsiteX59" fmla="*/ 3360135 w 4097181"/>
              <a:gd name="connsiteY59" fmla="*/ 640673 h 1158611"/>
              <a:gd name="connsiteX60" fmla="*/ 3396711 w 4097181"/>
              <a:gd name="connsiteY60" fmla="*/ 726771 h 1158611"/>
              <a:gd name="connsiteX61" fmla="*/ 3357523 w 4097181"/>
              <a:gd name="connsiteY61" fmla="*/ 765960 h 1158611"/>
              <a:gd name="connsiteX62" fmla="*/ 3331397 w 4097181"/>
              <a:gd name="connsiteY62" fmla="*/ 844337 h 1158611"/>
              <a:gd name="connsiteX63" fmla="*/ 3318334 w 4097181"/>
              <a:gd name="connsiteY63" fmla="*/ 896588 h 1158611"/>
              <a:gd name="connsiteX64" fmla="*/ 3383648 w 4097181"/>
              <a:gd name="connsiteY64" fmla="*/ 883526 h 1158611"/>
              <a:gd name="connsiteX65" fmla="*/ 3422837 w 4097181"/>
              <a:gd name="connsiteY65" fmla="*/ 844337 h 1158611"/>
              <a:gd name="connsiteX66" fmla="*/ 3684094 w 4097181"/>
              <a:gd name="connsiteY66" fmla="*/ 799808 h 1158611"/>
              <a:gd name="connsiteX67" fmla="*/ 3605717 w 4097181"/>
              <a:gd name="connsiteY67" fmla="*/ 896588 h 1158611"/>
              <a:gd name="connsiteX68" fmla="*/ 3987153 w 4097181"/>
              <a:gd name="connsiteY68" fmla="*/ 762562 h 1158611"/>
              <a:gd name="connsiteX69" fmla="*/ 3839215 w 4097181"/>
              <a:gd name="connsiteY69" fmla="*/ 964799 h 1158611"/>
              <a:gd name="connsiteX70" fmla="*/ 4096358 w 4097181"/>
              <a:gd name="connsiteY70" fmla="*/ 1044553 h 1158611"/>
              <a:gd name="connsiteX71" fmla="*/ 3736345 w 4097181"/>
              <a:gd name="connsiteY71" fmla="*/ 1027217 h 1158611"/>
              <a:gd name="connsiteX72" fmla="*/ 3540403 w 4097181"/>
              <a:gd name="connsiteY72" fmla="*/ 1066406 h 1158611"/>
              <a:gd name="connsiteX73" fmla="*/ 3448963 w 4097181"/>
              <a:gd name="connsiteY73" fmla="*/ 1105594 h 1158611"/>
              <a:gd name="connsiteX74" fmla="*/ 1267465 w 4097181"/>
              <a:gd name="connsiteY74" fmla="*/ 1118657 h 1158611"/>
              <a:gd name="connsiteX75" fmla="*/ 1019271 w 4097181"/>
              <a:gd name="connsiteY75" fmla="*/ 1144783 h 1158611"/>
              <a:gd name="connsiteX76" fmla="*/ 980083 w 4097181"/>
              <a:gd name="connsiteY76" fmla="*/ 1157846 h 1158611"/>
              <a:gd name="connsiteX77" fmla="*/ 705658 w 4097181"/>
              <a:gd name="connsiteY77" fmla="*/ 1118657 h 1158611"/>
              <a:gd name="connsiteX78" fmla="*/ 522752 w 4097181"/>
              <a:gd name="connsiteY78" fmla="*/ 1105595 h 1158611"/>
              <a:gd name="connsiteX79" fmla="*/ 386213 w 4097181"/>
              <a:gd name="connsiteY79" fmla="*/ 1105593 h 1158611"/>
              <a:gd name="connsiteX80" fmla="*/ 53089 w 4097181"/>
              <a:gd name="connsiteY80" fmla="*/ 1118657 h 1158611"/>
              <a:gd name="connsiteX81" fmla="*/ 8149 w 4097181"/>
              <a:gd name="connsiteY81" fmla="*/ 961902 h 1158611"/>
              <a:gd name="connsiteX82" fmla="*/ 13431 w 4097181"/>
              <a:gd name="connsiteY82" fmla="*/ 218580 h 1158611"/>
              <a:gd name="connsiteX83" fmla="*/ 11341 w 4097181"/>
              <a:gd name="connsiteY83" fmla="*/ 233343 h 1158611"/>
              <a:gd name="connsiteX0" fmla="*/ 13431 w 4097181"/>
              <a:gd name="connsiteY0" fmla="*/ 327971 h 1151696"/>
              <a:gd name="connsiteX1" fmla="*/ 368 w 4097181"/>
              <a:gd name="connsiteY1" fmla="*/ 249593 h 1151696"/>
              <a:gd name="connsiteX2" fmla="*/ 2459 w 4097181"/>
              <a:gd name="connsiteY2" fmla="*/ 192632 h 1151696"/>
              <a:gd name="connsiteX3" fmla="*/ 26494 w 4097181"/>
              <a:gd name="connsiteY3" fmla="*/ 66713 h 1151696"/>
              <a:gd name="connsiteX4" fmla="*/ 55232 w 4097181"/>
              <a:gd name="connsiteY4" fmla="*/ 275037 h 1151696"/>
              <a:gd name="connsiteX5" fmla="*/ 522883 w 4097181"/>
              <a:gd name="connsiteY5" fmla="*/ 40588 h 1151696"/>
              <a:gd name="connsiteX6" fmla="*/ 575134 w 4097181"/>
              <a:gd name="connsiteY6" fmla="*/ 1399 h 1151696"/>
              <a:gd name="connsiteX7" fmla="*/ 720393 w 4097181"/>
              <a:gd name="connsiteY7" fmla="*/ 17666 h 1151696"/>
              <a:gd name="connsiteX8" fmla="*/ 547375 w 4097181"/>
              <a:gd name="connsiteY8" fmla="*/ 100597 h 1151696"/>
              <a:gd name="connsiteX9" fmla="*/ 443461 w 4097181"/>
              <a:gd name="connsiteY9" fmla="*/ 241190 h 1151696"/>
              <a:gd name="connsiteX10" fmla="*/ 674935 w 4097181"/>
              <a:gd name="connsiteY10" fmla="*/ 144216 h 1151696"/>
              <a:gd name="connsiteX11" fmla="*/ 736590 w 4097181"/>
              <a:gd name="connsiteY11" fmla="*/ 90265 h 1151696"/>
              <a:gd name="connsiteX12" fmla="*/ 967020 w 4097181"/>
              <a:gd name="connsiteY12" fmla="*/ 79776 h 1151696"/>
              <a:gd name="connsiteX13" fmla="*/ 810265 w 4097181"/>
              <a:gd name="connsiteY13" fmla="*/ 105902 h 1151696"/>
              <a:gd name="connsiteX14" fmla="*/ 758014 w 4097181"/>
              <a:gd name="connsiteY14" fmla="*/ 145091 h 1151696"/>
              <a:gd name="connsiteX15" fmla="*/ 705763 w 4097181"/>
              <a:gd name="connsiteY15" fmla="*/ 171216 h 1151696"/>
              <a:gd name="connsiteX16" fmla="*/ 749589 w 4097181"/>
              <a:gd name="connsiteY16" fmla="*/ 317275 h 1151696"/>
              <a:gd name="connsiteX17" fmla="*/ 1022340 w 4097181"/>
              <a:gd name="connsiteY17" fmla="*/ 227779 h 1151696"/>
              <a:gd name="connsiteX18" fmla="*/ 1267466 w 4097181"/>
              <a:gd name="connsiteY18" fmla="*/ 277855 h 1151696"/>
              <a:gd name="connsiteX19" fmla="*/ 1097648 w 4097181"/>
              <a:gd name="connsiteY19" fmla="*/ 275719 h 1151696"/>
              <a:gd name="connsiteX20" fmla="*/ 1071523 w 4097181"/>
              <a:gd name="connsiteY20" fmla="*/ 314908 h 1151696"/>
              <a:gd name="connsiteX21" fmla="*/ 1032334 w 4097181"/>
              <a:gd name="connsiteY21" fmla="*/ 354096 h 1151696"/>
              <a:gd name="connsiteX22" fmla="*/ 914180 w 4097181"/>
              <a:gd name="connsiteY22" fmla="*/ 439745 h 1151696"/>
              <a:gd name="connsiteX23" fmla="*/ 812879 w 4097181"/>
              <a:gd name="connsiteY23" fmla="*/ 648713 h 1151696"/>
              <a:gd name="connsiteX24" fmla="*/ 1267465 w 4097181"/>
              <a:gd name="connsiteY24" fmla="*/ 367159 h 1151696"/>
              <a:gd name="connsiteX25" fmla="*/ 1196338 w 4097181"/>
              <a:gd name="connsiteY25" fmla="*/ 496269 h 1151696"/>
              <a:gd name="connsiteX26" fmla="*/ 1265898 w 4097181"/>
              <a:gd name="connsiteY26" fmla="*/ 512743 h 1151696"/>
              <a:gd name="connsiteX27" fmla="*/ 1646288 w 4097181"/>
              <a:gd name="connsiteY27" fmla="*/ 301845 h 1151696"/>
              <a:gd name="connsiteX28" fmla="*/ 1907545 w 4097181"/>
              <a:gd name="connsiteY28" fmla="*/ 341033 h 1151696"/>
              <a:gd name="connsiteX29" fmla="*/ 1881420 w 4097181"/>
              <a:gd name="connsiteY29" fmla="*/ 380222 h 1151696"/>
              <a:gd name="connsiteX30" fmla="*/ 1823421 w 4097181"/>
              <a:gd name="connsiteY30" fmla="*/ 359243 h 1151696"/>
              <a:gd name="connsiteX31" fmla="*/ 1713627 w 4097181"/>
              <a:gd name="connsiteY31" fmla="*/ 402062 h 1151696"/>
              <a:gd name="connsiteX32" fmla="*/ 1565298 w 4097181"/>
              <a:gd name="connsiteY32" fmla="*/ 527119 h 1151696"/>
              <a:gd name="connsiteX33" fmla="*/ 1751248 w 4097181"/>
              <a:gd name="connsiteY33" fmla="*/ 477428 h 1151696"/>
              <a:gd name="connsiteX34" fmla="*/ 1789980 w 4097181"/>
              <a:gd name="connsiteY34" fmla="*/ 589228 h 1151696"/>
              <a:gd name="connsiteX35" fmla="*/ 1829168 w 4097181"/>
              <a:gd name="connsiteY35" fmla="*/ 563102 h 1151696"/>
              <a:gd name="connsiteX36" fmla="*/ 1868357 w 4097181"/>
              <a:gd name="connsiteY36" fmla="*/ 510851 h 1151696"/>
              <a:gd name="connsiteX37" fmla="*/ 1933671 w 4097181"/>
              <a:gd name="connsiteY37" fmla="*/ 406348 h 1151696"/>
              <a:gd name="connsiteX38" fmla="*/ 1972860 w 4097181"/>
              <a:gd name="connsiteY38" fmla="*/ 393285 h 1151696"/>
              <a:gd name="connsiteX39" fmla="*/ 2012048 w 4097181"/>
              <a:gd name="connsiteY39" fmla="*/ 563102 h 1151696"/>
              <a:gd name="connsiteX40" fmla="*/ 2051237 w 4097181"/>
              <a:gd name="connsiteY40" fmla="*/ 510851 h 1151696"/>
              <a:gd name="connsiteX41" fmla="*/ 2090425 w 4097181"/>
              <a:gd name="connsiteY41" fmla="*/ 484725 h 1151696"/>
              <a:gd name="connsiteX42" fmla="*/ 2103488 w 4097181"/>
              <a:gd name="connsiteY42" fmla="*/ 680668 h 1151696"/>
              <a:gd name="connsiteX43" fmla="*/ 2364745 w 4097181"/>
              <a:gd name="connsiteY43" fmla="*/ 641479 h 1151696"/>
              <a:gd name="connsiteX44" fmla="*/ 2469248 w 4097181"/>
              <a:gd name="connsiteY44" fmla="*/ 615353 h 1151696"/>
              <a:gd name="connsiteX45" fmla="*/ 2665191 w 4097181"/>
              <a:gd name="connsiteY45" fmla="*/ 550039 h 1151696"/>
              <a:gd name="connsiteX46" fmla="*/ 2717443 w 4097181"/>
              <a:gd name="connsiteY46" fmla="*/ 563102 h 1151696"/>
              <a:gd name="connsiteX47" fmla="*/ 2678254 w 4097181"/>
              <a:gd name="connsiteY47" fmla="*/ 719856 h 1151696"/>
              <a:gd name="connsiteX48" fmla="*/ 2704380 w 4097181"/>
              <a:gd name="connsiteY48" fmla="*/ 772108 h 1151696"/>
              <a:gd name="connsiteX49" fmla="*/ 2808883 w 4097181"/>
              <a:gd name="connsiteY49" fmla="*/ 732919 h 1151696"/>
              <a:gd name="connsiteX50" fmla="*/ 2887260 w 4097181"/>
              <a:gd name="connsiteY50" fmla="*/ 654542 h 1151696"/>
              <a:gd name="connsiteX51" fmla="*/ 2938466 w 4097181"/>
              <a:gd name="connsiteY51" fmla="*/ 724322 h 1151696"/>
              <a:gd name="connsiteX52" fmla="*/ 3036176 w 4097181"/>
              <a:gd name="connsiteY52" fmla="*/ 590927 h 1151696"/>
              <a:gd name="connsiteX53" fmla="*/ 3107761 w 4097181"/>
              <a:gd name="connsiteY53" fmla="*/ 571210 h 1151696"/>
              <a:gd name="connsiteX54" fmla="*/ 3108283 w 4097181"/>
              <a:gd name="connsiteY54" fmla="*/ 599035 h 1151696"/>
              <a:gd name="connsiteX55" fmla="*/ 3135454 w 4097181"/>
              <a:gd name="connsiteY55" fmla="*/ 850485 h 1151696"/>
              <a:gd name="connsiteX56" fmla="*/ 3174643 w 4097181"/>
              <a:gd name="connsiteY56" fmla="*/ 837422 h 1151696"/>
              <a:gd name="connsiteX57" fmla="*/ 3187705 w 4097181"/>
              <a:gd name="connsiteY57" fmla="*/ 798233 h 1151696"/>
              <a:gd name="connsiteX58" fmla="*/ 3226894 w 4097181"/>
              <a:gd name="connsiteY58" fmla="*/ 759045 h 1151696"/>
              <a:gd name="connsiteX59" fmla="*/ 3253020 w 4097181"/>
              <a:gd name="connsiteY59" fmla="*/ 719856 h 1151696"/>
              <a:gd name="connsiteX60" fmla="*/ 3360135 w 4097181"/>
              <a:gd name="connsiteY60" fmla="*/ 633758 h 1151696"/>
              <a:gd name="connsiteX61" fmla="*/ 3396711 w 4097181"/>
              <a:gd name="connsiteY61" fmla="*/ 719856 h 1151696"/>
              <a:gd name="connsiteX62" fmla="*/ 3357523 w 4097181"/>
              <a:gd name="connsiteY62" fmla="*/ 759045 h 1151696"/>
              <a:gd name="connsiteX63" fmla="*/ 3331397 w 4097181"/>
              <a:gd name="connsiteY63" fmla="*/ 837422 h 1151696"/>
              <a:gd name="connsiteX64" fmla="*/ 3318334 w 4097181"/>
              <a:gd name="connsiteY64" fmla="*/ 889673 h 1151696"/>
              <a:gd name="connsiteX65" fmla="*/ 3383648 w 4097181"/>
              <a:gd name="connsiteY65" fmla="*/ 876611 h 1151696"/>
              <a:gd name="connsiteX66" fmla="*/ 3422837 w 4097181"/>
              <a:gd name="connsiteY66" fmla="*/ 837422 h 1151696"/>
              <a:gd name="connsiteX67" fmla="*/ 3684094 w 4097181"/>
              <a:gd name="connsiteY67" fmla="*/ 792893 h 1151696"/>
              <a:gd name="connsiteX68" fmla="*/ 3605717 w 4097181"/>
              <a:gd name="connsiteY68" fmla="*/ 889673 h 1151696"/>
              <a:gd name="connsiteX69" fmla="*/ 3987153 w 4097181"/>
              <a:gd name="connsiteY69" fmla="*/ 755647 h 1151696"/>
              <a:gd name="connsiteX70" fmla="*/ 3839215 w 4097181"/>
              <a:gd name="connsiteY70" fmla="*/ 957884 h 1151696"/>
              <a:gd name="connsiteX71" fmla="*/ 4096358 w 4097181"/>
              <a:gd name="connsiteY71" fmla="*/ 1037638 h 1151696"/>
              <a:gd name="connsiteX72" fmla="*/ 3736345 w 4097181"/>
              <a:gd name="connsiteY72" fmla="*/ 1020302 h 1151696"/>
              <a:gd name="connsiteX73" fmla="*/ 3540403 w 4097181"/>
              <a:gd name="connsiteY73" fmla="*/ 1059491 h 1151696"/>
              <a:gd name="connsiteX74" fmla="*/ 3448963 w 4097181"/>
              <a:gd name="connsiteY74" fmla="*/ 1098679 h 1151696"/>
              <a:gd name="connsiteX75" fmla="*/ 1267465 w 4097181"/>
              <a:gd name="connsiteY75" fmla="*/ 1111742 h 1151696"/>
              <a:gd name="connsiteX76" fmla="*/ 1019271 w 4097181"/>
              <a:gd name="connsiteY76" fmla="*/ 1137868 h 1151696"/>
              <a:gd name="connsiteX77" fmla="*/ 980083 w 4097181"/>
              <a:gd name="connsiteY77" fmla="*/ 1150931 h 1151696"/>
              <a:gd name="connsiteX78" fmla="*/ 705658 w 4097181"/>
              <a:gd name="connsiteY78" fmla="*/ 1111742 h 1151696"/>
              <a:gd name="connsiteX79" fmla="*/ 522752 w 4097181"/>
              <a:gd name="connsiteY79" fmla="*/ 1098680 h 1151696"/>
              <a:gd name="connsiteX80" fmla="*/ 386213 w 4097181"/>
              <a:gd name="connsiteY80" fmla="*/ 1098678 h 1151696"/>
              <a:gd name="connsiteX81" fmla="*/ 53089 w 4097181"/>
              <a:gd name="connsiteY81" fmla="*/ 1111742 h 1151696"/>
              <a:gd name="connsiteX82" fmla="*/ 8149 w 4097181"/>
              <a:gd name="connsiteY82" fmla="*/ 954987 h 1151696"/>
              <a:gd name="connsiteX83" fmla="*/ 13431 w 4097181"/>
              <a:gd name="connsiteY83" fmla="*/ 211665 h 1151696"/>
              <a:gd name="connsiteX84" fmla="*/ 11341 w 4097181"/>
              <a:gd name="connsiteY84" fmla="*/ 226428 h 1151696"/>
              <a:gd name="connsiteX0" fmla="*/ 13431 w 4097181"/>
              <a:gd name="connsiteY0" fmla="*/ 327971 h 1151696"/>
              <a:gd name="connsiteX1" fmla="*/ 368 w 4097181"/>
              <a:gd name="connsiteY1" fmla="*/ 249593 h 1151696"/>
              <a:gd name="connsiteX2" fmla="*/ 2459 w 4097181"/>
              <a:gd name="connsiteY2" fmla="*/ 192632 h 1151696"/>
              <a:gd name="connsiteX3" fmla="*/ 26494 w 4097181"/>
              <a:gd name="connsiteY3" fmla="*/ 66713 h 1151696"/>
              <a:gd name="connsiteX4" fmla="*/ 55232 w 4097181"/>
              <a:gd name="connsiteY4" fmla="*/ 275037 h 1151696"/>
              <a:gd name="connsiteX5" fmla="*/ 522883 w 4097181"/>
              <a:gd name="connsiteY5" fmla="*/ 40588 h 1151696"/>
              <a:gd name="connsiteX6" fmla="*/ 575134 w 4097181"/>
              <a:gd name="connsiteY6" fmla="*/ 1399 h 1151696"/>
              <a:gd name="connsiteX7" fmla="*/ 720393 w 4097181"/>
              <a:gd name="connsiteY7" fmla="*/ 17666 h 1151696"/>
              <a:gd name="connsiteX8" fmla="*/ 547375 w 4097181"/>
              <a:gd name="connsiteY8" fmla="*/ 100597 h 1151696"/>
              <a:gd name="connsiteX9" fmla="*/ 443461 w 4097181"/>
              <a:gd name="connsiteY9" fmla="*/ 241190 h 1151696"/>
              <a:gd name="connsiteX10" fmla="*/ 674935 w 4097181"/>
              <a:gd name="connsiteY10" fmla="*/ 144216 h 1151696"/>
              <a:gd name="connsiteX11" fmla="*/ 736590 w 4097181"/>
              <a:gd name="connsiteY11" fmla="*/ 90265 h 1151696"/>
              <a:gd name="connsiteX12" fmla="*/ 967020 w 4097181"/>
              <a:gd name="connsiteY12" fmla="*/ 79776 h 1151696"/>
              <a:gd name="connsiteX13" fmla="*/ 810265 w 4097181"/>
              <a:gd name="connsiteY13" fmla="*/ 105902 h 1151696"/>
              <a:gd name="connsiteX14" fmla="*/ 758014 w 4097181"/>
              <a:gd name="connsiteY14" fmla="*/ 145091 h 1151696"/>
              <a:gd name="connsiteX15" fmla="*/ 705763 w 4097181"/>
              <a:gd name="connsiteY15" fmla="*/ 171216 h 1151696"/>
              <a:gd name="connsiteX16" fmla="*/ 749589 w 4097181"/>
              <a:gd name="connsiteY16" fmla="*/ 317275 h 1151696"/>
              <a:gd name="connsiteX17" fmla="*/ 1022340 w 4097181"/>
              <a:gd name="connsiteY17" fmla="*/ 227779 h 1151696"/>
              <a:gd name="connsiteX18" fmla="*/ 1267466 w 4097181"/>
              <a:gd name="connsiteY18" fmla="*/ 277855 h 1151696"/>
              <a:gd name="connsiteX19" fmla="*/ 1097648 w 4097181"/>
              <a:gd name="connsiteY19" fmla="*/ 275719 h 1151696"/>
              <a:gd name="connsiteX20" fmla="*/ 1071523 w 4097181"/>
              <a:gd name="connsiteY20" fmla="*/ 314908 h 1151696"/>
              <a:gd name="connsiteX21" fmla="*/ 1032334 w 4097181"/>
              <a:gd name="connsiteY21" fmla="*/ 354096 h 1151696"/>
              <a:gd name="connsiteX22" fmla="*/ 914180 w 4097181"/>
              <a:gd name="connsiteY22" fmla="*/ 439745 h 1151696"/>
              <a:gd name="connsiteX23" fmla="*/ 812879 w 4097181"/>
              <a:gd name="connsiteY23" fmla="*/ 648713 h 1151696"/>
              <a:gd name="connsiteX24" fmla="*/ 1267465 w 4097181"/>
              <a:gd name="connsiteY24" fmla="*/ 367159 h 1151696"/>
              <a:gd name="connsiteX25" fmla="*/ 1196338 w 4097181"/>
              <a:gd name="connsiteY25" fmla="*/ 496269 h 1151696"/>
              <a:gd name="connsiteX26" fmla="*/ 1265898 w 4097181"/>
              <a:gd name="connsiteY26" fmla="*/ 512743 h 1151696"/>
              <a:gd name="connsiteX27" fmla="*/ 1646288 w 4097181"/>
              <a:gd name="connsiteY27" fmla="*/ 301845 h 1151696"/>
              <a:gd name="connsiteX28" fmla="*/ 1907545 w 4097181"/>
              <a:gd name="connsiteY28" fmla="*/ 341033 h 1151696"/>
              <a:gd name="connsiteX29" fmla="*/ 1980176 w 4097181"/>
              <a:gd name="connsiteY29" fmla="*/ 318988 h 1151696"/>
              <a:gd name="connsiteX30" fmla="*/ 1823421 w 4097181"/>
              <a:gd name="connsiteY30" fmla="*/ 359243 h 1151696"/>
              <a:gd name="connsiteX31" fmla="*/ 1713627 w 4097181"/>
              <a:gd name="connsiteY31" fmla="*/ 402062 h 1151696"/>
              <a:gd name="connsiteX32" fmla="*/ 1565298 w 4097181"/>
              <a:gd name="connsiteY32" fmla="*/ 527119 h 1151696"/>
              <a:gd name="connsiteX33" fmla="*/ 1751248 w 4097181"/>
              <a:gd name="connsiteY33" fmla="*/ 477428 h 1151696"/>
              <a:gd name="connsiteX34" fmla="*/ 1789980 w 4097181"/>
              <a:gd name="connsiteY34" fmla="*/ 589228 h 1151696"/>
              <a:gd name="connsiteX35" fmla="*/ 1829168 w 4097181"/>
              <a:gd name="connsiteY35" fmla="*/ 563102 h 1151696"/>
              <a:gd name="connsiteX36" fmla="*/ 1868357 w 4097181"/>
              <a:gd name="connsiteY36" fmla="*/ 510851 h 1151696"/>
              <a:gd name="connsiteX37" fmla="*/ 1933671 w 4097181"/>
              <a:gd name="connsiteY37" fmla="*/ 406348 h 1151696"/>
              <a:gd name="connsiteX38" fmla="*/ 1972860 w 4097181"/>
              <a:gd name="connsiteY38" fmla="*/ 393285 h 1151696"/>
              <a:gd name="connsiteX39" fmla="*/ 2012048 w 4097181"/>
              <a:gd name="connsiteY39" fmla="*/ 563102 h 1151696"/>
              <a:gd name="connsiteX40" fmla="*/ 2051237 w 4097181"/>
              <a:gd name="connsiteY40" fmla="*/ 510851 h 1151696"/>
              <a:gd name="connsiteX41" fmla="*/ 2090425 w 4097181"/>
              <a:gd name="connsiteY41" fmla="*/ 484725 h 1151696"/>
              <a:gd name="connsiteX42" fmla="*/ 2103488 w 4097181"/>
              <a:gd name="connsiteY42" fmla="*/ 680668 h 1151696"/>
              <a:gd name="connsiteX43" fmla="*/ 2364745 w 4097181"/>
              <a:gd name="connsiteY43" fmla="*/ 641479 h 1151696"/>
              <a:gd name="connsiteX44" fmla="*/ 2469248 w 4097181"/>
              <a:gd name="connsiteY44" fmla="*/ 615353 h 1151696"/>
              <a:gd name="connsiteX45" fmla="*/ 2665191 w 4097181"/>
              <a:gd name="connsiteY45" fmla="*/ 550039 h 1151696"/>
              <a:gd name="connsiteX46" fmla="*/ 2717443 w 4097181"/>
              <a:gd name="connsiteY46" fmla="*/ 563102 h 1151696"/>
              <a:gd name="connsiteX47" fmla="*/ 2678254 w 4097181"/>
              <a:gd name="connsiteY47" fmla="*/ 719856 h 1151696"/>
              <a:gd name="connsiteX48" fmla="*/ 2704380 w 4097181"/>
              <a:gd name="connsiteY48" fmla="*/ 772108 h 1151696"/>
              <a:gd name="connsiteX49" fmla="*/ 2808883 w 4097181"/>
              <a:gd name="connsiteY49" fmla="*/ 732919 h 1151696"/>
              <a:gd name="connsiteX50" fmla="*/ 2887260 w 4097181"/>
              <a:gd name="connsiteY50" fmla="*/ 654542 h 1151696"/>
              <a:gd name="connsiteX51" fmla="*/ 2938466 w 4097181"/>
              <a:gd name="connsiteY51" fmla="*/ 724322 h 1151696"/>
              <a:gd name="connsiteX52" fmla="*/ 3036176 w 4097181"/>
              <a:gd name="connsiteY52" fmla="*/ 590927 h 1151696"/>
              <a:gd name="connsiteX53" fmla="*/ 3107761 w 4097181"/>
              <a:gd name="connsiteY53" fmla="*/ 571210 h 1151696"/>
              <a:gd name="connsiteX54" fmla="*/ 3108283 w 4097181"/>
              <a:gd name="connsiteY54" fmla="*/ 599035 h 1151696"/>
              <a:gd name="connsiteX55" fmla="*/ 3135454 w 4097181"/>
              <a:gd name="connsiteY55" fmla="*/ 850485 h 1151696"/>
              <a:gd name="connsiteX56" fmla="*/ 3174643 w 4097181"/>
              <a:gd name="connsiteY56" fmla="*/ 837422 h 1151696"/>
              <a:gd name="connsiteX57" fmla="*/ 3187705 w 4097181"/>
              <a:gd name="connsiteY57" fmla="*/ 798233 h 1151696"/>
              <a:gd name="connsiteX58" fmla="*/ 3226894 w 4097181"/>
              <a:gd name="connsiteY58" fmla="*/ 759045 h 1151696"/>
              <a:gd name="connsiteX59" fmla="*/ 3253020 w 4097181"/>
              <a:gd name="connsiteY59" fmla="*/ 719856 h 1151696"/>
              <a:gd name="connsiteX60" fmla="*/ 3360135 w 4097181"/>
              <a:gd name="connsiteY60" fmla="*/ 633758 h 1151696"/>
              <a:gd name="connsiteX61" fmla="*/ 3396711 w 4097181"/>
              <a:gd name="connsiteY61" fmla="*/ 719856 h 1151696"/>
              <a:gd name="connsiteX62" fmla="*/ 3357523 w 4097181"/>
              <a:gd name="connsiteY62" fmla="*/ 759045 h 1151696"/>
              <a:gd name="connsiteX63" fmla="*/ 3331397 w 4097181"/>
              <a:gd name="connsiteY63" fmla="*/ 837422 h 1151696"/>
              <a:gd name="connsiteX64" fmla="*/ 3318334 w 4097181"/>
              <a:gd name="connsiteY64" fmla="*/ 889673 h 1151696"/>
              <a:gd name="connsiteX65" fmla="*/ 3383648 w 4097181"/>
              <a:gd name="connsiteY65" fmla="*/ 876611 h 1151696"/>
              <a:gd name="connsiteX66" fmla="*/ 3422837 w 4097181"/>
              <a:gd name="connsiteY66" fmla="*/ 837422 h 1151696"/>
              <a:gd name="connsiteX67" fmla="*/ 3684094 w 4097181"/>
              <a:gd name="connsiteY67" fmla="*/ 792893 h 1151696"/>
              <a:gd name="connsiteX68" fmla="*/ 3605717 w 4097181"/>
              <a:gd name="connsiteY68" fmla="*/ 889673 h 1151696"/>
              <a:gd name="connsiteX69" fmla="*/ 3987153 w 4097181"/>
              <a:gd name="connsiteY69" fmla="*/ 755647 h 1151696"/>
              <a:gd name="connsiteX70" fmla="*/ 3839215 w 4097181"/>
              <a:gd name="connsiteY70" fmla="*/ 957884 h 1151696"/>
              <a:gd name="connsiteX71" fmla="*/ 4096358 w 4097181"/>
              <a:gd name="connsiteY71" fmla="*/ 1037638 h 1151696"/>
              <a:gd name="connsiteX72" fmla="*/ 3736345 w 4097181"/>
              <a:gd name="connsiteY72" fmla="*/ 1020302 h 1151696"/>
              <a:gd name="connsiteX73" fmla="*/ 3540403 w 4097181"/>
              <a:gd name="connsiteY73" fmla="*/ 1059491 h 1151696"/>
              <a:gd name="connsiteX74" fmla="*/ 3448963 w 4097181"/>
              <a:gd name="connsiteY74" fmla="*/ 1098679 h 1151696"/>
              <a:gd name="connsiteX75" fmla="*/ 1267465 w 4097181"/>
              <a:gd name="connsiteY75" fmla="*/ 1111742 h 1151696"/>
              <a:gd name="connsiteX76" fmla="*/ 1019271 w 4097181"/>
              <a:gd name="connsiteY76" fmla="*/ 1137868 h 1151696"/>
              <a:gd name="connsiteX77" fmla="*/ 980083 w 4097181"/>
              <a:gd name="connsiteY77" fmla="*/ 1150931 h 1151696"/>
              <a:gd name="connsiteX78" fmla="*/ 705658 w 4097181"/>
              <a:gd name="connsiteY78" fmla="*/ 1111742 h 1151696"/>
              <a:gd name="connsiteX79" fmla="*/ 522752 w 4097181"/>
              <a:gd name="connsiteY79" fmla="*/ 1098680 h 1151696"/>
              <a:gd name="connsiteX80" fmla="*/ 386213 w 4097181"/>
              <a:gd name="connsiteY80" fmla="*/ 1098678 h 1151696"/>
              <a:gd name="connsiteX81" fmla="*/ 53089 w 4097181"/>
              <a:gd name="connsiteY81" fmla="*/ 1111742 h 1151696"/>
              <a:gd name="connsiteX82" fmla="*/ 8149 w 4097181"/>
              <a:gd name="connsiteY82" fmla="*/ 954987 h 1151696"/>
              <a:gd name="connsiteX83" fmla="*/ 13431 w 4097181"/>
              <a:gd name="connsiteY83" fmla="*/ 211665 h 1151696"/>
              <a:gd name="connsiteX84" fmla="*/ 11341 w 4097181"/>
              <a:gd name="connsiteY84" fmla="*/ 226428 h 1151696"/>
              <a:gd name="connsiteX0" fmla="*/ 13431 w 4097181"/>
              <a:gd name="connsiteY0" fmla="*/ 327971 h 1151696"/>
              <a:gd name="connsiteX1" fmla="*/ 368 w 4097181"/>
              <a:gd name="connsiteY1" fmla="*/ 249593 h 1151696"/>
              <a:gd name="connsiteX2" fmla="*/ 2459 w 4097181"/>
              <a:gd name="connsiteY2" fmla="*/ 192632 h 1151696"/>
              <a:gd name="connsiteX3" fmla="*/ 26494 w 4097181"/>
              <a:gd name="connsiteY3" fmla="*/ 66713 h 1151696"/>
              <a:gd name="connsiteX4" fmla="*/ 55232 w 4097181"/>
              <a:gd name="connsiteY4" fmla="*/ 275037 h 1151696"/>
              <a:gd name="connsiteX5" fmla="*/ 522883 w 4097181"/>
              <a:gd name="connsiteY5" fmla="*/ 40588 h 1151696"/>
              <a:gd name="connsiteX6" fmla="*/ 575134 w 4097181"/>
              <a:gd name="connsiteY6" fmla="*/ 1399 h 1151696"/>
              <a:gd name="connsiteX7" fmla="*/ 720393 w 4097181"/>
              <a:gd name="connsiteY7" fmla="*/ 17666 h 1151696"/>
              <a:gd name="connsiteX8" fmla="*/ 547375 w 4097181"/>
              <a:gd name="connsiteY8" fmla="*/ 100597 h 1151696"/>
              <a:gd name="connsiteX9" fmla="*/ 443461 w 4097181"/>
              <a:gd name="connsiteY9" fmla="*/ 241190 h 1151696"/>
              <a:gd name="connsiteX10" fmla="*/ 674935 w 4097181"/>
              <a:gd name="connsiteY10" fmla="*/ 144216 h 1151696"/>
              <a:gd name="connsiteX11" fmla="*/ 736590 w 4097181"/>
              <a:gd name="connsiteY11" fmla="*/ 90265 h 1151696"/>
              <a:gd name="connsiteX12" fmla="*/ 967020 w 4097181"/>
              <a:gd name="connsiteY12" fmla="*/ 79776 h 1151696"/>
              <a:gd name="connsiteX13" fmla="*/ 810265 w 4097181"/>
              <a:gd name="connsiteY13" fmla="*/ 105902 h 1151696"/>
              <a:gd name="connsiteX14" fmla="*/ 758014 w 4097181"/>
              <a:gd name="connsiteY14" fmla="*/ 145091 h 1151696"/>
              <a:gd name="connsiteX15" fmla="*/ 705763 w 4097181"/>
              <a:gd name="connsiteY15" fmla="*/ 171216 h 1151696"/>
              <a:gd name="connsiteX16" fmla="*/ 749589 w 4097181"/>
              <a:gd name="connsiteY16" fmla="*/ 317275 h 1151696"/>
              <a:gd name="connsiteX17" fmla="*/ 1022340 w 4097181"/>
              <a:gd name="connsiteY17" fmla="*/ 227779 h 1151696"/>
              <a:gd name="connsiteX18" fmla="*/ 1267466 w 4097181"/>
              <a:gd name="connsiteY18" fmla="*/ 277855 h 1151696"/>
              <a:gd name="connsiteX19" fmla="*/ 1097648 w 4097181"/>
              <a:gd name="connsiteY19" fmla="*/ 275719 h 1151696"/>
              <a:gd name="connsiteX20" fmla="*/ 1071523 w 4097181"/>
              <a:gd name="connsiteY20" fmla="*/ 314908 h 1151696"/>
              <a:gd name="connsiteX21" fmla="*/ 1032334 w 4097181"/>
              <a:gd name="connsiteY21" fmla="*/ 354096 h 1151696"/>
              <a:gd name="connsiteX22" fmla="*/ 914180 w 4097181"/>
              <a:gd name="connsiteY22" fmla="*/ 439745 h 1151696"/>
              <a:gd name="connsiteX23" fmla="*/ 812879 w 4097181"/>
              <a:gd name="connsiteY23" fmla="*/ 648713 h 1151696"/>
              <a:gd name="connsiteX24" fmla="*/ 1267465 w 4097181"/>
              <a:gd name="connsiteY24" fmla="*/ 367159 h 1151696"/>
              <a:gd name="connsiteX25" fmla="*/ 1196338 w 4097181"/>
              <a:gd name="connsiteY25" fmla="*/ 496269 h 1151696"/>
              <a:gd name="connsiteX26" fmla="*/ 1265898 w 4097181"/>
              <a:gd name="connsiteY26" fmla="*/ 512743 h 1151696"/>
              <a:gd name="connsiteX27" fmla="*/ 1646288 w 4097181"/>
              <a:gd name="connsiteY27" fmla="*/ 301845 h 1151696"/>
              <a:gd name="connsiteX28" fmla="*/ 1907545 w 4097181"/>
              <a:gd name="connsiteY28" fmla="*/ 341033 h 1151696"/>
              <a:gd name="connsiteX29" fmla="*/ 1980176 w 4097181"/>
              <a:gd name="connsiteY29" fmla="*/ 318988 h 1151696"/>
              <a:gd name="connsiteX30" fmla="*/ 1823421 w 4097181"/>
              <a:gd name="connsiteY30" fmla="*/ 359243 h 1151696"/>
              <a:gd name="connsiteX31" fmla="*/ 1713627 w 4097181"/>
              <a:gd name="connsiteY31" fmla="*/ 402062 h 1151696"/>
              <a:gd name="connsiteX32" fmla="*/ 1565298 w 4097181"/>
              <a:gd name="connsiteY32" fmla="*/ 527119 h 1151696"/>
              <a:gd name="connsiteX33" fmla="*/ 1751248 w 4097181"/>
              <a:gd name="connsiteY33" fmla="*/ 477428 h 1151696"/>
              <a:gd name="connsiteX34" fmla="*/ 1789980 w 4097181"/>
              <a:gd name="connsiteY34" fmla="*/ 589228 h 1151696"/>
              <a:gd name="connsiteX35" fmla="*/ 1829168 w 4097181"/>
              <a:gd name="connsiteY35" fmla="*/ 563102 h 1151696"/>
              <a:gd name="connsiteX36" fmla="*/ 1868357 w 4097181"/>
              <a:gd name="connsiteY36" fmla="*/ 510851 h 1151696"/>
              <a:gd name="connsiteX37" fmla="*/ 1933671 w 4097181"/>
              <a:gd name="connsiteY37" fmla="*/ 406348 h 1151696"/>
              <a:gd name="connsiteX38" fmla="*/ 1972860 w 4097181"/>
              <a:gd name="connsiteY38" fmla="*/ 393285 h 1151696"/>
              <a:gd name="connsiteX39" fmla="*/ 2012048 w 4097181"/>
              <a:gd name="connsiteY39" fmla="*/ 563102 h 1151696"/>
              <a:gd name="connsiteX40" fmla="*/ 2051237 w 4097181"/>
              <a:gd name="connsiteY40" fmla="*/ 510851 h 1151696"/>
              <a:gd name="connsiteX41" fmla="*/ 2090425 w 4097181"/>
              <a:gd name="connsiteY41" fmla="*/ 484725 h 1151696"/>
              <a:gd name="connsiteX42" fmla="*/ 2103488 w 4097181"/>
              <a:gd name="connsiteY42" fmla="*/ 680668 h 1151696"/>
              <a:gd name="connsiteX43" fmla="*/ 2364745 w 4097181"/>
              <a:gd name="connsiteY43" fmla="*/ 641479 h 1151696"/>
              <a:gd name="connsiteX44" fmla="*/ 2426924 w 4097181"/>
              <a:gd name="connsiteY44" fmla="*/ 723692 h 1151696"/>
              <a:gd name="connsiteX45" fmla="*/ 2665191 w 4097181"/>
              <a:gd name="connsiteY45" fmla="*/ 550039 h 1151696"/>
              <a:gd name="connsiteX46" fmla="*/ 2717443 w 4097181"/>
              <a:gd name="connsiteY46" fmla="*/ 563102 h 1151696"/>
              <a:gd name="connsiteX47" fmla="*/ 2678254 w 4097181"/>
              <a:gd name="connsiteY47" fmla="*/ 719856 h 1151696"/>
              <a:gd name="connsiteX48" fmla="*/ 2704380 w 4097181"/>
              <a:gd name="connsiteY48" fmla="*/ 772108 h 1151696"/>
              <a:gd name="connsiteX49" fmla="*/ 2808883 w 4097181"/>
              <a:gd name="connsiteY49" fmla="*/ 732919 h 1151696"/>
              <a:gd name="connsiteX50" fmla="*/ 2887260 w 4097181"/>
              <a:gd name="connsiteY50" fmla="*/ 654542 h 1151696"/>
              <a:gd name="connsiteX51" fmla="*/ 2938466 w 4097181"/>
              <a:gd name="connsiteY51" fmla="*/ 724322 h 1151696"/>
              <a:gd name="connsiteX52" fmla="*/ 3036176 w 4097181"/>
              <a:gd name="connsiteY52" fmla="*/ 590927 h 1151696"/>
              <a:gd name="connsiteX53" fmla="*/ 3107761 w 4097181"/>
              <a:gd name="connsiteY53" fmla="*/ 571210 h 1151696"/>
              <a:gd name="connsiteX54" fmla="*/ 3108283 w 4097181"/>
              <a:gd name="connsiteY54" fmla="*/ 599035 h 1151696"/>
              <a:gd name="connsiteX55" fmla="*/ 3135454 w 4097181"/>
              <a:gd name="connsiteY55" fmla="*/ 850485 h 1151696"/>
              <a:gd name="connsiteX56" fmla="*/ 3174643 w 4097181"/>
              <a:gd name="connsiteY56" fmla="*/ 837422 h 1151696"/>
              <a:gd name="connsiteX57" fmla="*/ 3187705 w 4097181"/>
              <a:gd name="connsiteY57" fmla="*/ 798233 h 1151696"/>
              <a:gd name="connsiteX58" fmla="*/ 3226894 w 4097181"/>
              <a:gd name="connsiteY58" fmla="*/ 759045 h 1151696"/>
              <a:gd name="connsiteX59" fmla="*/ 3253020 w 4097181"/>
              <a:gd name="connsiteY59" fmla="*/ 719856 h 1151696"/>
              <a:gd name="connsiteX60" fmla="*/ 3360135 w 4097181"/>
              <a:gd name="connsiteY60" fmla="*/ 633758 h 1151696"/>
              <a:gd name="connsiteX61" fmla="*/ 3396711 w 4097181"/>
              <a:gd name="connsiteY61" fmla="*/ 719856 h 1151696"/>
              <a:gd name="connsiteX62" fmla="*/ 3357523 w 4097181"/>
              <a:gd name="connsiteY62" fmla="*/ 759045 h 1151696"/>
              <a:gd name="connsiteX63" fmla="*/ 3331397 w 4097181"/>
              <a:gd name="connsiteY63" fmla="*/ 837422 h 1151696"/>
              <a:gd name="connsiteX64" fmla="*/ 3318334 w 4097181"/>
              <a:gd name="connsiteY64" fmla="*/ 889673 h 1151696"/>
              <a:gd name="connsiteX65" fmla="*/ 3383648 w 4097181"/>
              <a:gd name="connsiteY65" fmla="*/ 876611 h 1151696"/>
              <a:gd name="connsiteX66" fmla="*/ 3422837 w 4097181"/>
              <a:gd name="connsiteY66" fmla="*/ 837422 h 1151696"/>
              <a:gd name="connsiteX67" fmla="*/ 3684094 w 4097181"/>
              <a:gd name="connsiteY67" fmla="*/ 792893 h 1151696"/>
              <a:gd name="connsiteX68" fmla="*/ 3605717 w 4097181"/>
              <a:gd name="connsiteY68" fmla="*/ 889673 h 1151696"/>
              <a:gd name="connsiteX69" fmla="*/ 3987153 w 4097181"/>
              <a:gd name="connsiteY69" fmla="*/ 755647 h 1151696"/>
              <a:gd name="connsiteX70" fmla="*/ 3839215 w 4097181"/>
              <a:gd name="connsiteY70" fmla="*/ 957884 h 1151696"/>
              <a:gd name="connsiteX71" fmla="*/ 4096358 w 4097181"/>
              <a:gd name="connsiteY71" fmla="*/ 1037638 h 1151696"/>
              <a:gd name="connsiteX72" fmla="*/ 3736345 w 4097181"/>
              <a:gd name="connsiteY72" fmla="*/ 1020302 h 1151696"/>
              <a:gd name="connsiteX73" fmla="*/ 3540403 w 4097181"/>
              <a:gd name="connsiteY73" fmla="*/ 1059491 h 1151696"/>
              <a:gd name="connsiteX74" fmla="*/ 3448963 w 4097181"/>
              <a:gd name="connsiteY74" fmla="*/ 1098679 h 1151696"/>
              <a:gd name="connsiteX75" fmla="*/ 1267465 w 4097181"/>
              <a:gd name="connsiteY75" fmla="*/ 1111742 h 1151696"/>
              <a:gd name="connsiteX76" fmla="*/ 1019271 w 4097181"/>
              <a:gd name="connsiteY76" fmla="*/ 1137868 h 1151696"/>
              <a:gd name="connsiteX77" fmla="*/ 980083 w 4097181"/>
              <a:gd name="connsiteY77" fmla="*/ 1150931 h 1151696"/>
              <a:gd name="connsiteX78" fmla="*/ 705658 w 4097181"/>
              <a:gd name="connsiteY78" fmla="*/ 1111742 h 1151696"/>
              <a:gd name="connsiteX79" fmla="*/ 522752 w 4097181"/>
              <a:gd name="connsiteY79" fmla="*/ 1098680 h 1151696"/>
              <a:gd name="connsiteX80" fmla="*/ 386213 w 4097181"/>
              <a:gd name="connsiteY80" fmla="*/ 1098678 h 1151696"/>
              <a:gd name="connsiteX81" fmla="*/ 53089 w 4097181"/>
              <a:gd name="connsiteY81" fmla="*/ 1111742 h 1151696"/>
              <a:gd name="connsiteX82" fmla="*/ 8149 w 4097181"/>
              <a:gd name="connsiteY82" fmla="*/ 954987 h 1151696"/>
              <a:gd name="connsiteX83" fmla="*/ 13431 w 4097181"/>
              <a:gd name="connsiteY83" fmla="*/ 211665 h 1151696"/>
              <a:gd name="connsiteX84" fmla="*/ 11341 w 4097181"/>
              <a:gd name="connsiteY84" fmla="*/ 226428 h 1151696"/>
              <a:gd name="connsiteX0" fmla="*/ 13431 w 4097181"/>
              <a:gd name="connsiteY0" fmla="*/ 327971 h 1151696"/>
              <a:gd name="connsiteX1" fmla="*/ 368 w 4097181"/>
              <a:gd name="connsiteY1" fmla="*/ 249593 h 1151696"/>
              <a:gd name="connsiteX2" fmla="*/ 2459 w 4097181"/>
              <a:gd name="connsiteY2" fmla="*/ 192632 h 1151696"/>
              <a:gd name="connsiteX3" fmla="*/ 26494 w 4097181"/>
              <a:gd name="connsiteY3" fmla="*/ 66713 h 1151696"/>
              <a:gd name="connsiteX4" fmla="*/ 55232 w 4097181"/>
              <a:gd name="connsiteY4" fmla="*/ 275037 h 1151696"/>
              <a:gd name="connsiteX5" fmla="*/ 522883 w 4097181"/>
              <a:gd name="connsiteY5" fmla="*/ 40588 h 1151696"/>
              <a:gd name="connsiteX6" fmla="*/ 575134 w 4097181"/>
              <a:gd name="connsiteY6" fmla="*/ 1399 h 1151696"/>
              <a:gd name="connsiteX7" fmla="*/ 720393 w 4097181"/>
              <a:gd name="connsiteY7" fmla="*/ 17666 h 1151696"/>
              <a:gd name="connsiteX8" fmla="*/ 547375 w 4097181"/>
              <a:gd name="connsiteY8" fmla="*/ 100597 h 1151696"/>
              <a:gd name="connsiteX9" fmla="*/ 443461 w 4097181"/>
              <a:gd name="connsiteY9" fmla="*/ 241190 h 1151696"/>
              <a:gd name="connsiteX10" fmla="*/ 674935 w 4097181"/>
              <a:gd name="connsiteY10" fmla="*/ 144216 h 1151696"/>
              <a:gd name="connsiteX11" fmla="*/ 736590 w 4097181"/>
              <a:gd name="connsiteY11" fmla="*/ 90265 h 1151696"/>
              <a:gd name="connsiteX12" fmla="*/ 967020 w 4097181"/>
              <a:gd name="connsiteY12" fmla="*/ 79776 h 1151696"/>
              <a:gd name="connsiteX13" fmla="*/ 810265 w 4097181"/>
              <a:gd name="connsiteY13" fmla="*/ 105902 h 1151696"/>
              <a:gd name="connsiteX14" fmla="*/ 758014 w 4097181"/>
              <a:gd name="connsiteY14" fmla="*/ 145091 h 1151696"/>
              <a:gd name="connsiteX15" fmla="*/ 705763 w 4097181"/>
              <a:gd name="connsiteY15" fmla="*/ 171216 h 1151696"/>
              <a:gd name="connsiteX16" fmla="*/ 749589 w 4097181"/>
              <a:gd name="connsiteY16" fmla="*/ 317275 h 1151696"/>
              <a:gd name="connsiteX17" fmla="*/ 1022340 w 4097181"/>
              <a:gd name="connsiteY17" fmla="*/ 227779 h 1151696"/>
              <a:gd name="connsiteX18" fmla="*/ 1267466 w 4097181"/>
              <a:gd name="connsiteY18" fmla="*/ 277855 h 1151696"/>
              <a:gd name="connsiteX19" fmla="*/ 1097648 w 4097181"/>
              <a:gd name="connsiteY19" fmla="*/ 275719 h 1151696"/>
              <a:gd name="connsiteX20" fmla="*/ 1071523 w 4097181"/>
              <a:gd name="connsiteY20" fmla="*/ 314908 h 1151696"/>
              <a:gd name="connsiteX21" fmla="*/ 1032334 w 4097181"/>
              <a:gd name="connsiteY21" fmla="*/ 354096 h 1151696"/>
              <a:gd name="connsiteX22" fmla="*/ 914180 w 4097181"/>
              <a:gd name="connsiteY22" fmla="*/ 439745 h 1151696"/>
              <a:gd name="connsiteX23" fmla="*/ 812879 w 4097181"/>
              <a:gd name="connsiteY23" fmla="*/ 648713 h 1151696"/>
              <a:gd name="connsiteX24" fmla="*/ 1267465 w 4097181"/>
              <a:gd name="connsiteY24" fmla="*/ 367159 h 1151696"/>
              <a:gd name="connsiteX25" fmla="*/ 1196338 w 4097181"/>
              <a:gd name="connsiteY25" fmla="*/ 496269 h 1151696"/>
              <a:gd name="connsiteX26" fmla="*/ 1265898 w 4097181"/>
              <a:gd name="connsiteY26" fmla="*/ 512743 h 1151696"/>
              <a:gd name="connsiteX27" fmla="*/ 1646288 w 4097181"/>
              <a:gd name="connsiteY27" fmla="*/ 301845 h 1151696"/>
              <a:gd name="connsiteX28" fmla="*/ 1907545 w 4097181"/>
              <a:gd name="connsiteY28" fmla="*/ 341033 h 1151696"/>
              <a:gd name="connsiteX29" fmla="*/ 1980176 w 4097181"/>
              <a:gd name="connsiteY29" fmla="*/ 318988 h 1151696"/>
              <a:gd name="connsiteX30" fmla="*/ 1823421 w 4097181"/>
              <a:gd name="connsiteY30" fmla="*/ 359243 h 1151696"/>
              <a:gd name="connsiteX31" fmla="*/ 1713627 w 4097181"/>
              <a:gd name="connsiteY31" fmla="*/ 402062 h 1151696"/>
              <a:gd name="connsiteX32" fmla="*/ 1565298 w 4097181"/>
              <a:gd name="connsiteY32" fmla="*/ 527119 h 1151696"/>
              <a:gd name="connsiteX33" fmla="*/ 1751248 w 4097181"/>
              <a:gd name="connsiteY33" fmla="*/ 477428 h 1151696"/>
              <a:gd name="connsiteX34" fmla="*/ 1789980 w 4097181"/>
              <a:gd name="connsiteY34" fmla="*/ 589228 h 1151696"/>
              <a:gd name="connsiteX35" fmla="*/ 1829168 w 4097181"/>
              <a:gd name="connsiteY35" fmla="*/ 563102 h 1151696"/>
              <a:gd name="connsiteX36" fmla="*/ 1868357 w 4097181"/>
              <a:gd name="connsiteY36" fmla="*/ 510851 h 1151696"/>
              <a:gd name="connsiteX37" fmla="*/ 1933671 w 4097181"/>
              <a:gd name="connsiteY37" fmla="*/ 406348 h 1151696"/>
              <a:gd name="connsiteX38" fmla="*/ 1972860 w 4097181"/>
              <a:gd name="connsiteY38" fmla="*/ 393285 h 1151696"/>
              <a:gd name="connsiteX39" fmla="*/ 2012048 w 4097181"/>
              <a:gd name="connsiteY39" fmla="*/ 563102 h 1151696"/>
              <a:gd name="connsiteX40" fmla="*/ 2051237 w 4097181"/>
              <a:gd name="connsiteY40" fmla="*/ 510851 h 1151696"/>
              <a:gd name="connsiteX41" fmla="*/ 2090425 w 4097181"/>
              <a:gd name="connsiteY41" fmla="*/ 484725 h 1151696"/>
              <a:gd name="connsiteX42" fmla="*/ 2103488 w 4097181"/>
              <a:gd name="connsiteY42" fmla="*/ 680668 h 1151696"/>
              <a:gd name="connsiteX43" fmla="*/ 2364745 w 4097181"/>
              <a:gd name="connsiteY43" fmla="*/ 641479 h 1151696"/>
              <a:gd name="connsiteX44" fmla="*/ 2426924 w 4097181"/>
              <a:gd name="connsiteY44" fmla="*/ 723692 h 1151696"/>
              <a:gd name="connsiteX45" fmla="*/ 2665191 w 4097181"/>
              <a:gd name="connsiteY45" fmla="*/ 550039 h 1151696"/>
              <a:gd name="connsiteX46" fmla="*/ 2778578 w 4097181"/>
              <a:gd name="connsiteY46" fmla="*/ 548971 h 1151696"/>
              <a:gd name="connsiteX47" fmla="*/ 2678254 w 4097181"/>
              <a:gd name="connsiteY47" fmla="*/ 719856 h 1151696"/>
              <a:gd name="connsiteX48" fmla="*/ 2704380 w 4097181"/>
              <a:gd name="connsiteY48" fmla="*/ 772108 h 1151696"/>
              <a:gd name="connsiteX49" fmla="*/ 2808883 w 4097181"/>
              <a:gd name="connsiteY49" fmla="*/ 732919 h 1151696"/>
              <a:gd name="connsiteX50" fmla="*/ 2887260 w 4097181"/>
              <a:gd name="connsiteY50" fmla="*/ 654542 h 1151696"/>
              <a:gd name="connsiteX51" fmla="*/ 2938466 w 4097181"/>
              <a:gd name="connsiteY51" fmla="*/ 724322 h 1151696"/>
              <a:gd name="connsiteX52" fmla="*/ 3036176 w 4097181"/>
              <a:gd name="connsiteY52" fmla="*/ 590927 h 1151696"/>
              <a:gd name="connsiteX53" fmla="*/ 3107761 w 4097181"/>
              <a:gd name="connsiteY53" fmla="*/ 571210 h 1151696"/>
              <a:gd name="connsiteX54" fmla="*/ 3108283 w 4097181"/>
              <a:gd name="connsiteY54" fmla="*/ 599035 h 1151696"/>
              <a:gd name="connsiteX55" fmla="*/ 3135454 w 4097181"/>
              <a:gd name="connsiteY55" fmla="*/ 850485 h 1151696"/>
              <a:gd name="connsiteX56" fmla="*/ 3174643 w 4097181"/>
              <a:gd name="connsiteY56" fmla="*/ 837422 h 1151696"/>
              <a:gd name="connsiteX57" fmla="*/ 3187705 w 4097181"/>
              <a:gd name="connsiteY57" fmla="*/ 798233 h 1151696"/>
              <a:gd name="connsiteX58" fmla="*/ 3226894 w 4097181"/>
              <a:gd name="connsiteY58" fmla="*/ 759045 h 1151696"/>
              <a:gd name="connsiteX59" fmla="*/ 3253020 w 4097181"/>
              <a:gd name="connsiteY59" fmla="*/ 719856 h 1151696"/>
              <a:gd name="connsiteX60" fmla="*/ 3360135 w 4097181"/>
              <a:gd name="connsiteY60" fmla="*/ 633758 h 1151696"/>
              <a:gd name="connsiteX61" fmla="*/ 3396711 w 4097181"/>
              <a:gd name="connsiteY61" fmla="*/ 719856 h 1151696"/>
              <a:gd name="connsiteX62" fmla="*/ 3357523 w 4097181"/>
              <a:gd name="connsiteY62" fmla="*/ 759045 h 1151696"/>
              <a:gd name="connsiteX63" fmla="*/ 3331397 w 4097181"/>
              <a:gd name="connsiteY63" fmla="*/ 837422 h 1151696"/>
              <a:gd name="connsiteX64" fmla="*/ 3318334 w 4097181"/>
              <a:gd name="connsiteY64" fmla="*/ 889673 h 1151696"/>
              <a:gd name="connsiteX65" fmla="*/ 3383648 w 4097181"/>
              <a:gd name="connsiteY65" fmla="*/ 876611 h 1151696"/>
              <a:gd name="connsiteX66" fmla="*/ 3422837 w 4097181"/>
              <a:gd name="connsiteY66" fmla="*/ 837422 h 1151696"/>
              <a:gd name="connsiteX67" fmla="*/ 3684094 w 4097181"/>
              <a:gd name="connsiteY67" fmla="*/ 792893 h 1151696"/>
              <a:gd name="connsiteX68" fmla="*/ 3605717 w 4097181"/>
              <a:gd name="connsiteY68" fmla="*/ 889673 h 1151696"/>
              <a:gd name="connsiteX69" fmla="*/ 3987153 w 4097181"/>
              <a:gd name="connsiteY69" fmla="*/ 755647 h 1151696"/>
              <a:gd name="connsiteX70" fmla="*/ 3839215 w 4097181"/>
              <a:gd name="connsiteY70" fmla="*/ 957884 h 1151696"/>
              <a:gd name="connsiteX71" fmla="*/ 4096358 w 4097181"/>
              <a:gd name="connsiteY71" fmla="*/ 1037638 h 1151696"/>
              <a:gd name="connsiteX72" fmla="*/ 3736345 w 4097181"/>
              <a:gd name="connsiteY72" fmla="*/ 1020302 h 1151696"/>
              <a:gd name="connsiteX73" fmla="*/ 3540403 w 4097181"/>
              <a:gd name="connsiteY73" fmla="*/ 1059491 h 1151696"/>
              <a:gd name="connsiteX74" fmla="*/ 3448963 w 4097181"/>
              <a:gd name="connsiteY74" fmla="*/ 1098679 h 1151696"/>
              <a:gd name="connsiteX75" fmla="*/ 1267465 w 4097181"/>
              <a:gd name="connsiteY75" fmla="*/ 1111742 h 1151696"/>
              <a:gd name="connsiteX76" fmla="*/ 1019271 w 4097181"/>
              <a:gd name="connsiteY76" fmla="*/ 1137868 h 1151696"/>
              <a:gd name="connsiteX77" fmla="*/ 980083 w 4097181"/>
              <a:gd name="connsiteY77" fmla="*/ 1150931 h 1151696"/>
              <a:gd name="connsiteX78" fmla="*/ 705658 w 4097181"/>
              <a:gd name="connsiteY78" fmla="*/ 1111742 h 1151696"/>
              <a:gd name="connsiteX79" fmla="*/ 522752 w 4097181"/>
              <a:gd name="connsiteY79" fmla="*/ 1098680 h 1151696"/>
              <a:gd name="connsiteX80" fmla="*/ 386213 w 4097181"/>
              <a:gd name="connsiteY80" fmla="*/ 1098678 h 1151696"/>
              <a:gd name="connsiteX81" fmla="*/ 53089 w 4097181"/>
              <a:gd name="connsiteY81" fmla="*/ 1111742 h 1151696"/>
              <a:gd name="connsiteX82" fmla="*/ 8149 w 4097181"/>
              <a:gd name="connsiteY82" fmla="*/ 954987 h 1151696"/>
              <a:gd name="connsiteX83" fmla="*/ 13431 w 4097181"/>
              <a:gd name="connsiteY83" fmla="*/ 211665 h 1151696"/>
              <a:gd name="connsiteX84" fmla="*/ 11341 w 4097181"/>
              <a:gd name="connsiteY84" fmla="*/ 226428 h 1151696"/>
              <a:gd name="connsiteX0" fmla="*/ 13431 w 4097181"/>
              <a:gd name="connsiteY0" fmla="*/ 327971 h 1151696"/>
              <a:gd name="connsiteX1" fmla="*/ 368 w 4097181"/>
              <a:gd name="connsiteY1" fmla="*/ 249593 h 1151696"/>
              <a:gd name="connsiteX2" fmla="*/ 2459 w 4097181"/>
              <a:gd name="connsiteY2" fmla="*/ 192632 h 1151696"/>
              <a:gd name="connsiteX3" fmla="*/ 26494 w 4097181"/>
              <a:gd name="connsiteY3" fmla="*/ 66713 h 1151696"/>
              <a:gd name="connsiteX4" fmla="*/ 55232 w 4097181"/>
              <a:gd name="connsiteY4" fmla="*/ 275037 h 1151696"/>
              <a:gd name="connsiteX5" fmla="*/ 522883 w 4097181"/>
              <a:gd name="connsiteY5" fmla="*/ 40588 h 1151696"/>
              <a:gd name="connsiteX6" fmla="*/ 575134 w 4097181"/>
              <a:gd name="connsiteY6" fmla="*/ 1399 h 1151696"/>
              <a:gd name="connsiteX7" fmla="*/ 720393 w 4097181"/>
              <a:gd name="connsiteY7" fmla="*/ 17666 h 1151696"/>
              <a:gd name="connsiteX8" fmla="*/ 547375 w 4097181"/>
              <a:gd name="connsiteY8" fmla="*/ 100597 h 1151696"/>
              <a:gd name="connsiteX9" fmla="*/ 443461 w 4097181"/>
              <a:gd name="connsiteY9" fmla="*/ 241190 h 1151696"/>
              <a:gd name="connsiteX10" fmla="*/ 674935 w 4097181"/>
              <a:gd name="connsiteY10" fmla="*/ 144216 h 1151696"/>
              <a:gd name="connsiteX11" fmla="*/ 736590 w 4097181"/>
              <a:gd name="connsiteY11" fmla="*/ 90265 h 1151696"/>
              <a:gd name="connsiteX12" fmla="*/ 967020 w 4097181"/>
              <a:gd name="connsiteY12" fmla="*/ 79776 h 1151696"/>
              <a:gd name="connsiteX13" fmla="*/ 810265 w 4097181"/>
              <a:gd name="connsiteY13" fmla="*/ 105902 h 1151696"/>
              <a:gd name="connsiteX14" fmla="*/ 758014 w 4097181"/>
              <a:gd name="connsiteY14" fmla="*/ 145091 h 1151696"/>
              <a:gd name="connsiteX15" fmla="*/ 705763 w 4097181"/>
              <a:gd name="connsiteY15" fmla="*/ 171216 h 1151696"/>
              <a:gd name="connsiteX16" fmla="*/ 749589 w 4097181"/>
              <a:gd name="connsiteY16" fmla="*/ 317275 h 1151696"/>
              <a:gd name="connsiteX17" fmla="*/ 1022340 w 4097181"/>
              <a:gd name="connsiteY17" fmla="*/ 227779 h 1151696"/>
              <a:gd name="connsiteX18" fmla="*/ 1267466 w 4097181"/>
              <a:gd name="connsiteY18" fmla="*/ 277855 h 1151696"/>
              <a:gd name="connsiteX19" fmla="*/ 1097648 w 4097181"/>
              <a:gd name="connsiteY19" fmla="*/ 275719 h 1151696"/>
              <a:gd name="connsiteX20" fmla="*/ 1071523 w 4097181"/>
              <a:gd name="connsiteY20" fmla="*/ 314908 h 1151696"/>
              <a:gd name="connsiteX21" fmla="*/ 1032334 w 4097181"/>
              <a:gd name="connsiteY21" fmla="*/ 354096 h 1151696"/>
              <a:gd name="connsiteX22" fmla="*/ 914180 w 4097181"/>
              <a:gd name="connsiteY22" fmla="*/ 439745 h 1151696"/>
              <a:gd name="connsiteX23" fmla="*/ 812879 w 4097181"/>
              <a:gd name="connsiteY23" fmla="*/ 648713 h 1151696"/>
              <a:gd name="connsiteX24" fmla="*/ 1267465 w 4097181"/>
              <a:gd name="connsiteY24" fmla="*/ 367159 h 1151696"/>
              <a:gd name="connsiteX25" fmla="*/ 1196338 w 4097181"/>
              <a:gd name="connsiteY25" fmla="*/ 496269 h 1151696"/>
              <a:gd name="connsiteX26" fmla="*/ 1265898 w 4097181"/>
              <a:gd name="connsiteY26" fmla="*/ 512743 h 1151696"/>
              <a:gd name="connsiteX27" fmla="*/ 1646288 w 4097181"/>
              <a:gd name="connsiteY27" fmla="*/ 301845 h 1151696"/>
              <a:gd name="connsiteX28" fmla="*/ 1907545 w 4097181"/>
              <a:gd name="connsiteY28" fmla="*/ 341033 h 1151696"/>
              <a:gd name="connsiteX29" fmla="*/ 1980176 w 4097181"/>
              <a:gd name="connsiteY29" fmla="*/ 318988 h 1151696"/>
              <a:gd name="connsiteX30" fmla="*/ 1823421 w 4097181"/>
              <a:gd name="connsiteY30" fmla="*/ 359243 h 1151696"/>
              <a:gd name="connsiteX31" fmla="*/ 1713627 w 4097181"/>
              <a:gd name="connsiteY31" fmla="*/ 402062 h 1151696"/>
              <a:gd name="connsiteX32" fmla="*/ 1565298 w 4097181"/>
              <a:gd name="connsiteY32" fmla="*/ 527119 h 1151696"/>
              <a:gd name="connsiteX33" fmla="*/ 1751248 w 4097181"/>
              <a:gd name="connsiteY33" fmla="*/ 477428 h 1151696"/>
              <a:gd name="connsiteX34" fmla="*/ 1789980 w 4097181"/>
              <a:gd name="connsiteY34" fmla="*/ 589228 h 1151696"/>
              <a:gd name="connsiteX35" fmla="*/ 1829168 w 4097181"/>
              <a:gd name="connsiteY35" fmla="*/ 563102 h 1151696"/>
              <a:gd name="connsiteX36" fmla="*/ 1868357 w 4097181"/>
              <a:gd name="connsiteY36" fmla="*/ 510851 h 1151696"/>
              <a:gd name="connsiteX37" fmla="*/ 1933671 w 4097181"/>
              <a:gd name="connsiteY37" fmla="*/ 406348 h 1151696"/>
              <a:gd name="connsiteX38" fmla="*/ 1972860 w 4097181"/>
              <a:gd name="connsiteY38" fmla="*/ 393285 h 1151696"/>
              <a:gd name="connsiteX39" fmla="*/ 2012048 w 4097181"/>
              <a:gd name="connsiteY39" fmla="*/ 563102 h 1151696"/>
              <a:gd name="connsiteX40" fmla="*/ 2051237 w 4097181"/>
              <a:gd name="connsiteY40" fmla="*/ 510851 h 1151696"/>
              <a:gd name="connsiteX41" fmla="*/ 2090425 w 4097181"/>
              <a:gd name="connsiteY41" fmla="*/ 484725 h 1151696"/>
              <a:gd name="connsiteX42" fmla="*/ 2103488 w 4097181"/>
              <a:gd name="connsiteY42" fmla="*/ 680668 h 1151696"/>
              <a:gd name="connsiteX43" fmla="*/ 2364745 w 4097181"/>
              <a:gd name="connsiteY43" fmla="*/ 641479 h 1151696"/>
              <a:gd name="connsiteX44" fmla="*/ 2426924 w 4097181"/>
              <a:gd name="connsiteY44" fmla="*/ 723692 h 1151696"/>
              <a:gd name="connsiteX45" fmla="*/ 2665191 w 4097181"/>
              <a:gd name="connsiteY45" fmla="*/ 550039 h 1151696"/>
              <a:gd name="connsiteX46" fmla="*/ 2778578 w 4097181"/>
              <a:gd name="connsiteY46" fmla="*/ 548971 h 1151696"/>
              <a:gd name="connsiteX47" fmla="*/ 2668260 w 4097181"/>
              <a:gd name="connsiteY47" fmla="*/ 614027 h 1151696"/>
              <a:gd name="connsiteX48" fmla="*/ 2678254 w 4097181"/>
              <a:gd name="connsiteY48" fmla="*/ 719856 h 1151696"/>
              <a:gd name="connsiteX49" fmla="*/ 2704380 w 4097181"/>
              <a:gd name="connsiteY49" fmla="*/ 772108 h 1151696"/>
              <a:gd name="connsiteX50" fmla="*/ 2808883 w 4097181"/>
              <a:gd name="connsiteY50" fmla="*/ 732919 h 1151696"/>
              <a:gd name="connsiteX51" fmla="*/ 2887260 w 4097181"/>
              <a:gd name="connsiteY51" fmla="*/ 654542 h 1151696"/>
              <a:gd name="connsiteX52" fmla="*/ 2938466 w 4097181"/>
              <a:gd name="connsiteY52" fmla="*/ 724322 h 1151696"/>
              <a:gd name="connsiteX53" fmla="*/ 3036176 w 4097181"/>
              <a:gd name="connsiteY53" fmla="*/ 590927 h 1151696"/>
              <a:gd name="connsiteX54" fmla="*/ 3107761 w 4097181"/>
              <a:gd name="connsiteY54" fmla="*/ 571210 h 1151696"/>
              <a:gd name="connsiteX55" fmla="*/ 3108283 w 4097181"/>
              <a:gd name="connsiteY55" fmla="*/ 599035 h 1151696"/>
              <a:gd name="connsiteX56" fmla="*/ 3135454 w 4097181"/>
              <a:gd name="connsiteY56" fmla="*/ 850485 h 1151696"/>
              <a:gd name="connsiteX57" fmla="*/ 3174643 w 4097181"/>
              <a:gd name="connsiteY57" fmla="*/ 837422 h 1151696"/>
              <a:gd name="connsiteX58" fmla="*/ 3187705 w 4097181"/>
              <a:gd name="connsiteY58" fmla="*/ 798233 h 1151696"/>
              <a:gd name="connsiteX59" fmla="*/ 3226894 w 4097181"/>
              <a:gd name="connsiteY59" fmla="*/ 759045 h 1151696"/>
              <a:gd name="connsiteX60" fmla="*/ 3253020 w 4097181"/>
              <a:gd name="connsiteY60" fmla="*/ 719856 h 1151696"/>
              <a:gd name="connsiteX61" fmla="*/ 3360135 w 4097181"/>
              <a:gd name="connsiteY61" fmla="*/ 633758 h 1151696"/>
              <a:gd name="connsiteX62" fmla="*/ 3396711 w 4097181"/>
              <a:gd name="connsiteY62" fmla="*/ 719856 h 1151696"/>
              <a:gd name="connsiteX63" fmla="*/ 3357523 w 4097181"/>
              <a:gd name="connsiteY63" fmla="*/ 759045 h 1151696"/>
              <a:gd name="connsiteX64" fmla="*/ 3331397 w 4097181"/>
              <a:gd name="connsiteY64" fmla="*/ 837422 h 1151696"/>
              <a:gd name="connsiteX65" fmla="*/ 3318334 w 4097181"/>
              <a:gd name="connsiteY65" fmla="*/ 889673 h 1151696"/>
              <a:gd name="connsiteX66" fmla="*/ 3383648 w 4097181"/>
              <a:gd name="connsiteY66" fmla="*/ 876611 h 1151696"/>
              <a:gd name="connsiteX67" fmla="*/ 3422837 w 4097181"/>
              <a:gd name="connsiteY67" fmla="*/ 837422 h 1151696"/>
              <a:gd name="connsiteX68" fmla="*/ 3684094 w 4097181"/>
              <a:gd name="connsiteY68" fmla="*/ 792893 h 1151696"/>
              <a:gd name="connsiteX69" fmla="*/ 3605717 w 4097181"/>
              <a:gd name="connsiteY69" fmla="*/ 889673 h 1151696"/>
              <a:gd name="connsiteX70" fmla="*/ 3987153 w 4097181"/>
              <a:gd name="connsiteY70" fmla="*/ 755647 h 1151696"/>
              <a:gd name="connsiteX71" fmla="*/ 3839215 w 4097181"/>
              <a:gd name="connsiteY71" fmla="*/ 957884 h 1151696"/>
              <a:gd name="connsiteX72" fmla="*/ 4096358 w 4097181"/>
              <a:gd name="connsiteY72" fmla="*/ 1037638 h 1151696"/>
              <a:gd name="connsiteX73" fmla="*/ 3736345 w 4097181"/>
              <a:gd name="connsiteY73" fmla="*/ 1020302 h 1151696"/>
              <a:gd name="connsiteX74" fmla="*/ 3540403 w 4097181"/>
              <a:gd name="connsiteY74" fmla="*/ 1059491 h 1151696"/>
              <a:gd name="connsiteX75" fmla="*/ 3448963 w 4097181"/>
              <a:gd name="connsiteY75" fmla="*/ 1098679 h 1151696"/>
              <a:gd name="connsiteX76" fmla="*/ 1267465 w 4097181"/>
              <a:gd name="connsiteY76" fmla="*/ 1111742 h 1151696"/>
              <a:gd name="connsiteX77" fmla="*/ 1019271 w 4097181"/>
              <a:gd name="connsiteY77" fmla="*/ 1137868 h 1151696"/>
              <a:gd name="connsiteX78" fmla="*/ 980083 w 4097181"/>
              <a:gd name="connsiteY78" fmla="*/ 1150931 h 1151696"/>
              <a:gd name="connsiteX79" fmla="*/ 705658 w 4097181"/>
              <a:gd name="connsiteY79" fmla="*/ 1111742 h 1151696"/>
              <a:gd name="connsiteX80" fmla="*/ 522752 w 4097181"/>
              <a:gd name="connsiteY80" fmla="*/ 1098680 h 1151696"/>
              <a:gd name="connsiteX81" fmla="*/ 386213 w 4097181"/>
              <a:gd name="connsiteY81" fmla="*/ 1098678 h 1151696"/>
              <a:gd name="connsiteX82" fmla="*/ 53089 w 4097181"/>
              <a:gd name="connsiteY82" fmla="*/ 1111742 h 1151696"/>
              <a:gd name="connsiteX83" fmla="*/ 8149 w 4097181"/>
              <a:gd name="connsiteY83" fmla="*/ 954987 h 1151696"/>
              <a:gd name="connsiteX84" fmla="*/ 13431 w 4097181"/>
              <a:gd name="connsiteY84" fmla="*/ 211665 h 1151696"/>
              <a:gd name="connsiteX85" fmla="*/ 11341 w 4097181"/>
              <a:gd name="connsiteY85" fmla="*/ 226428 h 1151696"/>
              <a:gd name="connsiteX0" fmla="*/ 13431 w 4097181"/>
              <a:gd name="connsiteY0" fmla="*/ 327971 h 1137879"/>
              <a:gd name="connsiteX1" fmla="*/ 368 w 4097181"/>
              <a:gd name="connsiteY1" fmla="*/ 249593 h 1137879"/>
              <a:gd name="connsiteX2" fmla="*/ 2459 w 4097181"/>
              <a:gd name="connsiteY2" fmla="*/ 192632 h 1137879"/>
              <a:gd name="connsiteX3" fmla="*/ 26494 w 4097181"/>
              <a:gd name="connsiteY3" fmla="*/ 66713 h 1137879"/>
              <a:gd name="connsiteX4" fmla="*/ 55232 w 4097181"/>
              <a:gd name="connsiteY4" fmla="*/ 275037 h 1137879"/>
              <a:gd name="connsiteX5" fmla="*/ 522883 w 4097181"/>
              <a:gd name="connsiteY5" fmla="*/ 40588 h 1137879"/>
              <a:gd name="connsiteX6" fmla="*/ 575134 w 4097181"/>
              <a:gd name="connsiteY6" fmla="*/ 1399 h 1137879"/>
              <a:gd name="connsiteX7" fmla="*/ 720393 w 4097181"/>
              <a:gd name="connsiteY7" fmla="*/ 17666 h 1137879"/>
              <a:gd name="connsiteX8" fmla="*/ 547375 w 4097181"/>
              <a:gd name="connsiteY8" fmla="*/ 100597 h 1137879"/>
              <a:gd name="connsiteX9" fmla="*/ 443461 w 4097181"/>
              <a:gd name="connsiteY9" fmla="*/ 241190 h 1137879"/>
              <a:gd name="connsiteX10" fmla="*/ 674935 w 4097181"/>
              <a:gd name="connsiteY10" fmla="*/ 144216 h 1137879"/>
              <a:gd name="connsiteX11" fmla="*/ 736590 w 4097181"/>
              <a:gd name="connsiteY11" fmla="*/ 90265 h 1137879"/>
              <a:gd name="connsiteX12" fmla="*/ 967020 w 4097181"/>
              <a:gd name="connsiteY12" fmla="*/ 79776 h 1137879"/>
              <a:gd name="connsiteX13" fmla="*/ 810265 w 4097181"/>
              <a:gd name="connsiteY13" fmla="*/ 105902 h 1137879"/>
              <a:gd name="connsiteX14" fmla="*/ 758014 w 4097181"/>
              <a:gd name="connsiteY14" fmla="*/ 145091 h 1137879"/>
              <a:gd name="connsiteX15" fmla="*/ 705763 w 4097181"/>
              <a:gd name="connsiteY15" fmla="*/ 171216 h 1137879"/>
              <a:gd name="connsiteX16" fmla="*/ 749589 w 4097181"/>
              <a:gd name="connsiteY16" fmla="*/ 317275 h 1137879"/>
              <a:gd name="connsiteX17" fmla="*/ 1022340 w 4097181"/>
              <a:gd name="connsiteY17" fmla="*/ 227779 h 1137879"/>
              <a:gd name="connsiteX18" fmla="*/ 1267466 w 4097181"/>
              <a:gd name="connsiteY18" fmla="*/ 277855 h 1137879"/>
              <a:gd name="connsiteX19" fmla="*/ 1097648 w 4097181"/>
              <a:gd name="connsiteY19" fmla="*/ 275719 h 1137879"/>
              <a:gd name="connsiteX20" fmla="*/ 1071523 w 4097181"/>
              <a:gd name="connsiteY20" fmla="*/ 314908 h 1137879"/>
              <a:gd name="connsiteX21" fmla="*/ 1032334 w 4097181"/>
              <a:gd name="connsiteY21" fmla="*/ 354096 h 1137879"/>
              <a:gd name="connsiteX22" fmla="*/ 914180 w 4097181"/>
              <a:gd name="connsiteY22" fmla="*/ 439745 h 1137879"/>
              <a:gd name="connsiteX23" fmla="*/ 812879 w 4097181"/>
              <a:gd name="connsiteY23" fmla="*/ 648713 h 1137879"/>
              <a:gd name="connsiteX24" fmla="*/ 1267465 w 4097181"/>
              <a:gd name="connsiteY24" fmla="*/ 367159 h 1137879"/>
              <a:gd name="connsiteX25" fmla="*/ 1196338 w 4097181"/>
              <a:gd name="connsiteY25" fmla="*/ 496269 h 1137879"/>
              <a:gd name="connsiteX26" fmla="*/ 1265898 w 4097181"/>
              <a:gd name="connsiteY26" fmla="*/ 512743 h 1137879"/>
              <a:gd name="connsiteX27" fmla="*/ 1646288 w 4097181"/>
              <a:gd name="connsiteY27" fmla="*/ 301845 h 1137879"/>
              <a:gd name="connsiteX28" fmla="*/ 1907545 w 4097181"/>
              <a:gd name="connsiteY28" fmla="*/ 341033 h 1137879"/>
              <a:gd name="connsiteX29" fmla="*/ 1980176 w 4097181"/>
              <a:gd name="connsiteY29" fmla="*/ 318988 h 1137879"/>
              <a:gd name="connsiteX30" fmla="*/ 1823421 w 4097181"/>
              <a:gd name="connsiteY30" fmla="*/ 359243 h 1137879"/>
              <a:gd name="connsiteX31" fmla="*/ 1713627 w 4097181"/>
              <a:gd name="connsiteY31" fmla="*/ 402062 h 1137879"/>
              <a:gd name="connsiteX32" fmla="*/ 1565298 w 4097181"/>
              <a:gd name="connsiteY32" fmla="*/ 527119 h 1137879"/>
              <a:gd name="connsiteX33" fmla="*/ 1751248 w 4097181"/>
              <a:gd name="connsiteY33" fmla="*/ 477428 h 1137879"/>
              <a:gd name="connsiteX34" fmla="*/ 1789980 w 4097181"/>
              <a:gd name="connsiteY34" fmla="*/ 589228 h 1137879"/>
              <a:gd name="connsiteX35" fmla="*/ 1829168 w 4097181"/>
              <a:gd name="connsiteY35" fmla="*/ 563102 h 1137879"/>
              <a:gd name="connsiteX36" fmla="*/ 1868357 w 4097181"/>
              <a:gd name="connsiteY36" fmla="*/ 510851 h 1137879"/>
              <a:gd name="connsiteX37" fmla="*/ 1933671 w 4097181"/>
              <a:gd name="connsiteY37" fmla="*/ 406348 h 1137879"/>
              <a:gd name="connsiteX38" fmla="*/ 1972860 w 4097181"/>
              <a:gd name="connsiteY38" fmla="*/ 393285 h 1137879"/>
              <a:gd name="connsiteX39" fmla="*/ 2012048 w 4097181"/>
              <a:gd name="connsiteY39" fmla="*/ 563102 h 1137879"/>
              <a:gd name="connsiteX40" fmla="*/ 2051237 w 4097181"/>
              <a:gd name="connsiteY40" fmla="*/ 510851 h 1137879"/>
              <a:gd name="connsiteX41" fmla="*/ 2090425 w 4097181"/>
              <a:gd name="connsiteY41" fmla="*/ 484725 h 1137879"/>
              <a:gd name="connsiteX42" fmla="*/ 2103488 w 4097181"/>
              <a:gd name="connsiteY42" fmla="*/ 680668 h 1137879"/>
              <a:gd name="connsiteX43" fmla="*/ 2364745 w 4097181"/>
              <a:gd name="connsiteY43" fmla="*/ 641479 h 1137879"/>
              <a:gd name="connsiteX44" fmla="*/ 2426924 w 4097181"/>
              <a:gd name="connsiteY44" fmla="*/ 723692 h 1137879"/>
              <a:gd name="connsiteX45" fmla="*/ 2665191 w 4097181"/>
              <a:gd name="connsiteY45" fmla="*/ 550039 h 1137879"/>
              <a:gd name="connsiteX46" fmla="*/ 2778578 w 4097181"/>
              <a:gd name="connsiteY46" fmla="*/ 548971 h 1137879"/>
              <a:gd name="connsiteX47" fmla="*/ 2668260 w 4097181"/>
              <a:gd name="connsiteY47" fmla="*/ 614027 h 1137879"/>
              <a:gd name="connsiteX48" fmla="*/ 2678254 w 4097181"/>
              <a:gd name="connsiteY48" fmla="*/ 719856 h 1137879"/>
              <a:gd name="connsiteX49" fmla="*/ 2704380 w 4097181"/>
              <a:gd name="connsiteY49" fmla="*/ 772108 h 1137879"/>
              <a:gd name="connsiteX50" fmla="*/ 2808883 w 4097181"/>
              <a:gd name="connsiteY50" fmla="*/ 732919 h 1137879"/>
              <a:gd name="connsiteX51" fmla="*/ 2887260 w 4097181"/>
              <a:gd name="connsiteY51" fmla="*/ 654542 h 1137879"/>
              <a:gd name="connsiteX52" fmla="*/ 2938466 w 4097181"/>
              <a:gd name="connsiteY52" fmla="*/ 724322 h 1137879"/>
              <a:gd name="connsiteX53" fmla="*/ 3036176 w 4097181"/>
              <a:gd name="connsiteY53" fmla="*/ 590927 h 1137879"/>
              <a:gd name="connsiteX54" fmla="*/ 3107761 w 4097181"/>
              <a:gd name="connsiteY54" fmla="*/ 571210 h 1137879"/>
              <a:gd name="connsiteX55" fmla="*/ 3108283 w 4097181"/>
              <a:gd name="connsiteY55" fmla="*/ 599035 h 1137879"/>
              <a:gd name="connsiteX56" fmla="*/ 3135454 w 4097181"/>
              <a:gd name="connsiteY56" fmla="*/ 850485 h 1137879"/>
              <a:gd name="connsiteX57" fmla="*/ 3174643 w 4097181"/>
              <a:gd name="connsiteY57" fmla="*/ 837422 h 1137879"/>
              <a:gd name="connsiteX58" fmla="*/ 3187705 w 4097181"/>
              <a:gd name="connsiteY58" fmla="*/ 798233 h 1137879"/>
              <a:gd name="connsiteX59" fmla="*/ 3226894 w 4097181"/>
              <a:gd name="connsiteY59" fmla="*/ 759045 h 1137879"/>
              <a:gd name="connsiteX60" fmla="*/ 3253020 w 4097181"/>
              <a:gd name="connsiteY60" fmla="*/ 719856 h 1137879"/>
              <a:gd name="connsiteX61" fmla="*/ 3360135 w 4097181"/>
              <a:gd name="connsiteY61" fmla="*/ 633758 h 1137879"/>
              <a:gd name="connsiteX62" fmla="*/ 3396711 w 4097181"/>
              <a:gd name="connsiteY62" fmla="*/ 719856 h 1137879"/>
              <a:gd name="connsiteX63" fmla="*/ 3357523 w 4097181"/>
              <a:gd name="connsiteY63" fmla="*/ 759045 h 1137879"/>
              <a:gd name="connsiteX64" fmla="*/ 3331397 w 4097181"/>
              <a:gd name="connsiteY64" fmla="*/ 837422 h 1137879"/>
              <a:gd name="connsiteX65" fmla="*/ 3318334 w 4097181"/>
              <a:gd name="connsiteY65" fmla="*/ 889673 h 1137879"/>
              <a:gd name="connsiteX66" fmla="*/ 3383648 w 4097181"/>
              <a:gd name="connsiteY66" fmla="*/ 876611 h 1137879"/>
              <a:gd name="connsiteX67" fmla="*/ 3422837 w 4097181"/>
              <a:gd name="connsiteY67" fmla="*/ 837422 h 1137879"/>
              <a:gd name="connsiteX68" fmla="*/ 3684094 w 4097181"/>
              <a:gd name="connsiteY68" fmla="*/ 792893 h 1137879"/>
              <a:gd name="connsiteX69" fmla="*/ 3605717 w 4097181"/>
              <a:gd name="connsiteY69" fmla="*/ 889673 h 1137879"/>
              <a:gd name="connsiteX70" fmla="*/ 3987153 w 4097181"/>
              <a:gd name="connsiteY70" fmla="*/ 755647 h 1137879"/>
              <a:gd name="connsiteX71" fmla="*/ 3839215 w 4097181"/>
              <a:gd name="connsiteY71" fmla="*/ 957884 h 1137879"/>
              <a:gd name="connsiteX72" fmla="*/ 4096358 w 4097181"/>
              <a:gd name="connsiteY72" fmla="*/ 1037638 h 1137879"/>
              <a:gd name="connsiteX73" fmla="*/ 3736345 w 4097181"/>
              <a:gd name="connsiteY73" fmla="*/ 1020302 h 1137879"/>
              <a:gd name="connsiteX74" fmla="*/ 3540403 w 4097181"/>
              <a:gd name="connsiteY74" fmla="*/ 1059491 h 1137879"/>
              <a:gd name="connsiteX75" fmla="*/ 3448963 w 4097181"/>
              <a:gd name="connsiteY75" fmla="*/ 1098679 h 1137879"/>
              <a:gd name="connsiteX76" fmla="*/ 1267465 w 4097181"/>
              <a:gd name="connsiteY76" fmla="*/ 1111742 h 1137879"/>
              <a:gd name="connsiteX77" fmla="*/ 1019271 w 4097181"/>
              <a:gd name="connsiteY77" fmla="*/ 1137868 h 1137879"/>
              <a:gd name="connsiteX78" fmla="*/ 975381 w 4097181"/>
              <a:gd name="connsiteY78" fmla="*/ 1108538 h 1137879"/>
              <a:gd name="connsiteX79" fmla="*/ 705658 w 4097181"/>
              <a:gd name="connsiteY79" fmla="*/ 1111742 h 1137879"/>
              <a:gd name="connsiteX80" fmla="*/ 522752 w 4097181"/>
              <a:gd name="connsiteY80" fmla="*/ 1098680 h 1137879"/>
              <a:gd name="connsiteX81" fmla="*/ 386213 w 4097181"/>
              <a:gd name="connsiteY81" fmla="*/ 1098678 h 1137879"/>
              <a:gd name="connsiteX82" fmla="*/ 53089 w 4097181"/>
              <a:gd name="connsiteY82" fmla="*/ 1111742 h 1137879"/>
              <a:gd name="connsiteX83" fmla="*/ 8149 w 4097181"/>
              <a:gd name="connsiteY83" fmla="*/ 954987 h 1137879"/>
              <a:gd name="connsiteX84" fmla="*/ 13431 w 4097181"/>
              <a:gd name="connsiteY84" fmla="*/ 211665 h 1137879"/>
              <a:gd name="connsiteX85" fmla="*/ 11341 w 4097181"/>
              <a:gd name="connsiteY85" fmla="*/ 226428 h 1137879"/>
              <a:gd name="connsiteX0" fmla="*/ 13431 w 4097181"/>
              <a:gd name="connsiteY0" fmla="*/ 327971 h 1119763"/>
              <a:gd name="connsiteX1" fmla="*/ 368 w 4097181"/>
              <a:gd name="connsiteY1" fmla="*/ 249593 h 1119763"/>
              <a:gd name="connsiteX2" fmla="*/ 2459 w 4097181"/>
              <a:gd name="connsiteY2" fmla="*/ 192632 h 1119763"/>
              <a:gd name="connsiteX3" fmla="*/ 26494 w 4097181"/>
              <a:gd name="connsiteY3" fmla="*/ 66713 h 1119763"/>
              <a:gd name="connsiteX4" fmla="*/ 55232 w 4097181"/>
              <a:gd name="connsiteY4" fmla="*/ 275037 h 1119763"/>
              <a:gd name="connsiteX5" fmla="*/ 522883 w 4097181"/>
              <a:gd name="connsiteY5" fmla="*/ 40588 h 1119763"/>
              <a:gd name="connsiteX6" fmla="*/ 575134 w 4097181"/>
              <a:gd name="connsiteY6" fmla="*/ 1399 h 1119763"/>
              <a:gd name="connsiteX7" fmla="*/ 720393 w 4097181"/>
              <a:gd name="connsiteY7" fmla="*/ 17666 h 1119763"/>
              <a:gd name="connsiteX8" fmla="*/ 547375 w 4097181"/>
              <a:gd name="connsiteY8" fmla="*/ 100597 h 1119763"/>
              <a:gd name="connsiteX9" fmla="*/ 443461 w 4097181"/>
              <a:gd name="connsiteY9" fmla="*/ 241190 h 1119763"/>
              <a:gd name="connsiteX10" fmla="*/ 674935 w 4097181"/>
              <a:gd name="connsiteY10" fmla="*/ 144216 h 1119763"/>
              <a:gd name="connsiteX11" fmla="*/ 736590 w 4097181"/>
              <a:gd name="connsiteY11" fmla="*/ 90265 h 1119763"/>
              <a:gd name="connsiteX12" fmla="*/ 967020 w 4097181"/>
              <a:gd name="connsiteY12" fmla="*/ 79776 h 1119763"/>
              <a:gd name="connsiteX13" fmla="*/ 810265 w 4097181"/>
              <a:gd name="connsiteY13" fmla="*/ 105902 h 1119763"/>
              <a:gd name="connsiteX14" fmla="*/ 758014 w 4097181"/>
              <a:gd name="connsiteY14" fmla="*/ 145091 h 1119763"/>
              <a:gd name="connsiteX15" fmla="*/ 705763 w 4097181"/>
              <a:gd name="connsiteY15" fmla="*/ 171216 h 1119763"/>
              <a:gd name="connsiteX16" fmla="*/ 749589 w 4097181"/>
              <a:gd name="connsiteY16" fmla="*/ 317275 h 1119763"/>
              <a:gd name="connsiteX17" fmla="*/ 1022340 w 4097181"/>
              <a:gd name="connsiteY17" fmla="*/ 227779 h 1119763"/>
              <a:gd name="connsiteX18" fmla="*/ 1267466 w 4097181"/>
              <a:gd name="connsiteY18" fmla="*/ 277855 h 1119763"/>
              <a:gd name="connsiteX19" fmla="*/ 1097648 w 4097181"/>
              <a:gd name="connsiteY19" fmla="*/ 275719 h 1119763"/>
              <a:gd name="connsiteX20" fmla="*/ 1071523 w 4097181"/>
              <a:gd name="connsiteY20" fmla="*/ 314908 h 1119763"/>
              <a:gd name="connsiteX21" fmla="*/ 1032334 w 4097181"/>
              <a:gd name="connsiteY21" fmla="*/ 354096 h 1119763"/>
              <a:gd name="connsiteX22" fmla="*/ 914180 w 4097181"/>
              <a:gd name="connsiteY22" fmla="*/ 439745 h 1119763"/>
              <a:gd name="connsiteX23" fmla="*/ 812879 w 4097181"/>
              <a:gd name="connsiteY23" fmla="*/ 648713 h 1119763"/>
              <a:gd name="connsiteX24" fmla="*/ 1267465 w 4097181"/>
              <a:gd name="connsiteY24" fmla="*/ 367159 h 1119763"/>
              <a:gd name="connsiteX25" fmla="*/ 1196338 w 4097181"/>
              <a:gd name="connsiteY25" fmla="*/ 496269 h 1119763"/>
              <a:gd name="connsiteX26" fmla="*/ 1265898 w 4097181"/>
              <a:gd name="connsiteY26" fmla="*/ 512743 h 1119763"/>
              <a:gd name="connsiteX27" fmla="*/ 1646288 w 4097181"/>
              <a:gd name="connsiteY27" fmla="*/ 301845 h 1119763"/>
              <a:gd name="connsiteX28" fmla="*/ 1907545 w 4097181"/>
              <a:gd name="connsiteY28" fmla="*/ 341033 h 1119763"/>
              <a:gd name="connsiteX29" fmla="*/ 1980176 w 4097181"/>
              <a:gd name="connsiteY29" fmla="*/ 318988 h 1119763"/>
              <a:gd name="connsiteX30" fmla="*/ 1823421 w 4097181"/>
              <a:gd name="connsiteY30" fmla="*/ 359243 h 1119763"/>
              <a:gd name="connsiteX31" fmla="*/ 1713627 w 4097181"/>
              <a:gd name="connsiteY31" fmla="*/ 402062 h 1119763"/>
              <a:gd name="connsiteX32" fmla="*/ 1565298 w 4097181"/>
              <a:gd name="connsiteY32" fmla="*/ 527119 h 1119763"/>
              <a:gd name="connsiteX33" fmla="*/ 1751248 w 4097181"/>
              <a:gd name="connsiteY33" fmla="*/ 477428 h 1119763"/>
              <a:gd name="connsiteX34" fmla="*/ 1789980 w 4097181"/>
              <a:gd name="connsiteY34" fmla="*/ 589228 h 1119763"/>
              <a:gd name="connsiteX35" fmla="*/ 1829168 w 4097181"/>
              <a:gd name="connsiteY35" fmla="*/ 563102 h 1119763"/>
              <a:gd name="connsiteX36" fmla="*/ 1868357 w 4097181"/>
              <a:gd name="connsiteY36" fmla="*/ 510851 h 1119763"/>
              <a:gd name="connsiteX37" fmla="*/ 1933671 w 4097181"/>
              <a:gd name="connsiteY37" fmla="*/ 406348 h 1119763"/>
              <a:gd name="connsiteX38" fmla="*/ 1972860 w 4097181"/>
              <a:gd name="connsiteY38" fmla="*/ 393285 h 1119763"/>
              <a:gd name="connsiteX39" fmla="*/ 2012048 w 4097181"/>
              <a:gd name="connsiteY39" fmla="*/ 563102 h 1119763"/>
              <a:gd name="connsiteX40" fmla="*/ 2051237 w 4097181"/>
              <a:gd name="connsiteY40" fmla="*/ 510851 h 1119763"/>
              <a:gd name="connsiteX41" fmla="*/ 2090425 w 4097181"/>
              <a:gd name="connsiteY41" fmla="*/ 484725 h 1119763"/>
              <a:gd name="connsiteX42" fmla="*/ 2103488 w 4097181"/>
              <a:gd name="connsiteY42" fmla="*/ 680668 h 1119763"/>
              <a:gd name="connsiteX43" fmla="*/ 2364745 w 4097181"/>
              <a:gd name="connsiteY43" fmla="*/ 641479 h 1119763"/>
              <a:gd name="connsiteX44" fmla="*/ 2426924 w 4097181"/>
              <a:gd name="connsiteY44" fmla="*/ 723692 h 1119763"/>
              <a:gd name="connsiteX45" fmla="*/ 2665191 w 4097181"/>
              <a:gd name="connsiteY45" fmla="*/ 550039 h 1119763"/>
              <a:gd name="connsiteX46" fmla="*/ 2778578 w 4097181"/>
              <a:gd name="connsiteY46" fmla="*/ 548971 h 1119763"/>
              <a:gd name="connsiteX47" fmla="*/ 2668260 w 4097181"/>
              <a:gd name="connsiteY47" fmla="*/ 614027 h 1119763"/>
              <a:gd name="connsiteX48" fmla="*/ 2678254 w 4097181"/>
              <a:gd name="connsiteY48" fmla="*/ 719856 h 1119763"/>
              <a:gd name="connsiteX49" fmla="*/ 2704380 w 4097181"/>
              <a:gd name="connsiteY49" fmla="*/ 772108 h 1119763"/>
              <a:gd name="connsiteX50" fmla="*/ 2808883 w 4097181"/>
              <a:gd name="connsiteY50" fmla="*/ 732919 h 1119763"/>
              <a:gd name="connsiteX51" fmla="*/ 2887260 w 4097181"/>
              <a:gd name="connsiteY51" fmla="*/ 654542 h 1119763"/>
              <a:gd name="connsiteX52" fmla="*/ 2938466 w 4097181"/>
              <a:gd name="connsiteY52" fmla="*/ 724322 h 1119763"/>
              <a:gd name="connsiteX53" fmla="*/ 3036176 w 4097181"/>
              <a:gd name="connsiteY53" fmla="*/ 590927 h 1119763"/>
              <a:gd name="connsiteX54" fmla="*/ 3107761 w 4097181"/>
              <a:gd name="connsiteY54" fmla="*/ 571210 h 1119763"/>
              <a:gd name="connsiteX55" fmla="*/ 3108283 w 4097181"/>
              <a:gd name="connsiteY55" fmla="*/ 599035 h 1119763"/>
              <a:gd name="connsiteX56" fmla="*/ 3135454 w 4097181"/>
              <a:gd name="connsiteY56" fmla="*/ 850485 h 1119763"/>
              <a:gd name="connsiteX57" fmla="*/ 3174643 w 4097181"/>
              <a:gd name="connsiteY57" fmla="*/ 837422 h 1119763"/>
              <a:gd name="connsiteX58" fmla="*/ 3187705 w 4097181"/>
              <a:gd name="connsiteY58" fmla="*/ 798233 h 1119763"/>
              <a:gd name="connsiteX59" fmla="*/ 3226894 w 4097181"/>
              <a:gd name="connsiteY59" fmla="*/ 759045 h 1119763"/>
              <a:gd name="connsiteX60" fmla="*/ 3253020 w 4097181"/>
              <a:gd name="connsiteY60" fmla="*/ 719856 h 1119763"/>
              <a:gd name="connsiteX61" fmla="*/ 3360135 w 4097181"/>
              <a:gd name="connsiteY61" fmla="*/ 633758 h 1119763"/>
              <a:gd name="connsiteX62" fmla="*/ 3396711 w 4097181"/>
              <a:gd name="connsiteY62" fmla="*/ 719856 h 1119763"/>
              <a:gd name="connsiteX63" fmla="*/ 3357523 w 4097181"/>
              <a:gd name="connsiteY63" fmla="*/ 759045 h 1119763"/>
              <a:gd name="connsiteX64" fmla="*/ 3331397 w 4097181"/>
              <a:gd name="connsiteY64" fmla="*/ 837422 h 1119763"/>
              <a:gd name="connsiteX65" fmla="*/ 3318334 w 4097181"/>
              <a:gd name="connsiteY65" fmla="*/ 889673 h 1119763"/>
              <a:gd name="connsiteX66" fmla="*/ 3383648 w 4097181"/>
              <a:gd name="connsiteY66" fmla="*/ 876611 h 1119763"/>
              <a:gd name="connsiteX67" fmla="*/ 3422837 w 4097181"/>
              <a:gd name="connsiteY67" fmla="*/ 837422 h 1119763"/>
              <a:gd name="connsiteX68" fmla="*/ 3684094 w 4097181"/>
              <a:gd name="connsiteY68" fmla="*/ 792893 h 1119763"/>
              <a:gd name="connsiteX69" fmla="*/ 3605717 w 4097181"/>
              <a:gd name="connsiteY69" fmla="*/ 889673 h 1119763"/>
              <a:gd name="connsiteX70" fmla="*/ 3987153 w 4097181"/>
              <a:gd name="connsiteY70" fmla="*/ 755647 h 1119763"/>
              <a:gd name="connsiteX71" fmla="*/ 3839215 w 4097181"/>
              <a:gd name="connsiteY71" fmla="*/ 957884 h 1119763"/>
              <a:gd name="connsiteX72" fmla="*/ 4096358 w 4097181"/>
              <a:gd name="connsiteY72" fmla="*/ 1037638 h 1119763"/>
              <a:gd name="connsiteX73" fmla="*/ 3736345 w 4097181"/>
              <a:gd name="connsiteY73" fmla="*/ 1020302 h 1119763"/>
              <a:gd name="connsiteX74" fmla="*/ 3540403 w 4097181"/>
              <a:gd name="connsiteY74" fmla="*/ 1059491 h 1119763"/>
              <a:gd name="connsiteX75" fmla="*/ 3448963 w 4097181"/>
              <a:gd name="connsiteY75" fmla="*/ 1098679 h 1119763"/>
              <a:gd name="connsiteX76" fmla="*/ 1267465 w 4097181"/>
              <a:gd name="connsiteY76" fmla="*/ 1111742 h 1119763"/>
              <a:gd name="connsiteX77" fmla="*/ 1061595 w 4097181"/>
              <a:gd name="connsiteY77" fmla="*/ 1100185 h 1119763"/>
              <a:gd name="connsiteX78" fmla="*/ 975381 w 4097181"/>
              <a:gd name="connsiteY78" fmla="*/ 1108538 h 1119763"/>
              <a:gd name="connsiteX79" fmla="*/ 705658 w 4097181"/>
              <a:gd name="connsiteY79" fmla="*/ 1111742 h 1119763"/>
              <a:gd name="connsiteX80" fmla="*/ 522752 w 4097181"/>
              <a:gd name="connsiteY80" fmla="*/ 1098680 h 1119763"/>
              <a:gd name="connsiteX81" fmla="*/ 386213 w 4097181"/>
              <a:gd name="connsiteY81" fmla="*/ 1098678 h 1119763"/>
              <a:gd name="connsiteX82" fmla="*/ 53089 w 4097181"/>
              <a:gd name="connsiteY82" fmla="*/ 1111742 h 1119763"/>
              <a:gd name="connsiteX83" fmla="*/ 8149 w 4097181"/>
              <a:gd name="connsiteY83" fmla="*/ 954987 h 1119763"/>
              <a:gd name="connsiteX84" fmla="*/ 13431 w 4097181"/>
              <a:gd name="connsiteY84" fmla="*/ 211665 h 1119763"/>
              <a:gd name="connsiteX85" fmla="*/ 11341 w 4097181"/>
              <a:gd name="connsiteY85" fmla="*/ 226428 h 1119763"/>
              <a:gd name="connsiteX0" fmla="*/ 13431 w 4097181"/>
              <a:gd name="connsiteY0" fmla="*/ 327971 h 1117758"/>
              <a:gd name="connsiteX1" fmla="*/ 368 w 4097181"/>
              <a:gd name="connsiteY1" fmla="*/ 249593 h 1117758"/>
              <a:gd name="connsiteX2" fmla="*/ 2459 w 4097181"/>
              <a:gd name="connsiteY2" fmla="*/ 192632 h 1117758"/>
              <a:gd name="connsiteX3" fmla="*/ 26494 w 4097181"/>
              <a:gd name="connsiteY3" fmla="*/ 66713 h 1117758"/>
              <a:gd name="connsiteX4" fmla="*/ 55232 w 4097181"/>
              <a:gd name="connsiteY4" fmla="*/ 275037 h 1117758"/>
              <a:gd name="connsiteX5" fmla="*/ 522883 w 4097181"/>
              <a:gd name="connsiteY5" fmla="*/ 40588 h 1117758"/>
              <a:gd name="connsiteX6" fmla="*/ 575134 w 4097181"/>
              <a:gd name="connsiteY6" fmla="*/ 1399 h 1117758"/>
              <a:gd name="connsiteX7" fmla="*/ 720393 w 4097181"/>
              <a:gd name="connsiteY7" fmla="*/ 17666 h 1117758"/>
              <a:gd name="connsiteX8" fmla="*/ 547375 w 4097181"/>
              <a:gd name="connsiteY8" fmla="*/ 100597 h 1117758"/>
              <a:gd name="connsiteX9" fmla="*/ 443461 w 4097181"/>
              <a:gd name="connsiteY9" fmla="*/ 241190 h 1117758"/>
              <a:gd name="connsiteX10" fmla="*/ 674935 w 4097181"/>
              <a:gd name="connsiteY10" fmla="*/ 144216 h 1117758"/>
              <a:gd name="connsiteX11" fmla="*/ 736590 w 4097181"/>
              <a:gd name="connsiteY11" fmla="*/ 90265 h 1117758"/>
              <a:gd name="connsiteX12" fmla="*/ 967020 w 4097181"/>
              <a:gd name="connsiteY12" fmla="*/ 79776 h 1117758"/>
              <a:gd name="connsiteX13" fmla="*/ 810265 w 4097181"/>
              <a:gd name="connsiteY13" fmla="*/ 105902 h 1117758"/>
              <a:gd name="connsiteX14" fmla="*/ 758014 w 4097181"/>
              <a:gd name="connsiteY14" fmla="*/ 145091 h 1117758"/>
              <a:gd name="connsiteX15" fmla="*/ 705763 w 4097181"/>
              <a:gd name="connsiteY15" fmla="*/ 171216 h 1117758"/>
              <a:gd name="connsiteX16" fmla="*/ 749589 w 4097181"/>
              <a:gd name="connsiteY16" fmla="*/ 317275 h 1117758"/>
              <a:gd name="connsiteX17" fmla="*/ 1022340 w 4097181"/>
              <a:gd name="connsiteY17" fmla="*/ 227779 h 1117758"/>
              <a:gd name="connsiteX18" fmla="*/ 1267466 w 4097181"/>
              <a:gd name="connsiteY18" fmla="*/ 277855 h 1117758"/>
              <a:gd name="connsiteX19" fmla="*/ 1097648 w 4097181"/>
              <a:gd name="connsiteY19" fmla="*/ 275719 h 1117758"/>
              <a:gd name="connsiteX20" fmla="*/ 1071523 w 4097181"/>
              <a:gd name="connsiteY20" fmla="*/ 314908 h 1117758"/>
              <a:gd name="connsiteX21" fmla="*/ 1032334 w 4097181"/>
              <a:gd name="connsiteY21" fmla="*/ 354096 h 1117758"/>
              <a:gd name="connsiteX22" fmla="*/ 914180 w 4097181"/>
              <a:gd name="connsiteY22" fmla="*/ 439745 h 1117758"/>
              <a:gd name="connsiteX23" fmla="*/ 812879 w 4097181"/>
              <a:gd name="connsiteY23" fmla="*/ 648713 h 1117758"/>
              <a:gd name="connsiteX24" fmla="*/ 1267465 w 4097181"/>
              <a:gd name="connsiteY24" fmla="*/ 367159 h 1117758"/>
              <a:gd name="connsiteX25" fmla="*/ 1196338 w 4097181"/>
              <a:gd name="connsiteY25" fmla="*/ 496269 h 1117758"/>
              <a:gd name="connsiteX26" fmla="*/ 1265898 w 4097181"/>
              <a:gd name="connsiteY26" fmla="*/ 512743 h 1117758"/>
              <a:gd name="connsiteX27" fmla="*/ 1646288 w 4097181"/>
              <a:gd name="connsiteY27" fmla="*/ 301845 h 1117758"/>
              <a:gd name="connsiteX28" fmla="*/ 1907545 w 4097181"/>
              <a:gd name="connsiteY28" fmla="*/ 341033 h 1117758"/>
              <a:gd name="connsiteX29" fmla="*/ 1980176 w 4097181"/>
              <a:gd name="connsiteY29" fmla="*/ 318988 h 1117758"/>
              <a:gd name="connsiteX30" fmla="*/ 1823421 w 4097181"/>
              <a:gd name="connsiteY30" fmla="*/ 359243 h 1117758"/>
              <a:gd name="connsiteX31" fmla="*/ 1713627 w 4097181"/>
              <a:gd name="connsiteY31" fmla="*/ 402062 h 1117758"/>
              <a:gd name="connsiteX32" fmla="*/ 1565298 w 4097181"/>
              <a:gd name="connsiteY32" fmla="*/ 527119 h 1117758"/>
              <a:gd name="connsiteX33" fmla="*/ 1751248 w 4097181"/>
              <a:gd name="connsiteY33" fmla="*/ 477428 h 1117758"/>
              <a:gd name="connsiteX34" fmla="*/ 1789980 w 4097181"/>
              <a:gd name="connsiteY34" fmla="*/ 589228 h 1117758"/>
              <a:gd name="connsiteX35" fmla="*/ 1829168 w 4097181"/>
              <a:gd name="connsiteY35" fmla="*/ 563102 h 1117758"/>
              <a:gd name="connsiteX36" fmla="*/ 1868357 w 4097181"/>
              <a:gd name="connsiteY36" fmla="*/ 510851 h 1117758"/>
              <a:gd name="connsiteX37" fmla="*/ 1933671 w 4097181"/>
              <a:gd name="connsiteY37" fmla="*/ 406348 h 1117758"/>
              <a:gd name="connsiteX38" fmla="*/ 1972860 w 4097181"/>
              <a:gd name="connsiteY38" fmla="*/ 393285 h 1117758"/>
              <a:gd name="connsiteX39" fmla="*/ 2012048 w 4097181"/>
              <a:gd name="connsiteY39" fmla="*/ 563102 h 1117758"/>
              <a:gd name="connsiteX40" fmla="*/ 2051237 w 4097181"/>
              <a:gd name="connsiteY40" fmla="*/ 510851 h 1117758"/>
              <a:gd name="connsiteX41" fmla="*/ 2090425 w 4097181"/>
              <a:gd name="connsiteY41" fmla="*/ 484725 h 1117758"/>
              <a:gd name="connsiteX42" fmla="*/ 2103488 w 4097181"/>
              <a:gd name="connsiteY42" fmla="*/ 680668 h 1117758"/>
              <a:gd name="connsiteX43" fmla="*/ 2364745 w 4097181"/>
              <a:gd name="connsiteY43" fmla="*/ 641479 h 1117758"/>
              <a:gd name="connsiteX44" fmla="*/ 2426924 w 4097181"/>
              <a:gd name="connsiteY44" fmla="*/ 723692 h 1117758"/>
              <a:gd name="connsiteX45" fmla="*/ 2665191 w 4097181"/>
              <a:gd name="connsiteY45" fmla="*/ 550039 h 1117758"/>
              <a:gd name="connsiteX46" fmla="*/ 2778578 w 4097181"/>
              <a:gd name="connsiteY46" fmla="*/ 548971 h 1117758"/>
              <a:gd name="connsiteX47" fmla="*/ 2668260 w 4097181"/>
              <a:gd name="connsiteY47" fmla="*/ 614027 h 1117758"/>
              <a:gd name="connsiteX48" fmla="*/ 2678254 w 4097181"/>
              <a:gd name="connsiteY48" fmla="*/ 719856 h 1117758"/>
              <a:gd name="connsiteX49" fmla="*/ 2704380 w 4097181"/>
              <a:gd name="connsiteY49" fmla="*/ 772108 h 1117758"/>
              <a:gd name="connsiteX50" fmla="*/ 2808883 w 4097181"/>
              <a:gd name="connsiteY50" fmla="*/ 732919 h 1117758"/>
              <a:gd name="connsiteX51" fmla="*/ 2887260 w 4097181"/>
              <a:gd name="connsiteY51" fmla="*/ 654542 h 1117758"/>
              <a:gd name="connsiteX52" fmla="*/ 2938466 w 4097181"/>
              <a:gd name="connsiteY52" fmla="*/ 724322 h 1117758"/>
              <a:gd name="connsiteX53" fmla="*/ 3036176 w 4097181"/>
              <a:gd name="connsiteY53" fmla="*/ 590927 h 1117758"/>
              <a:gd name="connsiteX54" fmla="*/ 3107761 w 4097181"/>
              <a:gd name="connsiteY54" fmla="*/ 571210 h 1117758"/>
              <a:gd name="connsiteX55" fmla="*/ 3108283 w 4097181"/>
              <a:gd name="connsiteY55" fmla="*/ 599035 h 1117758"/>
              <a:gd name="connsiteX56" fmla="*/ 3135454 w 4097181"/>
              <a:gd name="connsiteY56" fmla="*/ 850485 h 1117758"/>
              <a:gd name="connsiteX57" fmla="*/ 3174643 w 4097181"/>
              <a:gd name="connsiteY57" fmla="*/ 837422 h 1117758"/>
              <a:gd name="connsiteX58" fmla="*/ 3187705 w 4097181"/>
              <a:gd name="connsiteY58" fmla="*/ 798233 h 1117758"/>
              <a:gd name="connsiteX59" fmla="*/ 3226894 w 4097181"/>
              <a:gd name="connsiteY59" fmla="*/ 759045 h 1117758"/>
              <a:gd name="connsiteX60" fmla="*/ 3253020 w 4097181"/>
              <a:gd name="connsiteY60" fmla="*/ 719856 h 1117758"/>
              <a:gd name="connsiteX61" fmla="*/ 3360135 w 4097181"/>
              <a:gd name="connsiteY61" fmla="*/ 633758 h 1117758"/>
              <a:gd name="connsiteX62" fmla="*/ 3396711 w 4097181"/>
              <a:gd name="connsiteY62" fmla="*/ 719856 h 1117758"/>
              <a:gd name="connsiteX63" fmla="*/ 3357523 w 4097181"/>
              <a:gd name="connsiteY63" fmla="*/ 759045 h 1117758"/>
              <a:gd name="connsiteX64" fmla="*/ 3331397 w 4097181"/>
              <a:gd name="connsiteY64" fmla="*/ 837422 h 1117758"/>
              <a:gd name="connsiteX65" fmla="*/ 3318334 w 4097181"/>
              <a:gd name="connsiteY65" fmla="*/ 889673 h 1117758"/>
              <a:gd name="connsiteX66" fmla="*/ 3383648 w 4097181"/>
              <a:gd name="connsiteY66" fmla="*/ 876611 h 1117758"/>
              <a:gd name="connsiteX67" fmla="*/ 3422837 w 4097181"/>
              <a:gd name="connsiteY67" fmla="*/ 837422 h 1117758"/>
              <a:gd name="connsiteX68" fmla="*/ 3684094 w 4097181"/>
              <a:gd name="connsiteY68" fmla="*/ 792893 h 1117758"/>
              <a:gd name="connsiteX69" fmla="*/ 3605717 w 4097181"/>
              <a:gd name="connsiteY69" fmla="*/ 889673 h 1117758"/>
              <a:gd name="connsiteX70" fmla="*/ 3987153 w 4097181"/>
              <a:gd name="connsiteY70" fmla="*/ 755647 h 1117758"/>
              <a:gd name="connsiteX71" fmla="*/ 3839215 w 4097181"/>
              <a:gd name="connsiteY71" fmla="*/ 957884 h 1117758"/>
              <a:gd name="connsiteX72" fmla="*/ 4096358 w 4097181"/>
              <a:gd name="connsiteY72" fmla="*/ 1037638 h 1117758"/>
              <a:gd name="connsiteX73" fmla="*/ 3736345 w 4097181"/>
              <a:gd name="connsiteY73" fmla="*/ 1020302 h 1117758"/>
              <a:gd name="connsiteX74" fmla="*/ 3540403 w 4097181"/>
              <a:gd name="connsiteY74" fmla="*/ 1059491 h 1117758"/>
              <a:gd name="connsiteX75" fmla="*/ 3448963 w 4097181"/>
              <a:gd name="connsiteY75" fmla="*/ 1098679 h 1117758"/>
              <a:gd name="connsiteX76" fmla="*/ 1267465 w 4097181"/>
              <a:gd name="connsiteY76" fmla="*/ 1111742 h 1117758"/>
              <a:gd name="connsiteX77" fmla="*/ 1061595 w 4097181"/>
              <a:gd name="connsiteY77" fmla="*/ 1100185 h 1117758"/>
              <a:gd name="connsiteX78" fmla="*/ 975381 w 4097181"/>
              <a:gd name="connsiteY78" fmla="*/ 1108538 h 1117758"/>
              <a:gd name="connsiteX79" fmla="*/ 686848 w 4097181"/>
              <a:gd name="connsiteY79" fmla="*/ 1083479 h 1117758"/>
              <a:gd name="connsiteX80" fmla="*/ 522752 w 4097181"/>
              <a:gd name="connsiteY80" fmla="*/ 1098680 h 1117758"/>
              <a:gd name="connsiteX81" fmla="*/ 386213 w 4097181"/>
              <a:gd name="connsiteY81" fmla="*/ 1098678 h 1117758"/>
              <a:gd name="connsiteX82" fmla="*/ 53089 w 4097181"/>
              <a:gd name="connsiteY82" fmla="*/ 1111742 h 1117758"/>
              <a:gd name="connsiteX83" fmla="*/ 8149 w 4097181"/>
              <a:gd name="connsiteY83" fmla="*/ 954987 h 1117758"/>
              <a:gd name="connsiteX84" fmla="*/ 13431 w 4097181"/>
              <a:gd name="connsiteY84" fmla="*/ 211665 h 1117758"/>
              <a:gd name="connsiteX85" fmla="*/ 11341 w 4097181"/>
              <a:gd name="connsiteY85" fmla="*/ 226428 h 1117758"/>
              <a:gd name="connsiteX0" fmla="*/ 13431 w 4097181"/>
              <a:gd name="connsiteY0" fmla="*/ 327971 h 1117758"/>
              <a:gd name="connsiteX1" fmla="*/ 368 w 4097181"/>
              <a:gd name="connsiteY1" fmla="*/ 249593 h 1117758"/>
              <a:gd name="connsiteX2" fmla="*/ 2459 w 4097181"/>
              <a:gd name="connsiteY2" fmla="*/ 192632 h 1117758"/>
              <a:gd name="connsiteX3" fmla="*/ 26494 w 4097181"/>
              <a:gd name="connsiteY3" fmla="*/ 66713 h 1117758"/>
              <a:gd name="connsiteX4" fmla="*/ 55232 w 4097181"/>
              <a:gd name="connsiteY4" fmla="*/ 275037 h 1117758"/>
              <a:gd name="connsiteX5" fmla="*/ 522883 w 4097181"/>
              <a:gd name="connsiteY5" fmla="*/ 40588 h 1117758"/>
              <a:gd name="connsiteX6" fmla="*/ 575134 w 4097181"/>
              <a:gd name="connsiteY6" fmla="*/ 1399 h 1117758"/>
              <a:gd name="connsiteX7" fmla="*/ 720393 w 4097181"/>
              <a:gd name="connsiteY7" fmla="*/ 17666 h 1117758"/>
              <a:gd name="connsiteX8" fmla="*/ 547375 w 4097181"/>
              <a:gd name="connsiteY8" fmla="*/ 100597 h 1117758"/>
              <a:gd name="connsiteX9" fmla="*/ 443461 w 4097181"/>
              <a:gd name="connsiteY9" fmla="*/ 241190 h 1117758"/>
              <a:gd name="connsiteX10" fmla="*/ 674935 w 4097181"/>
              <a:gd name="connsiteY10" fmla="*/ 144216 h 1117758"/>
              <a:gd name="connsiteX11" fmla="*/ 736590 w 4097181"/>
              <a:gd name="connsiteY11" fmla="*/ 90265 h 1117758"/>
              <a:gd name="connsiteX12" fmla="*/ 967020 w 4097181"/>
              <a:gd name="connsiteY12" fmla="*/ 79776 h 1117758"/>
              <a:gd name="connsiteX13" fmla="*/ 810265 w 4097181"/>
              <a:gd name="connsiteY13" fmla="*/ 105902 h 1117758"/>
              <a:gd name="connsiteX14" fmla="*/ 758014 w 4097181"/>
              <a:gd name="connsiteY14" fmla="*/ 145091 h 1117758"/>
              <a:gd name="connsiteX15" fmla="*/ 705763 w 4097181"/>
              <a:gd name="connsiteY15" fmla="*/ 171216 h 1117758"/>
              <a:gd name="connsiteX16" fmla="*/ 749589 w 4097181"/>
              <a:gd name="connsiteY16" fmla="*/ 317275 h 1117758"/>
              <a:gd name="connsiteX17" fmla="*/ 1022340 w 4097181"/>
              <a:gd name="connsiteY17" fmla="*/ 227779 h 1117758"/>
              <a:gd name="connsiteX18" fmla="*/ 1267466 w 4097181"/>
              <a:gd name="connsiteY18" fmla="*/ 277855 h 1117758"/>
              <a:gd name="connsiteX19" fmla="*/ 1097648 w 4097181"/>
              <a:gd name="connsiteY19" fmla="*/ 275719 h 1117758"/>
              <a:gd name="connsiteX20" fmla="*/ 1071523 w 4097181"/>
              <a:gd name="connsiteY20" fmla="*/ 314908 h 1117758"/>
              <a:gd name="connsiteX21" fmla="*/ 1032334 w 4097181"/>
              <a:gd name="connsiteY21" fmla="*/ 354096 h 1117758"/>
              <a:gd name="connsiteX22" fmla="*/ 914180 w 4097181"/>
              <a:gd name="connsiteY22" fmla="*/ 439745 h 1117758"/>
              <a:gd name="connsiteX23" fmla="*/ 812879 w 4097181"/>
              <a:gd name="connsiteY23" fmla="*/ 648713 h 1117758"/>
              <a:gd name="connsiteX24" fmla="*/ 1267465 w 4097181"/>
              <a:gd name="connsiteY24" fmla="*/ 367159 h 1117758"/>
              <a:gd name="connsiteX25" fmla="*/ 1196338 w 4097181"/>
              <a:gd name="connsiteY25" fmla="*/ 496269 h 1117758"/>
              <a:gd name="connsiteX26" fmla="*/ 1265898 w 4097181"/>
              <a:gd name="connsiteY26" fmla="*/ 512743 h 1117758"/>
              <a:gd name="connsiteX27" fmla="*/ 1646288 w 4097181"/>
              <a:gd name="connsiteY27" fmla="*/ 301845 h 1117758"/>
              <a:gd name="connsiteX28" fmla="*/ 1907545 w 4097181"/>
              <a:gd name="connsiteY28" fmla="*/ 341033 h 1117758"/>
              <a:gd name="connsiteX29" fmla="*/ 1980176 w 4097181"/>
              <a:gd name="connsiteY29" fmla="*/ 318988 h 1117758"/>
              <a:gd name="connsiteX30" fmla="*/ 1823421 w 4097181"/>
              <a:gd name="connsiteY30" fmla="*/ 359243 h 1117758"/>
              <a:gd name="connsiteX31" fmla="*/ 1713627 w 4097181"/>
              <a:gd name="connsiteY31" fmla="*/ 402062 h 1117758"/>
              <a:gd name="connsiteX32" fmla="*/ 1565298 w 4097181"/>
              <a:gd name="connsiteY32" fmla="*/ 527119 h 1117758"/>
              <a:gd name="connsiteX33" fmla="*/ 1751248 w 4097181"/>
              <a:gd name="connsiteY33" fmla="*/ 477428 h 1117758"/>
              <a:gd name="connsiteX34" fmla="*/ 1789980 w 4097181"/>
              <a:gd name="connsiteY34" fmla="*/ 589228 h 1117758"/>
              <a:gd name="connsiteX35" fmla="*/ 1829168 w 4097181"/>
              <a:gd name="connsiteY35" fmla="*/ 563102 h 1117758"/>
              <a:gd name="connsiteX36" fmla="*/ 1868357 w 4097181"/>
              <a:gd name="connsiteY36" fmla="*/ 510851 h 1117758"/>
              <a:gd name="connsiteX37" fmla="*/ 1933671 w 4097181"/>
              <a:gd name="connsiteY37" fmla="*/ 406348 h 1117758"/>
              <a:gd name="connsiteX38" fmla="*/ 1972860 w 4097181"/>
              <a:gd name="connsiteY38" fmla="*/ 393285 h 1117758"/>
              <a:gd name="connsiteX39" fmla="*/ 2012048 w 4097181"/>
              <a:gd name="connsiteY39" fmla="*/ 563102 h 1117758"/>
              <a:gd name="connsiteX40" fmla="*/ 2051237 w 4097181"/>
              <a:gd name="connsiteY40" fmla="*/ 510851 h 1117758"/>
              <a:gd name="connsiteX41" fmla="*/ 2090425 w 4097181"/>
              <a:gd name="connsiteY41" fmla="*/ 484725 h 1117758"/>
              <a:gd name="connsiteX42" fmla="*/ 2103488 w 4097181"/>
              <a:gd name="connsiteY42" fmla="*/ 680668 h 1117758"/>
              <a:gd name="connsiteX43" fmla="*/ 2364745 w 4097181"/>
              <a:gd name="connsiteY43" fmla="*/ 641479 h 1117758"/>
              <a:gd name="connsiteX44" fmla="*/ 2426924 w 4097181"/>
              <a:gd name="connsiteY44" fmla="*/ 723692 h 1117758"/>
              <a:gd name="connsiteX45" fmla="*/ 2665191 w 4097181"/>
              <a:gd name="connsiteY45" fmla="*/ 550039 h 1117758"/>
              <a:gd name="connsiteX46" fmla="*/ 2778578 w 4097181"/>
              <a:gd name="connsiteY46" fmla="*/ 548971 h 1117758"/>
              <a:gd name="connsiteX47" fmla="*/ 2668260 w 4097181"/>
              <a:gd name="connsiteY47" fmla="*/ 614027 h 1117758"/>
              <a:gd name="connsiteX48" fmla="*/ 2678254 w 4097181"/>
              <a:gd name="connsiteY48" fmla="*/ 719856 h 1117758"/>
              <a:gd name="connsiteX49" fmla="*/ 2704380 w 4097181"/>
              <a:gd name="connsiteY49" fmla="*/ 772108 h 1117758"/>
              <a:gd name="connsiteX50" fmla="*/ 2808883 w 4097181"/>
              <a:gd name="connsiteY50" fmla="*/ 732919 h 1117758"/>
              <a:gd name="connsiteX51" fmla="*/ 2887260 w 4097181"/>
              <a:gd name="connsiteY51" fmla="*/ 654542 h 1117758"/>
              <a:gd name="connsiteX52" fmla="*/ 2938466 w 4097181"/>
              <a:gd name="connsiteY52" fmla="*/ 724322 h 1117758"/>
              <a:gd name="connsiteX53" fmla="*/ 3036176 w 4097181"/>
              <a:gd name="connsiteY53" fmla="*/ 590927 h 1117758"/>
              <a:gd name="connsiteX54" fmla="*/ 3107761 w 4097181"/>
              <a:gd name="connsiteY54" fmla="*/ 571210 h 1117758"/>
              <a:gd name="connsiteX55" fmla="*/ 3108283 w 4097181"/>
              <a:gd name="connsiteY55" fmla="*/ 599035 h 1117758"/>
              <a:gd name="connsiteX56" fmla="*/ 3135454 w 4097181"/>
              <a:gd name="connsiteY56" fmla="*/ 850485 h 1117758"/>
              <a:gd name="connsiteX57" fmla="*/ 3174643 w 4097181"/>
              <a:gd name="connsiteY57" fmla="*/ 837422 h 1117758"/>
              <a:gd name="connsiteX58" fmla="*/ 3187705 w 4097181"/>
              <a:gd name="connsiteY58" fmla="*/ 798233 h 1117758"/>
              <a:gd name="connsiteX59" fmla="*/ 3226894 w 4097181"/>
              <a:gd name="connsiteY59" fmla="*/ 759045 h 1117758"/>
              <a:gd name="connsiteX60" fmla="*/ 3253020 w 4097181"/>
              <a:gd name="connsiteY60" fmla="*/ 719856 h 1117758"/>
              <a:gd name="connsiteX61" fmla="*/ 3360135 w 4097181"/>
              <a:gd name="connsiteY61" fmla="*/ 633758 h 1117758"/>
              <a:gd name="connsiteX62" fmla="*/ 3396711 w 4097181"/>
              <a:gd name="connsiteY62" fmla="*/ 719856 h 1117758"/>
              <a:gd name="connsiteX63" fmla="*/ 3357523 w 4097181"/>
              <a:gd name="connsiteY63" fmla="*/ 759045 h 1117758"/>
              <a:gd name="connsiteX64" fmla="*/ 3331397 w 4097181"/>
              <a:gd name="connsiteY64" fmla="*/ 837422 h 1117758"/>
              <a:gd name="connsiteX65" fmla="*/ 3318334 w 4097181"/>
              <a:gd name="connsiteY65" fmla="*/ 889673 h 1117758"/>
              <a:gd name="connsiteX66" fmla="*/ 3383648 w 4097181"/>
              <a:gd name="connsiteY66" fmla="*/ 876611 h 1117758"/>
              <a:gd name="connsiteX67" fmla="*/ 3422837 w 4097181"/>
              <a:gd name="connsiteY67" fmla="*/ 837422 h 1117758"/>
              <a:gd name="connsiteX68" fmla="*/ 3684094 w 4097181"/>
              <a:gd name="connsiteY68" fmla="*/ 792893 h 1117758"/>
              <a:gd name="connsiteX69" fmla="*/ 3605717 w 4097181"/>
              <a:gd name="connsiteY69" fmla="*/ 889673 h 1117758"/>
              <a:gd name="connsiteX70" fmla="*/ 3987153 w 4097181"/>
              <a:gd name="connsiteY70" fmla="*/ 755647 h 1117758"/>
              <a:gd name="connsiteX71" fmla="*/ 3839215 w 4097181"/>
              <a:gd name="connsiteY71" fmla="*/ 957884 h 1117758"/>
              <a:gd name="connsiteX72" fmla="*/ 4096358 w 4097181"/>
              <a:gd name="connsiteY72" fmla="*/ 1037638 h 1117758"/>
              <a:gd name="connsiteX73" fmla="*/ 3736345 w 4097181"/>
              <a:gd name="connsiteY73" fmla="*/ 1020302 h 1117758"/>
              <a:gd name="connsiteX74" fmla="*/ 3540403 w 4097181"/>
              <a:gd name="connsiteY74" fmla="*/ 1059491 h 1117758"/>
              <a:gd name="connsiteX75" fmla="*/ 3448963 w 4097181"/>
              <a:gd name="connsiteY75" fmla="*/ 1098679 h 1117758"/>
              <a:gd name="connsiteX76" fmla="*/ 1267465 w 4097181"/>
              <a:gd name="connsiteY76" fmla="*/ 1111742 h 1117758"/>
              <a:gd name="connsiteX77" fmla="*/ 1061595 w 4097181"/>
              <a:gd name="connsiteY77" fmla="*/ 1100185 h 1117758"/>
              <a:gd name="connsiteX78" fmla="*/ 975381 w 4097181"/>
              <a:gd name="connsiteY78" fmla="*/ 1108538 h 1117758"/>
              <a:gd name="connsiteX79" fmla="*/ 686848 w 4097181"/>
              <a:gd name="connsiteY79" fmla="*/ 1083479 h 1117758"/>
              <a:gd name="connsiteX80" fmla="*/ 519160 w 4097181"/>
              <a:gd name="connsiteY80" fmla="*/ 1070931 h 1117758"/>
              <a:gd name="connsiteX81" fmla="*/ 522752 w 4097181"/>
              <a:gd name="connsiteY81" fmla="*/ 1098680 h 1117758"/>
              <a:gd name="connsiteX82" fmla="*/ 386213 w 4097181"/>
              <a:gd name="connsiteY82" fmla="*/ 1098678 h 1117758"/>
              <a:gd name="connsiteX83" fmla="*/ 53089 w 4097181"/>
              <a:gd name="connsiteY83" fmla="*/ 1111742 h 1117758"/>
              <a:gd name="connsiteX84" fmla="*/ 8149 w 4097181"/>
              <a:gd name="connsiteY84" fmla="*/ 954987 h 1117758"/>
              <a:gd name="connsiteX85" fmla="*/ 13431 w 4097181"/>
              <a:gd name="connsiteY85" fmla="*/ 211665 h 1117758"/>
              <a:gd name="connsiteX86" fmla="*/ 11341 w 4097181"/>
              <a:gd name="connsiteY86" fmla="*/ 226428 h 1117758"/>
              <a:gd name="connsiteX0" fmla="*/ 13431 w 4097181"/>
              <a:gd name="connsiteY0" fmla="*/ 327971 h 1113958"/>
              <a:gd name="connsiteX1" fmla="*/ 368 w 4097181"/>
              <a:gd name="connsiteY1" fmla="*/ 249593 h 1113958"/>
              <a:gd name="connsiteX2" fmla="*/ 2459 w 4097181"/>
              <a:gd name="connsiteY2" fmla="*/ 192632 h 1113958"/>
              <a:gd name="connsiteX3" fmla="*/ 26494 w 4097181"/>
              <a:gd name="connsiteY3" fmla="*/ 66713 h 1113958"/>
              <a:gd name="connsiteX4" fmla="*/ 55232 w 4097181"/>
              <a:gd name="connsiteY4" fmla="*/ 275037 h 1113958"/>
              <a:gd name="connsiteX5" fmla="*/ 522883 w 4097181"/>
              <a:gd name="connsiteY5" fmla="*/ 40588 h 1113958"/>
              <a:gd name="connsiteX6" fmla="*/ 575134 w 4097181"/>
              <a:gd name="connsiteY6" fmla="*/ 1399 h 1113958"/>
              <a:gd name="connsiteX7" fmla="*/ 720393 w 4097181"/>
              <a:gd name="connsiteY7" fmla="*/ 17666 h 1113958"/>
              <a:gd name="connsiteX8" fmla="*/ 547375 w 4097181"/>
              <a:gd name="connsiteY8" fmla="*/ 100597 h 1113958"/>
              <a:gd name="connsiteX9" fmla="*/ 443461 w 4097181"/>
              <a:gd name="connsiteY9" fmla="*/ 241190 h 1113958"/>
              <a:gd name="connsiteX10" fmla="*/ 674935 w 4097181"/>
              <a:gd name="connsiteY10" fmla="*/ 144216 h 1113958"/>
              <a:gd name="connsiteX11" fmla="*/ 736590 w 4097181"/>
              <a:gd name="connsiteY11" fmla="*/ 90265 h 1113958"/>
              <a:gd name="connsiteX12" fmla="*/ 967020 w 4097181"/>
              <a:gd name="connsiteY12" fmla="*/ 79776 h 1113958"/>
              <a:gd name="connsiteX13" fmla="*/ 810265 w 4097181"/>
              <a:gd name="connsiteY13" fmla="*/ 105902 h 1113958"/>
              <a:gd name="connsiteX14" fmla="*/ 758014 w 4097181"/>
              <a:gd name="connsiteY14" fmla="*/ 145091 h 1113958"/>
              <a:gd name="connsiteX15" fmla="*/ 705763 w 4097181"/>
              <a:gd name="connsiteY15" fmla="*/ 171216 h 1113958"/>
              <a:gd name="connsiteX16" fmla="*/ 749589 w 4097181"/>
              <a:gd name="connsiteY16" fmla="*/ 317275 h 1113958"/>
              <a:gd name="connsiteX17" fmla="*/ 1022340 w 4097181"/>
              <a:gd name="connsiteY17" fmla="*/ 227779 h 1113958"/>
              <a:gd name="connsiteX18" fmla="*/ 1267466 w 4097181"/>
              <a:gd name="connsiteY18" fmla="*/ 277855 h 1113958"/>
              <a:gd name="connsiteX19" fmla="*/ 1097648 w 4097181"/>
              <a:gd name="connsiteY19" fmla="*/ 275719 h 1113958"/>
              <a:gd name="connsiteX20" fmla="*/ 1071523 w 4097181"/>
              <a:gd name="connsiteY20" fmla="*/ 314908 h 1113958"/>
              <a:gd name="connsiteX21" fmla="*/ 1032334 w 4097181"/>
              <a:gd name="connsiteY21" fmla="*/ 354096 h 1113958"/>
              <a:gd name="connsiteX22" fmla="*/ 914180 w 4097181"/>
              <a:gd name="connsiteY22" fmla="*/ 439745 h 1113958"/>
              <a:gd name="connsiteX23" fmla="*/ 812879 w 4097181"/>
              <a:gd name="connsiteY23" fmla="*/ 648713 h 1113958"/>
              <a:gd name="connsiteX24" fmla="*/ 1267465 w 4097181"/>
              <a:gd name="connsiteY24" fmla="*/ 367159 h 1113958"/>
              <a:gd name="connsiteX25" fmla="*/ 1196338 w 4097181"/>
              <a:gd name="connsiteY25" fmla="*/ 496269 h 1113958"/>
              <a:gd name="connsiteX26" fmla="*/ 1265898 w 4097181"/>
              <a:gd name="connsiteY26" fmla="*/ 512743 h 1113958"/>
              <a:gd name="connsiteX27" fmla="*/ 1646288 w 4097181"/>
              <a:gd name="connsiteY27" fmla="*/ 301845 h 1113958"/>
              <a:gd name="connsiteX28" fmla="*/ 1907545 w 4097181"/>
              <a:gd name="connsiteY28" fmla="*/ 341033 h 1113958"/>
              <a:gd name="connsiteX29" fmla="*/ 1980176 w 4097181"/>
              <a:gd name="connsiteY29" fmla="*/ 318988 h 1113958"/>
              <a:gd name="connsiteX30" fmla="*/ 1823421 w 4097181"/>
              <a:gd name="connsiteY30" fmla="*/ 359243 h 1113958"/>
              <a:gd name="connsiteX31" fmla="*/ 1713627 w 4097181"/>
              <a:gd name="connsiteY31" fmla="*/ 402062 h 1113958"/>
              <a:gd name="connsiteX32" fmla="*/ 1565298 w 4097181"/>
              <a:gd name="connsiteY32" fmla="*/ 527119 h 1113958"/>
              <a:gd name="connsiteX33" fmla="*/ 1751248 w 4097181"/>
              <a:gd name="connsiteY33" fmla="*/ 477428 h 1113958"/>
              <a:gd name="connsiteX34" fmla="*/ 1789980 w 4097181"/>
              <a:gd name="connsiteY34" fmla="*/ 589228 h 1113958"/>
              <a:gd name="connsiteX35" fmla="*/ 1829168 w 4097181"/>
              <a:gd name="connsiteY35" fmla="*/ 563102 h 1113958"/>
              <a:gd name="connsiteX36" fmla="*/ 1868357 w 4097181"/>
              <a:gd name="connsiteY36" fmla="*/ 510851 h 1113958"/>
              <a:gd name="connsiteX37" fmla="*/ 1933671 w 4097181"/>
              <a:gd name="connsiteY37" fmla="*/ 406348 h 1113958"/>
              <a:gd name="connsiteX38" fmla="*/ 1972860 w 4097181"/>
              <a:gd name="connsiteY38" fmla="*/ 393285 h 1113958"/>
              <a:gd name="connsiteX39" fmla="*/ 2012048 w 4097181"/>
              <a:gd name="connsiteY39" fmla="*/ 563102 h 1113958"/>
              <a:gd name="connsiteX40" fmla="*/ 2051237 w 4097181"/>
              <a:gd name="connsiteY40" fmla="*/ 510851 h 1113958"/>
              <a:gd name="connsiteX41" fmla="*/ 2090425 w 4097181"/>
              <a:gd name="connsiteY41" fmla="*/ 484725 h 1113958"/>
              <a:gd name="connsiteX42" fmla="*/ 2103488 w 4097181"/>
              <a:gd name="connsiteY42" fmla="*/ 680668 h 1113958"/>
              <a:gd name="connsiteX43" fmla="*/ 2364745 w 4097181"/>
              <a:gd name="connsiteY43" fmla="*/ 641479 h 1113958"/>
              <a:gd name="connsiteX44" fmla="*/ 2426924 w 4097181"/>
              <a:gd name="connsiteY44" fmla="*/ 723692 h 1113958"/>
              <a:gd name="connsiteX45" fmla="*/ 2665191 w 4097181"/>
              <a:gd name="connsiteY45" fmla="*/ 550039 h 1113958"/>
              <a:gd name="connsiteX46" fmla="*/ 2778578 w 4097181"/>
              <a:gd name="connsiteY46" fmla="*/ 548971 h 1113958"/>
              <a:gd name="connsiteX47" fmla="*/ 2668260 w 4097181"/>
              <a:gd name="connsiteY47" fmla="*/ 614027 h 1113958"/>
              <a:gd name="connsiteX48" fmla="*/ 2678254 w 4097181"/>
              <a:gd name="connsiteY48" fmla="*/ 719856 h 1113958"/>
              <a:gd name="connsiteX49" fmla="*/ 2704380 w 4097181"/>
              <a:gd name="connsiteY49" fmla="*/ 772108 h 1113958"/>
              <a:gd name="connsiteX50" fmla="*/ 2808883 w 4097181"/>
              <a:gd name="connsiteY50" fmla="*/ 732919 h 1113958"/>
              <a:gd name="connsiteX51" fmla="*/ 2887260 w 4097181"/>
              <a:gd name="connsiteY51" fmla="*/ 654542 h 1113958"/>
              <a:gd name="connsiteX52" fmla="*/ 2938466 w 4097181"/>
              <a:gd name="connsiteY52" fmla="*/ 724322 h 1113958"/>
              <a:gd name="connsiteX53" fmla="*/ 3036176 w 4097181"/>
              <a:gd name="connsiteY53" fmla="*/ 590927 h 1113958"/>
              <a:gd name="connsiteX54" fmla="*/ 3107761 w 4097181"/>
              <a:gd name="connsiteY54" fmla="*/ 571210 h 1113958"/>
              <a:gd name="connsiteX55" fmla="*/ 3108283 w 4097181"/>
              <a:gd name="connsiteY55" fmla="*/ 599035 h 1113958"/>
              <a:gd name="connsiteX56" fmla="*/ 3135454 w 4097181"/>
              <a:gd name="connsiteY56" fmla="*/ 850485 h 1113958"/>
              <a:gd name="connsiteX57" fmla="*/ 3174643 w 4097181"/>
              <a:gd name="connsiteY57" fmla="*/ 837422 h 1113958"/>
              <a:gd name="connsiteX58" fmla="*/ 3187705 w 4097181"/>
              <a:gd name="connsiteY58" fmla="*/ 798233 h 1113958"/>
              <a:gd name="connsiteX59" fmla="*/ 3226894 w 4097181"/>
              <a:gd name="connsiteY59" fmla="*/ 759045 h 1113958"/>
              <a:gd name="connsiteX60" fmla="*/ 3253020 w 4097181"/>
              <a:gd name="connsiteY60" fmla="*/ 719856 h 1113958"/>
              <a:gd name="connsiteX61" fmla="*/ 3360135 w 4097181"/>
              <a:gd name="connsiteY61" fmla="*/ 633758 h 1113958"/>
              <a:gd name="connsiteX62" fmla="*/ 3396711 w 4097181"/>
              <a:gd name="connsiteY62" fmla="*/ 719856 h 1113958"/>
              <a:gd name="connsiteX63" fmla="*/ 3357523 w 4097181"/>
              <a:gd name="connsiteY63" fmla="*/ 759045 h 1113958"/>
              <a:gd name="connsiteX64" fmla="*/ 3331397 w 4097181"/>
              <a:gd name="connsiteY64" fmla="*/ 837422 h 1113958"/>
              <a:gd name="connsiteX65" fmla="*/ 3318334 w 4097181"/>
              <a:gd name="connsiteY65" fmla="*/ 889673 h 1113958"/>
              <a:gd name="connsiteX66" fmla="*/ 3383648 w 4097181"/>
              <a:gd name="connsiteY66" fmla="*/ 876611 h 1113958"/>
              <a:gd name="connsiteX67" fmla="*/ 3422837 w 4097181"/>
              <a:gd name="connsiteY67" fmla="*/ 837422 h 1113958"/>
              <a:gd name="connsiteX68" fmla="*/ 3684094 w 4097181"/>
              <a:gd name="connsiteY68" fmla="*/ 792893 h 1113958"/>
              <a:gd name="connsiteX69" fmla="*/ 3605717 w 4097181"/>
              <a:gd name="connsiteY69" fmla="*/ 889673 h 1113958"/>
              <a:gd name="connsiteX70" fmla="*/ 3987153 w 4097181"/>
              <a:gd name="connsiteY70" fmla="*/ 755647 h 1113958"/>
              <a:gd name="connsiteX71" fmla="*/ 3839215 w 4097181"/>
              <a:gd name="connsiteY71" fmla="*/ 957884 h 1113958"/>
              <a:gd name="connsiteX72" fmla="*/ 4096358 w 4097181"/>
              <a:gd name="connsiteY72" fmla="*/ 1037638 h 1113958"/>
              <a:gd name="connsiteX73" fmla="*/ 3736345 w 4097181"/>
              <a:gd name="connsiteY73" fmla="*/ 1020302 h 1113958"/>
              <a:gd name="connsiteX74" fmla="*/ 3540403 w 4097181"/>
              <a:gd name="connsiteY74" fmla="*/ 1059491 h 1113958"/>
              <a:gd name="connsiteX75" fmla="*/ 3448963 w 4097181"/>
              <a:gd name="connsiteY75" fmla="*/ 1098679 h 1113958"/>
              <a:gd name="connsiteX76" fmla="*/ 1267465 w 4097181"/>
              <a:gd name="connsiteY76" fmla="*/ 1111742 h 1113958"/>
              <a:gd name="connsiteX77" fmla="*/ 1061595 w 4097181"/>
              <a:gd name="connsiteY77" fmla="*/ 1100185 h 1113958"/>
              <a:gd name="connsiteX78" fmla="*/ 975381 w 4097181"/>
              <a:gd name="connsiteY78" fmla="*/ 1108538 h 1113958"/>
              <a:gd name="connsiteX79" fmla="*/ 686848 w 4097181"/>
              <a:gd name="connsiteY79" fmla="*/ 1083479 h 1113958"/>
              <a:gd name="connsiteX80" fmla="*/ 519160 w 4097181"/>
              <a:gd name="connsiteY80" fmla="*/ 1070931 h 1113958"/>
              <a:gd name="connsiteX81" fmla="*/ 522752 w 4097181"/>
              <a:gd name="connsiteY81" fmla="*/ 1098680 h 1113958"/>
              <a:gd name="connsiteX82" fmla="*/ 376808 w 4097181"/>
              <a:gd name="connsiteY82" fmla="*/ 1046865 h 1113958"/>
              <a:gd name="connsiteX83" fmla="*/ 53089 w 4097181"/>
              <a:gd name="connsiteY83" fmla="*/ 1111742 h 1113958"/>
              <a:gd name="connsiteX84" fmla="*/ 8149 w 4097181"/>
              <a:gd name="connsiteY84" fmla="*/ 954987 h 1113958"/>
              <a:gd name="connsiteX85" fmla="*/ 13431 w 4097181"/>
              <a:gd name="connsiteY85" fmla="*/ 211665 h 1113958"/>
              <a:gd name="connsiteX86" fmla="*/ 11341 w 4097181"/>
              <a:gd name="connsiteY86" fmla="*/ 226428 h 1113958"/>
              <a:gd name="connsiteX0" fmla="*/ 13431 w 4097181"/>
              <a:gd name="connsiteY0" fmla="*/ 327971 h 1113958"/>
              <a:gd name="connsiteX1" fmla="*/ 368 w 4097181"/>
              <a:gd name="connsiteY1" fmla="*/ 249593 h 1113958"/>
              <a:gd name="connsiteX2" fmla="*/ 2459 w 4097181"/>
              <a:gd name="connsiteY2" fmla="*/ 192632 h 1113958"/>
              <a:gd name="connsiteX3" fmla="*/ 26494 w 4097181"/>
              <a:gd name="connsiteY3" fmla="*/ 66713 h 1113958"/>
              <a:gd name="connsiteX4" fmla="*/ 55232 w 4097181"/>
              <a:gd name="connsiteY4" fmla="*/ 275037 h 1113958"/>
              <a:gd name="connsiteX5" fmla="*/ 522883 w 4097181"/>
              <a:gd name="connsiteY5" fmla="*/ 40588 h 1113958"/>
              <a:gd name="connsiteX6" fmla="*/ 575134 w 4097181"/>
              <a:gd name="connsiteY6" fmla="*/ 1399 h 1113958"/>
              <a:gd name="connsiteX7" fmla="*/ 720393 w 4097181"/>
              <a:gd name="connsiteY7" fmla="*/ 17666 h 1113958"/>
              <a:gd name="connsiteX8" fmla="*/ 547375 w 4097181"/>
              <a:gd name="connsiteY8" fmla="*/ 100597 h 1113958"/>
              <a:gd name="connsiteX9" fmla="*/ 443461 w 4097181"/>
              <a:gd name="connsiteY9" fmla="*/ 241190 h 1113958"/>
              <a:gd name="connsiteX10" fmla="*/ 674935 w 4097181"/>
              <a:gd name="connsiteY10" fmla="*/ 144216 h 1113958"/>
              <a:gd name="connsiteX11" fmla="*/ 736590 w 4097181"/>
              <a:gd name="connsiteY11" fmla="*/ 90265 h 1113958"/>
              <a:gd name="connsiteX12" fmla="*/ 967020 w 4097181"/>
              <a:gd name="connsiteY12" fmla="*/ 79776 h 1113958"/>
              <a:gd name="connsiteX13" fmla="*/ 810265 w 4097181"/>
              <a:gd name="connsiteY13" fmla="*/ 105902 h 1113958"/>
              <a:gd name="connsiteX14" fmla="*/ 758014 w 4097181"/>
              <a:gd name="connsiteY14" fmla="*/ 145091 h 1113958"/>
              <a:gd name="connsiteX15" fmla="*/ 705763 w 4097181"/>
              <a:gd name="connsiteY15" fmla="*/ 171216 h 1113958"/>
              <a:gd name="connsiteX16" fmla="*/ 749589 w 4097181"/>
              <a:gd name="connsiteY16" fmla="*/ 317275 h 1113958"/>
              <a:gd name="connsiteX17" fmla="*/ 1022340 w 4097181"/>
              <a:gd name="connsiteY17" fmla="*/ 227779 h 1113958"/>
              <a:gd name="connsiteX18" fmla="*/ 1267466 w 4097181"/>
              <a:gd name="connsiteY18" fmla="*/ 277855 h 1113958"/>
              <a:gd name="connsiteX19" fmla="*/ 1097648 w 4097181"/>
              <a:gd name="connsiteY19" fmla="*/ 275719 h 1113958"/>
              <a:gd name="connsiteX20" fmla="*/ 1071523 w 4097181"/>
              <a:gd name="connsiteY20" fmla="*/ 314908 h 1113958"/>
              <a:gd name="connsiteX21" fmla="*/ 1032334 w 4097181"/>
              <a:gd name="connsiteY21" fmla="*/ 354096 h 1113958"/>
              <a:gd name="connsiteX22" fmla="*/ 914180 w 4097181"/>
              <a:gd name="connsiteY22" fmla="*/ 439745 h 1113958"/>
              <a:gd name="connsiteX23" fmla="*/ 812879 w 4097181"/>
              <a:gd name="connsiteY23" fmla="*/ 648713 h 1113958"/>
              <a:gd name="connsiteX24" fmla="*/ 1267465 w 4097181"/>
              <a:gd name="connsiteY24" fmla="*/ 367159 h 1113958"/>
              <a:gd name="connsiteX25" fmla="*/ 1196338 w 4097181"/>
              <a:gd name="connsiteY25" fmla="*/ 496269 h 1113958"/>
              <a:gd name="connsiteX26" fmla="*/ 1265898 w 4097181"/>
              <a:gd name="connsiteY26" fmla="*/ 512743 h 1113958"/>
              <a:gd name="connsiteX27" fmla="*/ 1646288 w 4097181"/>
              <a:gd name="connsiteY27" fmla="*/ 301845 h 1113958"/>
              <a:gd name="connsiteX28" fmla="*/ 1907545 w 4097181"/>
              <a:gd name="connsiteY28" fmla="*/ 341033 h 1113958"/>
              <a:gd name="connsiteX29" fmla="*/ 1980176 w 4097181"/>
              <a:gd name="connsiteY29" fmla="*/ 318988 h 1113958"/>
              <a:gd name="connsiteX30" fmla="*/ 1823421 w 4097181"/>
              <a:gd name="connsiteY30" fmla="*/ 359243 h 1113958"/>
              <a:gd name="connsiteX31" fmla="*/ 1713627 w 4097181"/>
              <a:gd name="connsiteY31" fmla="*/ 402062 h 1113958"/>
              <a:gd name="connsiteX32" fmla="*/ 1565298 w 4097181"/>
              <a:gd name="connsiteY32" fmla="*/ 527119 h 1113958"/>
              <a:gd name="connsiteX33" fmla="*/ 1751248 w 4097181"/>
              <a:gd name="connsiteY33" fmla="*/ 477428 h 1113958"/>
              <a:gd name="connsiteX34" fmla="*/ 1789980 w 4097181"/>
              <a:gd name="connsiteY34" fmla="*/ 589228 h 1113958"/>
              <a:gd name="connsiteX35" fmla="*/ 1829168 w 4097181"/>
              <a:gd name="connsiteY35" fmla="*/ 563102 h 1113958"/>
              <a:gd name="connsiteX36" fmla="*/ 1868357 w 4097181"/>
              <a:gd name="connsiteY36" fmla="*/ 510851 h 1113958"/>
              <a:gd name="connsiteX37" fmla="*/ 1933671 w 4097181"/>
              <a:gd name="connsiteY37" fmla="*/ 406348 h 1113958"/>
              <a:gd name="connsiteX38" fmla="*/ 1972860 w 4097181"/>
              <a:gd name="connsiteY38" fmla="*/ 393285 h 1113958"/>
              <a:gd name="connsiteX39" fmla="*/ 2012048 w 4097181"/>
              <a:gd name="connsiteY39" fmla="*/ 563102 h 1113958"/>
              <a:gd name="connsiteX40" fmla="*/ 2051237 w 4097181"/>
              <a:gd name="connsiteY40" fmla="*/ 510851 h 1113958"/>
              <a:gd name="connsiteX41" fmla="*/ 2090425 w 4097181"/>
              <a:gd name="connsiteY41" fmla="*/ 484725 h 1113958"/>
              <a:gd name="connsiteX42" fmla="*/ 2103488 w 4097181"/>
              <a:gd name="connsiteY42" fmla="*/ 680668 h 1113958"/>
              <a:gd name="connsiteX43" fmla="*/ 2364745 w 4097181"/>
              <a:gd name="connsiteY43" fmla="*/ 641479 h 1113958"/>
              <a:gd name="connsiteX44" fmla="*/ 2426924 w 4097181"/>
              <a:gd name="connsiteY44" fmla="*/ 723692 h 1113958"/>
              <a:gd name="connsiteX45" fmla="*/ 2665191 w 4097181"/>
              <a:gd name="connsiteY45" fmla="*/ 550039 h 1113958"/>
              <a:gd name="connsiteX46" fmla="*/ 2778578 w 4097181"/>
              <a:gd name="connsiteY46" fmla="*/ 548971 h 1113958"/>
              <a:gd name="connsiteX47" fmla="*/ 2668260 w 4097181"/>
              <a:gd name="connsiteY47" fmla="*/ 614027 h 1113958"/>
              <a:gd name="connsiteX48" fmla="*/ 2678254 w 4097181"/>
              <a:gd name="connsiteY48" fmla="*/ 719856 h 1113958"/>
              <a:gd name="connsiteX49" fmla="*/ 2704380 w 4097181"/>
              <a:gd name="connsiteY49" fmla="*/ 772108 h 1113958"/>
              <a:gd name="connsiteX50" fmla="*/ 2808883 w 4097181"/>
              <a:gd name="connsiteY50" fmla="*/ 732919 h 1113958"/>
              <a:gd name="connsiteX51" fmla="*/ 2887260 w 4097181"/>
              <a:gd name="connsiteY51" fmla="*/ 654542 h 1113958"/>
              <a:gd name="connsiteX52" fmla="*/ 2938466 w 4097181"/>
              <a:gd name="connsiteY52" fmla="*/ 724322 h 1113958"/>
              <a:gd name="connsiteX53" fmla="*/ 3036176 w 4097181"/>
              <a:gd name="connsiteY53" fmla="*/ 590927 h 1113958"/>
              <a:gd name="connsiteX54" fmla="*/ 3107761 w 4097181"/>
              <a:gd name="connsiteY54" fmla="*/ 571210 h 1113958"/>
              <a:gd name="connsiteX55" fmla="*/ 3108283 w 4097181"/>
              <a:gd name="connsiteY55" fmla="*/ 599035 h 1113958"/>
              <a:gd name="connsiteX56" fmla="*/ 3135454 w 4097181"/>
              <a:gd name="connsiteY56" fmla="*/ 850485 h 1113958"/>
              <a:gd name="connsiteX57" fmla="*/ 3174643 w 4097181"/>
              <a:gd name="connsiteY57" fmla="*/ 837422 h 1113958"/>
              <a:gd name="connsiteX58" fmla="*/ 3187705 w 4097181"/>
              <a:gd name="connsiteY58" fmla="*/ 798233 h 1113958"/>
              <a:gd name="connsiteX59" fmla="*/ 3226894 w 4097181"/>
              <a:gd name="connsiteY59" fmla="*/ 759045 h 1113958"/>
              <a:gd name="connsiteX60" fmla="*/ 3253020 w 4097181"/>
              <a:gd name="connsiteY60" fmla="*/ 719856 h 1113958"/>
              <a:gd name="connsiteX61" fmla="*/ 3360135 w 4097181"/>
              <a:gd name="connsiteY61" fmla="*/ 633758 h 1113958"/>
              <a:gd name="connsiteX62" fmla="*/ 3396711 w 4097181"/>
              <a:gd name="connsiteY62" fmla="*/ 719856 h 1113958"/>
              <a:gd name="connsiteX63" fmla="*/ 3357523 w 4097181"/>
              <a:gd name="connsiteY63" fmla="*/ 759045 h 1113958"/>
              <a:gd name="connsiteX64" fmla="*/ 3331397 w 4097181"/>
              <a:gd name="connsiteY64" fmla="*/ 837422 h 1113958"/>
              <a:gd name="connsiteX65" fmla="*/ 3318334 w 4097181"/>
              <a:gd name="connsiteY65" fmla="*/ 889673 h 1113958"/>
              <a:gd name="connsiteX66" fmla="*/ 3383648 w 4097181"/>
              <a:gd name="connsiteY66" fmla="*/ 876611 h 1113958"/>
              <a:gd name="connsiteX67" fmla="*/ 3422837 w 4097181"/>
              <a:gd name="connsiteY67" fmla="*/ 837422 h 1113958"/>
              <a:gd name="connsiteX68" fmla="*/ 3684094 w 4097181"/>
              <a:gd name="connsiteY68" fmla="*/ 792893 h 1113958"/>
              <a:gd name="connsiteX69" fmla="*/ 3605717 w 4097181"/>
              <a:gd name="connsiteY69" fmla="*/ 889673 h 1113958"/>
              <a:gd name="connsiteX70" fmla="*/ 3987153 w 4097181"/>
              <a:gd name="connsiteY70" fmla="*/ 755647 h 1113958"/>
              <a:gd name="connsiteX71" fmla="*/ 3839215 w 4097181"/>
              <a:gd name="connsiteY71" fmla="*/ 957884 h 1113958"/>
              <a:gd name="connsiteX72" fmla="*/ 4096358 w 4097181"/>
              <a:gd name="connsiteY72" fmla="*/ 1037638 h 1113958"/>
              <a:gd name="connsiteX73" fmla="*/ 3736345 w 4097181"/>
              <a:gd name="connsiteY73" fmla="*/ 1020302 h 1113958"/>
              <a:gd name="connsiteX74" fmla="*/ 3540403 w 4097181"/>
              <a:gd name="connsiteY74" fmla="*/ 1059491 h 1113958"/>
              <a:gd name="connsiteX75" fmla="*/ 3448963 w 4097181"/>
              <a:gd name="connsiteY75" fmla="*/ 1098679 h 1113958"/>
              <a:gd name="connsiteX76" fmla="*/ 1267465 w 4097181"/>
              <a:gd name="connsiteY76" fmla="*/ 1111742 h 1113958"/>
              <a:gd name="connsiteX77" fmla="*/ 1061595 w 4097181"/>
              <a:gd name="connsiteY77" fmla="*/ 1100185 h 1113958"/>
              <a:gd name="connsiteX78" fmla="*/ 975381 w 4097181"/>
              <a:gd name="connsiteY78" fmla="*/ 1108538 h 1113958"/>
              <a:gd name="connsiteX79" fmla="*/ 686848 w 4097181"/>
              <a:gd name="connsiteY79" fmla="*/ 1083479 h 1113958"/>
              <a:gd name="connsiteX80" fmla="*/ 519160 w 4097181"/>
              <a:gd name="connsiteY80" fmla="*/ 1070931 h 1113958"/>
              <a:gd name="connsiteX81" fmla="*/ 522752 w 4097181"/>
              <a:gd name="connsiteY81" fmla="*/ 1098680 h 1113958"/>
              <a:gd name="connsiteX82" fmla="*/ 376808 w 4097181"/>
              <a:gd name="connsiteY82" fmla="*/ 1046865 h 1113958"/>
              <a:gd name="connsiteX83" fmla="*/ 53089 w 4097181"/>
              <a:gd name="connsiteY83" fmla="*/ 1111742 h 1113958"/>
              <a:gd name="connsiteX84" fmla="*/ 11275 w 4097181"/>
              <a:gd name="connsiteY84" fmla="*/ 1052090 h 1113958"/>
              <a:gd name="connsiteX85" fmla="*/ 8149 w 4097181"/>
              <a:gd name="connsiteY85" fmla="*/ 954987 h 1113958"/>
              <a:gd name="connsiteX86" fmla="*/ 13431 w 4097181"/>
              <a:gd name="connsiteY86" fmla="*/ 211665 h 1113958"/>
              <a:gd name="connsiteX87" fmla="*/ 11341 w 4097181"/>
              <a:gd name="connsiteY87" fmla="*/ 226428 h 1113958"/>
              <a:gd name="connsiteX0" fmla="*/ 13431 w 4097181"/>
              <a:gd name="connsiteY0" fmla="*/ 327971 h 1113958"/>
              <a:gd name="connsiteX1" fmla="*/ 368 w 4097181"/>
              <a:gd name="connsiteY1" fmla="*/ 249593 h 1113958"/>
              <a:gd name="connsiteX2" fmla="*/ 2459 w 4097181"/>
              <a:gd name="connsiteY2" fmla="*/ 192632 h 1113958"/>
              <a:gd name="connsiteX3" fmla="*/ 26494 w 4097181"/>
              <a:gd name="connsiteY3" fmla="*/ 66713 h 1113958"/>
              <a:gd name="connsiteX4" fmla="*/ 55232 w 4097181"/>
              <a:gd name="connsiteY4" fmla="*/ 275037 h 1113958"/>
              <a:gd name="connsiteX5" fmla="*/ 522883 w 4097181"/>
              <a:gd name="connsiteY5" fmla="*/ 40588 h 1113958"/>
              <a:gd name="connsiteX6" fmla="*/ 575134 w 4097181"/>
              <a:gd name="connsiteY6" fmla="*/ 1399 h 1113958"/>
              <a:gd name="connsiteX7" fmla="*/ 720393 w 4097181"/>
              <a:gd name="connsiteY7" fmla="*/ 17666 h 1113958"/>
              <a:gd name="connsiteX8" fmla="*/ 547375 w 4097181"/>
              <a:gd name="connsiteY8" fmla="*/ 100597 h 1113958"/>
              <a:gd name="connsiteX9" fmla="*/ 443461 w 4097181"/>
              <a:gd name="connsiteY9" fmla="*/ 241190 h 1113958"/>
              <a:gd name="connsiteX10" fmla="*/ 674935 w 4097181"/>
              <a:gd name="connsiteY10" fmla="*/ 144216 h 1113958"/>
              <a:gd name="connsiteX11" fmla="*/ 736590 w 4097181"/>
              <a:gd name="connsiteY11" fmla="*/ 90265 h 1113958"/>
              <a:gd name="connsiteX12" fmla="*/ 967020 w 4097181"/>
              <a:gd name="connsiteY12" fmla="*/ 79776 h 1113958"/>
              <a:gd name="connsiteX13" fmla="*/ 810265 w 4097181"/>
              <a:gd name="connsiteY13" fmla="*/ 105902 h 1113958"/>
              <a:gd name="connsiteX14" fmla="*/ 758014 w 4097181"/>
              <a:gd name="connsiteY14" fmla="*/ 145091 h 1113958"/>
              <a:gd name="connsiteX15" fmla="*/ 705763 w 4097181"/>
              <a:gd name="connsiteY15" fmla="*/ 171216 h 1113958"/>
              <a:gd name="connsiteX16" fmla="*/ 749589 w 4097181"/>
              <a:gd name="connsiteY16" fmla="*/ 317275 h 1113958"/>
              <a:gd name="connsiteX17" fmla="*/ 1022340 w 4097181"/>
              <a:gd name="connsiteY17" fmla="*/ 227779 h 1113958"/>
              <a:gd name="connsiteX18" fmla="*/ 1267466 w 4097181"/>
              <a:gd name="connsiteY18" fmla="*/ 277855 h 1113958"/>
              <a:gd name="connsiteX19" fmla="*/ 1097648 w 4097181"/>
              <a:gd name="connsiteY19" fmla="*/ 275719 h 1113958"/>
              <a:gd name="connsiteX20" fmla="*/ 1071523 w 4097181"/>
              <a:gd name="connsiteY20" fmla="*/ 314908 h 1113958"/>
              <a:gd name="connsiteX21" fmla="*/ 1032334 w 4097181"/>
              <a:gd name="connsiteY21" fmla="*/ 354096 h 1113958"/>
              <a:gd name="connsiteX22" fmla="*/ 914180 w 4097181"/>
              <a:gd name="connsiteY22" fmla="*/ 439745 h 1113958"/>
              <a:gd name="connsiteX23" fmla="*/ 812879 w 4097181"/>
              <a:gd name="connsiteY23" fmla="*/ 648713 h 1113958"/>
              <a:gd name="connsiteX24" fmla="*/ 1267465 w 4097181"/>
              <a:gd name="connsiteY24" fmla="*/ 367159 h 1113958"/>
              <a:gd name="connsiteX25" fmla="*/ 1196338 w 4097181"/>
              <a:gd name="connsiteY25" fmla="*/ 496269 h 1113958"/>
              <a:gd name="connsiteX26" fmla="*/ 1265898 w 4097181"/>
              <a:gd name="connsiteY26" fmla="*/ 512743 h 1113958"/>
              <a:gd name="connsiteX27" fmla="*/ 1646288 w 4097181"/>
              <a:gd name="connsiteY27" fmla="*/ 301845 h 1113958"/>
              <a:gd name="connsiteX28" fmla="*/ 1907545 w 4097181"/>
              <a:gd name="connsiteY28" fmla="*/ 341033 h 1113958"/>
              <a:gd name="connsiteX29" fmla="*/ 1980176 w 4097181"/>
              <a:gd name="connsiteY29" fmla="*/ 318988 h 1113958"/>
              <a:gd name="connsiteX30" fmla="*/ 1823421 w 4097181"/>
              <a:gd name="connsiteY30" fmla="*/ 359243 h 1113958"/>
              <a:gd name="connsiteX31" fmla="*/ 1713627 w 4097181"/>
              <a:gd name="connsiteY31" fmla="*/ 402062 h 1113958"/>
              <a:gd name="connsiteX32" fmla="*/ 1565298 w 4097181"/>
              <a:gd name="connsiteY32" fmla="*/ 527119 h 1113958"/>
              <a:gd name="connsiteX33" fmla="*/ 1751248 w 4097181"/>
              <a:gd name="connsiteY33" fmla="*/ 477428 h 1113958"/>
              <a:gd name="connsiteX34" fmla="*/ 1789980 w 4097181"/>
              <a:gd name="connsiteY34" fmla="*/ 589228 h 1113958"/>
              <a:gd name="connsiteX35" fmla="*/ 1829168 w 4097181"/>
              <a:gd name="connsiteY35" fmla="*/ 563102 h 1113958"/>
              <a:gd name="connsiteX36" fmla="*/ 1868357 w 4097181"/>
              <a:gd name="connsiteY36" fmla="*/ 510851 h 1113958"/>
              <a:gd name="connsiteX37" fmla="*/ 1933671 w 4097181"/>
              <a:gd name="connsiteY37" fmla="*/ 406348 h 1113958"/>
              <a:gd name="connsiteX38" fmla="*/ 1972860 w 4097181"/>
              <a:gd name="connsiteY38" fmla="*/ 393285 h 1113958"/>
              <a:gd name="connsiteX39" fmla="*/ 2012048 w 4097181"/>
              <a:gd name="connsiteY39" fmla="*/ 563102 h 1113958"/>
              <a:gd name="connsiteX40" fmla="*/ 2051237 w 4097181"/>
              <a:gd name="connsiteY40" fmla="*/ 510851 h 1113958"/>
              <a:gd name="connsiteX41" fmla="*/ 2090425 w 4097181"/>
              <a:gd name="connsiteY41" fmla="*/ 484725 h 1113958"/>
              <a:gd name="connsiteX42" fmla="*/ 2103488 w 4097181"/>
              <a:gd name="connsiteY42" fmla="*/ 680668 h 1113958"/>
              <a:gd name="connsiteX43" fmla="*/ 2364745 w 4097181"/>
              <a:gd name="connsiteY43" fmla="*/ 641479 h 1113958"/>
              <a:gd name="connsiteX44" fmla="*/ 2426924 w 4097181"/>
              <a:gd name="connsiteY44" fmla="*/ 723692 h 1113958"/>
              <a:gd name="connsiteX45" fmla="*/ 2665191 w 4097181"/>
              <a:gd name="connsiteY45" fmla="*/ 550039 h 1113958"/>
              <a:gd name="connsiteX46" fmla="*/ 2778578 w 4097181"/>
              <a:gd name="connsiteY46" fmla="*/ 548971 h 1113958"/>
              <a:gd name="connsiteX47" fmla="*/ 2668260 w 4097181"/>
              <a:gd name="connsiteY47" fmla="*/ 614027 h 1113958"/>
              <a:gd name="connsiteX48" fmla="*/ 2678254 w 4097181"/>
              <a:gd name="connsiteY48" fmla="*/ 719856 h 1113958"/>
              <a:gd name="connsiteX49" fmla="*/ 2704380 w 4097181"/>
              <a:gd name="connsiteY49" fmla="*/ 772108 h 1113958"/>
              <a:gd name="connsiteX50" fmla="*/ 2808883 w 4097181"/>
              <a:gd name="connsiteY50" fmla="*/ 732919 h 1113958"/>
              <a:gd name="connsiteX51" fmla="*/ 2887260 w 4097181"/>
              <a:gd name="connsiteY51" fmla="*/ 654542 h 1113958"/>
              <a:gd name="connsiteX52" fmla="*/ 2938466 w 4097181"/>
              <a:gd name="connsiteY52" fmla="*/ 724322 h 1113958"/>
              <a:gd name="connsiteX53" fmla="*/ 3036176 w 4097181"/>
              <a:gd name="connsiteY53" fmla="*/ 590927 h 1113958"/>
              <a:gd name="connsiteX54" fmla="*/ 3107761 w 4097181"/>
              <a:gd name="connsiteY54" fmla="*/ 571210 h 1113958"/>
              <a:gd name="connsiteX55" fmla="*/ 3108283 w 4097181"/>
              <a:gd name="connsiteY55" fmla="*/ 599035 h 1113958"/>
              <a:gd name="connsiteX56" fmla="*/ 3135454 w 4097181"/>
              <a:gd name="connsiteY56" fmla="*/ 850485 h 1113958"/>
              <a:gd name="connsiteX57" fmla="*/ 3174643 w 4097181"/>
              <a:gd name="connsiteY57" fmla="*/ 837422 h 1113958"/>
              <a:gd name="connsiteX58" fmla="*/ 3187705 w 4097181"/>
              <a:gd name="connsiteY58" fmla="*/ 798233 h 1113958"/>
              <a:gd name="connsiteX59" fmla="*/ 3226894 w 4097181"/>
              <a:gd name="connsiteY59" fmla="*/ 759045 h 1113958"/>
              <a:gd name="connsiteX60" fmla="*/ 3253020 w 4097181"/>
              <a:gd name="connsiteY60" fmla="*/ 719856 h 1113958"/>
              <a:gd name="connsiteX61" fmla="*/ 3360135 w 4097181"/>
              <a:gd name="connsiteY61" fmla="*/ 633758 h 1113958"/>
              <a:gd name="connsiteX62" fmla="*/ 3396711 w 4097181"/>
              <a:gd name="connsiteY62" fmla="*/ 719856 h 1113958"/>
              <a:gd name="connsiteX63" fmla="*/ 3357523 w 4097181"/>
              <a:gd name="connsiteY63" fmla="*/ 759045 h 1113958"/>
              <a:gd name="connsiteX64" fmla="*/ 3331397 w 4097181"/>
              <a:gd name="connsiteY64" fmla="*/ 837422 h 1113958"/>
              <a:gd name="connsiteX65" fmla="*/ 3318334 w 4097181"/>
              <a:gd name="connsiteY65" fmla="*/ 889673 h 1113958"/>
              <a:gd name="connsiteX66" fmla="*/ 3383648 w 4097181"/>
              <a:gd name="connsiteY66" fmla="*/ 876611 h 1113958"/>
              <a:gd name="connsiteX67" fmla="*/ 3422837 w 4097181"/>
              <a:gd name="connsiteY67" fmla="*/ 837422 h 1113958"/>
              <a:gd name="connsiteX68" fmla="*/ 3684094 w 4097181"/>
              <a:gd name="connsiteY68" fmla="*/ 792893 h 1113958"/>
              <a:gd name="connsiteX69" fmla="*/ 3605717 w 4097181"/>
              <a:gd name="connsiteY69" fmla="*/ 889673 h 1113958"/>
              <a:gd name="connsiteX70" fmla="*/ 3987153 w 4097181"/>
              <a:gd name="connsiteY70" fmla="*/ 755647 h 1113958"/>
              <a:gd name="connsiteX71" fmla="*/ 3839215 w 4097181"/>
              <a:gd name="connsiteY71" fmla="*/ 957884 h 1113958"/>
              <a:gd name="connsiteX72" fmla="*/ 4096358 w 4097181"/>
              <a:gd name="connsiteY72" fmla="*/ 1037638 h 1113958"/>
              <a:gd name="connsiteX73" fmla="*/ 3736345 w 4097181"/>
              <a:gd name="connsiteY73" fmla="*/ 1020302 h 1113958"/>
              <a:gd name="connsiteX74" fmla="*/ 3540403 w 4097181"/>
              <a:gd name="connsiteY74" fmla="*/ 1059491 h 1113958"/>
              <a:gd name="connsiteX75" fmla="*/ 3448963 w 4097181"/>
              <a:gd name="connsiteY75" fmla="*/ 1098679 h 1113958"/>
              <a:gd name="connsiteX76" fmla="*/ 1267465 w 4097181"/>
              <a:gd name="connsiteY76" fmla="*/ 1111742 h 1113958"/>
              <a:gd name="connsiteX77" fmla="*/ 1061595 w 4097181"/>
              <a:gd name="connsiteY77" fmla="*/ 1100185 h 1113958"/>
              <a:gd name="connsiteX78" fmla="*/ 975381 w 4097181"/>
              <a:gd name="connsiteY78" fmla="*/ 1108538 h 1113958"/>
              <a:gd name="connsiteX79" fmla="*/ 686848 w 4097181"/>
              <a:gd name="connsiteY79" fmla="*/ 1083479 h 1113958"/>
              <a:gd name="connsiteX80" fmla="*/ 519160 w 4097181"/>
              <a:gd name="connsiteY80" fmla="*/ 1070931 h 1113958"/>
              <a:gd name="connsiteX81" fmla="*/ 522752 w 4097181"/>
              <a:gd name="connsiteY81" fmla="*/ 1098680 h 1113958"/>
              <a:gd name="connsiteX82" fmla="*/ 376808 w 4097181"/>
              <a:gd name="connsiteY82" fmla="*/ 1046865 h 1113958"/>
              <a:gd name="connsiteX83" fmla="*/ 53089 w 4097181"/>
              <a:gd name="connsiteY83" fmla="*/ 1050508 h 1113958"/>
              <a:gd name="connsiteX84" fmla="*/ 11275 w 4097181"/>
              <a:gd name="connsiteY84" fmla="*/ 1052090 h 1113958"/>
              <a:gd name="connsiteX85" fmla="*/ 8149 w 4097181"/>
              <a:gd name="connsiteY85" fmla="*/ 954987 h 1113958"/>
              <a:gd name="connsiteX86" fmla="*/ 13431 w 4097181"/>
              <a:gd name="connsiteY86" fmla="*/ 211665 h 1113958"/>
              <a:gd name="connsiteX87" fmla="*/ 11341 w 4097181"/>
              <a:gd name="connsiteY87" fmla="*/ 226428 h 1113958"/>
              <a:gd name="connsiteX0" fmla="*/ 13431 w 4097181"/>
              <a:gd name="connsiteY0" fmla="*/ 327971 h 1113958"/>
              <a:gd name="connsiteX1" fmla="*/ 368 w 4097181"/>
              <a:gd name="connsiteY1" fmla="*/ 249593 h 1113958"/>
              <a:gd name="connsiteX2" fmla="*/ 2459 w 4097181"/>
              <a:gd name="connsiteY2" fmla="*/ 192632 h 1113958"/>
              <a:gd name="connsiteX3" fmla="*/ 26494 w 4097181"/>
              <a:gd name="connsiteY3" fmla="*/ 66713 h 1113958"/>
              <a:gd name="connsiteX4" fmla="*/ 55232 w 4097181"/>
              <a:gd name="connsiteY4" fmla="*/ 275037 h 1113958"/>
              <a:gd name="connsiteX5" fmla="*/ 522883 w 4097181"/>
              <a:gd name="connsiteY5" fmla="*/ 40588 h 1113958"/>
              <a:gd name="connsiteX6" fmla="*/ 575134 w 4097181"/>
              <a:gd name="connsiteY6" fmla="*/ 1399 h 1113958"/>
              <a:gd name="connsiteX7" fmla="*/ 720393 w 4097181"/>
              <a:gd name="connsiteY7" fmla="*/ 17666 h 1113958"/>
              <a:gd name="connsiteX8" fmla="*/ 547375 w 4097181"/>
              <a:gd name="connsiteY8" fmla="*/ 100597 h 1113958"/>
              <a:gd name="connsiteX9" fmla="*/ 443461 w 4097181"/>
              <a:gd name="connsiteY9" fmla="*/ 241190 h 1113958"/>
              <a:gd name="connsiteX10" fmla="*/ 674935 w 4097181"/>
              <a:gd name="connsiteY10" fmla="*/ 144216 h 1113958"/>
              <a:gd name="connsiteX11" fmla="*/ 736590 w 4097181"/>
              <a:gd name="connsiteY11" fmla="*/ 90265 h 1113958"/>
              <a:gd name="connsiteX12" fmla="*/ 967020 w 4097181"/>
              <a:gd name="connsiteY12" fmla="*/ 79776 h 1113958"/>
              <a:gd name="connsiteX13" fmla="*/ 810265 w 4097181"/>
              <a:gd name="connsiteY13" fmla="*/ 105902 h 1113958"/>
              <a:gd name="connsiteX14" fmla="*/ 758014 w 4097181"/>
              <a:gd name="connsiteY14" fmla="*/ 145091 h 1113958"/>
              <a:gd name="connsiteX15" fmla="*/ 705763 w 4097181"/>
              <a:gd name="connsiteY15" fmla="*/ 171216 h 1113958"/>
              <a:gd name="connsiteX16" fmla="*/ 749589 w 4097181"/>
              <a:gd name="connsiteY16" fmla="*/ 317275 h 1113958"/>
              <a:gd name="connsiteX17" fmla="*/ 1022340 w 4097181"/>
              <a:gd name="connsiteY17" fmla="*/ 227779 h 1113958"/>
              <a:gd name="connsiteX18" fmla="*/ 1267466 w 4097181"/>
              <a:gd name="connsiteY18" fmla="*/ 277855 h 1113958"/>
              <a:gd name="connsiteX19" fmla="*/ 1097648 w 4097181"/>
              <a:gd name="connsiteY19" fmla="*/ 275719 h 1113958"/>
              <a:gd name="connsiteX20" fmla="*/ 1071523 w 4097181"/>
              <a:gd name="connsiteY20" fmla="*/ 314908 h 1113958"/>
              <a:gd name="connsiteX21" fmla="*/ 1032334 w 4097181"/>
              <a:gd name="connsiteY21" fmla="*/ 354096 h 1113958"/>
              <a:gd name="connsiteX22" fmla="*/ 914180 w 4097181"/>
              <a:gd name="connsiteY22" fmla="*/ 439745 h 1113958"/>
              <a:gd name="connsiteX23" fmla="*/ 812879 w 4097181"/>
              <a:gd name="connsiteY23" fmla="*/ 648713 h 1113958"/>
              <a:gd name="connsiteX24" fmla="*/ 1267465 w 4097181"/>
              <a:gd name="connsiteY24" fmla="*/ 367159 h 1113958"/>
              <a:gd name="connsiteX25" fmla="*/ 1196338 w 4097181"/>
              <a:gd name="connsiteY25" fmla="*/ 496269 h 1113958"/>
              <a:gd name="connsiteX26" fmla="*/ 1265898 w 4097181"/>
              <a:gd name="connsiteY26" fmla="*/ 512743 h 1113958"/>
              <a:gd name="connsiteX27" fmla="*/ 1646288 w 4097181"/>
              <a:gd name="connsiteY27" fmla="*/ 301845 h 1113958"/>
              <a:gd name="connsiteX28" fmla="*/ 1907545 w 4097181"/>
              <a:gd name="connsiteY28" fmla="*/ 341033 h 1113958"/>
              <a:gd name="connsiteX29" fmla="*/ 1980176 w 4097181"/>
              <a:gd name="connsiteY29" fmla="*/ 318988 h 1113958"/>
              <a:gd name="connsiteX30" fmla="*/ 1823421 w 4097181"/>
              <a:gd name="connsiteY30" fmla="*/ 359243 h 1113958"/>
              <a:gd name="connsiteX31" fmla="*/ 1713627 w 4097181"/>
              <a:gd name="connsiteY31" fmla="*/ 402062 h 1113958"/>
              <a:gd name="connsiteX32" fmla="*/ 1565298 w 4097181"/>
              <a:gd name="connsiteY32" fmla="*/ 527119 h 1113958"/>
              <a:gd name="connsiteX33" fmla="*/ 1751248 w 4097181"/>
              <a:gd name="connsiteY33" fmla="*/ 477428 h 1113958"/>
              <a:gd name="connsiteX34" fmla="*/ 1789980 w 4097181"/>
              <a:gd name="connsiteY34" fmla="*/ 589228 h 1113958"/>
              <a:gd name="connsiteX35" fmla="*/ 1829168 w 4097181"/>
              <a:gd name="connsiteY35" fmla="*/ 563102 h 1113958"/>
              <a:gd name="connsiteX36" fmla="*/ 1868357 w 4097181"/>
              <a:gd name="connsiteY36" fmla="*/ 510851 h 1113958"/>
              <a:gd name="connsiteX37" fmla="*/ 1933671 w 4097181"/>
              <a:gd name="connsiteY37" fmla="*/ 406348 h 1113958"/>
              <a:gd name="connsiteX38" fmla="*/ 1972860 w 4097181"/>
              <a:gd name="connsiteY38" fmla="*/ 393285 h 1113958"/>
              <a:gd name="connsiteX39" fmla="*/ 2012048 w 4097181"/>
              <a:gd name="connsiteY39" fmla="*/ 563102 h 1113958"/>
              <a:gd name="connsiteX40" fmla="*/ 2051237 w 4097181"/>
              <a:gd name="connsiteY40" fmla="*/ 510851 h 1113958"/>
              <a:gd name="connsiteX41" fmla="*/ 2090425 w 4097181"/>
              <a:gd name="connsiteY41" fmla="*/ 484725 h 1113958"/>
              <a:gd name="connsiteX42" fmla="*/ 2103488 w 4097181"/>
              <a:gd name="connsiteY42" fmla="*/ 680668 h 1113958"/>
              <a:gd name="connsiteX43" fmla="*/ 2364745 w 4097181"/>
              <a:gd name="connsiteY43" fmla="*/ 641479 h 1113958"/>
              <a:gd name="connsiteX44" fmla="*/ 2426924 w 4097181"/>
              <a:gd name="connsiteY44" fmla="*/ 723692 h 1113958"/>
              <a:gd name="connsiteX45" fmla="*/ 2665191 w 4097181"/>
              <a:gd name="connsiteY45" fmla="*/ 550039 h 1113958"/>
              <a:gd name="connsiteX46" fmla="*/ 2778578 w 4097181"/>
              <a:gd name="connsiteY46" fmla="*/ 548971 h 1113958"/>
              <a:gd name="connsiteX47" fmla="*/ 2668260 w 4097181"/>
              <a:gd name="connsiteY47" fmla="*/ 614027 h 1113958"/>
              <a:gd name="connsiteX48" fmla="*/ 2678254 w 4097181"/>
              <a:gd name="connsiteY48" fmla="*/ 719856 h 1113958"/>
              <a:gd name="connsiteX49" fmla="*/ 2704380 w 4097181"/>
              <a:gd name="connsiteY49" fmla="*/ 772108 h 1113958"/>
              <a:gd name="connsiteX50" fmla="*/ 2808883 w 4097181"/>
              <a:gd name="connsiteY50" fmla="*/ 732919 h 1113958"/>
              <a:gd name="connsiteX51" fmla="*/ 2887260 w 4097181"/>
              <a:gd name="connsiteY51" fmla="*/ 654542 h 1113958"/>
              <a:gd name="connsiteX52" fmla="*/ 2938466 w 4097181"/>
              <a:gd name="connsiteY52" fmla="*/ 724322 h 1113958"/>
              <a:gd name="connsiteX53" fmla="*/ 3036176 w 4097181"/>
              <a:gd name="connsiteY53" fmla="*/ 590927 h 1113958"/>
              <a:gd name="connsiteX54" fmla="*/ 3107761 w 4097181"/>
              <a:gd name="connsiteY54" fmla="*/ 571210 h 1113958"/>
              <a:gd name="connsiteX55" fmla="*/ 3108283 w 4097181"/>
              <a:gd name="connsiteY55" fmla="*/ 599035 h 1113958"/>
              <a:gd name="connsiteX56" fmla="*/ 3135454 w 4097181"/>
              <a:gd name="connsiteY56" fmla="*/ 850485 h 1113958"/>
              <a:gd name="connsiteX57" fmla="*/ 3174643 w 4097181"/>
              <a:gd name="connsiteY57" fmla="*/ 837422 h 1113958"/>
              <a:gd name="connsiteX58" fmla="*/ 3187705 w 4097181"/>
              <a:gd name="connsiteY58" fmla="*/ 798233 h 1113958"/>
              <a:gd name="connsiteX59" fmla="*/ 3226894 w 4097181"/>
              <a:gd name="connsiteY59" fmla="*/ 759045 h 1113958"/>
              <a:gd name="connsiteX60" fmla="*/ 3253020 w 4097181"/>
              <a:gd name="connsiteY60" fmla="*/ 719856 h 1113958"/>
              <a:gd name="connsiteX61" fmla="*/ 3360135 w 4097181"/>
              <a:gd name="connsiteY61" fmla="*/ 633758 h 1113958"/>
              <a:gd name="connsiteX62" fmla="*/ 3396711 w 4097181"/>
              <a:gd name="connsiteY62" fmla="*/ 719856 h 1113958"/>
              <a:gd name="connsiteX63" fmla="*/ 3357523 w 4097181"/>
              <a:gd name="connsiteY63" fmla="*/ 759045 h 1113958"/>
              <a:gd name="connsiteX64" fmla="*/ 3331397 w 4097181"/>
              <a:gd name="connsiteY64" fmla="*/ 837422 h 1113958"/>
              <a:gd name="connsiteX65" fmla="*/ 3318334 w 4097181"/>
              <a:gd name="connsiteY65" fmla="*/ 889673 h 1113958"/>
              <a:gd name="connsiteX66" fmla="*/ 3383648 w 4097181"/>
              <a:gd name="connsiteY66" fmla="*/ 876611 h 1113958"/>
              <a:gd name="connsiteX67" fmla="*/ 3422837 w 4097181"/>
              <a:gd name="connsiteY67" fmla="*/ 837422 h 1113958"/>
              <a:gd name="connsiteX68" fmla="*/ 3684094 w 4097181"/>
              <a:gd name="connsiteY68" fmla="*/ 792893 h 1113958"/>
              <a:gd name="connsiteX69" fmla="*/ 3605717 w 4097181"/>
              <a:gd name="connsiteY69" fmla="*/ 889673 h 1113958"/>
              <a:gd name="connsiteX70" fmla="*/ 3987153 w 4097181"/>
              <a:gd name="connsiteY70" fmla="*/ 755647 h 1113958"/>
              <a:gd name="connsiteX71" fmla="*/ 3839215 w 4097181"/>
              <a:gd name="connsiteY71" fmla="*/ 957884 h 1113958"/>
              <a:gd name="connsiteX72" fmla="*/ 4096358 w 4097181"/>
              <a:gd name="connsiteY72" fmla="*/ 1037638 h 1113958"/>
              <a:gd name="connsiteX73" fmla="*/ 3736345 w 4097181"/>
              <a:gd name="connsiteY73" fmla="*/ 1020302 h 1113958"/>
              <a:gd name="connsiteX74" fmla="*/ 3540403 w 4097181"/>
              <a:gd name="connsiteY74" fmla="*/ 1059491 h 1113958"/>
              <a:gd name="connsiteX75" fmla="*/ 3448963 w 4097181"/>
              <a:gd name="connsiteY75" fmla="*/ 1098679 h 1113958"/>
              <a:gd name="connsiteX76" fmla="*/ 1267465 w 4097181"/>
              <a:gd name="connsiteY76" fmla="*/ 1111742 h 1113958"/>
              <a:gd name="connsiteX77" fmla="*/ 1061595 w 4097181"/>
              <a:gd name="connsiteY77" fmla="*/ 1100185 h 1113958"/>
              <a:gd name="connsiteX78" fmla="*/ 975381 w 4097181"/>
              <a:gd name="connsiteY78" fmla="*/ 1108538 h 1113958"/>
              <a:gd name="connsiteX79" fmla="*/ 686848 w 4097181"/>
              <a:gd name="connsiteY79" fmla="*/ 1083479 h 1113958"/>
              <a:gd name="connsiteX80" fmla="*/ 519160 w 4097181"/>
              <a:gd name="connsiteY80" fmla="*/ 1070931 h 1113958"/>
              <a:gd name="connsiteX81" fmla="*/ 442809 w 4097181"/>
              <a:gd name="connsiteY81" fmla="*/ 1060997 h 1113958"/>
              <a:gd name="connsiteX82" fmla="*/ 376808 w 4097181"/>
              <a:gd name="connsiteY82" fmla="*/ 1046865 h 1113958"/>
              <a:gd name="connsiteX83" fmla="*/ 53089 w 4097181"/>
              <a:gd name="connsiteY83" fmla="*/ 1050508 h 1113958"/>
              <a:gd name="connsiteX84" fmla="*/ 11275 w 4097181"/>
              <a:gd name="connsiteY84" fmla="*/ 1052090 h 1113958"/>
              <a:gd name="connsiteX85" fmla="*/ 8149 w 4097181"/>
              <a:gd name="connsiteY85" fmla="*/ 954987 h 1113958"/>
              <a:gd name="connsiteX86" fmla="*/ 13431 w 4097181"/>
              <a:gd name="connsiteY86" fmla="*/ 211665 h 1113958"/>
              <a:gd name="connsiteX87" fmla="*/ 11341 w 4097181"/>
              <a:gd name="connsiteY87" fmla="*/ 226428 h 1113958"/>
              <a:gd name="connsiteX0" fmla="*/ 13431 w 4097181"/>
              <a:gd name="connsiteY0" fmla="*/ 327971 h 1113958"/>
              <a:gd name="connsiteX1" fmla="*/ 368 w 4097181"/>
              <a:gd name="connsiteY1" fmla="*/ 249593 h 1113958"/>
              <a:gd name="connsiteX2" fmla="*/ 2459 w 4097181"/>
              <a:gd name="connsiteY2" fmla="*/ 192632 h 1113958"/>
              <a:gd name="connsiteX3" fmla="*/ 26494 w 4097181"/>
              <a:gd name="connsiteY3" fmla="*/ 66713 h 1113958"/>
              <a:gd name="connsiteX4" fmla="*/ 55232 w 4097181"/>
              <a:gd name="connsiteY4" fmla="*/ 275037 h 1113958"/>
              <a:gd name="connsiteX5" fmla="*/ 522883 w 4097181"/>
              <a:gd name="connsiteY5" fmla="*/ 40588 h 1113958"/>
              <a:gd name="connsiteX6" fmla="*/ 575134 w 4097181"/>
              <a:gd name="connsiteY6" fmla="*/ 1399 h 1113958"/>
              <a:gd name="connsiteX7" fmla="*/ 720393 w 4097181"/>
              <a:gd name="connsiteY7" fmla="*/ 17666 h 1113958"/>
              <a:gd name="connsiteX8" fmla="*/ 547375 w 4097181"/>
              <a:gd name="connsiteY8" fmla="*/ 100597 h 1113958"/>
              <a:gd name="connsiteX9" fmla="*/ 443461 w 4097181"/>
              <a:gd name="connsiteY9" fmla="*/ 241190 h 1113958"/>
              <a:gd name="connsiteX10" fmla="*/ 674935 w 4097181"/>
              <a:gd name="connsiteY10" fmla="*/ 144216 h 1113958"/>
              <a:gd name="connsiteX11" fmla="*/ 736590 w 4097181"/>
              <a:gd name="connsiteY11" fmla="*/ 90265 h 1113958"/>
              <a:gd name="connsiteX12" fmla="*/ 967020 w 4097181"/>
              <a:gd name="connsiteY12" fmla="*/ 79776 h 1113958"/>
              <a:gd name="connsiteX13" fmla="*/ 810265 w 4097181"/>
              <a:gd name="connsiteY13" fmla="*/ 105902 h 1113958"/>
              <a:gd name="connsiteX14" fmla="*/ 758014 w 4097181"/>
              <a:gd name="connsiteY14" fmla="*/ 145091 h 1113958"/>
              <a:gd name="connsiteX15" fmla="*/ 705763 w 4097181"/>
              <a:gd name="connsiteY15" fmla="*/ 171216 h 1113958"/>
              <a:gd name="connsiteX16" fmla="*/ 749589 w 4097181"/>
              <a:gd name="connsiteY16" fmla="*/ 317275 h 1113958"/>
              <a:gd name="connsiteX17" fmla="*/ 1022340 w 4097181"/>
              <a:gd name="connsiteY17" fmla="*/ 227779 h 1113958"/>
              <a:gd name="connsiteX18" fmla="*/ 1267466 w 4097181"/>
              <a:gd name="connsiteY18" fmla="*/ 277855 h 1113958"/>
              <a:gd name="connsiteX19" fmla="*/ 1097648 w 4097181"/>
              <a:gd name="connsiteY19" fmla="*/ 275719 h 1113958"/>
              <a:gd name="connsiteX20" fmla="*/ 1071523 w 4097181"/>
              <a:gd name="connsiteY20" fmla="*/ 314908 h 1113958"/>
              <a:gd name="connsiteX21" fmla="*/ 1032334 w 4097181"/>
              <a:gd name="connsiteY21" fmla="*/ 354096 h 1113958"/>
              <a:gd name="connsiteX22" fmla="*/ 914180 w 4097181"/>
              <a:gd name="connsiteY22" fmla="*/ 439745 h 1113958"/>
              <a:gd name="connsiteX23" fmla="*/ 812879 w 4097181"/>
              <a:gd name="connsiteY23" fmla="*/ 648713 h 1113958"/>
              <a:gd name="connsiteX24" fmla="*/ 1267465 w 4097181"/>
              <a:gd name="connsiteY24" fmla="*/ 367159 h 1113958"/>
              <a:gd name="connsiteX25" fmla="*/ 1196338 w 4097181"/>
              <a:gd name="connsiteY25" fmla="*/ 496269 h 1113958"/>
              <a:gd name="connsiteX26" fmla="*/ 1265898 w 4097181"/>
              <a:gd name="connsiteY26" fmla="*/ 512743 h 1113958"/>
              <a:gd name="connsiteX27" fmla="*/ 1646288 w 4097181"/>
              <a:gd name="connsiteY27" fmla="*/ 301845 h 1113958"/>
              <a:gd name="connsiteX28" fmla="*/ 1907545 w 4097181"/>
              <a:gd name="connsiteY28" fmla="*/ 341033 h 1113958"/>
              <a:gd name="connsiteX29" fmla="*/ 1980176 w 4097181"/>
              <a:gd name="connsiteY29" fmla="*/ 318988 h 1113958"/>
              <a:gd name="connsiteX30" fmla="*/ 1823421 w 4097181"/>
              <a:gd name="connsiteY30" fmla="*/ 359243 h 1113958"/>
              <a:gd name="connsiteX31" fmla="*/ 1713627 w 4097181"/>
              <a:gd name="connsiteY31" fmla="*/ 402062 h 1113958"/>
              <a:gd name="connsiteX32" fmla="*/ 1565298 w 4097181"/>
              <a:gd name="connsiteY32" fmla="*/ 527119 h 1113958"/>
              <a:gd name="connsiteX33" fmla="*/ 1751248 w 4097181"/>
              <a:gd name="connsiteY33" fmla="*/ 477428 h 1113958"/>
              <a:gd name="connsiteX34" fmla="*/ 1789980 w 4097181"/>
              <a:gd name="connsiteY34" fmla="*/ 589228 h 1113958"/>
              <a:gd name="connsiteX35" fmla="*/ 1829168 w 4097181"/>
              <a:gd name="connsiteY35" fmla="*/ 563102 h 1113958"/>
              <a:gd name="connsiteX36" fmla="*/ 1868357 w 4097181"/>
              <a:gd name="connsiteY36" fmla="*/ 510851 h 1113958"/>
              <a:gd name="connsiteX37" fmla="*/ 1933671 w 4097181"/>
              <a:gd name="connsiteY37" fmla="*/ 406348 h 1113958"/>
              <a:gd name="connsiteX38" fmla="*/ 1972860 w 4097181"/>
              <a:gd name="connsiteY38" fmla="*/ 393285 h 1113958"/>
              <a:gd name="connsiteX39" fmla="*/ 2012048 w 4097181"/>
              <a:gd name="connsiteY39" fmla="*/ 563102 h 1113958"/>
              <a:gd name="connsiteX40" fmla="*/ 2051237 w 4097181"/>
              <a:gd name="connsiteY40" fmla="*/ 510851 h 1113958"/>
              <a:gd name="connsiteX41" fmla="*/ 2090425 w 4097181"/>
              <a:gd name="connsiteY41" fmla="*/ 484725 h 1113958"/>
              <a:gd name="connsiteX42" fmla="*/ 2103488 w 4097181"/>
              <a:gd name="connsiteY42" fmla="*/ 680668 h 1113958"/>
              <a:gd name="connsiteX43" fmla="*/ 2364745 w 4097181"/>
              <a:gd name="connsiteY43" fmla="*/ 641479 h 1113958"/>
              <a:gd name="connsiteX44" fmla="*/ 2426924 w 4097181"/>
              <a:gd name="connsiteY44" fmla="*/ 723692 h 1113958"/>
              <a:gd name="connsiteX45" fmla="*/ 2665191 w 4097181"/>
              <a:gd name="connsiteY45" fmla="*/ 550039 h 1113958"/>
              <a:gd name="connsiteX46" fmla="*/ 2778578 w 4097181"/>
              <a:gd name="connsiteY46" fmla="*/ 548971 h 1113958"/>
              <a:gd name="connsiteX47" fmla="*/ 2668260 w 4097181"/>
              <a:gd name="connsiteY47" fmla="*/ 614027 h 1113958"/>
              <a:gd name="connsiteX48" fmla="*/ 2678254 w 4097181"/>
              <a:gd name="connsiteY48" fmla="*/ 719856 h 1113958"/>
              <a:gd name="connsiteX49" fmla="*/ 2704380 w 4097181"/>
              <a:gd name="connsiteY49" fmla="*/ 772108 h 1113958"/>
              <a:gd name="connsiteX50" fmla="*/ 2808883 w 4097181"/>
              <a:gd name="connsiteY50" fmla="*/ 732919 h 1113958"/>
              <a:gd name="connsiteX51" fmla="*/ 2887260 w 4097181"/>
              <a:gd name="connsiteY51" fmla="*/ 654542 h 1113958"/>
              <a:gd name="connsiteX52" fmla="*/ 2938466 w 4097181"/>
              <a:gd name="connsiteY52" fmla="*/ 724322 h 1113958"/>
              <a:gd name="connsiteX53" fmla="*/ 3036176 w 4097181"/>
              <a:gd name="connsiteY53" fmla="*/ 590927 h 1113958"/>
              <a:gd name="connsiteX54" fmla="*/ 3107761 w 4097181"/>
              <a:gd name="connsiteY54" fmla="*/ 571210 h 1113958"/>
              <a:gd name="connsiteX55" fmla="*/ 3108283 w 4097181"/>
              <a:gd name="connsiteY55" fmla="*/ 599035 h 1113958"/>
              <a:gd name="connsiteX56" fmla="*/ 3135454 w 4097181"/>
              <a:gd name="connsiteY56" fmla="*/ 850485 h 1113958"/>
              <a:gd name="connsiteX57" fmla="*/ 3174643 w 4097181"/>
              <a:gd name="connsiteY57" fmla="*/ 837422 h 1113958"/>
              <a:gd name="connsiteX58" fmla="*/ 3187705 w 4097181"/>
              <a:gd name="connsiteY58" fmla="*/ 798233 h 1113958"/>
              <a:gd name="connsiteX59" fmla="*/ 3226894 w 4097181"/>
              <a:gd name="connsiteY59" fmla="*/ 759045 h 1113958"/>
              <a:gd name="connsiteX60" fmla="*/ 3253020 w 4097181"/>
              <a:gd name="connsiteY60" fmla="*/ 719856 h 1113958"/>
              <a:gd name="connsiteX61" fmla="*/ 3360135 w 4097181"/>
              <a:gd name="connsiteY61" fmla="*/ 633758 h 1113958"/>
              <a:gd name="connsiteX62" fmla="*/ 3396711 w 4097181"/>
              <a:gd name="connsiteY62" fmla="*/ 719856 h 1113958"/>
              <a:gd name="connsiteX63" fmla="*/ 3357523 w 4097181"/>
              <a:gd name="connsiteY63" fmla="*/ 759045 h 1113958"/>
              <a:gd name="connsiteX64" fmla="*/ 3331397 w 4097181"/>
              <a:gd name="connsiteY64" fmla="*/ 837422 h 1113958"/>
              <a:gd name="connsiteX65" fmla="*/ 3318334 w 4097181"/>
              <a:gd name="connsiteY65" fmla="*/ 889673 h 1113958"/>
              <a:gd name="connsiteX66" fmla="*/ 3383648 w 4097181"/>
              <a:gd name="connsiteY66" fmla="*/ 876611 h 1113958"/>
              <a:gd name="connsiteX67" fmla="*/ 3422837 w 4097181"/>
              <a:gd name="connsiteY67" fmla="*/ 837422 h 1113958"/>
              <a:gd name="connsiteX68" fmla="*/ 3684094 w 4097181"/>
              <a:gd name="connsiteY68" fmla="*/ 792893 h 1113958"/>
              <a:gd name="connsiteX69" fmla="*/ 3605717 w 4097181"/>
              <a:gd name="connsiteY69" fmla="*/ 889673 h 1113958"/>
              <a:gd name="connsiteX70" fmla="*/ 3987153 w 4097181"/>
              <a:gd name="connsiteY70" fmla="*/ 755647 h 1113958"/>
              <a:gd name="connsiteX71" fmla="*/ 3839215 w 4097181"/>
              <a:gd name="connsiteY71" fmla="*/ 957884 h 1113958"/>
              <a:gd name="connsiteX72" fmla="*/ 4096358 w 4097181"/>
              <a:gd name="connsiteY72" fmla="*/ 1037638 h 1113958"/>
              <a:gd name="connsiteX73" fmla="*/ 3736345 w 4097181"/>
              <a:gd name="connsiteY73" fmla="*/ 1020302 h 1113958"/>
              <a:gd name="connsiteX74" fmla="*/ 3540403 w 4097181"/>
              <a:gd name="connsiteY74" fmla="*/ 1059491 h 1113958"/>
              <a:gd name="connsiteX75" fmla="*/ 3448963 w 4097181"/>
              <a:gd name="connsiteY75" fmla="*/ 1098679 h 1113958"/>
              <a:gd name="connsiteX76" fmla="*/ 1605466 w 4097181"/>
              <a:gd name="connsiteY76" fmla="*/ 1070931 h 1113958"/>
              <a:gd name="connsiteX77" fmla="*/ 1267465 w 4097181"/>
              <a:gd name="connsiteY77" fmla="*/ 1111742 h 1113958"/>
              <a:gd name="connsiteX78" fmla="*/ 1061595 w 4097181"/>
              <a:gd name="connsiteY78" fmla="*/ 1100185 h 1113958"/>
              <a:gd name="connsiteX79" fmla="*/ 975381 w 4097181"/>
              <a:gd name="connsiteY79" fmla="*/ 1108538 h 1113958"/>
              <a:gd name="connsiteX80" fmla="*/ 686848 w 4097181"/>
              <a:gd name="connsiteY80" fmla="*/ 1083479 h 1113958"/>
              <a:gd name="connsiteX81" fmla="*/ 519160 w 4097181"/>
              <a:gd name="connsiteY81" fmla="*/ 1070931 h 1113958"/>
              <a:gd name="connsiteX82" fmla="*/ 442809 w 4097181"/>
              <a:gd name="connsiteY82" fmla="*/ 1060997 h 1113958"/>
              <a:gd name="connsiteX83" fmla="*/ 376808 w 4097181"/>
              <a:gd name="connsiteY83" fmla="*/ 1046865 h 1113958"/>
              <a:gd name="connsiteX84" fmla="*/ 53089 w 4097181"/>
              <a:gd name="connsiteY84" fmla="*/ 1050508 h 1113958"/>
              <a:gd name="connsiteX85" fmla="*/ 11275 w 4097181"/>
              <a:gd name="connsiteY85" fmla="*/ 1052090 h 1113958"/>
              <a:gd name="connsiteX86" fmla="*/ 8149 w 4097181"/>
              <a:gd name="connsiteY86" fmla="*/ 954987 h 1113958"/>
              <a:gd name="connsiteX87" fmla="*/ 13431 w 4097181"/>
              <a:gd name="connsiteY87" fmla="*/ 211665 h 1113958"/>
              <a:gd name="connsiteX88" fmla="*/ 11341 w 4097181"/>
              <a:gd name="connsiteY88" fmla="*/ 226428 h 1113958"/>
              <a:gd name="connsiteX0" fmla="*/ 13431 w 4097181"/>
              <a:gd name="connsiteY0" fmla="*/ 327971 h 1109293"/>
              <a:gd name="connsiteX1" fmla="*/ 368 w 4097181"/>
              <a:gd name="connsiteY1" fmla="*/ 249593 h 1109293"/>
              <a:gd name="connsiteX2" fmla="*/ 2459 w 4097181"/>
              <a:gd name="connsiteY2" fmla="*/ 192632 h 1109293"/>
              <a:gd name="connsiteX3" fmla="*/ 26494 w 4097181"/>
              <a:gd name="connsiteY3" fmla="*/ 66713 h 1109293"/>
              <a:gd name="connsiteX4" fmla="*/ 55232 w 4097181"/>
              <a:gd name="connsiteY4" fmla="*/ 275037 h 1109293"/>
              <a:gd name="connsiteX5" fmla="*/ 522883 w 4097181"/>
              <a:gd name="connsiteY5" fmla="*/ 40588 h 1109293"/>
              <a:gd name="connsiteX6" fmla="*/ 575134 w 4097181"/>
              <a:gd name="connsiteY6" fmla="*/ 1399 h 1109293"/>
              <a:gd name="connsiteX7" fmla="*/ 720393 w 4097181"/>
              <a:gd name="connsiteY7" fmla="*/ 17666 h 1109293"/>
              <a:gd name="connsiteX8" fmla="*/ 547375 w 4097181"/>
              <a:gd name="connsiteY8" fmla="*/ 100597 h 1109293"/>
              <a:gd name="connsiteX9" fmla="*/ 443461 w 4097181"/>
              <a:gd name="connsiteY9" fmla="*/ 241190 h 1109293"/>
              <a:gd name="connsiteX10" fmla="*/ 674935 w 4097181"/>
              <a:gd name="connsiteY10" fmla="*/ 144216 h 1109293"/>
              <a:gd name="connsiteX11" fmla="*/ 736590 w 4097181"/>
              <a:gd name="connsiteY11" fmla="*/ 90265 h 1109293"/>
              <a:gd name="connsiteX12" fmla="*/ 967020 w 4097181"/>
              <a:gd name="connsiteY12" fmla="*/ 79776 h 1109293"/>
              <a:gd name="connsiteX13" fmla="*/ 810265 w 4097181"/>
              <a:gd name="connsiteY13" fmla="*/ 105902 h 1109293"/>
              <a:gd name="connsiteX14" fmla="*/ 758014 w 4097181"/>
              <a:gd name="connsiteY14" fmla="*/ 145091 h 1109293"/>
              <a:gd name="connsiteX15" fmla="*/ 705763 w 4097181"/>
              <a:gd name="connsiteY15" fmla="*/ 171216 h 1109293"/>
              <a:gd name="connsiteX16" fmla="*/ 749589 w 4097181"/>
              <a:gd name="connsiteY16" fmla="*/ 317275 h 1109293"/>
              <a:gd name="connsiteX17" fmla="*/ 1022340 w 4097181"/>
              <a:gd name="connsiteY17" fmla="*/ 227779 h 1109293"/>
              <a:gd name="connsiteX18" fmla="*/ 1267466 w 4097181"/>
              <a:gd name="connsiteY18" fmla="*/ 277855 h 1109293"/>
              <a:gd name="connsiteX19" fmla="*/ 1097648 w 4097181"/>
              <a:gd name="connsiteY19" fmla="*/ 275719 h 1109293"/>
              <a:gd name="connsiteX20" fmla="*/ 1071523 w 4097181"/>
              <a:gd name="connsiteY20" fmla="*/ 314908 h 1109293"/>
              <a:gd name="connsiteX21" fmla="*/ 1032334 w 4097181"/>
              <a:gd name="connsiteY21" fmla="*/ 354096 h 1109293"/>
              <a:gd name="connsiteX22" fmla="*/ 914180 w 4097181"/>
              <a:gd name="connsiteY22" fmla="*/ 439745 h 1109293"/>
              <a:gd name="connsiteX23" fmla="*/ 812879 w 4097181"/>
              <a:gd name="connsiteY23" fmla="*/ 648713 h 1109293"/>
              <a:gd name="connsiteX24" fmla="*/ 1267465 w 4097181"/>
              <a:gd name="connsiteY24" fmla="*/ 367159 h 1109293"/>
              <a:gd name="connsiteX25" fmla="*/ 1196338 w 4097181"/>
              <a:gd name="connsiteY25" fmla="*/ 496269 h 1109293"/>
              <a:gd name="connsiteX26" fmla="*/ 1265898 w 4097181"/>
              <a:gd name="connsiteY26" fmla="*/ 512743 h 1109293"/>
              <a:gd name="connsiteX27" fmla="*/ 1646288 w 4097181"/>
              <a:gd name="connsiteY27" fmla="*/ 301845 h 1109293"/>
              <a:gd name="connsiteX28" fmla="*/ 1907545 w 4097181"/>
              <a:gd name="connsiteY28" fmla="*/ 341033 h 1109293"/>
              <a:gd name="connsiteX29" fmla="*/ 1980176 w 4097181"/>
              <a:gd name="connsiteY29" fmla="*/ 318988 h 1109293"/>
              <a:gd name="connsiteX30" fmla="*/ 1823421 w 4097181"/>
              <a:gd name="connsiteY30" fmla="*/ 359243 h 1109293"/>
              <a:gd name="connsiteX31" fmla="*/ 1713627 w 4097181"/>
              <a:gd name="connsiteY31" fmla="*/ 402062 h 1109293"/>
              <a:gd name="connsiteX32" fmla="*/ 1565298 w 4097181"/>
              <a:gd name="connsiteY32" fmla="*/ 527119 h 1109293"/>
              <a:gd name="connsiteX33" fmla="*/ 1751248 w 4097181"/>
              <a:gd name="connsiteY33" fmla="*/ 477428 h 1109293"/>
              <a:gd name="connsiteX34" fmla="*/ 1789980 w 4097181"/>
              <a:gd name="connsiteY34" fmla="*/ 589228 h 1109293"/>
              <a:gd name="connsiteX35" fmla="*/ 1829168 w 4097181"/>
              <a:gd name="connsiteY35" fmla="*/ 563102 h 1109293"/>
              <a:gd name="connsiteX36" fmla="*/ 1868357 w 4097181"/>
              <a:gd name="connsiteY36" fmla="*/ 510851 h 1109293"/>
              <a:gd name="connsiteX37" fmla="*/ 1933671 w 4097181"/>
              <a:gd name="connsiteY37" fmla="*/ 406348 h 1109293"/>
              <a:gd name="connsiteX38" fmla="*/ 1972860 w 4097181"/>
              <a:gd name="connsiteY38" fmla="*/ 393285 h 1109293"/>
              <a:gd name="connsiteX39" fmla="*/ 2012048 w 4097181"/>
              <a:gd name="connsiteY39" fmla="*/ 563102 h 1109293"/>
              <a:gd name="connsiteX40" fmla="*/ 2051237 w 4097181"/>
              <a:gd name="connsiteY40" fmla="*/ 510851 h 1109293"/>
              <a:gd name="connsiteX41" fmla="*/ 2090425 w 4097181"/>
              <a:gd name="connsiteY41" fmla="*/ 484725 h 1109293"/>
              <a:gd name="connsiteX42" fmla="*/ 2103488 w 4097181"/>
              <a:gd name="connsiteY42" fmla="*/ 680668 h 1109293"/>
              <a:gd name="connsiteX43" fmla="*/ 2364745 w 4097181"/>
              <a:gd name="connsiteY43" fmla="*/ 641479 h 1109293"/>
              <a:gd name="connsiteX44" fmla="*/ 2426924 w 4097181"/>
              <a:gd name="connsiteY44" fmla="*/ 723692 h 1109293"/>
              <a:gd name="connsiteX45" fmla="*/ 2665191 w 4097181"/>
              <a:gd name="connsiteY45" fmla="*/ 550039 h 1109293"/>
              <a:gd name="connsiteX46" fmla="*/ 2778578 w 4097181"/>
              <a:gd name="connsiteY46" fmla="*/ 548971 h 1109293"/>
              <a:gd name="connsiteX47" fmla="*/ 2668260 w 4097181"/>
              <a:gd name="connsiteY47" fmla="*/ 614027 h 1109293"/>
              <a:gd name="connsiteX48" fmla="*/ 2678254 w 4097181"/>
              <a:gd name="connsiteY48" fmla="*/ 719856 h 1109293"/>
              <a:gd name="connsiteX49" fmla="*/ 2704380 w 4097181"/>
              <a:gd name="connsiteY49" fmla="*/ 772108 h 1109293"/>
              <a:gd name="connsiteX50" fmla="*/ 2808883 w 4097181"/>
              <a:gd name="connsiteY50" fmla="*/ 732919 h 1109293"/>
              <a:gd name="connsiteX51" fmla="*/ 2887260 w 4097181"/>
              <a:gd name="connsiteY51" fmla="*/ 654542 h 1109293"/>
              <a:gd name="connsiteX52" fmla="*/ 2938466 w 4097181"/>
              <a:gd name="connsiteY52" fmla="*/ 724322 h 1109293"/>
              <a:gd name="connsiteX53" fmla="*/ 3036176 w 4097181"/>
              <a:gd name="connsiteY53" fmla="*/ 590927 h 1109293"/>
              <a:gd name="connsiteX54" fmla="*/ 3107761 w 4097181"/>
              <a:gd name="connsiteY54" fmla="*/ 571210 h 1109293"/>
              <a:gd name="connsiteX55" fmla="*/ 3108283 w 4097181"/>
              <a:gd name="connsiteY55" fmla="*/ 599035 h 1109293"/>
              <a:gd name="connsiteX56" fmla="*/ 3135454 w 4097181"/>
              <a:gd name="connsiteY56" fmla="*/ 850485 h 1109293"/>
              <a:gd name="connsiteX57" fmla="*/ 3174643 w 4097181"/>
              <a:gd name="connsiteY57" fmla="*/ 837422 h 1109293"/>
              <a:gd name="connsiteX58" fmla="*/ 3187705 w 4097181"/>
              <a:gd name="connsiteY58" fmla="*/ 798233 h 1109293"/>
              <a:gd name="connsiteX59" fmla="*/ 3226894 w 4097181"/>
              <a:gd name="connsiteY59" fmla="*/ 759045 h 1109293"/>
              <a:gd name="connsiteX60" fmla="*/ 3253020 w 4097181"/>
              <a:gd name="connsiteY60" fmla="*/ 719856 h 1109293"/>
              <a:gd name="connsiteX61" fmla="*/ 3360135 w 4097181"/>
              <a:gd name="connsiteY61" fmla="*/ 633758 h 1109293"/>
              <a:gd name="connsiteX62" fmla="*/ 3396711 w 4097181"/>
              <a:gd name="connsiteY62" fmla="*/ 719856 h 1109293"/>
              <a:gd name="connsiteX63" fmla="*/ 3357523 w 4097181"/>
              <a:gd name="connsiteY63" fmla="*/ 759045 h 1109293"/>
              <a:gd name="connsiteX64" fmla="*/ 3331397 w 4097181"/>
              <a:gd name="connsiteY64" fmla="*/ 837422 h 1109293"/>
              <a:gd name="connsiteX65" fmla="*/ 3318334 w 4097181"/>
              <a:gd name="connsiteY65" fmla="*/ 889673 h 1109293"/>
              <a:gd name="connsiteX66" fmla="*/ 3383648 w 4097181"/>
              <a:gd name="connsiteY66" fmla="*/ 876611 h 1109293"/>
              <a:gd name="connsiteX67" fmla="*/ 3422837 w 4097181"/>
              <a:gd name="connsiteY67" fmla="*/ 837422 h 1109293"/>
              <a:gd name="connsiteX68" fmla="*/ 3684094 w 4097181"/>
              <a:gd name="connsiteY68" fmla="*/ 792893 h 1109293"/>
              <a:gd name="connsiteX69" fmla="*/ 3605717 w 4097181"/>
              <a:gd name="connsiteY69" fmla="*/ 889673 h 1109293"/>
              <a:gd name="connsiteX70" fmla="*/ 3987153 w 4097181"/>
              <a:gd name="connsiteY70" fmla="*/ 755647 h 1109293"/>
              <a:gd name="connsiteX71" fmla="*/ 3839215 w 4097181"/>
              <a:gd name="connsiteY71" fmla="*/ 957884 h 1109293"/>
              <a:gd name="connsiteX72" fmla="*/ 4096358 w 4097181"/>
              <a:gd name="connsiteY72" fmla="*/ 1037638 h 1109293"/>
              <a:gd name="connsiteX73" fmla="*/ 3736345 w 4097181"/>
              <a:gd name="connsiteY73" fmla="*/ 1020302 h 1109293"/>
              <a:gd name="connsiteX74" fmla="*/ 3540403 w 4097181"/>
              <a:gd name="connsiteY74" fmla="*/ 1059491 h 1109293"/>
              <a:gd name="connsiteX75" fmla="*/ 3448963 w 4097181"/>
              <a:gd name="connsiteY75" fmla="*/ 1098679 h 1109293"/>
              <a:gd name="connsiteX76" fmla="*/ 1605466 w 4097181"/>
              <a:gd name="connsiteY76" fmla="*/ 1070931 h 1109293"/>
              <a:gd name="connsiteX77" fmla="*/ 1229845 w 4097181"/>
              <a:gd name="connsiteY77" fmla="*/ 1074059 h 1109293"/>
              <a:gd name="connsiteX78" fmla="*/ 1061595 w 4097181"/>
              <a:gd name="connsiteY78" fmla="*/ 1100185 h 1109293"/>
              <a:gd name="connsiteX79" fmla="*/ 975381 w 4097181"/>
              <a:gd name="connsiteY79" fmla="*/ 1108538 h 1109293"/>
              <a:gd name="connsiteX80" fmla="*/ 686848 w 4097181"/>
              <a:gd name="connsiteY80" fmla="*/ 1083479 h 1109293"/>
              <a:gd name="connsiteX81" fmla="*/ 519160 w 4097181"/>
              <a:gd name="connsiteY81" fmla="*/ 1070931 h 1109293"/>
              <a:gd name="connsiteX82" fmla="*/ 442809 w 4097181"/>
              <a:gd name="connsiteY82" fmla="*/ 1060997 h 1109293"/>
              <a:gd name="connsiteX83" fmla="*/ 376808 w 4097181"/>
              <a:gd name="connsiteY83" fmla="*/ 1046865 h 1109293"/>
              <a:gd name="connsiteX84" fmla="*/ 53089 w 4097181"/>
              <a:gd name="connsiteY84" fmla="*/ 1050508 h 1109293"/>
              <a:gd name="connsiteX85" fmla="*/ 11275 w 4097181"/>
              <a:gd name="connsiteY85" fmla="*/ 1052090 h 1109293"/>
              <a:gd name="connsiteX86" fmla="*/ 8149 w 4097181"/>
              <a:gd name="connsiteY86" fmla="*/ 954987 h 1109293"/>
              <a:gd name="connsiteX87" fmla="*/ 13431 w 4097181"/>
              <a:gd name="connsiteY87" fmla="*/ 211665 h 1109293"/>
              <a:gd name="connsiteX88" fmla="*/ 11341 w 4097181"/>
              <a:gd name="connsiteY88" fmla="*/ 226428 h 1109293"/>
              <a:gd name="connsiteX0" fmla="*/ 13431 w 4097181"/>
              <a:gd name="connsiteY0" fmla="*/ 327971 h 1108907"/>
              <a:gd name="connsiteX1" fmla="*/ 368 w 4097181"/>
              <a:gd name="connsiteY1" fmla="*/ 249593 h 1108907"/>
              <a:gd name="connsiteX2" fmla="*/ 2459 w 4097181"/>
              <a:gd name="connsiteY2" fmla="*/ 192632 h 1108907"/>
              <a:gd name="connsiteX3" fmla="*/ 26494 w 4097181"/>
              <a:gd name="connsiteY3" fmla="*/ 66713 h 1108907"/>
              <a:gd name="connsiteX4" fmla="*/ 55232 w 4097181"/>
              <a:gd name="connsiteY4" fmla="*/ 275037 h 1108907"/>
              <a:gd name="connsiteX5" fmla="*/ 522883 w 4097181"/>
              <a:gd name="connsiteY5" fmla="*/ 40588 h 1108907"/>
              <a:gd name="connsiteX6" fmla="*/ 575134 w 4097181"/>
              <a:gd name="connsiteY6" fmla="*/ 1399 h 1108907"/>
              <a:gd name="connsiteX7" fmla="*/ 720393 w 4097181"/>
              <a:gd name="connsiteY7" fmla="*/ 17666 h 1108907"/>
              <a:gd name="connsiteX8" fmla="*/ 547375 w 4097181"/>
              <a:gd name="connsiteY8" fmla="*/ 100597 h 1108907"/>
              <a:gd name="connsiteX9" fmla="*/ 443461 w 4097181"/>
              <a:gd name="connsiteY9" fmla="*/ 241190 h 1108907"/>
              <a:gd name="connsiteX10" fmla="*/ 674935 w 4097181"/>
              <a:gd name="connsiteY10" fmla="*/ 144216 h 1108907"/>
              <a:gd name="connsiteX11" fmla="*/ 736590 w 4097181"/>
              <a:gd name="connsiteY11" fmla="*/ 90265 h 1108907"/>
              <a:gd name="connsiteX12" fmla="*/ 967020 w 4097181"/>
              <a:gd name="connsiteY12" fmla="*/ 79776 h 1108907"/>
              <a:gd name="connsiteX13" fmla="*/ 810265 w 4097181"/>
              <a:gd name="connsiteY13" fmla="*/ 105902 h 1108907"/>
              <a:gd name="connsiteX14" fmla="*/ 758014 w 4097181"/>
              <a:gd name="connsiteY14" fmla="*/ 145091 h 1108907"/>
              <a:gd name="connsiteX15" fmla="*/ 705763 w 4097181"/>
              <a:gd name="connsiteY15" fmla="*/ 171216 h 1108907"/>
              <a:gd name="connsiteX16" fmla="*/ 749589 w 4097181"/>
              <a:gd name="connsiteY16" fmla="*/ 317275 h 1108907"/>
              <a:gd name="connsiteX17" fmla="*/ 1022340 w 4097181"/>
              <a:gd name="connsiteY17" fmla="*/ 227779 h 1108907"/>
              <a:gd name="connsiteX18" fmla="*/ 1267466 w 4097181"/>
              <a:gd name="connsiteY18" fmla="*/ 277855 h 1108907"/>
              <a:gd name="connsiteX19" fmla="*/ 1097648 w 4097181"/>
              <a:gd name="connsiteY19" fmla="*/ 275719 h 1108907"/>
              <a:gd name="connsiteX20" fmla="*/ 1071523 w 4097181"/>
              <a:gd name="connsiteY20" fmla="*/ 314908 h 1108907"/>
              <a:gd name="connsiteX21" fmla="*/ 1032334 w 4097181"/>
              <a:gd name="connsiteY21" fmla="*/ 354096 h 1108907"/>
              <a:gd name="connsiteX22" fmla="*/ 914180 w 4097181"/>
              <a:gd name="connsiteY22" fmla="*/ 439745 h 1108907"/>
              <a:gd name="connsiteX23" fmla="*/ 812879 w 4097181"/>
              <a:gd name="connsiteY23" fmla="*/ 648713 h 1108907"/>
              <a:gd name="connsiteX24" fmla="*/ 1267465 w 4097181"/>
              <a:gd name="connsiteY24" fmla="*/ 367159 h 1108907"/>
              <a:gd name="connsiteX25" fmla="*/ 1196338 w 4097181"/>
              <a:gd name="connsiteY25" fmla="*/ 496269 h 1108907"/>
              <a:gd name="connsiteX26" fmla="*/ 1265898 w 4097181"/>
              <a:gd name="connsiteY26" fmla="*/ 512743 h 1108907"/>
              <a:gd name="connsiteX27" fmla="*/ 1646288 w 4097181"/>
              <a:gd name="connsiteY27" fmla="*/ 301845 h 1108907"/>
              <a:gd name="connsiteX28" fmla="*/ 1907545 w 4097181"/>
              <a:gd name="connsiteY28" fmla="*/ 341033 h 1108907"/>
              <a:gd name="connsiteX29" fmla="*/ 1980176 w 4097181"/>
              <a:gd name="connsiteY29" fmla="*/ 318988 h 1108907"/>
              <a:gd name="connsiteX30" fmla="*/ 1823421 w 4097181"/>
              <a:gd name="connsiteY30" fmla="*/ 359243 h 1108907"/>
              <a:gd name="connsiteX31" fmla="*/ 1713627 w 4097181"/>
              <a:gd name="connsiteY31" fmla="*/ 402062 h 1108907"/>
              <a:gd name="connsiteX32" fmla="*/ 1565298 w 4097181"/>
              <a:gd name="connsiteY32" fmla="*/ 527119 h 1108907"/>
              <a:gd name="connsiteX33" fmla="*/ 1751248 w 4097181"/>
              <a:gd name="connsiteY33" fmla="*/ 477428 h 1108907"/>
              <a:gd name="connsiteX34" fmla="*/ 1789980 w 4097181"/>
              <a:gd name="connsiteY34" fmla="*/ 589228 h 1108907"/>
              <a:gd name="connsiteX35" fmla="*/ 1829168 w 4097181"/>
              <a:gd name="connsiteY35" fmla="*/ 563102 h 1108907"/>
              <a:gd name="connsiteX36" fmla="*/ 1868357 w 4097181"/>
              <a:gd name="connsiteY36" fmla="*/ 510851 h 1108907"/>
              <a:gd name="connsiteX37" fmla="*/ 1933671 w 4097181"/>
              <a:gd name="connsiteY37" fmla="*/ 406348 h 1108907"/>
              <a:gd name="connsiteX38" fmla="*/ 1972860 w 4097181"/>
              <a:gd name="connsiteY38" fmla="*/ 393285 h 1108907"/>
              <a:gd name="connsiteX39" fmla="*/ 2012048 w 4097181"/>
              <a:gd name="connsiteY39" fmla="*/ 563102 h 1108907"/>
              <a:gd name="connsiteX40" fmla="*/ 2051237 w 4097181"/>
              <a:gd name="connsiteY40" fmla="*/ 510851 h 1108907"/>
              <a:gd name="connsiteX41" fmla="*/ 2090425 w 4097181"/>
              <a:gd name="connsiteY41" fmla="*/ 484725 h 1108907"/>
              <a:gd name="connsiteX42" fmla="*/ 2103488 w 4097181"/>
              <a:gd name="connsiteY42" fmla="*/ 680668 h 1108907"/>
              <a:gd name="connsiteX43" fmla="*/ 2364745 w 4097181"/>
              <a:gd name="connsiteY43" fmla="*/ 641479 h 1108907"/>
              <a:gd name="connsiteX44" fmla="*/ 2426924 w 4097181"/>
              <a:gd name="connsiteY44" fmla="*/ 723692 h 1108907"/>
              <a:gd name="connsiteX45" fmla="*/ 2665191 w 4097181"/>
              <a:gd name="connsiteY45" fmla="*/ 550039 h 1108907"/>
              <a:gd name="connsiteX46" fmla="*/ 2778578 w 4097181"/>
              <a:gd name="connsiteY46" fmla="*/ 548971 h 1108907"/>
              <a:gd name="connsiteX47" fmla="*/ 2668260 w 4097181"/>
              <a:gd name="connsiteY47" fmla="*/ 614027 h 1108907"/>
              <a:gd name="connsiteX48" fmla="*/ 2678254 w 4097181"/>
              <a:gd name="connsiteY48" fmla="*/ 719856 h 1108907"/>
              <a:gd name="connsiteX49" fmla="*/ 2704380 w 4097181"/>
              <a:gd name="connsiteY49" fmla="*/ 772108 h 1108907"/>
              <a:gd name="connsiteX50" fmla="*/ 2808883 w 4097181"/>
              <a:gd name="connsiteY50" fmla="*/ 732919 h 1108907"/>
              <a:gd name="connsiteX51" fmla="*/ 2887260 w 4097181"/>
              <a:gd name="connsiteY51" fmla="*/ 654542 h 1108907"/>
              <a:gd name="connsiteX52" fmla="*/ 2938466 w 4097181"/>
              <a:gd name="connsiteY52" fmla="*/ 724322 h 1108907"/>
              <a:gd name="connsiteX53" fmla="*/ 3036176 w 4097181"/>
              <a:gd name="connsiteY53" fmla="*/ 590927 h 1108907"/>
              <a:gd name="connsiteX54" fmla="*/ 3107761 w 4097181"/>
              <a:gd name="connsiteY54" fmla="*/ 571210 h 1108907"/>
              <a:gd name="connsiteX55" fmla="*/ 3108283 w 4097181"/>
              <a:gd name="connsiteY55" fmla="*/ 599035 h 1108907"/>
              <a:gd name="connsiteX56" fmla="*/ 3135454 w 4097181"/>
              <a:gd name="connsiteY56" fmla="*/ 850485 h 1108907"/>
              <a:gd name="connsiteX57" fmla="*/ 3174643 w 4097181"/>
              <a:gd name="connsiteY57" fmla="*/ 837422 h 1108907"/>
              <a:gd name="connsiteX58" fmla="*/ 3187705 w 4097181"/>
              <a:gd name="connsiteY58" fmla="*/ 798233 h 1108907"/>
              <a:gd name="connsiteX59" fmla="*/ 3226894 w 4097181"/>
              <a:gd name="connsiteY59" fmla="*/ 759045 h 1108907"/>
              <a:gd name="connsiteX60" fmla="*/ 3253020 w 4097181"/>
              <a:gd name="connsiteY60" fmla="*/ 719856 h 1108907"/>
              <a:gd name="connsiteX61" fmla="*/ 3360135 w 4097181"/>
              <a:gd name="connsiteY61" fmla="*/ 633758 h 1108907"/>
              <a:gd name="connsiteX62" fmla="*/ 3396711 w 4097181"/>
              <a:gd name="connsiteY62" fmla="*/ 719856 h 1108907"/>
              <a:gd name="connsiteX63" fmla="*/ 3357523 w 4097181"/>
              <a:gd name="connsiteY63" fmla="*/ 759045 h 1108907"/>
              <a:gd name="connsiteX64" fmla="*/ 3331397 w 4097181"/>
              <a:gd name="connsiteY64" fmla="*/ 837422 h 1108907"/>
              <a:gd name="connsiteX65" fmla="*/ 3318334 w 4097181"/>
              <a:gd name="connsiteY65" fmla="*/ 889673 h 1108907"/>
              <a:gd name="connsiteX66" fmla="*/ 3383648 w 4097181"/>
              <a:gd name="connsiteY66" fmla="*/ 876611 h 1108907"/>
              <a:gd name="connsiteX67" fmla="*/ 3422837 w 4097181"/>
              <a:gd name="connsiteY67" fmla="*/ 837422 h 1108907"/>
              <a:gd name="connsiteX68" fmla="*/ 3684094 w 4097181"/>
              <a:gd name="connsiteY68" fmla="*/ 792893 h 1108907"/>
              <a:gd name="connsiteX69" fmla="*/ 3605717 w 4097181"/>
              <a:gd name="connsiteY69" fmla="*/ 889673 h 1108907"/>
              <a:gd name="connsiteX70" fmla="*/ 3987153 w 4097181"/>
              <a:gd name="connsiteY70" fmla="*/ 755647 h 1108907"/>
              <a:gd name="connsiteX71" fmla="*/ 3839215 w 4097181"/>
              <a:gd name="connsiteY71" fmla="*/ 957884 h 1108907"/>
              <a:gd name="connsiteX72" fmla="*/ 4096358 w 4097181"/>
              <a:gd name="connsiteY72" fmla="*/ 1037638 h 1108907"/>
              <a:gd name="connsiteX73" fmla="*/ 3736345 w 4097181"/>
              <a:gd name="connsiteY73" fmla="*/ 1020302 h 1108907"/>
              <a:gd name="connsiteX74" fmla="*/ 3540403 w 4097181"/>
              <a:gd name="connsiteY74" fmla="*/ 1059491 h 1108907"/>
              <a:gd name="connsiteX75" fmla="*/ 3448963 w 4097181"/>
              <a:gd name="connsiteY75" fmla="*/ 1098679 h 1108907"/>
              <a:gd name="connsiteX76" fmla="*/ 1605466 w 4097181"/>
              <a:gd name="connsiteY76" fmla="*/ 1070931 h 1108907"/>
              <a:gd name="connsiteX77" fmla="*/ 1229845 w 4097181"/>
              <a:gd name="connsiteY77" fmla="*/ 1074059 h 1108907"/>
              <a:gd name="connsiteX78" fmla="*/ 1047487 w 4097181"/>
              <a:gd name="connsiteY78" fmla="*/ 1062502 h 1108907"/>
              <a:gd name="connsiteX79" fmla="*/ 975381 w 4097181"/>
              <a:gd name="connsiteY79" fmla="*/ 1108538 h 1108907"/>
              <a:gd name="connsiteX80" fmla="*/ 686848 w 4097181"/>
              <a:gd name="connsiteY80" fmla="*/ 1083479 h 1108907"/>
              <a:gd name="connsiteX81" fmla="*/ 519160 w 4097181"/>
              <a:gd name="connsiteY81" fmla="*/ 1070931 h 1108907"/>
              <a:gd name="connsiteX82" fmla="*/ 442809 w 4097181"/>
              <a:gd name="connsiteY82" fmla="*/ 1060997 h 1108907"/>
              <a:gd name="connsiteX83" fmla="*/ 376808 w 4097181"/>
              <a:gd name="connsiteY83" fmla="*/ 1046865 h 1108907"/>
              <a:gd name="connsiteX84" fmla="*/ 53089 w 4097181"/>
              <a:gd name="connsiteY84" fmla="*/ 1050508 h 1108907"/>
              <a:gd name="connsiteX85" fmla="*/ 11275 w 4097181"/>
              <a:gd name="connsiteY85" fmla="*/ 1052090 h 1108907"/>
              <a:gd name="connsiteX86" fmla="*/ 8149 w 4097181"/>
              <a:gd name="connsiteY86" fmla="*/ 954987 h 1108907"/>
              <a:gd name="connsiteX87" fmla="*/ 13431 w 4097181"/>
              <a:gd name="connsiteY87" fmla="*/ 211665 h 1108907"/>
              <a:gd name="connsiteX88" fmla="*/ 11341 w 4097181"/>
              <a:gd name="connsiteY88" fmla="*/ 226428 h 1108907"/>
              <a:gd name="connsiteX0" fmla="*/ 13431 w 4097181"/>
              <a:gd name="connsiteY0" fmla="*/ 327971 h 1098679"/>
              <a:gd name="connsiteX1" fmla="*/ 368 w 4097181"/>
              <a:gd name="connsiteY1" fmla="*/ 249593 h 1098679"/>
              <a:gd name="connsiteX2" fmla="*/ 2459 w 4097181"/>
              <a:gd name="connsiteY2" fmla="*/ 192632 h 1098679"/>
              <a:gd name="connsiteX3" fmla="*/ 26494 w 4097181"/>
              <a:gd name="connsiteY3" fmla="*/ 66713 h 1098679"/>
              <a:gd name="connsiteX4" fmla="*/ 55232 w 4097181"/>
              <a:gd name="connsiteY4" fmla="*/ 275037 h 1098679"/>
              <a:gd name="connsiteX5" fmla="*/ 522883 w 4097181"/>
              <a:gd name="connsiteY5" fmla="*/ 40588 h 1098679"/>
              <a:gd name="connsiteX6" fmla="*/ 575134 w 4097181"/>
              <a:gd name="connsiteY6" fmla="*/ 1399 h 1098679"/>
              <a:gd name="connsiteX7" fmla="*/ 720393 w 4097181"/>
              <a:gd name="connsiteY7" fmla="*/ 17666 h 1098679"/>
              <a:gd name="connsiteX8" fmla="*/ 547375 w 4097181"/>
              <a:gd name="connsiteY8" fmla="*/ 100597 h 1098679"/>
              <a:gd name="connsiteX9" fmla="*/ 443461 w 4097181"/>
              <a:gd name="connsiteY9" fmla="*/ 241190 h 1098679"/>
              <a:gd name="connsiteX10" fmla="*/ 674935 w 4097181"/>
              <a:gd name="connsiteY10" fmla="*/ 144216 h 1098679"/>
              <a:gd name="connsiteX11" fmla="*/ 736590 w 4097181"/>
              <a:gd name="connsiteY11" fmla="*/ 90265 h 1098679"/>
              <a:gd name="connsiteX12" fmla="*/ 967020 w 4097181"/>
              <a:gd name="connsiteY12" fmla="*/ 79776 h 1098679"/>
              <a:gd name="connsiteX13" fmla="*/ 810265 w 4097181"/>
              <a:gd name="connsiteY13" fmla="*/ 105902 h 1098679"/>
              <a:gd name="connsiteX14" fmla="*/ 758014 w 4097181"/>
              <a:gd name="connsiteY14" fmla="*/ 145091 h 1098679"/>
              <a:gd name="connsiteX15" fmla="*/ 705763 w 4097181"/>
              <a:gd name="connsiteY15" fmla="*/ 171216 h 1098679"/>
              <a:gd name="connsiteX16" fmla="*/ 749589 w 4097181"/>
              <a:gd name="connsiteY16" fmla="*/ 317275 h 1098679"/>
              <a:gd name="connsiteX17" fmla="*/ 1022340 w 4097181"/>
              <a:gd name="connsiteY17" fmla="*/ 227779 h 1098679"/>
              <a:gd name="connsiteX18" fmla="*/ 1267466 w 4097181"/>
              <a:gd name="connsiteY18" fmla="*/ 277855 h 1098679"/>
              <a:gd name="connsiteX19" fmla="*/ 1097648 w 4097181"/>
              <a:gd name="connsiteY19" fmla="*/ 275719 h 1098679"/>
              <a:gd name="connsiteX20" fmla="*/ 1071523 w 4097181"/>
              <a:gd name="connsiteY20" fmla="*/ 314908 h 1098679"/>
              <a:gd name="connsiteX21" fmla="*/ 1032334 w 4097181"/>
              <a:gd name="connsiteY21" fmla="*/ 354096 h 1098679"/>
              <a:gd name="connsiteX22" fmla="*/ 914180 w 4097181"/>
              <a:gd name="connsiteY22" fmla="*/ 439745 h 1098679"/>
              <a:gd name="connsiteX23" fmla="*/ 812879 w 4097181"/>
              <a:gd name="connsiteY23" fmla="*/ 648713 h 1098679"/>
              <a:gd name="connsiteX24" fmla="*/ 1267465 w 4097181"/>
              <a:gd name="connsiteY24" fmla="*/ 367159 h 1098679"/>
              <a:gd name="connsiteX25" fmla="*/ 1196338 w 4097181"/>
              <a:gd name="connsiteY25" fmla="*/ 496269 h 1098679"/>
              <a:gd name="connsiteX26" fmla="*/ 1265898 w 4097181"/>
              <a:gd name="connsiteY26" fmla="*/ 512743 h 1098679"/>
              <a:gd name="connsiteX27" fmla="*/ 1646288 w 4097181"/>
              <a:gd name="connsiteY27" fmla="*/ 301845 h 1098679"/>
              <a:gd name="connsiteX28" fmla="*/ 1907545 w 4097181"/>
              <a:gd name="connsiteY28" fmla="*/ 341033 h 1098679"/>
              <a:gd name="connsiteX29" fmla="*/ 1980176 w 4097181"/>
              <a:gd name="connsiteY29" fmla="*/ 318988 h 1098679"/>
              <a:gd name="connsiteX30" fmla="*/ 1823421 w 4097181"/>
              <a:gd name="connsiteY30" fmla="*/ 359243 h 1098679"/>
              <a:gd name="connsiteX31" fmla="*/ 1713627 w 4097181"/>
              <a:gd name="connsiteY31" fmla="*/ 402062 h 1098679"/>
              <a:gd name="connsiteX32" fmla="*/ 1565298 w 4097181"/>
              <a:gd name="connsiteY32" fmla="*/ 527119 h 1098679"/>
              <a:gd name="connsiteX33" fmla="*/ 1751248 w 4097181"/>
              <a:gd name="connsiteY33" fmla="*/ 477428 h 1098679"/>
              <a:gd name="connsiteX34" fmla="*/ 1789980 w 4097181"/>
              <a:gd name="connsiteY34" fmla="*/ 589228 h 1098679"/>
              <a:gd name="connsiteX35" fmla="*/ 1829168 w 4097181"/>
              <a:gd name="connsiteY35" fmla="*/ 563102 h 1098679"/>
              <a:gd name="connsiteX36" fmla="*/ 1868357 w 4097181"/>
              <a:gd name="connsiteY36" fmla="*/ 510851 h 1098679"/>
              <a:gd name="connsiteX37" fmla="*/ 1933671 w 4097181"/>
              <a:gd name="connsiteY37" fmla="*/ 406348 h 1098679"/>
              <a:gd name="connsiteX38" fmla="*/ 1972860 w 4097181"/>
              <a:gd name="connsiteY38" fmla="*/ 393285 h 1098679"/>
              <a:gd name="connsiteX39" fmla="*/ 2012048 w 4097181"/>
              <a:gd name="connsiteY39" fmla="*/ 563102 h 1098679"/>
              <a:gd name="connsiteX40" fmla="*/ 2051237 w 4097181"/>
              <a:gd name="connsiteY40" fmla="*/ 510851 h 1098679"/>
              <a:gd name="connsiteX41" fmla="*/ 2090425 w 4097181"/>
              <a:gd name="connsiteY41" fmla="*/ 484725 h 1098679"/>
              <a:gd name="connsiteX42" fmla="*/ 2103488 w 4097181"/>
              <a:gd name="connsiteY42" fmla="*/ 680668 h 1098679"/>
              <a:gd name="connsiteX43" fmla="*/ 2364745 w 4097181"/>
              <a:gd name="connsiteY43" fmla="*/ 641479 h 1098679"/>
              <a:gd name="connsiteX44" fmla="*/ 2426924 w 4097181"/>
              <a:gd name="connsiteY44" fmla="*/ 723692 h 1098679"/>
              <a:gd name="connsiteX45" fmla="*/ 2665191 w 4097181"/>
              <a:gd name="connsiteY45" fmla="*/ 550039 h 1098679"/>
              <a:gd name="connsiteX46" fmla="*/ 2778578 w 4097181"/>
              <a:gd name="connsiteY46" fmla="*/ 548971 h 1098679"/>
              <a:gd name="connsiteX47" fmla="*/ 2668260 w 4097181"/>
              <a:gd name="connsiteY47" fmla="*/ 614027 h 1098679"/>
              <a:gd name="connsiteX48" fmla="*/ 2678254 w 4097181"/>
              <a:gd name="connsiteY48" fmla="*/ 719856 h 1098679"/>
              <a:gd name="connsiteX49" fmla="*/ 2704380 w 4097181"/>
              <a:gd name="connsiteY49" fmla="*/ 772108 h 1098679"/>
              <a:gd name="connsiteX50" fmla="*/ 2808883 w 4097181"/>
              <a:gd name="connsiteY50" fmla="*/ 732919 h 1098679"/>
              <a:gd name="connsiteX51" fmla="*/ 2887260 w 4097181"/>
              <a:gd name="connsiteY51" fmla="*/ 654542 h 1098679"/>
              <a:gd name="connsiteX52" fmla="*/ 2938466 w 4097181"/>
              <a:gd name="connsiteY52" fmla="*/ 724322 h 1098679"/>
              <a:gd name="connsiteX53" fmla="*/ 3036176 w 4097181"/>
              <a:gd name="connsiteY53" fmla="*/ 590927 h 1098679"/>
              <a:gd name="connsiteX54" fmla="*/ 3107761 w 4097181"/>
              <a:gd name="connsiteY54" fmla="*/ 571210 h 1098679"/>
              <a:gd name="connsiteX55" fmla="*/ 3108283 w 4097181"/>
              <a:gd name="connsiteY55" fmla="*/ 599035 h 1098679"/>
              <a:gd name="connsiteX56" fmla="*/ 3135454 w 4097181"/>
              <a:gd name="connsiteY56" fmla="*/ 850485 h 1098679"/>
              <a:gd name="connsiteX57" fmla="*/ 3174643 w 4097181"/>
              <a:gd name="connsiteY57" fmla="*/ 837422 h 1098679"/>
              <a:gd name="connsiteX58" fmla="*/ 3187705 w 4097181"/>
              <a:gd name="connsiteY58" fmla="*/ 798233 h 1098679"/>
              <a:gd name="connsiteX59" fmla="*/ 3226894 w 4097181"/>
              <a:gd name="connsiteY59" fmla="*/ 759045 h 1098679"/>
              <a:gd name="connsiteX60" fmla="*/ 3253020 w 4097181"/>
              <a:gd name="connsiteY60" fmla="*/ 719856 h 1098679"/>
              <a:gd name="connsiteX61" fmla="*/ 3360135 w 4097181"/>
              <a:gd name="connsiteY61" fmla="*/ 633758 h 1098679"/>
              <a:gd name="connsiteX62" fmla="*/ 3396711 w 4097181"/>
              <a:gd name="connsiteY62" fmla="*/ 719856 h 1098679"/>
              <a:gd name="connsiteX63" fmla="*/ 3357523 w 4097181"/>
              <a:gd name="connsiteY63" fmla="*/ 759045 h 1098679"/>
              <a:gd name="connsiteX64" fmla="*/ 3331397 w 4097181"/>
              <a:gd name="connsiteY64" fmla="*/ 837422 h 1098679"/>
              <a:gd name="connsiteX65" fmla="*/ 3318334 w 4097181"/>
              <a:gd name="connsiteY65" fmla="*/ 889673 h 1098679"/>
              <a:gd name="connsiteX66" fmla="*/ 3383648 w 4097181"/>
              <a:gd name="connsiteY66" fmla="*/ 876611 h 1098679"/>
              <a:gd name="connsiteX67" fmla="*/ 3422837 w 4097181"/>
              <a:gd name="connsiteY67" fmla="*/ 837422 h 1098679"/>
              <a:gd name="connsiteX68" fmla="*/ 3684094 w 4097181"/>
              <a:gd name="connsiteY68" fmla="*/ 792893 h 1098679"/>
              <a:gd name="connsiteX69" fmla="*/ 3605717 w 4097181"/>
              <a:gd name="connsiteY69" fmla="*/ 889673 h 1098679"/>
              <a:gd name="connsiteX70" fmla="*/ 3987153 w 4097181"/>
              <a:gd name="connsiteY70" fmla="*/ 755647 h 1098679"/>
              <a:gd name="connsiteX71" fmla="*/ 3839215 w 4097181"/>
              <a:gd name="connsiteY71" fmla="*/ 957884 h 1098679"/>
              <a:gd name="connsiteX72" fmla="*/ 4096358 w 4097181"/>
              <a:gd name="connsiteY72" fmla="*/ 1037638 h 1098679"/>
              <a:gd name="connsiteX73" fmla="*/ 3736345 w 4097181"/>
              <a:gd name="connsiteY73" fmla="*/ 1020302 h 1098679"/>
              <a:gd name="connsiteX74" fmla="*/ 3540403 w 4097181"/>
              <a:gd name="connsiteY74" fmla="*/ 1059491 h 1098679"/>
              <a:gd name="connsiteX75" fmla="*/ 3448963 w 4097181"/>
              <a:gd name="connsiteY75" fmla="*/ 1098679 h 1098679"/>
              <a:gd name="connsiteX76" fmla="*/ 1605466 w 4097181"/>
              <a:gd name="connsiteY76" fmla="*/ 1070931 h 1098679"/>
              <a:gd name="connsiteX77" fmla="*/ 1229845 w 4097181"/>
              <a:gd name="connsiteY77" fmla="*/ 1074059 h 1098679"/>
              <a:gd name="connsiteX78" fmla="*/ 1047487 w 4097181"/>
              <a:gd name="connsiteY78" fmla="*/ 1062502 h 1098679"/>
              <a:gd name="connsiteX79" fmla="*/ 933057 w 4097181"/>
              <a:gd name="connsiteY79" fmla="*/ 1070856 h 1098679"/>
              <a:gd name="connsiteX80" fmla="*/ 686848 w 4097181"/>
              <a:gd name="connsiteY80" fmla="*/ 1083479 h 1098679"/>
              <a:gd name="connsiteX81" fmla="*/ 519160 w 4097181"/>
              <a:gd name="connsiteY81" fmla="*/ 1070931 h 1098679"/>
              <a:gd name="connsiteX82" fmla="*/ 442809 w 4097181"/>
              <a:gd name="connsiteY82" fmla="*/ 1060997 h 1098679"/>
              <a:gd name="connsiteX83" fmla="*/ 376808 w 4097181"/>
              <a:gd name="connsiteY83" fmla="*/ 1046865 h 1098679"/>
              <a:gd name="connsiteX84" fmla="*/ 53089 w 4097181"/>
              <a:gd name="connsiteY84" fmla="*/ 1050508 h 1098679"/>
              <a:gd name="connsiteX85" fmla="*/ 11275 w 4097181"/>
              <a:gd name="connsiteY85" fmla="*/ 1052090 h 1098679"/>
              <a:gd name="connsiteX86" fmla="*/ 8149 w 4097181"/>
              <a:gd name="connsiteY86" fmla="*/ 954987 h 1098679"/>
              <a:gd name="connsiteX87" fmla="*/ 13431 w 4097181"/>
              <a:gd name="connsiteY87" fmla="*/ 211665 h 1098679"/>
              <a:gd name="connsiteX88" fmla="*/ 11341 w 4097181"/>
              <a:gd name="connsiteY88" fmla="*/ 226428 h 1098679"/>
              <a:gd name="connsiteX0" fmla="*/ 13431 w 4097181"/>
              <a:gd name="connsiteY0" fmla="*/ 327971 h 1108093"/>
              <a:gd name="connsiteX1" fmla="*/ 368 w 4097181"/>
              <a:gd name="connsiteY1" fmla="*/ 249593 h 1108093"/>
              <a:gd name="connsiteX2" fmla="*/ 2459 w 4097181"/>
              <a:gd name="connsiteY2" fmla="*/ 192632 h 1108093"/>
              <a:gd name="connsiteX3" fmla="*/ 26494 w 4097181"/>
              <a:gd name="connsiteY3" fmla="*/ 66713 h 1108093"/>
              <a:gd name="connsiteX4" fmla="*/ 55232 w 4097181"/>
              <a:gd name="connsiteY4" fmla="*/ 275037 h 1108093"/>
              <a:gd name="connsiteX5" fmla="*/ 522883 w 4097181"/>
              <a:gd name="connsiteY5" fmla="*/ 40588 h 1108093"/>
              <a:gd name="connsiteX6" fmla="*/ 575134 w 4097181"/>
              <a:gd name="connsiteY6" fmla="*/ 1399 h 1108093"/>
              <a:gd name="connsiteX7" fmla="*/ 720393 w 4097181"/>
              <a:gd name="connsiteY7" fmla="*/ 17666 h 1108093"/>
              <a:gd name="connsiteX8" fmla="*/ 547375 w 4097181"/>
              <a:gd name="connsiteY8" fmla="*/ 100597 h 1108093"/>
              <a:gd name="connsiteX9" fmla="*/ 443461 w 4097181"/>
              <a:gd name="connsiteY9" fmla="*/ 241190 h 1108093"/>
              <a:gd name="connsiteX10" fmla="*/ 674935 w 4097181"/>
              <a:gd name="connsiteY10" fmla="*/ 144216 h 1108093"/>
              <a:gd name="connsiteX11" fmla="*/ 736590 w 4097181"/>
              <a:gd name="connsiteY11" fmla="*/ 90265 h 1108093"/>
              <a:gd name="connsiteX12" fmla="*/ 967020 w 4097181"/>
              <a:gd name="connsiteY12" fmla="*/ 79776 h 1108093"/>
              <a:gd name="connsiteX13" fmla="*/ 810265 w 4097181"/>
              <a:gd name="connsiteY13" fmla="*/ 105902 h 1108093"/>
              <a:gd name="connsiteX14" fmla="*/ 758014 w 4097181"/>
              <a:gd name="connsiteY14" fmla="*/ 145091 h 1108093"/>
              <a:gd name="connsiteX15" fmla="*/ 705763 w 4097181"/>
              <a:gd name="connsiteY15" fmla="*/ 171216 h 1108093"/>
              <a:gd name="connsiteX16" fmla="*/ 749589 w 4097181"/>
              <a:gd name="connsiteY16" fmla="*/ 317275 h 1108093"/>
              <a:gd name="connsiteX17" fmla="*/ 1022340 w 4097181"/>
              <a:gd name="connsiteY17" fmla="*/ 227779 h 1108093"/>
              <a:gd name="connsiteX18" fmla="*/ 1267466 w 4097181"/>
              <a:gd name="connsiteY18" fmla="*/ 277855 h 1108093"/>
              <a:gd name="connsiteX19" fmla="*/ 1097648 w 4097181"/>
              <a:gd name="connsiteY19" fmla="*/ 275719 h 1108093"/>
              <a:gd name="connsiteX20" fmla="*/ 1071523 w 4097181"/>
              <a:gd name="connsiteY20" fmla="*/ 314908 h 1108093"/>
              <a:gd name="connsiteX21" fmla="*/ 1032334 w 4097181"/>
              <a:gd name="connsiteY21" fmla="*/ 354096 h 1108093"/>
              <a:gd name="connsiteX22" fmla="*/ 914180 w 4097181"/>
              <a:gd name="connsiteY22" fmla="*/ 439745 h 1108093"/>
              <a:gd name="connsiteX23" fmla="*/ 812879 w 4097181"/>
              <a:gd name="connsiteY23" fmla="*/ 648713 h 1108093"/>
              <a:gd name="connsiteX24" fmla="*/ 1267465 w 4097181"/>
              <a:gd name="connsiteY24" fmla="*/ 367159 h 1108093"/>
              <a:gd name="connsiteX25" fmla="*/ 1196338 w 4097181"/>
              <a:gd name="connsiteY25" fmla="*/ 496269 h 1108093"/>
              <a:gd name="connsiteX26" fmla="*/ 1265898 w 4097181"/>
              <a:gd name="connsiteY26" fmla="*/ 512743 h 1108093"/>
              <a:gd name="connsiteX27" fmla="*/ 1646288 w 4097181"/>
              <a:gd name="connsiteY27" fmla="*/ 301845 h 1108093"/>
              <a:gd name="connsiteX28" fmla="*/ 1907545 w 4097181"/>
              <a:gd name="connsiteY28" fmla="*/ 341033 h 1108093"/>
              <a:gd name="connsiteX29" fmla="*/ 1980176 w 4097181"/>
              <a:gd name="connsiteY29" fmla="*/ 318988 h 1108093"/>
              <a:gd name="connsiteX30" fmla="*/ 1823421 w 4097181"/>
              <a:gd name="connsiteY30" fmla="*/ 359243 h 1108093"/>
              <a:gd name="connsiteX31" fmla="*/ 1713627 w 4097181"/>
              <a:gd name="connsiteY31" fmla="*/ 402062 h 1108093"/>
              <a:gd name="connsiteX32" fmla="*/ 1565298 w 4097181"/>
              <a:gd name="connsiteY32" fmla="*/ 527119 h 1108093"/>
              <a:gd name="connsiteX33" fmla="*/ 1751248 w 4097181"/>
              <a:gd name="connsiteY33" fmla="*/ 477428 h 1108093"/>
              <a:gd name="connsiteX34" fmla="*/ 1789980 w 4097181"/>
              <a:gd name="connsiteY34" fmla="*/ 589228 h 1108093"/>
              <a:gd name="connsiteX35" fmla="*/ 1829168 w 4097181"/>
              <a:gd name="connsiteY35" fmla="*/ 563102 h 1108093"/>
              <a:gd name="connsiteX36" fmla="*/ 1868357 w 4097181"/>
              <a:gd name="connsiteY36" fmla="*/ 510851 h 1108093"/>
              <a:gd name="connsiteX37" fmla="*/ 1933671 w 4097181"/>
              <a:gd name="connsiteY37" fmla="*/ 406348 h 1108093"/>
              <a:gd name="connsiteX38" fmla="*/ 1972860 w 4097181"/>
              <a:gd name="connsiteY38" fmla="*/ 393285 h 1108093"/>
              <a:gd name="connsiteX39" fmla="*/ 2012048 w 4097181"/>
              <a:gd name="connsiteY39" fmla="*/ 563102 h 1108093"/>
              <a:gd name="connsiteX40" fmla="*/ 2051237 w 4097181"/>
              <a:gd name="connsiteY40" fmla="*/ 510851 h 1108093"/>
              <a:gd name="connsiteX41" fmla="*/ 2090425 w 4097181"/>
              <a:gd name="connsiteY41" fmla="*/ 484725 h 1108093"/>
              <a:gd name="connsiteX42" fmla="*/ 2103488 w 4097181"/>
              <a:gd name="connsiteY42" fmla="*/ 680668 h 1108093"/>
              <a:gd name="connsiteX43" fmla="*/ 2364745 w 4097181"/>
              <a:gd name="connsiteY43" fmla="*/ 641479 h 1108093"/>
              <a:gd name="connsiteX44" fmla="*/ 2426924 w 4097181"/>
              <a:gd name="connsiteY44" fmla="*/ 723692 h 1108093"/>
              <a:gd name="connsiteX45" fmla="*/ 2665191 w 4097181"/>
              <a:gd name="connsiteY45" fmla="*/ 550039 h 1108093"/>
              <a:gd name="connsiteX46" fmla="*/ 2778578 w 4097181"/>
              <a:gd name="connsiteY46" fmla="*/ 548971 h 1108093"/>
              <a:gd name="connsiteX47" fmla="*/ 2668260 w 4097181"/>
              <a:gd name="connsiteY47" fmla="*/ 614027 h 1108093"/>
              <a:gd name="connsiteX48" fmla="*/ 2678254 w 4097181"/>
              <a:gd name="connsiteY48" fmla="*/ 719856 h 1108093"/>
              <a:gd name="connsiteX49" fmla="*/ 2704380 w 4097181"/>
              <a:gd name="connsiteY49" fmla="*/ 772108 h 1108093"/>
              <a:gd name="connsiteX50" fmla="*/ 2808883 w 4097181"/>
              <a:gd name="connsiteY50" fmla="*/ 732919 h 1108093"/>
              <a:gd name="connsiteX51" fmla="*/ 2887260 w 4097181"/>
              <a:gd name="connsiteY51" fmla="*/ 654542 h 1108093"/>
              <a:gd name="connsiteX52" fmla="*/ 2938466 w 4097181"/>
              <a:gd name="connsiteY52" fmla="*/ 724322 h 1108093"/>
              <a:gd name="connsiteX53" fmla="*/ 3036176 w 4097181"/>
              <a:gd name="connsiteY53" fmla="*/ 590927 h 1108093"/>
              <a:gd name="connsiteX54" fmla="*/ 3107761 w 4097181"/>
              <a:gd name="connsiteY54" fmla="*/ 571210 h 1108093"/>
              <a:gd name="connsiteX55" fmla="*/ 3108283 w 4097181"/>
              <a:gd name="connsiteY55" fmla="*/ 599035 h 1108093"/>
              <a:gd name="connsiteX56" fmla="*/ 3135454 w 4097181"/>
              <a:gd name="connsiteY56" fmla="*/ 850485 h 1108093"/>
              <a:gd name="connsiteX57" fmla="*/ 3174643 w 4097181"/>
              <a:gd name="connsiteY57" fmla="*/ 837422 h 1108093"/>
              <a:gd name="connsiteX58" fmla="*/ 3187705 w 4097181"/>
              <a:gd name="connsiteY58" fmla="*/ 798233 h 1108093"/>
              <a:gd name="connsiteX59" fmla="*/ 3226894 w 4097181"/>
              <a:gd name="connsiteY59" fmla="*/ 759045 h 1108093"/>
              <a:gd name="connsiteX60" fmla="*/ 3253020 w 4097181"/>
              <a:gd name="connsiteY60" fmla="*/ 719856 h 1108093"/>
              <a:gd name="connsiteX61" fmla="*/ 3360135 w 4097181"/>
              <a:gd name="connsiteY61" fmla="*/ 633758 h 1108093"/>
              <a:gd name="connsiteX62" fmla="*/ 3396711 w 4097181"/>
              <a:gd name="connsiteY62" fmla="*/ 719856 h 1108093"/>
              <a:gd name="connsiteX63" fmla="*/ 3357523 w 4097181"/>
              <a:gd name="connsiteY63" fmla="*/ 759045 h 1108093"/>
              <a:gd name="connsiteX64" fmla="*/ 3331397 w 4097181"/>
              <a:gd name="connsiteY64" fmla="*/ 837422 h 1108093"/>
              <a:gd name="connsiteX65" fmla="*/ 3318334 w 4097181"/>
              <a:gd name="connsiteY65" fmla="*/ 889673 h 1108093"/>
              <a:gd name="connsiteX66" fmla="*/ 3383648 w 4097181"/>
              <a:gd name="connsiteY66" fmla="*/ 876611 h 1108093"/>
              <a:gd name="connsiteX67" fmla="*/ 3422837 w 4097181"/>
              <a:gd name="connsiteY67" fmla="*/ 837422 h 1108093"/>
              <a:gd name="connsiteX68" fmla="*/ 3684094 w 4097181"/>
              <a:gd name="connsiteY68" fmla="*/ 792893 h 1108093"/>
              <a:gd name="connsiteX69" fmla="*/ 3605717 w 4097181"/>
              <a:gd name="connsiteY69" fmla="*/ 889673 h 1108093"/>
              <a:gd name="connsiteX70" fmla="*/ 3987153 w 4097181"/>
              <a:gd name="connsiteY70" fmla="*/ 755647 h 1108093"/>
              <a:gd name="connsiteX71" fmla="*/ 3839215 w 4097181"/>
              <a:gd name="connsiteY71" fmla="*/ 957884 h 1108093"/>
              <a:gd name="connsiteX72" fmla="*/ 4096358 w 4097181"/>
              <a:gd name="connsiteY72" fmla="*/ 1037638 h 1108093"/>
              <a:gd name="connsiteX73" fmla="*/ 3736345 w 4097181"/>
              <a:gd name="connsiteY73" fmla="*/ 1020302 h 1108093"/>
              <a:gd name="connsiteX74" fmla="*/ 3540403 w 4097181"/>
              <a:gd name="connsiteY74" fmla="*/ 1059491 h 1108093"/>
              <a:gd name="connsiteX75" fmla="*/ 3448963 w 4097181"/>
              <a:gd name="connsiteY75" fmla="*/ 1098679 h 1108093"/>
              <a:gd name="connsiteX76" fmla="*/ 1233958 w 4097181"/>
              <a:gd name="connsiteY76" fmla="*/ 858965 h 1108093"/>
              <a:gd name="connsiteX77" fmla="*/ 1229845 w 4097181"/>
              <a:gd name="connsiteY77" fmla="*/ 1074059 h 1108093"/>
              <a:gd name="connsiteX78" fmla="*/ 1047487 w 4097181"/>
              <a:gd name="connsiteY78" fmla="*/ 1062502 h 1108093"/>
              <a:gd name="connsiteX79" fmla="*/ 933057 w 4097181"/>
              <a:gd name="connsiteY79" fmla="*/ 1070856 h 1108093"/>
              <a:gd name="connsiteX80" fmla="*/ 686848 w 4097181"/>
              <a:gd name="connsiteY80" fmla="*/ 1083479 h 1108093"/>
              <a:gd name="connsiteX81" fmla="*/ 519160 w 4097181"/>
              <a:gd name="connsiteY81" fmla="*/ 1070931 h 1108093"/>
              <a:gd name="connsiteX82" fmla="*/ 442809 w 4097181"/>
              <a:gd name="connsiteY82" fmla="*/ 1060997 h 1108093"/>
              <a:gd name="connsiteX83" fmla="*/ 376808 w 4097181"/>
              <a:gd name="connsiteY83" fmla="*/ 1046865 h 1108093"/>
              <a:gd name="connsiteX84" fmla="*/ 53089 w 4097181"/>
              <a:gd name="connsiteY84" fmla="*/ 1050508 h 1108093"/>
              <a:gd name="connsiteX85" fmla="*/ 11275 w 4097181"/>
              <a:gd name="connsiteY85" fmla="*/ 1052090 h 1108093"/>
              <a:gd name="connsiteX86" fmla="*/ 8149 w 4097181"/>
              <a:gd name="connsiteY86" fmla="*/ 954987 h 1108093"/>
              <a:gd name="connsiteX87" fmla="*/ 13431 w 4097181"/>
              <a:gd name="connsiteY87" fmla="*/ 211665 h 1108093"/>
              <a:gd name="connsiteX88" fmla="*/ 11341 w 4097181"/>
              <a:gd name="connsiteY88" fmla="*/ 226428 h 1108093"/>
              <a:gd name="connsiteX0" fmla="*/ 13431 w 4097181"/>
              <a:gd name="connsiteY0" fmla="*/ 327971 h 1108093"/>
              <a:gd name="connsiteX1" fmla="*/ 368 w 4097181"/>
              <a:gd name="connsiteY1" fmla="*/ 249593 h 1108093"/>
              <a:gd name="connsiteX2" fmla="*/ 2459 w 4097181"/>
              <a:gd name="connsiteY2" fmla="*/ 192632 h 1108093"/>
              <a:gd name="connsiteX3" fmla="*/ 26494 w 4097181"/>
              <a:gd name="connsiteY3" fmla="*/ 66713 h 1108093"/>
              <a:gd name="connsiteX4" fmla="*/ 55232 w 4097181"/>
              <a:gd name="connsiteY4" fmla="*/ 275037 h 1108093"/>
              <a:gd name="connsiteX5" fmla="*/ 522883 w 4097181"/>
              <a:gd name="connsiteY5" fmla="*/ 40588 h 1108093"/>
              <a:gd name="connsiteX6" fmla="*/ 575134 w 4097181"/>
              <a:gd name="connsiteY6" fmla="*/ 1399 h 1108093"/>
              <a:gd name="connsiteX7" fmla="*/ 720393 w 4097181"/>
              <a:gd name="connsiteY7" fmla="*/ 17666 h 1108093"/>
              <a:gd name="connsiteX8" fmla="*/ 547375 w 4097181"/>
              <a:gd name="connsiteY8" fmla="*/ 100597 h 1108093"/>
              <a:gd name="connsiteX9" fmla="*/ 443461 w 4097181"/>
              <a:gd name="connsiteY9" fmla="*/ 241190 h 1108093"/>
              <a:gd name="connsiteX10" fmla="*/ 674935 w 4097181"/>
              <a:gd name="connsiteY10" fmla="*/ 144216 h 1108093"/>
              <a:gd name="connsiteX11" fmla="*/ 736590 w 4097181"/>
              <a:gd name="connsiteY11" fmla="*/ 90265 h 1108093"/>
              <a:gd name="connsiteX12" fmla="*/ 967020 w 4097181"/>
              <a:gd name="connsiteY12" fmla="*/ 79776 h 1108093"/>
              <a:gd name="connsiteX13" fmla="*/ 810265 w 4097181"/>
              <a:gd name="connsiteY13" fmla="*/ 105902 h 1108093"/>
              <a:gd name="connsiteX14" fmla="*/ 758014 w 4097181"/>
              <a:gd name="connsiteY14" fmla="*/ 145091 h 1108093"/>
              <a:gd name="connsiteX15" fmla="*/ 705763 w 4097181"/>
              <a:gd name="connsiteY15" fmla="*/ 171216 h 1108093"/>
              <a:gd name="connsiteX16" fmla="*/ 749589 w 4097181"/>
              <a:gd name="connsiteY16" fmla="*/ 317275 h 1108093"/>
              <a:gd name="connsiteX17" fmla="*/ 1022340 w 4097181"/>
              <a:gd name="connsiteY17" fmla="*/ 227779 h 1108093"/>
              <a:gd name="connsiteX18" fmla="*/ 1267466 w 4097181"/>
              <a:gd name="connsiteY18" fmla="*/ 277855 h 1108093"/>
              <a:gd name="connsiteX19" fmla="*/ 1097648 w 4097181"/>
              <a:gd name="connsiteY19" fmla="*/ 275719 h 1108093"/>
              <a:gd name="connsiteX20" fmla="*/ 1071523 w 4097181"/>
              <a:gd name="connsiteY20" fmla="*/ 314908 h 1108093"/>
              <a:gd name="connsiteX21" fmla="*/ 1032334 w 4097181"/>
              <a:gd name="connsiteY21" fmla="*/ 354096 h 1108093"/>
              <a:gd name="connsiteX22" fmla="*/ 914180 w 4097181"/>
              <a:gd name="connsiteY22" fmla="*/ 439745 h 1108093"/>
              <a:gd name="connsiteX23" fmla="*/ 812879 w 4097181"/>
              <a:gd name="connsiteY23" fmla="*/ 648713 h 1108093"/>
              <a:gd name="connsiteX24" fmla="*/ 1267465 w 4097181"/>
              <a:gd name="connsiteY24" fmla="*/ 367159 h 1108093"/>
              <a:gd name="connsiteX25" fmla="*/ 1196338 w 4097181"/>
              <a:gd name="connsiteY25" fmla="*/ 496269 h 1108093"/>
              <a:gd name="connsiteX26" fmla="*/ 1265898 w 4097181"/>
              <a:gd name="connsiteY26" fmla="*/ 512743 h 1108093"/>
              <a:gd name="connsiteX27" fmla="*/ 1646288 w 4097181"/>
              <a:gd name="connsiteY27" fmla="*/ 301845 h 1108093"/>
              <a:gd name="connsiteX28" fmla="*/ 1907545 w 4097181"/>
              <a:gd name="connsiteY28" fmla="*/ 341033 h 1108093"/>
              <a:gd name="connsiteX29" fmla="*/ 1980176 w 4097181"/>
              <a:gd name="connsiteY29" fmla="*/ 318988 h 1108093"/>
              <a:gd name="connsiteX30" fmla="*/ 1823421 w 4097181"/>
              <a:gd name="connsiteY30" fmla="*/ 359243 h 1108093"/>
              <a:gd name="connsiteX31" fmla="*/ 1713627 w 4097181"/>
              <a:gd name="connsiteY31" fmla="*/ 402062 h 1108093"/>
              <a:gd name="connsiteX32" fmla="*/ 1565298 w 4097181"/>
              <a:gd name="connsiteY32" fmla="*/ 527119 h 1108093"/>
              <a:gd name="connsiteX33" fmla="*/ 1751248 w 4097181"/>
              <a:gd name="connsiteY33" fmla="*/ 477428 h 1108093"/>
              <a:gd name="connsiteX34" fmla="*/ 1789980 w 4097181"/>
              <a:gd name="connsiteY34" fmla="*/ 589228 h 1108093"/>
              <a:gd name="connsiteX35" fmla="*/ 1829168 w 4097181"/>
              <a:gd name="connsiteY35" fmla="*/ 563102 h 1108093"/>
              <a:gd name="connsiteX36" fmla="*/ 1868357 w 4097181"/>
              <a:gd name="connsiteY36" fmla="*/ 510851 h 1108093"/>
              <a:gd name="connsiteX37" fmla="*/ 1933671 w 4097181"/>
              <a:gd name="connsiteY37" fmla="*/ 406348 h 1108093"/>
              <a:gd name="connsiteX38" fmla="*/ 1972860 w 4097181"/>
              <a:gd name="connsiteY38" fmla="*/ 393285 h 1108093"/>
              <a:gd name="connsiteX39" fmla="*/ 2012048 w 4097181"/>
              <a:gd name="connsiteY39" fmla="*/ 563102 h 1108093"/>
              <a:gd name="connsiteX40" fmla="*/ 2051237 w 4097181"/>
              <a:gd name="connsiteY40" fmla="*/ 510851 h 1108093"/>
              <a:gd name="connsiteX41" fmla="*/ 2090425 w 4097181"/>
              <a:gd name="connsiteY41" fmla="*/ 484725 h 1108093"/>
              <a:gd name="connsiteX42" fmla="*/ 2103488 w 4097181"/>
              <a:gd name="connsiteY42" fmla="*/ 680668 h 1108093"/>
              <a:gd name="connsiteX43" fmla="*/ 2364745 w 4097181"/>
              <a:gd name="connsiteY43" fmla="*/ 641479 h 1108093"/>
              <a:gd name="connsiteX44" fmla="*/ 2426924 w 4097181"/>
              <a:gd name="connsiteY44" fmla="*/ 723692 h 1108093"/>
              <a:gd name="connsiteX45" fmla="*/ 2665191 w 4097181"/>
              <a:gd name="connsiteY45" fmla="*/ 550039 h 1108093"/>
              <a:gd name="connsiteX46" fmla="*/ 2778578 w 4097181"/>
              <a:gd name="connsiteY46" fmla="*/ 548971 h 1108093"/>
              <a:gd name="connsiteX47" fmla="*/ 2668260 w 4097181"/>
              <a:gd name="connsiteY47" fmla="*/ 614027 h 1108093"/>
              <a:gd name="connsiteX48" fmla="*/ 2678254 w 4097181"/>
              <a:gd name="connsiteY48" fmla="*/ 719856 h 1108093"/>
              <a:gd name="connsiteX49" fmla="*/ 2704380 w 4097181"/>
              <a:gd name="connsiteY49" fmla="*/ 772108 h 1108093"/>
              <a:gd name="connsiteX50" fmla="*/ 2808883 w 4097181"/>
              <a:gd name="connsiteY50" fmla="*/ 732919 h 1108093"/>
              <a:gd name="connsiteX51" fmla="*/ 2887260 w 4097181"/>
              <a:gd name="connsiteY51" fmla="*/ 654542 h 1108093"/>
              <a:gd name="connsiteX52" fmla="*/ 2938466 w 4097181"/>
              <a:gd name="connsiteY52" fmla="*/ 724322 h 1108093"/>
              <a:gd name="connsiteX53" fmla="*/ 3036176 w 4097181"/>
              <a:gd name="connsiteY53" fmla="*/ 590927 h 1108093"/>
              <a:gd name="connsiteX54" fmla="*/ 3107761 w 4097181"/>
              <a:gd name="connsiteY54" fmla="*/ 571210 h 1108093"/>
              <a:gd name="connsiteX55" fmla="*/ 3108283 w 4097181"/>
              <a:gd name="connsiteY55" fmla="*/ 599035 h 1108093"/>
              <a:gd name="connsiteX56" fmla="*/ 3135454 w 4097181"/>
              <a:gd name="connsiteY56" fmla="*/ 850485 h 1108093"/>
              <a:gd name="connsiteX57" fmla="*/ 3174643 w 4097181"/>
              <a:gd name="connsiteY57" fmla="*/ 837422 h 1108093"/>
              <a:gd name="connsiteX58" fmla="*/ 3187705 w 4097181"/>
              <a:gd name="connsiteY58" fmla="*/ 798233 h 1108093"/>
              <a:gd name="connsiteX59" fmla="*/ 3226894 w 4097181"/>
              <a:gd name="connsiteY59" fmla="*/ 759045 h 1108093"/>
              <a:gd name="connsiteX60" fmla="*/ 3253020 w 4097181"/>
              <a:gd name="connsiteY60" fmla="*/ 719856 h 1108093"/>
              <a:gd name="connsiteX61" fmla="*/ 3360135 w 4097181"/>
              <a:gd name="connsiteY61" fmla="*/ 633758 h 1108093"/>
              <a:gd name="connsiteX62" fmla="*/ 3396711 w 4097181"/>
              <a:gd name="connsiteY62" fmla="*/ 719856 h 1108093"/>
              <a:gd name="connsiteX63" fmla="*/ 3357523 w 4097181"/>
              <a:gd name="connsiteY63" fmla="*/ 759045 h 1108093"/>
              <a:gd name="connsiteX64" fmla="*/ 3331397 w 4097181"/>
              <a:gd name="connsiteY64" fmla="*/ 837422 h 1108093"/>
              <a:gd name="connsiteX65" fmla="*/ 3318334 w 4097181"/>
              <a:gd name="connsiteY65" fmla="*/ 889673 h 1108093"/>
              <a:gd name="connsiteX66" fmla="*/ 3383648 w 4097181"/>
              <a:gd name="connsiteY66" fmla="*/ 876611 h 1108093"/>
              <a:gd name="connsiteX67" fmla="*/ 3422837 w 4097181"/>
              <a:gd name="connsiteY67" fmla="*/ 837422 h 1108093"/>
              <a:gd name="connsiteX68" fmla="*/ 3684094 w 4097181"/>
              <a:gd name="connsiteY68" fmla="*/ 792893 h 1108093"/>
              <a:gd name="connsiteX69" fmla="*/ 3605717 w 4097181"/>
              <a:gd name="connsiteY69" fmla="*/ 889673 h 1108093"/>
              <a:gd name="connsiteX70" fmla="*/ 3987153 w 4097181"/>
              <a:gd name="connsiteY70" fmla="*/ 755647 h 1108093"/>
              <a:gd name="connsiteX71" fmla="*/ 3839215 w 4097181"/>
              <a:gd name="connsiteY71" fmla="*/ 957884 h 1108093"/>
              <a:gd name="connsiteX72" fmla="*/ 4096358 w 4097181"/>
              <a:gd name="connsiteY72" fmla="*/ 1037638 h 1108093"/>
              <a:gd name="connsiteX73" fmla="*/ 3736345 w 4097181"/>
              <a:gd name="connsiteY73" fmla="*/ 1020302 h 1108093"/>
              <a:gd name="connsiteX74" fmla="*/ 3540403 w 4097181"/>
              <a:gd name="connsiteY74" fmla="*/ 1059491 h 1108093"/>
              <a:gd name="connsiteX75" fmla="*/ 3448963 w 4097181"/>
              <a:gd name="connsiteY75" fmla="*/ 1098679 h 1108093"/>
              <a:gd name="connsiteX76" fmla="*/ 1233958 w 4097181"/>
              <a:gd name="connsiteY76" fmla="*/ 858965 h 1108093"/>
              <a:gd name="connsiteX77" fmla="*/ 1229845 w 4097181"/>
              <a:gd name="connsiteY77" fmla="*/ 1074059 h 1108093"/>
              <a:gd name="connsiteX78" fmla="*/ 1047487 w 4097181"/>
              <a:gd name="connsiteY78" fmla="*/ 1062502 h 1108093"/>
              <a:gd name="connsiteX79" fmla="*/ 933057 w 4097181"/>
              <a:gd name="connsiteY79" fmla="*/ 1070856 h 1108093"/>
              <a:gd name="connsiteX80" fmla="*/ 686848 w 4097181"/>
              <a:gd name="connsiteY80" fmla="*/ 1083479 h 1108093"/>
              <a:gd name="connsiteX81" fmla="*/ 519160 w 4097181"/>
              <a:gd name="connsiteY81" fmla="*/ 1070931 h 1108093"/>
              <a:gd name="connsiteX82" fmla="*/ 442809 w 4097181"/>
              <a:gd name="connsiteY82" fmla="*/ 1060997 h 1108093"/>
              <a:gd name="connsiteX83" fmla="*/ 376808 w 4097181"/>
              <a:gd name="connsiteY83" fmla="*/ 1046865 h 1108093"/>
              <a:gd name="connsiteX84" fmla="*/ 53089 w 4097181"/>
              <a:gd name="connsiteY84" fmla="*/ 1050508 h 1108093"/>
              <a:gd name="connsiteX85" fmla="*/ 11275 w 4097181"/>
              <a:gd name="connsiteY85" fmla="*/ 1052090 h 1108093"/>
              <a:gd name="connsiteX86" fmla="*/ 8149 w 4097181"/>
              <a:gd name="connsiteY86" fmla="*/ 954987 h 1108093"/>
              <a:gd name="connsiteX87" fmla="*/ 13431 w 4097181"/>
              <a:gd name="connsiteY87" fmla="*/ 211665 h 1108093"/>
              <a:gd name="connsiteX88" fmla="*/ 11341 w 4097181"/>
              <a:gd name="connsiteY88" fmla="*/ 226428 h 1108093"/>
              <a:gd name="connsiteX0" fmla="*/ 13431 w 4097181"/>
              <a:gd name="connsiteY0" fmla="*/ 327971 h 1108093"/>
              <a:gd name="connsiteX1" fmla="*/ 368 w 4097181"/>
              <a:gd name="connsiteY1" fmla="*/ 249593 h 1108093"/>
              <a:gd name="connsiteX2" fmla="*/ 2459 w 4097181"/>
              <a:gd name="connsiteY2" fmla="*/ 192632 h 1108093"/>
              <a:gd name="connsiteX3" fmla="*/ 26494 w 4097181"/>
              <a:gd name="connsiteY3" fmla="*/ 66713 h 1108093"/>
              <a:gd name="connsiteX4" fmla="*/ 55232 w 4097181"/>
              <a:gd name="connsiteY4" fmla="*/ 275037 h 1108093"/>
              <a:gd name="connsiteX5" fmla="*/ 522883 w 4097181"/>
              <a:gd name="connsiteY5" fmla="*/ 40588 h 1108093"/>
              <a:gd name="connsiteX6" fmla="*/ 575134 w 4097181"/>
              <a:gd name="connsiteY6" fmla="*/ 1399 h 1108093"/>
              <a:gd name="connsiteX7" fmla="*/ 720393 w 4097181"/>
              <a:gd name="connsiteY7" fmla="*/ 17666 h 1108093"/>
              <a:gd name="connsiteX8" fmla="*/ 547375 w 4097181"/>
              <a:gd name="connsiteY8" fmla="*/ 100597 h 1108093"/>
              <a:gd name="connsiteX9" fmla="*/ 443461 w 4097181"/>
              <a:gd name="connsiteY9" fmla="*/ 241190 h 1108093"/>
              <a:gd name="connsiteX10" fmla="*/ 674935 w 4097181"/>
              <a:gd name="connsiteY10" fmla="*/ 144216 h 1108093"/>
              <a:gd name="connsiteX11" fmla="*/ 736590 w 4097181"/>
              <a:gd name="connsiteY11" fmla="*/ 90265 h 1108093"/>
              <a:gd name="connsiteX12" fmla="*/ 967020 w 4097181"/>
              <a:gd name="connsiteY12" fmla="*/ 79776 h 1108093"/>
              <a:gd name="connsiteX13" fmla="*/ 810265 w 4097181"/>
              <a:gd name="connsiteY13" fmla="*/ 105902 h 1108093"/>
              <a:gd name="connsiteX14" fmla="*/ 758014 w 4097181"/>
              <a:gd name="connsiteY14" fmla="*/ 145091 h 1108093"/>
              <a:gd name="connsiteX15" fmla="*/ 705763 w 4097181"/>
              <a:gd name="connsiteY15" fmla="*/ 171216 h 1108093"/>
              <a:gd name="connsiteX16" fmla="*/ 749589 w 4097181"/>
              <a:gd name="connsiteY16" fmla="*/ 317275 h 1108093"/>
              <a:gd name="connsiteX17" fmla="*/ 1022340 w 4097181"/>
              <a:gd name="connsiteY17" fmla="*/ 227779 h 1108093"/>
              <a:gd name="connsiteX18" fmla="*/ 1267466 w 4097181"/>
              <a:gd name="connsiteY18" fmla="*/ 277855 h 1108093"/>
              <a:gd name="connsiteX19" fmla="*/ 1097648 w 4097181"/>
              <a:gd name="connsiteY19" fmla="*/ 275719 h 1108093"/>
              <a:gd name="connsiteX20" fmla="*/ 1071523 w 4097181"/>
              <a:gd name="connsiteY20" fmla="*/ 314908 h 1108093"/>
              <a:gd name="connsiteX21" fmla="*/ 1032334 w 4097181"/>
              <a:gd name="connsiteY21" fmla="*/ 354096 h 1108093"/>
              <a:gd name="connsiteX22" fmla="*/ 914180 w 4097181"/>
              <a:gd name="connsiteY22" fmla="*/ 439745 h 1108093"/>
              <a:gd name="connsiteX23" fmla="*/ 812879 w 4097181"/>
              <a:gd name="connsiteY23" fmla="*/ 648713 h 1108093"/>
              <a:gd name="connsiteX24" fmla="*/ 1267465 w 4097181"/>
              <a:gd name="connsiteY24" fmla="*/ 367159 h 1108093"/>
              <a:gd name="connsiteX25" fmla="*/ 1196338 w 4097181"/>
              <a:gd name="connsiteY25" fmla="*/ 496269 h 1108093"/>
              <a:gd name="connsiteX26" fmla="*/ 1265898 w 4097181"/>
              <a:gd name="connsiteY26" fmla="*/ 512743 h 1108093"/>
              <a:gd name="connsiteX27" fmla="*/ 1646288 w 4097181"/>
              <a:gd name="connsiteY27" fmla="*/ 301845 h 1108093"/>
              <a:gd name="connsiteX28" fmla="*/ 1907545 w 4097181"/>
              <a:gd name="connsiteY28" fmla="*/ 341033 h 1108093"/>
              <a:gd name="connsiteX29" fmla="*/ 1980176 w 4097181"/>
              <a:gd name="connsiteY29" fmla="*/ 318988 h 1108093"/>
              <a:gd name="connsiteX30" fmla="*/ 1823421 w 4097181"/>
              <a:gd name="connsiteY30" fmla="*/ 359243 h 1108093"/>
              <a:gd name="connsiteX31" fmla="*/ 1713627 w 4097181"/>
              <a:gd name="connsiteY31" fmla="*/ 402062 h 1108093"/>
              <a:gd name="connsiteX32" fmla="*/ 1565298 w 4097181"/>
              <a:gd name="connsiteY32" fmla="*/ 527119 h 1108093"/>
              <a:gd name="connsiteX33" fmla="*/ 1751248 w 4097181"/>
              <a:gd name="connsiteY33" fmla="*/ 477428 h 1108093"/>
              <a:gd name="connsiteX34" fmla="*/ 1789980 w 4097181"/>
              <a:gd name="connsiteY34" fmla="*/ 589228 h 1108093"/>
              <a:gd name="connsiteX35" fmla="*/ 1829168 w 4097181"/>
              <a:gd name="connsiteY35" fmla="*/ 563102 h 1108093"/>
              <a:gd name="connsiteX36" fmla="*/ 1868357 w 4097181"/>
              <a:gd name="connsiteY36" fmla="*/ 510851 h 1108093"/>
              <a:gd name="connsiteX37" fmla="*/ 1933671 w 4097181"/>
              <a:gd name="connsiteY37" fmla="*/ 406348 h 1108093"/>
              <a:gd name="connsiteX38" fmla="*/ 1972860 w 4097181"/>
              <a:gd name="connsiteY38" fmla="*/ 393285 h 1108093"/>
              <a:gd name="connsiteX39" fmla="*/ 2012048 w 4097181"/>
              <a:gd name="connsiteY39" fmla="*/ 563102 h 1108093"/>
              <a:gd name="connsiteX40" fmla="*/ 2051237 w 4097181"/>
              <a:gd name="connsiteY40" fmla="*/ 510851 h 1108093"/>
              <a:gd name="connsiteX41" fmla="*/ 2090425 w 4097181"/>
              <a:gd name="connsiteY41" fmla="*/ 484725 h 1108093"/>
              <a:gd name="connsiteX42" fmla="*/ 2103488 w 4097181"/>
              <a:gd name="connsiteY42" fmla="*/ 680668 h 1108093"/>
              <a:gd name="connsiteX43" fmla="*/ 2364745 w 4097181"/>
              <a:gd name="connsiteY43" fmla="*/ 641479 h 1108093"/>
              <a:gd name="connsiteX44" fmla="*/ 2426924 w 4097181"/>
              <a:gd name="connsiteY44" fmla="*/ 723692 h 1108093"/>
              <a:gd name="connsiteX45" fmla="*/ 2665191 w 4097181"/>
              <a:gd name="connsiteY45" fmla="*/ 550039 h 1108093"/>
              <a:gd name="connsiteX46" fmla="*/ 2778578 w 4097181"/>
              <a:gd name="connsiteY46" fmla="*/ 548971 h 1108093"/>
              <a:gd name="connsiteX47" fmla="*/ 2668260 w 4097181"/>
              <a:gd name="connsiteY47" fmla="*/ 614027 h 1108093"/>
              <a:gd name="connsiteX48" fmla="*/ 2678254 w 4097181"/>
              <a:gd name="connsiteY48" fmla="*/ 719856 h 1108093"/>
              <a:gd name="connsiteX49" fmla="*/ 2704380 w 4097181"/>
              <a:gd name="connsiteY49" fmla="*/ 772108 h 1108093"/>
              <a:gd name="connsiteX50" fmla="*/ 2808883 w 4097181"/>
              <a:gd name="connsiteY50" fmla="*/ 732919 h 1108093"/>
              <a:gd name="connsiteX51" fmla="*/ 2887260 w 4097181"/>
              <a:gd name="connsiteY51" fmla="*/ 654542 h 1108093"/>
              <a:gd name="connsiteX52" fmla="*/ 2938466 w 4097181"/>
              <a:gd name="connsiteY52" fmla="*/ 724322 h 1108093"/>
              <a:gd name="connsiteX53" fmla="*/ 3036176 w 4097181"/>
              <a:gd name="connsiteY53" fmla="*/ 590927 h 1108093"/>
              <a:gd name="connsiteX54" fmla="*/ 3107761 w 4097181"/>
              <a:gd name="connsiteY54" fmla="*/ 571210 h 1108093"/>
              <a:gd name="connsiteX55" fmla="*/ 3108283 w 4097181"/>
              <a:gd name="connsiteY55" fmla="*/ 599035 h 1108093"/>
              <a:gd name="connsiteX56" fmla="*/ 3135454 w 4097181"/>
              <a:gd name="connsiteY56" fmla="*/ 850485 h 1108093"/>
              <a:gd name="connsiteX57" fmla="*/ 3174643 w 4097181"/>
              <a:gd name="connsiteY57" fmla="*/ 837422 h 1108093"/>
              <a:gd name="connsiteX58" fmla="*/ 3187705 w 4097181"/>
              <a:gd name="connsiteY58" fmla="*/ 798233 h 1108093"/>
              <a:gd name="connsiteX59" fmla="*/ 3226894 w 4097181"/>
              <a:gd name="connsiteY59" fmla="*/ 759045 h 1108093"/>
              <a:gd name="connsiteX60" fmla="*/ 3253020 w 4097181"/>
              <a:gd name="connsiteY60" fmla="*/ 719856 h 1108093"/>
              <a:gd name="connsiteX61" fmla="*/ 3360135 w 4097181"/>
              <a:gd name="connsiteY61" fmla="*/ 633758 h 1108093"/>
              <a:gd name="connsiteX62" fmla="*/ 3396711 w 4097181"/>
              <a:gd name="connsiteY62" fmla="*/ 719856 h 1108093"/>
              <a:gd name="connsiteX63" fmla="*/ 3357523 w 4097181"/>
              <a:gd name="connsiteY63" fmla="*/ 759045 h 1108093"/>
              <a:gd name="connsiteX64" fmla="*/ 3331397 w 4097181"/>
              <a:gd name="connsiteY64" fmla="*/ 837422 h 1108093"/>
              <a:gd name="connsiteX65" fmla="*/ 3318334 w 4097181"/>
              <a:gd name="connsiteY65" fmla="*/ 889673 h 1108093"/>
              <a:gd name="connsiteX66" fmla="*/ 3383648 w 4097181"/>
              <a:gd name="connsiteY66" fmla="*/ 876611 h 1108093"/>
              <a:gd name="connsiteX67" fmla="*/ 3422837 w 4097181"/>
              <a:gd name="connsiteY67" fmla="*/ 837422 h 1108093"/>
              <a:gd name="connsiteX68" fmla="*/ 3684094 w 4097181"/>
              <a:gd name="connsiteY68" fmla="*/ 792893 h 1108093"/>
              <a:gd name="connsiteX69" fmla="*/ 3605717 w 4097181"/>
              <a:gd name="connsiteY69" fmla="*/ 889673 h 1108093"/>
              <a:gd name="connsiteX70" fmla="*/ 3987153 w 4097181"/>
              <a:gd name="connsiteY70" fmla="*/ 755647 h 1108093"/>
              <a:gd name="connsiteX71" fmla="*/ 3839215 w 4097181"/>
              <a:gd name="connsiteY71" fmla="*/ 957884 h 1108093"/>
              <a:gd name="connsiteX72" fmla="*/ 4096358 w 4097181"/>
              <a:gd name="connsiteY72" fmla="*/ 1037638 h 1108093"/>
              <a:gd name="connsiteX73" fmla="*/ 3736345 w 4097181"/>
              <a:gd name="connsiteY73" fmla="*/ 1020302 h 1108093"/>
              <a:gd name="connsiteX74" fmla="*/ 3540403 w 4097181"/>
              <a:gd name="connsiteY74" fmla="*/ 1059491 h 1108093"/>
              <a:gd name="connsiteX75" fmla="*/ 3448963 w 4097181"/>
              <a:gd name="connsiteY75" fmla="*/ 1098679 h 1108093"/>
              <a:gd name="connsiteX76" fmla="*/ 1718330 w 4097181"/>
              <a:gd name="connsiteY76" fmla="*/ 858965 h 1108093"/>
              <a:gd name="connsiteX77" fmla="*/ 1229845 w 4097181"/>
              <a:gd name="connsiteY77" fmla="*/ 1074059 h 1108093"/>
              <a:gd name="connsiteX78" fmla="*/ 1047487 w 4097181"/>
              <a:gd name="connsiteY78" fmla="*/ 1062502 h 1108093"/>
              <a:gd name="connsiteX79" fmla="*/ 933057 w 4097181"/>
              <a:gd name="connsiteY79" fmla="*/ 1070856 h 1108093"/>
              <a:gd name="connsiteX80" fmla="*/ 686848 w 4097181"/>
              <a:gd name="connsiteY80" fmla="*/ 1083479 h 1108093"/>
              <a:gd name="connsiteX81" fmla="*/ 519160 w 4097181"/>
              <a:gd name="connsiteY81" fmla="*/ 1070931 h 1108093"/>
              <a:gd name="connsiteX82" fmla="*/ 442809 w 4097181"/>
              <a:gd name="connsiteY82" fmla="*/ 1060997 h 1108093"/>
              <a:gd name="connsiteX83" fmla="*/ 376808 w 4097181"/>
              <a:gd name="connsiteY83" fmla="*/ 1046865 h 1108093"/>
              <a:gd name="connsiteX84" fmla="*/ 53089 w 4097181"/>
              <a:gd name="connsiteY84" fmla="*/ 1050508 h 1108093"/>
              <a:gd name="connsiteX85" fmla="*/ 11275 w 4097181"/>
              <a:gd name="connsiteY85" fmla="*/ 1052090 h 1108093"/>
              <a:gd name="connsiteX86" fmla="*/ 8149 w 4097181"/>
              <a:gd name="connsiteY86" fmla="*/ 954987 h 1108093"/>
              <a:gd name="connsiteX87" fmla="*/ 13431 w 4097181"/>
              <a:gd name="connsiteY87" fmla="*/ 211665 h 1108093"/>
              <a:gd name="connsiteX88" fmla="*/ 11341 w 4097181"/>
              <a:gd name="connsiteY88" fmla="*/ 226428 h 1108093"/>
              <a:gd name="connsiteX0" fmla="*/ 13431 w 4097181"/>
              <a:gd name="connsiteY0" fmla="*/ 327971 h 1108093"/>
              <a:gd name="connsiteX1" fmla="*/ 368 w 4097181"/>
              <a:gd name="connsiteY1" fmla="*/ 249593 h 1108093"/>
              <a:gd name="connsiteX2" fmla="*/ 2459 w 4097181"/>
              <a:gd name="connsiteY2" fmla="*/ 192632 h 1108093"/>
              <a:gd name="connsiteX3" fmla="*/ 26494 w 4097181"/>
              <a:gd name="connsiteY3" fmla="*/ 66713 h 1108093"/>
              <a:gd name="connsiteX4" fmla="*/ 55232 w 4097181"/>
              <a:gd name="connsiteY4" fmla="*/ 275037 h 1108093"/>
              <a:gd name="connsiteX5" fmla="*/ 522883 w 4097181"/>
              <a:gd name="connsiteY5" fmla="*/ 40588 h 1108093"/>
              <a:gd name="connsiteX6" fmla="*/ 575134 w 4097181"/>
              <a:gd name="connsiteY6" fmla="*/ 1399 h 1108093"/>
              <a:gd name="connsiteX7" fmla="*/ 720393 w 4097181"/>
              <a:gd name="connsiteY7" fmla="*/ 17666 h 1108093"/>
              <a:gd name="connsiteX8" fmla="*/ 547375 w 4097181"/>
              <a:gd name="connsiteY8" fmla="*/ 100597 h 1108093"/>
              <a:gd name="connsiteX9" fmla="*/ 443461 w 4097181"/>
              <a:gd name="connsiteY9" fmla="*/ 241190 h 1108093"/>
              <a:gd name="connsiteX10" fmla="*/ 674935 w 4097181"/>
              <a:gd name="connsiteY10" fmla="*/ 144216 h 1108093"/>
              <a:gd name="connsiteX11" fmla="*/ 736590 w 4097181"/>
              <a:gd name="connsiteY11" fmla="*/ 90265 h 1108093"/>
              <a:gd name="connsiteX12" fmla="*/ 967020 w 4097181"/>
              <a:gd name="connsiteY12" fmla="*/ 79776 h 1108093"/>
              <a:gd name="connsiteX13" fmla="*/ 810265 w 4097181"/>
              <a:gd name="connsiteY13" fmla="*/ 105902 h 1108093"/>
              <a:gd name="connsiteX14" fmla="*/ 758014 w 4097181"/>
              <a:gd name="connsiteY14" fmla="*/ 145091 h 1108093"/>
              <a:gd name="connsiteX15" fmla="*/ 705763 w 4097181"/>
              <a:gd name="connsiteY15" fmla="*/ 171216 h 1108093"/>
              <a:gd name="connsiteX16" fmla="*/ 749589 w 4097181"/>
              <a:gd name="connsiteY16" fmla="*/ 317275 h 1108093"/>
              <a:gd name="connsiteX17" fmla="*/ 1022340 w 4097181"/>
              <a:gd name="connsiteY17" fmla="*/ 227779 h 1108093"/>
              <a:gd name="connsiteX18" fmla="*/ 1267466 w 4097181"/>
              <a:gd name="connsiteY18" fmla="*/ 277855 h 1108093"/>
              <a:gd name="connsiteX19" fmla="*/ 1097648 w 4097181"/>
              <a:gd name="connsiteY19" fmla="*/ 275719 h 1108093"/>
              <a:gd name="connsiteX20" fmla="*/ 1071523 w 4097181"/>
              <a:gd name="connsiteY20" fmla="*/ 314908 h 1108093"/>
              <a:gd name="connsiteX21" fmla="*/ 1032334 w 4097181"/>
              <a:gd name="connsiteY21" fmla="*/ 354096 h 1108093"/>
              <a:gd name="connsiteX22" fmla="*/ 914180 w 4097181"/>
              <a:gd name="connsiteY22" fmla="*/ 439745 h 1108093"/>
              <a:gd name="connsiteX23" fmla="*/ 812879 w 4097181"/>
              <a:gd name="connsiteY23" fmla="*/ 648713 h 1108093"/>
              <a:gd name="connsiteX24" fmla="*/ 1267465 w 4097181"/>
              <a:gd name="connsiteY24" fmla="*/ 367159 h 1108093"/>
              <a:gd name="connsiteX25" fmla="*/ 1196338 w 4097181"/>
              <a:gd name="connsiteY25" fmla="*/ 496269 h 1108093"/>
              <a:gd name="connsiteX26" fmla="*/ 1265898 w 4097181"/>
              <a:gd name="connsiteY26" fmla="*/ 512743 h 1108093"/>
              <a:gd name="connsiteX27" fmla="*/ 1646288 w 4097181"/>
              <a:gd name="connsiteY27" fmla="*/ 301845 h 1108093"/>
              <a:gd name="connsiteX28" fmla="*/ 1907545 w 4097181"/>
              <a:gd name="connsiteY28" fmla="*/ 341033 h 1108093"/>
              <a:gd name="connsiteX29" fmla="*/ 1980176 w 4097181"/>
              <a:gd name="connsiteY29" fmla="*/ 318988 h 1108093"/>
              <a:gd name="connsiteX30" fmla="*/ 1823421 w 4097181"/>
              <a:gd name="connsiteY30" fmla="*/ 359243 h 1108093"/>
              <a:gd name="connsiteX31" fmla="*/ 1713627 w 4097181"/>
              <a:gd name="connsiteY31" fmla="*/ 402062 h 1108093"/>
              <a:gd name="connsiteX32" fmla="*/ 1565298 w 4097181"/>
              <a:gd name="connsiteY32" fmla="*/ 527119 h 1108093"/>
              <a:gd name="connsiteX33" fmla="*/ 1751248 w 4097181"/>
              <a:gd name="connsiteY33" fmla="*/ 477428 h 1108093"/>
              <a:gd name="connsiteX34" fmla="*/ 1789980 w 4097181"/>
              <a:gd name="connsiteY34" fmla="*/ 589228 h 1108093"/>
              <a:gd name="connsiteX35" fmla="*/ 1829168 w 4097181"/>
              <a:gd name="connsiteY35" fmla="*/ 563102 h 1108093"/>
              <a:gd name="connsiteX36" fmla="*/ 1868357 w 4097181"/>
              <a:gd name="connsiteY36" fmla="*/ 510851 h 1108093"/>
              <a:gd name="connsiteX37" fmla="*/ 1933671 w 4097181"/>
              <a:gd name="connsiteY37" fmla="*/ 406348 h 1108093"/>
              <a:gd name="connsiteX38" fmla="*/ 1972860 w 4097181"/>
              <a:gd name="connsiteY38" fmla="*/ 393285 h 1108093"/>
              <a:gd name="connsiteX39" fmla="*/ 2012048 w 4097181"/>
              <a:gd name="connsiteY39" fmla="*/ 563102 h 1108093"/>
              <a:gd name="connsiteX40" fmla="*/ 2051237 w 4097181"/>
              <a:gd name="connsiteY40" fmla="*/ 510851 h 1108093"/>
              <a:gd name="connsiteX41" fmla="*/ 2090425 w 4097181"/>
              <a:gd name="connsiteY41" fmla="*/ 484725 h 1108093"/>
              <a:gd name="connsiteX42" fmla="*/ 2103488 w 4097181"/>
              <a:gd name="connsiteY42" fmla="*/ 680668 h 1108093"/>
              <a:gd name="connsiteX43" fmla="*/ 2364745 w 4097181"/>
              <a:gd name="connsiteY43" fmla="*/ 641479 h 1108093"/>
              <a:gd name="connsiteX44" fmla="*/ 2426924 w 4097181"/>
              <a:gd name="connsiteY44" fmla="*/ 723692 h 1108093"/>
              <a:gd name="connsiteX45" fmla="*/ 2665191 w 4097181"/>
              <a:gd name="connsiteY45" fmla="*/ 550039 h 1108093"/>
              <a:gd name="connsiteX46" fmla="*/ 2778578 w 4097181"/>
              <a:gd name="connsiteY46" fmla="*/ 548971 h 1108093"/>
              <a:gd name="connsiteX47" fmla="*/ 2668260 w 4097181"/>
              <a:gd name="connsiteY47" fmla="*/ 614027 h 1108093"/>
              <a:gd name="connsiteX48" fmla="*/ 2678254 w 4097181"/>
              <a:gd name="connsiteY48" fmla="*/ 719856 h 1108093"/>
              <a:gd name="connsiteX49" fmla="*/ 2704380 w 4097181"/>
              <a:gd name="connsiteY49" fmla="*/ 772108 h 1108093"/>
              <a:gd name="connsiteX50" fmla="*/ 2808883 w 4097181"/>
              <a:gd name="connsiteY50" fmla="*/ 732919 h 1108093"/>
              <a:gd name="connsiteX51" fmla="*/ 2887260 w 4097181"/>
              <a:gd name="connsiteY51" fmla="*/ 654542 h 1108093"/>
              <a:gd name="connsiteX52" fmla="*/ 2938466 w 4097181"/>
              <a:gd name="connsiteY52" fmla="*/ 724322 h 1108093"/>
              <a:gd name="connsiteX53" fmla="*/ 3036176 w 4097181"/>
              <a:gd name="connsiteY53" fmla="*/ 590927 h 1108093"/>
              <a:gd name="connsiteX54" fmla="*/ 3107761 w 4097181"/>
              <a:gd name="connsiteY54" fmla="*/ 571210 h 1108093"/>
              <a:gd name="connsiteX55" fmla="*/ 3108283 w 4097181"/>
              <a:gd name="connsiteY55" fmla="*/ 599035 h 1108093"/>
              <a:gd name="connsiteX56" fmla="*/ 3135454 w 4097181"/>
              <a:gd name="connsiteY56" fmla="*/ 850485 h 1108093"/>
              <a:gd name="connsiteX57" fmla="*/ 3174643 w 4097181"/>
              <a:gd name="connsiteY57" fmla="*/ 837422 h 1108093"/>
              <a:gd name="connsiteX58" fmla="*/ 3187705 w 4097181"/>
              <a:gd name="connsiteY58" fmla="*/ 798233 h 1108093"/>
              <a:gd name="connsiteX59" fmla="*/ 3226894 w 4097181"/>
              <a:gd name="connsiteY59" fmla="*/ 759045 h 1108093"/>
              <a:gd name="connsiteX60" fmla="*/ 3253020 w 4097181"/>
              <a:gd name="connsiteY60" fmla="*/ 719856 h 1108093"/>
              <a:gd name="connsiteX61" fmla="*/ 3360135 w 4097181"/>
              <a:gd name="connsiteY61" fmla="*/ 633758 h 1108093"/>
              <a:gd name="connsiteX62" fmla="*/ 3396711 w 4097181"/>
              <a:gd name="connsiteY62" fmla="*/ 719856 h 1108093"/>
              <a:gd name="connsiteX63" fmla="*/ 3357523 w 4097181"/>
              <a:gd name="connsiteY63" fmla="*/ 759045 h 1108093"/>
              <a:gd name="connsiteX64" fmla="*/ 3331397 w 4097181"/>
              <a:gd name="connsiteY64" fmla="*/ 837422 h 1108093"/>
              <a:gd name="connsiteX65" fmla="*/ 3318334 w 4097181"/>
              <a:gd name="connsiteY65" fmla="*/ 889673 h 1108093"/>
              <a:gd name="connsiteX66" fmla="*/ 3383648 w 4097181"/>
              <a:gd name="connsiteY66" fmla="*/ 876611 h 1108093"/>
              <a:gd name="connsiteX67" fmla="*/ 3422837 w 4097181"/>
              <a:gd name="connsiteY67" fmla="*/ 837422 h 1108093"/>
              <a:gd name="connsiteX68" fmla="*/ 3684094 w 4097181"/>
              <a:gd name="connsiteY68" fmla="*/ 792893 h 1108093"/>
              <a:gd name="connsiteX69" fmla="*/ 3605717 w 4097181"/>
              <a:gd name="connsiteY69" fmla="*/ 889673 h 1108093"/>
              <a:gd name="connsiteX70" fmla="*/ 3987153 w 4097181"/>
              <a:gd name="connsiteY70" fmla="*/ 755647 h 1108093"/>
              <a:gd name="connsiteX71" fmla="*/ 3839215 w 4097181"/>
              <a:gd name="connsiteY71" fmla="*/ 957884 h 1108093"/>
              <a:gd name="connsiteX72" fmla="*/ 4096358 w 4097181"/>
              <a:gd name="connsiteY72" fmla="*/ 1037638 h 1108093"/>
              <a:gd name="connsiteX73" fmla="*/ 3736345 w 4097181"/>
              <a:gd name="connsiteY73" fmla="*/ 1020302 h 1108093"/>
              <a:gd name="connsiteX74" fmla="*/ 3540403 w 4097181"/>
              <a:gd name="connsiteY74" fmla="*/ 1059491 h 1108093"/>
              <a:gd name="connsiteX75" fmla="*/ 3448963 w 4097181"/>
              <a:gd name="connsiteY75" fmla="*/ 1098679 h 1108093"/>
              <a:gd name="connsiteX76" fmla="*/ 1718330 w 4097181"/>
              <a:gd name="connsiteY76" fmla="*/ 858965 h 1108093"/>
              <a:gd name="connsiteX77" fmla="*/ 1229845 w 4097181"/>
              <a:gd name="connsiteY77" fmla="*/ 1074059 h 1108093"/>
              <a:gd name="connsiteX78" fmla="*/ 1254403 w 4097181"/>
              <a:gd name="connsiteY78" fmla="*/ 855248 h 1108093"/>
              <a:gd name="connsiteX79" fmla="*/ 933057 w 4097181"/>
              <a:gd name="connsiteY79" fmla="*/ 1070856 h 1108093"/>
              <a:gd name="connsiteX80" fmla="*/ 686848 w 4097181"/>
              <a:gd name="connsiteY80" fmla="*/ 1083479 h 1108093"/>
              <a:gd name="connsiteX81" fmla="*/ 519160 w 4097181"/>
              <a:gd name="connsiteY81" fmla="*/ 1070931 h 1108093"/>
              <a:gd name="connsiteX82" fmla="*/ 442809 w 4097181"/>
              <a:gd name="connsiteY82" fmla="*/ 1060997 h 1108093"/>
              <a:gd name="connsiteX83" fmla="*/ 376808 w 4097181"/>
              <a:gd name="connsiteY83" fmla="*/ 1046865 h 1108093"/>
              <a:gd name="connsiteX84" fmla="*/ 53089 w 4097181"/>
              <a:gd name="connsiteY84" fmla="*/ 1050508 h 1108093"/>
              <a:gd name="connsiteX85" fmla="*/ 11275 w 4097181"/>
              <a:gd name="connsiteY85" fmla="*/ 1052090 h 1108093"/>
              <a:gd name="connsiteX86" fmla="*/ 8149 w 4097181"/>
              <a:gd name="connsiteY86" fmla="*/ 954987 h 1108093"/>
              <a:gd name="connsiteX87" fmla="*/ 13431 w 4097181"/>
              <a:gd name="connsiteY87" fmla="*/ 211665 h 1108093"/>
              <a:gd name="connsiteX88" fmla="*/ 11341 w 4097181"/>
              <a:gd name="connsiteY88" fmla="*/ 226428 h 1108093"/>
              <a:gd name="connsiteX0" fmla="*/ 13431 w 4097181"/>
              <a:gd name="connsiteY0" fmla="*/ 327971 h 1108093"/>
              <a:gd name="connsiteX1" fmla="*/ 368 w 4097181"/>
              <a:gd name="connsiteY1" fmla="*/ 249593 h 1108093"/>
              <a:gd name="connsiteX2" fmla="*/ 2459 w 4097181"/>
              <a:gd name="connsiteY2" fmla="*/ 192632 h 1108093"/>
              <a:gd name="connsiteX3" fmla="*/ 26494 w 4097181"/>
              <a:gd name="connsiteY3" fmla="*/ 66713 h 1108093"/>
              <a:gd name="connsiteX4" fmla="*/ 55232 w 4097181"/>
              <a:gd name="connsiteY4" fmla="*/ 275037 h 1108093"/>
              <a:gd name="connsiteX5" fmla="*/ 522883 w 4097181"/>
              <a:gd name="connsiteY5" fmla="*/ 40588 h 1108093"/>
              <a:gd name="connsiteX6" fmla="*/ 575134 w 4097181"/>
              <a:gd name="connsiteY6" fmla="*/ 1399 h 1108093"/>
              <a:gd name="connsiteX7" fmla="*/ 720393 w 4097181"/>
              <a:gd name="connsiteY7" fmla="*/ 17666 h 1108093"/>
              <a:gd name="connsiteX8" fmla="*/ 547375 w 4097181"/>
              <a:gd name="connsiteY8" fmla="*/ 100597 h 1108093"/>
              <a:gd name="connsiteX9" fmla="*/ 443461 w 4097181"/>
              <a:gd name="connsiteY9" fmla="*/ 241190 h 1108093"/>
              <a:gd name="connsiteX10" fmla="*/ 674935 w 4097181"/>
              <a:gd name="connsiteY10" fmla="*/ 144216 h 1108093"/>
              <a:gd name="connsiteX11" fmla="*/ 736590 w 4097181"/>
              <a:gd name="connsiteY11" fmla="*/ 90265 h 1108093"/>
              <a:gd name="connsiteX12" fmla="*/ 967020 w 4097181"/>
              <a:gd name="connsiteY12" fmla="*/ 79776 h 1108093"/>
              <a:gd name="connsiteX13" fmla="*/ 810265 w 4097181"/>
              <a:gd name="connsiteY13" fmla="*/ 105902 h 1108093"/>
              <a:gd name="connsiteX14" fmla="*/ 758014 w 4097181"/>
              <a:gd name="connsiteY14" fmla="*/ 145091 h 1108093"/>
              <a:gd name="connsiteX15" fmla="*/ 705763 w 4097181"/>
              <a:gd name="connsiteY15" fmla="*/ 171216 h 1108093"/>
              <a:gd name="connsiteX16" fmla="*/ 749589 w 4097181"/>
              <a:gd name="connsiteY16" fmla="*/ 317275 h 1108093"/>
              <a:gd name="connsiteX17" fmla="*/ 1022340 w 4097181"/>
              <a:gd name="connsiteY17" fmla="*/ 227779 h 1108093"/>
              <a:gd name="connsiteX18" fmla="*/ 1267466 w 4097181"/>
              <a:gd name="connsiteY18" fmla="*/ 277855 h 1108093"/>
              <a:gd name="connsiteX19" fmla="*/ 1097648 w 4097181"/>
              <a:gd name="connsiteY19" fmla="*/ 275719 h 1108093"/>
              <a:gd name="connsiteX20" fmla="*/ 1071523 w 4097181"/>
              <a:gd name="connsiteY20" fmla="*/ 314908 h 1108093"/>
              <a:gd name="connsiteX21" fmla="*/ 1032334 w 4097181"/>
              <a:gd name="connsiteY21" fmla="*/ 354096 h 1108093"/>
              <a:gd name="connsiteX22" fmla="*/ 914180 w 4097181"/>
              <a:gd name="connsiteY22" fmla="*/ 439745 h 1108093"/>
              <a:gd name="connsiteX23" fmla="*/ 812879 w 4097181"/>
              <a:gd name="connsiteY23" fmla="*/ 648713 h 1108093"/>
              <a:gd name="connsiteX24" fmla="*/ 1267465 w 4097181"/>
              <a:gd name="connsiteY24" fmla="*/ 367159 h 1108093"/>
              <a:gd name="connsiteX25" fmla="*/ 1196338 w 4097181"/>
              <a:gd name="connsiteY25" fmla="*/ 496269 h 1108093"/>
              <a:gd name="connsiteX26" fmla="*/ 1265898 w 4097181"/>
              <a:gd name="connsiteY26" fmla="*/ 512743 h 1108093"/>
              <a:gd name="connsiteX27" fmla="*/ 1646288 w 4097181"/>
              <a:gd name="connsiteY27" fmla="*/ 301845 h 1108093"/>
              <a:gd name="connsiteX28" fmla="*/ 1907545 w 4097181"/>
              <a:gd name="connsiteY28" fmla="*/ 341033 h 1108093"/>
              <a:gd name="connsiteX29" fmla="*/ 1980176 w 4097181"/>
              <a:gd name="connsiteY29" fmla="*/ 318988 h 1108093"/>
              <a:gd name="connsiteX30" fmla="*/ 1823421 w 4097181"/>
              <a:gd name="connsiteY30" fmla="*/ 359243 h 1108093"/>
              <a:gd name="connsiteX31" fmla="*/ 1713627 w 4097181"/>
              <a:gd name="connsiteY31" fmla="*/ 402062 h 1108093"/>
              <a:gd name="connsiteX32" fmla="*/ 1565298 w 4097181"/>
              <a:gd name="connsiteY32" fmla="*/ 527119 h 1108093"/>
              <a:gd name="connsiteX33" fmla="*/ 1751248 w 4097181"/>
              <a:gd name="connsiteY33" fmla="*/ 477428 h 1108093"/>
              <a:gd name="connsiteX34" fmla="*/ 1789980 w 4097181"/>
              <a:gd name="connsiteY34" fmla="*/ 589228 h 1108093"/>
              <a:gd name="connsiteX35" fmla="*/ 1829168 w 4097181"/>
              <a:gd name="connsiteY35" fmla="*/ 563102 h 1108093"/>
              <a:gd name="connsiteX36" fmla="*/ 1868357 w 4097181"/>
              <a:gd name="connsiteY36" fmla="*/ 510851 h 1108093"/>
              <a:gd name="connsiteX37" fmla="*/ 1933671 w 4097181"/>
              <a:gd name="connsiteY37" fmla="*/ 406348 h 1108093"/>
              <a:gd name="connsiteX38" fmla="*/ 1972860 w 4097181"/>
              <a:gd name="connsiteY38" fmla="*/ 393285 h 1108093"/>
              <a:gd name="connsiteX39" fmla="*/ 2012048 w 4097181"/>
              <a:gd name="connsiteY39" fmla="*/ 563102 h 1108093"/>
              <a:gd name="connsiteX40" fmla="*/ 2051237 w 4097181"/>
              <a:gd name="connsiteY40" fmla="*/ 510851 h 1108093"/>
              <a:gd name="connsiteX41" fmla="*/ 2090425 w 4097181"/>
              <a:gd name="connsiteY41" fmla="*/ 484725 h 1108093"/>
              <a:gd name="connsiteX42" fmla="*/ 2103488 w 4097181"/>
              <a:gd name="connsiteY42" fmla="*/ 680668 h 1108093"/>
              <a:gd name="connsiteX43" fmla="*/ 2364745 w 4097181"/>
              <a:gd name="connsiteY43" fmla="*/ 641479 h 1108093"/>
              <a:gd name="connsiteX44" fmla="*/ 2426924 w 4097181"/>
              <a:gd name="connsiteY44" fmla="*/ 723692 h 1108093"/>
              <a:gd name="connsiteX45" fmla="*/ 2665191 w 4097181"/>
              <a:gd name="connsiteY45" fmla="*/ 550039 h 1108093"/>
              <a:gd name="connsiteX46" fmla="*/ 2778578 w 4097181"/>
              <a:gd name="connsiteY46" fmla="*/ 548971 h 1108093"/>
              <a:gd name="connsiteX47" fmla="*/ 2668260 w 4097181"/>
              <a:gd name="connsiteY47" fmla="*/ 614027 h 1108093"/>
              <a:gd name="connsiteX48" fmla="*/ 2678254 w 4097181"/>
              <a:gd name="connsiteY48" fmla="*/ 719856 h 1108093"/>
              <a:gd name="connsiteX49" fmla="*/ 2704380 w 4097181"/>
              <a:gd name="connsiteY49" fmla="*/ 772108 h 1108093"/>
              <a:gd name="connsiteX50" fmla="*/ 2808883 w 4097181"/>
              <a:gd name="connsiteY50" fmla="*/ 732919 h 1108093"/>
              <a:gd name="connsiteX51" fmla="*/ 2887260 w 4097181"/>
              <a:gd name="connsiteY51" fmla="*/ 654542 h 1108093"/>
              <a:gd name="connsiteX52" fmla="*/ 2938466 w 4097181"/>
              <a:gd name="connsiteY52" fmla="*/ 724322 h 1108093"/>
              <a:gd name="connsiteX53" fmla="*/ 3036176 w 4097181"/>
              <a:gd name="connsiteY53" fmla="*/ 590927 h 1108093"/>
              <a:gd name="connsiteX54" fmla="*/ 3107761 w 4097181"/>
              <a:gd name="connsiteY54" fmla="*/ 571210 h 1108093"/>
              <a:gd name="connsiteX55" fmla="*/ 3108283 w 4097181"/>
              <a:gd name="connsiteY55" fmla="*/ 599035 h 1108093"/>
              <a:gd name="connsiteX56" fmla="*/ 3135454 w 4097181"/>
              <a:gd name="connsiteY56" fmla="*/ 850485 h 1108093"/>
              <a:gd name="connsiteX57" fmla="*/ 3174643 w 4097181"/>
              <a:gd name="connsiteY57" fmla="*/ 837422 h 1108093"/>
              <a:gd name="connsiteX58" fmla="*/ 3187705 w 4097181"/>
              <a:gd name="connsiteY58" fmla="*/ 798233 h 1108093"/>
              <a:gd name="connsiteX59" fmla="*/ 3226894 w 4097181"/>
              <a:gd name="connsiteY59" fmla="*/ 759045 h 1108093"/>
              <a:gd name="connsiteX60" fmla="*/ 3253020 w 4097181"/>
              <a:gd name="connsiteY60" fmla="*/ 719856 h 1108093"/>
              <a:gd name="connsiteX61" fmla="*/ 3360135 w 4097181"/>
              <a:gd name="connsiteY61" fmla="*/ 633758 h 1108093"/>
              <a:gd name="connsiteX62" fmla="*/ 3396711 w 4097181"/>
              <a:gd name="connsiteY62" fmla="*/ 719856 h 1108093"/>
              <a:gd name="connsiteX63" fmla="*/ 3357523 w 4097181"/>
              <a:gd name="connsiteY63" fmla="*/ 759045 h 1108093"/>
              <a:gd name="connsiteX64" fmla="*/ 3331397 w 4097181"/>
              <a:gd name="connsiteY64" fmla="*/ 837422 h 1108093"/>
              <a:gd name="connsiteX65" fmla="*/ 3318334 w 4097181"/>
              <a:gd name="connsiteY65" fmla="*/ 889673 h 1108093"/>
              <a:gd name="connsiteX66" fmla="*/ 3383648 w 4097181"/>
              <a:gd name="connsiteY66" fmla="*/ 876611 h 1108093"/>
              <a:gd name="connsiteX67" fmla="*/ 3422837 w 4097181"/>
              <a:gd name="connsiteY67" fmla="*/ 837422 h 1108093"/>
              <a:gd name="connsiteX68" fmla="*/ 3684094 w 4097181"/>
              <a:gd name="connsiteY68" fmla="*/ 792893 h 1108093"/>
              <a:gd name="connsiteX69" fmla="*/ 3605717 w 4097181"/>
              <a:gd name="connsiteY69" fmla="*/ 889673 h 1108093"/>
              <a:gd name="connsiteX70" fmla="*/ 3987153 w 4097181"/>
              <a:gd name="connsiteY70" fmla="*/ 755647 h 1108093"/>
              <a:gd name="connsiteX71" fmla="*/ 3839215 w 4097181"/>
              <a:gd name="connsiteY71" fmla="*/ 957884 h 1108093"/>
              <a:gd name="connsiteX72" fmla="*/ 4096358 w 4097181"/>
              <a:gd name="connsiteY72" fmla="*/ 1037638 h 1108093"/>
              <a:gd name="connsiteX73" fmla="*/ 3736345 w 4097181"/>
              <a:gd name="connsiteY73" fmla="*/ 1020302 h 1108093"/>
              <a:gd name="connsiteX74" fmla="*/ 3540403 w 4097181"/>
              <a:gd name="connsiteY74" fmla="*/ 1059491 h 1108093"/>
              <a:gd name="connsiteX75" fmla="*/ 3448963 w 4097181"/>
              <a:gd name="connsiteY75" fmla="*/ 1098679 h 1108093"/>
              <a:gd name="connsiteX76" fmla="*/ 1718330 w 4097181"/>
              <a:gd name="connsiteY76" fmla="*/ 858965 h 1108093"/>
              <a:gd name="connsiteX77" fmla="*/ 1229845 w 4097181"/>
              <a:gd name="connsiteY77" fmla="*/ 1074059 h 1108093"/>
              <a:gd name="connsiteX78" fmla="*/ 1254403 w 4097181"/>
              <a:gd name="connsiteY78" fmla="*/ 855248 h 1108093"/>
              <a:gd name="connsiteX79" fmla="*/ 933057 w 4097181"/>
              <a:gd name="connsiteY79" fmla="*/ 1070856 h 1108093"/>
              <a:gd name="connsiteX80" fmla="*/ 367069 w 4097181"/>
              <a:gd name="connsiteY80" fmla="*/ 829120 h 1108093"/>
              <a:gd name="connsiteX81" fmla="*/ 519160 w 4097181"/>
              <a:gd name="connsiteY81" fmla="*/ 1070931 h 1108093"/>
              <a:gd name="connsiteX82" fmla="*/ 442809 w 4097181"/>
              <a:gd name="connsiteY82" fmla="*/ 1060997 h 1108093"/>
              <a:gd name="connsiteX83" fmla="*/ 376808 w 4097181"/>
              <a:gd name="connsiteY83" fmla="*/ 1046865 h 1108093"/>
              <a:gd name="connsiteX84" fmla="*/ 53089 w 4097181"/>
              <a:gd name="connsiteY84" fmla="*/ 1050508 h 1108093"/>
              <a:gd name="connsiteX85" fmla="*/ 11275 w 4097181"/>
              <a:gd name="connsiteY85" fmla="*/ 1052090 h 1108093"/>
              <a:gd name="connsiteX86" fmla="*/ 8149 w 4097181"/>
              <a:gd name="connsiteY86" fmla="*/ 954987 h 1108093"/>
              <a:gd name="connsiteX87" fmla="*/ 13431 w 4097181"/>
              <a:gd name="connsiteY87" fmla="*/ 211665 h 1108093"/>
              <a:gd name="connsiteX88" fmla="*/ 11341 w 4097181"/>
              <a:gd name="connsiteY88" fmla="*/ 226428 h 1108093"/>
              <a:gd name="connsiteX0" fmla="*/ 13431 w 4097181"/>
              <a:gd name="connsiteY0" fmla="*/ 327971 h 1108093"/>
              <a:gd name="connsiteX1" fmla="*/ 368 w 4097181"/>
              <a:gd name="connsiteY1" fmla="*/ 249593 h 1108093"/>
              <a:gd name="connsiteX2" fmla="*/ 2459 w 4097181"/>
              <a:gd name="connsiteY2" fmla="*/ 192632 h 1108093"/>
              <a:gd name="connsiteX3" fmla="*/ 26494 w 4097181"/>
              <a:gd name="connsiteY3" fmla="*/ 66713 h 1108093"/>
              <a:gd name="connsiteX4" fmla="*/ 55232 w 4097181"/>
              <a:gd name="connsiteY4" fmla="*/ 275037 h 1108093"/>
              <a:gd name="connsiteX5" fmla="*/ 522883 w 4097181"/>
              <a:gd name="connsiteY5" fmla="*/ 40588 h 1108093"/>
              <a:gd name="connsiteX6" fmla="*/ 575134 w 4097181"/>
              <a:gd name="connsiteY6" fmla="*/ 1399 h 1108093"/>
              <a:gd name="connsiteX7" fmla="*/ 720393 w 4097181"/>
              <a:gd name="connsiteY7" fmla="*/ 17666 h 1108093"/>
              <a:gd name="connsiteX8" fmla="*/ 547375 w 4097181"/>
              <a:gd name="connsiteY8" fmla="*/ 100597 h 1108093"/>
              <a:gd name="connsiteX9" fmla="*/ 443461 w 4097181"/>
              <a:gd name="connsiteY9" fmla="*/ 241190 h 1108093"/>
              <a:gd name="connsiteX10" fmla="*/ 674935 w 4097181"/>
              <a:gd name="connsiteY10" fmla="*/ 144216 h 1108093"/>
              <a:gd name="connsiteX11" fmla="*/ 736590 w 4097181"/>
              <a:gd name="connsiteY11" fmla="*/ 90265 h 1108093"/>
              <a:gd name="connsiteX12" fmla="*/ 967020 w 4097181"/>
              <a:gd name="connsiteY12" fmla="*/ 79776 h 1108093"/>
              <a:gd name="connsiteX13" fmla="*/ 810265 w 4097181"/>
              <a:gd name="connsiteY13" fmla="*/ 105902 h 1108093"/>
              <a:gd name="connsiteX14" fmla="*/ 758014 w 4097181"/>
              <a:gd name="connsiteY14" fmla="*/ 145091 h 1108093"/>
              <a:gd name="connsiteX15" fmla="*/ 705763 w 4097181"/>
              <a:gd name="connsiteY15" fmla="*/ 171216 h 1108093"/>
              <a:gd name="connsiteX16" fmla="*/ 749589 w 4097181"/>
              <a:gd name="connsiteY16" fmla="*/ 317275 h 1108093"/>
              <a:gd name="connsiteX17" fmla="*/ 1022340 w 4097181"/>
              <a:gd name="connsiteY17" fmla="*/ 227779 h 1108093"/>
              <a:gd name="connsiteX18" fmla="*/ 1267466 w 4097181"/>
              <a:gd name="connsiteY18" fmla="*/ 277855 h 1108093"/>
              <a:gd name="connsiteX19" fmla="*/ 1097648 w 4097181"/>
              <a:gd name="connsiteY19" fmla="*/ 275719 h 1108093"/>
              <a:gd name="connsiteX20" fmla="*/ 1071523 w 4097181"/>
              <a:gd name="connsiteY20" fmla="*/ 314908 h 1108093"/>
              <a:gd name="connsiteX21" fmla="*/ 1032334 w 4097181"/>
              <a:gd name="connsiteY21" fmla="*/ 354096 h 1108093"/>
              <a:gd name="connsiteX22" fmla="*/ 914180 w 4097181"/>
              <a:gd name="connsiteY22" fmla="*/ 439745 h 1108093"/>
              <a:gd name="connsiteX23" fmla="*/ 812879 w 4097181"/>
              <a:gd name="connsiteY23" fmla="*/ 648713 h 1108093"/>
              <a:gd name="connsiteX24" fmla="*/ 1267465 w 4097181"/>
              <a:gd name="connsiteY24" fmla="*/ 367159 h 1108093"/>
              <a:gd name="connsiteX25" fmla="*/ 1196338 w 4097181"/>
              <a:gd name="connsiteY25" fmla="*/ 496269 h 1108093"/>
              <a:gd name="connsiteX26" fmla="*/ 1265898 w 4097181"/>
              <a:gd name="connsiteY26" fmla="*/ 512743 h 1108093"/>
              <a:gd name="connsiteX27" fmla="*/ 1646288 w 4097181"/>
              <a:gd name="connsiteY27" fmla="*/ 301845 h 1108093"/>
              <a:gd name="connsiteX28" fmla="*/ 1907545 w 4097181"/>
              <a:gd name="connsiteY28" fmla="*/ 341033 h 1108093"/>
              <a:gd name="connsiteX29" fmla="*/ 1980176 w 4097181"/>
              <a:gd name="connsiteY29" fmla="*/ 318988 h 1108093"/>
              <a:gd name="connsiteX30" fmla="*/ 1823421 w 4097181"/>
              <a:gd name="connsiteY30" fmla="*/ 359243 h 1108093"/>
              <a:gd name="connsiteX31" fmla="*/ 1713627 w 4097181"/>
              <a:gd name="connsiteY31" fmla="*/ 402062 h 1108093"/>
              <a:gd name="connsiteX32" fmla="*/ 1565298 w 4097181"/>
              <a:gd name="connsiteY32" fmla="*/ 527119 h 1108093"/>
              <a:gd name="connsiteX33" fmla="*/ 1751248 w 4097181"/>
              <a:gd name="connsiteY33" fmla="*/ 477428 h 1108093"/>
              <a:gd name="connsiteX34" fmla="*/ 1789980 w 4097181"/>
              <a:gd name="connsiteY34" fmla="*/ 589228 h 1108093"/>
              <a:gd name="connsiteX35" fmla="*/ 1829168 w 4097181"/>
              <a:gd name="connsiteY35" fmla="*/ 563102 h 1108093"/>
              <a:gd name="connsiteX36" fmla="*/ 1868357 w 4097181"/>
              <a:gd name="connsiteY36" fmla="*/ 510851 h 1108093"/>
              <a:gd name="connsiteX37" fmla="*/ 1933671 w 4097181"/>
              <a:gd name="connsiteY37" fmla="*/ 406348 h 1108093"/>
              <a:gd name="connsiteX38" fmla="*/ 1972860 w 4097181"/>
              <a:gd name="connsiteY38" fmla="*/ 393285 h 1108093"/>
              <a:gd name="connsiteX39" fmla="*/ 2012048 w 4097181"/>
              <a:gd name="connsiteY39" fmla="*/ 563102 h 1108093"/>
              <a:gd name="connsiteX40" fmla="*/ 2051237 w 4097181"/>
              <a:gd name="connsiteY40" fmla="*/ 510851 h 1108093"/>
              <a:gd name="connsiteX41" fmla="*/ 2090425 w 4097181"/>
              <a:gd name="connsiteY41" fmla="*/ 484725 h 1108093"/>
              <a:gd name="connsiteX42" fmla="*/ 2103488 w 4097181"/>
              <a:gd name="connsiteY42" fmla="*/ 680668 h 1108093"/>
              <a:gd name="connsiteX43" fmla="*/ 2364745 w 4097181"/>
              <a:gd name="connsiteY43" fmla="*/ 641479 h 1108093"/>
              <a:gd name="connsiteX44" fmla="*/ 2426924 w 4097181"/>
              <a:gd name="connsiteY44" fmla="*/ 723692 h 1108093"/>
              <a:gd name="connsiteX45" fmla="*/ 2665191 w 4097181"/>
              <a:gd name="connsiteY45" fmla="*/ 550039 h 1108093"/>
              <a:gd name="connsiteX46" fmla="*/ 2778578 w 4097181"/>
              <a:gd name="connsiteY46" fmla="*/ 548971 h 1108093"/>
              <a:gd name="connsiteX47" fmla="*/ 2668260 w 4097181"/>
              <a:gd name="connsiteY47" fmla="*/ 614027 h 1108093"/>
              <a:gd name="connsiteX48" fmla="*/ 2678254 w 4097181"/>
              <a:gd name="connsiteY48" fmla="*/ 719856 h 1108093"/>
              <a:gd name="connsiteX49" fmla="*/ 2704380 w 4097181"/>
              <a:gd name="connsiteY49" fmla="*/ 772108 h 1108093"/>
              <a:gd name="connsiteX50" fmla="*/ 2808883 w 4097181"/>
              <a:gd name="connsiteY50" fmla="*/ 732919 h 1108093"/>
              <a:gd name="connsiteX51" fmla="*/ 2887260 w 4097181"/>
              <a:gd name="connsiteY51" fmla="*/ 654542 h 1108093"/>
              <a:gd name="connsiteX52" fmla="*/ 2938466 w 4097181"/>
              <a:gd name="connsiteY52" fmla="*/ 724322 h 1108093"/>
              <a:gd name="connsiteX53" fmla="*/ 3036176 w 4097181"/>
              <a:gd name="connsiteY53" fmla="*/ 590927 h 1108093"/>
              <a:gd name="connsiteX54" fmla="*/ 3107761 w 4097181"/>
              <a:gd name="connsiteY54" fmla="*/ 571210 h 1108093"/>
              <a:gd name="connsiteX55" fmla="*/ 3108283 w 4097181"/>
              <a:gd name="connsiteY55" fmla="*/ 599035 h 1108093"/>
              <a:gd name="connsiteX56" fmla="*/ 3135454 w 4097181"/>
              <a:gd name="connsiteY56" fmla="*/ 850485 h 1108093"/>
              <a:gd name="connsiteX57" fmla="*/ 3174643 w 4097181"/>
              <a:gd name="connsiteY57" fmla="*/ 837422 h 1108093"/>
              <a:gd name="connsiteX58" fmla="*/ 3187705 w 4097181"/>
              <a:gd name="connsiteY58" fmla="*/ 798233 h 1108093"/>
              <a:gd name="connsiteX59" fmla="*/ 3226894 w 4097181"/>
              <a:gd name="connsiteY59" fmla="*/ 759045 h 1108093"/>
              <a:gd name="connsiteX60" fmla="*/ 3253020 w 4097181"/>
              <a:gd name="connsiteY60" fmla="*/ 719856 h 1108093"/>
              <a:gd name="connsiteX61" fmla="*/ 3360135 w 4097181"/>
              <a:gd name="connsiteY61" fmla="*/ 633758 h 1108093"/>
              <a:gd name="connsiteX62" fmla="*/ 3396711 w 4097181"/>
              <a:gd name="connsiteY62" fmla="*/ 719856 h 1108093"/>
              <a:gd name="connsiteX63" fmla="*/ 3357523 w 4097181"/>
              <a:gd name="connsiteY63" fmla="*/ 759045 h 1108093"/>
              <a:gd name="connsiteX64" fmla="*/ 3331397 w 4097181"/>
              <a:gd name="connsiteY64" fmla="*/ 837422 h 1108093"/>
              <a:gd name="connsiteX65" fmla="*/ 3318334 w 4097181"/>
              <a:gd name="connsiteY65" fmla="*/ 889673 h 1108093"/>
              <a:gd name="connsiteX66" fmla="*/ 3383648 w 4097181"/>
              <a:gd name="connsiteY66" fmla="*/ 876611 h 1108093"/>
              <a:gd name="connsiteX67" fmla="*/ 3422837 w 4097181"/>
              <a:gd name="connsiteY67" fmla="*/ 837422 h 1108093"/>
              <a:gd name="connsiteX68" fmla="*/ 3684094 w 4097181"/>
              <a:gd name="connsiteY68" fmla="*/ 792893 h 1108093"/>
              <a:gd name="connsiteX69" fmla="*/ 3605717 w 4097181"/>
              <a:gd name="connsiteY69" fmla="*/ 889673 h 1108093"/>
              <a:gd name="connsiteX70" fmla="*/ 3987153 w 4097181"/>
              <a:gd name="connsiteY70" fmla="*/ 755647 h 1108093"/>
              <a:gd name="connsiteX71" fmla="*/ 3839215 w 4097181"/>
              <a:gd name="connsiteY71" fmla="*/ 957884 h 1108093"/>
              <a:gd name="connsiteX72" fmla="*/ 4096358 w 4097181"/>
              <a:gd name="connsiteY72" fmla="*/ 1037638 h 1108093"/>
              <a:gd name="connsiteX73" fmla="*/ 3736345 w 4097181"/>
              <a:gd name="connsiteY73" fmla="*/ 1020302 h 1108093"/>
              <a:gd name="connsiteX74" fmla="*/ 3540403 w 4097181"/>
              <a:gd name="connsiteY74" fmla="*/ 1059491 h 1108093"/>
              <a:gd name="connsiteX75" fmla="*/ 3448963 w 4097181"/>
              <a:gd name="connsiteY75" fmla="*/ 1098679 h 1108093"/>
              <a:gd name="connsiteX76" fmla="*/ 1718330 w 4097181"/>
              <a:gd name="connsiteY76" fmla="*/ 858965 h 1108093"/>
              <a:gd name="connsiteX77" fmla="*/ 1229845 w 4097181"/>
              <a:gd name="connsiteY77" fmla="*/ 1074059 h 1108093"/>
              <a:gd name="connsiteX78" fmla="*/ 1254403 w 4097181"/>
              <a:gd name="connsiteY78" fmla="*/ 855248 h 1108093"/>
              <a:gd name="connsiteX79" fmla="*/ 890733 w 4097181"/>
              <a:gd name="connsiteY79" fmla="*/ 953097 h 1108093"/>
              <a:gd name="connsiteX80" fmla="*/ 367069 w 4097181"/>
              <a:gd name="connsiteY80" fmla="*/ 829120 h 1108093"/>
              <a:gd name="connsiteX81" fmla="*/ 519160 w 4097181"/>
              <a:gd name="connsiteY81" fmla="*/ 1070931 h 1108093"/>
              <a:gd name="connsiteX82" fmla="*/ 442809 w 4097181"/>
              <a:gd name="connsiteY82" fmla="*/ 1060997 h 1108093"/>
              <a:gd name="connsiteX83" fmla="*/ 376808 w 4097181"/>
              <a:gd name="connsiteY83" fmla="*/ 1046865 h 1108093"/>
              <a:gd name="connsiteX84" fmla="*/ 53089 w 4097181"/>
              <a:gd name="connsiteY84" fmla="*/ 1050508 h 1108093"/>
              <a:gd name="connsiteX85" fmla="*/ 11275 w 4097181"/>
              <a:gd name="connsiteY85" fmla="*/ 1052090 h 1108093"/>
              <a:gd name="connsiteX86" fmla="*/ 8149 w 4097181"/>
              <a:gd name="connsiteY86" fmla="*/ 954987 h 1108093"/>
              <a:gd name="connsiteX87" fmla="*/ 13431 w 4097181"/>
              <a:gd name="connsiteY87" fmla="*/ 211665 h 1108093"/>
              <a:gd name="connsiteX88" fmla="*/ 11341 w 4097181"/>
              <a:gd name="connsiteY88" fmla="*/ 226428 h 1108093"/>
              <a:gd name="connsiteX0" fmla="*/ 13431 w 4097181"/>
              <a:gd name="connsiteY0" fmla="*/ 327971 h 1108093"/>
              <a:gd name="connsiteX1" fmla="*/ 368 w 4097181"/>
              <a:gd name="connsiteY1" fmla="*/ 249593 h 1108093"/>
              <a:gd name="connsiteX2" fmla="*/ 2459 w 4097181"/>
              <a:gd name="connsiteY2" fmla="*/ 192632 h 1108093"/>
              <a:gd name="connsiteX3" fmla="*/ 26494 w 4097181"/>
              <a:gd name="connsiteY3" fmla="*/ 66713 h 1108093"/>
              <a:gd name="connsiteX4" fmla="*/ 55232 w 4097181"/>
              <a:gd name="connsiteY4" fmla="*/ 275037 h 1108093"/>
              <a:gd name="connsiteX5" fmla="*/ 522883 w 4097181"/>
              <a:gd name="connsiteY5" fmla="*/ 40588 h 1108093"/>
              <a:gd name="connsiteX6" fmla="*/ 575134 w 4097181"/>
              <a:gd name="connsiteY6" fmla="*/ 1399 h 1108093"/>
              <a:gd name="connsiteX7" fmla="*/ 720393 w 4097181"/>
              <a:gd name="connsiteY7" fmla="*/ 17666 h 1108093"/>
              <a:gd name="connsiteX8" fmla="*/ 547375 w 4097181"/>
              <a:gd name="connsiteY8" fmla="*/ 100597 h 1108093"/>
              <a:gd name="connsiteX9" fmla="*/ 443461 w 4097181"/>
              <a:gd name="connsiteY9" fmla="*/ 241190 h 1108093"/>
              <a:gd name="connsiteX10" fmla="*/ 674935 w 4097181"/>
              <a:gd name="connsiteY10" fmla="*/ 144216 h 1108093"/>
              <a:gd name="connsiteX11" fmla="*/ 736590 w 4097181"/>
              <a:gd name="connsiteY11" fmla="*/ 90265 h 1108093"/>
              <a:gd name="connsiteX12" fmla="*/ 967020 w 4097181"/>
              <a:gd name="connsiteY12" fmla="*/ 79776 h 1108093"/>
              <a:gd name="connsiteX13" fmla="*/ 810265 w 4097181"/>
              <a:gd name="connsiteY13" fmla="*/ 105902 h 1108093"/>
              <a:gd name="connsiteX14" fmla="*/ 758014 w 4097181"/>
              <a:gd name="connsiteY14" fmla="*/ 145091 h 1108093"/>
              <a:gd name="connsiteX15" fmla="*/ 705763 w 4097181"/>
              <a:gd name="connsiteY15" fmla="*/ 171216 h 1108093"/>
              <a:gd name="connsiteX16" fmla="*/ 749589 w 4097181"/>
              <a:gd name="connsiteY16" fmla="*/ 317275 h 1108093"/>
              <a:gd name="connsiteX17" fmla="*/ 1022340 w 4097181"/>
              <a:gd name="connsiteY17" fmla="*/ 227779 h 1108093"/>
              <a:gd name="connsiteX18" fmla="*/ 1267466 w 4097181"/>
              <a:gd name="connsiteY18" fmla="*/ 277855 h 1108093"/>
              <a:gd name="connsiteX19" fmla="*/ 1097648 w 4097181"/>
              <a:gd name="connsiteY19" fmla="*/ 275719 h 1108093"/>
              <a:gd name="connsiteX20" fmla="*/ 1071523 w 4097181"/>
              <a:gd name="connsiteY20" fmla="*/ 314908 h 1108093"/>
              <a:gd name="connsiteX21" fmla="*/ 1032334 w 4097181"/>
              <a:gd name="connsiteY21" fmla="*/ 354096 h 1108093"/>
              <a:gd name="connsiteX22" fmla="*/ 914180 w 4097181"/>
              <a:gd name="connsiteY22" fmla="*/ 439745 h 1108093"/>
              <a:gd name="connsiteX23" fmla="*/ 812879 w 4097181"/>
              <a:gd name="connsiteY23" fmla="*/ 648713 h 1108093"/>
              <a:gd name="connsiteX24" fmla="*/ 1267465 w 4097181"/>
              <a:gd name="connsiteY24" fmla="*/ 367159 h 1108093"/>
              <a:gd name="connsiteX25" fmla="*/ 1196338 w 4097181"/>
              <a:gd name="connsiteY25" fmla="*/ 496269 h 1108093"/>
              <a:gd name="connsiteX26" fmla="*/ 1265898 w 4097181"/>
              <a:gd name="connsiteY26" fmla="*/ 512743 h 1108093"/>
              <a:gd name="connsiteX27" fmla="*/ 1646288 w 4097181"/>
              <a:gd name="connsiteY27" fmla="*/ 301845 h 1108093"/>
              <a:gd name="connsiteX28" fmla="*/ 1907545 w 4097181"/>
              <a:gd name="connsiteY28" fmla="*/ 341033 h 1108093"/>
              <a:gd name="connsiteX29" fmla="*/ 1980176 w 4097181"/>
              <a:gd name="connsiteY29" fmla="*/ 318988 h 1108093"/>
              <a:gd name="connsiteX30" fmla="*/ 1823421 w 4097181"/>
              <a:gd name="connsiteY30" fmla="*/ 359243 h 1108093"/>
              <a:gd name="connsiteX31" fmla="*/ 1713627 w 4097181"/>
              <a:gd name="connsiteY31" fmla="*/ 402062 h 1108093"/>
              <a:gd name="connsiteX32" fmla="*/ 1565298 w 4097181"/>
              <a:gd name="connsiteY32" fmla="*/ 527119 h 1108093"/>
              <a:gd name="connsiteX33" fmla="*/ 1751248 w 4097181"/>
              <a:gd name="connsiteY33" fmla="*/ 477428 h 1108093"/>
              <a:gd name="connsiteX34" fmla="*/ 1789980 w 4097181"/>
              <a:gd name="connsiteY34" fmla="*/ 589228 h 1108093"/>
              <a:gd name="connsiteX35" fmla="*/ 1829168 w 4097181"/>
              <a:gd name="connsiteY35" fmla="*/ 563102 h 1108093"/>
              <a:gd name="connsiteX36" fmla="*/ 1868357 w 4097181"/>
              <a:gd name="connsiteY36" fmla="*/ 510851 h 1108093"/>
              <a:gd name="connsiteX37" fmla="*/ 1933671 w 4097181"/>
              <a:gd name="connsiteY37" fmla="*/ 406348 h 1108093"/>
              <a:gd name="connsiteX38" fmla="*/ 1972860 w 4097181"/>
              <a:gd name="connsiteY38" fmla="*/ 393285 h 1108093"/>
              <a:gd name="connsiteX39" fmla="*/ 2012048 w 4097181"/>
              <a:gd name="connsiteY39" fmla="*/ 563102 h 1108093"/>
              <a:gd name="connsiteX40" fmla="*/ 2051237 w 4097181"/>
              <a:gd name="connsiteY40" fmla="*/ 510851 h 1108093"/>
              <a:gd name="connsiteX41" fmla="*/ 2090425 w 4097181"/>
              <a:gd name="connsiteY41" fmla="*/ 484725 h 1108093"/>
              <a:gd name="connsiteX42" fmla="*/ 2103488 w 4097181"/>
              <a:gd name="connsiteY42" fmla="*/ 680668 h 1108093"/>
              <a:gd name="connsiteX43" fmla="*/ 2364745 w 4097181"/>
              <a:gd name="connsiteY43" fmla="*/ 641479 h 1108093"/>
              <a:gd name="connsiteX44" fmla="*/ 2426924 w 4097181"/>
              <a:gd name="connsiteY44" fmla="*/ 723692 h 1108093"/>
              <a:gd name="connsiteX45" fmla="*/ 2665191 w 4097181"/>
              <a:gd name="connsiteY45" fmla="*/ 550039 h 1108093"/>
              <a:gd name="connsiteX46" fmla="*/ 2778578 w 4097181"/>
              <a:gd name="connsiteY46" fmla="*/ 548971 h 1108093"/>
              <a:gd name="connsiteX47" fmla="*/ 2668260 w 4097181"/>
              <a:gd name="connsiteY47" fmla="*/ 614027 h 1108093"/>
              <a:gd name="connsiteX48" fmla="*/ 2678254 w 4097181"/>
              <a:gd name="connsiteY48" fmla="*/ 719856 h 1108093"/>
              <a:gd name="connsiteX49" fmla="*/ 2704380 w 4097181"/>
              <a:gd name="connsiteY49" fmla="*/ 772108 h 1108093"/>
              <a:gd name="connsiteX50" fmla="*/ 2808883 w 4097181"/>
              <a:gd name="connsiteY50" fmla="*/ 732919 h 1108093"/>
              <a:gd name="connsiteX51" fmla="*/ 2887260 w 4097181"/>
              <a:gd name="connsiteY51" fmla="*/ 654542 h 1108093"/>
              <a:gd name="connsiteX52" fmla="*/ 2938466 w 4097181"/>
              <a:gd name="connsiteY52" fmla="*/ 724322 h 1108093"/>
              <a:gd name="connsiteX53" fmla="*/ 3036176 w 4097181"/>
              <a:gd name="connsiteY53" fmla="*/ 590927 h 1108093"/>
              <a:gd name="connsiteX54" fmla="*/ 3107761 w 4097181"/>
              <a:gd name="connsiteY54" fmla="*/ 571210 h 1108093"/>
              <a:gd name="connsiteX55" fmla="*/ 3108283 w 4097181"/>
              <a:gd name="connsiteY55" fmla="*/ 599035 h 1108093"/>
              <a:gd name="connsiteX56" fmla="*/ 3135454 w 4097181"/>
              <a:gd name="connsiteY56" fmla="*/ 850485 h 1108093"/>
              <a:gd name="connsiteX57" fmla="*/ 3174643 w 4097181"/>
              <a:gd name="connsiteY57" fmla="*/ 837422 h 1108093"/>
              <a:gd name="connsiteX58" fmla="*/ 3187705 w 4097181"/>
              <a:gd name="connsiteY58" fmla="*/ 798233 h 1108093"/>
              <a:gd name="connsiteX59" fmla="*/ 3226894 w 4097181"/>
              <a:gd name="connsiteY59" fmla="*/ 759045 h 1108093"/>
              <a:gd name="connsiteX60" fmla="*/ 3253020 w 4097181"/>
              <a:gd name="connsiteY60" fmla="*/ 719856 h 1108093"/>
              <a:gd name="connsiteX61" fmla="*/ 3360135 w 4097181"/>
              <a:gd name="connsiteY61" fmla="*/ 633758 h 1108093"/>
              <a:gd name="connsiteX62" fmla="*/ 3396711 w 4097181"/>
              <a:gd name="connsiteY62" fmla="*/ 719856 h 1108093"/>
              <a:gd name="connsiteX63" fmla="*/ 3357523 w 4097181"/>
              <a:gd name="connsiteY63" fmla="*/ 759045 h 1108093"/>
              <a:gd name="connsiteX64" fmla="*/ 3331397 w 4097181"/>
              <a:gd name="connsiteY64" fmla="*/ 837422 h 1108093"/>
              <a:gd name="connsiteX65" fmla="*/ 3318334 w 4097181"/>
              <a:gd name="connsiteY65" fmla="*/ 889673 h 1108093"/>
              <a:gd name="connsiteX66" fmla="*/ 3383648 w 4097181"/>
              <a:gd name="connsiteY66" fmla="*/ 876611 h 1108093"/>
              <a:gd name="connsiteX67" fmla="*/ 3422837 w 4097181"/>
              <a:gd name="connsiteY67" fmla="*/ 837422 h 1108093"/>
              <a:gd name="connsiteX68" fmla="*/ 3684094 w 4097181"/>
              <a:gd name="connsiteY68" fmla="*/ 792893 h 1108093"/>
              <a:gd name="connsiteX69" fmla="*/ 3605717 w 4097181"/>
              <a:gd name="connsiteY69" fmla="*/ 889673 h 1108093"/>
              <a:gd name="connsiteX70" fmla="*/ 3987153 w 4097181"/>
              <a:gd name="connsiteY70" fmla="*/ 755647 h 1108093"/>
              <a:gd name="connsiteX71" fmla="*/ 3839215 w 4097181"/>
              <a:gd name="connsiteY71" fmla="*/ 957884 h 1108093"/>
              <a:gd name="connsiteX72" fmla="*/ 4096358 w 4097181"/>
              <a:gd name="connsiteY72" fmla="*/ 1037638 h 1108093"/>
              <a:gd name="connsiteX73" fmla="*/ 3736345 w 4097181"/>
              <a:gd name="connsiteY73" fmla="*/ 1020302 h 1108093"/>
              <a:gd name="connsiteX74" fmla="*/ 3540403 w 4097181"/>
              <a:gd name="connsiteY74" fmla="*/ 1059491 h 1108093"/>
              <a:gd name="connsiteX75" fmla="*/ 3448963 w 4097181"/>
              <a:gd name="connsiteY75" fmla="*/ 1098679 h 1108093"/>
              <a:gd name="connsiteX76" fmla="*/ 1718330 w 4097181"/>
              <a:gd name="connsiteY76" fmla="*/ 858965 h 1108093"/>
              <a:gd name="connsiteX77" fmla="*/ 1229845 w 4097181"/>
              <a:gd name="connsiteY77" fmla="*/ 1074059 h 1108093"/>
              <a:gd name="connsiteX78" fmla="*/ 1254403 w 4097181"/>
              <a:gd name="connsiteY78" fmla="*/ 855248 h 1108093"/>
              <a:gd name="connsiteX79" fmla="*/ 890733 w 4097181"/>
              <a:gd name="connsiteY79" fmla="*/ 953097 h 1108093"/>
              <a:gd name="connsiteX80" fmla="*/ 367069 w 4097181"/>
              <a:gd name="connsiteY80" fmla="*/ 829120 h 1108093"/>
              <a:gd name="connsiteX81" fmla="*/ 519160 w 4097181"/>
              <a:gd name="connsiteY81" fmla="*/ 1070931 h 1108093"/>
              <a:gd name="connsiteX82" fmla="*/ 442809 w 4097181"/>
              <a:gd name="connsiteY82" fmla="*/ 1060997 h 1108093"/>
              <a:gd name="connsiteX83" fmla="*/ 376808 w 4097181"/>
              <a:gd name="connsiteY83" fmla="*/ 1046865 h 1108093"/>
              <a:gd name="connsiteX84" fmla="*/ 53089 w 4097181"/>
              <a:gd name="connsiteY84" fmla="*/ 1050508 h 1108093"/>
              <a:gd name="connsiteX85" fmla="*/ 11275 w 4097181"/>
              <a:gd name="connsiteY85" fmla="*/ 1052090 h 1108093"/>
              <a:gd name="connsiteX86" fmla="*/ 8149 w 4097181"/>
              <a:gd name="connsiteY86" fmla="*/ 954987 h 1108093"/>
              <a:gd name="connsiteX87" fmla="*/ 13431 w 4097181"/>
              <a:gd name="connsiteY87" fmla="*/ 211665 h 1108093"/>
              <a:gd name="connsiteX88" fmla="*/ 11341 w 4097181"/>
              <a:gd name="connsiteY88" fmla="*/ 226428 h 1108093"/>
              <a:gd name="connsiteX0" fmla="*/ 13431 w 4097181"/>
              <a:gd name="connsiteY0" fmla="*/ 327971 h 1108093"/>
              <a:gd name="connsiteX1" fmla="*/ 368 w 4097181"/>
              <a:gd name="connsiteY1" fmla="*/ 249593 h 1108093"/>
              <a:gd name="connsiteX2" fmla="*/ 2459 w 4097181"/>
              <a:gd name="connsiteY2" fmla="*/ 192632 h 1108093"/>
              <a:gd name="connsiteX3" fmla="*/ 26494 w 4097181"/>
              <a:gd name="connsiteY3" fmla="*/ 66713 h 1108093"/>
              <a:gd name="connsiteX4" fmla="*/ 55232 w 4097181"/>
              <a:gd name="connsiteY4" fmla="*/ 275037 h 1108093"/>
              <a:gd name="connsiteX5" fmla="*/ 522883 w 4097181"/>
              <a:gd name="connsiteY5" fmla="*/ 40588 h 1108093"/>
              <a:gd name="connsiteX6" fmla="*/ 575134 w 4097181"/>
              <a:gd name="connsiteY6" fmla="*/ 1399 h 1108093"/>
              <a:gd name="connsiteX7" fmla="*/ 720393 w 4097181"/>
              <a:gd name="connsiteY7" fmla="*/ 17666 h 1108093"/>
              <a:gd name="connsiteX8" fmla="*/ 547375 w 4097181"/>
              <a:gd name="connsiteY8" fmla="*/ 100597 h 1108093"/>
              <a:gd name="connsiteX9" fmla="*/ 443461 w 4097181"/>
              <a:gd name="connsiteY9" fmla="*/ 241190 h 1108093"/>
              <a:gd name="connsiteX10" fmla="*/ 674935 w 4097181"/>
              <a:gd name="connsiteY10" fmla="*/ 144216 h 1108093"/>
              <a:gd name="connsiteX11" fmla="*/ 736590 w 4097181"/>
              <a:gd name="connsiteY11" fmla="*/ 90265 h 1108093"/>
              <a:gd name="connsiteX12" fmla="*/ 967020 w 4097181"/>
              <a:gd name="connsiteY12" fmla="*/ 79776 h 1108093"/>
              <a:gd name="connsiteX13" fmla="*/ 810265 w 4097181"/>
              <a:gd name="connsiteY13" fmla="*/ 105902 h 1108093"/>
              <a:gd name="connsiteX14" fmla="*/ 758014 w 4097181"/>
              <a:gd name="connsiteY14" fmla="*/ 145091 h 1108093"/>
              <a:gd name="connsiteX15" fmla="*/ 705763 w 4097181"/>
              <a:gd name="connsiteY15" fmla="*/ 171216 h 1108093"/>
              <a:gd name="connsiteX16" fmla="*/ 749589 w 4097181"/>
              <a:gd name="connsiteY16" fmla="*/ 317275 h 1108093"/>
              <a:gd name="connsiteX17" fmla="*/ 1022340 w 4097181"/>
              <a:gd name="connsiteY17" fmla="*/ 227779 h 1108093"/>
              <a:gd name="connsiteX18" fmla="*/ 1267466 w 4097181"/>
              <a:gd name="connsiteY18" fmla="*/ 277855 h 1108093"/>
              <a:gd name="connsiteX19" fmla="*/ 1097648 w 4097181"/>
              <a:gd name="connsiteY19" fmla="*/ 275719 h 1108093"/>
              <a:gd name="connsiteX20" fmla="*/ 1071523 w 4097181"/>
              <a:gd name="connsiteY20" fmla="*/ 314908 h 1108093"/>
              <a:gd name="connsiteX21" fmla="*/ 1032334 w 4097181"/>
              <a:gd name="connsiteY21" fmla="*/ 354096 h 1108093"/>
              <a:gd name="connsiteX22" fmla="*/ 914180 w 4097181"/>
              <a:gd name="connsiteY22" fmla="*/ 439745 h 1108093"/>
              <a:gd name="connsiteX23" fmla="*/ 812879 w 4097181"/>
              <a:gd name="connsiteY23" fmla="*/ 648713 h 1108093"/>
              <a:gd name="connsiteX24" fmla="*/ 1267465 w 4097181"/>
              <a:gd name="connsiteY24" fmla="*/ 367159 h 1108093"/>
              <a:gd name="connsiteX25" fmla="*/ 1196338 w 4097181"/>
              <a:gd name="connsiteY25" fmla="*/ 496269 h 1108093"/>
              <a:gd name="connsiteX26" fmla="*/ 1265898 w 4097181"/>
              <a:gd name="connsiteY26" fmla="*/ 512743 h 1108093"/>
              <a:gd name="connsiteX27" fmla="*/ 1646288 w 4097181"/>
              <a:gd name="connsiteY27" fmla="*/ 301845 h 1108093"/>
              <a:gd name="connsiteX28" fmla="*/ 1907545 w 4097181"/>
              <a:gd name="connsiteY28" fmla="*/ 341033 h 1108093"/>
              <a:gd name="connsiteX29" fmla="*/ 1980176 w 4097181"/>
              <a:gd name="connsiteY29" fmla="*/ 318988 h 1108093"/>
              <a:gd name="connsiteX30" fmla="*/ 1823421 w 4097181"/>
              <a:gd name="connsiteY30" fmla="*/ 359243 h 1108093"/>
              <a:gd name="connsiteX31" fmla="*/ 1713627 w 4097181"/>
              <a:gd name="connsiteY31" fmla="*/ 402062 h 1108093"/>
              <a:gd name="connsiteX32" fmla="*/ 1565298 w 4097181"/>
              <a:gd name="connsiteY32" fmla="*/ 527119 h 1108093"/>
              <a:gd name="connsiteX33" fmla="*/ 1751248 w 4097181"/>
              <a:gd name="connsiteY33" fmla="*/ 477428 h 1108093"/>
              <a:gd name="connsiteX34" fmla="*/ 1789980 w 4097181"/>
              <a:gd name="connsiteY34" fmla="*/ 589228 h 1108093"/>
              <a:gd name="connsiteX35" fmla="*/ 1829168 w 4097181"/>
              <a:gd name="connsiteY35" fmla="*/ 563102 h 1108093"/>
              <a:gd name="connsiteX36" fmla="*/ 1868357 w 4097181"/>
              <a:gd name="connsiteY36" fmla="*/ 510851 h 1108093"/>
              <a:gd name="connsiteX37" fmla="*/ 1933671 w 4097181"/>
              <a:gd name="connsiteY37" fmla="*/ 406348 h 1108093"/>
              <a:gd name="connsiteX38" fmla="*/ 1972860 w 4097181"/>
              <a:gd name="connsiteY38" fmla="*/ 393285 h 1108093"/>
              <a:gd name="connsiteX39" fmla="*/ 2012048 w 4097181"/>
              <a:gd name="connsiteY39" fmla="*/ 563102 h 1108093"/>
              <a:gd name="connsiteX40" fmla="*/ 2051237 w 4097181"/>
              <a:gd name="connsiteY40" fmla="*/ 510851 h 1108093"/>
              <a:gd name="connsiteX41" fmla="*/ 2090425 w 4097181"/>
              <a:gd name="connsiteY41" fmla="*/ 484725 h 1108093"/>
              <a:gd name="connsiteX42" fmla="*/ 2103488 w 4097181"/>
              <a:gd name="connsiteY42" fmla="*/ 680668 h 1108093"/>
              <a:gd name="connsiteX43" fmla="*/ 2364745 w 4097181"/>
              <a:gd name="connsiteY43" fmla="*/ 641479 h 1108093"/>
              <a:gd name="connsiteX44" fmla="*/ 2426924 w 4097181"/>
              <a:gd name="connsiteY44" fmla="*/ 723692 h 1108093"/>
              <a:gd name="connsiteX45" fmla="*/ 2665191 w 4097181"/>
              <a:gd name="connsiteY45" fmla="*/ 550039 h 1108093"/>
              <a:gd name="connsiteX46" fmla="*/ 2778578 w 4097181"/>
              <a:gd name="connsiteY46" fmla="*/ 548971 h 1108093"/>
              <a:gd name="connsiteX47" fmla="*/ 2668260 w 4097181"/>
              <a:gd name="connsiteY47" fmla="*/ 614027 h 1108093"/>
              <a:gd name="connsiteX48" fmla="*/ 2678254 w 4097181"/>
              <a:gd name="connsiteY48" fmla="*/ 719856 h 1108093"/>
              <a:gd name="connsiteX49" fmla="*/ 2704380 w 4097181"/>
              <a:gd name="connsiteY49" fmla="*/ 772108 h 1108093"/>
              <a:gd name="connsiteX50" fmla="*/ 2808883 w 4097181"/>
              <a:gd name="connsiteY50" fmla="*/ 732919 h 1108093"/>
              <a:gd name="connsiteX51" fmla="*/ 2887260 w 4097181"/>
              <a:gd name="connsiteY51" fmla="*/ 654542 h 1108093"/>
              <a:gd name="connsiteX52" fmla="*/ 2938466 w 4097181"/>
              <a:gd name="connsiteY52" fmla="*/ 724322 h 1108093"/>
              <a:gd name="connsiteX53" fmla="*/ 3036176 w 4097181"/>
              <a:gd name="connsiteY53" fmla="*/ 590927 h 1108093"/>
              <a:gd name="connsiteX54" fmla="*/ 3107761 w 4097181"/>
              <a:gd name="connsiteY54" fmla="*/ 571210 h 1108093"/>
              <a:gd name="connsiteX55" fmla="*/ 3108283 w 4097181"/>
              <a:gd name="connsiteY55" fmla="*/ 599035 h 1108093"/>
              <a:gd name="connsiteX56" fmla="*/ 3135454 w 4097181"/>
              <a:gd name="connsiteY56" fmla="*/ 850485 h 1108093"/>
              <a:gd name="connsiteX57" fmla="*/ 3174643 w 4097181"/>
              <a:gd name="connsiteY57" fmla="*/ 837422 h 1108093"/>
              <a:gd name="connsiteX58" fmla="*/ 3187705 w 4097181"/>
              <a:gd name="connsiteY58" fmla="*/ 798233 h 1108093"/>
              <a:gd name="connsiteX59" fmla="*/ 3226894 w 4097181"/>
              <a:gd name="connsiteY59" fmla="*/ 759045 h 1108093"/>
              <a:gd name="connsiteX60" fmla="*/ 3253020 w 4097181"/>
              <a:gd name="connsiteY60" fmla="*/ 719856 h 1108093"/>
              <a:gd name="connsiteX61" fmla="*/ 3360135 w 4097181"/>
              <a:gd name="connsiteY61" fmla="*/ 633758 h 1108093"/>
              <a:gd name="connsiteX62" fmla="*/ 3396711 w 4097181"/>
              <a:gd name="connsiteY62" fmla="*/ 719856 h 1108093"/>
              <a:gd name="connsiteX63" fmla="*/ 3357523 w 4097181"/>
              <a:gd name="connsiteY63" fmla="*/ 759045 h 1108093"/>
              <a:gd name="connsiteX64" fmla="*/ 3331397 w 4097181"/>
              <a:gd name="connsiteY64" fmla="*/ 837422 h 1108093"/>
              <a:gd name="connsiteX65" fmla="*/ 3318334 w 4097181"/>
              <a:gd name="connsiteY65" fmla="*/ 889673 h 1108093"/>
              <a:gd name="connsiteX66" fmla="*/ 3383648 w 4097181"/>
              <a:gd name="connsiteY66" fmla="*/ 876611 h 1108093"/>
              <a:gd name="connsiteX67" fmla="*/ 3422837 w 4097181"/>
              <a:gd name="connsiteY67" fmla="*/ 837422 h 1108093"/>
              <a:gd name="connsiteX68" fmla="*/ 3684094 w 4097181"/>
              <a:gd name="connsiteY68" fmla="*/ 792893 h 1108093"/>
              <a:gd name="connsiteX69" fmla="*/ 3605717 w 4097181"/>
              <a:gd name="connsiteY69" fmla="*/ 889673 h 1108093"/>
              <a:gd name="connsiteX70" fmla="*/ 3987153 w 4097181"/>
              <a:gd name="connsiteY70" fmla="*/ 755647 h 1108093"/>
              <a:gd name="connsiteX71" fmla="*/ 3839215 w 4097181"/>
              <a:gd name="connsiteY71" fmla="*/ 957884 h 1108093"/>
              <a:gd name="connsiteX72" fmla="*/ 4096358 w 4097181"/>
              <a:gd name="connsiteY72" fmla="*/ 1037638 h 1108093"/>
              <a:gd name="connsiteX73" fmla="*/ 3736345 w 4097181"/>
              <a:gd name="connsiteY73" fmla="*/ 1020302 h 1108093"/>
              <a:gd name="connsiteX74" fmla="*/ 3540403 w 4097181"/>
              <a:gd name="connsiteY74" fmla="*/ 1059491 h 1108093"/>
              <a:gd name="connsiteX75" fmla="*/ 3448963 w 4097181"/>
              <a:gd name="connsiteY75" fmla="*/ 1098679 h 1108093"/>
              <a:gd name="connsiteX76" fmla="*/ 1718330 w 4097181"/>
              <a:gd name="connsiteY76" fmla="*/ 858965 h 1108093"/>
              <a:gd name="connsiteX77" fmla="*/ 1229845 w 4097181"/>
              <a:gd name="connsiteY77" fmla="*/ 1074059 h 1108093"/>
              <a:gd name="connsiteX78" fmla="*/ 1254403 w 4097181"/>
              <a:gd name="connsiteY78" fmla="*/ 855248 h 1108093"/>
              <a:gd name="connsiteX79" fmla="*/ 890733 w 4097181"/>
              <a:gd name="connsiteY79" fmla="*/ 953097 h 1108093"/>
              <a:gd name="connsiteX80" fmla="*/ 711967 w 4097181"/>
              <a:gd name="connsiteY80" fmla="*/ 1004987 h 1108093"/>
              <a:gd name="connsiteX81" fmla="*/ 367069 w 4097181"/>
              <a:gd name="connsiteY81" fmla="*/ 829120 h 1108093"/>
              <a:gd name="connsiteX82" fmla="*/ 519160 w 4097181"/>
              <a:gd name="connsiteY82" fmla="*/ 1070931 h 1108093"/>
              <a:gd name="connsiteX83" fmla="*/ 442809 w 4097181"/>
              <a:gd name="connsiteY83" fmla="*/ 1060997 h 1108093"/>
              <a:gd name="connsiteX84" fmla="*/ 376808 w 4097181"/>
              <a:gd name="connsiteY84" fmla="*/ 1046865 h 1108093"/>
              <a:gd name="connsiteX85" fmla="*/ 53089 w 4097181"/>
              <a:gd name="connsiteY85" fmla="*/ 1050508 h 1108093"/>
              <a:gd name="connsiteX86" fmla="*/ 11275 w 4097181"/>
              <a:gd name="connsiteY86" fmla="*/ 1052090 h 1108093"/>
              <a:gd name="connsiteX87" fmla="*/ 8149 w 4097181"/>
              <a:gd name="connsiteY87" fmla="*/ 954987 h 1108093"/>
              <a:gd name="connsiteX88" fmla="*/ 13431 w 4097181"/>
              <a:gd name="connsiteY88" fmla="*/ 211665 h 1108093"/>
              <a:gd name="connsiteX89" fmla="*/ 11341 w 4097181"/>
              <a:gd name="connsiteY89" fmla="*/ 226428 h 1108093"/>
              <a:gd name="connsiteX0" fmla="*/ 13431 w 4097181"/>
              <a:gd name="connsiteY0" fmla="*/ 327971 h 1100574"/>
              <a:gd name="connsiteX1" fmla="*/ 368 w 4097181"/>
              <a:gd name="connsiteY1" fmla="*/ 249593 h 1100574"/>
              <a:gd name="connsiteX2" fmla="*/ 2459 w 4097181"/>
              <a:gd name="connsiteY2" fmla="*/ 192632 h 1100574"/>
              <a:gd name="connsiteX3" fmla="*/ 26494 w 4097181"/>
              <a:gd name="connsiteY3" fmla="*/ 66713 h 1100574"/>
              <a:gd name="connsiteX4" fmla="*/ 55232 w 4097181"/>
              <a:gd name="connsiteY4" fmla="*/ 275037 h 1100574"/>
              <a:gd name="connsiteX5" fmla="*/ 522883 w 4097181"/>
              <a:gd name="connsiteY5" fmla="*/ 40588 h 1100574"/>
              <a:gd name="connsiteX6" fmla="*/ 575134 w 4097181"/>
              <a:gd name="connsiteY6" fmla="*/ 1399 h 1100574"/>
              <a:gd name="connsiteX7" fmla="*/ 720393 w 4097181"/>
              <a:gd name="connsiteY7" fmla="*/ 17666 h 1100574"/>
              <a:gd name="connsiteX8" fmla="*/ 547375 w 4097181"/>
              <a:gd name="connsiteY8" fmla="*/ 100597 h 1100574"/>
              <a:gd name="connsiteX9" fmla="*/ 443461 w 4097181"/>
              <a:gd name="connsiteY9" fmla="*/ 241190 h 1100574"/>
              <a:gd name="connsiteX10" fmla="*/ 674935 w 4097181"/>
              <a:gd name="connsiteY10" fmla="*/ 144216 h 1100574"/>
              <a:gd name="connsiteX11" fmla="*/ 736590 w 4097181"/>
              <a:gd name="connsiteY11" fmla="*/ 90265 h 1100574"/>
              <a:gd name="connsiteX12" fmla="*/ 967020 w 4097181"/>
              <a:gd name="connsiteY12" fmla="*/ 79776 h 1100574"/>
              <a:gd name="connsiteX13" fmla="*/ 810265 w 4097181"/>
              <a:gd name="connsiteY13" fmla="*/ 105902 h 1100574"/>
              <a:gd name="connsiteX14" fmla="*/ 758014 w 4097181"/>
              <a:gd name="connsiteY14" fmla="*/ 145091 h 1100574"/>
              <a:gd name="connsiteX15" fmla="*/ 705763 w 4097181"/>
              <a:gd name="connsiteY15" fmla="*/ 171216 h 1100574"/>
              <a:gd name="connsiteX16" fmla="*/ 749589 w 4097181"/>
              <a:gd name="connsiteY16" fmla="*/ 317275 h 1100574"/>
              <a:gd name="connsiteX17" fmla="*/ 1022340 w 4097181"/>
              <a:gd name="connsiteY17" fmla="*/ 227779 h 1100574"/>
              <a:gd name="connsiteX18" fmla="*/ 1267466 w 4097181"/>
              <a:gd name="connsiteY18" fmla="*/ 277855 h 1100574"/>
              <a:gd name="connsiteX19" fmla="*/ 1097648 w 4097181"/>
              <a:gd name="connsiteY19" fmla="*/ 275719 h 1100574"/>
              <a:gd name="connsiteX20" fmla="*/ 1071523 w 4097181"/>
              <a:gd name="connsiteY20" fmla="*/ 314908 h 1100574"/>
              <a:gd name="connsiteX21" fmla="*/ 1032334 w 4097181"/>
              <a:gd name="connsiteY21" fmla="*/ 354096 h 1100574"/>
              <a:gd name="connsiteX22" fmla="*/ 914180 w 4097181"/>
              <a:gd name="connsiteY22" fmla="*/ 439745 h 1100574"/>
              <a:gd name="connsiteX23" fmla="*/ 812879 w 4097181"/>
              <a:gd name="connsiteY23" fmla="*/ 648713 h 1100574"/>
              <a:gd name="connsiteX24" fmla="*/ 1267465 w 4097181"/>
              <a:gd name="connsiteY24" fmla="*/ 367159 h 1100574"/>
              <a:gd name="connsiteX25" fmla="*/ 1196338 w 4097181"/>
              <a:gd name="connsiteY25" fmla="*/ 496269 h 1100574"/>
              <a:gd name="connsiteX26" fmla="*/ 1265898 w 4097181"/>
              <a:gd name="connsiteY26" fmla="*/ 512743 h 1100574"/>
              <a:gd name="connsiteX27" fmla="*/ 1646288 w 4097181"/>
              <a:gd name="connsiteY27" fmla="*/ 301845 h 1100574"/>
              <a:gd name="connsiteX28" fmla="*/ 1907545 w 4097181"/>
              <a:gd name="connsiteY28" fmla="*/ 341033 h 1100574"/>
              <a:gd name="connsiteX29" fmla="*/ 1980176 w 4097181"/>
              <a:gd name="connsiteY29" fmla="*/ 318988 h 1100574"/>
              <a:gd name="connsiteX30" fmla="*/ 1823421 w 4097181"/>
              <a:gd name="connsiteY30" fmla="*/ 359243 h 1100574"/>
              <a:gd name="connsiteX31" fmla="*/ 1713627 w 4097181"/>
              <a:gd name="connsiteY31" fmla="*/ 402062 h 1100574"/>
              <a:gd name="connsiteX32" fmla="*/ 1565298 w 4097181"/>
              <a:gd name="connsiteY32" fmla="*/ 527119 h 1100574"/>
              <a:gd name="connsiteX33" fmla="*/ 1751248 w 4097181"/>
              <a:gd name="connsiteY33" fmla="*/ 477428 h 1100574"/>
              <a:gd name="connsiteX34" fmla="*/ 1789980 w 4097181"/>
              <a:gd name="connsiteY34" fmla="*/ 589228 h 1100574"/>
              <a:gd name="connsiteX35" fmla="*/ 1829168 w 4097181"/>
              <a:gd name="connsiteY35" fmla="*/ 563102 h 1100574"/>
              <a:gd name="connsiteX36" fmla="*/ 1868357 w 4097181"/>
              <a:gd name="connsiteY36" fmla="*/ 510851 h 1100574"/>
              <a:gd name="connsiteX37" fmla="*/ 1933671 w 4097181"/>
              <a:gd name="connsiteY37" fmla="*/ 406348 h 1100574"/>
              <a:gd name="connsiteX38" fmla="*/ 1972860 w 4097181"/>
              <a:gd name="connsiteY38" fmla="*/ 393285 h 1100574"/>
              <a:gd name="connsiteX39" fmla="*/ 2012048 w 4097181"/>
              <a:gd name="connsiteY39" fmla="*/ 563102 h 1100574"/>
              <a:gd name="connsiteX40" fmla="*/ 2051237 w 4097181"/>
              <a:gd name="connsiteY40" fmla="*/ 510851 h 1100574"/>
              <a:gd name="connsiteX41" fmla="*/ 2090425 w 4097181"/>
              <a:gd name="connsiteY41" fmla="*/ 484725 h 1100574"/>
              <a:gd name="connsiteX42" fmla="*/ 2103488 w 4097181"/>
              <a:gd name="connsiteY42" fmla="*/ 680668 h 1100574"/>
              <a:gd name="connsiteX43" fmla="*/ 2364745 w 4097181"/>
              <a:gd name="connsiteY43" fmla="*/ 641479 h 1100574"/>
              <a:gd name="connsiteX44" fmla="*/ 2426924 w 4097181"/>
              <a:gd name="connsiteY44" fmla="*/ 723692 h 1100574"/>
              <a:gd name="connsiteX45" fmla="*/ 2665191 w 4097181"/>
              <a:gd name="connsiteY45" fmla="*/ 550039 h 1100574"/>
              <a:gd name="connsiteX46" fmla="*/ 2778578 w 4097181"/>
              <a:gd name="connsiteY46" fmla="*/ 548971 h 1100574"/>
              <a:gd name="connsiteX47" fmla="*/ 2668260 w 4097181"/>
              <a:gd name="connsiteY47" fmla="*/ 614027 h 1100574"/>
              <a:gd name="connsiteX48" fmla="*/ 2678254 w 4097181"/>
              <a:gd name="connsiteY48" fmla="*/ 719856 h 1100574"/>
              <a:gd name="connsiteX49" fmla="*/ 2704380 w 4097181"/>
              <a:gd name="connsiteY49" fmla="*/ 772108 h 1100574"/>
              <a:gd name="connsiteX50" fmla="*/ 2808883 w 4097181"/>
              <a:gd name="connsiteY50" fmla="*/ 732919 h 1100574"/>
              <a:gd name="connsiteX51" fmla="*/ 2887260 w 4097181"/>
              <a:gd name="connsiteY51" fmla="*/ 654542 h 1100574"/>
              <a:gd name="connsiteX52" fmla="*/ 2938466 w 4097181"/>
              <a:gd name="connsiteY52" fmla="*/ 724322 h 1100574"/>
              <a:gd name="connsiteX53" fmla="*/ 3036176 w 4097181"/>
              <a:gd name="connsiteY53" fmla="*/ 590927 h 1100574"/>
              <a:gd name="connsiteX54" fmla="*/ 3107761 w 4097181"/>
              <a:gd name="connsiteY54" fmla="*/ 571210 h 1100574"/>
              <a:gd name="connsiteX55" fmla="*/ 3108283 w 4097181"/>
              <a:gd name="connsiteY55" fmla="*/ 599035 h 1100574"/>
              <a:gd name="connsiteX56" fmla="*/ 3135454 w 4097181"/>
              <a:gd name="connsiteY56" fmla="*/ 850485 h 1100574"/>
              <a:gd name="connsiteX57" fmla="*/ 3174643 w 4097181"/>
              <a:gd name="connsiteY57" fmla="*/ 837422 h 1100574"/>
              <a:gd name="connsiteX58" fmla="*/ 3187705 w 4097181"/>
              <a:gd name="connsiteY58" fmla="*/ 798233 h 1100574"/>
              <a:gd name="connsiteX59" fmla="*/ 3226894 w 4097181"/>
              <a:gd name="connsiteY59" fmla="*/ 759045 h 1100574"/>
              <a:gd name="connsiteX60" fmla="*/ 3253020 w 4097181"/>
              <a:gd name="connsiteY60" fmla="*/ 719856 h 1100574"/>
              <a:gd name="connsiteX61" fmla="*/ 3360135 w 4097181"/>
              <a:gd name="connsiteY61" fmla="*/ 633758 h 1100574"/>
              <a:gd name="connsiteX62" fmla="*/ 3396711 w 4097181"/>
              <a:gd name="connsiteY62" fmla="*/ 719856 h 1100574"/>
              <a:gd name="connsiteX63" fmla="*/ 3357523 w 4097181"/>
              <a:gd name="connsiteY63" fmla="*/ 759045 h 1100574"/>
              <a:gd name="connsiteX64" fmla="*/ 3331397 w 4097181"/>
              <a:gd name="connsiteY64" fmla="*/ 837422 h 1100574"/>
              <a:gd name="connsiteX65" fmla="*/ 3318334 w 4097181"/>
              <a:gd name="connsiteY65" fmla="*/ 889673 h 1100574"/>
              <a:gd name="connsiteX66" fmla="*/ 3383648 w 4097181"/>
              <a:gd name="connsiteY66" fmla="*/ 876611 h 1100574"/>
              <a:gd name="connsiteX67" fmla="*/ 3422837 w 4097181"/>
              <a:gd name="connsiteY67" fmla="*/ 837422 h 1100574"/>
              <a:gd name="connsiteX68" fmla="*/ 3684094 w 4097181"/>
              <a:gd name="connsiteY68" fmla="*/ 792893 h 1100574"/>
              <a:gd name="connsiteX69" fmla="*/ 3605717 w 4097181"/>
              <a:gd name="connsiteY69" fmla="*/ 889673 h 1100574"/>
              <a:gd name="connsiteX70" fmla="*/ 3987153 w 4097181"/>
              <a:gd name="connsiteY70" fmla="*/ 755647 h 1100574"/>
              <a:gd name="connsiteX71" fmla="*/ 3839215 w 4097181"/>
              <a:gd name="connsiteY71" fmla="*/ 957884 h 1100574"/>
              <a:gd name="connsiteX72" fmla="*/ 4096358 w 4097181"/>
              <a:gd name="connsiteY72" fmla="*/ 1037638 h 1100574"/>
              <a:gd name="connsiteX73" fmla="*/ 3736345 w 4097181"/>
              <a:gd name="connsiteY73" fmla="*/ 1020302 h 1100574"/>
              <a:gd name="connsiteX74" fmla="*/ 3540403 w 4097181"/>
              <a:gd name="connsiteY74" fmla="*/ 1059491 h 1100574"/>
              <a:gd name="connsiteX75" fmla="*/ 3448963 w 4097181"/>
              <a:gd name="connsiteY75" fmla="*/ 1098679 h 1100574"/>
              <a:gd name="connsiteX76" fmla="*/ 1812382 w 4097181"/>
              <a:gd name="connsiteY76" fmla="*/ 990855 h 1100574"/>
              <a:gd name="connsiteX77" fmla="*/ 1718330 w 4097181"/>
              <a:gd name="connsiteY77" fmla="*/ 858965 h 1100574"/>
              <a:gd name="connsiteX78" fmla="*/ 1229845 w 4097181"/>
              <a:gd name="connsiteY78" fmla="*/ 1074059 h 1100574"/>
              <a:gd name="connsiteX79" fmla="*/ 1254403 w 4097181"/>
              <a:gd name="connsiteY79" fmla="*/ 855248 h 1100574"/>
              <a:gd name="connsiteX80" fmla="*/ 890733 w 4097181"/>
              <a:gd name="connsiteY80" fmla="*/ 953097 h 1100574"/>
              <a:gd name="connsiteX81" fmla="*/ 711967 w 4097181"/>
              <a:gd name="connsiteY81" fmla="*/ 1004987 h 1100574"/>
              <a:gd name="connsiteX82" fmla="*/ 367069 w 4097181"/>
              <a:gd name="connsiteY82" fmla="*/ 829120 h 1100574"/>
              <a:gd name="connsiteX83" fmla="*/ 519160 w 4097181"/>
              <a:gd name="connsiteY83" fmla="*/ 1070931 h 1100574"/>
              <a:gd name="connsiteX84" fmla="*/ 442809 w 4097181"/>
              <a:gd name="connsiteY84" fmla="*/ 1060997 h 1100574"/>
              <a:gd name="connsiteX85" fmla="*/ 376808 w 4097181"/>
              <a:gd name="connsiteY85" fmla="*/ 1046865 h 1100574"/>
              <a:gd name="connsiteX86" fmla="*/ 53089 w 4097181"/>
              <a:gd name="connsiteY86" fmla="*/ 1050508 h 1100574"/>
              <a:gd name="connsiteX87" fmla="*/ 11275 w 4097181"/>
              <a:gd name="connsiteY87" fmla="*/ 1052090 h 1100574"/>
              <a:gd name="connsiteX88" fmla="*/ 8149 w 4097181"/>
              <a:gd name="connsiteY88" fmla="*/ 954987 h 1100574"/>
              <a:gd name="connsiteX89" fmla="*/ 13431 w 4097181"/>
              <a:gd name="connsiteY89" fmla="*/ 211665 h 1100574"/>
              <a:gd name="connsiteX90" fmla="*/ 11341 w 4097181"/>
              <a:gd name="connsiteY90" fmla="*/ 226428 h 1100574"/>
              <a:gd name="connsiteX0" fmla="*/ 13431 w 4097181"/>
              <a:gd name="connsiteY0" fmla="*/ 327971 h 1100574"/>
              <a:gd name="connsiteX1" fmla="*/ 368 w 4097181"/>
              <a:gd name="connsiteY1" fmla="*/ 249593 h 1100574"/>
              <a:gd name="connsiteX2" fmla="*/ 2459 w 4097181"/>
              <a:gd name="connsiteY2" fmla="*/ 192632 h 1100574"/>
              <a:gd name="connsiteX3" fmla="*/ 26494 w 4097181"/>
              <a:gd name="connsiteY3" fmla="*/ 66713 h 1100574"/>
              <a:gd name="connsiteX4" fmla="*/ 55232 w 4097181"/>
              <a:gd name="connsiteY4" fmla="*/ 275037 h 1100574"/>
              <a:gd name="connsiteX5" fmla="*/ 522883 w 4097181"/>
              <a:gd name="connsiteY5" fmla="*/ 40588 h 1100574"/>
              <a:gd name="connsiteX6" fmla="*/ 575134 w 4097181"/>
              <a:gd name="connsiteY6" fmla="*/ 1399 h 1100574"/>
              <a:gd name="connsiteX7" fmla="*/ 720393 w 4097181"/>
              <a:gd name="connsiteY7" fmla="*/ 17666 h 1100574"/>
              <a:gd name="connsiteX8" fmla="*/ 547375 w 4097181"/>
              <a:gd name="connsiteY8" fmla="*/ 100597 h 1100574"/>
              <a:gd name="connsiteX9" fmla="*/ 443461 w 4097181"/>
              <a:gd name="connsiteY9" fmla="*/ 241190 h 1100574"/>
              <a:gd name="connsiteX10" fmla="*/ 674935 w 4097181"/>
              <a:gd name="connsiteY10" fmla="*/ 144216 h 1100574"/>
              <a:gd name="connsiteX11" fmla="*/ 736590 w 4097181"/>
              <a:gd name="connsiteY11" fmla="*/ 90265 h 1100574"/>
              <a:gd name="connsiteX12" fmla="*/ 967020 w 4097181"/>
              <a:gd name="connsiteY12" fmla="*/ 79776 h 1100574"/>
              <a:gd name="connsiteX13" fmla="*/ 810265 w 4097181"/>
              <a:gd name="connsiteY13" fmla="*/ 105902 h 1100574"/>
              <a:gd name="connsiteX14" fmla="*/ 758014 w 4097181"/>
              <a:gd name="connsiteY14" fmla="*/ 145091 h 1100574"/>
              <a:gd name="connsiteX15" fmla="*/ 705763 w 4097181"/>
              <a:gd name="connsiteY15" fmla="*/ 171216 h 1100574"/>
              <a:gd name="connsiteX16" fmla="*/ 749589 w 4097181"/>
              <a:gd name="connsiteY16" fmla="*/ 317275 h 1100574"/>
              <a:gd name="connsiteX17" fmla="*/ 1022340 w 4097181"/>
              <a:gd name="connsiteY17" fmla="*/ 227779 h 1100574"/>
              <a:gd name="connsiteX18" fmla="*/ 1267466 w 4097181"/>
              <a:gd name="connsiteY18" fmla="*/ 277855 h 1100574"/>
              <a:gd name="connsiteX19" fmla="*/ 1097648 w 4097181"/>
              <a:gd name="connsiteY19" fmla="*/ 275719 h 1100574"/>
              <a:gd name="connsiteX20" fmla="*/ 1071523 w 4097181"/>
              <a:gd name="connsiteY20" fmla="*/ 314908 h 1100574"/>
              <a:gd name="connsiteX21" fmla="*/ 1032334 w 4097181"/>
              <a:gd name="connsiteY21" fmla="*/ 354096 h 1100574"/>
              <a:gd name="connsiteX22" fmla="*/ 914180 w 4097181"/>
              <a:gd name="connsiteY22" fmla="*/ 439745 h 1100574"/>
              <a:gd name="connsiteX23" fmla="*/ 812879 w 4097181"/>
              <a:gd name="connsiteY23" fmla="*/ 648713 h 1100574"/>
              <a:gd name="connsiteX24" fmla="*/ 1267465 w 4097181"/>
              <a:gd name="connsiteY24" fmla="*/ 367159 h 1100574"/>
              <a:gd name="connsiteX25" fmla="*/ 1196338 w 4097181"/>
              <a:gd name="connsiteY25" fmla="*/ 496269 h 1100574"/>
              <a:gd name="connsiteX26" fmla="*/ 1265898 w 4097181"/>
              <a:gd name="connsiteY26" fmla="*/ 512743 h 1100574"/>
              <a:gd name="connsiteX27" fmla="*/ 1646288 w 4097181"/>
              <a:gd name="connsiteY27" fmla="*/ 301845 h 1100574"/>
              <a:gd name="connsiteX28" fmla="*/ 1907545 w 4097181"/>
              <a:gd name="connsiteY28" fmla="*/ 341033 h 1100574"/>
              <a:gd name="connsiteX29" fmla="*/ 1980176 w 4097181"/>
              <a:gd name="connsiteY29" fmla="*/ 318988 h 1100574"/>
              <a:gd name="connsiteX30" fmla="*/ 1823421 w 4097181"/>
              <a:gd name="connsiteY30" fmla="*/ 359243 h 1100574"/>
              <a:gd name="connsiteX31" fmla="*/ 1713627 w 4097181"/>
              <a:gd name="connsiteY31" fmla="*/ 402062 h 1100574"/>
              <a:gd name="connsiteX32" fmla="*/ 1565298 w 4097181"/>
              <a:gd name="connsiteY32" fmla="*/ 527119 h 1100574"/>
              <a:gd name="connsiteX33" fmla="*/ 1751248 w 4097181"/>
              <a:gd name="connsiteY33" fmla="*/ 477428 h 1100574"/>
              <a:gd name="connsiteX34" fmla="*/ 1789980 w 4097181"/>
              <a:gd name="connsiteY34" fmla="*/ 589228 h 1100574"/>
              <a:gd name="connsiteX35" fmla="*/ 1829168 w 4097181"/>
              <a:gd name="connsiteY35" fmla="*/ 563102 h 1100574"/>
              <a:gd name="connsiteX36" fmla="*/ 1868357 w 4097181"/>
              <a:gd name="connsiteY36" fmla="*/ 510851 h 1100574"/>
              <a:gd name="connsiteX37" fmla="*/ 1933671 w 4097181"/>
              <a:gd name="connsiteY37" fmla="*/ 406348 h 1100574"/>
              <a:gd name="connsiteX38" fmla="*/ 1972860 w 4097181"/>
              <a:gd name="connsiteY38" fmla="*/ 393285 h 1100574"/>
              <a:gd name="connsiteX39" fmla="*/ 2012048 w 4097181"/>
              <a:gd name="connsiteY39" fmla="*/ 563102 h 1100574"/>
              <a:gd name="connsiteX40" fmla="*/ 2051237 w 4097181"/>
              <a:gd name="connsiteY40" fmla="*/ 510851 h 1100574"/>
              <a:gd name="connsiteX41" fmla="*/ 2090425 w 4097181"/>
              <a:gd name="connsiteY41" fmla="*/ 484725 h 1100574"/>
              <a:gd name="connsiteX42" fmla="*/ 2103488 w 4097181"/>
              <a:gd name="connsiteY42" fmla="*/ 680668 h 1100574"/>
              <a:gd name="connsiteX43" fmla="*/ 2364745 w 4097181"/>
              <a:gd name="connsiteY43" fmla="*/ 641479 h 1100574"/>
              <a:gd name="connsiteX44" fmla="*/ 2426924 w 4097181"/>
              <a:gd name="connsiteY44" fmla="*/ 723692 h 1100574"/>
              <a:gd name="connsiteX45" fmla="*/ 2665191 w 4097181"/>
              <a:gd name="connsiteY45" fmla="*/ 550039 h 1100574"/>
              <a:gd name="connsiteX46" fmla="*/ 2778578 w 4097181"/>
              <a:gd name="connsiteY46" fmla="*/ 548971 h 1100574"/>
              <a:gd name="connsiteX47" fmla="*/ 2668260 w 4097181"/>
              <a:gd name="connsiteY47" fmla="*/ 614027 h 1100574"/>
              <a:gd name="connsiteX48" fmla="*/ 2678254 w 4097181"/>
              <a:gd name="connsiteY48" fmla="*/ 719856 h 1100574"/>
              <a:gd name="connsiteX49" fmla="*/ 2704380 w 4097181"/>
              <a:gd name="connsiteY49" fmla="*/ 772108 h 1100574"/>
              <a:gd name="connsiteX50" fmla="*/ 2808883 w 4097181"/>
              <a:gd name="connsiteY50" fmla="*/ 732919 h 1100574"/>
              <a:gd name="connsiteX51" fmla="*/ 2887260 w 4097181"/>
              <a:gd name="connsiteY51" fmla="*/ 654542 h 1100574"/>
              <a:gd name="connsiteX52" fmla="*/ 2938466 w 4097181"/>
              <a:gd name="connsiteY52" fmla="*/ 724322 h 1100574"/>
              <a:gd name="connsiteX53" fmla="*/ 3036176 w 4097181"/>
              <a:gd name="connsiteY53" fmla="*/ 590927 h 1100574"/>
              <a:gd name="connsiteX54" fmla="*/ 3107761 w 4097181"/>
              <a:gd name="connsiteY54" fmla="*/ 571210 h 1100574"/>
              <a:gd name="connsiteX55" fmla="*/ 3108283 w 4097181"/>
              <a:gd name="connsiteY55" fmla="*/ 599035 h 1100574"/>
              <a:gd name="connsiteX56" fmla="*/ 3135454 w 4097181"/>
              <a:gd name="connsiteY56" fmla="*/ 850485 h 1100574"/>
              <a:gd name="connsiteX57" fmla="*/ 3174643 w 4097181"/>
              <a:gd name="connsiteY57" fmla="*/ 837422 h 1100574"/>
              <a:gd name="connsiteX58" fmla="*/ 3187705 w 4097181"/>
              <a:gd name="connsiteY58" fmla="*/ 798233 h 1100574"/>
              <a:gd name="connsiteX59" fmla="*/ 3226894 w 4097181"/>
              <a:gd name="connsiteY59" fmla="*/ 759045 h 1100574"/>
              <a:gd name="connsiteX60" fmla="*/ 3253020 w 4097181"/>
              <a:gd name="connsiteY60" fmla="*/ 719856 h 1100574"/>
              <a:gd name="connsiteX61" fmla="*/ 3360135 w 4097181"/>
              <a:gd name="connsiteY61" fmla="*/ 633758 h 1100574"/>
              <a:gd name="connsiteX62" fmla="*/ 3396711 w 4097181"/>
              <a:gd name="connsiteY62" fmla="*/ 719856 h 1100574"/>
              <a:gd name="connsiteX63" fmla="*/ 3357523 w 4097181"/>
              <a:gd name="connsiteY63" fmla="*/ 759045 h 1100574"/>
              <a:gd name="connsiteX64" fmla="*/ 3331397 w 4097181"/>
              <a:gd name="connsiteY64" fmla="*/ 837422 h 1100574"/>
              <a:gd name="connsiteX65" fmla="*/ 3318334 w 4097181"/>
              <a:gd name="connsiteY65" fmla="*/ 889673 h 1100574"/>
              <a:gd name="connsiteX66" fmla="*/ 3383648 w 4097181"/>
              <a:gd name="connsiteY66" fmla="*/ 876611 h 1100574"/>
              <a:gd name="connsiteX67" fmla="*/ 3422837 w 4097181"/>
              <a:gd name="connsiteY67" fmla="*/ 837422 h 1100574"/>
              <a:gd name="connsiteX68" fmla="*/ 3684094 w 4097181"/>
              <a:gd name="connsiteY68" fmla="*/ 792893 h 1100574"/>
              <a:gd name="connsiteX69" fmla="*/ 3605717 w 4097181"/>
              <a:gd name="connsiteY69" fmla="*/ 889673 h 1100574"/>
              <a:gd name="connsiteX70" fmla="*/ 3987153 w 4097181"/>
              <a:gd name="connsiteY70" fmla="*/ 755647 h 1100574"/>
              <a:gd name="connsiteX71" fmla="*/ 3839215 w 4097181"/>
              <a:gd name="connsiteY71" fmla="*/ 957884 h 1100574"/>
              <a:gd name="connsiteX72" fmla="*/ 4096358 w 4097181"/>
              <a:gd name="connsiteY72" fmla="*/ 1037638 h 1100574"/>
              <a:gd name="connsiteX73" fmla="*/ 3736345 w 4097181"/>
              <a:gd name="connsiteY73" fmla="*/ 1020302 h 1100574"/>
              <a:gd name="connsiteX74" fmla="*/ 3540403 w 4097181"/>
              <a:gd name="connsiteY74" fmla="*/ 1059491 h 1100574"/>
              <a:gd name="connsiteX75" fmla="*/ 3448963 w 4097181"/>
              <a:gd name="connsiteY75" fmla="*/ 1098679 h 1100574"/>
              <a:gd name="connsiteX76" fmla="*/ 1812382 w 4097181"/>
              <a:gd name="connsiteY76" fmla="*/ 990855 h 1100574"/>
              <a:gd name="connsiteX77" fmla="*/ 1718330 w 4097181"/>
              <a:gd name="connsiteY77" fmla="*/ 858965 h 1100574"/>
              <a:gd name="connsiteX78" fmla="*/ 1229845 w 4097181"/>
              <a:gd name="connsiteY78" fmla="*/ 1074059 h 1100574"/>
              <a:gd name="connsiteX79" fmla="*/ 1254403 w 4097181"/>
              <a:gd name="connsiteY79" fmla="*/ 855248 h 1100574"/>
              <a:gd name="connsiteX80" fmla="*/ 1097583 w 4097181"/>
              <a:gd name="connsiteY80" fmla="*/ 957883 h 1100574"/>
              <a:gd name="connsiteX81" fmla="*/ 890733 w 4097181"/>
              <a:gd name="connsiteY81" fmla="*/ 953097 h 1100574"/>
              <a:gd name="connsiteX82" fmla="*/ 711967 w 4097181"/>
              <a:gd name="connsiteY82" fmla="*/ 1004987 h 1100574"/>
              <a:gd name="connsiteX83" fmla="*/ 367069 w 4097181"/>
              <a:gd name="connsiteY83" fmla="*/ 829120 h 1100574"/>
              <a:gd name="connsiteX84" fmla="*/ 519160 w 4097181"/>
              <a:gd name="connsiteY84" fmla="*/ 1070931 h 1100574"/>
              <a:gd name="connsiteX85" fmla="*/ 442809 w 4097181"/>
              <a:gd name="connsiteY85" fmla="*/ 1060997 h 1100574"/>
              <a:gd name="connsiteX86" fmla="*/ 376808 w 4097181"/>
              <a:gd name="connsiteY86" fmla="*/ 1046865 h 1100574"/>
              <a:gd name="connsiteX87" fmla="*/ 53089 w 4097181"/>
              <a:gd name="connsiteY87" fmla="*/ 1050508 h 1100574"/>
              <a:gd name="connsiteX88" fmla="*/ 11275 w 4097181"/>
              <a:gd name="connsiteY88" fmla="*/ 1052090 h 1100574"/>
              <a:gd name="connsiteX89" fmla="*/ 8149 w 4097181"/>
              <a:gd name="connsiteY89" fmla="*/ 954987 h 1100574"/>
              <a:gd name="connsiteX90" fmla="*/ 13431 w 4097181"/>
              <a:gd name="connsiteY90" fmla="*/ 211665 h 1100574"/>
              <a:gd name="connsiteX91" fmla="*/ 11341 w 4097181"/>
              <a:gd name="connsiteY91" fmla="*/ 226428 h 1100574"/>
              <a:gd name="connsiteX0" fmla="*/ 13431 w 4097181"/>
              <a:gd name="connsiteY0" fmla="*/ 327971 h 1100574"/>
              <a:gd name="connsiteX1" fmla="*/ 368 w 4097181"/>
              <a:gd name="connsiteY1" fmla="*/ 249593 h 1100574"/>
              <a:gd name="connsiteX2" fmla="*/ 2459 w 4097181"/>
              <a:gd name="connsiteY2" fmla="*/ 192632 h 1100574"/>
              <a:gd name="connsiteX3" fmla="*/ 26494 w 4097181"/>
              <a:gd name="connsiteY3" fmla="*/ 66713 h 1100574"/>
              <a:gd name="connsiteX4" fmla="*/ 55232 w 4097181"/>
              <a:gd name="connsiteY4" fmla="*/ 275037 h 1100574"/>
              <a:gd name="connsiteX5" fmla="*/ 522883 w 4097181"/>
              <a:gd name="connsiteY5" fmla="*/ 40588 h 1100574"/>
              <a:gd name="connsiteX6" fmla="*/ 575134 w 4097181"/>
              <a:gd name="connsiteY6" fmla="*/ 1399 h 1100574"/>
              <a:gd name="connsiteX7" fmla="*/ 720393 w 4097181"/>
              <a:gd name="connsiteY7" fmla="*/ 17666 h 1100574"/>
              <a:gd name="connsiteX8" fmla="*/ 547375 w 4097181"/>
              <a:gd name="connsiteY8" fmla="*/ 100597 h 1100574"/>
              <a:gd name="connsiteX9" fmla="*/ 443461 w 4097181"/>
              <a:gd name="connsiteY9" fmla="*/ 241190 h 1100574"/>
              <a:gd name="connsiteX10" fmla="*/ 674935 w 4097181"/>
              <a:gd name="connsiteY10" fmla="*/ 144216 h 1100574"/>
              <a:gd name="connsiteX11" fmla="*/ 736590 w 4097181"/>
              <a:gd name="connsiteY11" fmla="*/ 90265 h 1100574"/>
              <a:gd name="connsiteX12" fmla="*/ 967020 w 4097181"/>
              <a:gd name="connsiteY12" fmla="*/ 79776 h 1100574"/>
              <a:gd name="connsiteX13" fmla="*/ 810265 w 4097181"/>
              <a:gd name="connsiteY13" fmla="*/ 105902 h 1100574"/>
              <a:gd name="connsiteX14" fmla="*/ 758014 w 4097181"/>
              <a:gd name="connsiteY14" fmla="*/ 145091 h 1100574"/>
              <a:gd name="connsiteX15" fmla="*/ 705763 w 4097181"/>
              <a:gd name="connsiteY15" fmla="*/ 171216 h 1100574"/>
              <a:gd name="connsiteX16" fmla="*/ 749589 w 4097181"/>
              <a:gd name="connsiteY16" fmla="*/ 317275 h 1100574"/>
              <a:gd name="connsiteX17" fmla="*/ 1022340 w 4097181"/>
              <a:gd name="connsiteY17" fmla="*/ 227779 h 1100574"/>
              <a:gd name="connsiteX18" fmla="*/ 1267466 w 4097181"/>
              <a:gd name="connsiteY18" fmla="*/ 277855 h 1100574"/>
              <a:gd name="connsiteX19" fmla="*/ 1097648 w 4097181"/>
              <a:gd name="connsiteY19" fmla="*/ 275719 h 1100574"/>
              <a:gd name="connsiteX20" fmla="*/ 1071523 w 4097181"/>
              <a:gd name="connsiteY20" fmla="*/ 314908 h 1100574"/>
              <a:gd name="connsiteX21" fmla="*/ 1032334 w 4097181"/>
              <a:gd name="connsiteY21" fmla="*/ 354096 h 1100574"/>
              <a:gd name="connsiteX22" fmla="*/ 914180 w 4097181"/>
              <a:gd name="connsiteY22" fmla="*/ 439745 h 1100574"/>
              <a:gd name="connsiteX23" fmla="*/ 812879 w 4097181"/>
              <a:gd name="connsiteY23" fmla="*/ 648713 h 1100574"/>
              <a:gd name="connsiteX24" fmla="*/ 1267465 w 4097181"/>
              <a:gd name="connsiteY24" fmla="*/ 367159 h 1100574"/>
              <a:gd name="connsiteX25" fmla="*/ 1196338 w 4097181"/>
              <a:gd name="connsiteY25" fmla="*/ 496269 h 1100574"/>
              <a:gd name="connsiteX26" fmla="*/ 1265898 w 4097181"/>
              <a:gd name="connsiteY26" fmla="*/ 512743 h 1100574"/>
              <a:gd name="connsiteX27" fmla="*/ 1646288 w 4097181"/>
              <a:gd name="connsiteY27" fmla="*/ 301845 h 1100574"/>
              <a:gd name="connsiteX28" fmla="*/ 1907545 w 4097181"/>
              <a:gd name="connsiteY28" fmla="*/ 341033 h 1100574"/>
              <a:gd name="connsiteX29" fmla="*/ 1980176 w 4097181"/>
              <a:gd name="connsiteY29" fmla="*/ 318988 h 1100574"/>
              <a:gd name="connsiteX30" fmla="*/ 1823421 w 4097181"/>
              <a:gd name="connsiteY30" fmla="*/ 359243 h 1100574"/>
              <a:gd name="connsiteX31" fmla="*/ 1713627 w 4097181"/>
              <a:gd name="connsiteY31" fmla="*/ 402062 h 1100574"/>
              <a:gd name="connsiteX32" fmla="*/ 1565298 w 4097181"/>
              <a:gd name="connsiteY32" fmla="*/ 527119 h 1100574"/>
              <a:gd name="connsiteX33" fmla="*/ 1751248 w 4097181"/>
              <a:gd name="connsiteY33" fmla="*/ 477428 h 1100574"/>
              <a:gd name="connsiteX34" fmla="*/ 1789980 w 4097181"/>
              <a:gd name="connsiteY34" fmla="*/ 589228 h 1100574"/>
              <a:gd name="connsiteX35" fmla="*/ 1829168 w 4097181"/>
              <a:gd name="connsiteY35" fmla="*/ 563102 h 1100574"/>
              <a:gd name="connsiteX36" fmla="*/ 1868357 w 4097181"/>
              <a:gd name="connsiteY36" fmla="*/ 510851 h 1100574"/>
              <a:gd name="connsiteX37" fmla="*/ 1933671 w 4097181"/>
              <a:gd name="connsiteY37" fmla="*/ 406348 h 1100574"/>
              <a:gd name="connsiteX38" fmla="*/ 1972860 w 4097181"/>
              <a:gd name="connsiteY38" fmla="*/ 393285 h 1100574"/>
              <a:gd name="connsiteX39" fmla="*/ 2012048 w 4097181"/>
              <a:gd name="connsiteY39" fmla="*/ 563102 h 1100574"/>
              <a:gd name="connsiteX40" fmla="*/ 2051237 w 4097181"/>
              <a:gd name="connsiteY40" fmla="*/ 510851 h 1100574"/>
              <a:gd name="connsiteX41" fmla="*/ 2090425 w 4097181"/>
              <a:gd name="connsiteY41" fmla="*/ 484725 h 1100574"/>
              <a:gd name="connsiteX42" fmla="*/ 2103488 w 4097181"/>
              <a:gd name="connsiteY42" fmla="*/ 680668 h 1100574"/>
              <a:gd name="connsiteX43" fmla="*/ 2364745 w 4097181"/>
              <a:gd name="connsiteY43" fmla="*/ 641479 h 1100574"/>
              <a:gd name="connsiteX44" fmla="*/ 2426924 w 4097181"/>
              <a:gd name="connsiteY44" fmla="*/ 723692 h 1100574"/>
              <a:gd name="connsiteX45" fmla="*/ 2665191 w 4097181"/>
              <a:gd name="connsiteY45" fmla="*/ 550039 h 1100574"/>
              <a:gd name="connsiteX46" fmla="*/ 2778578 w 4097181"/>
              <a:gd name="connsiteY46" fmla="*/ 548971 h 1100574"/>
              <a:gd name="connsiteX47" fmla="*/ 2668260 w 4097181"/>
              <a:gd name="connsiteY47" fmla="*/ 614027 h 1100574"/>
              <a:gd name="connsiteX48" fmla="*/ 2678254 w 4097181"/>
              <a:gd name="connsiteY48" fmla="*/ 719856 h 1100574"/>
              <a:gd name="connsiteX49" fmla="*/ 2704380 w 4097181"/>
              <a:gd name="connsiteY49" fmla="*/ 772108 h 1100574"/>
              <a:gd name="connsiteX50" fmla="*/ 2808883 w 4097181"/>
              <a:gd name="connsiteY50" fmla="*/ 732919 h 1100574"/>
              <a:gd name="connsiteX51" fmla="*/ 2887260 w 4097181"/>
              <a:gd name="connsiteY51" fmla="*/ 654542 h 1100574"/>
              <a:gd name="connsiteX52" fmla="*/ 2938466 w 4097181"/>
              <a:gd name="connsiteY52" fmla="*/ 724322 h 1100574"/>
              <a:gd name="connsiteX53" fmla="*/ 3036176 w 4097181"/>
              <a:gd name="connsiteY53" fmla="*/ 590927 h 1100574"/>
              <a:gd name="connsiteX54" fmla="*/ 3107761 w 4097181"/>
              <a:gd name="connsiteY54" fmla="*/ 571210 h 1100574"/>
              <a:gd name="connsiteX55" fmla="*/ 3108283 w 4097181"/>
              <a:gd name="connsiteY55" fmla="*/ 599035 h 1100574"/>
              <a:gd name="connsiteX56" fmla="*/ 3135454 w 4097181"/>
              <a:gd name="connsiteY56" fmla="*/ 850485 h 1100574"/>
              <a:gd name="connsiteX57" fmla="*/ 3174643 w 4097181"/>
              <a:gd name="connsiteY57" fmla="*/ 837422 h 1100574"/>
              <a:gd name="connsiteX58" fmla="*/ 3187705 w 4097181"/>
              <a:gd name="connsiteY58" fmla="*/ 798233 h 1100574"/>
              <a:gd name="connsiteX59" fmla="*/ 3226894 w 4097181"/>
              <a:gd name="connsiteY59" fmla="*/ 759045 h 1100574"/>
              <a:gd name="connsiteX60" fmla="*/ 3253020 w 4097181"/>
              <a:gd name="connsiteY60" fmla="*/ 719856 h 1100574"/>
              <a:gd name="connsiteX61" fmla="*/ 3360135 w 4097181"/>
              <a:gd name="connsiteY61" fmla="*/ 633758 h 1100574"/>
              <a:gd name="connsiteX62" fmla="*/ 3396711 w 4097181"/>
              <a:gd name="connsiteY62" fmla="*/ 719856 h 1100574"/>
              <a:gd name="connsiteX63" fmla="*/ 3357523 w 4097181"/>
              <a:gd name="connsiteY63" fmla="*/ 759045 h 1100574"/>
              <a:gd name="connsiteX64" fmla="*/ 3331397 w 4097181"/>
              <a:gd name="connsiteY64" fmla="*/ 837422 h 1100574"/>
              <a:gd name="connsiteX65" fmla="*/ 3318334 w 4097181"/>
              <a:gd name="connsiteY65" fmla="*/ 889673 h 1100574"/>
              <a:gd name="connsiteX66" fmla="*/ 3383648 w 4097181"/>
              <a:gd name="connsiteY66" fmla="*/ 876611 h 1100574"/>
              <a:gd name="connsiteX67" fmla="*/ 3422837 w 4097181"/>
              <a:gd name="connsiteY67" fmla="*/ 837422 h 1100574"/>
              <a:gd name="connsiteX68" fmla="*/ 3684094 w 4097181"/>
              <a:gd name="connsiteY68" fmla="*/ 792893 h 1100574"/>
              <a:gd name="connsiteX69" fmla="*/ 3605717 w 4097181"/>
              <a:gd name="connsiteY69" fmla="*/ 889673 h 1100574"/>
              <a:gd name="connsiteX70" fmla="*/ 3987153 w 4097181"/>
              <a:gd name="connsiteY70" fmla="*/ 755647 h 1100574"/>
              <a:gd name="connsiteX71" fmla="*/ 3839215 w 4097181"/>
              <a:gd name="connsiteY71" fmla="*/ 957884 h 1100574"/>
              <a:gd name="connsiteX72" fmla="*/ 4096358 w 4097181"/>
              <a:gd name="connsiteY72" fmla="*/ 1037638 h 1100574"/>
              <a:gd name="connsiteX73" fmla="*/ 3736345 w 4097181"/>
              <a:gd name="connsiteY73" fmla="*/ 1020302 h 1100574"/>
              <a:gd name="connsiteX74" fmla="*/ 3540403 w 4097181"/>
              <a:gd name="connsiteY74" fmla="*/ 1059491 h 1100574"/>
              <a:gd name="connsiteX75" fmla="*/ 3448963 w 4097181"/>
              <a:gd name="connsiteY75" fmla="*/ 1098679 h 1100574"/>
              <a:gd name="connsiteX76" fmla="*/ 1812382 w 4097181"/>
              <a:gd name="connsiteY76" fmla="*/ 990855 h 1100574"/>
              <a:gd name="connsiteX77" fmla="*/ 1647790 w 4097181"/>
              <a:gd name="connsiteY77" fmla="*/ 797731 h 1100574"/>
              <a:gd name="connsiteX78" fmla="*/ 1229845 w 4097181"/>
              <a:gd name="connsiteY78" fmla="*/ 1074059 h 1100574"/>
              <a:gd name="connsiteX79" fmla="*/ 1254403 w 4097181"/>
              <a:gd name="connsiteY79" fmla="*/ 855248 h 1100574"/>
              <a:gd name="connsiteX80" fmla="*/ 1097583 w 4097181"/>
              <a:gd name="connsiteY80" fmla="*/ 957883 h 1100574"/>
              <a:gd name="connsiteX81" fmla="*/ 890733 w 4097181"/>
              <a:gd name="connsiteY81" fmla="*/ 953097 h 1100574"/>
              <a:gd name="connsiteX82" fmla="*/ 711967 w 4097181"/>
              <a:gd name="connsiteY82" fmla="*/ 1004987 h 1100574"/>
              <a:gd name="connsiteX83" fmla="*/ 367069 w 4097181"/>
              <a:gd name="connsiteY83" fmla="*/ 829120 h 1100574"/>
              <a:gd name="connsiteX84" fmla="*/ 519160 w 4097181"/>
              <a:gd name="connsiteY84" fmla="*/ 1070931 h 1100574"/>
              <a:gd name="connsiteX85" fmla="*/ 442809 w 4097181"/>
              <a:gd name="connsiteY85" fmla="*/ 1060997 h 1100574"/>
              <a:gd name="connsiteX86" fmla="*/ 376808 w 4097181"/>
              <a:gd name="connsiteY86" fmla="*/ 1046865 h 1100574"/>
              <a:gd name="connsiteX87" fmla="*/ 53089 w 4097181"/>
              <a:gd name="connsiteY87" fmla="*/ 1050508 h 1100574"/>
              <a:gd name="connsiteX88" fmla="*/ 11275 w 4097181"/>
              <a:gd name="connsiteY88" fmla="*/ 1052090 h 1100574"/>
              <a:gd name="connsiteX89" fmla="*/ 8149 w 4097181"/>
              <a:gd name="connsiteY89" fmla="*/ 954987 h 1100574"/>
              <a:gd name="connsiteX90" fmla="*/ 13431 w 4097181"/>
              <a:gd name="connsiteY90" fmla="*/ 211665 h 1100574"/>
              <a:gd name="connsiteX91" fmla="*/ 11341 w 4097181"/>
              <a:gd name="connsiteY91" fmla="*/ 226428 h 1100574"/>
              <a:gd name="connsiteX0" fmla="*/ 13431 w 4097181"/>
              <a:gd name="connsiteY0" fmla="*/ 327971 h 1100574"/>
              <a:gd name="connsiteX1" fmla="*/ 368 w 4097181"/>
              <a:gd name="connsiteY1" fmla="*/ 249593 h 1100574"/>
              <a:gd name="connsiteX2" fmla="*/ 2459 w 4097181"/>
              <a:gd name="connsiteY2" fmla="*/ 192632 h 1100574"/>
              <a:gd name="connsiteX3" fmla="*/ 26494 w 4097181"/>
              <a:gd name="connsiteY3" fmla="*/ 66713 h 1100574"/>
              <a:gd name="connsiteX4" fmla="*/ 55232 w 4097181"/>
              <a:gd name="connsiteY4" fmla="*/ 275037 h 1100574"/>
              <a:gd name="connsiteX5" fmla="*/ 522883 w 4097181"/>
              <a:gd name="connsiteY5" fmla="*/ 40588 h 1100574"/>
              <a:gd name="connsiteX6" fmla="*/ 575134 w 4097181"/>
              <a:gd name="connsiteY6" fmla="*/ 1399 h 1100574"/>
              <a:gd name="connsiteX7" fmla="*/ 720393 w 4097181"/>
              <a:gd name="connsiteY7" fmla="*/ 17666 h 1100574"/>
              <a:gd name="connsiteX8" fmla="*/ 547375 w 4097181"/>
              <a:gd name="connsiteY8" fmla="*/ 100597 h 1100574"/>
              <a:gd name="connsiteX9" fmla="*/ 443461 w 4097181"/>
              <a:gd name="connsiteY9" fmla="*/ 241190 h 1100574"/>
              <a:gd name="connsiteX10" fmla="*/ 674935 w 4097181"/>
              <a:gd name="connsiteY10" fmla="*/ 144216 h 1100574"/>
              <a:gd name="connsiteX11" fmla="*/ 736590 w 4097181"/>
              <a:gd name="connsiteY11" fmla="*/ 90265 h 1100574"/>
              <a:gd name="connsiteX12" fmla="*/ 967020 w 4097181"/>
              <a:gd name="connsiteY12" fmla="*/ 79776 h 1100574"/>
              <a:gd name="connsiteX13" fmla="*/ 810265 w 4097181"/>
              <a:gd name="connsiteY13" fmla="*/ 105902 h 1100574"/>
              <a:gd name="connsiteX14" fmla="*/ 758014 w 4097181"/>
              <a:gd name="connsiteY14" fmla="*/ 145091 h 1100574"/>
              <a:gd name="connsiteX15" fmla="*/ 705763 w 4097181"/>
              <a:gd name="connsiteY15" fmla="*/ 171216 h 1100574"/>
              <a:gd name="connsiteX16" fmla="*/ 749589 w 4097181"/>
              <a:gd name="connsiteY16" fmla="*/ 317275 h 1100574"/>
              <a:gd name="connsiteX17" fmla="*/ 1022340 w 4097181"/>
              <a:gd name="connsiteY17" fmla="*/ 227779 h 1100574"/>
              <a:gd name="connsiteX18" fmla="*/ 1267466 w 4097181"/>
              <a:gd name="connsiteY18" fmla="*/ 277855 h 1100574"/>
              <a:gd name="connsiteX19" fmla="*/ 1097648 w 4097181"/>
              <a:gd name="connsiteY19" fmla="*/ 275719 h 1100574"/>
              <a:gd name="connsiteX20" fmla="*/ 1071523 w 4097181"/>
              <a:gd name="connsiteY20" fmla="*/ 314908 h 1100574"/>
              <a:gd name="connsiteX21" fmla="*/ 1032334 w 4097181"/>
              <a:gd name="connsiteY21" fmla="*/ 354096 h 1100574"/>
              <a:gd name="connsiteX22" fmla="*/ 914180 w 4097181"/>
              <a:gd name="connsiteY22" fmla="*/ 439745 h 1100574"/>
              <a:gd name="connsiteX23" fmla="*/ 812879 w 4097181"/>
              <a:gd name="connsiteY23" fmla="*/ 648713 h 1100574"/>
              <a:gd name="connsiteX24" fmla="*/ 1267465 w 4097181"/>
              <a:gd name="connsiteY24" fmla="*/ 367159 h 1100574"/>
              <a:gd name="connsiteX25" fmla="*/ 1196338 w 4097181"/>
              <a:gd name="connsiteY25" fmla="*/ 496269 h 1100574"/>
              <a:gd name="connsiteX26" fmla="*/ 1265898 w 4097181"/>
              <a:gd name="connsiteY26" fmla="*/ 512743 h 1100574"/>
              <a:gd name="connsiteX27" fmla="*/ 1646288 w 4097181"/>
              <a:gd name="connsiteY27" fmla="*/ 301845 h 1100574"/>
              <a:gd name="connsiteX28" fmla="*/ 1907545 w 4097181"/>
              <a:gd name="connsiteY28" fmla="*/ 341033 h 1100574"/>
              <a:gd name="connsiteX29" fmla="*/ 1980176 w 4097181"/>
              <a:gd name="connsiteY29" fmla="*/ 318988 h 1100574"/>
              <a:gd name="connsiteX30" fmla="*/ 1823421 w 4097181"/>
              <a:gd name="connsiteY30" fmla="*/ 359243 h 1100574"/>
              <a:gd name="connsiteX31" fmla="*/ 1713627 w 4097181"/>
              <a:gd name="connsiteY31" fmla="*/ 402062 h 1100574"/>
              <a:gd name="connsiteX32" fmla="*/ 1565298 w 4097181"/>
              <a:gd name="connsiteY32" fmla="*/ 527119 h 1100574"/>
              <a:gd name="connsiteX33" fmla="*/ 1751248 w 4097181"/>
              <a:gd name="connsiteY33" fmla="*/ 477428 h 1100574"/>
              <a:gd name="connsiteX34" fmla="*/ 1789980 w 4097181"/>
              <a:gd name="connsiteY34" fmla="*/ 589228 h 1100574"/>
              <a:gd name="connsiteX35" fmla="*/ 1829168 w 4097181"/>
              <a:gd name="connsiteY35" fmla="*/ 563102 h 1100574"/>
              <a:gd name="connsiteX36" fmla="*/ 1868357 w 4097181"/>
              <a:gd name="connsiteY36" fmla="*/ 510851 h 1100574"/>
              <a:gd name="connsiteX37" fmla="*/ 1933671 w 4097181"/>
              <a:gd name="connsiteY37" fmla="*/ 406348 h 1100574"/>
              <a:gd name="connsiteX38" fmla="*/ 1972860 w 4097181"/>
              <a:gd name="connsiteY38" fmla="*/ 393285 h 1100574"/>
              <a:gd name="connsiteX39" fmla="*/ 2012048 w 4097181"/>
              <a:gd name="connsiteY39" fmla="*/ 563102 h 1100574"/>
              <a:gd name="connsiteX40" fmla="*/ 2051237 w 4097181"/>
              <a:gd name="connsiteY40" fmla="*/ 510851 h 1100574"/>
              <a:gd name="connsiteX41" fmla="*/ 2090425 w 4097181"/>
              <a:gd name="connsiteY41" fmla="*/ 484725 h 1100574"/>
              <a:gd name="connsiteX42" fmla="*/ 2103488 w 4097181"/>
              <a:gd name="connsiteY42" fmla="*/ 680668 h 1100574"/>
              <a:gd name="connsiteX43" fmla="*/ 2364745 w 4097181"/>
              <a:gd name="connsiteY43" fmla="*/ 641479 h 1100574"/>
              <a:gd name="connsiteX44" fmla="*/ 2426924 w 4097181"/>
              <a:gd name="connsiteY44" fmla="*/ 723692 h 1100574"/>
              <a:gd name="connsiteX45" fmla="*/ 2665191 w 4097181"/>
              <a:gd name="connsiteY45" fmla="*/ 550039 h 1100574"/>
              <a:gd name="connsiteX46" fmla="*/ 2778578 w 4097181"/>
              <a:gd name="connsiteY46" fmla="*/ 548971 h 1100574"/>
              <a:gd name="connsiteX47" fmla="*/ 2668260 w 4097181"/>
              <a:gd name="connsiteY47" fmla="*/ 614027 h 1100574"/>
              <a:gd name="connsiteX48" fmla="*/ 2678254 w 4097181"/>
              <a:gd name="connsiteY48" fmla="*/ 719856 h 1100574"/>
              <a:gd name="connsiteX49" fmla="*/ 2704380 w 4097181"/>
              <a:gd name="connsiteY49" fmla="*/ 772108 h 1100574"/>
              <a:gd name="connsiteX50" fmla="*/ 2808883 w 4097181"/>
              <a:gd name="connsiteY50" fmla="*/ 732919 h 1100574"/>
              <a:gd name="connsiteX51" fmla="*/ 2887260 w 4097181"/>
              <a:gd name="connsiteY51" fmla="*/ 654542 h 1100574"/>
              <a:gd name="connsiteX52" fmla="*/ 2938466 w 4097181"/>
              <a:gd name="connsiteY52" fmla="*/ 724322 h 1100574"/>
              <a:gd name="connsiteX53" fmla="*/ 3036176 w 4097181"/>
              <a:gd name="connsiteY53" fmla="*/ 590927 h 1100574"/>
              <a:gd name="connsiteX54" fmla="*/ 3107761 w 4097181"/>
              <a:gd name="connsiteY54" fmla="*/ 571210 h 1100574"/>
              <a:gd name="connsiteX55" fmla="*/ 3108283 w 4097181"/>
              <a:gd name="connsiteY55" fmla="*/ 599035 h 1100574"/>
              <a:gd name="connsiteX56" fmla="*/ 3135454 w 4097181"/>
              <a:gd name="connsiteY56" fmla="*/ 850485 h 1100574"/>
              <a:gd name="connsiteX57" fmla="*/ 3174643 w 4097181"/>
              <a:gd name="connsiteY57" fmla="*/ 837422 h 1100574"/>
              <a:gd name="connsiteX58" fmla="*/ 3187705 w 4097181"/>
              <a:gd name="connsiteY58" fmla="*/ 798233 h 1100574"/>
              <a:gd name="connsiteX59" fmla="*/ 3226894 w 4097181"/>
              <a:gd name="connsiteY59" fmla="*/ 759045 h 1100574"/>
              <a:gd name="connsiteX60" fmla="*/ 3253020 w 4097181"/>
              <a:gd name="connsiteY60" fmla="*/ 719856 h 1100574"/>
              <a:gd name="connsiteX61" fmla="*/ 3360135 w 4097181"/>
              <a:gd name="connsiteY61" fmla="*/ 633758 h 1100574"/>
              <a:gd name="connsiteX62" fmla="*/ 3396711 w 4097181"/>
              <a:gd name="connsiteY62" fmla="*/ 719856 h 1100574"/>
              <a:gd name="connsiteX63" fmla="*/ 3357523 w 4097181"/>
              <a:gd name="connsiteY63" fmla="*/ 759045 h 1100574"/>
              <a:gd name="connsiteX64" fmla="*/ 3331397 w 4097181"/>
              <a:gd name="connsiteY64" fmla="*/ 837422 h 1100574"/>
              <a:gd name="connsiteX65" fmla="*/ 3318334 w 4097181"/>
              <a:gd name="connsiteY65" fmla="*/ 889673 h 1100574"/>
              <a:gd name="connsiteX66" fmla="*/ 3383648 w 4097181"/>
              <a:gd name="connsiteY66" fmla="*/ 876611 h 1100574"/>
              <a:gd name="connsiteX67" fmla="*/ 3422837 w 4097181"/>
              <a:gd name="connsiteY67" fmla="*/ 837422 h 1100574"/>
              <a:gd name="connsiteX68" fmla="*/ 3684094 w 4097181"/>
              <a:gd name="connsiteY68" fmla="*/ 792893 h 1100574"/>
              <a:gd name="connsiteX69" fmla="*/ 3605717 w 4097181"/>
              <a:gd name="connsiteY69" fmla="*/ 889673 h 1100574"/>
              <a:gd name="connsiteX70" fmla="*/ 3987153 w 4097181"/>
              <a:gd name="connsiteY70" fmla="*/ 755647 h 1100574"/>
              <a:gd name="connsiteX71" fmla="*/ 3839215 w 4097181"/>
              <a:gd name="connsiteY71" fmla="*/ 957884 h 1100574"/>
              <a:gd name="connsiteX72" fmla="*/ 4096358 w 4097181"/>
              <a:gd name="connsiteY72" fmla="*/ 1037638 h 1100574"/>
              <a:gd name="connsiteX73" fmla="*/ 3736345 w 4097181"/>
              <a:gd name="connsiteY73" fmla="*/ 1020302 h 1100574"/>
              <a:gd name="connsiteX74" fmla="*/ 3540403 w 4097181"/>
              <a:gd name="connsiteY74" fmla="*/ 1059491 h 1100574"/>
              <a:gd name="connsiteX75" fmla="*/ 3448963 w 4097181"/>
              <a:gd name="connsiteY75" fmla="*/ 1098679 h 1100574"/>
              <a:gd name="connsiteX76" fmla="*/ 1812382 w 4097181"/>
              <a:gd name="connsiteY76" fmla="*/ 990855 h 1100574"/>
              <a:gd name="connsiteX77" fmla="*/ 1647790 w 4097181"/>
              <a:gd name="connsiteY77" fmla="*/ 797731 h 1100574"/>
              <a:gd name="connsiteX78" fmla="*/ 1229845 w 4097181"/>
              <a:gd name="connsiteY78" fmla="*/ 1074059 h 1100574"/>
              <a:gd name="connsiteX79" fmla="*/ 1254403 w 4097181"/>
              <a:gd name="connsiteY79" fmla="*/ 855248 h 1100574"/>
              <a:gd name="connsiteX80" fmla="*/ 1097583 w 4097181"/>
              <a:gd name="connsiteY80" fmla="*/ 957883 h 1100574"/>
              <a:gd name="connsiteX81" fmla="*/ 890733 w 4097181"/>
              <a:gd name="connsiteY81" fmla="*/ 953097 h 1100574"/>
              <a:gd name="connsiteX82" fmla="*/ 711967 w 4097181"/>
              <a:gd name="connsiteY82" fmla="*/ 1004987 h 1100574"/>
              <a:gd name="connsiteX83" fmla="*/ 367069 w 4097181"/>
              <a:gd name="connsiteY83" fmla="*/ 829120 h 1100574"/>
              <a:gd name="connsiteX84" fmla="*/ 519160 w 4097181"/>
              <a:gd name="connsiteY84" fmla="*/ 1070931 h 1100574"/>
              <a:gd name="connsiteX85" fmla="*/ 442809 w 4097181"/>
              <a:gd name="connsiteY85" fmla="*/ 1060997 h 1100574"/>
              <a:gd name="connsiteX86" fmla="*/ 376808 w 4097181"/>
              <a:gd name="connsiteY86" fmla="*/ 1046865 h 1100574"/>
              <a:gd name="connsiteX87" fmla="*/ 53089 w 4097181"/>
              <a:gd name="connsiteY87" fmla="*/ 1050508 h 1100574"/>
              <a:gd name="connsiteX88" fmla="*/ 11275 w 4097181"/>
              <a:gd name="connsiteY88" fmla="*/ 1052090 h 1100574"/>
              <a:gd name="connsiteX89" fmla="*/ 8149 w 4097181"/>
              <a:gd name="connsiteY89" fmla="*/ 954987 h 1100574"/>
              <a:gd name="connsiteX90" fmla="*/ 13431 w 4097181"/>
              <a:gd name="connsiteY90" fmla="*/ 211665 h 1100574"/>
              <a:gd name="connsiteX91" fmla="*/ 11341 w 4097181"/>
              <a:gd name="connsiteY91" fmla="*/ 226428 h 1100574"/>
              <a:gd name="connsiteX0" fmla="*/ 13431 w 4097181"/>
              <a:gd name="connsiteY0" fmla="*/ 327971 h 1099617"/>
              <a:gd name="connsiteX1" fmla="*/ 368 w 4097181"/>
              <a:gd name="connsiteY1" fmla="*/ 249593 h 1099617"/>
              <a:gd name="connsiteX2" fmla="*/ 2459 w 4097181"/>
              <a:gd name="connsiteY2" fmla="*/ 192632 h 1099617"/>
              <a:gd name="connsiteX3" fmla="*/ 26494 w 4097181"/>
              <a:gd name="connsiteY3" fmla="*/ 66713 h 1099617"/>
              <a:gd name="connsiteX4" fmla="*/ 55232 w 4097181"/>
              <a:gd name="connsiteY4" fmla="*/ 275037 h 1099617"/>
              <a:gd name="connsiteX5" fmla="*/ 522883 w 4097181"/>
              <a:gd name="connsiteY5" fmla="*/ 40588 h 1099617"/>
              <a:gd name="connsiteX6" fmla="*/ 575134 w 4097181"/>
              <a:gd name="connsiteY6" fmla="*/ 1399 h 1099617"/>
              <a:gd name="connsiteX7" fmla="*/ 720393 w 4097181"/>
              <a:gd name="connsiteY7" fmla="*/ 17666 h 1099617"/>
              <a:gd name="connsiteX8" fmla="*/ 547375 w 4097181"/>
              <a:gd name="connsiteY8" fmla="*/ 100597 h 1099617"/>
              <a:gd name="connsiteX9" fmla="*/ 443461 w 4097181"/>
              <a:gd name="connsiteY9" fmla="*/ 241190 h 1099617"/>
              <a:gd name="connsiteX10" fmla="*/ 674935 w 4097181"/>
              <a:gd name="connsiteY10" fmla="*/ 144216 h 1099617"/>
              <a:gd name="connsiteX11" fmla="*/ 736590 w 4097181"/>
              <a:gd name="connsiteY11" fmla="*/ 90265 h 1099617"/>
              <a:gd name="connsiteX12" fmla="*/ 967020 w 4097181"/>
              <a:gd name="connsiteY12" fmla="*/ 79776 h 1099617"/>
              <a:gd name="connsiteX13" fmla="*/ 810265 w 4097181"/>
              <a:gd name="connsiteY13" fmla="*/ 105902 h 1099617"/>
              <a:gd name="connsiteX14" fmla="*/ 758014 w 4097181"/>
              <a:gd name="connsiteY14" fmla="*/ 145091 h 1099617"/>
              <a:gd name="connsiteX15" fmla="*/ 705763 w 4097181"/>
              <a:gd name="connsiteY15" fmla="*/ 171216 h 1099617"/>
              <a:gd name="connsiteX16" fmla="*/ 749589 w 4097181"/>
              <a:gd name="connsiteY16" fmla="*/ 317275 h 1099617"/>
              <a:gd name="connsiteX17" fmla="*/ 1022340 w 4097181"/>
              <a:gd name="connsiteY17" fmla="*/ 227779 h 1099617"/>
              <a:gd name="connsiteX18" fmla="*/ 1267466 w 4097181"/>
              <a:gd name="connsiteY18" fmla="*/ 277855 h 1099617"/>
              <a:gd name="connsiteX19" fmla="*/ 1097648 w 4097181"/>
              <a:gd name="connsiteY19" fmla="*/ 275719 h 1099617"/>
              <a:gd name="connsiteX20" fmla="*/ 1071523 w 4097181"/>
              <a:gd name="connsiteY20" fmla="*/ 314908 h 1099617"/>
              <a:gd name="connsiteX21" fmla="*/ 1032334 w 4097181"/>
              <a:gd name="connsiteY21" fmla="*/ 354096 h 1099617"/>
              <a:gd name="connsiteX22" fmla="*/ 914180 w 4097181"/>
              <a:gd name="connsiteY22" fmla="*/ 439745 h 1099617"/>
              <a:gd name="connsiteX23" fmla="*/ 812879 w 4097181"/>
              <a:gd name="connsiteY23" fmla="*/ 648713 h 1099617"/>
              <a:gd name="connsiteX24" fmla="*/ 1267465 w 4097181"/>
              <a:gd name="connsiteY24" fmla="*/ 367159 h 1099617"/>
              <a:gd name="connsiteX25" fmla="*/ 1196338 w 4097181"/>
              <a:gd name="connsiteY25" fmla="*/ 496269 h 1099617"/>
              <a:gd name="connsiteX26" fmla="*/ 1265898 w 4097181"/>
              <a:gd name="connsiteY26" fmla="*/ 512743 h 1099617"/>
              <a:gd name="connsiteX27" fmla="*/ 1646288 w 4097181"/>
              <a:gd name="connsiteY27" fmla="*/ 301845 h 1099617"/>
              <a:gd name="connsiteX28" fmla="*/ 1907545 w 4097181"/>
              <a:gd name="connsiteY28" fmla="*/ 341033 h 1099617"/>
              <a:gd name="connsiteX29" fmla="*/ 1980176 w 4097181"/>
              <a:gd name="connsiteY29" fmla="*/ 318988 h 1099617"/>
              <a:gd name="connsiteX30" fmla="*/ 1823421 w 4097181"/>
              <a:gd name="connsiteY30" fmla="*/ 359243 h 1099617"/>
              <a:gd name="connsiteX31" fmla="*/ 1713627 w 4097181"/>
              <a:gd name="connsiteY31" fmla="*/ 402062 h 1099617"/>
              <a:gd name="connsiteX32" fmla="*/ 1565298 w 4097181"/>
              <a:gd name="connsiteY32" fmla="*/ 527119 h 1099617"/>
              <a:gd name="connsiteX33" fmla="*/ 1751248 w 4097181"/>
              <a:gd name="connsiteY33" fmla="*/ 477428 h 1099617"/>
              <a:gd name="connsiteX34" fmla="*/ 1789980 w 4097181"/>
              <a:gd name="connsiteY34" fmla="*/ 589228 h 1099617"/>
              <a:gd name="connsiteX35" fmla="*/ 1829168 w 4097181"/>
              <a:gd name="connsiteY35" fmla="*/ 563102 h 1099617"/>
              <a:gd name="connsiteX36" fmla="*/ 1868357 w 4097181"/>
              <a:gd name="connsiteY36" fmla="*/ 510851 h 1099617"/>
              <a:gd name="connsiteX37" fmla="*/ 1933671 w 4097181"/>
              <a:gd name="connsiteY37" fmla="*/ 406348 h 1099617"/>
              <a:gd name="connsiteX38" fmla="*/ 1972860 w 4097181"/>
              <a:gd name="connsiteY38" fmla="*/ 393285 h 1099617"/>
              <a:gd name="connsiteX39" fmla="*/ 2012048 w 4097181"/>
              <a:gd name="connsiteY39" fmla="*/ 563102 h 1099617"/>
              <a:gd name="connsiteX40" fmla="*/ 2051237 w 4097181"/>
              <a:gd name="connsiteY40" fmla="*/ 510851 h 1099617"/>
              <a:gd name="connsiteX41" fmla="*/ 2090425 w 4097181"/>
              <a:gd name="connsiteY41" fmla="*/ 484725 h 1099617"/>
              <a:gd name="connsiteX42" fmla="*/ 2103488 w 4097181"/>
              <a:gd name="connsiteY42" fmla="*/ 680668 h 1099617"/>
              <a:gd name="connsiteX43" fmla="*/ 2364745 w 4097181"/>
              <a:gd name="connsiteY43" fmla="*/ 641479 h 1099617"/>
              <a:gd name="connsiteX44" fmla="*/ 2426924 w 4097181"/>
              <a:gd name="connsiteY44" fmla="*/ 723692 h 1099617"/>
              <a:gd name="connsiteX45" fmla="*/ 2665191 w 4097181"/>
              <a:gd name="connsiteY45" fmla="*/ 550039 h 1099617"/>
              <a:gd name="connsiteX46" fmla="*/ 2778578 w 4097181"/>
              <a:gd name="connsiteY46" fmla="*/ 548971 h 1099617"/>
              <a:gd name="connsiteX47" fmla="*/ 2668260 w 4097181"/>
              <a:gd name="connsiteY47" fmla="*/ 614027 h 1099617"/>
              <a:gd name="connsiteX48" fmla="*/ 2678254 w 4097181"/>
              <a:gd name="connsiteY48" fmla="*/ 719856 h 1099617"/>
              <a:gd name="connsiteX49" fmla="*/ 2704380 w 4097181"/>
              <a:gd name="connsiteY49" fmla="*/ 772108 h 1099617"/>
              <a:gd name="connsiteX50" fmla="*/ 2808883 w 4097181"/>
              <a:gd name="connsiteY50" fmla="*/ 732919 h 1099617"/>
              <a:gd name="connsiteX51" fmla="*/ 2887260 w 4097181"/>
              <a:gd name="connsiteY51" fmla="*/ 654542 h 1099617"/>
              <a:gd name="connsiteX52" fmla="*/ 2938466 w 4097181"/>
              <a:gd name="connsiteY52" fmla="*/ 724322 h 1099617"/>
              <a:gd name="connsiteX53" fmla="*/ 3036176 w 4097181"/>
              <a:gd name="connsiteY53" fmla="*/ 590927 h 1099617"/>
              <a:gd name="connsiteX54" fmla="*/ 3107761 w 4097181"/>
              <a:gd name="connsiteY54" fmla="*/ 571210 h 1099617"/>
              <a:gd name="connsiteX55" fmla="*/ 3108283 w 4097181"/>
              <a:gd name="connsiteY55" fmla="*/ 599035 h 1099617"/>
              <a:gd name="connsiteX56" fmla="*/ 3135454 w 4097181"/>
              <a:gd name="connsiteY56" fmla="*/ 850485 h 1099617"/>
              <a:gd name="connsiteX57" fmla="*/ 3174643 w 4097181"/>
              <a:gd name="connsiteY57" fmla="*/ 837422 h 1099617"/>
              <a:gd name="connsiteX58" fmla="*/ 3187705 w 4097181"/>
              <a:gd name="connsiteY58" fmla="*/ 798233 h 1099617"/>
              <a:gd name="connsiteX59" fmla="*/ 3226894 w 4097181"/>
              <a:gd name="connsiteY59" fmla="*/ 759045 h 1099617"/>
              <a:gd name="connsiteX60" fmla="*/ 3253020 w 4097181"/>
              <a:gd name="connsiteY60" fmla="*/ 719856 h 1099617"/>
              <a:gd name="connsiteX61" fmla="*/ 3360135 w 4097181"/>
              <a:gd name="connsiteY61" fmla="*/ 633758 h 1099617"/>
              <a:gd name="connsiteX62" fmla="*/ 3396711 w 4097181"/>
              <a:gd name="connsiteY62" fmla="*/ 719856 h 1099617"/>
              <a:gd name="connsiteX63" fmla="*/ 3357523 w 4097181"/>
              <a:gd name="connsiteY63" fmla="*/ 759045 h 1099617"/>
              <a:gd name="connsiteX64" fmla="*/ 3331397 w 4097181"/>
              <a:gd name="connsiteY64" fmla="*/ 837422 h 1099617"/>
              <a:gd name="connsiteX65" fmla="*/ 3318334 w 4097181"/>
              <a:gd name="connsiteY65" fmla="*/ 889673 h 1099617"/>
              <a:gd name="connsiteX66" fmla="*/ 3383648 w 4097181"/>
              <a:gd name="connsiteY66" fmla="*/ 876611 h 1099617"/>
              <a:gd name="connsiteX67" fmla="*/ 3422837 w 4097181"/>
              <a:gd name="connsiteY67" fmla="*/ 837422 h 1099617"/>
              <a:gd name="connsiteX68" fmla="*/ 3684094 w 4097181"/>
              <a:gd name="connsiteY68" fmla="*/ 792893 h 1099617"/>
              <a:gd name="connsiteX69" fmla="*/ 3605717 w 4097181"/>
              <a:gd name="connsiteY69" fmla="*/ 889673 h 1099617"/>
              <a:gd name="connsiteX70" fmla="*/ 3987153 w 4097181"/>
              <a:gd name="connsiteY70" fmla="*/ 755647 h 1099617"/>
              <a:gd name="connsiteX71" fmla="*/ 3839215 w 4097181"/>
              <a:gd name="connsiteY71" fmla="*/ 957884 h 1099617"/>
              <a:gd name="connsiteX72" fmla="*/ 4096358 w 4097181"/>
              <a:gd name="connsiteY72" fmla="*/ 1037638 h 1099617"/>
              <a:gd name="connsiteX73" fmla="*/ 3736345 w 4097181"/>
              <a:gd name="connsiteY73" fmla="*/ 1020302 h 1099617"/>
              <a:gd name="connsiteX74" fmla="*/ 3540403 w 4097181"/>
              <a:gd name="connsiteY74" fmla="*/ 1059491 h 1099617"/>
              <a:gd name="connsiteX75" fmla="*/ 3448963 w 4097181"/>
              <a:gd name="connsiteY75" fmla="*/ 1098679 h 1099617"/>
              <a:gd name="connsiteX76" fmla="*/ 1741843 w 4097181"/>
              <a:gd name="connsiteY76" fmla="*/ 1014407 h 1099617"/>
              <a:gd name="connsiteX77" fmla="*/ 1647790 w 4097181"/>
              <a:gd name="connsiteY77" fmla="*/ 797731 h 1099617"/>
              <a:gd name="connsiteX78" fmla="*/ 1229845 w 4097181"/>
              <a:gd name="connsiteY78" fmla="*/ 1074059 h 1099617"/>
              <a:gd name="connsiteX79" fmla="*/ 1254403 w 4097181"/>
              <a:gd name="connsiteY79" fmla="*/ 855248 h 1099617"/>
              <a:gd name="connsiteX80" fmla="*/ 1097583 w 4097181"/>
              <a:gd name="connsiteY80" fmla="*/ 957883 h 1099617"/>
              <a:gd name="connsiteX81" fmla="*/ 890733 w 4097181"/>
              <a:gd name="connsiteY81" fmla="*/ 953097 h 1099617"/>
              <a:gd name="connsiteX82" fmla="*/ 711967 w 4097181"/>
              <a:gd name="connsiteY82" fmla="*/ 1004987 h 1099617"/>
              <a:gd name="connsiteX83" fmla="*/ 367069 w 4097181"/>
              <a:gd name="connsiteY83" fmla="*/ 829120 h 1099617"/>
              <a:gd name="connsiteX84" fmla="*/ 519160 w 4097181"/>
              <a:gd name="connsiteY84" fmla="*/ 1070931 h 1099617"/>
              <a:gd name="connsiteX85" fmla="*/ 442809 w 4097181"/>
              <a:gd name="connsiteY85" fmla="*/ 1060997 h 1099617"/>
              <a:gd name="connsiteX86" fmla="*/ 376808 w 4097181"/>
              <a:gd name="connsiteY86" fmla="*/ 1046865 h 1099617"/>
              <a:gd name="connsiteX87" fmla="*/ 53089 w 4097181"/>
              <a:gd name="connsiteY87" fmla="*/ 1050508 h 1099617"/>
              <a:gd name="connsiteX88" fmla="*/ 11275 w 4097181"/>
              <a:gd name="connsiteY88" fmla="*/ 1052090 h 1099617"/>
              <a:gd name="connsiteX89" fmla="*/ 8149 w 4097181"/>
              <a:gd name="connsiteY89" fmla="*/ 954987 h 1099617"/>
              <a:gd name="connsiteX90" fmla="*/ 13431 w 4097181"/>
              <a:gd name="connsiteY90" fmla="*/ 211665 h 1099617"/>
              <a:gd name="connsiteX91" fmla="*/ 11341 w 4097181"/>
              <a:gd name="connsiteY91" fmla="*/ 226428 h 1099617"/>
              <a:gd name="connsiteX0" fmla="*/ 13431 w 4097181"/>
              <a:gd name="connsiteY0" fmla="*/ 327971 h 1099617"/>
              <a:gd name="connsiteX1" fmla="*/ 368 w 4097181"/>
              <a:gd name="connsiteY1" fmla="*/ 249593 h 1099617"/>
              <a:gd name="connsiteX2" fmla="*/ 2459 w 4097181"/>
              <a:gd name="connsiteY2" fmla="*/ 192632 h 1099617"/>
              <a:gd name="connsiteX3" fmla="*/ 26494 w 4097181"/>
              <a:gd name="connsiteY3" fmla="*/ 66713 h 1099617"/>
              <a:gd name="connsiteX4" fmla="*/ 55232 w 4097181"/>
              <a:gd name="connsiteY4" fmla="*/ 275037 h 1099617"/>
              <a:gd name="connsiteX5" fmla="*/ 522883 w 4097181"/>
              <a:gd name="connsiteY5" fmla="*/ 40588 h 1099617"/>
              <a:gd name="connsiteX6" fmla="*/ 575134 w 4097181"/>
              <a:gd name="connsiteY6" fmla="*/ 1399 h 1099617"/>
              <a:gd name="connsiteX7" fmla="*/ 720393 w 4097181"/>
              <a:gd name="connsiteY7" fmla="*/ 17666 h 1099617"/>
              <a:gd name="connsiteX8" fmla="*/ 547375 w 4097181"/>
              <a:gd name="connsiteY8" fmla="*/ 100597 h 1099617"/>
              <a:gd name="connsiteX9" fmla="*/ 443461 w 4097181"/>
              <a:gd name="connsiteY9" fmla="*/ 241190 h 1099617"/>
              <a:gd name="connsiteX10" fmla="*/ 674935 w 4097181"/>
              <a:gd name="connsiteY10" fmla="*/ 144216 h 1099617"/>
              <a:gd name="connsiteX11" fmla="*/ 736590 w 4097181"/>
              <a:gd name="connsiteY11" fmla="*/ 90265 h 1099617"/>
              <a:gd name="connsiteX12" fmla="*/ 967020 w 4097181"/>
              <a:gd name="connsiteY12" fmla="*/ 79776 h 1099617"/>
              <a:gd name="connsiteX13" fmla="*/ 810265 w 4097181"/>
              <a:gd name="connsiteY13" fmla="*/ 105902 h 1099617"/>
              <a:gd name="connsiteX14" fmla="*/ 758014 w 4097181"/>
              <a:gd name="connsiteY14" fmla="*/ 145091 h 1099617"/>
              <a:gd name="connsiteX15" fmla="*/ 705763 w 4097181"/>
              <a:gd name="connsiteY15" fmla="*/ 171216 h 1099617"/>
              <a:gd name="connsiteX16" fmla="*/ 749589 w 4097181"/>
              <a:gd name="connsiteY16" fmla="*/ 317275 h 1099617"/>
              <a:gd name="connsiteX17" fmla="*/ 1022340 w 4097181"/>
              <a:gd name="connsiteY17" fmla="*/ 227779 h 1099617"/>
              <a:gd name="connsiteX18" fmla="*/ 1267466 w 4097181"/>
              <a:gd name="connsiteY18" fmla="*/ 277855 h 1099617"/>
              <a:gd name="connsiteX19" fmla="*/ 1097648 w 4097181"/>
              <a:gd name="connsiteY19" fmla="*/ 275719 h 1099617"/>
              <a:gd name="connsiteX20" fmla="*/ 1071523 w 4097181"/>
              <a:gd name="connsiteY20" fmla="*/ 314908 h 1099617"/>
              <a:gd name="connsiteX21" fmla="*/ 1032334 w 4097181"/>
              <a:gd name="connsiteY21" fmla="*/ 354096 h 1099617"/>
              <a:gd name="connsiteX22" fmla="*/ 914180 w 4097181"/>
              <a:gd name="connsiteY22" fmla="*/ 439745 h 1099617"/>
              <a:gd name="connsiteX23" fmla="*/ 812879 w 4097181"/>
              <a:gd name="connsiteY23" fmla="*/ 648713 h 1099617"/>
              <a:gd name="connsiteX24" fmla="*/ 1267465 w 4097181"/>
              <a:gd name="connsiteY24" fmla="*/ 367159 h 1099617"/>
              <a:gd name="connsiteX25" fmla="*/ 1196338 w 4097181"/>
              <a:gd name="connsiteY25" fmla="*/ 496269 h 1099617"/>
              <a:gd name="connsiteX26" fmla="*/ 1265898 w 4097181"/>
              <a:gd name="connsiteY26" fmla="*/ 512743 h 1099617"/>
              <a:gd name="connsiteX27" fmla="*/ 1646288 w 4097181"/>
              <a:gd name="connsiteY27" fmla="*/ 301845 h 1099617"/>
              <a:gd name="connsiteX28" fmla="*/ 1907545 w 4097181"/>
              <a:gd name="connsiteY28" fmla="*/ 341033 h 1099617"/>
              <a:gd name="connsiteX29" fmla="*/ 1980176 w 4097181"/>
              <a:gd name="connsiteY29" fmla="*/ 318988 h 1099617"/>
              <a:gd name="connsiteX30" fmla="*/ 1823421 w 4097181"/>
              <a:gd name="connsiteY30" fmla="*/ 359243 h 1099617"/>
              <a:gd name="connsiteX31" fmla="*/ 1713627 w 4097181"/>
              <a:gd name="connsiteY31" fmla="*/ 402062 h 1099617"/>
              <a:gd name="connsiteX32" fmla="*/ 1565298 w 4097181"/>
              <a:gd name="connsiteY32" fmla="*/ 527119 h 1099617"/>
              <a:gd name="connsiteX33" fmla="*/ 1751248 w 4097181"/>
              <a:gd name="connsiteY33" fmla="*/ 477428 h 1099617"/>
              <a:gd name="connsiteX34" fmla="*/ 1789980 w 4097181"/>
              <a:gd name="connsiteY34" fmla="*/ 589228 h 1099617"/>
              <a:gd name="connsiteX35" fmla="*/ 1829168 w 4097181"/>
              <a:gd name="connsiteY35" fmla="*/ 563102 h 1099617"/>
              <a:gd name="connsiteX36" fmla="*/ 1868357 w 4097181"/>
              <a:gd name="connsiteY36" fmla="*/ 510851 h 1099617"/>
              <a:gd name="connsiteX37" fmla="*/ 1933671 w 4097181"/>
              <a:gd name="connsiteY37" fmla="*/ 406348 h 1099617"/>
              <a:gd name="connsiteX38" fmla="*/ 1972860 w 4097181"/>
              <a:gd name="connsiteY38" fmla="*/ 393285 h 1099617"/>
              <a:gd name="connsiteX39" fmla="*/ 2012048 w 4097181"/>
              <a:gd name="connsiteY39" fmla="*/ 563102 h 1099617"/>
              <a:gd name="connsiteX40" fmla="*/ 2051237 w 4097181"/>
              <a:gd name="connsiteY40" fmla="*/ 510851 h 1099617"/>
              <a:gd name="connsiteX41" fmla="*/ 2090425 w 4097181"/>
              <a:gd name="connsiteY41" fmla="*/ 484725 h 1099617"/>
              <a:gd name="connsiteX42" fmla="*/ 2103488 w 4097181"/>
              <a:gd name="connsiteY42" fmla="*/ 680668 h 1099617"/>
              <a:gd name="connsiteX43" fmla="*/ 2364745 w 4097181"/>
              <a:gd name="connsiteY43" fmla="*/ 641479 h 1099617"/>
              <a:gd name="connsiteX44" fmla="*/ 2426924 w 4097181"/>
              <a:gd name="connsiteY44" fmla="*/ 723692 h 1099617"/>
              <a:gd name="connsiteX45" fmla="*/ 2665191 w 4097181"/>
              <a:gd name="connsiteY45" fmla="*/ 550039 h 1099617"/>
              <a:gd name="connsiteX46" fmla="*/ 2778578 w 4097181"/>
              <a:gd name="connsiteY46" fmla="*/ 548971 h 1099617"/>
              <a:gd name="connsiteX47" fmla="*/ 2668260 w 4097181"/>
              <a:gd name="connsiteY47" fmla="*/ 614027 h 1099617"/>
              <a:gd name="connsiteX48" fmla="*/ 2678254 w 4097181"/>
              <a:gd name="connsiteY48" fmla="*/ 719856 h 1099617"/>
              <a:gd name="connsiteX49" fmla="*/ 2704380 w 4097181"/>
              <a:gd name="connsiteY49" fmla="*/ 772108 h 1099617"/>
              <a:gd name="connsiteX50" fmla="*/ 2808883 w 4097181"/>
              <a:gd name="connsiteY50" fmla="*/ 732919 h 1099617"/>
              <a:gd name="connsiteX51" fmla="*/ 2887260 w 4097181"/>
              <a:gd name="connsiteY51" fmla="*/ 654542 h 1099617"/>
              <a:gd name="connsiteX52" fmla="*/ 2938466 w 4097181"/>
              <a:gd name="connsiteY52" fmla="*/ 724322 h 1099617"/>
              <a:gd name="connsiteX53" fmla="*/ 3036176 w 4097181"/>
              <a:gd name="connsiteY53" fmla="*/ 590927 h 1099617"/>
              <a:gd name="connsiteX54" fmla="*/ 3107761 w 4097181"/>
              <a:gd name="connsiteY54" fmla="*/ 571210 h 1099617"/>
              <a:gd name="connsiteX55" fmla="*/ 3108283 w 4097181"/>
              <a:gd name="connsiteY55" fmla="*/ 599035 h 1099617"/>
              <a:gd name="connsiteX56" fmla="*/ 3135454 w 4097181"/>
              <a:gd name="connsiteY56" fmla="*/ 850485 h 1099617"/>
              <a:gd name="connsiteX57" fmla="*/ 3174643 w 4097181"/>
              <a:gd name="connsiteY57" fmla="*/ 837422 h 1099617"/>
              <a:gd name="connsiteX58" fmla="*/ 3187705 w 4097181"/>
              <a:gd name="connsiteY58" fmla="*/ 798233 h 1099617"/>
              <a:gd name="connsiteX59" fmla="*/ 3226894 w 4097181"/>
              <a:gd name="connsiteY59" fmla="*/ 759045 h 1099617"/>
              <a:gd name="connsiteX60" fmla="*/ 3253020 w 4097181"/>
              <a:gd name="connsiteY60" fmla="*/ 719856 h 1099617"/>
              <a:gd name="connsiteX61" fmla="*/ 3360135 w 4097181"/>
              <a:gd name="connsiteY61" fmla="*/ 633758 h 1099617"/>
              <a:gd name="connsiteX62" fmla="*/ 3396711 w 4097181"/>
              <a:gd name="connsiteY62" fmla="*/ 719856 h 1099617"/>
              <a:gd name="connsiteX63" fmla="*/ 3357523 w 4097181"/>
              <a:gd name="connsiteY63" fmla="*/ 759045 h 1099617"/>
              <a:gd name="connsiteX64" fmla="*/ 3331397 w 4097181"/>
              <a:gd name="connsiteY64" fmla="*/ 837422 h 1099617"/>
              <a:gd name="connsiteX65" fmla="*/ 3318334 w 4097181"/>
              <a:gd name="connsiteY65" fmla="*/ 889673 h 1099617"/>
              <a:gd name="connsiteX66" fmla="*/ 3383648 w 4097181"/>
              <a:gd name="connsiteY66" fmla="*/ 876611 h 1099617"/>
              <a:gd name="connsiteX67" fmla="*/ 3422837 w 4097181"/>
              <a:gd name="connsiteY67" fmla="*/ 837422 h 1099617"/>
              <a:gd name="connsiteX68" fmla="*/ 3684094 w 4097181"/>
              <a:gd name="connsiteY68" fmla="*/ 792893 h 1099617"/>
              <a:gd name="connsiteX69" fmla="*/ 3605717 w 4097181"/>
              <a:gd name="connsiteY69" fmla="*/ 889673 h 1099617"/>
              <a:gd name="connsiteX70" fmla="*/ 3987153 w 4097181"/>
              <a:gd name="connsiteY70" fmla="*/ 755647 h 1099617"/>
              <a:gd name="connsiteX71" fmla="*/ 3839215 w 4097181"/>
              <a:gd name="connsiteY71" fmla="*/ 957884 h 1099617"/>
              <a:gd name="connsiteX72" fmla="*/ 4096358 w 4097181"/>
              <a:gd name="connsiteY72" fmla="*/ 1037638 h 1099617"/>
              <a:gd name="connsiteX73" fmla="*/ 3736345 w 4097181"/>
              <a:gd name="connsiteY73" fmla="*/ 1020302 h 1099617"/>
              <a:gd name="connsiteX74" fmla="*/ 3540403 w 4097181"/>
              <a:gd name="connsiteY74" fmla="*/ 1059491 h 1099617"/>
              <a:gd name="connsiteX75" fmla="*/ 3448963 w 4097181"/>
              <a:gd name="connsiteY75" fmla="*/ 1098679 h 1099617"/>
              <a:gd name="connsiteX76" fmla="*/ 1741843 w 4097181"/>
              <a:gd name="connsiteY76" fmla="*/ 1014407 h 1099617"/>
              <a:gd name="connsiteX77" fmla="*/ 1647790 w 4097181"/>
              <a:gd name="connsiteY77" fmla="*/ 797731 h 1099617"/>
              <a:gd name="connsiteX78" fmla="*/ 1229845 w 4097181"/>
              <a:gd name="connsiteY78" fmla="*/ 1074059 h 1099617"/>
              <a:gd name="connsiteX79" fmla="*/ 1254403 w 4097181"/>
              <a:gd name="connsiteY79" fmla="*/ 855248 h 1099617"/>
              <a:gd name="connsiteX80" fmla="*/ 1097583 w 4097181"/>
              <a:gd name="connsiteY80" fmla="*/ 957883 h 1099617"/>
              <a:gd name="connsiteX81" fmla="*/ 890733 w 4097181"/>
              <a:gd name="connsiteY81" fmla="*/ 953097 h 1099617"/>
              <a:gd name="connsiteX82" fmla="*/ 711967 w 4097181"/>
              <a:gd name="connsiteY82" fmla="*/ 1004987 h 1099617"/>
              <a:gd name="connsiteX83" fmla="*/ 367069 w 4097181"/>
              <a:gd name="connsiteY83" fmla="*/ 829120 h 1099617"/>
              <a:gd name="connsiteX84" fmla="*/ 519160 w 4097181"/>
              <a:gd name="connsiteY84" fmla="*/ 1070931 h 1099617"/>
              <a:gd name="connsiteX85" fmla="*/ 442809 w 4097181"/>
              <a:gd name="connsiteY85" fmla="*/ 1060997 h 1099617"/>
              <a:gd name="connsiteX86" fmla="*/ 376808 w 4097181"/>
              <a:gd name="connsiteY86" fmla="*/ 1046865 h 1099617"/>
              <a:gd name="connsiteX87" fmla="*/ 53089 w 4097181"/>
              <a:gd name="connsiteY87" fmla="*/ 1050508 h 1099617"/>
              <a:gd name="connsiteX88" fmla="*/ 11275 w 4097181"/>
              <a:gd name="connsiteY88" fmla="*/ 1052090 h 1099617"/>
              <a:gd name="connsiteX89" fmla="*/ 8149 w 4097181"/>
              <a:gd name="connsiteY89" fmla="*/ 954987 h 1099617"/>
              <a:gd name="connsiteX90" fmla="*/ 13431 w 4097181"/>
              <a:gd name="connsiteY90" fmla="*/ 211665 h 1099617"/>
              <a:gd name="connsiteX91" fmla="*/ 11341 w 4097181"/>
              <a:gd name="connsiteY91" fmla="*/ 226428 h 1099617"/>
              <a:gd name="connsiteX0" fmla="*/ 13431 w 4097181"/>
              <a:gd name="connsiteY0" fmla="*/ 327971 h 1098683"/>
              <a:gd name="connsiteX1" fmla="*/ 368 w 4097181"/>
              <a:gd name="connsiteY1" fmla="*/ 249593 h 1098683"/>
              <a:gd name="connsiteX2" fmla="*/ 2459 w 4097181"/>
              <a:gd name="connsiteY2" fmla="*/ 192632 h 1098683"/>
              <a:gd name="connsiteX3" fmla="*/ 26494 w 4097181"/>
              <a:gd name="connsiteY3" fmla="*/ 66713 h 1098683"/>
              <a:gd name="connsiteX4" fmla="*/ 55232 w 4097181"/>
              <a:gd name="connsiteY4" fmla="*/ 275037 h 1098683"/>
              <a:gd name="connsiteX5" fmla="*/ 522883 w 4097181"/>
              <a:gd name="connsiteY5" fmla="*/ 40588 h 1098683"/>
              <a:gd name="connsiteX6" fmla="*/ 575134 w 4097181"/>
              <a:gd name="connsiteY6" fmla="*/ 1399 h 1098683"/>
              <a:gd name="connsiteX7" fmla="*/ 720393 w 4097181"/>
              <a:gd name="connsiteY7" fmla="*/ 17666 h 1098683"/>
              <a:gd name="connsiteX8" fmla="*/ 547375 w 4097181"/>
              <a:gd name="connsiteY8" fmla="*/ 100597 h 1098683"/>
              <a:gd name="connsiteX9" fmla="*/ 443461 w 4097181"/>
              <a:gd name="connsiteY9" fmla="*/ 241190 h 1098683"/>
              <a:gd name="connsiteX10" fmla="*/ 674935 w 4097181"/>
              <a:gd name="connsiteY10" fmla="*/ 144216 h 1098683"/>
              <a:gd name="connsiteX11" fmla="*/ 736590 w 4097181"/>
              <a:gd name="connsiteY11" fmla="*/ 90265 h 1098683"/>
              <a:gd name="connsiteX12" fmla="*/ 967020 w 4097181"/>
              <a:gd name="connsiteY12" fmla="*/ 79776 h 1098683"/>
              <a:gd name="connsiteX13" fmla="*/ 810265 w 4097181"/>
              <a:gd name="connsiteY13" fmla="*/ 105902 h 1098683"/>
              <a:gd name="connsiteX14" fmla="*/ 758014 w 4097181"/>
              <a:gd name="connsiteY14" fmla="*/ 145091 h 1098683"/>
              <a:gd name="connsiteX15" fmla="*/ 705763 w 4097181"/>
              <a:gd name="connsiteY15" fmla="*/ 171216 h 1098683"/>
              <a:gd name="connsiteX16" fmla="*/ 749589 w 4097181"/>
              <a:gd name="connsiteY16" fmla="*/ 317275 h 1098683"/>
              <a:gd name="connsiteX17" fmla="*/ 1022340 w 4097181"/>
              <a:gd name="connsiteY17" fmla="*/ 227779 h 1098683"/>
              <a:gd name="connsiteX18" fmla="*/ 1267466 w 4097181"/>
              <a:gd name="connsiteY18" fmla="*/ 277855 h 1098683"/>
              <a:gd name="connsiteX19" fmla="*/ 1097648 w 4097181"/>
              <a:gd name="connsiteY19" fmla="*/ 275719 h 1098683"/>
              <a:gd name="connsiteX20" fmla="*/ 1071523 w 4097181"/>
              <a:gd name="connsiteY20" fmla="*/ 314908 h 1098683"/>
              <a:gd name="connsiteX21" fmla="*/ 1032334 w 4097181"/>
              <a:gd name="connsiteY21" fmla="*/ 354096 h 1098683"/>
              <a:gd name="connsiteX22" fmla="*/ 914180 w 4097181"/>
              <a:gd name="connsiteY22" fmla="*/ 439745 h 1098683"/>
              <a:gd name="connsiteX23" fmla="*/ 812879 w 4097181"/>
              <a:gd name="connsiteY23" fmla="*/ 648713 h 1098683"/>
              <a:gd name="connsiteX24" fmla="*/ 1267465 w 4097181"/>
              <a:gd name="connsiteY24" fmla="*/ 367159 h 1098683"/>
              <a:gd name="connsiteX25" fmla="*/ 1196338 w 4097181"/>
              <a:gd name="connsiteY25" fmla="*/ 496269 h 1098683"/>
              <a:gd name="connsiteX26" fmla="*/ 1265898 w 4097181"/>
              <a:gd name="connsiteY26" fmla="*/ 512743 h 1098683"/>
              <a:gd name="connsiteX27" fmla="*/ 1646288 w 4097181"/>
              <a:gd name="connsiteY27" fmla="*/ 301845 h 1098683"/>
              <a:gd name="connsiteX28" fmla="*/ 1907545 w 4097181"/>
              <a:gd name="connsiteY28" fmla="*/ 341033 h 1098683"/>
              <a:gd name="connsiteX29" fmla="*/ 1980176 w 4097181"/>
              <a:gd name="connsiteY29" fmla="*/ 318988 h 1098683"/>
              <a:gd name="connsiteX30" fmla="*/ 1823421 w 4097181"/>
              <a:gd name="connsiteY30" fmla="*/ 359243 h 1098683"/>
              <a:gd name="connsiteX31" fmla="*/ 1713627 w 4097181"/>
              <a:gd name="connsiteY31" fmla="*/ 402062 h 1098683"/>
              <a:gd name="connsiteX32" fmla="*/ 1565298 w 4097181"/>
              <a:gd name="connsiteY32" fmla="*/ 527119 h 1098683"/>
              <a:gd name="connsiteX33" fmla="*/ 1751248 w 4097181"/>
              <a:gd name="connsiteY33" fmla="*/ 477428 h 1098683"/>
              <a:gd name="connsiteX34" fmla="*/ 1789980 w 4097181"/>
              <a:gd name="connsiteY34" fmla="*/ 589228 h 1098683"/>
              <a:gd name="connsiteX35" fmla="*/ 1829168 w 4097181"/>
              <a:gd name="connsiteY35" fmla="*/ 563102 h 1098683"/>
              <a:gd name="connsiteX36" fmla="*/ 1868357 w 4097181"/>
              <a:gd name="connsiteY36" fmla="*/ 510851 h 1098683"/>
              <a:gd name="connsiteX37" fmla="*/ 1933671 w 4097181"/>
              <a:gd name="connsiteY37" fmla="*/ 406348 h 1098683"/>
              <a:gd name="connsiteX38" fmla="*/ 1972860 w 4097181"/>
              <a:gd name="connsiteY38" fmla="*/ 393285 h 1098683"/>
              <a:gd name="connsiteX39" fmla="*/ 2012048 w 4097181"/>
              <a:gd name="connsiteY39" fmla="*/ 563102 h 1098683"/>
              <a:gd name="connsiteX40" fmla="*/ 2051237 w 4097181"/>
              <a:gd name="connsiteY40" fmla="*/ 510851 h 1098683"/>
              <a:gd name="connsiteX41" fmla="*/ 2090425 w 4097181"/>
              <a:gd name="connsiteY41" fmla="*/ 484725 h 1098683"/>
              <a:gd name="connsiteX42" fmla="*/ 2103488 w 4097181"/>
              <a:gd name="connsiteY42" fmla="*/ 680668 h 1098683"/>
              <a:gd name="connsiteX43" fmla="*/ 2364745 w 4097181"/>
              <a:gd name="connsiteY43" fmla="*/ 641479 h 1098683"/>
              <a:gd name="connsiteX44" fmla="*/ 2426924 w 4097181"/>
              <a:gd name="connsiteY44" fmla="*/ 723692 h 1098683"/>
              <a:gd name="connsiteX45" fmla="*/ 2665191 w 4097181"/>
              <a:gd name="connsiteY45" fmla="*/ 550039 h 1098683"/>
              <a:gd name="connsiteX46" fmla="*/ 2778578 w 4097181"/>
              <a:gd name="connsiteY46" fmla="*/ 548971 h 1098683"/>
              <a:gd name="connsiteX47" fmla="*/ 2668260 w 4097181"/>
              <a:gd name="connsiteY47" fmla="*/ 614027 h 1098683"/>
              <a:gd name="connsiteX48" fmla="*/ 2678254 w 4097181"/>
              <a:gd name="connsiteY48" fmla="*/ 719856 h 1098683"/>
              <a:gd name="connsiteX49" fmla="*/ 2704380 w 4097181"/>
              <a:gd name="connsiteY49" fmla="*/ 772108 h 1098683"/>
              <a:gd name="connsiteX50" fmla="*/ 2808883 w 4097181"/>
              <a:gd name="connsiteY50" fmla="*/ 732919 h 1098683"/>
              <a:gd name="connsiteX51" fmla="*/ 2887260 w 4097181"/>
              <a:gd name="connsiteY51" fmla="*/ 654542 h 1098683"/>
              <a:gd name="connsiteX52" fmla="*/ 2938466 w 4097181"/>
              <a:gd name="connsiteY52" fmla="*/ 724322 h 1098683"/>
              <a:gd name="connsiteX53" fmla="*/ 3036176 w 4097181"/>
              <a:gd name="connsiteY53" fmla="*/ 590927 h 1098683"/>
              <a:gd name="connsiteX54" fmla="*/ 3107761 w 4097181"/>
              <a:gd name="connsiteY54" fmla="*/ 571210 h 1098683"/>
              <a:gd name="connsiteX55" fmla="*/ 3108283 w 4097181"/>
              <a:gd name="connsiteY55" fmla="*/ 599035 h 1098683"/>
              <a:gd name="connsiteX56" fmla="*/ 3135454 w 4097181"/>
              <a:gd name="connsiteY56" fmla="*/ 850485 h 1098683"/>
              <a:gd name="connsiteX57" fmla="*/ 3174643 w 4097181"/>
              <a:gd name="connsiteY57" fmla="*/ 837422 h 1098683"/>
              <a:gd name="connsiteX58" fmla="*/ 3187705 w 4097181"/>
              <a:gd name="connsiteY58" fmla="*/ 798233 h 1098683"/>
              <a:gd name="connsiteX59" fmla="*/ 3226894 w 4097181"/>
              <a:gd name="connsiteY59" fmla="*/ 759045 h 1098683"/>
              <a:gd name="connsiteX60" fmla="*/ 3253020 w 4097181"/>
              <a:gd name="connsiteY60" fmla="*/ 719856 h 1098683"/>
              <a:gd name="connsiteX61" fmla="*/ 3360135 w 4097181"/>
              <a:gd name="connsiteY61" fmla="*/ 633758 h 1098683"/>
              <a:gd name="connsiteX62" fmla="*/ 3396711 w 4097181"/>
              <a:gd name="connsiteY62" fmla="*/ 719856 h 1098683"/>
              <a:gd name="connsiteX63" fmla="*/ 3357523 w 4097181"/>
              <a:gd name="connsiteY63" fmla="*/ 759045 h 1098683"/>
              <a:gd name="connsiteX64" fmla="*/ 3331397 w 4097181"/>
              <a:gd name="connsiteY64" fmla="*/ 837422 h 1098683"/>
              <a:gd name="connsiteX65" fmla="*/ 3318334 w 4097181"/>
              <a:gd name="connsiteY65" fmla="*/ 889673 h 1098683"/>
              <a:gd name="connsiteX66" fmla="*/ 3383648 w 4097181"/>
              <a:gd name="connsiteY66" fmla="*/ 876611 h 1098683"/>
              <a:gd name="connsiteX67" fmla="*/ 3422837 w 4097181"/>
              <a:gd name="connsiteY67" fmla="*/ 837422 h 1098683"/>
              <a:gd name="connsiteX68" fmla="*/ 3684094 w 4097181"/>
              <a:gd name="connsiteY68" fmla="*/ 792893 h 1098683"/>
              <a:gd name="connsiteX69" fmla="*/ 3605717 w 4097181"/>
              <a:gd name="connsiteY69" fmla="*/ 889673 h 1098683"/>
              <a:gd name="connsiteX70" fmla="*/ 3987153 w 4097181"/>
              <a:gd name="connsiteY70" fmla="*/ 755647 h 1098683"/>
              <a:gd name="connsiteX71" fmla="*/ 3839215 w 4097181"/>
              <a:gd name="connsiteY71" fmla="*/ 957884 h 1098683"/>
              <a:gd name="connsiteX72" fmla="*/ 4096358 w 4097181"/>
              <a:gd name="connsiteY72" fmla="*/ 1037638 h 1098683"/>
              <a:gd name="connsiteX73" fmla="*/ 3736345 w 4097181"/>
              <a:gd name="connsiteY73" fmla="*/ 1020302 h 1098683"/>
              <a:gd name="connsiteX74" fmla="*/ 3540403 w 4097181"/>
              <a:gd name="connsiteY74" fmla="*/ 1059491 h 1098683"/>
              <a:gd name="connsiteX75" fmla="*/ 3448963 w 4097181"/>
              <a:gd name="connsiteY75" fmla="*/ 1098679 h 1098683"/>
              <a:gd name="connsiteX76" fmla="*/ 2433129 w 4097181"/>
              <a:gd name="connsiteY76" fmla="*/ 1056801 h 1098683"/>
              <a:gd name="connsiteX77" fmla="*/ 1741843 w 4097181"/>
              <a:gd name="connsiteY77" fmla="*/ 1014407 h 1098683"/>
              <a:gd name="connsiteX78" fmla="*/ 1647790 w 4097181"/>
              <a:gd name="connsiteY78" fmla="*/ 797731 h 1098683"/>
              <a:gd name="connsiteX79" fmla="*/ 1229845 w 4097181"/>
              <a:gd name="connsiteY79" fmla="*/ 1074059 h 1098683"/>
              <a:gd name="connsiteX80" fmla="*/ 1254403 w 4097181"/>
              <a:gd name="connsiteY80" fmla="*/ 855248 h 1098683"/>
              <a:gd name="connsiteX81" fmla="*/ 1097583 w 4097181"/>
              <a:gd name="connsiteY81" fmla="*/ 957883 h 1098683"/>
              <a:gd name="connsiteX82" fmla="*/ 890733 w 4097181"/>
              <a:gd name="connsiteY82" fmla="*/ 953097 h 1098683"/>
              <a:gd name="connsiteX83" fmla="*/ 711967 w 4097181"/>
              <a:gd name="connsiteY83" fmla="*/ 1004987 h 1098683"/>
              <a:gd name="connsiteX84" fmla="*/ 367069 w 4097181"/>
              <a:gd name="connsiteY84" fmla="*/ 829120 h 1098683"/>
              <a:gd name="connsiteX85" fmla="*/ 519160 w 4097181"/>
              <a:gd name="connsiteY85" fmla="*/ 1070931 h 1098683"/>
              <a:gd name="connsiteX86" fmla="*/ 442809 w 4097181"/>
              <a:gd name="connsiteY86" fmla="*/ 1060997 h 1098683"/>
              <a:gd name="connsiteX87" fmla="*/ 376808 w 4097181"/>
              <a:gd name="connsiteY87" fmla="*/ 1046865 h 1098683"/>
              <a:gd name="connsiteX88" fmla="*/ 53089 w 4097181"/>
              <a:gd name="connsiteY88" fmla="*/ 1050508 h 1098683"/>
              <a:gd name="connsiteX89" fmla="*/ 11275 w 4097181"/>
              <a:gd name="connsiteY89" fmla="*/ 1052090 h 1098683"/>
              <a:gd name="connsiteX90" fmla="*/ 8149 w 4097181"/>
              <a:gd name="connsiteY90" fmla="*/ 954987 h 1098683"/>
              <a:gd name="connsiteX91" fmla="*/ 13431 w 4097181"/>
              <a:gd name="connsiteY91" fmla="*/ 211665 h 1098683"/>
              <a:gd name="connsiteX92" fmla="*/ 11341 w 4097181"/>
              <a:gd name="connsiteY92" fmla="*/ 226428 h 1098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097181" h="1098683">
                <a:moveTo>
                  <a:pt x="13431" y="327971"/>
                </a:moveTo>
                <a:cubicBezTo>
                  <a:pt x="9077" y="301845"/>
                  <a:pt x="2197" y="272149"/>
                  <a:pt x="368" y="249593"/>
                </a:cubicBezTo>
                <a:cubicBezTo>
                  <a:pt x="-1461" y="227037"/>
                  <a:pt x="4222" y="212025"/>
                  <a:pt x="2459" y="192632"/>
                </a:cubicBezTo>
                <a:cubicBezTo>
                  <a:pt x="-2487" y="138230"/>
                  <a:pt x="17699" y="52979"/>
                  <a:pt x="26494" y="66713"/>
                </a:cubicBezTo>
                <a:cubicBezTo>
                  <a:pt x="35290" y="80447"/>
                  <a:pt x="37304" y="275981"/>
                  <a:pt x="55232" y="275037"/>
                </a:cubicBezTo>
                <a:cubicBezTo>
                  <a:pt x="203137" y="267253"/>
                  <a:pt x="374837" y="44942"/>
                  <a:pt x="522883" y="40588"/>
                </a:cubicBezTo>
                <a:cubicBezTo>
                  <a:pt x="540300" y="27525"/>
                  <a:pt x="542216" y="5219"/>
                  <a:pt x="575134" y="1399"/>
                </a:cubicBezTo>
                <a:cubicBezTo>
                  <a:pt x="608052" y="-2421"/>
                  <a:pt x="725019" y="1133"/>
                  <a:pt x="720393" y="17666"/>
                </a:cubicBezTo>
                <a:cubicBezTo>
                  <a:pt x="715767" y="34199"/>
                  <a:pt x="593530" y="63343"/>
                  <a:pt x="547375" y="100597"/>
                </a:cubicBezTo>
                <a:cubicBezTo>
                  <a:pt x="501220" y="137851"/>
                  <a:pt x="428471" y="240201"/>
                  <a:pt x="443461" y="241190"/>
                </a:cubicBezTo>
                <a:cubicBezTo>
                  <a:pt x="549051" y="346780"/>
                  <a:pt x="626080" y="169370"/>
                  <a:pt x="674935" y="144216"/>
                </a:cubicBezTo>
                <a:cubicBezTo>
                  <a:pt x="723790" y="119062"/>
                  <a:pt x="687909" y="101005"/>
                  <a:pt x="736590" y="90265"/>
                </a:cubicBezTo>
                <a:cubicBezTo>
                  <a:pt x="785271" y="79525"/>
                  <a:pt x="954741" y="77170"/>
                  <a:pt x="967020" y="79776"/>
                </a:cubicBezTo>
                <a:cubicBezTo>
                  <a:pt x="979299" y="82382"/>
                  <a:pt x="847242" y="84772"/>
                  <a:pt x="810265" y="105902"/>
                </a:cubicBezTo>
                <a:cubicBezTo>
                  <a:pt x="791362" y="116704"/>
                  <a:pt x="776476" y="133552"/>
                  <a:pt x="758014" y="145091"/>
                </a:cubicBezTo>
                <a:cubicBezTo>
                  <a:pt x="741501" y="155412"/>
                  <a:pt x="723180" y="162508"/>
                  <a:pt x="705763" y="171216"/>
                </a:cubicBezTo>
                <a:cubicBezTo>
                  <a:pt x="778033" y="175577"/>
                  <a:pt x="675566" y="304212"/>
                  <a:pt x="749589" y="317275"/>
                </a:cubicBezTo>
                <a:cubicBezTo>
                  <a:pt x="800784" y="339263"/>
                  <a:pt x="936027" y="234349"/>
                  <a:pt x="1022340" y="227779"/>
                </a:cubicBezTo>
                <a:cubicBezTo>
                  <a:pt x="1108653" y="221209"/>
                  <a:pt x="1254915" y="269865"/>
                  <a:pt x="1267466" y="277855"/>
                </a:cubicBezTo>
                <a:cubicBezTo>
                  <a:pt x="1280017" y="285845"/>
                  <a:pt x="1115065" y="267010"/>
                  <a:pt x="1097648" y="275719"/>
                </a:cubicBezTo>
                <a:cubicBezTo>
                  <a:pt x="1088940" y="288782"/>
                  <a:pt x="1081574" y="302847"/>
                  <a:pt x="1071523" y="314908"/>
                </a:cubicBezTo>
                <a:cubicBezTo>
                  <a:pt x="1059696" y="329100"/>
                  <a:pt x="1058558" y="333290"/>
                  <a:pt x="1032334" y="354096"/>
                </a:cubicBezTo>
                <a:cubicBezTo>
                  <a:pt x="1006110" y="374902"/>
                  <a:pt x="950756" y="390642"/>
                  <a:pt x="914180" y="439745"/>
                </a:cubicBezTo>
                <a:cubicBezTo>
                  <a:pt x="877604" y="488848"/>
                  <a:pt x="757133" y="667091"/>
                  <a:pt x="812879" y="648713"/>
                </a:cubicBezTo>
                <a:cubicBezTo>
                  <a:pt x="878193" y="644359"/>
                  <a:pt x="1203555" y="392566"/>
                  <a:pt x="1267465" y="367159"/>
                </a:cubicBezTo>
                <a:cubicBezTo>
                  <a:pt x="1331375" y="341752"/>
                  <a:pt x="1183275" y="504978"/>
                  <a:pt x="1196338" y="496269"/>
                </a:cubicBezTo>
                <a:cubicBezTo>
                  <a:pt x="1209401" y="487561"/>
                  <a:pt x="1190906" y="545147"/>
                  <a:pt x="1265898" y="512743"/>
                </a:cubicBezTo>
                <a:cubicBezTo>
                  <a:pt x="1340890" y="480339"/>
                  <a:pt x="1546140" y="306199"/>
                  <a:pt x="1646288" y="301845"/>
                </a:cubicBezTo>
                <a:cubicBezTo>
                  <a:pt x="1733374" y="314908"/>
                  <a:pt x="1851897" y="338176"/>
                  <a:pt x="1907545" y="341033"/>
                </a:cubicBezTo>
                <a:cubicBezTo>
                  <a:pt x="1963193" y="343890"/>
                  <a:pt x="1994197" y="315953"/>
                  <a:pt x="1980176" y="318988"/>
                </a:cubicBezTo>
                <a:cubicBezTo>
                  <a:pt x="1966155" y="322023"/>
                  <a:pt x="1867846" y="345397"/>
                  <a:pt x="1823421" y="359243"/>
                </a:cubicBezTo>
                <a:cubicBezTo>
                  <a:pt x="1778996" y="373089"/>
                  <a:pt x="1759782" y="381934"/>
                  <a:pt x="1713627" y="402062"/>
                </a:cubicBezTo>
                <a:cubicBezTo>
                  <a:pt x="1667472" y="422190"/>
                  <a:pt x="1573136" y="500427"/>
                  <a:pt x="1565298" y="527119"/>
                </a:cubicBezTo>
                <a:cubicBezTo>
                  <a:pt x="1557460" y="553811"/>
                  <a:pt x="1713801" y="467077"/>
                  <a:pt x="1751248" y="477428"/>
                </a:cubicBezTo>
                <a:cubicBezTo>
                  <a:pt x="1788695" y="487780"/>
                  <a:pt x="1776993" y="574949"/>
                  <a:pt x="1789980" y="589228"/>
                </a:cubicBezTo>
                <a:cubicBezTo>
                  <a:pt x="1802967" y="603507"/>
                  <a:pt x="1818067" y="574203"/>
                  <a:pt x="1829168" y="563102"/>
                </a:cubicBezTo>
                <a:cubicBezTo>
                  <a:pt x="1844563" y="547707"/>
                  <a:pt x="1856818" y="529313"/>
                  <a:pt x="1868357" y="510851"/>
                </a:cubicBezTo>
                <a:cubicBezTo>
                  <a:pt x="1893255" y="471015"/>
                  <a:pt x="1895058" y="438526"/>
                  <a:pt x="1933671" y="406348"/>
                </a:cubicBezTo>
                <a:cubicBezTo>
                  <a:pt x="1944249" y="397533"/>
                  <a:pt x="1959797" y="397639"/>
                  <a:pt x="1972860" y="393285"/>
                </a:cubicBezTo>
                <a:cubicBezTo>
                  <a:pt x="1978119" y="419581"/>
                  <a:pt x="2004547" y="557101"/>
                  <a:pt x="2012048" y="563102"/>
                </a:cubicBezTo>
                <a:cubicBezTo>
                  <a:pt x="2029049" y="576703"/>
                  <a:pt x="2035842" y="526246"/>
                  <a:pt x="2051237" y="510851"/>
                </a:cubicBezTo>
                <a:cubicBezTo>
                  <a:pt x="2062338" y="499750"/>
                  <a:pt x="2077362" y="493434"/>
                  <a:pt x="2090425" y="484725"/>
                </a:cubicBezTo>
                <a:cubicBezTo>
                  <a:pt x="2094779" y="550039"/>
                  <a:pt x="2050421" y="642342"/>
                  <a:pt x="2103488" y="680668"/>
                </a:cubicBezTo>
                <a:cubicBezTo>
                  <a:pt x="2176472" y="733379"/>
                  <a:pt x="2310839" y="634308"/>
                  <a:pt x="2364745" y="641479"/>
                </a:cubicBezTo>
                <a:cubicBezTo>
                  <a:pt x="2418651" y="648650"/>
                  <a:pt x="2392573" y="734147"/>
                  <a:pt x="2426924" y="723692"/>
                </a:cubicBezTo>
                <a:cubicBezTo>
                  <a:pt x="2492788" y="703646"/>
                  <a:pt x="2606582" y="579159"/>
                  <a:pt x="2665191" y="550039"/>
                </a:cubicBezTo>
                <a:cubicBezTo>
                  <a:pt x="2723800" y="520919"/>
                  <a:pt x="2778067" y="538306"/>
                  <a:pt x="2778578" y="548971"/>
                </a:cubicBezTo>
                <a:cubicBezTo>
                  <a:pt x="2779089" y="559636"/>
                  <a:pt x="2684981" y="585546"/>
                  <a:pt x="2668260" y="614027"/>
                </a:cubicBezTo>
                <a:cubicBezTo>
                  <a:pt x="2651539" y="642508"/>
                  <a:pt x="2672234" y="693509"/>
                  <a:pt x="2678254" y="719856"/>
                </a:cubicBezTo>
                <a:cubicBezTo>
                  <a:pt x="2684274" y="746203"/>
                  <a:pt x="2686481" y="764437"/>
                  <a:pt x="2704380" y="772108"/>
                </a:cubicBezTo>
                <a:cubicBezTo>
                  <a:pt x="2732827" y="784300"/>
                  <a:pt x="2788176" y="751325"/>
                  <a:pt x="2808883" y="732919"/>
                </a:cubicBezTo>
                <a:cubicBezTo>
                  <a:pt x="2836498" y="708373"/>
                  <a:pt x="2865663" y="655975"/>
                  <a:pt x="2887260" y="654542"/>
                </a:cubicBezTo>
                <a:cubicBezTo>
                  <a:pt x="2908857" y="653109"/>
                  <a:pt x="2913647" y="734925"/>
                  <a:pt x="2938466" y="724322"/>
                </a:cubicBezTo>
                <a:cubicBezTo>
                  <a:pt x="2963285" y="713720"/>
                  <a:pt x="3007960" y="616446"/>
                  <a:pt x="3036176" y="590927"/>
                </a:cubicBezTo>
                <a:cubicBezTo>
                  <a:pt x="3064392" y="565408"/>
                  <a:pt x="3072927" y="606044"/>
                  <a:pt x="3107761" y="571210"/>
                </a:cubicBezTo>
                <a:lnTo>
                  <a:pt x="3108283" y="599035"/>
                </a:lnTo>
                <a:cubicBezTo>
                  <a:pt x="3112637" y="764498"/>
                  <a:pt x="3124394" y="810754"/>
                  <a:pt x="3135454" y="850485"/>
                </a:cubicBezTo>
                <a:cubicBezTo>
                  <a:pt x="3146514" y="890216"/>
                  <a:pt x="3164907" y="847159"/>
                  <a:pt x="3174643" y="837422"/>
                </a:cubicBezTo>
                <a:cubicBezTo>
                  <a:pt x="3184379" y="827685"/>
                  <a:pt x="3180067" y="809690"/>
                  <a:pt x="3187705" y="798233"/>
                </a:cubicBezTo>
                <a:cubicBezTo>
                  <a:pt x="3197952" y="782862"/>
                  <a:pt x="3215067" y="773237"/>
                  <a:pt x="3226894" y="759045"/>
                </a:cubicBezTo>
                <a:cubicBezTo>
                  <a:pt x="3236945" y="746984"/>
                  <a:pt x="3230813" y="740737"/>
                  <a:pt x="3253020" y="719856"/>
                </a:cubicBezTo>
                <a:cubicBezTo>
                  <a:pt x="3275227" y="698975"/>
                  <a:pt x="3291307" y="702588"/>
                  <a:pt x="3360135" y="633758"/>
                </a:cubicBezTo>
                <a:cubicBezTo>
                  <a:pt x="3320332" y="736363"/>
                  <a:pt x="3397146" y="698975"/>
                  <a:pt x="3396711" y="719856"/>
                </a:cubicBezTo>
                <a:cubicBezTo>
                  <a:pt x="3396276" y="740737"/>
                  <a:pt x="3370586" y="745982"/>
                  <a:pt x="3357523" y="759045"/>
                </a:cubicBezTo>
                <a:cubicBezTo>
                  <a:pt x="3348814" y="785171"/>
                  <a:pt x="3338076" y="810705"/>
                  <a:pt x="3331397" y="837422"/>
                </a:cubicBezTo>
                <a:cubicBezTo>
                  <a:pt x="3327043" y="854839"/>
                  <a:pt x="3303972" y="878901"/>
                  <a:pt x="3318334" y="889673"/>
                </a:cubicBezTo>
                <a:cubicBezTo>
                  <a:pt x="3336096" y="902995"/>
                  <a:pt x="3361877" y="880965"/>
                  <a:pt x="3383648" y="876611"/>
                </a:cubicBezTo>
                <a:cubicBezTo>
                  <a:pt x="3396711" y="863548"/>
                  <a:pt x="3372763" y="851375"/>
                  <a:pt x="3422837" y="837422"/>
                </a:cubicBezTo>
                <a:cubicBezTo>
                  <a:pt x="3472911" y="823469"/>
                  <a:pt x="3634855" y="770512"/>
                  <a:pt x="3684094" y="792893"/>
                </a:cubicBezTo>
                <a:cubicBezTo>
                  <a:pt x="3698386" y="799389"/>
                  <a:pt x="3555207" y="895881"/>
                  <a:pt x="3605717" y="889673"/>
                </a:cubicBezTo>
                <a:cubicBezTo>
                  <a:pt x="3656227" y="883465"/>
                  <a:pt x="3914534" y="762335"/>
                  <a:pt x="3987153" y="755647"/>
                </a:cubicBezTo>
                <a:cubicBezTo>
                  <a:pt x="4059772" y="748959"/>
                  <a:pt x="3821014" y="910886"/>
                  <a:pt x="3839215" y="957884"/>
                </a:cubicBezTo>
                <a:cubicBezTo>
                  <a:pt x="3857416" y="1004882"/>
                  <a:pt x="4113503" y="1027235"/>
                  <a:pt x="4096358" y="1037638"/>
                </a:cubicBezTo>
                <a:cubicBezTo>
                  <a:pt x="4079213" y="1048041"/>
                  <a:pt x="3759995" y="1016360"/>
                  <a:pt x="3736345" y="1020302"/>
                </a:cubicBezTo>
                <a:cubicBezTo>
                  <a:pt x="3639138" y="1085109"/>
                  <a:pt x="3760872" y="1013077"/>
                  <a:pt x="3540403" y="1059491"/>
                </a:cubicBezTo>
                <a:cubicBezTo>
                  <a:pt x="3507953" y="1066323"/>
                  <a:pt x="3633509" y="1099127"/>
                  <a:pt x="3448963" y="1098679"/>
                </a:cubicBezTo>
                <a:cubicBezTo>
                  <a:pt x="3264417" y="1098231"/>
                  <a:pt x="2717649" y="1070846"/>
                  <a:pt x="2433129" y="1056801"/>
                </a:cubicBezTo>
                <a:cubicBezTo>
                  <a:pt x="2148609" y="1042756"/>
                  <a:pt x="1886057" y="1047380"/>
                  <a:pt x="1741843" y="1014407"/>
                </a:cubicBezTo>
                <a:cubicBezTo>
                  <a:pt x="1453404" y="974455"/>
                  <a:pt x="1773879" y="774443"/>
                  <a:pt x="1647790" y="797731"/>
                </a:cubicBezTo>
                <a:cubicBezTo>
                  <a:pt x="1569609" y="946365"/>
                  <a:pt x="1369160" y="981950"/>
                  <a:pt x="1229845" y="1074059"/>
                </a:cubicBezTo>
                <a:cubicBezTo>
                  <a:pt x="1147114" y="1082768"/>
                  <a:pt x="1276447" y="874611"/>
                  <a:pt x="1254403" y="855248"/>
                </a:cubicBezTo>
                <a:cubicBezTo>
                  <a:pt x="1232359" y="835885"/>
                  <a:pt x="1158195" y="941575"/>
                  <a:pt x="1097583" y="957883"/>
                </a:cubicBezTo>
                <a:cubicBezTo>
                  <a:pt x="1036971" y="974191"/>
                  <a:pt x="955002" y="945246"/>
                  <a:pt x="890733" y="953097"/>
                </a:cubicBezTo>
                <a:cubicBezTo>
                  <a:pt x="826464" y="960948"/>
                  <a:pt x="799244" y="1025650"/>
                  <a:pt x="711967" y="1004987"/>
                </a:cubicBezTo>
                <a:cubicBezTo>
                  <a:pt x="624690" y="984324"/>
                  <a:pt x="399203" y="818129"/>
                  <a:pt x="367069" y="829120"/>
                </a:cubicBezTo>
                <a:cubicBezTo>
                  <a:pt x="334935" y="840111"/>
                  <a:pt x="546509" y="1068398"/>
                  <a:pt x="519160" y="1070931"/>
                </a:cubicBezTo>
                <a:cubicBezTo>
                  <a:pt x="491811" y="1073464"/>
                  <a:pt x="468886" y="1061868"/>
                  <a:pt x="442809" y="1060997"/>
                </a:cubicBezTo>
                <a:cubicBezTo>
                  <a:pt x="400432" y="1063174"/>
                  <a:pt x="441761" y="1048613"/>
                  <a:pt x="376808" y="1046865"/>
                </a:cubicBezTo>
                <a:cubicBezTo>
                  <a:pt x="311855" y="1045117"/>
                  <a:pt x="114011" y="1049637"/>
                  <a:pt x="53089" y="1050508"/>
                </a:cubicBezTo>
                <a:cubicBezTo>
                  <a:pt x="-7833" y="1051379"/>
                  <a:pt x="18765" y="1078216"/>
                  <a:pt x="11275" y="1052090"/>
                </a:cubicBezTo>
                <a:cubicBezTo>
                  <a:pt x="3785" y="1025964"/>
                  <a:pt x="7790" y="1095058"/>
                  <a:pt x="8149" y="954987"/>
                </a:cubicBezTo>
                <a:cubicBezTo>
                  <a:pt x="8508" y="814916"/>
                  <a:pt x="-4840" y="416316"/>
                  <a:pt x="13431" y="211665"/>
                </a:cubicBezTo>
                <a:cubicBezTo>
                  <a:pt x="13988" y="194411"/>
                  <a:pt x="3141" y="242828"/>
                  <a:pt x="11341" y="226428"/>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50" name="Полилиния 49"/>
          <p:cNvSpPr/>
          <p:nvPr/>
        </p:nvSpPr>
        <p:spPr>
          <a:xfrm>
            <a:off x="6013450" y="5476875"/>
            <a:ext cx="3140075" cy="1387475"/>
          </a:xfrm>
          <a:custGeom>
            <a:avLst/>
            <a:gdLst>
              <a:gd name="connsiteX0" fmla="*/ 264933 w 2816010"/>
              <a:gd name="connsiteY0" fmla="*/ 1123406 h 1267238"/>
              <a:gd name="connsiteX1" fmla="*/ 526190 w 2816010"/>
              <a:gd name="connsiteY1" fmla="*/ 1084218 h 1267238"/>
              <a:gd name="connsiteX2" fmla="*/ 552315 w 2816010"/>
              <a:gd name="connsiteY2" fmla="*/ 1031966 h 1267238"/>
              <a:gd name="connsiteX3" fmla="*/ 617630 w 2816010"/>
              <a:gd name="connsiteY3" fmla="*/ 875212 h 1267238"/>
              <a:gd name="connsiteX4" fmla="*/ 630693 w 2816010"/>
              <a:gd name="connsiteY4" fmla="*/ 783772 h 1267238"/>
              <a:gd name="connsiteX5" fmla="*/ 682944 w 2816010"/>
              <a:gd name="connsiteY5" fmla="*/ 757646 h 1267238"/>
              <a:gd name="connsiteX6" fmla="*/ 722133 w 2816010"/>
              <a:gd name="connsiteY6" fmla="*/ 836023 h 1267238"/>
              <a:gd name="connsiteX7" fmla="*/ 735195 w 2816010"/>
              <a:gd name="connsiteY7" fmla="*/ 1018903 h 1267238"/>
              <a:gd name="connsiteX8" fmla="*/ 774384 w 2816010"/>
              <a:gd name="connsiteY8" fmla="*/ 1005840 h 1267238"/>
              <a:gd name="connsiteX9" fmla="*/ 787447 w 2816010"/>
              <a:gd name="connsiteY9" fmla="*/ 966652 h 1267238"/>
              <a:gd name="connsiteX10" fmla="*/ 813573 w 2816010"/>
              <a:gd name="connsiteY10" fmla="*/ 849086 h 1267238"/>
              <a:gd name="connsiteX11" fmla="*/ 878887 w 2816010"/>
              <a:gd name="connsiteY11" fmla="*/ 718458 h 1267238"/>
              <a:gd name="connsiteX12" fmla="*/ 931138 w 2816010"/>
              <a:gd name="connsiteY12" fmla="*/ 666206 h 1267238"/>
              <a:gd name="connsiteX13" fmla="*/ 996453 w 2816010"/>
              <a:gd name="connsiteY13" fmla="*/ 600892 h 1267238"/>
              <a:gd name="connsiteX14" fmla="*/ 1022578 w 2816010"/>
              <a:gd name="connsiteY14" fmla="*/ 731520 h 1267238"/>
              <a:gd name="connsiteX15" fmla="*/ 1061767 w 2816010"/>
              <a:gd name="connsiteY15" fmla="*/ 692332 h 1267238"/>
              <a:gd name="connsiteX16" fmla="*/ 1127081 w 2816010"/>
              <a:gd name="connsiteY16" fmla="*/ 640080 h 1267238"/>
              <a:gd name="connsiteX17" fmla="*/ 1192395 w 2816010"/>
              <a:gd name="connsiteY17" fmla="*/ 613955 h 1267238"/>
              <a:gd name="connsiteX18" fmla="*/ 1231584 w 2816010"/>
              <a:gd name="connsiteY18" fmla="*/ 587829 h 1267238"/>
              <a:gd name="connsiteX19" fmla="*/ 1218521 w 2816010"/>
              <a:gd name="connsiteY19" fmla="*/ 718458 h 1267238"/>
              <a:gd name="connsiteX20" fmla="*/ 1205458 w 2816010"/>
              <a:gd name="connsiteY20" fmla="*/ 783772 h 1267238"/>
              <a:gd name="connsiteX21" fmla="*/ 1309961 w 2816010"/>
              <a:gd name="connsiteY21" fmla="*/ 744583 h 1267238"/>
              <a:gd name="connsiteX22" fmla="*/ 1414464 w 2816010"/>
              <a:gd name="connsiteY22" fmla="*/ 627018 h 1267238"/>
              <a:gd name="connsiteX23" fmla="*/ 1532030 w 2816010"/>
              <a:gd name="connsiteY23" fmla="*/ 561703 h 1267238"/>
              <a:gd name="connsiteX24" fmla="*/ 1623470 w 2816010"/>
              <a:gd name="connsiteY24" fmla="*/ 496389 h 1267238"/>
              <a:gd name="connsiteX25" fmla="*/ 1597344 w 2816010"/>
              <a:gd name="connsiteY25" fmla="*/ 548640 h 1267238"/>
              <a:gd name="connsiteX26" fmla="*/ 1675721 w 2816010"/>
              <a:gd name="connsiteY26" fmla="*/ 561703 h 1267238"/>
              <a:gd name="connsiteX27" fmla="*/ 1741035 w 2816010"/>
              <a:gd name="connsiteY27" fmla="*/ 470263 h 1267238"/>
              <a:gd name="connsiteX28" fmla="*/ 1780224 w 2816010"/>
              <a:gd name="connsiteY28" fmla="*/ 457200 h 1267238"/>
              <a:gd name="connsiteX29" fmla="*/ 1793287 w 2816010"/>
              <a:gd name="connsiteY29" fmla="*/ 666206 h 1267238"/>
              <a:gd name="connsiteX30" fmla="*/ 1832475 w 2816010"/>
              <a:gd name="connsiteY30" fmla="*/ 640080 h 1267238"/>
              <a:gd name="connsiteX31" fmla="*/ 1871664 w 2816010"/>
              <a:gd name="connsiteY31" fmla="*/ 587829 h 1267238"/>
              <a:gd name="connsiteX32" fmla="*/ 1884727 w 2816010"/>
              <a:gd name="connsiteY32" fmla="*/ 444138 h 1267238"/>
              <a:gd name="connsiteX33" fmla="*/ 1923915 w 2816010"/>
              <a:gd name="connsiteY33" fmla="*/ 378823 h 1267238"/>
              <a:gd name="connsiteX34" fmla="*/ 1936978 w 2816010"/>
              <a:gd name="connsiteY34" fmla="*/ 287383 h 1267238"/>
              <a:gd name="connsiteX35" fmla="*/ 1976167 w 2816010"/>
              <a:gd name="connsiteY35" fmla="*/ 378823 h 1267238"/>
              <a:gd name="connsiteX36" fmla="*/ 1989230 w 2816010"/>
              <a:gd name="connsiteY36" fmla="*/ 457200 h 1267238"/>
              <a:gd name="connsiteX37" fmla="*/ 2028418 w 2816010"/>
              <a:gd name="connsiteY37" fmla="*/ 483326 h 1267238"/>
              <a:gd name="connsiteX38" fmla="*/ 2041481 w 2816010"/>
              <a:gd name="connsiteY38" fmla="*/ 561703 h 1267238"/>
              <a:gd name="connsiteX39" fmla="*/ 2080670 w 2816010"/>
              <a:gd name="connsiteY39" fmla="*/ 470263 h 1267238"/>
              <a:gd name="connsiteX40" fmla="*/ 2159047 w 2816010"/>
              <a:gd name="connsiteY40" fmla="*/ 274320 h 1267238"/>
              <a:gd name="connsiteX41" fmla="*/ 2185173 w 2816010"/>
              <a:gd name="connsiteY41" fmla="*/ 195943 h 1267238"/>
              <a:gd name="connsiteX42" fmla="*/ 2211298 w 2816010"/>
              <a:gd name="connsiteY42" fmla="*/ 143692 h 1267238"/>
              <a:gd name="connsiteX43" fmla="*/ 2237424 w 2816010"/>
              <a:gd name="connsiteY43" fmla="*/ 404949 h 1267238"/>
              <a:gd name="connsiteX44" fmla="*/ 2250487 w 2816010"/>
              <a:gd name="connsiteY44" fmla="*/ 339635 h 1267238"/>
              <a:gd name="connsiteX45" fmla="*/ 2289675 w 2816010"/>
              <a:gd name="connsiteY45" fmla="*/ 209006 h 1267238"/>
              <a:gd name="connsiteX46" fmla="*/ 2315801 w 2816010"/>
              <a:gd name="connsiteY46" fmla="*/ 156755 h 1267238"/>
              <a:gd name="connsiteX47" fmla="*/ 2354990 w 2816010"/>
              <a:gd name="connsiteY47" fmla="*/ 117566 h 1267238"/>
              <a:gd name="connsiteX48" fmla="*/ 2420304 w 2816010"/>
              <a:gd name="connsiteY48" fmla="*/ 65315 h 1267238"/>
              <a:gd name="connsiteX49" fmla="*/ 2472555 w 2816010"/>
              <a:gd name="connsiteY49" fmla="*/ 0 h 1267238"/>
              <a:gd name="connsiteX50" fmla="*/ 2498681 w 2816010"/>
              <a:gd name="connsiteY50" fmla="*/ 65315 h 1267238"/>
              <a:gd name="connsiteX51" fmla="*/ 2485618 w 2816010"/>
              <a:gd name="connsiteY51" fmla="*/ 169818 h 1267238"/>
              <a:gd name="connsiteX52" fmla="*/ 2472555 w 2816010"/>
              <a:gd name="connsiteY52" fmla="*/ 313509 h 1267238"/>
              <a:gd name="connsiteX53" fmla="*/ 2550933 w 2816010"/>
              <a:gd name="connsiteY53" fmla="*/ 300446 h 1267238"/>
              <a:gd name="connsiteX54" fmla="*/ 2590121 w 2816010"/>
              <a:gd name="connsiteY54" fmla="*/ 287383 h 1267238"/>
              <a:gd name="connsiteX55" fmla="*/ 2720750 w 2816010"/>
              <a:gd name="connsiteY55" fmla="*/ 182880 h 1267238"/>
              <a:gd name="connsiteX56" fmla="*/ 2773001 w 2816010"/>
              <a:gd name="connsiteY56" fmla="*/ 143692 h 1267238"/>
              <a:gd name="connsiteX57" fmla="*/ 2812190 w 2816010"/>
              <a:gd name="connsiteY57" fmla="*/ 117566 h 1267238"/>
              <a:gd name="connsiteX58" fmla="*/ 2799127 w 2816010"/>
              <a:gd name="connsiteY58" fmla="*/ 182880 h 1267238"/>
              <a:gd name="connsiteX59" fmla="*/ 2786064 w 2816010"/>
              <a:gd name="connsiteY59" fmla="*/ 404949 h 1267238"/>
              <a:gd name="connsiteX60" fmla="*/ 2759938 w 2816010"/>
              <a:gd name="connsiteY60" fmla="*/ 457200 h 1267238"/>
              <a:gd name="connsiteX61" fmla="*/ 2746875 w 2816010"/>
              <a:gd name="connsiteY61" fmla="*/ 613955 h 1267238"/>
              <a:gd name="connsiteX62" fmla="*/ 2773001 w 2816010"/>
              <a:gd name="connsiteY62" fmla="*/ 1005840 h 1267238"/>
              <a:gd name="connsiteX63" fmla="*/ 2786064 w 2816010"/>
              <a:gd name="connsiteY63" fmla="*/ 1058092 h 1267238"/>
              <a:gd name="connsiteX64" fmla="*/ 2799127 w 2816010"/>
              <a:gd name="connsiteY64" fmla="*/ 1123406 h 1267238"/>
              <a:gd name="connsiteX65" fmla="*/ 2786064 w 2816010"/>
              <a:gd name="connsiteY65" fmla="*/ 1162595 h 1267238"/>
              <a:gd name="connsiteX66" fmla="*/ 2746875 w 2816010"/>
              <a:gd name="connsiteY66" fmla="*/ 1175658 h 1267238"/>
              <a:gd name="connsiteX67" fmla="*/ 2707687 w 2816010"/>
              <a:gd name="connsiteY67" fmla="*/ 1201783 h 1267238"/>
              <a:gd name="connsiteX68" fmla="*/ 2550933 w 2816010"/>
              <a:gd name="connsiteY68" fmla="*/ 1227909 h 1267238"/>
              <a:gd name="connsiteX69" fmla="*/ 2511744 w 2816010"/>
              <a:gd name="connsiteY69" fmla="*/ 1240972 h 1267238"/>
              <a:gd name="connsiteX70" fmla="*/ 565378 w 2816010"/>
              <a:gd name="connsiteY70" fmla="*/ 1254035 h 1267238"/>
              <a:gd name="connsiteX71" fmla="*/ 434750 w 2816010"/>
              <a:gd name="connsiteY71" fmla="*/ 1240972 h 1267238"/>
              <a:gd name="connsiteX72" fmla="*/ 238807 w 2816010"/>
              <a:gd name="connsiteY72" fmla="*/ 1175658 h 1267238"/>
              <a:gd name="connsiteX73" fmla="*/ 16738 w 2816010"/>
              <a:gd name="connsiteY73" fmla="*/ 1162595 h 1267238"/>
              <a:gd name="connsiteX74" fmla="*/ 3675 w 2816010"/>
              <a:gd name="connsiteY74" fmla="*/ 1123406 h 1267238"/>
              <a:gd name="connsiteX75" fmla="*/ 108178 w 2816010"/>
              <a:gd name="connsiteY75" fmla="*/ 1110343 h 1267238"/>
              <a:gd name="connsiteX76" fmla="*/ 147367 w 2816010"/>
              <a:gd name="connsiteY76" fmla="*/ 1097280 h 1267238"/>
              <a:gd name="connsiteX77" fmla="*/ 382498 w 2816010"/>
              <a:gd name="connsiteY77" fmla="*/ 1097280 h 1267238"/>
              <a:gd name="connsiteX0" fmla="*/ 264933 w 2816010"/>
              <a:gd name="connsiteY0" fmla="*/ 1123406 h 1267496"/>
              <a:gd name="connsiteX1" fmla="*/ 526190 w 2816010"/>
              <a:gd name="connsiteY1" fmla="*/ 1084218 h 1267496"/>
              <a:gd name="connsiteX2" fmla="*/ 552315 w 2816010"/>
              <a:gd name="connsiteY2" fmla="*/ 1031966 h 1267496"/>
              <a:gd name="connsiteX3" fmla="*/ 617630 w 2816010"/>
              <a:gd name="connsiteY3" fmla="*/ 875212 h 1267496"/>
              <a:gd name="connsiteX4" fmla="*/ 630693 w 2816010"/>
              <a:gd name="connsiteY4" fmla="*/ 783772 h 1267496"/>
              <a:gd name="connsiteX5" fmla="*/ 682944 w 2816010"/>
              <a:gd name="connsiteY5" fmla="*/ 757646 h 1267496"/>
              <a:gd name="connsiteX6" fmla="*/ 722133 w 2816010"/>
              <a:gd name="connsiteY6" fmla="*/ 836023 h 1267496"/>
              <a:gd name="connsiteX7" fmla="*/ 735195 w 2816010"/>
              <a:gd name="connsiteY7" fmla="*/ 1018903 h 1267496"/>
              <a:gd name="connsiteX8" fmla="*/ 774384 w 2816010"/>
              <a:gd name="connsiteY8" fmla="*/ 1005840 h 1267496"/>
              <a:gd name="connsiteX9" fmla="*/ 787447 w 2816010"/>
              <a:gd name="connsiteY9" fmla="*/ 966652 h 1267496"/>
              <a:gd name="connsiteX10" fmla="*/ 813573 w 2816010"/>
              <a:gd name="connsiteY10" fmla="*/ 849086 h 1267496"/>
              <a:gd name="connsiteX11" fmla="*/ 878887 w 2816010"/>
              <a:gd name="connsiteY11" fmla="*/ 718458 h 1267496"/>
              <a:gd name="connsiteX12" fmla="*/ 931138 w 2816010"/>
              <a:gd name="connsiteY12" fmla="*/ 666206 h 1267496"/>
              <a:gd name="connsiteX13" fmla="*/ 996453 w 2816010"/>
              <a:gd name="connsiteY13" fmla="*/ 600892 h 1267496"/>
              <a:gd name="connsiteX14" fmla="*/ 1022578 w 2816010"/>
              <a:gd name="connsiteY14" fmla="*/ 731520 h 1267496"/>
              <a:gd name="connsiteX15" fmla="*/ 1061767 w 2816010"/>
              <a:gd name="connsiteY15" fmla="*/ 692332 h 1267496"/>
              <a:gd name="connsiteX16" fmla="*/ 1127081 w 2816010"/>
              <a:gd name="connsiteY16" fmla="*/ 640080 h 1267496"/>
              <a:gd name="connsiteX17" fmla="*/ 1192395 w 2816010"/>
              <a:gd name="connsiteY17" fmla="*/ 613955 h 1267496"/>
              <a:gd name="connsiteX18" fmla="*/ 1231584 w 2816010"/>
              <a:gd name="connsiteY18" fmla="*/ 587829 h 1267496"/>
              <a:gd name="connsiteX19" fmla="*/ 1218521 w 2816010"/>
              <a:gd name="connsiteY19" fmla="*/ 718458 h 1267496"/>
              <a:gd name="connsiteX20" fmla="*/ 1205458 w 2816010"/>
              <a:gd name="connsiteY20" fmla="*/ 783772 h 1267496"/>
              <a:gd name="connsiteX21" fmla="*/ 1309961 w 2816010"/>
              <a:gd name="connsiteY21" fmla="*/ 744583 h 1267496"/>
              <a:gd name="connsiteX22" fmla="*/ 1414464 w 2816010"/>
              <a:gd name="connsiteY22" fmla="*/ 627018 h 1267496"/>
              <a:gd name="connsiteX23" fmla="*/ 1532030 w 2816010"/>
              <a:gd name="connsiteY23" fmla="*/ 561703 h 1267496"/>
              <a:gd name="connsiteX24" fmla="*/ 1623470 w 2816010"/>
              <a:gd name="connsiteY24" fmla="*/ 496389 h 1267496"/>
              <a:gd name="connsiteX25" fmla="*/ 1597344 w 2816010"/>
              <a:gd name="connsiteY25" fmla="*/ 548640 h 1267496"/>
              <a:gd name="connsiteX26" fmla="*/ 1675721 w 2816010"/>
              <a:gd name="connsiteY26" fmla="*/ 561703 h 1267496"/>
              <a:gd name="connsiteX27" fmla="*/ 1741035 w 2816010"/>
              <a:gd name="connsiteY27" fmla="*/ 470263 h 1267496"/>
              <a:gd name="connsiteX28" fmla="*/ 1780224 w 2816010"/>
              <a:gd name="connsiteY28" fmla="*/ 457200 h 1267496"/>
              <a:gd name="connsiteX29" fmla="*/ 1793287 w 2816010"/>
              <a:gd name="connsiteY29" fmla="*/ 666206 h 1267496"/>
              <a:gd name="connsiteX30" fmla="*/ 1832475 w 2816010"/>
              <a:gd name="connsiteY30" fmla="*/ 640080 h 1267496"/>
              <a:gd name="connsiteX31" fmla="*/ 1871664 w 2816010"/>
              <a:gd name="connsiteY31" fmla="*/ 587829 h 1267496"/>
              <a:gd name="connsiteX32" fmla="*/ 1884727 w 2816010"/>
              <a:gd name="connsiteY32" fmla="*/ 444138 h 1267496"/>
              <a:gd name="connsiteX33" fmla="*/ 1923915 w 2816010"/>
              <a:gd name="connsiteY33" fmla="*/ 378823 h 1267496"/>
              <a:gd name="connsiteX34" fmla="*/ 1936978 w 2816010"/>
              <a:gd name="connsiteY34" fmla="*/ 287383 h 1267496"/>
              <a:gd name="connsiteX35" fmla="*/ 1976167 w 2816010"/>
              <a:gd name="connsiteY35" fmla="*/ 378823 h 1267496"/>
              <a:gd name="connsiteX36" fmla="*/ 1989230 w 2816010"/>
              <a:gd name="connsiteY36" fmla="*/ 457200 h 1267496"/>
              <a:gd name="connsiteX37" fmla="*/ 2028418 w 2816010"/>
              <a:gd name="connsiteY37" fmla="*/ 483326 h 1267496"/>
              <a:gd name="connsiteX38" fmla="*/ 2041481 w 2816010"/>
              <a:gd name="connsiteY38" fmla="*/ 561703 h 1267496"/>
              <a:gd name="connsiteX39" fmla="*/ 2080670 w 2816010"/>
              <a:gd name="connsiteY39" fmla="*/ 470263 h 1267496"/>
              <a:gd name="connsiteX40" fmla="*/ 2159047 w 2816010"/>
              <a:gd name="connsiteY40" fmla="*/ 274320 h 1267496"/>
              <a:gd name="connsiteX41" fmla="*/ 2185173 w 2816010"/>
              <a:gd name="connsiteY41" fmla="*/ 195943 h 1267496"/>
              <a:gd name="connsiteX42" fmla="*/ 2211298 w 2816010"/>
              <a:gd name="connsiteY42" fmla="*/ 143692 h 1267496"/>
              <a:gd name="connsiteX43" fmla="*/ 2237424 w 2816010"/>
              <a:gd name="connsiteY43" fmla="*/ 404949 h 1267496"/>
              <a:gd name="connsiteX44" fmla="*/ 2250487 w 2816010"/>
              <a:gd name="connsiteY44" fmla="*/ 339635 h 1267496"/>
              <a:gd name="connsiteX45" fmla="*/ 2289675 w 2816010"/>
              <a:gd name="connsiteY45" fmla="*/ 209006 h 1267496"/>
              <a:gd name="connsiteX46" fmla="*/ 2315801 w 2816010"/>
              <a:gd name="connsiteY46" fmla="*/ 156755 h 1267496"/>
              <a:gd name="connsiteX47" fmla="*/ 2354990 w 2816010"/>
              <a:gd name="connsiteY47" fmla="*/ 117566 h 1267496"/>
              <a:gd name="connsiteX48" fmla="*/ 2420304 w 2816010"/>
              <a:gd name="connsiteY48" fmla="*/ 65315 h 1267496"/>
              <a:gd name="connsiteX49" fmla="*/ 2472555 w 2816010"/>
              <a:gd name="connsiteY49" fmla="*/ 0 h 1267496"/>
              <a:gd name="connsiteX50" fmla="*/ 2498681 w 2816010"/>
              <a:gd name="connsiteY50" fmla="*/ 65315 h 1267496"/>
              <a:gd name="connsiteX51" fmla="*/ 2485618 w 2816010"/>
              <a:gd name="connsiteY51" fmla="*/ 169818 h 1267496"/>
              <a:gd name="connsiteX52" fmla="*/ 2472555 w 2816010"/>
              <a:gd name="connsiteY52" fmla="*/ 313509 h 1267496"/>
              <a:gd name="connsiteX53" fmla="*/ 2550933 w 2816010"/>
              <a:gd name="connsiteY53" fmla="*/ 300446 h 1267496"/>
              <a:gd name="connsiteX54" fmla="*/ 2590121 w 2816010"/>
              <a:gd name="connsiteY54" fmla="*/ 287383 h 1267496"/>
              <a:gd name="connsiteX55" fmla="*/ 2720750 w 2816010"/>
              <a:gd name="connsiteY55" fmla="*/ 182880 h 1267496"/>
              <a:gd name="connsiteX56" fmla="*/ 2773001 w 2816010"/>
              <a:gd name="connsiteY56" fmla="*/ 143692 h 1267496"/>
              <a:gd name="connsiteX57" fmla="*/ 2812190 w 2816010"/>
              <a:gd name="connsiteY57" fmla="*/ 117566 h 1267496"/>
              <a:gd name="connsiteX58" fmla="*/ 2799127 w 2816010"/>
              <a:gd name="connsiteY58" fmla="*/ 182880 h 1267496"/>
              <a:gd name="connsiteX59" fmla="*/ 2786064 w 2816010"/>
              <a:gd name="connsiteY59" fmla="*/ 404949 h 1267496"/>
              <a:gd name="connsiteX60" fmla="*/ 2759938 w 2816010"/>
              <a:gd name="connsiteY60" fmla="*/ 457200 h 1267496"/>
              <a:gd name="connsiteX61" fmla="*/ 2746875 w 2816010"/>
              <a:gd name="connsiteY61" fmla="*/ 613955 h 1267496"/>
              <a:gd name="connsiteX62" fmla="*/ 2773001 w 2816010"/>
              <a:gd name="connsiteY62" fmla="*/ 1005840 h 1267496"/>
              <a:gd name="connsiteX63" fmla="*/ 2786064 w 2816010"/>
              <a:gd name="connsiteY63" fmla="*/ 1058092 h 1267496"/>
              <a:gd name="connsiteX64" fmla="*/ 2799127 w 2816010"/>
              <a:gd name="connsiteY64" fmla="*/ 1123406 h 1267496"/>
              <a:gd name="connsiteX65" fmla="*/ 2786064 w 2816010"/>
              <a:gd name="connsiteY65" fmla="*/ 1162595 h 1267496"/>
              <a:gd name="connsiteX66" fmla="*/ 2746875 w 2816010"/>
              <a:gd name="connsiteY66" fmla="*/ 1175658 h 1267496"/>
              <a:gd name="connsiteX67" fmla="*/ 2707687 w 2816010"/>
              <a:gd name="connsiteY67" fmla="*/ 1201783 h 1267496"/>
              <a:gd name="connsiteX68" fmla="*/ 2550933 w 2816010"/>
              <a:gd name="connsiteY68" fmla="*/ 1227909 h 1267496"/>
              <a:gd name="connsiteX69" fmla="*/ 2511744 w 2816010"/>
              <a:gd name="connsiteY69" fmla="*/ 1240972 h 1267496"/>
              <a:gd name="connsiteX70" fmla="*/ 565378 w 2816010"/>
              <a:gd name="connsiteY70" fmla="*/ 1254035 h 1267496"/>
              <a:gd name="connsiteX71" fmla="*/ 434750 w 2816010"/>
              <a:gd name="connsiteY71" fmla="*/ 1240972 h 1267496"/>
              <a:gd name="connsiteX72" fmla="*/ 3210 w 2816010"/>
              <a:gd name="connsiteY72" fmla="*/ 1267098 h 1267496"/>
              <a:gd name="connsiteX73" fmla="*/ 16738 w 2816010"/>
              <a:gd name="connsiteY73" fmla="*/ 1162595 h 1267496"/>
              <a:gd name="connsiteX74" fmla="*/ 3675 w 2816010"/>
              <a:gd name="connsiteY74" fmla="*/ 1123406 h 1267496"/>
              <a:gd name="connsiteX75" fmla="*/ 108178 w 2816010"/>
              <a:gd name="connsiteY75" fmla="*/ 1110343 h 1267496"/>
              <a:gd name="connsiteX76" fmla="*/ 147367 w 2816010"/>
              <a:gd name="connsiteY76" fmla="*/ 1097280 h 1267496"/>
              <a:gd name="connsiteX77" fmla="*/ 382498 w 2816010"/>
              <a:gd name="connsiteY77" fmla="*/ 1097280 h 1267496"/>
              <a:gd name="connsiteX0" fmla="*/ 264933 w 2816010"/>
              <a:gd name="connsiteY0" fmla="*/ 1123406 h 1267496"/>
              <a:gd name="connsiteX1" fmla="*/ 526190 w 2816010"/>
              <a:gd name="connsiteY1" fmla="*/ 1084218 h 1267496"/>
              <a:gd name="connsiteX2" fmla="*/ 552315 w 2816010"/>
              <a:gd name="connsiteY2" fmla="*/ 1031966 h 1267496"/>
              <a:gd name="connsiteX3" fmla="*/ 617630 w 2816010"/>
              <a:gd name="connsiteY3" fmla="*/ 875212 h 1267496"/>
              <a:gd name="connsiteX4" fmla="*/ 630693 w 2816010"/>
              <a:gd name="connsiteY4" fmla="*/ 783772 h 1267496"/>
              <a:gd name="connsiteX5" fmla="*/ 682944 w 2816010"/>
              <a:gd name="connsiteY5" fmla="*/ 757646 h 1267496"/>
              <a:gd name="connsiteX6" fmla="*/ 722133 w 2816010"/>
              <a:gd name="connsiteY6" fmla="*/ 836023 h 1267496"/>
              <a:gd name="connsiteX7" fmla="*/ 735195 w 2816010"/>
              <a:gd name="connsiteY7" fmla="*/ 1018903 h 1267496"/>
              <a:gd name="connsiteX8" fmla="*/ 774384 w 2816010"/>
              <a:gd name="connsiteY8" fmla="*/ 1005840 h 1267496"/>
              <a:gd name="connsiteX9" fmla="*/ 787447 w 2816010"/>
              <a:gd name="connsiteY9" fmla="*/ 966652 h 1267496"/>
              <a:gd name="connsiteX10" fmla="*/ 813573 w 2816010"/>
              <a:gd name="connsiteY10" fmla="*/ 849086 h 1267496"/>
              <a:gd name="connsiteX11" fmla="*/ 878887 w 2816010"/>
              <a:gd name="connsiteY11" fmla="*/ 718458 h 1267496"/>
              <a:gd name="connsiteX12" fmla="*/ 931138 w 2816010"/>
              <a:gd name="connsiteY12" fmla="*/ 666206 h 1267496"/>
              <a:gd name="connsiteX13" fmla="*/ 996453 w 2816010"/>
              <a:gd name="connsiteY13" fmla="*/ 600892 h 1267496"/>
              <a:gd name="connsiteX14" fmla="*/ 1022578 w 2816010"/>
              <a:gd name="connsiteY14" fmla="*/ 731520 h 1267496"/>
              <a:gd name="connsiteX15" fmla="*/ 1061767 w 2816010"/>
              <a:gd name="connsiteY15" fmla="*/ 692332 h 1267496"/>
              <a:gd name="connsiteX16" fmla="*/ 1127081 w 2816010"/>
              <a:gd name="connsiteY16" fmla="*/ 640080 h 1267496"/>
              <a:gd name="connsiteX17" fmla="*/ 1192395 w 2816010"/>
              <a:gd name="connsiteY17" fmla="*/ 613955 h 1267496"/>
              <a:gd name="connsiteX18" fmla="*/ 1231584 w 2816010"/>
              <a:gd name="connsiteY18" fmla="*/ 587829 h 1267496"/>
              <a:gd name="connsiteX19" fmla="*/ 1218521 w 2816010"/>
              <a:gd name="connsiteY19" fmla="*/ 718458 h 1267496"/>
              <a:gd name="connsiteX20" fmla="*/ 1205458 w 2816010"/>
              <a:gd name="connsiteY20" fmla="*/ 783772 h 1267496"/>
              <a:gd name="connsiteX21" fmla="*/ 1309961 w 2816010"/>
              <a:gd name="connsiteY21" fmla="*/ 744583 h 1267496"/>
              <a:gd name="connsiteX22" fmla="*/ 1414464 w 2816010"/>
              <a:gd name="connsiteY22" fmla="*/ 627018 h 1267496"/>
              <a:gd name="connsiteX23" fmla="*/ 1532030 w 2816010"/>
              <a:gd name="connsiteY23" fmla="*/ 561703 h 1267496"/>
              <a:gd name="connsiteX24" fmla="*/ 1623470 w 2816010"/>
              <a:gd name="connsiteY24" fmla="*/ 496389 h 1267496"/>
              <a:gd name="connsiteX25" fmla="*/ 1597344 w 2816010"/>
              <a:gd name="connsiteY25" fmla="*/ 548640 h 1267496"/>
              <a:gd name="connsiteX26" fmla="*/ 1675721 w 2816010"/>
              <a:gd name="connsiteY26" fmla="*/ 561703 h 1267496"/>
              <a:gd name="connsiteX27" fmla="*/ 1741035 w 2816010"/>
              <a:gd name="connsiteY27" fmla="*/ 470263 h 1267496"/>
              <a:gd name="connsiteX28" fmla="*/ 1780224 w 2816010"/>
              <a:gd name="connsiteY28" fmla="*/ 457200 h 1267496"/>
              <a:gd name="connsiteX29" fmla="*/ 1793287 w 2816010"/>
              <a:gd name="connsiteY29" fmla="*/ 666206 h 1267496"/>
              <a:gd name="connsiteX30" fmla="*/ 1832475 w 2816010"/>
              <a:gd name="connsiteY30" fmla="*/ 640080 h 1267496"/>
              <a:gd name="connsiteX31" fmla="*/ 1871664 w 2816010"/>
              <a:gd name="connsiteY31" fmla="*/ 587829 h 1267496"/>
              <a:gd name="connsiteX32" fmla="*/ 1884727 w 2816010"/>
              <a:gd name="connsiteY32" fmla="*/ 444138 h 1267496"/>
              <a:gd name="connsiteX33" fmla="*/ 1923915 w 2816010"/>
              <a:gd name="connsiteY33" fmla="*/ 378823 h 1267496"/>
              <a:gd name="connsiteX34" fmla="*/ 1936978 w 2816010"/>
              <a:gd name="connsiteY34" fmla="*/ 287383 h 1267496"/>
              <a:gd name="connsiteX35" fmla="*/ 1976167 w 2816010"/>
              <a:gd name="connsiteY35" fmla="*/ 378823 h 1267496"/>
              <a:gd name="connsiteX36" fmla="*/ 1989230 w 2816010"/>
              <a:gd name="connsiteY36" fmla="*/ 457200 h 1267496"/>
              <a:gd name="connsiteX37" fmla="*/ 2028418 w 2816010"/>
              <a:gd name="connsiteY37" fmla="*/ 483326 h 1267496"/>
              <a:gd name="connsiteX38" fmla="*/ 2041481 w 2816010"/>
              <a:gd name="connsiteY38" fmla="*/ 561703 h 1267496"/>
              <a:gd name="connsiteX39" fmla="*/ 2080670 w 2816010"/>
              <a:gd name="connsiteY39" fmla="*/ 470263 h 1267496"/>
              <a:gd name="connsiteX40" fmla="*/ 2159047 w 2816010"/>
              <a:gd name="connsiteY40" fmla="*/ 274320 h 1267496"/>
              <a:gd name="connsiteX41" fmla="*/ 2185173 w 2816010"/>
              <a:gd name="connsiteY41" fmla="*/ 195943 h 1267496"/>
              <a:gd name="connsiteX42" fmla="*/ 2211298 w 2816010"/>
              <a:gd name="connsiteY42" fmla="*/ 143692 h 1267496"/>
              <a:gd name="connsiteX43" fmla="*/ 2237424 w 2816010"/>
              <a:gd name="connsiteY43" fmla="*/ 404949 h 1267496"/>
              <a:gd name="connsiteX44" fmla="*/ 2250487 w 2816010"/>
              <a:gd name="connsiteY44" fmla="*/ 339635 h 1267496"/>
              <a:gd name="connsiteX45" fmla="*/ 2289675 w 2816010"/>
              <a:gd name="connsiteY45" fmla="*/ 209006 h 1267496"/>
              <a:gd name="connsiteX46" fmla="*/ 2315801 w 2816010"/>
              <a:gd name="connsiteY46" fmla="*/ 156755 h 1267496"/>
              <a:gd name="connsiteX47" fmla="*/ 2354990 w 2816010"/>
              <a:gd name="connsiteY47" fmla="*/ 117566 h 1267496"/>
              <a:gd name="connsiteX48" fmla="*/ 2420304 w 2816010"/>
              <a:gd name="connsiteY48" fmla="*/ 65315 h 1267496"/>
              <a:gd name="connsiteX49" fmla="*/ 2472555 w 2816010"/>
              <a:gd name="connsiteY49" fmla="*/ 0 h 1267496"/>
              <a:gd name="connsiteX50" fmla="*/ 2498681 w 2816010"/>
              <a:gd name="connsiteY50" fmla="*/ 65315 h 1267496"/>
              <a:gd name="connsiteX51" fmla="*/ 2485618 w 2816010"/>
              <a:gd name="connsiteY51" fmla="*/ 169818 h 1267496"/>
              <a:gd name="connsiteX52" fmla="*/ 2472555 w 2816010"/>
              <a:gd name="connsiteY52" fmla="*/ 313509 h 1267496"/>
              <a:gd name="connsiteX53" fmla="*/ 2550933 w 2816010"/>
              <a:gd name="connsiteY53" fmla="*/ 300446 h 1267496"/>
              <a:gd name="connsiteX54" fmla="*/ 2590121 w 2816010"/>
              <a:gd name="connsiteY54" fmla="*/ 287383 h 1267496"/>
              <a:gd name="connsiteX55" fmla="*/ 2720750 w 2816010"/>
              <a:gd name="connsiteY55" fmla="*/ 182880 h 1267496"/>
              <a:gd name="connsiteX56" fmla="*/ 2773001 w 2816010"/>
              <a:gd name="connsiteY56" fmla="*/ 143692 h 1267496"/>
              <a:gd name="connsiteX57" fmla="*/ 2812190 w 2816010"/>
              <a:gd name="connsiteY57" fmla="*/ 117566 h 1267496"/>
              <a:gd name="connsiteX58" fmla="*/ 2799127 w 2816010"/>
              <a:gd name="connsiteY58" fmla="*/ 182880 h 1267496"/>
              <a:gd name="connsiteX59" fmla="*/ 2786064 w 2816010"/>
              <a:gd name="connsiteY59" fmla="*/ 404949 h 1267496"/>
              <a:gd name="connsiteX60" fmla="*/ 2759938 w 2816010"/>
              <a:gd name="connsiteY60" fmla="*/ 457200 h 1267496"/>
              <a:gd name="connsiteX61" fmla="*/ 2746875 w 2816010"/>
              <a:gd name="connsiteY61" fmla="*/ 613955 h 1267496"/>
              <a:gd name="connsiteX62" fmla="*/ 2781043 w 2816010"/>
              <a:gd name="connsiteY62" fmla="*/ 653143 h 1267496"/>
              <a:gd name="connsiteX63" fmla="*/ 2773001 w 2816010"/>
              <a:gd name="connsiteY63" fmla="*/ 1005840 h 1267496"/>
              <a:gd name="connsiteX64" fmla="*/ 2786064 w 2816010"/>
              <a:gd name="connsiteY64" fmla="*/ 1058092 h 1267496"/>
              <a:gd name="connsiteX65" fmla="*/ 2799127 w 2816010"/>
              <a:gd name="connsiteY65" fmla="*/ 1123406 h 1267496"/>
              <a:gd name="connsiteX66" fmla="*/ 2786064 w 2816010"/>
              <a:gd name="connsiteY66" fmla="*/ 1162595 h 1267496"/>
              <a:gd name="connsiteX67" fmla="*/ 2746875 w 2816010"/>
              <a:gd name="connsiteY67" fmla="*/ 1175658 h 1267496"/>
              <a:gd name="connsiteX68" fmla="*/ 2707687 w 2816010"/>
              <a:gd name="connsiteY68" fmla="*/ 1201783 h 1267496"/>
              <a:gd name="connsiteX69" fmla="*/ 2550933 w 2816010"/>
              <a:gd name="connsiteY69" fmla="*/ 1227909 h 1267496"/>
              <a:gd name="connsiteX70" fmla="*/ 2511744 w 2816010"/>
              <a:gd name="connsiteY70" fmla="*/ 1240972 h 1267496"/>
              <a:gd name="connsiteX71" fmla="*/ 565378 w 2816010"/>
              <a:gd name="connsiteY71" fmla="*/ 1254035 h 1267496"/>
              <a:gd name="connsiteX72" fmla="*/ 434750 w 2816010"/>
              <a:gd name="connsiteY72" fmla="*/ 1240972 h 1267496"/>
              <a:gd name="connsiteX73" fmla="*/ 3210 w 2816010"/>
              <a:gd name="connsiteY73" fmla="*/ 1267098 h 1267496"/>
              <a:gd name="connsiteX74" fmla="*/ 16738 w 2816010"/>
              <a:gd name="connsiteY74" fmla="*/ 1162595 h 1267496"/>
              <a:gd name="connsiteX75" fmla="*/ 3675 w 2816010"/>
              <a:gd name="connsiteY75" fmla="*/ 1123406 h 1267496"/>
              <a:gd name="connsiteX76" fmla="*/ 108178 w 2816010"/>
              <a:gd name="connsiteY76" fmla="*/ 1110343 h 1267496"/>
              <a:gd name="connsiteX77" fmla="*/ 147367 w 2816010"/>
              <a:gd name="connsiteY77" fmla="*/ 1097280 h 1267496"/>
              <a:gd name="connsiteX78" fmla="*/ 382498 w 2816010"/>
              <a:gd name="connsiteY78" fmla="*/ 1097280 h 1267496"/>
              <a:gd name="connsiteX0" fmla="*/ 264933 w 2822190"/>
              <a:gd name="connsiteY0" fmla="*/ 1123406 h 1267496"/>
              <a:gd name="connsiteX1" fmla="*/ 526190 w 2822190"/>
              <a:gd name="connsiteY1" fmla="*/ 1084218 h 1267496"/>
              <a:gd name="connsiteX2" fmla="*/ 552315 w 2822190"/>
              <a:gd name="connsiteY2" fmla="*/ 1031966 h 1267496"/>
              <a:gd name="connsiteX3" fmla="*/ 617630 w 2822190"/>
              <a:gd name="connsiteY3" fmla="*/ 875212 h 1267496"/>
              <a:gd name="connsiteX4" fmla="*/ 630693 w 2822190"/>
              <a:gd name="connsiteY4" fmla="*/ 783772 h 1267496"/>
              <a:gd name="connsiteX5" fmla="*/ 682944 w 2822190"/>
              <a:gd name="connsiteY5" fmla="*/ 757646 h 1267496"/>
              <a:gd name="connsiteX6" fmla="*/ 722133 w 2822190"/>
              <a:gd name="connsiteY6" fmla="*/ 836023 h 1267496"/>
              <a:gd name="connsiteX7" fmla="*/ 735195 w 2822190"/>
              <a:gd name="connsiteY7" fmla="*/ 1018903 h 1267496"/>
              <a:gd name="connsiteX8" fmla="*/ 774384 w 2822190"/>
              <a:gd name="connsiteY8" fmla="*/ 1005840 h 1267496"/>
              <a:gd name="connsiteX9" fmla="*/ 787447 w 2822190"/>
              <a:gd name="connsiteY9" fmla="*/ 966652 h 1267496"/>
              <a:gd name="connsiteX10" fmla="*/ 813573 w 2822190"/>
              <a:gd name="connsiteY10" fmla="*/ 849086 h 1267496"/>
              <a:gd name="connsiteX11" fmla="*/ 878887 w 2822190"/>
              <a:gd name="connsiteY11" fmla="*/ 718458 h 1267496"/>
              <a:gd name="connsiteX12" fmla="*/ 931138 w 2822190"/>
              <a:gd name="connsiteY12" fmla="*/ 666206 h 1267496"/>
              <a:gd name="connsiteX13" fmla="*/ 996453 w 2822190"/>
              <a:gd name="connsiteY13" fmla="*/ 600892 h 1267496"/>
              <a:gd name="connsiteX14" fmla="*/ 1022578 w 2822190"/>
              <a:gd name="connsiteY14" fmla="*/ 731520 h 1267496"/>
              <a:gd name="connsiteX15" fmla="*/ 1061767 w 2822190"/>
              <a:gd name="connsiteY15" fmla="*/ 692332 h 1267496"/>
              <a:gd name="connsiteX16" fmla="*/ 1127081 w 2822190"/>
              <a:gd name="connsiteY16" fmla="*/ 640080 h 1267496"/>
              <a:gd name="connsiteX17" fmla="*/ 1192395 w 2822190"/>
              <a:gd name="connsiteY17" fmla="*/ 613955 h 1267496"/>
              <a:gd name="connsiteX18" fmla="*/ 1231584 w 2822190"/>
              <a:gd name="connsiteY18" fmla="*/ 587829 h 1267496"/>
              <a:gd name="connsiteX19" fmla="*/ 1218521 w 2822190"/>
              <a:gd name="connsiteY19" fmla="*/ 718458 h 1267496"/>
              <a:gd name="connsiteX20" fmla="*/ 1205458 w 2822190"/>
              <a:gd name="connsiteY20" fmla="*/ 783772 h 1267496"/>
              <a:gd name="connsiteX21" fmla="*/ 1309961 w 2822190"/>
              <a:gd name="connsiteY21" fmla="*/ 744583 h 1267496"/>
              <a:gd name="connsiteX22" fmla="*/ 1414464 w 2822190"/>
              <a:gd name="connsiteY22" fmla="*/ 627018 h 1267496"/>
              <a:gd name="connsiteX23" fmla="*/ 1532030 w 2822190"/>
              <a:gd name="connsiteY23" fmla="*/ 561703 h 1267496"/>
              <a:gd name="connsiteX24" fmla="*/ 1623470 w 2822190"/>
              <a:gd name="connsiteY24" fmla="*/ 496389 h 1267496"/>
              <a:gd name="connsiteX25" fmla="*/ 1597344 w 2822190"/>
              <a:gd name="connsiteY25" fmla="*/ 548640 h 1267496"/>
              <a:gd name="connsiteX26" fmla="*/ 1675721 w 2822190"/>
              <a:gd name="connsiteY26" fmla="*/ 561703 h 1267496"/>
              <a:gd name="connsiteX27" fmla="*/ 1741035 w 2822190"/>
              <a:gd name="connsiteY27" fmla="*/ 470263 h 1267496"/>
              <a:gd name="connsiteX28" fmla="*/ 1780224 w 2822190"/>
              <a:gd name="connsiteY28" fmla="*/ 457200 h 1267496"/>
              <a:gd name="connsiteX29" fmla="*/ 1793287 w 2822190"/>
              <a:gd name="connsiteY29" fmla="*/ 666206 h 1267496"/>
              <a:gd name="connsiteX30" fmla="*/ 1832475 w 2822190"/>
              <a:gd name="connsiteY30" fmla="*/ 640080 h 1267496"/>
              <a:gd name="connsiteX31" fmla="*/ 1871664 w 2822190"/>
              <a:gd name="connsiteY31" fmla="*/ 587829 h 1267496"/>
              <a:gd name="connsiteX32" fmla="*/ 1884727 w 2822190"/>
              <a:gd name="connsiteY32" fmla="*/ 444138 h 1267496"/>
              <a:gd name="connsiteX33" fmla="*/ 1923915 w 2822190"/>
              <a:gd name="connsiteY33" fmla="*/ 378823 h 1267496"/>
              <a:gd name="connsiteX34" fmla="*/ 1936978 w 2822190"/>
              <a:gd name="connsiteY34" fmla="*/ 287383 h 1267496"/>
              <a:gd name="connsiteX35" fmla="*/ 1976167 w 2822190"/>
              <a:gd name="connsiteY35" fmla="*/ 378823 h 1267496"/>
              <a:gd name="connsiteX36" fmla="*/ 1989230 w 2822190"/>
              <a:gd name="connsiteY36" fmla="*/ 457200 h 1267496"/>
              <a:gd name="connsiteX37" fmla="*/ 2028418 w 2822190"/>
              <a:gd name="connsiteY37" fmla="*/ 483326 h 1267496"/>
              <a:gd name="connsiteX38" fmla="*/ 2041481 w 2822190"/>
              <a:gd name="connsiteY38" fmla="*/ 561703 h 1267496"/>
              <a:gd name="connsiteX39" fmla="*/ 2080670 w 2822190"/>
              <a:gd name="connsiteY39" fmla="*/ 470263 h 1267496"/>
              <a:gd name="connsiteX40" fmla="*/ 2159047 w 2822190"/>
              <a:gd name="connsiteY40" fmla="*/ 274320 h 1267496"/>
              <a:gd name="connsiteX41" fmla="*/ 2185173 w 2822190"/>
              <a:gd name="connsiteY41" fmla="*/ 195943 h 1267496"/>
              <a:gd name="connsiteX42" fmla="*/ 2211298 w 2822190"/>
              <a:gd name="connsiteY42" fmla="*/ 143692 h 1267496"/>
              <a:gd name="connsiteX43" fmla="*/ 2237424 w 2822190"/>
              <a:gd name="connsiteY43" fmla="*/ 404949 h 1267496"/>
              <a:gd name="connsiteX44" fmla="*/ 2250487 w 2822190"/>
              <a:gd name="connsiteY44" fmla="*/ 339635 h 1267496"/>
              <a:gd name="connsiteX45" fmla="*/ 2289675 w 2822190"/>
              <a:gd name="connsiteY45" fmla="*/ 209006 h 1267496"/>
              <a:gd name="connsiteX46" fmla="*/ 2315801 w 2822190"/>
              <a:gd name="connsiteY46" fmla="*/ 156755 h 1267496"/>
              <a:gd name="connsiteX47" fmla="*/ 2354990 w 2822190"/>
              <a:gd name="connsiteY47" fmla="*/ 117566 h 1267496"/>
              <a:gd name="connsiteX48" fmla="*/ 2420304 w 2822190"/>
              <a:gd name="connsiteY48" fmla="*/ 65315 h 1267496"/>
              <a:gd name="connsiteX49" fmla="*/ 2472555 w 2822190"/>
              <a:gd name="connsiteY49" fmla="*/ 0 h 1267496"/>
              <a:gd name="connsiteX50" fmla="*/ 2498681 w 2822190"/>
              <a:gd name="connsiteY50" fmla="*/ 65315 h 1267496"/>
              <a:gd name="connsiteX51" fmla="*/ 2485618 w 2822190"/>
              <a:gd name="connsiteY51" fmla="*/ 169818 h 1267496"/>
              <a:gd name="connsiteX52" fmla="*/ 2472555 w 2822190"/>
              <a:gd name="connsiteY52" fmla="*/ 313509 h 1267496"/>
              <a:gd name="connsiteX53" fmla="*/ 2550933 w 2822190"/>
              <a:gd name="connsiteY53" fmla="*/ 300446 h 1267496"/>
              <a:gd name="connsiteX54" fmla="*/ 2590121 w 2822190"/>
              <a:gd name="connsiteY54" fmla="*/ 287383 h 1267496"/>
              <a:gd name="connsiteX55" fmla="*/ 2720750 w 2822190"/>
              <a:gd name="connsiteY55" fmla="*/ 182880 h 1267496"/>
              <a:gd name="connsiteX56" fmla="*/ 2773001 w 2822190"/>
              <a:gd name="connsiteY56" fmla="*/ 143692 h 1267496"/>
              <a:gd name="connsiteX57" fmla="*/ 2812190 w 2822190"/>
              <a:gd name="connsiteY57" fmla="*/ 117566 h 1267496"/>
              <a:gd name="connsiteX58" fmla="*/ 2799127 w 2822190"/>
              <a:gd name="connsiteY58" fmla="*/ 182880 h 1267496"/>
              <a:gd name="connsiteX59" fmla="*/ 2786064 w 2822190"/>
              <a:gd name="connsiteY59" fmla="*/ 404949 h 1267496"/>
              <a:gd name="connsiteX60" fmla="*/ 2821937 w 2822190"/>
              <a:gd name="connsiteY60" fmla="*/ 418012 h 1267496"/>
              <a:gd name="connsiteX61" fmla="*/ 2746875 w 2822190"/>
              <a:gd name="connsiteY61" fmla="*/ 613955 h 1267496"/>
              <a:gd name="connsiteX62" fmla="*/ 2781043 w 2822190"/>
              <a:gd name="connsiteY62" fmla="*/ 653143 h 1267496"/>
              <a:gd name="connsiteX63" fmla="*/ 2773001 w 2822190"/>
              <a:gd name="connsiteY63" fmla="*/ 1005840 h 1267496"/>
              <a:gd name="connsiteX64" fmla="*/ 2786064 w 2822190"/>
              <a:gd name="connsiteY64" fmla="*/ 1058092 h 1267496"/>
              <a:gd name="connsiteX65" fmla="*/ 2799127 w 2822190"/>
              <a:gd name="connsiteY65" fmla="*/ 1123406 h 1267496"/>
              <a:gd name="connsiteX66" fmla="*/ 2786064 w 2822190"/>
              <a:gd name="connsiteY66" fmla="*/ 1162595 h 1267496"/>
              <a:gd name="connsiteX67" fmla="*/ 2746875 w 2822190"/>
              <a:gd name="connsiteY67" fmla="*/ 1175658 h 1267496"/>
              <a:gd name="connsiteX68" fmla="*/ 2707687 w 2822190"/>
              <a:gd name="connsiteY68" fmla="*/ 1201783 h 1267496"/>
              <a:gd name="connsiteX69" fmla="*/ 2550933 w 2822190"/>
              <a:gd name="connsiteY69" fmla="*/ 1227909 h 1267496"/>
              <a:gd name="connsiteX70" fmla="*/ 2511744 w 2822190"/>
              <a:gd name="connsiteY70" fmla="*/ 1240972 h 1267496"/>
              <a:gd name="connsiteX71" fmla="*/ 565378 w 2822190"/>
              <a:gd name="connsiteY71" fmla="*/ 1254035 h 1267496"/>
              <a:gd name="connsiteX72" fmla="*/ 434750 w 2822190"/>
              <a:gd name="connsiteY72" fmla="*/ 1240972 h 1267496"/>
              <a:gd name="connsiteX73" fmla="*/ 3210 w 2822190"/>
              <a:gd name="connsiteY73" fmla="*/ 1267098 h 1267496"/>
              <a:gd name="connsiteX74" fmla="*/ 16738 w 2822190"/>
              <a:gd name="connsiteY74" fmla="*/ 1162595 h 1267496"/>
              <a:gd name="connsiteX75" fmla="*/ 3675 w 2822190"/>
              <a:gd name="connsiteY75" fmla="*/ 1123406 h 1267496"/>
              <a:gd name="connsiteX76" fmla="*/ 108178 w 2822190"/>
              <a:gd name="connsiteY76" fmla="*/ 1110343 h 1267496"/>
              <a:gd name="connsiteX77" fmla="*/ 147367 w 2822190"/>
              <a:gd name="connsiteY77" fmla="*/ 1097280 h 1267496"/>
              <a:gd name="connsiteX78" fmla="*/ 382498 w 2822190"/>
              <a:gd name="connsiteY78" fmla="*/ 1097280 h 1267496"/>
              <a:gd name="connsiteX0" fmla="*/ 264933 w 2822190"/>
              <a:gd name="connsiteY0" fmla="*/ 1123406 h 1267496"/>
              <a:gd name="connsiteX1" fmla="*/ 526190 w 2822190"/>
              <a:gd name="connsiteY1" fmla="*/ 1084218 h 1267496"/>
              <a:gd name="connsiteX2" fmla="*/ 552315 w 2822190"/>
              <a:gd name="connsiteY2" fmla="*/ 1031966 h 1267496"/>
              <a:gd name="connsiteX3" fmla="*/ 617630 w 2822190"/>
              <a:gd name="connsiteY3" fmla="*/ 875212 h 1267496"/>
              <a:gd name="connsiteX4" fmla="*/ 630693 w 2822190"/>
              <a:gd name="connsiteY4" fmla="*/ 783772 h 1267496"/>
              <a:gd name="connsiteX5" fmla="*/ 682944 w 2822190"/>
              <a:gd name="connsiteY5" fmla="*/ 757646 h 1267496"/>
              <a:gd name="connsiteX6" fmla="*/ 722133 w 2822190"/>
              <a:gd name="connsiteY6" fmla="*/ 836023 h 1267496"/>
              <a:gd name="connsiteX7" fmla="*/ 735195 w 2822190"/>
              <a:gd name="connsiteY7" fmla="*/ 1018903 h 1267496"/>
              <a:gd name="connsiteX8" fmla="*/ 774384 w 2822190"/>
              <a:gd name="connsiteY8" fmla="*/ 1005840 h 1267496"/>
              <a:gd name="connsiteX9" fmla="*/ 787447 w 2822190"/>
              <a:gd name="connsiteY9" fmla="*/ 966652 h 1267496"/>
              <a:gd name="connsiteX10" fmla="*/ 813573 w 2822190"/>
              <a:gd name="connsiteY10" fmla="*/ 849086 h 1267496"/>
              <a:gd name="connsiteX11" fmla="*/ 878887 w 2822190"/>
              <a:gd name="connsiteY11" fmla="*/ 718458 h 1267496"/>
              <a:gd name="connsiteX12" fmla="*/ 931138 w 2822190"/>
              <a:gd name="connsiteY12" fmla="*/ 666206 h 1267496"/>
              <a:gd name="connsiteX13" fmla="*/ 996453 w 2822190"/>
              <a:gd name="connsiteY13" fmla="*/ 600892 h 1267496"/>
              <a:gd name="connsiteX14" fmla="*/ 1022578 w 2822190"/>
              <a:gd name="connsiteY14" fmla="*/ 731520 h 1267496"/>
              <a:gd name="connsiteX15" fmla="*/ 1061767 w 2822190"/>
              <a:gd name="connsiteY15" fmla="*/ 692332 h 1267496"/>
              <a:gd name="connsiteX16" fmla="*/ 1127081 w 2822190"/>
              <a:gd name="connsiteY16" fmla="*/ 640080 h 1267496"/>
              <a:gd name="connsiteX17" fmla="*/ 1192395 w 2822190"/>
              <a:gd name="connsiteY17" fmla="*/ 613955 h 1267496"/>
              <a:gd name="connsiteX18" fmla="*/ 1231584 w 2822190"/>
              <a:gd name="connsiteY18" fmla="*/ 587829 h 1267496"/>
              <a:gd name="connsiteX19" fmla="*/ 1218521 w 2822190"/>
              <a:gd name="connsiteY19" fmla="*/ 718458 h 1267496"/>
              <a:gd name="connsiteX20" fmla="*/ 1205458 w 2822190"/>
              <a:gd name="connsiteY20" fmla="*/ 783772 h 1267496"/>
              <a:gd name="connsiteX21" fmla="*/ 1309961 w 2822190"/>
              <a:gd name="connsiteY21" fmla="*/ 744583 h 1267496"/>
              <a:gd name="connsiteX22" fmla="*/ 1414464 w 2822190"/>
              <a:gd name="connsiteY22" fmla="*/ 627018 h 1267496"/>
              <a:gd name="connsiteX23" fmla="*/ 1532030 w 2822190"/>
              <a:gd name="connsiteY23" fmla="*/ 561703 h 1267496"/>
              <a:gd name="connsiteX24" fmla="*/ 1623470 w 2822190"/>
              <a:gd name="connsiteY24" fmla="*/ 496389 h 1267496"/>
              <a:gd name="connsiteX25" fmla="*/ 1597344 w 2822190"/>
              <a:gd name="connsiteY25" fmla="*/ 548640 h 1267496"/>
              <a:gd name="connsiteX26" fmla="*/ 1675721 w 2822190"/>
              <a:gd name="connsiteY26" fmla="*/ 561703 h 1267496"/>
              <a:gd name="connsiteX27" fmla="*/ 1741035 w 2822190"/>
              <a:gd name="connsiteY27" fmla="*/ 470263 h 1267496"/>
              <a:gd name="connsiteX28" fmla="*/ 1780224 w 2822190"/>
              <a:gd name="connsiteY28" fmla="*/ 457200 h 1267496"/>
              <a:gd name="connsiteX29" fmla="*/ 1793287 w 2822190"/>
              <a:gd name="connsiteY29" fmla="*/ 666206 h 1267496"/>
              <a:gd name="connsiteX30" fmla="*/ 1832475 w 2822190"/>
              <a:gd name="connsiteY30" fmla="*/ 640080 h 1267496"/>
              <a:gd name="connsiteX31" fmla="*/ 1871664 w 2822190"/>
              <a:gd name="connsiteY31" fmla="*/ 587829 h 1267496"/>
              <a:gd name="connsiteX32" fmla="*/ 1884727 w 2822190"/>
              <a:gd name="connsiteY32" fmla="*/ 444138 h 1267496"/>
              <a:gd name="connsiteX33" fmla="*/ 1923915 w 2822190"/>
              <a:gd name="connsiteY33" fmla="*/ 378823 h 1267496"/>
              <a:gd name="connsiteX34" fmla="*/ 1936978 w 2822190"/>
              <a:gd name="connsiteY34" fmla="*/ 287383 h 1267496"/>
              <a:gd name="connsiteX35" fmla="*/ 1976167 w 2822190"/>
              <a:gd name="connsiteY35" fmla="*/ 378823 h 1267496"/>
              <a:gd name="connsiteX36" fmla="*/ 1989230 w 2822190"/>
              <a:gd name="connsiteY36" fmla="*/ 457200 h 1267496"/>
              <a:gd name="connsiteX37" fmla="*/ 2028418 w 2822190"/>
              <a:gd name="connsiteY37" fmla="*/ 483326 h 1267496"/>
              <a:gd name="connsiteX38" fmla="*/ 2041481 w 2822190"/>
              <a:gd name="connsiteY38" fmla="*/ 561703 h 1267496"/>
              <a:gd name="connsiteX39" fmla="*/ 2080670 w 2822190"/>
              <a:gd name="connsiteY39" fmla="*/ 470263 h 1267496"/>
              <a:gd name="connsiteX40" fmla="*/ 2159047 w 2822190"/>
              <a:gd name="connsiteY40" fmla="*/ 274320 h 1267496"/>
              <a:gd name="connsiteX41" fmla="*/ 2185173 w 2822190"/>
              <a:gd name="connsiteY41" fmla="*/ 195943 h 1267496"/>
              <a:gd name="connsiteX42" fmla="*/ 2211298 w 2822190"/>
              <a:gd name="connsiteY42" fmla="*/ 143692 h 1267496"/>
              <a:gd name="connsiteX43" fmla="*/ 2237424 w 2822190"/>
              <a:gd name="connsiteY43" fmla="*/ 404949 h 1267496"/>
              <a:gd name="connsiteX44" fmla="*/ 2250487 w 2822190"/>
              <a:gd name="connsiteY44" fmla="*/ 339635 h 1267496"/>
              <a:gd name="connsiteX45" fmla="*/ 2289675 w 2822190"/>
              <a:gd name="connsiteY45" fmla="*/ 209006 h 1267496"/>
              <a:gd name="connsiteX46" fmla="*/ 2315801 w 2822190"/>
              <a:gd name="connsiteY46" fmla="*/ 156755 h 1267496"/>
              <a:gd name="connsiteX47" fmla="*/ 2354990 w 2822190"/>
              <a:gd name="connsiteY47" fmla="*/ 117566 h 1267496"/>
              <a:gd name="connsiteX48" fmla="*/ 2420304 w 2822190"/>
              <a:gd name="connsiteY48" fmla="*/ 65315 h 1267496"/>
              <a:gd name="connsiteX49" fmla="*/ 2472555 w 2822190"/>
              <a:gd name="connsiteY49" fmla="*/ 0 h 1267496"/>
              <a:gd name="connsiteX50" fmla="*/ 2498681 w 2822190"/>
              <a:gd name="connsiteY50" fmla="*/ 65315 h 1267496"/>
              <a:gd name="connsiteX51" fmla="*/ 2485618 w 2822190"/>
              <a:gd name="connsiteY51" fmla="*/ 169818 h 1267496"/>
              <a:gd name="connsiteX52" fmla="*/ 2472555 w 2822190"/>
              <a:gd name="connsiteY52" fmla="*/ 313509 h 1267496"/>
              <a:gd name="connsiteX53" fmla="*/ 2550933 w 2822190"/>
              <a:gd name="connsiteY53" fmla="*/ 300446 h 1267496"/>
              <a:gd name="connsiteX54" fmla="*/ 2590121 w 2822190"/>
              <a:gd name="connsiteY54" fmla="*/ 287383 h 1267496"/>
              <a:gd name="connsiteX55" fmla="*/ 2720750 w 2822190"/>
              <a:gd name="connsiteY55" fmla="*/ 182880 h 1267496"/>
              <a:gd name="connsiteX56" fmla="*/ 2773001 w 2822190"/>
              <a:gd name="connsiteY56" fmla="*/ 143692 h 1267496"/>
              <a:gd name="connsiteX57" fmla="*/ 2812190 w 2822190"/>
              <a:gd name="connsiteY57" fmla="*/ 117566 h 1267496"/>
              <a:gd name="connsiteX58" fmla="*/ 2799127 w 2822190"/>
              <a:gd name="connsiteY58" fmla="*/ 182880 h 1267496"/>
              <a:gd name="connsiteX59" fmla="*/ 2786064 w 2822190"/>
              <a:gd name="connsiteY59" fmla="*/ 404949 h 1267496"/>
              <a:gd name="connsiteX60" fmla="*/ 2821937 w 2822190"/>
              <a:gd name="connsiteY60" fmla="*/ 418012 h 1267496"/>
              <a:gd name="connsiteX61" fmla="*/ 2746875 w 2822190"/>
              <a:gd name="connsiteY61" fmla="*/ 613955 h 1267496"/>
              <a:gd name="connsiteX62" fmla="*/ 2781043 w 2822190"/>
              <a:gd name="connsiteY62" fmla="*/ 653143 h 1267496"/>
              <a:gd name="connsiteX63" fmla="*/ 2773001 w 2822190"/>
              <a:gd name="connsiteY63" fmla="*/ 1005840 h 1267496"/>
              <a:gd name="connsiteX64" fmla="*/ 2786064 w 2822190"/>
              <a:gd name="connsiteY64" fmla="*/ 1058092 h 1267496"/>
              <a:gd name="connsiteX65" fmla="*/ 2799127 w 2822190"/>
              <a:gd name="connsiteY65" fmla="*/ 1123406 h 1267496"/>
              <a:gd name="connsiteX66" fmla="*/ 2786064 w 2822190"/>
              <a:gd name="connsiteY66" fmla="*/ 1162595 h 1267496"/>
              <a:gd name="connsiteX67" fmla="*/ 2746875 w 2822190"/>
              <a:gd name="connsiteY67" fmla="*/ 1175658 h 1267496"/>
              <a:gd name="connsiteX68" fmla="*/ 2707687 w 2822190"/>
              <a:gd name="connsiteY68" fmla="*/ 1201783 h 1267496"/>
              <a:gd name="connsiteX69" fmla="*/ 2550933 w 2822190"/>
              <a:gd name="connsiteY69" fmla="*/ 1227909 h 1267496"/>
              <a:gd name="connsiteX70" fmla="*/ 2511744 w 2822190"/>
              <a:gd name="connsiteY70" fmla="*/ 1240972 h 1267496"/>
              <a:gd name="connsiteX71" fmla="*/ 1370166 w 2822190"/>
              <a:gd name="connsiteY71" fmla="*/ 1213922 h 1267496"/>
              <a:gd name="connsiteX72" fmla="*/ 565378 w 2822190"/>
              <a:gd name="connsiteY72" fmla="*/ 1254035 h 1267496"/>
              <a:gd name="connsiteX73" fmla="*/ 434750 w 2822190"/>
              <a:gd name="connsiteY73" fmla="*/ 1240972 h 1267496"/>
              <a:gd name="connsiteX74" fmla="*/ 3210 w 2822190"/>
              <a:gd name="connsiteY74" fmla="*/ 1267098 h 1267496"/>
              <a:gd name="connsiteX75" fmla="*/ 16738 w 2822190"/>
              <a:gd name="connsiteY75" fmla="*/ 1162595 h 1267496"/>
              <a:gd name="connsiteX76" fmla="*/ 3675 w 2822190"/>
              <a:gd name="connsiteY76" fmla="*/ 1123406 h 1267496"/>
              <a:gd name="connsiteX77" fmla="*/ 108178 w 2822190"/>
              <a:gd name="connsiteY77" fmla="*/ 1110343 h 1267496"/>
              <a:gd name="connsiteX78" fmla="*/ 147367 w 2822190"/>
              <a:gd name="connsiteY78" fmla="*/ 1097280 h 1267496"/>
              <a:gd name="connsiteX79" fmla="*/ 382498 w 2822190"/>
              <a:gd name="connsiteY79" fmla="*/ 1097280 h 1267496"/>
              <a:gd name="connsiteX0" fmla="*/ 264933 w 2822190"/>
              <a:gd name="connsiteY0" fmla="*/ 1123406 h 1267543"/>
              <a:gd name="connsiteX1" fmla="*/ 526190 w 2822190"/>
              <a:gd name="connsiteY1" fmla="*/ 1084218 h 1267543"/>
              <a:gd name="connsiteX2" fmla="*/ 552315 w 2822190"/>
              <a:gd name="connsiteY2" fmla="*/ 1031966 h 1267543"/>
              <a:gd name="connsiteX3" fmla="*/ 617630 w 2822190"/>
              <a:gd name="connsiteY3" fmla="*/ 875212 h 1267543"/>
              <a:gd name="connsiteX4" fmla="*/ 630693 w 2822190"/>
              <a:gd name="connsiteY4" fmla="*/ 783772 h 1267543"/>
              <a:gd name="connsiteX5" fmla="*/ 682944 w 2822190"/>
              <a:gd name="connsiteY5" fmla="*/ 757646 h 1267543"/>
              <a:gd name="connsiteX6" fmla="*/ 722133 w 2822190"/>
              <a:gd name="connsiteY6" fmla="*/ 836023 h 1267543"/>
              <a:gd name="connsiteX7" fmla="*/ 735195 w 2822190"/>
              <a:gd name="connsiteY7" fmla="*/ 1018903 h 1267543"/>
              <a:gd name="connsiteX8" fmla="*/ 774384 w 2822190"/>
              <a:gd name="connsiteY8" fmla="*/ 1005840 h 1267543"/>
              <a:gd name="connsiteX9" fmla="*/ 787447 w 2822190"/>
              <a:gd name="connsiteY9" fmla="*/ 966652 h 1267543"/>
              <a:gd name="connsiteX10" fmla="*/ 813573 w 2822190"/>
              <a:gd name="connsiteY10" fmla="*/ 849086 h 1267543"/>
              <a:gd name="connsiteX11" fmla="*/ 878887 w 2822190"/>
              <a:gd name="connsiteY11" fmla="*/ 718458 h 1267543"/>
              <a:gd name="connsiteX12" fmla="*/ 931138 w 2822190"/>
              <a:gd name="connsiteY12" fmla="*/ 666206 h 1267543"/>
              <a:gd name="connsiteX13" fmla="*/ 996453 w 2822190"/>
              <a:gd name="connsiteY13" fmla="*/ 600892 h 1267543"/>
              <a:gd name="connsiteX14" fmla="*/ 1022578 w 2822190"/>
              <a:gd name="connsiteY14" fmla="*/ 731520 h 1267543"/>
              <a:gd name="connsiteX15" fmla="*/ 1061767 w 2822190"/>
              <a:gd name="connsiteY15" fmla="*/ 692332 h 1267543"/>
              <a:gd name="connsiteX16" fmla="*/ 1127081 w 2822190"/>
              <a:gd name="connsiteY16" fmla="*/ 640080 h 1267543"/>
              <a:gd name="connsiteX17" fmla="*/ 1192395 w 2822190"/>
              <a:gd name="connsiteY17" fmla="*/ 613955 h 1267543"/>
              <a:gd name="connsiteX18" fmla="*/ 1231584 w 2822190"/>
              <a:gd name="connsiteY18" fmla="*/ 587829 h 1267543"/>
              <a:gd name="connsiteX19" fmla="*/ 1218521 w 2822190"/>
              <a:gd name="connsiteY19" fmla="*/ 718458 h 1267543"/>
              <a:gd name="connsiteX20" fmla="*/ 1205458 w 2822190"/>
              <a:gd name="connsiteY20" fmla="*/ 783772 h 1267543"/>
              <a:gd name="connsiteX21" fmla="*/ 1309961 w 2822190"/>
              <a:gd name="connsiteY21" fmla="*/ 744583 h 1267543"/>
              <a:gd name="connsiteX22" fmla="*/ 1414464 w 2822190"/>
              <a:gd name="connsiteY22" fmla="*/ 627018 h 1267543"/>
              <a:gd name="connsiteX23" fmla="*/ 1532030 w 2822190"/>
              <a:gd name="connsiteY23" fmla="*/ 561703 h 1267543"/>
              <a:gd name="connsiteX24" fmla="*/ 1623470 w 2822190"/>
              <a:gd name="connsiteY24" fmla="*/ 496389 h 1267543"/>
              <a:gd name="connsiteX25" fmla="*/ 1597344 w 2822190"/>
              <a:gd name="connsiteY25" fmla="*/ 548640 h 1267543"/>
              <a:gd name="connsiteX26" fmla="*/ 1675721 w 2822190"/>
              <a:gd name="connsiteY26" fmla="*/ 561703 h 1267543"/>
              <a:gd name="connsiteX27" fmla="*/ 1741035 w 2822190"/>
              <a:gd name="connsiteY27" fmla="*/ 470263 h 1267543"/>
              <a:gd name="connsiteX28" fmla="*/ 1780224 w 2822190"/>
              <a:gd name="connsiteY28" fmla="*/ 457200 h 1267543"/>
              <a:gd name="connsiteX29" fmla="*/ 1793287 w 2822190"/>
              <a:gd name="connsiteY29" fmla="*/ 666206 h 1267543"/>
              <a:gd name="connsiteX30" fmla="*/ 1832475 w 2822190"/>
              <a:gd name="connsiteY30" fmla="*/ 640080 h 1267543"/>
              <a:gd name="connsiteX31" fmla="*/ 1871664 w 2822190"/>
              <a:gd name="connsiteY31" fmla="*/ 587829 h 1267543"/>
              <a:gd name="connsiteX32" fmla="*/ 1884727 w 2822190"/>
              <a:gd name="connsiteY32" fmla="*/ 444138 h 1267543"/>
              <a:gd name="connsiteX33" fmla="*/ 1923915 w 2822190"/>
              <a:gd name="connsiteY33" fmla="*/ 378823 h 1267543"/>
              <a:gd name="connsiteX34" fmla="*/ 1936978 w 2822190"/>
              <a:gd name="connsiteY34" fmla="*/ 287383 h 1267543"/>
              <a:gd name="connsiteX35" fmla="*/ 1976167 w 2822190"/>
              <a:gd name="connsiteY35" fmla="*/ 378823 h 1267543"/>
              <a:gd name="connsiteX36" fmla="*/ 1989230 w 2822190"/>
              <a:gd name="connsiteY36" fmla="*/ 457200 h 1267543"/>
              <a:gd name="connsiteX37" fmla="*/ 2028418 w 2822190"/>
              <a:gd name="connsiteY37" fmla="*/ 483326 h 1267543"/>
              <a:gd name="connsiteX38" fmla="*/ 2041481 w 2822190"/>
              <a:gd name="connsiteY38" fmla="*/ 561703 h 1267543"/>
              <a:gd name="connsiteX39" fmla="*/ 2080670 w 2822190"/>
              <a:gd name="connsiteY39" fmla="*/ 470263 h 1267543"/>
              <a:gd name="connsiteX40" fmla="*/ 2159047 w 2822190"/>
              <a:gd name="connsiteY40" fmla="*/ 274320 h 1267543"/>
              <a:gd name="connsiteX41" fmla="*/ 2185173 w 2822190"/>
              <a:gd name="connsiteY41" fmla="*/ 195943 h 1267543"/>
              <a:gd name="connsiteX42" fmla="*/ 2211298 w 2822190"/>
              <a:gd name="connsiteY42" fmla="*/ 143692 h 1267543"/>
              <a:gd name="connsiteX43" fmla="*/ 2237424 w 2822190"/>
              <a:gd name="connsiteY43" fmla="*/ 404949 h 1267543"/>
              <a:gd name="connsiteX44" fmla="*/ 2250487 w 2822190"/>
              <a:gd name="connsiteY44" fmla="*/ 339635 h 1267543"/>
              <a:gd name="connsiteX45" fmla="*/ 2289675 w 2822190"/>
              <a:gd name="connsiteY45" fmla="*/ 209006 h 1267543"/>
              <a:gd name="connsiteX46" fmla="*/ 2315801 w 2822190"/>
              <a:gd name="connsiteY46" fmla="*/ 156755 h 1267543"/>
              <a:gd name="connsiteX47" fmla="*/ 2354990 w 2822190"/>
              <a:gd name="connsiteY47" fmla="*/ 117566 h 1267543"/>
              <a:gd name="connsiteX48" fmla="*/ 2420304 w 2822190"/>
              <a:gd name="connsiteY48" fmla="*/ 65315 h 1267543"/>
              <a:gd name="connsiteX49" fmla="*/ 2472555 w 2822190"/>
              <a:gd name="connsiteY49" fmla="*/ 0 h 1267543"/>
              <a:gd name="connsiteX50" fmla="*/ 2498681 w 2822190"/>
              <a:gd name="connsiteY50" fmla="*/ 65315 h 1267543"/>
              <a:gd name="connsiteX51" fmla="*/ 2485618 w 2822190"/>
              <a:gd name="connsiteY51" fmla="*/ 169818 h 1267543"/>
              <a:gd name="connsiteX52" fmla="*/ 2472555 w 2822190"/>
              <a:gd name="connsiteY52" fmla="*/ 313509 h 1267543"/>
              <a:gd name="connsiteX53" fmla="*/ 2550933 w 2822190"/>
              <a:gd name="connsiteY53" fmla="*/ 300446 h 1267543"/>
              <a:gd name="connsiteX54" fmla="*/ 2590121 w 2822190"/>
              <a:gd name="connsiteY54" fmla="*/ 287383 h 1267543"/>
              <a:gd name="connsiteX55" fmla="*/ 2720750 w 2822190"/>
              <a:gd name="connsiteY55" fmla="*/ 182880 h 1267543"/>
              <a:gd name="connsiteX56" fmla="*/ 2773001 w 2822190"/>
              <a:gd name="connsiteY56" fmla="*/ 143692 h 1267543"/>
              <a:gd name="connsiteX57" fmla="*/ 2812190 w 2822190"/>
              <a:gd name="connsiteY57" fmla="*/ 117566 h 1267543"/>
              <a:gd name="connsiteX58" fmla="*/ 2799127 w 2822190"/>
              <a:gd name="connsiteY58" fmla="*/ 182880 h 1267543"/>
              <a:gd name="connsiteX59" fmla="*/ 2786064 w 2822190"/>
              <a:gd name="connsiteY59" fmla="*/ 404949 h 1267543"/>
              <a:gd name="connsiteX60" fmla="*/ 2821937 w 2822190"/>
              <a:gd name="connsiteY60" fmla="*/ 418012 h 1267543"/>
              <a:gd name="connsiteX61" fmla="*/ 2746875 w 2822190"/>
              <a:gd name="connsiteY61" fmla="*/ 613955 h 1267543"/>
              <a:gd name="connsiteX62" fmla="*/ 2781043 w 2822190"/>
              <a:gd name="connsiteY62" fmla="*/ 653143 h 1267543"/>
              <a:gd name="connsiteX63" fmla="*/ 2773001 w 2822190"/>
              <a:gd name="connsiteY63" fmla="*/ 1005840 h 1267543"/>
              <a:gd name="connsiteX64" fmla="*/ 2786064 w 2822190"/>
              <a:gd name="connsiteY64" fmla="*/ 1058092 h 1267543"/>
              <a:gd name="connsiteX65" fmla="*/ 2799127 w 2822190"/>
              <a:gd name="connsiteY65" fmla="*/ 1123406 h 1267543"/>
              <a:gd name="connsiteX66" fmla="*/ 2786064 w 2822190"/>
              <a:gd name="connsiteY66" fmla="*/ 1162595 h 1267543"/>
              <a:gd name="connsiteX67" fmla="*/ 2746875 w 2822190"/>
              <a:gd name="connsiteY67" fmla="*/ 1175658 h 1267543"/>
              <a:gd name="connsiteX68" fmla="*/ 2707687 w 2822190"/>
              <a:gd name="connsiteY68" fmla="*/ 1201783 h 1267543"/>
              <a:gd name="connsiteX69" fmla="*/ 2550933 w 2822190"/>
              <a:gd name="connsiteY69" fmla="*/ 1227909 h 1267543"/>
              <a:gd name="connsiteX70" fmla="*/ 2511744 w 2822190"/>
              <a:gd name="connsiteY70" fmla="*/ 1240972 h 1267543"/>
              <a:gd name="connsiteX71" fmla="*/ 1370166 w 2822190"/>
              <a:gd name="connsiteY71" fmla="*/ 1213922 h 1267543"/>
              <a:gd name="connsiteX72" fmla="*/ 592957 w 2822190"/>
              <a:gd name="connsiteY72" fmla="*/ 1234229 h 1267543"/>
              <a:gd name="connsiteX73" fmla="*/ 434750 w 2822190"/>
              <a:gd name="connsiteY73" fmla="*/ 1240972 h 1267543"/>
              <a:gd name="connsiteX74" fmla="*/ 3210 w 2822190"/>
              <a:gd name="connsiteY74" fmla="*/ 1267098 h 1267543"/>
              <a:gd name="connsiteX75" fmla="*/ 16738 w 2822190"/>
              <a:gd name="connsiteY75" fmla="*/ 1162595 h 1267543"/>
              <a:gd name="connsiteX76" fmla="*/ 3675 w 2822190"/>
              <a:gd name="connsiteY76" fmla="*/ 1123406 h 1267543"/>
              <a:gd name="connsiteX77" fmla="*/ 108178 w 2822190"/>
              <a:gd name="connsiteY77" fmla="*/ 1110343 h 1267543"/>
              <a:gd name="connsiteX78" fmla="*/ 147367 w 2822190"/>
              <a:gd name="connsiteY78" fmla="*/ 1097280 h 1267543"/>
              <a:gd name="connsiteX79" fmla="*/ 382498 w 2822190"/>
              <a:gd name="connsiteY79" fmla="*/ 1097280 h 1267543"/>
              <a:gd name="connsiteX0" fmla="*/ 264933 w 2822190"/>
              <a:gd name="connsiteY0" fmla="*/ 1123406 h 1267543"/>
              <a:gd name="connsiteX1" fmla="*/ 526190 w 2822190"/>
              <a:gd name="connsiteY1" fmla="*/ 1084218 h 1267543"/>
              <a:gd name="connsiteX2" fmla="*/ 552315 w 2822190"/>
              <a:gd name="connsiteY2" fmla="*/ 1031966 h 1267543"/>
              <a:gd name="connsiteX3" fmla="*/ 617630 w 2822190"/>
              <a:gd name="connsiteY3" fmla="*/ 875212 h 1267543"/>
              <a:gd name="connsiteX4" fmla="*/ 630693 w 2822190"/>
              <a:gd name="connsiteY4" fmla="*/ 783772 h 1267543"/>
              <a:gd name="connsiteX5" fmla="*/ 682944 w 2822190"/>
              <a:gd name="connsiteY5" fmla="*/ 757646 h 1267543"/>
              <a:gd name="connsiteX6" fmla="*/ 722133 w 2822190"/>
              <a:gd name="connsiteY6" fmla="*/ 836023 h 1267543"/>
              <a:gd name="connsiteX7" fmla="*/ 735195 w 2822190"/>
              <a:gd name="connsiteY7" fmla="*/ 1018903 h 1267543"/>
              <a:gd name="connsiteX8" fmla="*/ 774384 w 2822190"/>
              <a:gd name="connsiteY8" fmla="*/ 1005840 h 1267543"/>
              <a:gd name="connsiteX9" fmla="*/ 787447 w 2822190"/>
              <a:gd name="connsiteY9" fmla="*/ 966652 h 1267543"/>
              <a:gd name="connsiteX10" fmla="*/ 813573 w 2822190"/>
              <a:gd name="connsiteY10" fmla="*/ 849086 h 1267543"/>
              <a:gd name="connsiteX11" fmla="*/ 878887 w 2822190"/>
              <a:gd name="connsiteY11" fmla="*/ 718458 h 1267543"/>
              <a:gd name="connsiteX12" fmla="*/ 875981 w 2822190"/>
              <a:gd name="connsiteY12" fmla="*/ 923694 h 1267543"/>
              <a:gd name="connsiteX13" fmla="*/ 996453 w 2822190"/>
              <a:gd name="connsiteY13" fmla="*/ 600892 h 1267543"/>
              <a:gd name="connsiteX14" fmla="*/ 1022578 w 2822190"/>
              <a:gd name="connsiteY14" fmla="*/ 731520 h 1267543"/>
              <a:gd name="connsiteX15" fmla="*/ 1061767 w 2822190"/>
              <a:gd name="connsiteY15" fmla="*/ 692332 h 1267543"/>
              <a:gd name="connsiteX16" fmla="*/ 1127081 w 2822190"/>
              <a:gd name="connsiteY16" fmla="*/ 640080 h 1267543"/>
              <a:gd name="connsiteX17" fmla="*/ 1192395 w 2822190"/>
              <a:gd name="connsiteY17" fmla="*/ 613955 h 1267543"/>
              <a:gd name="connsiteX18" fmla="*/ 1231584 w 2822190"/>
              <a:gd name="connsiteY18" fmla="*/ 587829 h 1267543"/>
              <a:gd name="connsiteX19" fmla="*/ 1218521 w 2822190"/>
              <a:gd name="connsiteY19" fmla="*/ 718458 h 1267543"/>
              <a:gd name="connsiteX20" fmla="*/ 1205458 w 2822190"/>
              <a:gd name="connsiteY20" fmla="*/ 783772 h 1267543"/>
              <a:gd name="connsiteX21" fmla="*/ 1309961 w 2822190"/>
              <a:gd name="connsiteY21" fmla="*/ 744583 h 1267543"/>
              <a:gd name="connsiteX22" fmla="*/ 1414464 w 2822190"/>
              <a:gd name="connsiteY22" fmla="*/ 627018 h 1267543"/>
              <a:gd name="connsiteX23" fmla="*/ 1532030 w 2822190"/>
              <a:gd name="connsiteY23" fmla="*/ 561703 h 1267543"/>
              <a:gd name="connsiteX24" fmla="*/ 1623470 w 2822190"/>
              <a:gd name="connsiteY24" fmla="*/ 496389 h 1267543"/>
              <a:gd name="connsiteX25" fmla="*/ 1597344 w 2822190"/>
              <a:gd name="connsiteY25" fmla="*/ 548640 h 1267543"/>
              <a:gd name="connsiteX26" fmla="*/ 1675721 w 2822190"/>
              <a:gd name="connsiteY26" fmla="*/ 561703 h 1267543"/>
              <a:gd name="connsiteX27" fmla="*/ 1741035 w 2822190"/>
              <a:gd name="connsiteY27" fmla="*/ 470263 h 1267543"/>
              <a:gd name="connsiteX28" fmla="*/ 1780224 w 2822190"/>
              <a:gd name="connsiteY28" fmla="*/ 457200 h 1267543"/>
              <a:gd name="connsiteX29" fmla="*/ 1793287 w 2822190"/>
              <a:gd name="connsiteY29" fmla="*/ 666206 h 1267543"/>
              <a:gd name="connsiteX30" fmla="*/ 1832475 w 2822190"/>
              <a:gd name="connsiteY30" fmla="*/ 640080 h 1267543"/>
              <a:gd name="connsiteX31" fmla="*/ 1871664 w 2822190"/>
              <a:gd name="connsiteY31" fmla="*/ 587829 h 1267543"/>
              <a:gd name="connsiteX32" fmla="*/ 1884727 w 2822190"/>
              <a:gd name="connsiteY32" fmla="*/ 444138 h 1267543"/>
              <a:gd name="connsiteX33" fmla="*/ 1923915 w 2822190"/>
              <a:gd name="connsiteY33" fmla="*/ 378823 h 1267543"/>
              <a:gd name="connsiteX34" fmla="*/ 1936978 w 2822190"/>
              <a:gd name="connsiteY34" fmla="*/ 287383 h 1267543"/>
              <a:gd name="connsiteX35" fmla="*/ 1976167 w 2822190"/>
              <a:gd name="connsiteY35" fmla="*/ 378823 h 1267543"/>
              <a:gd name="connsiteX36" fmla="*/ 1989230 w 2822190"/>
              <a:gd name="connsiteY36" fmla="*/ 457200 h 1267543"/>
              <a:gd name="connsiteX37" fmla="*/ 2028418 w 2822190"/>
              <a:gd name="connsiteY37" fmla="*/ 483326 h 1267543"/>
              <a:gd name="connsiteX38" fmla="*/ 2041481 w 2822190"/>
              <a:gd name="connsiteY38" fmla="*/ 561703 h 1267543"/>
              <a:gd name="connsiteX39" fmla="*/ 2080670 w 2822190"/>
              <a:gd name="connsiteY39" fmla="*/ 470263 h 1267543"/>
              <a:gd name="connsiteX40" fmla="*/ 2159047 w 2822190"/>
              <a:gd name="connsiteY40" fmla="*/ 274320 h 1267543"/>
              <a:gd name="connsiteX41" fmla="*/ 2185173 w 2822190"/>
              <a:gd name="connsiteY41" fmla="*/ 195943 h 1267543"/>
              <a:gd name="connsiteX42" fmla="*/ 2211298 w 2822190"/>
              <a:gd name="connsiteY42" fmla="*/ 143692 h 1267543"/>
              <a:gd name="connsiteX43" fmla="*/ 2237424 w 2822190"/>
              <a:gd name="connsiteY43" fmla="*/ 404949 h 1267543"/>
              <a:gd name="connsiteX44" fmla="*/ 2250487 w 2822190"/>
              <a:gd name="connsiteY44" fmla="*/ 339635 h 1267543"/>
              <a:gd name="connsiteX45" fmla="*/ 2289675 w 2822190"/>
              <a:gd name="connsiteY45" fmla="*/ 209006 h 1267543"/>
              <a:gd name="connsiteX46" fmla="*/ 2315801 w 2822190"/>
              <a:gd name="connsiteY46" fmla="*/ 156755 h 1267543"/>
              <a:gd name="connsiteX47" fmla="*/ 2354990 w 2822190"/>
              <a:gd name="connsiteY47" fmla="*/ 117566 h 1267543"/>
              <a:gd name="connsiteX48" fmla="*/ 2420304 w 2822190"/>
              <a:gd name="connsiteY48" fmla="*/ 65315 h 1267543"/>
              <a:gd name="connsiteX49" fmla="*/ 2472555 w 2822190"/>
              <a:gd name="connsiteY49" fmla="*/ 0 h 1267543"/>
              <a:gd name="connsiteX50" fmla="*/ 2498681 w 2822190"/>
              <a:gd name="connsiteY50" fmla="*/ 65315 h 1267543"/>
              <a:gd name="connsiteX51" fmla="*/ 2485618 w 2822190"/>
              <a:gd name="connsiteY51" fmla="*/ 169818 h 1267543"/>
              <a:gd name="connsiteX52" fmla="*/ 2472555 w 2822190"/>
              <a:gd name="connsiteY52" fmla="*/ 313509 h 1267543"/>
              <a:gd name="connsiteX53" fmla="*/ 2550933 w 2822190"/>
              <a:gd name="connsiteY53" fmla="*/ 300446 h 1267543"/>
              <a:gd name="connsiteX54" fmla="*/ 2590121 w 2822190"/>
              <a:gd name="connsiteY54" fmla="*/ 287383 h 1267543"/>
              <a:gd name="connsiteX55" fmla="*/ 2720750 w 2822190"/>
              <a:gd name="connsiteY55" fmla="*/ 182880 h 1267543"/>
              <a:gd name="connsiteX56" fmla="*/ 2773001 w 2822190"/>
              <a:gd name="connsiteY56" fmla="*/ 143692 h 1267543"/>
              <a:gd name="connsiteX57" fmla="*/ 2812190 w 2822190"/>
              <a:gd name="connsiteY57" fmla="*/ 117566 h 1267543"/>
              <a:gd name="connsiteX58" fmla="*/ 2799127 w 2822190"/>
              <a:gd name="connsiteY58" fmla="*/ 182880 h 1267543"/>
              <a:gd name="connsiteX59" fmla="*/ 2786064 w 2822190"/>
              <a:gd name="connsiteY59" fmla="*/ 404949 h 1267543"/>
              <a:gd name="connsiteX60" fmla="*/ 2821937 w 2822190"/>
              <a:gd name="connsiteY60" fmla="*/ 418012 h 1267543"/>
              <a:gd name="connsiteX61" fmla="*/ 2746875 w 2822190"/>
              <a:gd name="connsiteY61" fmla="*/ 613955 h 1267543"/>
              <a:gd name="connsiteX62" fmla="*/ 2781043 w 2822190"/>
              <a:gd name="connsiteY62" fmla="*/ 653143 h 1267543"/>
              <a:gd name="connsiteX63" fmla="*/ 2773001 w 2822190"/>
              <a:gd name="connsiteY63" fmla="*/ 1005840 h 1267543"/>
              <a:gd name="connsiteX64" fmla="*/ 2786064 w 2822190"/>
              <a:gd name="connsiteY64" fmla="*/ 1058092 h 1267543"/>
              <a:gd name="connsiteX65" fmla="*/ 2799127 w 2822190"/>
              <a:gd name="connsiteY65" fmla="*/ 1123406 h 1267543"/>
              <a:gd name="connsiteX66" fmla="*/ 2786064 w 2822190"/>
              <a:gd name="connsiteY66" fmla="*/ 1162595 h 1267543"/>
              <a:gd name="connsiteX67" fmla="*/ 2746875 w 2822190"/>
              <a:gd name="connsiteY67" fmla="*/ 1175658 h 1267543"/>
              <a:gd name="connsiteX68" fmla="*/ 2707687 w 2822190"/>
              <a:gd name="connsiteY68" fmla="*/ 1201783 h 1267543"/>
              <a:gd name="connsiteX69" fmla="*/ 2550933 w 2822190"/>
              <a:gd name="connsiteY69" fmla="*/ 1227909 h 1267543"/>
              <a:gd name="connsiteX70" fmla="*/ 2511744 w 2822190"/>
              <a:gd name="connsiteY70" fmla="*/ 1240972 h 1267543"/>
              <a:gd name="connsiteX71" fmla="*/ 1370166 w 2822190"/>
              <a:gd name="connsiteY71" fmla="*/ 1213922 h 1267543"/>
              <a:gd name="connsiteX72" fmla="*/ 592957 w 2822190"/>
              <a:gd name="connsiteY72" fmla="*/ 1234229 h 1267543"/>
              <a:gd name="connsiteX73" fmla="*/ 434750 w 2822190"/>
              <a:gd name="connsiteY73" fmla="*/ 1240972 h 1267543"/>
              <a:gd name="connsiteX74" fmla="*/ 3210 w 2822190"/>
              <a:gd name="connsiteY74" fmla="*/ 1267098 h 1267543"/>
              <a:gd name="connsiteX75" fmla="*/ 16738 w 2822190"/>
              <a:gd name="connsiteY75" fmla="*/ 1162595 h 1267543"/>
              <a:gd name="connsiteX76" fmla="*/ 3675 w 2822190"/>
              <a:gd name="connsiteY76" fmla="*/ 1123406 h 1267543"/>
              <a:gd name="connsiteX77" fmla="*/ 108178 w 2822190"/>
              <a:gd name="connsiteY77" fmla="*/ 1110343 h 1267543"/>
              <a:gd name="connsiteX78" fmla="*/ 147367 w 2822190"/>
              <a:gd name="connsiteY78" fmla="*/ 1097280 h 1267543"/>
              <a:gd name="connsiteX79" fmla="*/ 382498 w 2822190"/>
              <a:gd name="connsiteY79" fmla="*/ 1097280 h 1267543"/>
              <a:gd name="connsiteX0" fmla="*/ 264933 w 2822190"/>
              <a:gd name="connsiteY0" fmla="*/ 1123406 h 1267543"/>
              <a:gd name="connsiteX1" fmla="*/ 526190 w 2822190"/>
              <a:gd name="connsiteY1" fmla="*/ 1084218 h 1267543"/>
              <a:gd name="connsiteX2" fmla="*/ 552315 w 2822190"/>
              <a:gd name="connsiteY2" fmla="*/ 1031966 h 1267543"/>
              <a:gd name="connsiteX3" fmla="*/ 617630 w 2822190"/>
              <a:gd name="connsiteY3" fmla="*/ 875212 h 1267543"/>
              <a:gd name="connsiteX4" fmla="*/ 630693 w 2822190"/>
              <a:gd name="connsiteY4" fmla="*/ 783772 h 1267543"/>
              <a:gd name="connsiteX5" fmla="*/ 682944 w 2822190"/>
              <a:gd name="connsiteY5" fmla="*/ 757646 h 1267543"/>
              <a:gd name="connsiteX6" fmla="*/ 722133 w 2822190"/>
              <a:gd name="connsiteY6" fmla="*/ 836023 h 1267543"/>
              <a:gd name="connsiteX7" fmla="*/ 735195 w 2822190"/>
              <a:gd name="connsiteY7" fmla="*/ 1018903 h 1267543"/>
              <a:gd name="connsiteX8" fmla="*/ 774384 w 2822190"/>
              <a:gd name="connsiteY8" fmla="*/ 1005840 h 1267543"/>
              <a:gd name="connsiteX9" fmla="*/ 787447 w 2822190"/>
              <a:gd name="connsiteY9" fmla="*/ 966652 h 1267543"/>
              <a:gd name="connsiteX10" fmla="*/ 813573 w 2822190"/>
              <a:gd name="connsiteY10" fmla="*/ 849086 h 1267543"/>
              <a:gd name="connsiteX11" fmla="*/ 878887 w 2822190"/>
              <a:gd name="connsiteY11" fmla="*/ 718458 h 1267543"/>
              <a:gd name="connsiteX12" fmla="*/ 875981 w 2822190"/>
              <a:gd name="connsiteY12" fmla="*/ 923694 h 1267543"/>
              <a:gd name="connsiteX13" fmla="*/ 991856 w 2822190"/>
              <a:gd name="connsiteY13" fmla="*/ 655360 h 1267543"/>
              <a:gd name="connsiteX14" fmla="*/ 1022578 w 2822190"/>
              <a:gd name="connsiteY14" fmla="*/ 731520 h 1267543"/>
              <a:gd name="connsiteX15" fmla="*/ 1061767 w 2822190"/>
              <a:gd name="connsiteY15" fmla="*/ 692332 h 1267543"/>
              <a:gd name="connsiteX16" fmla="*/ 1127081 w 2822190"/>
              <a:gd name="connsiteY16" fmla="*/ 640080 h 1267543"/>
              <a:gd name="connsiteX17" fmla="*/ 1192395 w 2822190"/>
              <a:gd name="connsiteY17" fmla="*/ 613955 h 1267543"/>
              <a:gd name="connsiteX18" fmla="*/ 1231584 w 2822190"/>
              <a:gd name="connsiteY18" fmla="*/ 587829 h 1267543"/>
              <a:gd name="connsiteX19" fmla="*/ 1218521 w 2822190"/>
              <a:gd name="connsiteY19" fmla="*/ 718458 h 1267543"/>
              <a:gd name="connsiteX20" fmla="*/ 1205458 w 2822190"/>
              <a:gd name="connsiteY20" fmla="*/ 783772 h 1267543"/>
              <a:gd name="connsiteX21" fmla="*/ 1309961 w 2822190"/>
              <a:gd name="connsiteY21" fmla="*/ 744583 h 1267543"/>
              <a:gd name="connsiteX22" fmla="*/ 1414464 w 2822190"/>
              <a:gd name="connsiteY22" fmla="*/ 627018 h 1267543"/>
              <a:gd name="connsiteX23" fmla="*/ 1532030 w 2822190"/>
              <a:gd name="connsiteY23" fmla="*/ 561703 h 1267543"/>
              <a:gd name="connsiteX24" fmla="*/ 1623470 w 2822190"/>
              <a:gd name="connsiteY24" fmla="*/ 496389 h 1267543"/>
              <a:gd name="connsiteX25" fmla="*/ 1597344 w 2822190"/>
              <a:gd name="connsiteY25" fmla="*/ 548640 h 1267543"/>
              <a:gd name="connsiteX26" fmla="*/ 1675721 w 2822190"/>
              <a:gd name="connsiteY26" fmla="*/ 561703 h 1267543"/>
              <a:gd name="connsiteX27" fmla="*/ 1741035 w 2822190"/>
              <a:gd name="connsiteY27" fmla="*/ 470263 h 1267543"/>
              <a:gd name="connsiteX28" fmla="*/ 1780224 w 2822190"/>
              <a:gd name="connsiteY28" fmla="*/ 457200 h 1267543"/>
              <a:gd name="connsiteX29" fmla="*/ 1793287 w 2822190"/>
              <a:gd name="connsiteY29" fmla="*/ 666206 h 1267543"/>
              <a:gd name="connsiteX30" fmla="*/ 1832475 w 2822190"/>
              <a:gd name="connsiteY30" fmla="*/ 640080 h 1267543"/>
              <a:gd name="connsiteX31" fmla="*/ 1871664 w 2822190"/>
              <a:gd name="connsiteY31" fmla="*/ 587829 h 1267543"/>
              <a:gd name="connsiteX32" fmla="*/ 1884727 w 2822190"/>
              <a:gd name="connsiteY32" fmla="*/ 444138 h 1267543"/>
              <a:gd name="connsiteX33" fmla="*/ 1923915 w 2822190"/>
              <a:gd name="connsiteY33" fmla="*/ 378823 h 1267543"/>
              <a:gd name="connsiteX34" fmla="*/ 1936978 w 2822190"/>
              <a:gd name="connsiteY34" fmla="*/ 287383 h 1267543"/>
              <a:gd name="connsiteX35" fmla="*/ 1976167 w 2822190"/>
              <a:gd name="connsiteY35" fmla="*/ 378823 h 1267543"/>
              <a:gd name="connsiteX36" fmla="*/ 1989230 w 2822190"/>
              <a:gd name="connsiteY36" fmla="*/ 457200 h 1267543"/>
              <a:gd name="connsiteX37" fmla="*/ 2028418 w 2822190"/>
              <a:gd name="connsiteY37" fmla="*/ 483326 h 1267543"/>
              <a:gd name="connsiteX38" fmla="*/ 2041481 w 2822190"/>
              <a:gd name="connsiteY38" fmla="*/ 561703 h 1267543"/>
              <a:gd name="connsiteX39" fmla="*/ 2080670 w 2822190"/>
              <a:gd name="connsiteY39" fmla="*/ 470263 h 1267543"/>
              <a:gd name="connsiteX40" fmla="*/ 2159047 w 2822190"/>
              <a:gd name="connsiteY40" fmla="*/ 274320 h 1267543"/>
              <a:gd name="connsiteX41" fmla="*/ 2185173 w 2822190"/>
              <a:gd name="connsiteY41" fmla="*/ 195943 h 1267543"/>
              <a:gd name="connsiteX42" fmla="*/ 2211298 w 2822190"/>
              <a:gd name="connsiteY42" fmla="*/ 143692 h 1267543"/>
              <a:gd name="connsiteX43" fmla="*/ 2237424 w 2822190"/>
              <a:gd name="connsiteY43" fmla="*/ 404949 h 1267543"/>
              <a:gd name="connsiteX44" fmla="*/ 2250487 w 2822190"/>
              <a:gd name="connsiteY44" fmla="*/ 339635 h 1267543"/>
              <a:gd name="connsiteX45" fmla="*/ 2289675 w 2822190"/>
              <a:gd name="connsiteY45" fmla="*/ 209006 h 1267543"/>
              <a:gd name="connsiteX46" fmla="*/ 2315801 w 2822190"/>
              <a:gd name="connsiteY46" fmla="*/ 156755 h 1267543"/>
              <a:gd name="connsiteX47" fmla="*/ 2354990 w 2822190"/>
              <a:gd name="connsiteY47" fmla="*/ 117566 h 1267543"/>
              <a:gd name="connsiteX48" fmla="*/ 2420304 w 2822190"/>
              <a:gd name="connsiteY48" fmla="*/ 65315 h 1267543"/>
              <a:gd name="connsiteX49" fmla="*/ 2472555 w 2822190"/>
              <a:gd name="connsiteY49" fmla="*/ 0 h 1267543"/>
              <a:gd name="connsiteX50" fmla="*/ 2498681 w 2822190"/>
              <a:gd name="connsiteY50" fmla="*/ 65315 h 1267543"/>
              <a:gd name="connsiteX51" fmla="*/ 2485618 w 2822190"/>
              <a:gd name="connsiteY51" fmla="*/ 169818 h 1267543"/>
              <a:gd name="connsiteX52" fmla="*/ 2472555 w 2822190"/>
              <a:gd name="connsiteY52" fmla="*/ 313509 h 1267543"/>
              <a:gd name="connsiteX53" fmla="*/ 2550933 w 2822190"/>
              <a:gd name="connsiteY53" fmla="*/ 300446 h 1267543"/>
              <a:gd name="connsiteX54" fmla="*/ 2590121 w 2822190"/>
              <a:gd name="connsiteY54" fmla="*/ 287383 h 1267543"/>
              <a:gd name="connsiteX55" fmla="*/ 2720750 w 2822190"/>
              <a:gd name="connsiteY55" fmla="*/ 182880 h 1267543"/>
              <a:gd name="connsiteX56" fmla="*/ 2773001 w 2822190"/>
              <a:gd name="connsiteY56" fmla="*/ 143692 h 1267543"/>
              <a:gd name="connsiteX57" fmla="*/ 2812190 w 2822190"/>
              <a:gd name="connsiteY57" fmla="*/ 117566 h 1267543"/>
              <a:gd name="connsiteX58" fmla="*/ 2799127 w 2822190"/>
              <a:gd name="connsiteY58" fmla="*/ 182880 h 1267543"/>
              <a:gd name="connsiteX59" fmla="*/ 2786064 w 2822190"/>
              <a:gd name="connsiteY59" fmla="*/ 404949 h 1267543"/>
              <a:gd name="connsiteX60" fmla="*/ 2821937 w 2822190"/>
              <a:gd name="connsiteY60" fmla="*/ 418012 h 1267543"/>
              <a:gd name="connsiteX61" fmla="*/ 2746875 w 2822190"/>
              <a:gd name="connsiteY61" fmla="*/ 613955 h 1267543"/>
              <a:gd name="connsiteX62" fmla="*/ 2781043 w 2822190"/>
              <a:gd name="connsiteY62" fmla="*/ 653143 h 1267543"/>
              <a:gd name="connsiteX63" fmla="*/ 2773001 w 2822190"/>
              <a:gd name="connsiteY63" fmla="*/ 1005840 h 1267543"/>
              <a:gd name="connsiteX64" fmla="*/ 2786064 w 2822190"/>
              <a:gd name="connsiteY64" fmla="*/ 1058092 h 1267543"/>
              <a:gd name="connsiteX65" fmla="*/ 2799127 w 2822190"/>
              <a:gd name="connsiteY65" fmla="*/ 1123406 h 1267543"/>
              <a:gd name="connsiteX66" fmla="*/ 2786064 w 2822190"/>
              <a:gd name="connsiteY66" fmla="*/ 1162595 h 1267543"/>
              <a:gd name="connsiteX67" fmla="*/ 2746875 w 2822190"/>
              <a:gd name="connsiteY67" fmla="*/ 1175658 h 1267543"/>
              <a:gd name="connsiteX68" fmla="*/ 2707687 w 2822190"/>
              <a:gd name="connsiteY68" fmla="*/ 1201783 h 1267543"/>
              <a:gd name="connsiteX69" fmla="*/ 2550933 w 2822190"/>
              <a:gd name="connsiteY69" fmla="*/ 1227909 h 1267543"/>
              <a:gd name="connsiteX70" fmla="*/ 2511744 w 2822190"/>
              <a:gd name="connsiteY70" fmla="*/ 1240972 h 1267543"/>
              <a:gd name="connsiteX71" fmla="*/ 1370166 w 2822190"/>
              <a:gd name="connsiteY71" fmla="*/ 1213922 h 1267543"/>
              <a:gd name="connsiteX72" fmla="*/ 592957 w 2822190"/>
              <a:gd name="connsiteY72" fmla="*/ 1234229 h 1267543"/>
              <a:gd name="connsiteX73" fmla="*/ 434750 w 2822190"/>
              <a:gd name="connsiteY73" fmla="*/ 1240972 h 1267543"/>
              <a:gd name="connsiteX74" fmla="*/ 3210 w 2822190"/>
              <a:gd name="connsiteY74" fmla="*/ 1267098 h 1267543"/>
              <a:gd name="connsiteX75" fmla="*/ 16738 w 2822190"/>
              <a:gd name="connsiteY75" fmla="*/ 1162595 h 1267543"/>
              <a:gd name="connsiteX76" fmla="*/ 3675 w 2822190"/>
              <a:gd name="connsiteY76" fmla="*/ 1123406 h 1267543"/>
              <a:gd name="connsiteX77" fmla="*/ 108178 w 2822190"/>
              <a:gd name="connsiteY77" fmla="*/ 1110343 h 1267543"/>
              <a:gd name="connsiteX78" fmla="*/ 147367 w 2822190"/>
              <a:gd name="connsiteY78" fmla="*/ 1097280 h 1267543"/>
              <a:gd name="connsiteX79" fmla="*/ 382498 w 2822190"/>
              <a:gd name="connsiteY79" fmla="*/ 1097280 h 1267543"/>
              <a:gd name="connsiteX0" fmla="*/ 526571 w 3083828"/>
              <a:gd name="connsiteY0" fmla="*/ 1123406 h 1269254"/>
              <a:gd name="connsiteX1" fmla="*/ 787828 w 3083828"/>
              <a:gd name="connsiteY1" fmla="*/ 1084218 h 1269254"/>
              <a:gd name="connsiteX2" fmla="*/ 813953 w 3083828"/>
              <a:gd name="connsiteY2" fmla="*/ 1031966 h 1269254"/>
              <a:gd name="connsiteX3" fmla="*/ 879268 w 3083828"/>
              <a:gd name="connsiteY3" fmla="*/ 875212 h 1269254"/>
              <a:gd name="connsiteX4" fmla="*/ 892331 w 3083828"/>
              <a:gd name="connsiteY4" fmla="*/ 783772 h 1269254"/>
              <a:gd name="connsiteX5" fmla="*/ 944582 w 3083828"/>
              <a:gd name="connsiteY5" fmla="*/ 757646 h 1269254"/>
              <a:gd name="connsiteX6" fmla="*/ 983771 w 3083828"/>
              <a:gd name="connsiteY6" fmla="*/ 836023 h 1269254"/>
              <a:gd name="connsiteX7" fmla="*/ 996833 w 3083828"/>
              <a:gd name="connsiteY7" fmla="*/ 1018903 h 1269254"/>
              <a:gd name="connsiteX8" fmla="*/ 1036022 w 3083828"/>
              <a:gd name="connsiteY8" fmla="*/ 1005840 h 1269254"/>
              <a:gd name="connsiteX9" fmla="*/ 1049085 w 3083828"/>
              <a:gd name="connsiteY9" fmla="*/ 966652 h 1269254"/>
              <a:gd name="connsiteX10" fmla="*/ 1075211 w 3083828"/>
              <a:gd name="connsiteY10" fmla="*/ 849086 h 1269254"/>
              <a:gd name="connsiteX11" fmla="*/ 1140525 w 3083828"/>
              <a:gd name="connsiteY11" fmla="*/ 718458 h 1269254"/>
              <a:gd name="connsiteX12" fmla="*/ 1137619 w 3083828"/>
              <a:gd name="connsiteY12" fmla="*/ 923694 h 1269254"/>
              <a:gd name="connsiteX13" fmla="*/ 1253494 w 3083828"/>
              <a:gd name="connsiteY13" fmla="*/ 655360 h 1269254"/>
              <a:gd name="connsiteX14" fmla="*/ 1284216 w 3083828"/>
              <a:gd name="connsiteY14" fmla="*/ 731520 h 1269254"/>
              <a:gd name="connsiteX15" fmla="*/ 1323405 w 3083828"/>
              <a:gd name="connsiteY15" fmla="*/ 692332 h 1269254"/>
              <a:gd name="connsiteX16" fmla="*/ 1388719 w 3083828"/>
              <a:gd name="connsiteY16" fmla="*/ 640080 h 1269254"/>
              <a:gd name="connsiteX17" fmla="*/ 1454033 w 3083828"/>
              <a:gd name="connsiteY17" fmla="*/ 613955 h 1269254"/>
              <a:gd name="connsiteX18" fmla="*/ 1493222 w 3083828"/>
              <a:gd name="connsiteY18" fmla="*/ 587829 h 1269254"/>
              <a:gd name="connsiteX19" fmla="*/ 1480159 w 3083828"/>
              <a:gd name="connsiteY19" fmla="*/ 718458 h 1269254"/>
              <a:gd name="connsiteX20" fmla="*/ 1467096 w 3083828"/>
              <a:gd name="connsiteY20" fmla="*/ 783772 h 1269254"/>
              <a:gd name="connsiteX21" fmla="*/ 1571599 w 3083828"/>
              <a:gd name="connsiteY21" fmla="*/ 744583 h 1269254"/>
              <a:gd name="connsiteX22" fmla="*/ 1676102 w 3083828"/>
              <a:gd name="connsiteY22" fmla="*/ 627018 h 1269254"/>
              <a:gd name="connsiteX23" fmla="*/ 1793668 w 3083828"/>
              <a:gd name="connsiteY23" fmla="*/ 561703 h 1269254"/>
              <a:gd name="connsiteX24" fmla="*/ 1885108 w 3083828"/>
              <a:gd name="connsiteY24" fmla="*/ 496389 h 1269254"/>
              <a:gd name="connsiteX25" fmla="*/ 1858982 w 3083828"/>
              <a:gd name="connsiteY25" fmla="*/ 548640 h 1269254"/>
              <a:gd name="connsiteX26" fmla="*/ 1937359 w 3083828"/>
              <a:gd name="connsiteY26" fmla="*/ 561703 h 1269254"/>
              <a:gd name="connsiteX27" fmla="*/ 2002673 w 3083828"/>
              <a:gd name="connsiteY27" fmla="*/ 470263 h 1269254"/>
              <a:gd name="connsiteX28" fmla="*/ 2041862 w 3083828"/>
              <a:gd name="connsiteY28" fmla="*/ 457200 h 1269254"/>
              <a:gd name="connsiteX29" fmla="*/ 2054925 w 3083828"/>
              <a:gd name="connsiteY29" fmla="*/ 666206 h 1269254"/>
              <a:gd name="connsiteX30" fmla="*/ 2094113 w 3083828"/>
              <a:gd name="connsiteY30" fmla="*/ 640080 h 1269254"/>
              <a:gd name="connsiteX31" fmla="*/ 2133302 w 3083828"/>
              <a:gd name="connsiteY31" fmla="*/ 587829 h 1269254"/>
              <a:gd name="connsiteX32" fmla="*/ 2146365 w 3083828"/>
              <a:gd name="connsiteY32" fmla="*/ 444138 h 1269254"/>
              <a:gd name="connsiteX33" fmla="*/ 2185553 w 3083828"/>
              <a:gd name="connsiteY33" fmla="*/ 378823 h 1269254"/>
              <a:gd name="connsiteX34" fmla="*/ 2198616 w 3083828"/>
              <a:gd name="connsiteY34" fmla="*/ 287383 h 1269254"/>
              <a:gd name="connsiteX35" fmla="*/ 2237805 w 3083828"/>
              <a:gd name="connsiteY35" fmla="*/ 378823 h 1269254"/>
              <a:gd name="connsiteX36" fmla="*/ 2250868 w 3083828"/>
              <a:gd name="connsiteY36" fmla="*/ 457200 h 1269254"/>
              <a:gd name="connsiteX37" fmla="*/ 2290056 w 3083828"/>
              <a:gd name="connsiteY37" fmla="*/ 483326 h 1269254"/>
              <a:gd name="connsiteX38" fmla="*/ 2303119 w 3083828"/>
              <a:gd name="connsiteY38" fmla="*/ 561703 h 1269254"/>
              <a:gd name="connsiteX39" fmla="*/ 2342308 w 3083828"/>
              <a:gd name="connsiteY39" fmla="*/ 470263 h 1269254"/>
              <a:gd name="connsiteX40" fmla="*/ 2420685 w 3083828"/>
              <a:gd name="connsiteY40" fmla="*/ 274320 h 1269254"/>
              <a:gd name="connsiteX41" fmla="*/ 2446811 w 3083828"/>
              <a:gd name="connsiteY41" fmla="*/ 195943 h 1269254"/>
              <a:gd name="connsiteX42" fmla="*/ 2472936 w 3083828"/>
              <a:gd name="connsiteY42" fmla="*/ 143692 h 1269254"/>
              <a:gd name="connsiteX43" fmla="*/ 2499062 w 3083828"/>
              <a:gd name="connsiteY43" fmla="*/ 404949 h 1269254"/>
              <a:gd name="connsiteX44" fmla="*/ 2512125 w 3083828"/>
              <a:gd name="connsiteY44" fmla="*/ 339635 h 1269254"/>
              <a:gd name="connsiteX45" fmla="*/ 2551313 w 3083828"/>
              <a:gd name="connsiteY45" fmla="*/ 209006 h 1269254"/>
              <a:gd name="connsiteX46" fmla="*/ 2577439 w 3083828"/>
              <a:gd name="connsiteY46" fmla="*/ 156755 h 1269254"/>
              <a:gd name="connsiteX47" fmla="*/ 2616628 w 3083828"/>
              <a:gd name="connsiteY47" fmla="*/ 117566 h 1269254"/>
              <a:gd name="connsiteX48" fmla="*/ 2681942 w 3083828"/>
              <a:gd name="connsiteY48" fmla="*/ 65315 h 1269254"/>
              <a:gd name="connsiteX49" fmla="*/ 2734193 w 3083828"/>
              <a:gd name="connsiteY49" fmla="*/ 0 h 1269254"/>
              <a:gd name="connsiteX50" fmla="*/ 2760319 w 3083828"/>
              <a:gd name="connsiteY50" fmla="*/ 65315 h 1269254"/>
              <a:gd name="connsiteX51" fmla="*/ 2747256 w 3083828"/>
              <a:gd name="connsiteY51" fmla="*/ 169818 h 1269254"/>
              <a:gd name="connsiteX52" fmla="*/ 2734193 w 3083828"/>
              <a:gd name="connsiteY52" fmla="*/ 313509 h 1269254"/>
              <a:gd name="connsiteX53" fmla="*/ 2812571 w 3083828"/>
              <a:gd name="connsiteY53" fmla="*/ 300446 h 1269254"/>
              <a:gd name="connsiteX54" fmla="*/ 2851759 w 3083828"/>
              <a:gd name="connsiteY54" fmla="*/ 287383 h 1269254"/>
              <a:gd name="connsiteX55" fmla="*/ 2982388 w 3083828"/>
              <a:gd name="connsiteY55" fmla="*/ 182880 h 1269254"/>
              <a:gd name="connsiteX56" fmla="*/ 3034639 w 3083828"/>
              <a:gd name="connsiteY56" fmla="*/ 143692 h 1269254"/>
              <a:gd name="connsiteX57" fmla="*/ 3073828 w 3083828"/>
              <a:gd name="connsiteY57" fmla="*/ 117566 h 1269254"/>
              <a:gd name="connsiteX58" fmla="*/ 3060765 w 3083828"/>
              <a:gd name="connsiteY58" fmla="*/ 182880 h 1269254"/>
              <a:gd name="connsiteX59" fmla="*/ 3047702 w 3083828"/>
              <a:gd name="connsiteY59" fmla="*/ 404949 h 1269254"/>
              <a:gd name="connsiteX60" fmla="*/ 3083575 w 3083828"/>
              <a:gd name="connsiteY60" fmla="*/ 418012 h 1269254"/>
              <a:gd name="connsiteX61" fmla="*/ 3008513 w 3083828"/>
              <a:gd name="connsiteY61" fmla="*/ 613955 h 1269254"/>
              <a:gd name="connsiteX62" fmla="*/ 3042681 w 3083828"/>
              <a:gd name="connsiteY62" fmla="*/ 653143 h 1269254"/>
              <a:gd name="connsiteX63" fmla="*/ 3034639 w 3083828"/>
              <a:gd name="connsiteY63" fmla="*/ 1005840 h 1269254"/>
              <a:gd name="connsiteX64" fmla="*/ 3047702 w 3083828"/>
              <a:gd name="connsiteY64" fmla="*/ 1058092 h 1269254"/>
              <a:gd name="connsiteX65" fmla="*/ 3060765 w 3083828"/>
              <a:gd name="connsiteY65" fmla="*/ 1123406 h 1269254"/>
              <a:gd name="connsiteX66" fmla="*/ 3047702 w 3083828"/>
              <a:gd name="connsiteY66" fmla="*/ 1162595 h 1269254"/>
              <a:gd name="connsiteX67" fmla="*/ 3008513 w 3083828"/>
              <a:gd name="connsiteY67" fmla="*/ 1175658 h 1269254"/>
              <a:gd name="connsiteX68" fmla="*/ 2969325 w 3083828"/>
              <a:gd name="connsiteY68" fmla="*/ 1201783 h 1269254"/>
              <a:gd name="connsiteX69" fmla="*/ 2812571 w 3083828"/>
              <a:gd name="connsiteY69" fmla="*/ 1227909 h 1269254"/>
              <a:gd name="connsiteX70" fmla="*/ 2773382 w 3083828"/>
              <a:gd name="connsiteY70" fmla="*/ 1240972 h 1269254"/>
              <a:gd name="connsiteX71" fmla="*/ 1631804 w 3083828"/>
              <a:gd name="connsiteY71" fmla="*/ 1213922 h 1269254"/>
              <a:gd name="connsiteX72" fmla="*/ 854595 w 3083828"/>
              <a:gd name="connsiteY72" fmla="*/ 1234229 h 1269254"/>
              <a:gd name="connsiteX73" fmla="*/ 696388 w 3083828"/>
              <a:gd name="connsiteY73" fmla="*/ 1240972 h 1269254"/>
              <a:gd name="connsiteX74" fmla="*/ 264848 w 3083828"/>
              <a:gd name="connsiteY74" fmla="*/ 1267098 h 1269254"/>
              <a:gd name="connsiteX75" fmla="*/ 72 w 3083828"/>
              <a:gd name="connsiteY75" fmla="*/ 1242159 h 1269254"/>
              <a:gd name="connsiteX76" fmla="*/ 278376 w 3083828"/>
              <a:gd name="connsiteY76" fmla="*/ 1162595 h 1269254"/>
              <a:gd name="connsiteX77" fmla="*/ 265313 w 3083828"/>
              <a:gd name="connsiteY77" fmla="*/ 1123406 h 1269254"/>
              <a:gd name="connsiteX78" fmla="*/ 369816 w 3083828"/>
              <a:gd name="connsiteY78" fmla="*/ 1110343 h 1269254"/>
              <a:gd name="connsiteX79" fmla="*/ 409005 w 3083828"/>
              <a:gd name="connsiteY79" fmla="*/ 1097280 h 1269254"/>
              <a:gd name="connsiteX80" fmla="*/ 644136 w 3083828"/>
              <a:gd name="connsiteY80" fmla="*/ 1097280 h 1269254"/>
              <a:gd name="connsiteX0" fmla="*/ 526571 w 3083828"/>
              <a:gd name="connsiteY0" fmla="*/ 1123406 h 1269254"/>
              <a:gd name="connsiteX1" fmla="*/ 787828 w 3083828"/>
              <a:gd name="connsiteY1" fmla="*/ 1084218 h 1269254"/>
              <a:gd name="connsiteX2" fmla="*/ 813953 w 3083828"/>
              <a:gd name="connsiteY2" fmla="*/ 1031966 h 1269254"/>
              <a:gd name="connsiteX3" fmla="*/ 879268 w 3083828"/>
              <a:gd name="connsiteY3" fmla="*/ 875212 h 1269254"/>
              <a:gd name="connsiteX4" fmla="*/ 892331 w 3083828"/>
              <a:gd name="connsiteY4" fmla="*/ 783772 h 1269254"/>
              <a:gd name="connsiteX5" fmla="*/ 944582 w 3083828"/>
              <a:gd name="connsiteY5" fmla="*/ 757646 h 1269254"/>
              <a:gd name="connsiteX6" fmla="*/ 983771 w 3083828"/>
              <a:gd name="connsiteY6" fmla="*/ 836023 h 1269254"/>
              <a:gd name="connsiteX7" fmla="*/ 996833 w 3083828"/>
              <a:gd name="connsiteY7" fmla="*/ 1018903 h 1269254"/>
              <a:gd name="connsiteX8" fmla="*/ 1036022 w 3083828"/>
              <a:gd name="connsiteY8" fmla="*/ 1005840 h 1269254"/>
              <a:gd name="connsiteX9" fmla="*/ 1049085 w 3083828"/>
              <a:gd name="connsiteY9" fmla="*/ 966652 h 1269254"/>
              <a:gd name="connsiteX10" fmla="*/ 1075211 w 3083828"/>
              <a:gd name="connsiteY10" fmla="*/ 849086 h 1269254"/>
              <a:gd name="connsiteX11" fmla="*/ 1140525 w 3083828"/>
              <a:gd name="connsiteY11" fmla="*/ 718458 h 1269254"/>
              <a:gd name="connsiteX12" fmla="*/ 1137619 w 3083828"/>
              <a:gd name="connsiteY12" fmla="*/ 923694 h 1269254"/>
              <a:gd name="connsiteX13" fmla="*/ 1253494 w 3083828"/>
              <a:gd name="connsiteY13" fmla="*/ 655360 h 1269254"/>
              <a:gd name="connsiteX14" fmla="*/ 1284216 w 3083828"/>
              <a:gd name="connsiteY14" fmla="*/ 731520 h 1269254"/>
              <a:gd name="connsiteX15" fmla="*/ 1323405 w 3083828"/>
              <a:gd name="connsiteY15" fmla="*/ 692332 h 1269254"/>
              <a:gd name="connsiteX16" fmla="*/ 1388719 w 3083828"/>
              <a:gd name="connsiteY16" fmla="*/ 640080 h 1269254"/>
              <a:gd name="connsiteX17" fmla="*/ 1454033 w 3083828"/>
              <a:gd name="connsiteY17" fmla="*/ 613955 h 1269254"/>
              <a:gd name="connsiteX18" fmla="*/ 1493222 w 3083828"/>
              <a:gd name="connsiteY18" fmla="*/ 587829 h 1269254"/>
              <a:gd name="connsiteX19" fmla="*/ 1480159 w 3083828"/>
              <a:gd name="connsiteY19" fmla="*/ 718458 h 1269254"/>
              <a:gd name="connsiteX20" fmla="*/ 1467096 w 3083828"/>
              <a:gd name="connsiteY20" fmla="*/ 783772 h 1269254"/>
              <a:gd name="connsiteX21" fmla="*/ 1571599 w 3083828"/>
              <a:gd name="connsiteY21" fmla="*/ 744583 h 1269254"/>
              <a:gd name="connsiteX22" fmla="*/ 1676102 w 3083828"/>
              <a:gd name="connsiteY22" fmla="*/ 627018 h 1269254"/>
              <a:gd name="connsiteX23" fmla="*/ 1793668 w 3083828"/>
              <a:gd name="connsiteY23" fmla="*/ 561703 h 1269254"/>
              <a:gd name="connsiteX24" fmla="*/ 1885108 w 3083828"/>
              <a:gd name="connsiteY24" fmla="*/ 496389 h 1269254"/>
              <a:gd name="connsiteX25" fmla="*/ 1858982 w 3083828"/>
              <a:gd name="connsiteY25" fmla="*/ 548640 h 1269254"/>
              <a:gd name="connsiteX26" fmla="*/ 1937359 w 3083828"/>
              <a:gd name="connsiteY26" fmla="*/ 561703 h 1269254"/>
              <a:gd name="connsiteX27" fmla="*/ 2002673 w 3083828"/>
              <a:gd name="connsiteY27" fmla="*/ 470263 h 1269254"/>
              <a:gd name="connsiteX28" fmla="*/ 2041862 w 3083828"/>
              <a:gd name="connsiteY28" fmla="*/ 457200 h 1269254"/>
              <a:gd name="connsiteX29" fmla="*/ 2054925 w 3083828"/>
              <a:gd name="connsiteY29" fmla="*/ 666206 h 1269254"/>
              <a:gd name="connsiteX30" fmla="*/ 2094113 w 3083828"/>
              <a:gd name="connsiteY30" fmla="*/ 640080 h 1269254"/>
              <a:gd name="connsiteX31" fmla="*/ 2133302 w 3083828"/>
              <a:gd name="connsiteY31" fmla="*/ 587829 h 1269254"/>
              <a:gd name="connsiteX32" fmla="*/ 2146365 w 3083828"/>
              <a:gd name="connsiteY32" fmla="*/ 444138 h 1269254"/>
              <a:gd name="connsiteX33" fmla="*/ 2185553 w 3083828"/>
              <a:gd name="connsiteY33" fmla="*/ 378823 h 1269254"/>
              <a:gd name="connsiteX34" fmla="*/ 2198616 w 3083828"/>
              <a:gd name="connsiteY34" fmla="*/ 287383 h 1269254"/>
              <a:gd name="connsiteX35" fmla="*/ 2237805 w 3083828"/>
              <a:gd name="connsiteY35" fmla="*/ 378823 h 1269254"/>
              <a:gd name="connsiteX36" fmla="*/ 2250868 w 3083828"/>
              <a:gd name="connsiteY36" fmla="*/ 457200 h 1269254"/>
              <a:gd name="connsiteX37" fmla="*/ 2290056 w 3083828"/>
              <a:gd name="connsiteY37" fmla="*/ 483326 h 1269254"/>
              <a:gd name="connsiteX38" fmla="*/ 2303119 w 3083828"/>
              <a:gd name="connsiteY38" fmla="*/ 561703 h 1269254"/>
              <a:gd name="connsiteX39" fmla="*/ 2342308 w 3083828"/>
              <a:gd name="connsiteY39" fmla="*/ 470263 h 1269254"/>
              <a:gd name="connsiteX40" fmla="*/ 2420685 w 3083828"/>
              <a:gd name="connsiteY40" fmla="*/ 274320 h 1269254"/>
              <a:gd name="connsiteX41" fmla="*/ 2446811 w 3083828"/>
              <a:gd name="connsiteY41" fmla="*/ 195943 h 1269254"/>
              <a:gd name="connsiteX42" fmla="*/ 2472936 w 3083828"/>
              <a:gd name="connsiteY42" fmla="*/ 143692 h 1269254"/>
              <a:gd name="connsiteX43" fmla="*/ 2499062 w 3083828"/>
              <a:gd name="connsiteY43" fmla="*/ 404949 h 1269254"/>
              <a:gd name="connsiteX44" fmla="*/ 2512125 w 3083828"/>
              <a:gd name="connsiteY44" fmla="*/ 339635 h 1269254"/>
              <a:gd name="connsiteX45" fmla="*/ 2551313 w 3083828"/>
              <a:gd name="connsiteY45" fmla="*/ 209006 h 1269254"/>
              <a:gd name="connsiteX46" fmla="*/ 2577439 w 3083828"/>
              <a:gd name="connsiteY46" fmla="*/ 156755 h 1269254"/>
              <a:gd name="connsiteX47" fmla="*/ 2616628 w 3083828"/>
              <a:gd name="connsiteY47" fmla="*/ 117566 h 1269254"/>
              <a:gd name="connsiteX48" fmla="*/ 2681942 w 3083828"/>
              <a:gd name="connsiteY48" fmla="*/ 65315 h 1269254"/>
              <a:gd name="connsiteX49" fmla="*/ 2734193 w 3083828"/>
              <a:gd name="connsiteY49" fmla="*/ 0 h 1269254"/>
              <a:gd name="connsiteX50" fmla="*/ 2760319 w 3083828"/>
              <a:gd name="connsiteY50" fmla="*/ 65315 h 1269254"/>
              <a:gd name="connsiteX51" fmla="*/ 2747256 w 3083828"/>
              <a:gd name="connsiteY51" fmla="*/ 169818 h 1269254"/>
              <a:gd name="connsiteX52" fmla="*/ 2734193 w 3083828"/>
              <a:gd name="connsiteY52" fmla="*/ 313509 h 1269254"/>
              <a:gd name="connsiteX53" fmla="*/ 2812571 w 3083828"/>
              <a:gd name="connsiteY53" fmla="*/ 300446 h 1269254"/>
              <a:gd name="connsiteX54" fmla="*/ 2851759 w 3083828"/>
              <a:gd name="connsiteY54" fmla="*/ 287383 h 1269254"/>
              <a:gd name="connsiteX55" fmla="*/ 2982388 w 3083828"/>
              <a:gd name="connsiteY55" fmla="*/ 182880 h 1269254"/>
              <a:gd name="connsiteX56" fmla="*/ 3034639 w 3083828"/>
              <a:gd name="connsiteY56" fmla="*/ 143692 h 1269254"/>
              <a:gd name="connsiteX57" fmla="*/ 3073828 w 3083828"/>
              <a:gd name="connsiteY57" fmla="*/ 117566 h 1269254"/>
              <a:gd name="connsiteX58" fmla="*/ 3060765 w 3083828"/>
              <a:gd name="connsiteY58" fmla="*/ 182880 h 1269254"/>
              <a:gd name="connsiteX59" fmla="*/ 3047702 w 3083828"/>
              <a:gd name="connsiteY59" fmla="*/ 404949 h 1269254"/>
              <a:gd name="connsiteX60" fmla="*/ 3083575 w 3083828"/>
              <a:gd name="connsiteY60" fmla="*/ 418012 h 1269254"/>
              <a:gd name="connsiteX61" fmla="*/ 3008513 w 3083828"/>
              <a:gd name="connsiteY61" fmla="*/ 613955 h 1269254"/>
              <a:gd name="connsiteX62" fmla="*/ 3042681 w 3083828"/>
              <a:gd name="connsiteY62" fmla="*/ 653143 h 1269254"/>
              <a:gd name="connsiteX63" fmla="*/ 3034639 w 3083828"/>
              <a:gd name="connsiteY63" fmla="*/ 1005840 h 1269254"/>
              <a:gd name="connsiteX64" fmla="*/ 3047702 w 3083828"/>
              <a:gd name="connsiteY64" fmla="*/ 1058092 h 1269254"/>
              <a:gd name="connsiteX65" fmla="*/ 3060765 w 3083828"/>
              <a:gd name="connsiteY65" fmla="*/ 1123406 h 1269254"/>
              <a:gd name="connsiteX66" fmla="*/ 3047702 w 3083828"/>
              <a:gd name="connsiteY66" fmla="*/ 1162595 h 1269254"/>
              <a:gd name="connsiteX67" fmla="*/ 3008513 w 3083828"/>
              <a:gd name="connsiteY67" fmla="*/ 1175658 h 1269254"/>
              <a:gd name="connsiteX68" fmla="*/ 2969325 w 3083828"/>
              <a:gd name="connsiteY68" fmla="*/ 1201783 h 1269254"/>
              <a:gd name="connsiteX69" fmla="*/ 2812571 w 3083828"/>
              <a:gd name="connsiteY69" fmla="*/ 1227909 h 1269254"/>
              <a:gd name="connsiteX70" fmla="*/ 2773382 w 3083828"/>
              <a:gd name="connsiteY70" fmla="*/ 1240972 h 1269254"/>
              <a:gd name="connsiteX71" fmla="*/ 1631804 w 3083828"/>
              <a:gd name="connsiteY71" fmla="*/ 1213922 h 1269254"/>
              <a:gd name="connsiteX72" fmla="*/ 854595 w 3083828"/>
              <a:gd name="connsiteY72" fmla="*/ 1234229 h 1269254"/>
              <a:gd name="connsiteX73" fmla="*/ 696388 w 3083828"/>
              <a:gd name="connsiteY73" fmla="*/ 1240972 h 1269254"/>
              <a:gd name="connsiteX74" fmla="*/ 264848 w 3083828"/>
              <a:gd name="connsiteY74" fmla="*/ 1267098 h 1269254"/>
              <a:gd name="connsiteX75" fmla="*/ 72 w 3083828"/>
              <a:gd name="connsiteY75" fmla="*/ 1242159 h 1269254"/>
              <a:gd name="connsiteX76" fmla="*/ 278376 w 3083828"/>
              <a:gd name="connsiteY76" fmla="*/ 1162595 h 1269254"/>
              <a:gd name="connsiteX77" fmla="*/ 265313 w 3083828"/>
              <a:gd name="connsiteY77" fmla="*/ 1123406 h 1269254"/>
              <a:gd name="connsiteX78" fmla="*/ 411183 w 3083828"/>
              <a:gd name="connsiteY78" fmla="*/ 1174714 h 1269254"/>
              <a:gd name="connsiteX79" fmla="*/ 409005 w 3083828"/>
              <a:gd name="connsiteY79" fmla="*/ 1097280 h 1269254"/>
              <a:gd name="connsiteX80" fmla="*/ 644136 w 3083828"/>
              <a:gd name="connsiteY80" fmla="*/ 1097280 h 1269254"/>
              <a:gd name="connsiteX0" fmla="*/ 526571 w 3083828"/>
              <a:gd name="connsiteY0" fmla="*/ 1123406 h 1269254"/>
              <a:gd name="connsiteX1" fmla="*/ 787828 w 3083828"/>
              <a:gd name="connsiteY1" fmla="*/ 1084218 h 1269254"/>
              <a:gd name="connsiteX2" fmla="*/ 813953 w 3083828"/>
              <a:gd name="connsiteY2" fmla="*/ 1031966 h 1269254"/>
              <a:gd name="connsiteX3" fmla="*/ 879268 w 3083828"/>
              <a:gd name="connsiteY3" fmla="*/ 875212 h 1269254"/>
              <a:gd name="connsiteX4" fmla="*/ 892331 w 3083828"/>
              <a:gd name="connsiteY4" fmla="*/ 783772 h 1269254"/>
              <a:gd name="connsiteX5" fmla="*/ 944582 w 3083828"/>
              <a:gd name="connsiteY5" fmla="*/ 757646 h 1269254"/>
              <a:gd name="connsiteX6" fmla="*/ 983771 w 3083828"/>
              <a:gd name="connsiteY6" fmla="*/ 836023 h 1269254"/>
              <a:gd name="connsiteX7" fmla="*/ 996833 w 3083828"/>
              <a:gd name="connsiteY7" fmla="*/ 1018903 h 1269254"/>
              <a:gd name="connsiteX8" fmla="*/ 1036022 w 3083828"/>
              <a:gd name="connsiteY8" fmla="*/ 1005840 h 1269254"/>
              <a:gd name="connsiteX9" fmla="*/ 1049085 w 3083828"/>
              <a:gd name="connsiteY9" fmla="*/ 966652 h 1269254"/>
              <a:gd name="connsiteX10" fmla="*/ 1075211 w 3083828"/>
              <a:gd name="connsiteY10" fmla="*/ 849086 h 1269254"/>
              <a:gd name="connsiteX11" fmla="*/ 1140525 w 3083828"/>
              <a:gd name="connsiteY11" fmla="*/ 718458 h 1269254"/>
              <a:gd name="connsiteX12" fmla="*/ 1137619 w 3083828"/>
              <a:gd name="connsiteY12" fmla="*/ 923694 h 1269254"/>
              <a:gd name="connsiteX13" fmla="*/ 1253494 w 3083828"/>
              <a:gd name="connsiteY13" fmla="*/ 655360 h 1269254"/>
              <a:gd name="connsiteX14" fmla="*/ 1284216 w 3083828"/>
              <a:gd name="connsiteY14" fmla="*/ 731520 h 1269254"/>
              <a:gd name="connsiteX15" fmla="*/ 1323405 w 3083828"/>
              <a:gd name="connsiteY15" fmla="*/ 692332 h 1269254"/>
              <a:gd name="connsiteX16" fmla="*/ 1388719 w 3083828"/>
              <a:gd name="connsiteY16" fmla="*/ 640080 h 1269254"/>
              <a:gd name="connsiteX17" fmla="*/ 1454033 w 3083828"/>
              <a:gd name="connsiteY17" fmla="*/ 613955 h 1269254"/>
              <a:gd name="connsiteX18" fmla="*/ 1493222 w 3083828"/>
              <a:gd name="connsiteY18" fmla="*/ 587829 h 1269254"/>
              <a:gd name="connsiteX19" fmla="*/ 1480159 w 3083828"/>
              <a:gd name="connsiteY19" fmla="*/ 718458 h 1269254"/>
              <a:gd name="connsiteX20" fmla="*/ 1467096 w 3083828"/>
              <a:gd name="connsiteY20" fmla="*/ 783772 h 1269254"/>
              <a:gd name="connsiteX21" fmla="*/ 1571599 w 3083828"/>
              <a:gd name="connsiteY21" fmla="*/ 744583 h 1269254"/>
              <a:gd name="connsiteX22" fmla="*/ 1676102 w 3083828"/>
              <a:gd name="connsiteY22" fmla="*/ 627018 h 1269254"/>
              <a:gd name="connsiteX23" fmla="*/ 1793668 w 3083828"/>
              <a:gd name="connsiteY23" fmla="*/ 561703 h 1269254"/>
              <a:gd name="connsiteX24" fmla="*/ 1885108 w 3083828"/>
              <a:gd name="connsiteY24" fmla="*/ 496389 h 1269254"/>
              <a:gd name="connsiteX25" fmla="*/ 1858982 w 3083828"/>
              <a:gd name="connsiteY25" fmla="*/ 548640 h 1269254"/>
              <a:gd name="connsiteX26" fmla="*/ 1937359 w 3083828"/>
              <a:gd name="connsiteY26" fmla="*/ 561703 h 1269254"/>
              <a:gd name="connsiteX27" fmla="*/ 2002673 w 3083828"/>
              <a:gd name="connsiteY27" fmla="*/ 470263 h 1269254"/>
              <a:gd name="connsiteX28" fmla="*/ 2041862 w 3083828"/>
              <a:gd name="connsiteY28" fmla="*/ 457200 h 1269254"/>
              <a:gd name="connsiteX29" fmla="*/ 2054925 w 3083828"/>
              <a:gd name="connsiteY29" fmla="*/ 666206 h 1269254"/>
              <a:gd name="connsiteX30" fmla="*/ 2094113 w 3083828"/>
              <a:gd name="connsiteY30" fmla="*/ 640080 h 1269254"/>
              <a:gd name="connsiteX31" fmla="*/ 2133302 w 3083828"/>
              <a:gd name="connsiteY31" fmla="*/ 587829 h 1269254"/>
              <a:gd name="connsiteX32" fmla="*/ 2146365 w 3083828"/>
              <a:gd name="connsiteY32" fmla="*/ 444138 h 1269254"/>
              <a:gd name="connsiteX33" fmla="*/ 2185553 w 3083828"/>
              <a:gd name="connsiteY33" fmla="*/ 378823 h 1269254"/>
              <a:gd name="connsiteX34" fmla="*/ 2198616 w 3083828"/>
              <a:gd name="connsiteY34" fmla="*/ 287383 h 1269254"/>
              <a:gd name="connsiteX35" fmla="*/ 2237805 w 3083828"/>
              <a:gd name="connsiteY35" fmla="*/ 378823 h 1269254"/>
              <a:gd name="connsiteX36" fmla="*/ 2250868 w 3083828"/>
              <a:gd name="connsiteY36" fmla="*/ 457200 h 1269254"/>
              <a:gd name="connsiteX37" fmla="*/ 2290056 w 3083828"/>
              <a:gd name="connsiteY37" fmla="*/ 483326 h 1269254"/>
              <a:gd name="connsiteX38" fmla="*/ 2303119 w 3083828"/>
              <a:gd name="connsiteY38" fmla="*/ 561703 h 1269254"/>
              <a:gd name="connsiteX39" fmla="*/ 2342308 w 3083828"/>
              <a:gd name="connsiteY39" fmla="*/ 470263 h 1269254"/>
              <a:gd name="connsiteX40" fmla="*/ 2420685 w 3083828"/>
              <a:gd name="connsiteY40" fmla="*/ 274320 h 1269254"/>
              <a:gd name="connsiteX41" fmla="*/ 2446811 w 3083828"/>
              <a:gd name="connsiteY41" fmla="*/ 195943 h 1269254"/>
              <a:gd name="connsiteX42" fmla="*/ 2472936 w 3083828"/>
              <a:gd name="connsiteY42" fmla="*/ 143692 h 1269254"/>
              <a:gd name="connsiteX43" fmla="*/ 2499062 w 3083828"/>
              <a:gd name="connsiteY43" fmla="*/ 404949 h 1269254"/>
              <a:gd name="connsiteX44" fmla="*/ 2512125 w 3083828"/>
              <a:gd name="connsiteY44" fmla="*/ 339635 h 1269254"/>
              <a:gd name="connsiteX45" fmla="*/ 2551313 w 3083828"/>
              <a:gd name="connsiteY45" fmla="*/ 209006 h 1269254"/>
              <a:gd name="connsiteX46" fmla="*/ 2577439 w 3083828"/>
              <a:gd name="connsiteY46" fmla="*/ 156755 h 1269254"/>
              <a:gd name="connsiteX47" fmla="*/ 2616628 w 3083828"/>
              <a:gd name="connsiteY47" fmla="*/ 117566 h 1269254"/>
              <a:gd name="connsiteX48" fmla="*/ 2681942 w 3083828"/>
              <a:gd name="connsiteY48" fmla="*/ 65315 h 1269254"/>
              <a:gd name="connsiteX49" fmla="*/ 2734193 w 3083828"/>
              <a:gd name="connsiteY49" fmla="*/ 0 h 1269254"/>
              <a:gd name="connsiteX50" fmla="*/ 2760319 w 3083828"/>
              <a:gd name="connsiteY50" fmla="*/ 65315 h 1269254"/>
              <a:gd name="connsiteX51" fmla="*/ 2747256 w 3083828"/>
              <a:gd name="connsiteY51" fmla="*/ 169818 h 1269254"/>
              <a:gd name="connsiteX52" fmla="*/ 2734193 w 3083828"/>
              <a:gd name="connsiteY52" fmla="*/ 313509 h 1269254"/>
              <a:gd name="connsiteX53" fmla="*/ 2812571 w 3083828"/>
              <a:gd name="connsiteY53" fmla="*/ 300446 h 1269254"/>
              <a:gd name="connsiteX54" fmla="*/ 2851759 w 3083828"/>
              <a:gd name="connsiteY54" fmla="*/ 287383 h 1269254"/>
              <a:gd name="connsiteX55" fmla="*/ 2982388 w 3083828"/>
              <a:gd name="connsiteY55" fmla="*/ 182880 h 1269254"/>
              <a:gd name="connsiteX56" fmla="*/ 3034639 w 3083828"/>
              <a:gd name="connsiteY56" fmla="*/ 143692 h 1269254"/>
              <a:gd name="connsiteX57" fmla="*/ 3073828 w 3083828"/>
              <a:gd name="connsiteY57" fmla="*/ 117566 h 1269254"/>
              <a:gd name="connsiteX58" fmla="*/ 3060765 w 3083828"/>
              <a:gd name="connsiteY58" fmla="*/ 182880 h 1269254"/>
              <a:gd name="connsiteX59" fmla="*/ 3047702 w 3083828"/>
              <a:gd name="connsiteY59" fmla="*/ 404949 h 1269254"/>
              <a:gd name="connsiteX60" fmla="*/ 3083575 w 3083828"/>
              <a:gd name="connsiteY60" fmla="*/ 418012 h 1269254"/>
              <a:gd name="connsiteX61" fmla="*/ 3008513 w 3083828"/>
              <a:gd name="connsiteY61" fmla="*/ 613955 h 1269254"/>
              <a:gd name="connsiteX62" fmla="*/ 3042681 w 3083828"/>
              <a:gd name="connsiteY62" fmla="*/ 653143 h 1269254"/>
              <a:gd name="connsiteX63" fmla="*/ 3034639 w 3083828"/>
              <a:gd name="connsiteY63" fmla="*/ 1005840 h 1269254"/>
              <a:gd name="connsiteX64" fmla="*/ 3047702 w 3083828"/>
              <a:gd name="connsiteY64" fmla="*/ 1058092 h 1269254"/>
              <a:gd name="connsiteX65" fmla="*/ 3060765 w 3083828"/>
              <a:gd name="connsiteY65" fmla="*/ 1123406 h 1269254"/>
              <a:gd name="connsiteX66" fmla="*/ 3047702 w 3083828"/>
              <a:gd name="connsiteY66" fmla="*/ 1162595 h 1269254"/>
              <a:gd name="connsiteX67" fmla="*/ 3008513 w 3083828"/>
              <a:gd name="connsiteY67" fmla="*/ 1175658 h 1269254"/>
              <a:gd name="connsiteX68" fmla="*/ 2969325 w 3083828"/>
              <a:gd name="connsiteY68" fmla="*/ 1201783 h 1269254"/>
              <a:gd name="connsiteX69" fmla="*/ 2812571 w 3083828"/>
              <a:gd name="connsiteY69" fmla="*/ 1227909 h 1269254"/>
              <a:gd name="connsiteX70" fmla="*/ 2773382 w 3083828"/>
              <a:gd name="connsiteY70" fmla="*/ 1240972 h 1269254"/>
              <a:gd name="connsiteX71" fmla="*/ 1631804 w 3083828"/>
              <a:gd name="connsiteY71" fmla="*/ 1213922 h 1269254"/>
              <a:gd name="connsiteX72" fmla="*/ 854595 w 3083828"/>
              <a:gd name="connsiteY72" fmla="*/ 1234229 h 1269254"/>
              <a:gd name="connsiteX73" fmla="*/ 696388 w 3083828"/>
              <a:gd name="connsiteY73" fmla="*/ 1240972 h 1269254"/>
              <a:gd name="connsiteX74" fmla="*/ 264848 w 3083828"/>
              <a:gd name="connsiteY74" fmla="*/ 1267098 h 1269254"/>
              <a:gd name="connsiteX75" fmla="*/ 72 w 3083828"/>
              <a:gd name="connsiteY75" fmla="*/ 1242159 h 1269254"/>
              <a:gd name="connsiteX76" fmla="*/ 278376 w 3083828"/>
              <a:gd name="connsiteY76" fmla="*/ 1162595 h 1269254"/>
              <a:gd name="connsiteX77" fmla="*/ 265313 w 3083828"/>
              <a:gd name="connsiteY77" fmla="*/ 1123406 h 1269254"/>
              <a:gd name="connsiteX78" fmla="*/ 411183 w 3083828"/>
              <a:gd name="connsiteY78" fmla="*/ 1174714 h 1269254"/>
              <a:gd name="connsiteX79" fmla="*/ 514723 w 3083828"/>
              <a:gd name="connsiteY79" fmla="*/ 1156701 h 1269254"/>
              <a:gd name="connsiteX80" fmla="*/ 644136 w 3083828"/>
              <a:gd name="connsiteY80" fmla="*/ 1097280 h 1269254"/>
              <a:gd name="connsiteX0" fmla="*/ 526571 w 3083828"/>
              <a:gd name="connsiteY0" fmla="*/ 1123406 h 1269254"/>
              <a:gd name="connsiteX1" fmla="*/ 787828 w 3083828"/>
              <a:gd name="connsiteY1" fmla="*/ 1084218 h 1269254"/>
              <a:gd name="connsiteX2" fmla="*/ 813953 w 3083828"/>
              <a:gd name="connsiteY2" fmla="*/ 1031966 h 1269254"/>
              <a:gd name="connsiteX3" fmla="*/ 879268 w 3083828"/>
              <a:gd name="connsiteY3" fmla="*/ 875212 h 1269254"/>
              <a:gd name="connsiteX4" fmla="*/ 892331 w 3083828"/>
              <a:gd name="connsiteY4" fmla="*/ 783772 h 1269254"/>
              <a:gd name="connsiteX5" fmla="*/ 848057 w 3083828"/>
              <a:gd name="connsiteY5" fmla="*/ 713080 h 1269254"/>
              <a:gd name="connsiteX6" fmla="*/ 983771 w 3083828"/>
              <a:gd name="connsiteY6" fmla="*/ 836023 h 1269254"/>
              <a:gd name="connsiteX7" fmla="*/ 996833 w 3083828"/>
              <a:gd name="connsiteY7" fmla="*/ 1018903 h 1269254"/>
              <a:gd name="connsiteX8" fmla="*/ 1036022 w 3083828"/>
              <a:gd name="connsiteY8" fmla="*/ 1005840 h 1269254"/>
              <a:gd name="connsiteX9" fmla="*/ 1049085 w 3083828"/>
              <a:gd name="connsiteY9" fmla="*/ 966652 h 1269254"/>
              <a:gd name="connsiteX10" fmla="*/ 1075211 w 3083828"/>
              <a:gd name="connsiteY10" fmla="*/ 849086 h 1269254"/>
              <a:gd name="connsiteX11" fmla="*/ 1140525 w 3083828"/>
              <a:gd name="connsiteY11" fmla="*/ 718458 h 1269254"/>
              <a:gd name="connsiteX12" fmla="*/ 1137619 w 3083828"/>
              <a:gd name="connsiteY12" fmla="*/ 923694 h 1269254"/>
              <a:gd name="connsiteX13" fmla="*/ 1253494 w 3083828"/>
              <a:gd name="connsiteY13" fmla="*/ 655360 h 1269254"/>
              <a:gd name="connsiteX14" fmla="*/ 1284216 w 3083828"/>
              <a:gd name="connsiteY14" fmla="*/ 731520 h 1269254"/>
              <a:gd name="connsiteX15" fmla="*/ 1323405 w 3083828"/>
              <a:gd name="connsiteY15" fmla="*/ 692332 h 1269254"/>
              <a:gd name="connsiteX16" fmla="*/ 1388719 w 3083828"/>
              <a:gd name="connsiteY16" fmla="*/ 640080 h 1269254"/>
              <a:gd name="connsiteX17" fmla="*/ 1454033 w 3083828"/>
              <a:gd name="connsiteY17" fmla="*/ 613955 h 1269254"/>
              <a:gd name="connsiteX18" fmla="*/ 1493222 w 3083828"/>
              <a:gd name="connsiteY18" fmla="*/ 587829 h 1269254"/>
              <a:gd name="connsiteX19" fmla="*/ 1480159 w 3083828"/>
              <a:gd name="connsiteY19" fmla="*/ 718458 h 1269254"/>
              <a:gd name="connsiteX20" fmla="*/ 1467096 w 3083828"/>
              <a:gd name="connsiteY20" fmla="*/ 783772 h 1269254"/>
              <a:gd name="connsiteX21" fmla="*/ 1571599 w 3083828"/>
              <a:gd name="connsiteY21" fmla="*/ 744583 h 1269254"/>
              <a:gd name="connsiteX22" fmla="*/ 1676102 w 3083828"/>
              <a:gd name="connsiteY22" fmla="*/ 627018 h 1269254"/>
              <a:gd name="connsiteX23" fmla="*/ 1793668 w 3083828"/>
              <a:gd name="connsiteY23" fmla="*/ 561703 h 1269254"/>
              <a:gd name="connsiteX24" fmla="*/ 1885108 w 3083828"/>
              <a:gd name="connsiteY24" fmla="*/ 496389 h 1269254"/>
              <a:gd name="connsiteX25" fmla="*/ 1858982 w 3083828"/>
              <a:gd name="connsiteY25" fmla="*/ 548640 h 1269254"/>
              <a:gd name="connsiteX26" fmla="*/ 1937359 w 3083828"/>
              <a:gd name="connsiteY26" fmla="*/ 561703 h 1269254"/>
              <a:gd name="connsiteX27" fmla="*/ 2002673 w 3083828"/>
              <a:gd name="connsiteY27" fmla="*/ 470263 h 1269254"/>
              <a:gd name="connsiteX28" fmla="*/ 2041862 w 3083828"/>
              <a:gd name="connsiteY28" fmla="*/ 457200 h 1269254"/>
              <a:gd name="connsiteX29" fmla="*/ 2054925 w 3083828"/>
              <a:gd name="connsiteY29" fmla="*/ 666206 h 1269254"/>
              <a:gd name="connsiteX30" fmla="*/ 2094113 w 3083828"/>
              <a:gd name="connsiteY30" fmla="*/ 640080 h 1269254"/>
              <a:gd name="connsiteX31" fmla="*/ 2133302 w 3083828"/>
              <a:gd name="connsiteY31" fmla="*/ 587829 h 1269254"/>
              <a:gd name="connsiteX32" fmla="*/ 2146365 w 3083828"/>
              <a:gd name="connsiteY32" fmla="*/ 444138 h 1269254"/>
              <a:gd name="connsiteX33" fmla="*/ 2185553 w 3083828"/>
              <a:gd name="connsiteY33" fmla="*/ 378823 h 1269254"/>
              <a:gd name="connsiteX34" fmla="*/ 2198616 w 3083828"/>
              <a:gd name="connsiteY34" fmla="*/ 287383 h 1269254"/>
              <a:gd name="connsiteX35" fmla="*/ 2237805 w 3083828"/>
              <a:gd name="connsiteY35" fmla="*/ 378823 h 1269254"/>
              <a:gd name="connsiteX36" fmla="*/ 2250868 w 3083828"/>
              <a:gd name="connsiteY36" fmla="*/ 457200 h 1269254"/>
              <a:gd name="connsiteX37" fmla="*/ 2290056 w 3083828"/>
              <a:gd name="connsiteY37" fmla="*/ 483326 h 1269254"/>
              <a:gd name="connsiteX38" fmla="*/ 2303119 w 3083828"/>
              <a:gd name="connsiteY38" fmla="*/ 561703 h 1269254"/>
              <a:gd name="connsiteX39" fmla="*/ 2342308 w 3083828"/>
              <a:gd name="connsiteY39" fmla="*/ 470263 h 1269254"/>
              <a:gd name="connsiteX40" fmla="*/ 2420685 w 3083828"/>
              <a:gd name="connsiteY40" fmla="*/ 274320 h 1269254"/>
              <a:gd name="connsiteX41" fmla="*/ 2446811 w 3083828"/>
              <a:gd name="connsiteY41" fmla="*/ 195943 h 1269254"/>
              <a:gd name="connsiteX42" fmla="*/ 2472936 w 3083828"/>
              <a:gd name="connsiteY42" fmla="*/ 143692 h 1269254"/>
              <a:gd name="connsiteX43" fmla="*/ 2499062 w 3083828"/>
              <a:gd name="connsiteY43" fmla="*/ 404949 h 1269254"/>
              <a:gd name="connsiteX44" fmla="*/ 2512125 w 3083828"/>
              <a:gd name="connsiteY44" fmla="*/ 339635 h 1269254"/>
              <a:gd name="connsiteX45" fmla="*/ 2551313 w 3083828"/>
              <a:gd name="connsiteY45" fmla="*/ 209006 h 1269254"/>
              <a:gd name="connsiteX46" fmla="*/ 2577439 w 3083828"/>
              <a:gd name="connsiteY46" fmla="*/ 156755 h 1269254"/>
              <a:gd name="connsiteX47" fmla="*/ 2616628 w 3083828"/>
              <a:gd name="connsiteY47" fmla="*/ 117566 h 1269254"/>
              <a:gd name="connsiteX48" fmla="*/ 2681942 w 3083828"/>
              <a:gd name="connsiteY48" fmla="*/ 65315 h 1269254"/>
              <a:gd name="connsiteX49" fmla="*/ 2734193 w 3083828"/>
              <a:gd name="connsiteY49" fmla="*/ 0 h 1269254"/>
              <a:gd name="connsiteX50" fmla="*/ 2760319 w 3083828"/>
              <a:gd name="connsiteY50" fmla="*/ 65315 h 1269254"/>
              <a:gd name="connsiteX51" fmla="*/ 2747256 w 3083828"/>
              <a:gd name="connsiteY51" fmla="*/ 169818 h 1269254"/>
              <a:gd name="connsiteX52" fmla="*/ 2734193 w 3083828"/>
              <a:gd name="connsiteY52" fmla="*/ 313509 h 1269254"/>
              <a:gd name="connsiteX53" fmla="*/ 2812571 w 3083828"/>
              <a:gd name="connsiteY53" fmla="*/ 300446 h 1269254"/>
              <a:gd name="connsiteX54" fmla="*/ 2851759 w 3083828"/>
              <a:gd name="connsiteY54" fmla="*/ 287383 h 1269254"/>
              <a:gd name="connsiteX55" fmla="*/ 2982388 w 3083828"/>
              <a:gd name="connsiteY55" fmla="*/ 182880 h 1269254"/>
              <a:gd name="connsiteX56" fmla="*/ 3034639 w 3083828"/>
              <a:gd name="connsiteY56" fmla="*/ 143692 h 1269254"/>
              <a:gd name="connsiteX57" fmla="*/ 3073828 w 3083828"/>
              <a:gd name="connsiteY57" fmla="*/ 117566 h 1269254"/>
              <a:gd name="connsiteX58" fmla="*/ 3060765 w 3083828"/>
              <a:gd name="connsiteY58" fmla="*/ 182880 h 1269254"/>
              <a:gd name="connsiteX59" fmla="*/ 3047702 w 3083828"/>
              <a:gd name="connsiteY59" fmla="*/ 404949 h 1269254"/>
              <a:gd name="connsiteX60" fmla="*/ 3083575 w 3083828"/>
              <a:gd name="connsiteY60" fmla="*/ 418012 h 1269254"/>
              <a:gd name="connsiteX61" fmla="*/ 3008513 w 3083828"/>
              <a:gd name="connsiteY61" fmla="*/ 613955 h 1269254"/>
              <a:gd name="connsiteX62" fmla="*/ 3042681 w 3083828"/>
              <a:gd name="connsiteY62" fmla="*/ 653143 h 1269254"/>
              <a:gd name="connsiteX63" fmla="*/ 3034639 w 3083828"/>
              <a:gd name="connsiteY63" fmla="*/ 1005840 h 1269254"/>
              <a:gd name="connsiteX64" fmla="*/ 3047702 w 3083828"/>
              <a:gd name="connsiteY64" fmla="*/ 1058092 h 1269254"/>
              <a:gd name="connsiteX65" fmla="*/ 3060765 w 3083828"/>
              <a:gd name="connsiteY65" fmla="*/ 1123406 h 1269254"/>
              <a:gd name="connsiteX66" fmla="*/ 3047702 w 3083828"/>
              <a:gd name="connsiteY66" fmla="*/ 1162595 h 1269254"/>
              <a:gd name="connsiteX67" fmla="*/ 3008513 w 3083828"/>
              <a:gd name="connsiteY67" fmla="*/ 1175658 h 1269254"/>
              <a:gd name="connsiteX68" fmla="*/ 2969325 w 3083828"/>
              <a:gd name="connsiteY68" fmla="*/ 1201783 h 1269254"/>
              <a:gd name="connsiteX69" fmla="*/ 2812571 w 3083828"/>
              <a:gd name="connsiteY69" fmla="*/ 1227909 h 1269254"/>
              <a:gd name="connsiteX70" fmla="*/ 2773382 w 3083828"/>
              <a:gd name="connsiteY70" fmla="*/ 1240972 h 1269254"/>
              <a:gd name="connsiteX71" fmla="*/ 1631804 w 3083828"/>
              <a:gd name="connsiteY71" fmla="*/ 1213922 h 1269254"/>
              <a:gd name="connsiteX72" fmla="*/ 854595 w 3083828"/>
              <a:gd name="connsiteY72" fmla="*/ 1234229 h 1269254"/>
              <a:gd name="connsiteX73" fmla="*/ 696388 w 3083828"/>
              <a:gd name="connsiteY73" fmla="*/ 1240972 h 1269254"/>
              <a:gd name="connsiteX74" fmla="*/ 264848 w 3083828"/>
              <a:gd name="connsiteY74" fmla="*/ 1267098 h 1269254"/>
              <a:gd name="connsiteX75" fmla="*/ 72 w 3083828"/>
              <a:gd name="connsiteY75" fmla="*/ 1242159 h 1269254"/>
              <a:gd name="connsiteX76" fmla="*/ 278376 w 3083828"/>
              <a:gd name="connsiteY76" fmla="*/ 1162595 h 1269254"/>
              <a:gd name="connsiteX77" fmla="*/ 265313 w 3083828"/>
              <a:gd name="connsiteY77" fmla="*/ 1123406 h 1269254"/>
              <a:gd name="connsiteX78" fmla="*/ 411183 w 3083828"/>
              <a:gd name="connsiteY78" fmla="*/ 1174714 h 1269254"/>
              <a:gd name="connsiteX79" fmla="*/ 514723 w 3083828"/>
              <a:gd name="connsiteY79" fmla="*/ 1156701 h 1269254"/>
              <a:gd name="connsiteX80" fmla="*/ 644136 w 3083828"/>
              <a:gd name="connsiteY80" fmla="*/ 1097280 h 1269254"/>
              <a:gd name="connsiteX0" fmla="*/ 526571 w 3083828"/>
              <a:gd name="connsiteY0" fmla="*/ 1123406 h 1269254"/>
              <a:gd name="connsiteX1" fmla="*/ 787828 w 3083828"/>
              <a:gd name="connsiteY1" fmla="*/ 1084218 h 1269254"/>
              <a:gd name="connsiteX2" fmla="*/ 813953 w 3083828"/>
              <a:gd name="connsiteY2" fmla="*/ 1031966 h 1269254"/>
              <a:gd name="connsiteX3" fmla="*/ 879268 w 3083828"/>
              <a:gd name="connsiteY3" fmla="*/ 875212 h 1269254"/>
              <a:gd name="connsiteX4" fmla="*/ 892331 w 3083828"/>
              <a:gd name="connsiteY4" fmla="*/ 783772 h 1269254"/>
              <a:gd name="connsiteX5" fmla="*/ 894021 w 3083828"/>
              <a:gd name="connsiteY5" fmla="*/ 762597 h 1269254"/>
              <a:gd name="connsiteX6" fmla="*/ 983771 w 3083828"/>
              <a:gd name="connsiteY6" fmla="*/ 836023 h 1269254"/>
              <a:gd name="connsiteX7" fmla="*/ 996833 w 3083828"/>
              <a:gd name="connsiteY7" fmla="*/ 1018903 h 1269254"/>
              <a:gd name="connsiteX8" fmla="*/ 1036022 w 3083828"/>
              <a:gd name="connsiteY8" fmla="*/ 1005840 h 1269254"/>
              <a:gd name="connsiteX9" fmla="*/ 1049085 w 3083828"/>
              <a:gd name="connsiteY9" fmla="*/ 966652 h 1269254"/>
              <a:gd name="connsiteX10" fmla="*/ 1075211 w 3083828"/>
              <a:gd name="connsiteY10" fmla="*/ 849086 h 1269254"/>
              <a:gd name="connsiteX11" fmla="*/ 1140525 w 3083828"/>
              <a:gd name="connsiteY11" fmla="*/ 718458 h 1269254"/>
              <a:gd name="connsiteX12" fmla="*/ 1137619 w 3083828"/>
              <a:gd name="connsiteY12" fmla="*/ 923694 h 1269254"/>
              <a:gd name="connsiteX13" fmla="*/ 1253494 w 3083828"/>
              <a:gd name="connsiteY13" fmla="*/ 655360 h 1269254"/>
              <a:gd name="connsiteX14" fmla="*/ 1284216 w 3083828"/>
              <a:gd name="connsiteY14" fmla="*/ 731520 h 1269254"/>
              <a:gd name="connsiteX15" fmla="*/ 1323405 w 3083828"/>
              <a:gd name="connsiteY15" fmla="*/ 692332 h 1269254"/>
              <a:gd name="connsiteX16" fmla="*/ 1388719 w 3083828"/>
              <a:gd name="connsiteY16" fmla="*/ 640080 h 1269254"/>
              <a:gd name="connsiteX17" fmla="*/ 1454033 w 3083828"/>
              <a:gd name="connsiteY17" fmla="*/ 613955 h 1269254"/>
              <a:gd name="connsiteX18" fmla="*/ 1493222 w 3083828"/>
              <a:gd name="connsiteY18" fmla="*/ 587829 h 1269254"/>
              <a:gd name="connsiteX19" fmla="*/ 1480159 w 3083828"/>
              <a:gd name="connsiteY19" fmla="*/ 718458 h 1269254"/>
              <a:gd name="connsiteX20" fmla="*/ 1467096 w 3083828"/>
              <a:gd name="connsiteY20" fmla="*/ 783772 h 1269254"/>
              <a:gd name="connsiteX21" fmla="*/ 1571599 w 3083828"/>
              <a:gd name="connsiteY21" fmla="*/ 744583 h 1269254"/>
              <a:gd name="connsiteX22" fmla="*/ 1676102 w 3083828"/>
              <a:gd name="connsiteY22" fmla="*/ 627018 h 1269254"/>
              <a:gd name="connsiteX23" fmla="*/ 1793668 w 3083828"/>
              <a:gd name="connsiteY23" fmla="*/ 561703 h 1269254"/>
              <a:gd name="connsiteX24" fmla="*/ 1885108 w 3083828"/>
              <a:gd name="connsiteY24" fmla="*/ 496389 h 1269254"/>
              <a:gd name="connsiteX25" fmla="*/ 1858982 w 3083828"/>
              <a:gd name="connsiteY25" fmla="*/ 548640 h 1269254"/>
              <a:gd name="connsiteX26" fmla="*/ 1937359 w 3083828"/>
              <a:gd name="connsiteY26" fmla="*/ 561703 h 1269254"/>
              <a:gd name="connsiteX27" fmla="*/ 2002673 w 3083828"/>
              <a:gd name="connsiteY27" fmla="*/ 470263 h 1269254"/>
              <a:gd name="connsiteX28" fmla="*/ 2041862 w 3083828"/>
              <a:gd name="connsiteY28" fmla="*/ 457200 h 1269254"/>
              <a:gd name="connsiteX29" fmla="*/ 2054925 w 3083828"/>
              <a:gd name="connsiteY29" fmla="*/ 666206 h 1269254"/>
              <a:gd name="connsiteX30" fmla="*/ 2094113 w 3083828"/>
              <a:gd name="connsiteY30" fmla="*/ 640080 h 1269254"/>
              <a:gd name="connsiteX31" fmla="*/ 2133302 w 3083828"/>
              <a:gd name="connsiteY31" fmla="*/ 587829 h 1269254"/>
              <a:gd name="connsiteX32" fmla="*/ 2146365 w 3083828"/>
              <a:gd name="connsiteY32" fmla="*/ 444138 h 1269254"/>
              <a:gd name="connsiteX33" fmla="*/ 2185553 w 3083828"/>
              <a:gd name="connsiteY33" fmla="*/ 378823 h 1269254"/>
              <a:gd name="connsiteX34" fmla="*/ 2198616 w 3083828"/>
              <a:gd name="connsiteY34" fmla="*/ 287383 h 1269254"/>
              <a:gd name="connsiteX35" fmla="*/ 2237805 w 3083828"/>
              <a:gd name="connsiteY35" fmla="*/ 378823 h 1269254"/>
              <a:gd name="connsiteX36" fmla="*/ 2250868 w 3083828"/>
              <a:gd name="connsiteY36" fmla="*/ 457200 h 1269254"/>
              <a:gd name="connsiteX37" fmla="*/ 2290056 w 3083828"/>
              <a:gd name="connsiteY37" fmla="*/ 483326 h 1269254"/>
              <a:gd name="connsiteX38" fmla="*/ 2303119 w 3083828"/>
              <a:gd name="connsiteY38" fmla="*/ 561703 h 1269254"/>
              <a:gd name="connsiteX39" fmla="*/ 2342308 w 3083828"/>
              <a:gd name="connsiteY39" fmla="*/ 470263 h 1269254"/>
              <a:gd name="connsiteX40" fmla="*/ 2420685 w 3083828"/>
              <a:gd name="connsiteY40" fmla="*/ 274320 h 1269254"/>
              <a:gd name="connsiteX41" fmla="*/ 2446811 w 3083828"/>
              <a:gd name="connsiteY41" fmla="*/ 195943 h 1269254"/>
              <a:gd name="connsiteX42" fmla="*/ 2472936 w 3083828"/>
              <a:gd name="connsiteY42" fmla="*/ 143692 h 1269254"/>
              <a:gd name="connsiteX43" fmla="*/ 2499062 w 3083828"/>
              <a:gd name="connsiteY43" fmla="*/ 404949 h 1269254"/>
              <a:gd name="connsiteX44" fmla="*/ 2512125 w 3083828"/>
              <a:gd name="connsiteY44" fmla="*/ 339635 h 1269254"/>
              <a:gd name="connsiteX45" fmla="*/ 2551313 w 3083828"/>
              <a:gd name="connsiteY45" fmla="*/ 209006 h 1269254"/>
              <a:gd name="connsiteX46" fmla="*/ 2577439 w 3083828"/>
              <a:gd name="connsiteY46" fmla="*/ 156755 h 1269254"/>
              <a:gd name="connsiteX47" fmla="*/ 2616628 w 3083828"/>
              <a:gd name="connsiteY47" fmla="*/ 117566 h 1269254"/>
              <a:gd name="connsiteX48" fmla="*/ 2681942 w 3083828"/>
              <a:gd name="connsiteY48" fmla="*/ 65315 h 1269254"/>
              <a:gd name="connsiteX49" fmla="*/ 2734193 w 3083828"/>
              <a:gd name="connsiteY49" fmla="*/ 0 h 1269254"/>
              <a:gd name="connsiteX50" fmla="*/ 2760319 w 3083828"/>
              <a:gd name="connsiteY50" fmla="*/ 65315 h 1269254"/>
              <a:gd name="connsiteX51" fmla="*/ 2747256 w 3083828"/>
              <a:gd name="connsiteY51" fmla="*/ 169818 h 1269254"/>
              <a:gd name="connsiteX52" fmla="*/ 2734193 w 3083828"/>
              <a:gd name="connsiteY52" fmla="*/ 313509 h 1269254"/>
              <a:gd name="connsiteX53" fmla="*/ 2812571 w 3083828"/>
              <a:gd name="connsiteY53" fmla="*/ 300446 h 1269254"/>
              <a:gd name="connsiteX54" fmla="*/ 2851759 w 3083828"/>
              <a:gd name="connsiteY54" fmla="*/ 287383 h 1269254"/>
              <a:gd name="connsiteX55" fmla="*/ 2982388 w 3083828"/>
              <a:gd name="connsiteY55" fmla="*/ 182880 h 1269254"/>
              <a:gd name="connsiteX56" fmla="*/ 3034639 w 3083828"/>
              <a:gd name="connsiteY56" fmla="*/ 143692 h 1269254"/>
              <a:gd name="connsiteX57" fmla="*/ 3073828 w 3083828"/>
              <a:gd name="connsiteY57" fmla="*/ 117566 h 1269254"/>
              <a:gd name="connsiteX58" fmla="*/ 3060765 w 3083828"/>
              <a:gd name="connsiteY58" fmla="*/ 182880 h 1269254"/>
              <a:gd name="connsiteX59" fmla="*/ 3047702 w 3083828"/>
              <a:gd name="connsiteY59" fmla="*/ 404949 h 1269254"/>
              <a:gd name="connsiteX60" fmla="*/ 3083575 w 3083828"/>
              <a:gd name="connsiteY60" fmla="*/ 418012 h 1269254"/>
              <a:gd name="connsiteX61" fmla="*/ 3008513 w 3083828"/>
              <a:gd name="connsiteY61" fmla="*/ 613955 h 1269254"/>
              <a:gd name="connsiteX62" fmla="*/ 3042681 w 3083828"/>
              <a:gd name="connsiteY62" fmla="*/ 653143 h 1269254"/>
              <a:gd name="connsiteX63" fmla="*/ 3034639 w 3083828"/>
              <a:gd name="connsiteY63" fmla="*/ 1005840 h 1269254"/>
              <a:gd name="connsiteX64" fmla="*/ 3047702 w 3083828"/>
              <a:gd name="connsiteY64" fmla="*/ 1058092 h 1269254"/>
              <a:gd name="connsiteX65" fmla="*/ 3060765 w 3083828"/>
              <a:gd name="connsiteY65" fmla="*/ 1123406 h 1269254"/>
              <a:gd name="connsiteX66" fmla="*/ 3047702 w 3083828"/>
              <a:gd name="connsiteY66" fmla="*/ 1162595 h 1269254"/>
              <a:gd name="connsiteX67" fmla="*/ 3008513 w 3083828"/>
              <a:gd name="connsiteY67" fmla="*/ 1175658 h 1269254"/>
              <a:gd name="connsiteX68" fmla="*/ 2969325 w 3083828"/>
              <a:gd name="connsiteY68" fmla="*/ 1201783 h 1269254"/>
              <a:gd name="connsiteX69" fmla="*/ 2812571 w 3083828"/>
              <a:gd name="connsiteY69" fmla="*/ 1227909 h 1269254"/>
              <a:gd name="connsiteX70" fmla="*/ 2773382 w 3083828"/>
              <a:gd name="connsiteY70" fmla="*/ 1240972 h 1269254"/>
              <a:gd name="connsiteX71" fmla="*/ 1631804 w 3083828"/>
              <a:gd name="connsiteY71" fmla="*/ 1213922 h 1269254"/>
              <a:gd name="connsiteX72" fmla="*/ 854595 w 3083828"/>
              <a:gd name="connsiteY72" fmla="*/ 1234229 h 1269254"/>
              <a:gd name="connsiteX73" fmla="*/ 696388 w 3083828"/>
              <a:gd name="connsiteY73" fmla="*/ 1240972 h 1269254"/>
              <a:gd name="connsiteX74" fmla="*/ 264848 w 3083828"/>
              <a:gd name="connsiteY74" fmla="*/ 1267098 h 1269254"/>
              <a:gd name="connsiteX75" fmla="*/ 72 w 3083828"/>
              <a:gd name="connsiteY75" fmla="*/ 1242159 h 1269254"/>
              <a:gd name="connsiteX76" fmla="*/ 278376 w 3083828"/>
              <a:gd name="connsiteY76" fmla="*/ 1162595 h 1269254"/>
              <a:gd name="connsiteX77" fmla="*/ 265313 w 3083828"/>
              <a:gd name="connsiteY77" fmla="*/ 1123406 h 1269254"/>
              <a:gd name="connsiteX78" fmla="*/ 411183 w 3083828"/>
              <a:gd name="connsiteY78" fmla="*/ 1174714 h 1269254"/>
              <a:gd name="connsiteX79" fmla="*/ 514723 w 3083828"/>
              <a:gd name="connsiteY79" fmla="*/ 1156701 h 1269254"/>
              <a:gd name="connsiteX80" fmla="*/ 644136 w 3083828"/>
              <a:gd name="connsiteY80" fmla="*/ 1097280 h 1269254"/>
              <a:gd name="connsiteX0" fmla="*/ 526571 w 3083828"/>
              <a:gd name="connsiteY0" fmla="*/ 1123406 h 1269254"/>
              <a:gd name="connsiteX1" fmla="*/ 787828 w 3083828"/>
              <a:gd name="connsiteY1" fmla="*/ 1084218 h 1269254"/>
              <a:gd name="connsiteX2" fmla="*/ 813953 w 3083828"/>
              <a:gd name="connsiteY2" fmla="*/ 1031966 h 1269254"/>
              <a:gd name="connsiteX3" fmla="*/ 911443 w 3083828"/>
              <a:gd name="connsiteY3" fmla="*/ 939583 h 1269254"/>
              <a:gd name="connsiteX4" fmla="*/ 892331 w 3083828"/>
              <a:gd name="connsiteY4" fmla="*/ 783772 h 1269254"/>
              <a:gd name="connsiteX5" fmla="*/ 894021 w 3083828"/>
              <a:gd name="connsiteY5" fmla="*/ 762597 h 1269254"/>
              <a:gd name="connsiteX6" fmla="*/ 983771 w 3083828"/>
              <a:gd name="connsiteY6" fmla="*/ 836023 h 1269254"/>
              <a:gd name="connsiteX7" fmla="*/ 996833 w 3083828"/>
              <a:gd name="connsiteY7" fmla="*/ 1018903 h 1269254"/>
              <a:gd name="connsiteX8" fmla="*/ 1036022 w 3083828"/>
              <a:gd name="connsiteY8" fmla="*/ 1005840 h 1269254"/>
              <a:gd name="connsiteX9" fmla="*/ 1049085 w 3083828"/>
              <a:gd name="connsiteY9" fmla="*/ 966652 h 1269254"/>
              <a:gd name="connsiteX10" fmla="*/ 1075211 w 3083828"/>
              <a:gd name="connsiteY10" fmla="*/ 849086 h 1269254"/>
              <a:gd name="connsiteX11" fmla="*/ 1140525 w 3083828"/>
              <a:gd name="connsiteY11" fmla="*/ 718458 h 1269254"/>
              <a:gd name="connsiteX12" fmla="*/ 1137619 w 3083828"/>
              <a:gd name="connsiteY12" fmla="*/ 923694 h 1269254"/>
              <a:gd name="connsiteX13" fmla="*/ 1253494 w 3083828"/>
              <a:gd name="connsiteY13" fmla="*/ 655360 h 1269254"/>
              <a:gd name="connsiteX14" fmla="*/ 1284216 w 3083828"/>
              <a:gd name="connsiteY14" fmla="*/ 731520 h 1269254"/>
              <a:gd name="connsiteX15" fmla="*/ 1323405 w 3083828"/>
              <a:gd name="connsiteY15" fmla="*/ 692332 h 1269254"/>
              <a:gd name="connsiteX16" fmla="*/ 1388719 w 3083828"/>
              <a:gd name="connsiteY16" fmla="*/ 640080 h 1269254"/>
              <a:gd name="connsiteX17" fmla="*/ 1454033 w 3083828"/>
              <a:gd name="connsiteY17" fmla="*/ 613955 h 1269254"/>
              <a:gd name="connsiteX18" fmla="*/ 1493222 w 3083828"/>
              <a:gd name="connsiteY18" fmla="*/ 587829 h 1269254"/>
              <a:gd name="connsiteX19" fmla="*/ 1480159 w 3083828"/>
              <a:gd name="connsiteY19" fmla="*/ 718458 h 1269254"/>
              <a:gd name="connsiteX20" fmla="*/ 1467096 w 3083828"/>
              <a:gd name="connsiteY20" fmla="*/ 783772 h 1269254"/>
              <a:gd name="connsiteX21" fmla="*/ 1571599 w 3083828"/>
              <a:gd name="connsiteY21" fmla="*/ 744583 h 1269254"/>
              <a:gd name="connsiteX22" fmla="*/ 1676102 w 3083828"/>
              <a:gd name="connsiteY22" fmla="*/ 627018 h 1269254"/>
              <a:gd name="connsiteX23" fmla="*/ 1793668 w 3083828"/>
              <a:gd name="connsiteY23" fmla="*/ 561703 h 1269254"/>
              <a:gd name="connsiteX24" fmla="*/ 1885108 w 3083828"/>
              <a:gd name="connsiteY24" fmla="*/ 496389 h 1269254"/>
              <a:gd name="connsiteX25" fmla="*/ 1858982 w 3083828"/>
              <a:gd name="connsiteY25" fmla="*/ 548640 h 1269254"/>
              <a:gd name="connsiteX26" fmla="*/ 1937359 w 3083828"/>
              <a:gd name="connsiteY26" fmla="*/ 561703 h 1269254"/>
              <a:gd name="connsiteX27" fmla="*/ 2002673 w 3083828"/>
              <a:gd name="connsiteY27" fmla="*/ 470263 h 1269254"/>
              <a:gd name="connsiteX28" fmla="*/ 2041862 w 3083828"/>
              <a:gd name="connsiteY28" fmla="*/ 457200 h 1269254"/>
              <a:gd name="connsiteX29" fmla="*/ 2054925 w 3083828"/>
              <a:gd name="connsiteY29" fmla="*/ 666206 h 1269254"/>
              <a:gd name="connsiteX30" fmla="*/ 2094113 w 3083828"/>
              <a:gd name="connsiteY30" fmla="*/ 640080 h 1269254"/>
              <a:gd name="connsiteX31" fmla="*/ 2133302 w 3083828"/>
              <a:gd name="connsiteY31" fmla="*/ 587829 h 1269254"/>
              <a:gd name="connsiteX32" fmla="*/ 2146365 w 3083828"/>
              <a:gd name="connsiteY32" fmla="*/ 444138 h 1269254"/>
              <a:gd name="connsiteX33" fmla="*/ 2185553 w 3083828"/>
              <a:gd name="connsiteY33" fmla="*/ 378823 h 1269254"/>
              <a:gd name="connsiteX34" fmla="*/ 2198616 w 3083828"/>
              <a:gd name="connsiteY34" fmla="*/ 287383 h 1269254"/>
              <a:gd name="connsiteX35" fmla="*/ 2237805 w 3083828"/>
              <a:gd name="connsiteY35" fmla="*/ 378823 h 1269254"/>
              <a:gd name="connsiteX36" fmla="*/ 2250868 w 3083828"/>
              <a:gd name="connsiteY36" fmla="*/ 457200 h 1269254"/>
              <a:gd name="connsiteX37" fmla="*/ 2290056 w 3083828"/>
              <a:gd name="connsiteY37" fmla="*/ 483326 h 1269254"/>
              <a:gd name="connsiteX38" fmla="*/ 2303119 w 3083828"/>
              <a:gd name="connsiteY38" fmla="*/ 561703 h 1269254"/>
              <a:gd name="connsiteX39" fmla="*/ 2342308 w 3083828"/>
              <a:gd name="connsiteY39" fmla="*/ 470263 h 1269254"/>
              <a:gd name="connsiteX40" fmla="*/ 2420685 w 3083828"/>
              <a:gd name="connsiteY40" fmla="*/ 274320 h 1269254"/>
              <a:gd name="connsiteX41" fmla="*/ 2446811 w 3083828"/>
              <a:gd name="connsiteY41" fmla="*/ 195943 h 1269254"/>
              <a:gd name="connsiteX42" fmla="*/ 2472936 w 3083828"/>
              <a:gd name="connsiteY42" fmla="*/ 143692 h 1269254"/>
              <a:gd name="connsiteX43" fmla="*/ 2499062 w 3083828"/>
              <a:gd name="connsiteY43" fmla="*/ 404949 h 1269254"/>
              <a:gd name="connsiteX44" fmla="*/ 2512125 w 3083828"/>
              <a:gd name="connsiteY44" fmla="*/ 339635 h 1269254"/>
              <a:gd name="connsiteX45" fmla="*/ 2551313 w 3083828"/>
              <a:gd name="connsiteY45" fmla="*/ 209006 h 1269254"/>
              <a:gd name="connsiteX46" fmla="*/ 2577439 w 3083828"/>
              <a:gd name="connsiteY46" fmla="*/ 156755 h 1269254"/>
              <a:gd name="connsiteX47" fmla="*/ 2616628 w 3083828"/>
              <a:gd name="connsiteY47" fmla="*/ 117566 h 1269254"/>
              <a:gd name="connsiteX48" fmla="*/ 2681942 w 3083828"/>
              <a:gd name="connsiteY48" fmla="*/ 65315 h 1269254"/>
              <a:gd name="connsiteX49" fmla="*/ 2734193 w 3083828"/>
              <a:gd name="connsiteY49" fmla="*/ 0 h 1269254"/>
              <a:gd name="connsiteX50" fmla="*/ 2760319 w 3083828"/>
              <a:gd name="connsiteY50" fmla="*/ 65315 h 1269254"/>
              <a:gd name="connsiteX51" fmla="*/ 2747256 w 3083828"/>
              <a:gd name="connsiteY51" fmla="*/ 169818 h 1269254"/>
              <a:gd name="connsiteX52" fmla="*/ 2734193 w 3083828"/>
              <a:gd name="connsiteY52" fmla="*/ 313509 h 1269254"/>
              <a:gd name="connsiteX53" fmla="*/ 2812571 w 3083828"/>
              <a:gd name="connsiteY53" fmla="*/ 300446 h 1269254"/>
              <a:gd name="connsiteX54" fmla="*/ 2851759 w 3083828"/>
              <a:gd name="connsiteY54" fmla="*/ 287383 h 1269254"/>
              <a:gd name="connsiteX55" fmla="*/ 2982388 w 3083828"/>
              <a:gd name="connsiteY55" fmla="*/ 182880 h 1269254"/>
              <a:gd name="connsiteX56" fmla="*/ 3034639 w 3083828"/>
              <a:gd name="connsiteY56" fmla="*/ 143692 h 1269254"/>
              <a:gd name="connsiteX57" fmla="*/ 3073828 w 3083828"/>
              <a:gd name="connsiteY57" fmla="*/ 117566 h 1269254"/>
              <a:gd name="connsiteX58" fmla="*/ 3060765 w 3083828"/>
              <a:gd name="connsiteY58" fmla="*/ 182880 h 1269254"/>
              <a:gd name="connsiteX59" fmla="*/ 3047702 w 3083828"/>
              <a:gd name="connsiteY59" fmla="*/ 404949 h 1269254"/>
              <a:gd name="connsiteX60" fmla="*/ 3083575 w 3083828"/>
              <a:gd name="connsiteY60" fmla="*/ 418012 h 1269254"/>
              <a:gd name="connsiteX61" fmla="*/ 3008513 w 3083828"/>
              <a:gd name="connsiteY61" fmla="*/ 613955 h 1269254"/>
              <a:gd name="connsiteX62" fmla="*/ 3042681 w 3083828"/>
              <a:gd name="connsiteY62" fmla="*/ 653143 h 1269254"/>
              <a:gd name="connsiteX63" fmla="*/ 3034639 w 3083828"/>
              <a:gd name="connsiteY63" fmla="*/ 1005840 h 1269254"/>
              <a:gd name="connsiteX64" fmla="*/ 3047702 w 3083828"/>
              <a:gd name="connsiteY64" fmla="*/ 1058092 h 1269254"/>
              <a:gd name="connsiteX65" fmla="*/ 3060765 w 3083828"/>
              <a:gd name="connsiteY65" fmla="*/ 1123406 h 1269254"/>
              <a:gd name="connsiteX66" fmla="*/ 3047702 w 3083828"/>
              <a:gd name="connsiteY66" fmla="*/ 1162595 h 1269254"/>
              <a:gd name="connsiteX67" fmla="*/ 3008513 w 3083828"/>
              <a:gd name="connsiteY67" fmla="*/ 1175658 h 1269254"/>
              <a:gd name="connsiteX68" fmla="*/ 2969325 w 3083828"/>
              <a:gd name="connsiteY68" fmla="*/ 1201783 h 1269254"/>
              <a:gd name="connsiteX69" fmla="*/ 2812571 w 3083828"/>
              <a:gd name="connsiteY69" fmla="*/ 1227909 h 1269254"/>
              <a:gd name="connsiteX70" fmla="*/ 2773382 w 3083828"/>
              <a:gd name="connsiteY70" fmla="*/ 1240972 h 1269254"/>
              <a:gd name="connsiteX71" fmla="*/ 1631804 w 3083828"/>
              <a:gd name="connsiteY71" fmla="*/ 1213922 h 1269254"/>
              <a:gd name="connsiteX72" fmla="*/ 854595 w 3083828"/>
              <a:gd name="connsiteY72" fmla="*/ 1234229 h 1269254"/>
              <a:gd name="connsiteX73" fmla="*/ 696388 w 3083828"/>
              <a:gd name="connsiteY73" fmla="*/ 1240972 h 1269254"/>
              <a:gd name="connsiteX74" fmla="*/ 264848 w 3083828"/>
              <a:gd name="connsiteY74" fmla="*/ 1267098 h 1269254"/>
              <a:gd name="connsiteX75" fmla="*/ 72 w 3083828"/>
              <a:gd name="connsiteY75" fmla="*/ 1242159 h 1269254"/>
              <a:gd name="connsiteX76" fmla="*/ 278376 w 3083828"/>
              <a:gd name="connsiteY76" fmla="*/ 1162595 h 1269254"/>
              <a:gd name="connsiteX77" fmla="*/ 265313 w 3083828"/>
              <a:gd name="connsiteY77" fmla="*/ 1123406 h 1269254"/>
              <a:gd name="connsiteX78" fmla="*/ 411183 w 3083828"/>
              <a:gd name="connsiteY78" fmla="*/ 1174714 h 1269254"/>
              <a:gd name="connsiteX79" fmla="*/ 514723 w 3083828"/>
              <a:gd name="connsiteY79" fmla="*/ 1156701 h 1269254"/>
              <a:gd name="connsiteX80" fmla="*/ 644136 w 3083828"/>
              <a:gd name="connsiteY80" fmla="*/ 1097280 h 1269254"/>
              <a:gd name="connsiteX0" fmla="*/ 526571 w 3083828"/>
              <a:gd name="connsiteY0" fmla="*/ 1123406 h 1269254"/>
              <a:gd name="connsiteX1" fmla="*/ 787828 w 3083828"/>
              <a:gd name="connsiteY1" fmla="*/ 1084218 h 1269254"/>
              <a:gd name="connsiteX2" fmla="*/ 813953 w 3083828"/>
              <a:gd name="connsiteY2" fmla="*/ 1031966 h 1269254"/>
              <a:gd name="connsiteX3" fmla="*/ 911443 w 3083828"/>
              <a:gd name="connsiteY3" fmla="*/ 939583 h 1269254"/>
              <a:gd name="connsiteX4" fmla="*/ 892331 w 3083828"/>
              <a:gd name="connsiteY4" fmla="*/ 783772 h 1269254"/>
              <a:gd name="connsiteX5" fmla="*/ 894021 w 3083828"/>
              <a:gd name="connsiteY5" fmla="*/ 762597 h 1269254"/>
              <a:gd name="connsiteX6" fmla="*/ 983771 w 3083828"/>
              <a:gd name="connsiteY6" fmla="*/ 836023 h 1269254"/>
              <a:gd name="connsiteX7" fmla="*/ 996833 w 3083828"/>
              <a:gd name="connsiteY7" fmla="*/ 1018903 h 1269254"/>
              <a:gd name="connsiteX8" fmla="*/ 1036022 w 3083828"/>
              <a:gd name="connsiteY8" fmla="*/ 1005840 h 1269254"/>
              <a:gd name="connsiteX9" fmla="*/ 1049085 w 3083828"/>
              <a:gd name="connsiteY9" fmla="*/ 966652 h 1269254"/>
              <a:gd name="connsiteX10" fmla="*/ 1075211 w 3083828"/>
              <a:gd name="connsiteY10" fmla="*/ 849086 h 1269254"/>
              <a:gd name="connsiteX11" fmla="*/ 1140525 w 3083828"/>
              <a:gd name="connsiteY11" fmla="*/ 718458 h 1269254"/>
              <a:gd name="connsiteX12" fmla="*/ 1137619 w 3083828"/>
              <a:gd name="connsiteY12" fmla="*/ 923694 h 1269254"/>
              <a:gd name="connsiteX13" fmla="*/ 1253494 w 3083828"/>
              <a:gd name="connsiteY13" fmla="*/ 655360 h 1269254"/>
              <a:gd name="connsiteX14" fmla="*/ 1284216 w 3083828"/>
              <a:gd name="connsiteY14" fmla="*/ 731520 h 1269254"/>
              <a:gd name="connsiteX15" fmla="*/ 1277441 w 3083828"/>
              <a:gd name="connsiteY15" fmla="*/ 930013 h 1269254"/>
              <a:gd name="connsiteX16" fmla="*/ 1388719 w 3083828"/>
              <a:gd name="connsiteY16" fmla="*/ 640080 h 1269254"/>
              <a:gd name="connsiteX17" fmla="*/ 1454033 w 3083828"/>
              <a:gd name="connsiteY17" fmla="*/ 613955 h 1269254"/>
              <a:gd name="connsiteX18" fmla="*/ 1493222 w 3083828"/>
              <a:gd name="connsiteY18" fmla="*/ 587829 h 1269254"/>
              <a:gd name="connsiteX19" fmla="*/ 1480159 w 3083828"/>
              <a:gd name="connsiteY19" fmla="*/ 718458 h 1269254"/>
              <a:gd name="connsiteX20" fmla="*/ 1467096 w 3083828"/>
              <a:gd name="connsiteY20" fmla="*/ 783772 h 1269254"/>
              <a:gd name="connsiteX21" fmla="*/ 1571599 w 3083828"/>
              <a:gd name="connsiteY21" fmla="*/ 744583 h 1269254"/>
              <a:gd name="connsiteX22" fmla="*/ 1676102 w 3083828"/>
              <a:gd name="connsiteY22" fmla="*/ 627018 h 1269254"/>
              <a:gd name="connsiteX23" fmla="*/ 1793668 w 3083828"/>
              <a:gd name="connsiteY23" fmla="*/ 561703 h 1269254"/>
              <a:gd name="connsiteX24" fmla="*/ 1885108 w 3083828"/>
              <a:gd name="connsiteY24" fmla="*/ 496389 h 1269254"/>
              <a:gd name="connsiteX25" fmla="*/ 1858982 w 3083828"/>
              <a:gd name="connsiteY25" fmla="*/ 548640 h 1269254"/>
              <a:gd name="connsiteX26" fmla="*/ 1937359 w 3083828"/>
              <a:gd name="connsiteY26" fmla="*/ 561703 h 1269254"/>
              <a:gd name="connsiteX27" fmla="*/ 2002673 w 3083828"/>
              <a:gd name="connsiteY27" fmla="*/ 470263 h 1269254"/>
              <a:gd name="connsiteX28" fmla="*/ 2041862 w 3083828"/>
              <a:gd name="connsiteY28" fmla="*/ 457200 h 1269254"/>
              <a:gd name="connsiteX29" fmla="*/ 2054925 w 3083828"/>
              <a:gd name="connsiteY29" fmla="*/ 666206 h 1269254"/>
              <a:gd name="connsiteX30" fmla="*/ 2094113 w 3083828"/>
              <a:gd name="connsiteY30" fmla="*/ 640080 h 1269254"/>
              <a:gd name="connsiteX31" fmla="*/ 2133302 w 3083828"/>
              <a:gd name="connsiteY31" fmla="*/ 587829 h 1269254"/>
              <a:gd name="connsiteX32" fmla="*/ 2146365 w 3083828"/>
              <a:gd name="connsiteY32" fmla="*/ 444138 h 1269254"/>
              <a:gd name="connsiteX33" fmla="*/ 2185553 w 3083828"/>
              <a:gd name="connsiteY33" fmla="*/ 378823 h 1269254"/>
              <a:gd name="connsiteX34" fmla="*/ 2198616 w 3083828"/>
              <a:gd name="connsiteY34" fmla="*/ 287383 h 1269254"/>
              <a:gd name="connsiteX35" fmla="*/ 2237805 w 3083828"/>
              <a:gd name="connsiteY35" fmla="*/ 378823 h 1269254"/>
              <a:gd name="connsiteX36" fmla="*/ 2250868 w 3083828"/>
              <a:gd name="connsiteY36" fmla="*/ 457200 h 1269254"/>
              <a:gd name="connsiteX37" fmla="*/ 2290056 w 3083828"/>
              <a:gd name="connsiteY37" fmla="*/ 483326 h 1269254"/>
              <a:gd name="connsiteX38" fmla="*/ 2303119 w 3083828"/>
              <a:gd name="connsiteY38" fmla="*/ 561703 h 1269254"/>
              <a:gd name="connsiteX39" fmla="*/ 2342308 w 3083828"/>
              <a:gd name="connsiteY39" fmla="*/ 470263 h 1269254"/>
              <a:gd name="connsiteX40" fmla="*/ 2420685 w 3083828"/>
              <a:gd name="connsiteY40" fmla="*/ 274320 h 1269254"/>
              <a:gd name="connsiteX41" fmla="*/ 2446811 w 3083828"/>
              <a:gd name="connsiteY41" fmla="*/ 195943 h 1269254"/>
              <a:gd name="connsiteX42" fmla="*/ 2472936 w 3083828"/>
              <a:gd name="connsiteY42" fmla="*/ 143692 h 1269254"/>
              <a:gd name="connsiteX43" fmla="*/ 2499062 w 3083828"/>
              <a:gd name="connsiteY43" fmla="*/ 404949 h 1269254"/>
              <a:gd name="connsiteX44" fmla="*/ 2512125 w 3083828"/>
              <a:gd name="connsiteY44" fmla="*/ 339635 h 1269254"/>
              <a:gd name="connsiteX45" fmla="*/ 2551313 w 3083828"/>
              <a:gd name="connsiteY45" fmla="*/ 209006 h 1269254"/>
              <a:gd name="connsiteX46" fmla="*/ 2577439 w 3083828"/>
              <a:gd name="connsiteY46" fmla="*/ 156755 h 1269254"/>
              <a:gd name="connsiteX47" fmla="*/ 2616628 w 3083828"/>
              <a:gd name="connsiteY47" fmla="*/ 117566 h 1269254"/>
              <a:gd name="connsiteX48" fmla="*/ 2681942 w 3083828"/>
              <a:gd name="connsiteY48" fmla="*/ 65315 h 1269254"/>
              <a:gd name="connsiteX49" fmla="*/ 2734193 w 3083828"/>
              <a:gd name="connsiteY49" fmla="*/ 0 h 1269254"/>
              <a:gd name="connsiteX50" fmla="*/ 2760319 w 3083828"/>
              <a:gd name="connsiteY50" fmla="*/ 65315 h 1269254"/>
              <a:gd name="connsiteX51" fmla="*/ 2747256 w 3083828"/>
              <a:gd name="connsiteY51" fmla="*/ 169818 h 1269254"/>
              <a:gd name="connsiteX52" fmla="*/ 2734193 w 3083828"/>
              <a:gd name="connsiteY52" fmla="*/ 313509 h 1269254"/>
              <a:gd name="connsiteX53" fmla="*/ 2812571 w 3083828"/>
              <a:gd name="connsiteY53" fmla="*/ 300446 h 1269254"/>
              <a:gd name="connsiteX54" fmla="*/ 2851759 w 3083828"/>
              <a:gd name="connsiteY54" fmla="*/ 287383 h 1269254"/>
              <a:gd name="connsiteX55" fmla="*/ 2982388 w 3083828"/>
              <a:gd name="connsiteY55" fmla="*/ 182880 h 1269254"/>
              <a:gd name="connsiteX56" fmla="*/ 3034639 w 3083828"/>
              <a:gd name="connsiteY56" fmla="*/ 143692 h 1269254"/>
              <a:gd name="connsiteX57" fmla="*/ 3073828 w 3083828"/>
              <a:gd name="connsiteY57" fmla="*/ 117566 h 1269254"/>
              <a:gd name="connsiteX58" fmla="*/ 3060765 w 3083828"/>
              <a:gd name="connsiteY58" fmla="*/ 182880 h 1269254"/>
              <a:gd name="connsiteX59" fmla="*/ 3047702 w 3083828"/>
              <a:gd name="connsiteY59" fmla="*/ 404949 h 1269254"/>
              <a:gd name="connsiteX60" fmla="*/ 3083575 w 3083828"/>
              <a:gd name="connsiteY60" fmla="*/ 418012 h 1269254"/>
              <a:gd name="connsiteX61" fmla="*/ 3008513 w 3083828"/>
              <a:gd name="connsiteY61" fmla="*/ 613955 h 1269254"/>
              <a:gd name="connsiteX62" fmla="*/ 3042681 w 3083828"/>
              <a:gd name="connsiteY62" fmla="*/ 653143 h 1269254"/>
              <a:gd name="connsiteX63" fmla="*/ 3034639 w 3083828"/>
              <a:gd name="connsiteY63" fmla="*/ 1005840 h 1269254"/>
              <a:gd name="connsiteX64" fmla="*/ 3047702 w 3083828"/>
              <a:gd name="connsiteY64" fmla="*/ 1058092 h 1269254"/>
              <a:gd name="connsiteX65" fmla="*/ 3060765 w 3083828"/>
              <a:gd name="connsiteY65" fmla="*/ 1123406 h 1269254"/>
              <a:gd name="connsiteX66" fmla="*/ 3047702 w 3083828"/>
              <a:gd name="connsiteY66" fmla="*/ 1162595 h 1269254"/>
              <a:gd name="connsiteX67" fmla="*/ 3008513 w 3083828"/>
              <a:gd name="connsiteY67" fmla="*/ 1175658 h 1269254"/>
              <a:gd name="connsiteX68" fmla="*/ 2969325 w 3083828"/>
              <a:gd name="connsiteY68" fmla="*/ 1201783 h 1269254"/>
              <a:gd name="connsiteX69" fmla="*/ 2812571 w 3083828"/>
              <a:gd name="connsiteY69" fmla="*/ 1227909 h 1269254"/>
              <a:gd name="connsiteX70" fmla="*/ 2773382 w 3083828"/>
              <a:gd name="connsiteY70" fmla="*/ 1240972 h 1269254"/>
              <a:gd name="connsiteX71" fmla="*/ 1631804 w 3083828"/>
              <a:gd name="connsiteY71" fmla="*/ 1213922 h 1269254"/>
              <a:gd name="connsiteX72" fmla="*/ 854595 w 3083828"/>
              <a:gd name="connsiteY72" fmla="*/ 1234229 h 1269254"/>
              <a:gd name="connsiteX73" fmla="*/ 696388 w 3083828"/>
              <a:gd name="connsiteY73" fmla="*/ 1240972 h 1269254"/>
              <a:gd name="connsiteX74" fmla="*/ 264848 w 3083828"/>
              <a:gd name="connsiteY74" fmla="*/ 1267098 h 1269254"/>
              <a:gd name="connsiteX75" fmla="*/ 72 w 3083828"/>
              <a:gd name="connsiteY75" fmla="*/ 1242159 h 1269254"/>
              <a:gd name="connsiteX76" fmla="*/ 278376 w 3083828"/>
              <a:gd name="connsiteY76" fmla="*/ 1162595 h 1269254"/>
              <a:gd name="connsiteX77" fmla="*/ 265313 w 3083828"/>
              <a:gd name="connsiteY77" fmla="*/ 1123406 h 1269254"/>
              <a:gd name="connsiteX78" fmla="*/ 411183 w 3083828"/>
              <a:gd name="connsiteY78" fmla="*/ 1174714 h 1269254"/>
              <a:gd name="connsiteX79" fmla="*/ 514723 w 3083828"/>
              <a:gd name="connsiteY79" fmla="*/ 1156701 h 1269254"/>
              <a:gd name="connsiteX80" fmla="*/ 644136 w 3083828"/>
              <a:gd name="connsiteY80" fmla="*/ 1097280 h 1269254"/>
              <a:gd name="connsiteX0" fmla="*/ 526571 w 3083828"/>
              <a:gd name="connsiteY0" fmla="*/ 1123406 h 1269254"/>
              <a:gd name="connsiteX1" fmla="*/ 787828 w 3083828"/>
              <a:gd name="connsiteY1" fmla="*/ 1084218 h 1269254"/>
              <a:gd name="connsiteX2" fmla="*/ 813953 w 3083828"/>
              <a:gd name="connsiteY2" fmla="*/ 1031966 h 1269254"/>
              <a:gd name="connsiteX3" fmla="*/ 911443 w 3083828"/>
              <a:gd name="connsiteY3" fmla="*/ 939583 h 1269254"/>
              <a:gd name="connsiteX4" fmla="*/ 892331 w 3083828"/>
              <a:gd name="connsiteY4" fmla="*/ 783772 h 1269254"/>
              <a:gd name="connsiteX5" fmla="*/ 894021 w 3083828"/>
              <a:gd name="connsiteY5" fmla="*/ 762597 h 1269254"/>
              <a:gd name="connsiteX6" fmla="*/ 983771 w 3083828"/>
              <a:gd name="connsiteY6" fmla="*/ 836023 h 1269254"/>
              <a:gd name="connsiteX7" fmla="*/ 996833 w 3083828"/>
              <a:gd name="connsiteY7" fmla="*/ 1018903 h 1269254"/>
              <a:gd name="connsiteX8" fmla="*/ 1036022 w 3083828"/>
              <a:gd name="connsiteY8" fmla="*/ 1005840 h 1269254"/>
              <a:gd name="connsiteX9" fmla="*/ 1049085 w 3083828"/>
              <a:gd name="connsiteY9" fmla="*/ 966652 h 1269254"/>
              <a:gd name="connsiteX10" fmla="*/ 1075211 w 3083828"/>
              <a:gd name="connsiteY10" fmla="*/ 849086 h 1269254"/>
              <a:gd name="connsiteX11" fmla="*/ 1140525 w 3083828"/>
              <a:gd name="connsiteY11" fmla="*/ 718458 h 1269254"/>
              <a:gd name="connsiteX12" fmla="*/ 1137619 w 3083828"/>
              <a:gd name="connsiteY12" fmla="*/ 923694 h 1269254"/>
              <a:gd name="connsiteX13" fmla="*/ 1253494 w 3083828"/>
              <a:gd name="connsiteY13" fmla="*/ 655360 h 1269254"/>
              <a:gd name="connsiteX14" fmla="*/ 1284216 w 3083828"/>
              <a:gd name="connsiteY14" fmla="*/ 731520 h 1269254"/>
              <a:gd name="connsiteX15" fmla="*/ 1277441 w 3083828"/>
              <a:gd name="connsiteY15" fmla="*/ 930013 h 1269254"/>
              <a:gd name="connsiteX16" fmla="*/ 1407104 w 3083828"/>
              <a:gd name="connsiteY16" fmla="*/ 684646 h 1269254"/>
              <a:gd name="connsiteX17" fmla="*/ 1454033 w 3083828"/>
              <a:gd name="connsiteY17" fmla="*/ 613955 h 1269254"/>
              <a:gd name="connsiteX18" fmla="*/ 1493222 w 3083828"/>
              <a:gd name="connsiteY18" fmla="*/ 587829 h 1269254"/>
              <a:gd name="connsiteX19" fmla="*/ 1480159 w 3083828"/>
              <a:gd name="connsiteY19" fmla="*/ 718458 h 1269254"/>
              <a:gd name="connsiteX20" fmla="*/ 1467096 w 3083828"/>
              <a:gd name="connsiteY20" fmla="*/ 783772 h 1269254"/>
              <a:gd name="connsiteX21" fmla="*/ 1571599 w 3083828"/>
              <a:gd name="connsiteY21" fmla="*/ 744583 h 1269254"/>
              <a:gd name="connsiteX22" fmla="*/ 1676102 w 3083828"/>
              <a:gd name="connsiteY22" fmla="*/ 627018 h 1269254"/>
              <a:gd name="connsiteX23" fmla="*/ 1793668 w 3083828"/>
              <a:gd name="connsiteY23" fmla="*/ 561703 h 1269254"/>
              <a:gd name="connsiteX24" fmla="*/ 1885108 w 3083828"/>
              <a:gd name="connsiteY24" fmla="*/ 496389 h 1269254"/>
              <a:gd name="connsiteX25" fmla="*/ 1858982 w 3083828"/>
              <a:gd name="connsiteY25" fmla="*/ 548640 h 1269254"/>
              <a:gd name="connsiteX26" fmla="*/ 1937359 w 3083828"/>
              <a:gd name="connsiteY26" fmla="*/ 561703 h 1269254"/>
              <a:gd name="connsiteX27" fmla="*/ 2002673 w 3083828"/>
              <a:gd name="connsiteY27" fmla="*/ 470263 h 1269254"/>
              <a:gd name="connsiteX28" fmla="*/ 2041862 w 3083828"/>
              <a:gd name="connsiteY28" fmla="*/ 457200 h 1269254"/>
              <a:gd name="connsiteX29" fmla="*/ 2054925 w 3083828"/>
              <a:gd name="connsiteY29" fmla="*/ 666206 h 1269254"/>
              <a:gd name="connsiteX30" fmla="*/ 2094113 w 3083828"/>
              <a:gd name="connsiteY30" fmla="*/ 640080 h 1269254"/>
              <a:gd name="connsiteX31" fmla="*/ 2133302 w 3083828"/>
              <a:gd name="connsiteY31" fmla="*/ 587829 h 1269254"/>
              <a:gd name="connsiteX32" fmla="*/ 2146365 w 3083828"/>
              <a:gd name="connsiteY32" fmla="*/ 444138 h 1269254"/>
              <a:gd name="connsiteX33" fmla="*/ 2185553 w 3083828"/>
              <a:gd name="connsiteY33" fmla="*/ 378823 h 1269254"/>
              <a:gd name="connsiteX34" fmla="*/ 2198616 w 3083828"/>
              <a:gd name="connsiteY34" fmla="*/ 287383 h 1269254"/>
              <a:gd name="connsiteX35" fmla="*/ 2237805 w 3083828"/>
              <a:gd name="connsiteY35" fmla="*/ 378823 h 1269254"/>
              <a:gd name="connsiteX36" fmla="*/ 2250868 w 3083828"/>
              <a:gd name="connsiteY36" fmla="*/ 457200 h 1269254"/>
              <a:gd name="connsiteX37" fmla="*/ 2290056 w 3083828"/>
              <a:gd name="connsiteY37" fmla="*/ 483326 h 1269254"/>
              <a:gd name="connsiteX38" fmla="*/ 2303119 w 3083828"/>
              <a:gd name="connsiteY38" fmla="*/ 561703 h 1269254"/>
              <a:gd name="connsiteX39" fmla="*/ 2342308 w 3083828"/>
              <a:gd name="connsiteY39" fmla="*/ 470263 h 1269254"/>
              <a:gd name="connsiteX40" fmla="*/ 2420685 w 3083828"/>
              <a:gd name="connsiteY40" fmla="*/ 274320 h 1269254"/>
              <a:gd name="connsiteX41" fmla="*/ 2446811 w 3083828"/>
              <a:gd name="connsiteY41" fmla="*/ 195943 h 1269254"/>
              <a:gd name="connsiteX42" fmla="*/ 2472936 w 3083828"/>
              <a:gd name="connsiteY42" fmla="*/ 143692 h 1269254"/>
              <a:gd name="connsiteX43" fmla="*/ 2499062 w 3083828"/>
              <a:gd name="connsiteY43" fmla="*/ 404949 h 1269254"/>
              <a:gd name="connsiteX44" fmla="*/ 2512125 w 3083828"/>
              <a:gd name="connsiteY44" fmla="*/ 339635 h 1269254"/>
              <a:gd name="connsiteX45" fmla="*/ 2551313 w 3083828"/>
              <a:gd name="connsiteY45" fmla="*/ 209006 h 1269254"/>
              <a:gd name="connsiteX46" fmla="*/ 2577439 w 3083828"/>
              <a:gd name="connsiteY46" fmla="*/ 156755 h 1269254"/>
              <a:gd name="connsiteX47" fmla="*/ 2616628 w 3083828"/>
              <a:gd name="connsiteY47" fmla="*/ 117566 h 1269254"/>
              <a:gd name="connsiteX48" fmla="*/ 2681942 w 3083828"/>
              <a:gd name="connsiteY48" fmla="*/ 65315 h 1269254"/>
              <a:gd name="connsiteX49" fmla="*/ 2734193 w 3083828"/>
              <a:gd name="connsiteY49" fmla="*/ 0 h 1269254"/>
              <a:gd name="connsiteX50" fmla="*/ 2760319 w 3083828"/>
              <a:gd name="connsiteY50" fmla="*/ 65315 h 1269254"/>
              <a:gd name="connsiteX51" fmla="*/ 2747256 w 3083828"/>
              <a:gd name="connsiteY51" fmla="*/ 169818 h 1269254"/>
              <a:gd name="connsiteX52" fmla="*/ 2734193 w 3083828"/>
              <a:gd name="connsiteY52" fmla="*/ 313509 h 1269254"/>
              <a:gd name="connsiteX53" fmla="*/ 2812571 w 3083828"/>
              <a:gd name="connsiteY53" fmla="*/ 300446 h 1269254"/>
              <a:gd name="connsiteX54" fmla="*/ 2851759 w 3083828"/>
              <a:gd name="connsiteY54" fmla="*/ 287383 h 1269254"/>
              <a:gd name="connsiteX55" fmla="*/ 2982388 w 3083828"/>
              <a:gd name="connsiteY55" fmla="*/ 182880 h 1269254"/>
              <a:gd name="connsiteX56" fmla="*/ 3034639 w 3083828"/>
              <a:gd name="connsiteY56" fmla="*/ 143692 h 1269254"/>
              <a:gd name="connsiteX57" fmla="*/ 3073828 w 3083828"/>
              <a:gd name="connsiteY57" fmla="*/ 117566 h 1269254"/>
              <a:gd name="connsiteX58" fmla="*/ 3060765 w 3083828"/>
              <a:gd name="connsiteY58" fmla="*/ 182880 h 1269254"/>
              <a:gd name="connsiteX59" fmla="*/ 3047702 w 3083828"/>
              <a:gd name="connsiteY59" fmla="*/ 404949 h 1269254"/>
              <a:gd name="connsiteX60" fmla="*/ 3083575 w 3083828"/>
              <a:gd name="connsiteY60" fmla="*/ 418012 h 1269254"/>
              <a:gd name="connsiteX61" fmla="*/ 3008513 w 3083828"/>
              <a:gd name="connsiteY61" fmla="*/ 613955 h 1269254"/>
              <a:gd name="connsiteX62" fmla="*/ 3042681 w 3083828"/>
              <a:gd name="connsiteY62" fmla="*/ 653143 h 1269254"/>
              <a:gd name="connsiteX63" fmla="*/ 3034639 w 3083828"/>
              <a:gd name="connsiteY63" fmla="*/ 1005840 h 1269254"/>
              <a:gd name="connsiteX64" fmla="*/ 3047702 w 3083828"/>
              <a:gd name="connsiteY64" fmla="*/ 1058092 h 1269254"/>
              <a:gd name="connsiteX65" fmla="*/ 3060765 w 3083828"/>
              <a:gd name="connsiteY65" fmla="*/ 1123406 h 1269254"/>
              <a:gd name="connsiteX66" fmla="*/ 3047702 w 3083828"/>
              <a:gd name="connsiteY66" fmla="*/ 1162595 h 1269254"/>
              <a:gd name="connsiteX67" fmla="*/ 3008513 w 3083828"/>
              <a:gd name="connsiteY67" fmla="*/ 1175658 h 1269254"/>
              <a:gd name="connsiteX68" fmla="*/ 2969325 w 3083828"/>
              <a:gd name="connsiteY68" fmla="*/ 1201783 h 1269254"/>
              <a:gd name="connsiteX69" fmla="*/ 2812571 w 3083828"/>
              <a:gd name="connsiteY69" fmla="*/ 1227909 h 1269254"/>
              <a:gd name="connsiteX70" fmla="*/ 2773382 w 3083828"/>
              <a:gd name="connsiteY70" fmla="*/ 1240972 h 1269254"/>
              <a:gd name="connsiteX71" fmla="*/ 1631804 w 3083828"/>
              <a:gd name="connsiteY71" fmla="*/ 1213922 h 1269254"/>
              <a:gd name="connsiteX72" fmla="*/ 854595 w 3083828"/>
              <a:gd name="connsiteY72" fmla="*/ 1234229 h 1269254"/>
              <a:gd name="connsiteX73" fmla="*/ 696388 w 3083828"/>
              <a:gd name="connsiteY73" fmla="*/ 1240972 h 1269254"/>
              <a:gd name="connsiteX74" fmla="*/ 264848 w 3083828"/>
              <a:gd name="connsiteY74" fmla="*/ 1267098 h 1269254"/>
              <a:gd name="connsiteX75" fmla="*/ 72 w 3083828"/>
              <a:gd name="connsiteY75" fmla="*/ 1242159 h 1269254"/>
              <a:gd name="connsiteX76" fmla="*/ 278376 w 3083828"/>
              <a:gd name="connsiteY76" fmla="*/ 1162595 h 1269254"/>
              <a:gd name="connsiteX77" fmla="*/ 265313 w 3083828"/>
              <a:gd name="connsiteY77" fmla="*/ 1123406 h 1269254"/>
              <a:gd name="connsiteX78" fmla="*/ 411183 w 3083828"/>
              <a:gd name="connsiteY78" fmla="*/ 1174714 h 1269254"/>
              <a:gd name="connsiteX79" fmla="*/ 514723 w 3083828"/>
              <a:gd name="connsiteY79" fmla="*/ 1156701 h 1269254"/>
              <a:gd name="connsiteX80" fmla="*/ 644136 w 3083828"/>
              <a:gd name="connsiteY80" fmla="*/ 1097280 h 1269254"/>
              <a:gd name="connsiteX0" fmla="*/ 526571 w 3083828"/>
              <a:gd name="connsiteY0" fmla="*/ 1123406 h 1269254"/>
              <a:gd name="connsiteX1" fmla="*/ 787828 w 3083828"/>
              <a:gd name="connsiteY1" fmla="*/ 1084218 h 1269254"/>
              <a:gd name="connsiteX2" fmla="*/ 813953 w 3083828"/>
              <a:gd name="connsiteY2" fmla="*/ 1031966 h 1269254"/>
              <a:gd name="connsiteX3" fmla="*/ 911443 w 3083828"/>
              <a:gd name="connsiteY3" fmla="*/ 939583 h 1269254"/>
              <a:gd name="connsiteX4" fmla="*/ 892331 w 3083828"/>
              <a:gd name="connsiteY4" fmla="*/ 783772 h 1269254"/>
              <a:gd name="connsiteX5" fmla="*/ 894021 w 3083828"/>
              <a:gd name="connsiteY5" fmla="*/ 762597 h 1269254"/>
              <a:gd name="connsiteX6" fmla="*/ 983771 w 3083828"/>
              <a:gd name="connsiteY6" fmla="*/ 836023 h 1269254"/>
              <a:gd name="connsiteX7" fmla="*/ 996833 w 3083828"/>
              <a:gd name="connsiteY7" fmla="*/ 1018903 h 1269254"/>
              <a:gd name="connsiteX8" fmla="*/ 1036022 w 3083828"/>
              <a:gd name="connsiteY8" fmla="*/ 1005840 h 1269254"/>
              <a:gd name="connsiteX9" fmla="*/ 1049085 w 3083828"/>
              <a:gd name="connsiteY9" fmla="*/ 966652 h 1269254"/>
              <a:gd name="connsiteX10" fmla="*/ 1075211 w 3083828"/>
              <a:gd name="connsiteY10" fmla="*/ 849086 h 1269254"/>
              <a:gd name="connsiteX11" fmla="*/ 1140525 w 3083828"/>
              <a:gd name="connsiteY11" fmla="*/ 718458 h 1269254"/>
              <a:gd name="connsiteX12" fmla="*/ 1137619 w 3083828"/>
              <a:gd name="connsiteY12" fmla="*/ 923694 h 1269254"/>
              <a:gd name="connsiteX13" fmla="*/ 1313247 w 3083828"/>
              <a:gd name="connsiteY13" fmla="*/ 576132 h 1269254"/>
              <a:gd name="connsiteX14" fmla="*/ 1284216 w 3083828"/>
              <a:gd name="connsiteY14" fmla="*/ 731520 h 1269254"/>
              <a:gd name="connsiteX15" fmla="*/ 1277441 w 3083828"/>
              <a:gd name="connsiteY15" fmla="*/ 930013 h 1269254"/>
              <a:gd name="connsiteX16" fmla="*/ 1407104 w 3083828"/>
              <a:gd name="connsiteY16" fmla="*/ 684646 h 1269254"/>
              <a:gd name="connsiteX17" fmla="*/ 1454033 w 3083828"/>
              <a:gd name="connsiteY17" fmla="*/ 613955 h 1269254"/>
              <a:gd name="connsiteX18" fmla="*/ 1493222 w 3083828"/>
              <a:gd name="connsiteY18" fmla="*/ 587829 h 1269254"/>
              <a:gd name="connsiteX19" fmla="*/ 1480159 w 3083828"/>
              <a:gd name="connsiteY19" fmla="*/ 718458 h 1269254"/>
              <a:gd name="connsiteX20" fmla="*/ 1467096 w 3083828"/>
              <a:gd name="connsiteY20" fmla="*/ 783772 h 1269254"/>
              <a:gd name="connsiteX21" fmla="*/ 1571599 w 3083828"/>
              <a:gd name="connsiteY21" fmla="*/ 744583 h 1269254"/>
              <a:gd name="connsiteX22" fmla="*/ 1676102 w 3083828"/>
              <a:gd name="connsiteY22" fmla="*/ 627018 h 1269254"/>
              <a:gd name="connsiteX23" fmla="*/ 1793668 w 3083828"/>
              <a:gd name="connsiteY23" fmla="*/ 561703 h 1269254"/>
              <a:gd name="connsiteX24" fmla="*/ 1885108 w 3083828"/>
              <a:gd name="connsiteY24" fmla="*/ 496389 h 1269254"/>
              <a:gd name="connsiteX25" fmla="*/ 1858982 w 3083828"/>
              <a:gd name="connsiteY25" fmla="*/ 548640 h 1269254"/>
              <a:gd name="connsiteX26" fmla="*/ 1937359 w 3083828"/>
              <a:gd name="connsiteY26" fmla="*/ 561703 h 1269254"/>
              <a:gd name="connsiteX27" fmla="*/ 2002673 w 3083828"/>
              <a:gd name="connsiteY27" fmla="*/ 470263 h 1269254"/>
              <a:gd name="connsiteX28" fmla="*/ 2041862 w 3083828"/>
              <a:gd name="connsiteY28" fmla="*/ 457200 h 1269254"/>
              <a:gd name="connsiteX29" fmla="*/ 2054925 w 3083828"/>
              <a:gd name="connsiteY29" fmla="*/ 666206 h 1269254"/>
              <a:gd name="connsiteX30" fmla="*/ 2094113 w 3083828"/>
              <a:gd name="connsiteY30" fmla="*/ 640080 h 1269254"/>
              <a:gd name="connsiteX31" fmla="*/ 2133302 w 3083828"/>
              <a:gd name="connsiteY31" fmla="*/ 587829 h 1269254"/>
              <a:gd name="connsiteX32" fmla="*/ 2146365 w 3083828"/>
              <a:gd name="connsiteY32" fmla="*/ 444138 h 1269254"/>
              <a:gd name="connsiteX33" fmla="*/ 2185553 w 3083828"/>
              <a:gd name="connsiteY33" fmla="*/ 378823 h 1269254"/>
              <a:gd name="connsiteX34" fmla="*/ 2198616 w 3083828"/>
              <a:gd name="connsiteY34" fmla="*/ 287383 h 1269254"/>
              <a:gd name="connsiteX35" fmla="*/ 2237805 w 3083828"/>
              <a:gd name="connsiteY35" fmla="*/ 378823 h 1269254"/>
              <a:gd name="connsiteX36" fmla="*/ 2250868 w 3083828"/>
              <a:gd name="connsiteY36" fmla="*/ 457200 h 1269254"/>
              <a:gd name="connsiteX37" fmla="*/ 2290056 w 3083828"/>
              <a:gd name="connsiteY37" fmla="*/ 483326 h 1269254"/>
              <a:gd name="connsiteX38" fmla="*/ 2303119 w 3083828"/>
              <a:gd name="connsiteY38" fmla="*/ 561703 h 1269254"/>
              <a:gd name="connsiteX39" fmla="*/ 2342308 w 3083828"/>
              <a:gd name="connsiteY39" fmla="*/ 470263 h 1269254"/>
              <a:gd name="connsiteX40" fmla="*/ 2420685 w 3083828"/>
              <a:gd name="connsiteY40" fmla="*/ 274320 h 1269254"/>
              <a:gd name="connsiteX41" fmla="*/ 2446811 w 3083828"/>
              <a:gd name="connsiteY41" fmla="*/ 195943 h 1269254"/>
              <a:gd name="connsiteX42" fmla="*/ 2472936 w 3083828"/>
              <a:gd name="connsiteY42" fmla="*/ 143692 h 1269254"/>
              <a:gd name="connsiteX43" fmla="*/ 2499062 w 3083828"/>
              <a:gd name="connsiteY43" fmla="*/ 404949 h 1269254"/>
              <a:gd name="connsiteX44" fmla="*/ 2512125 w 3083828"/>
              <a:gd name="connsiteY44" fmla="*/ 339635 h 1269254"/>
              <a:gd name="connsiteX45" fmla="*/ 2551313 w 3083828"/>
              <a:gd name="connsiteY45" fmla="*/ 209006 h 1269254"/>
              <a:gd name="connsiteX46" fmla="*/ 2577439 w 3083828"/>
              <a:gd name="connsiteY46" fmla="*/ 156755 h 1269254"/>
              <a:gd name="connsiteX47" fmla="*/ 2616628 w 3083828"/>
              <a:gd name="connsiteY47" fmla="*/ 117566 h 1269254"/>
              <a:gd name="connsiteX48" fmla="*/ 2681942 w 3083828"/>
              <a:gd name="connsiteY48" fmla="*/ 65315 h 1269254"/>
              <a:gd name="connsiteX49" fmla="*/ 2734193 w 3083828"/>
              <a:gd name="connsiteY49" fmla="*/ 0 h 1269254"/>
              <a:gd name="connsiteX50" fmla="*/ 2760319 w 3083828"/>
              <a:gd name="connsiteY50" fmla="*/ 65315 h 1269254"/>
              <a:gd name="connsiteX51" fmla="*/ 2747256 w 3083828"/>
              <a:gd name="connsiteY51" fmla="*/ 169818 h 1269254"/>
              <a:gd name="connsiteX52" fmla="*/ 2734193 w 3083828"/>
              <a:gd name="connsiteY52" fmla="*/ 313509 h 1269254"/>
              <a:gd name="connsiteX53" fmla="*/ 2812571 w 3083828"/>
              <a:gd name="connsiteY53" fmla="*/ 300446 h 1269254"/>
              <a:gd name="connsiteX54" fmla="*/ 2851759 w 3083828"/>
              <a:gd name="connsiteY54" fmla="*/ 287383 h 1269254"/>
              <a:gd name="connsiteX55" fmla="*/ 2982388 w 3083828"/>
              <a:gd name="connsiteY55" fmla="*/ 182880 h 1269254"/>
              <a:gd name="connsiteX56" fmla="*/ 3034639 w 3083828"/>
              <a:gd name="connsiteY56" fmla="*/ 143692 h 1269254"/>
              <a:gd name="connsiteX57" fmla="*/ 3073828 w 3083828"/>
              <a:gd name="connsiteY57" fmla="*/ 117566 h 1269254"/>
              <a:gd name="connsiteX58" fmla="*/ 3060765 w 3083828"/>
              <a:gd name="connsiteY58" fmla="*/ 182880 h 1269254"/>
              <a:gd name="connsiteX59" fmla="*/ 3047702 w 3083828"/>
              <a:gd name="connsiteY59" fmla="*/ 404949 h 1269254"/>
              <a:gd name="connsiteX60" fmla="*/ 3083575 w 3083828"/>
              <a:gd name="connsiteY60" fmla="*/ 418012 h 1269254"/>
              <a:gd name="connsiteX61" fmla="*/ 3008513 w 3083828"/>
              <a:gd name="connsiteY61" fmla="*/ 613955 h 1269254"/>
              <a:gd name="connsiteX62" fmla="*/ 3042681 w 3083828"/>
              <a:gd name="connsiteY62" fmla="*/ 653143 h 1269254"/>
              <a:gd name="connsiteX63" fmla="*/ 3034639 w 3083828"/>
              <a:gd name="connsiteY63" fmla="*/ 1005840 h 1269254"/>
              <a:gd name="connsiteX64" fmla="*/ 3047702 w 3083828"/>
              <a:gd name="connsiteY64" fmla="*/ 1058092 h 1269254"/>
              <a:gd name="connsiteX65" fmla="*/ 3060765 w 3083828"/>
              <a:gd name="connsiteY65" fmla="*/ 1123406 h 1269254"/>
              <a:gd name="connsiteX66" fmla="*/ 3047702 w 3083828"/>
              <a:gd name="connsiteY66" fmla="*/ 1162595 h 1269254"/>
              <a:gd name="connsiteX67" fmla="*/ 3008513 w 3083828"/>
              <a:gd name="connsiteY67" fmla="*/ 1175658 h 1269254"/>
              <a:gd name="connsiteX68" fmla="*/ 2969325 w 3083828"/>
              <a:gd name="connsiteY68" fmla="*/ 1201783 h 1269254"/>
              <a:gd name="connsiteX69" fmla="*/ 2812571 w 3083828"/>
              <a:gd name="connsiteY69" fmla="*/ 1227909 h 1269254"/>
              <a:gd name="connsiteX70" fmla="*/ 2773382 w 3083828"/>
              <a:gd name="connsiteY70" fmla="*/ 1240972 h 1269254"/>
              <a:gd name="connsiteX71" fmla="*/ 1631804 w 3083828"/>
              <a:gd name="connsiteY71" fmla="*/ 1213922 h 1269254"/>
              <a:gd name="connsiteX72" fmla="*/ 854595 w 3083828"/>
              <a:gd name="connsiteY72" fmla="*/ 1234229 h 1269254"/>
              <a:gd name="connsiteX73" fmla="*/ 696388 w 3083828"/>
              <a:gd name="connsiteY73" fmla="*/ 1240972 h 1269254"/>
              <a:gd name="connsiteX74" fmla="*/ 264848 w 3083828"/>
              <a:gd name="connsiteY74" fmla="*/ 1267098 h 1269254"/>
              <a:gd name="connsiteX75" fmla="*/ 72 w 3083828"/>
              <a:gd name="connsiteY75" fmla="*/ 1242159 h 1269254"/>
              <a:gd name="connsiteX76" fmla="*/ 278376 w 3083828"/>
              <a:gd name="connsiteY76" fmla="*/ 1162595 h 1269254"/>
              <a:gd name="connsiteX77" fmla="*/ 265313 w 3083828"/>
              <a:gd name="connsiteY77" fmla="*/ 1123406 h 1269254"/>
              <a:gd name="connsiteX78" fmla="*/ 411183 w 3083828"/>
              <a:gd name="connsiteY78" fmla="*/ 1174714 h 1269254"/>
              <a:gd name="connsiteX79" fmla="*/ 514723 w 3083828"/>
              <a:gd name="connsiteY79" fmla="*/ 1156701 h 1269254"/>
              <a:gd name="connsiteX80" fmla="*/ 644136 w 3083828"/>
              <a:gd name="connsiteY80" fmla="*/ 1097280 h 1269254"/>
              <a:gd name="connsiteX0" fmla="*/ 526571 w 3083828"/>
              <a:gd name="connsiteY0" fmla="*/ 1123406 h 1269254"/>
              <a:gd name="connsiteX1" fmla="*/ 787828 w 3083828"/>
              <a:gd name="connsiteY1" fmla="*/ 1084218 h 1269254"/>
              <a:gd name="connsiteX2" fmla="*/ 813953 w 3083828"/>
              <a:gd name="connsiteY2" fmla="*/ 1031966 h 1269254"/>
              <a:gd name="connsiteX3" fmla="*/ 911443 w 3083828"/>
              <a:gd name="connsiteY3" fmla="*/ 939583 h 1269254"/>
              <a:gd name="connsiteX4" fmla="*/ 892331 w 3083828"/>
              <a:gd name="connsiteY4" fmla="*/ 783772 h 1269254"/>
              <a:gd name="connsiteX5" fmla="*/ 894021 w 3083828"/>
              <a:gd name="connsiteY5" fmla="*/ 762597 h 1269254"/>
              <a:gd name="connsiteX6" fmla="*/ 983771 w 3083828"/>
              <a:gd name="connsiteY6" fmla="*/ 836023 h 1269254"/>
              <a:gd name="connsiteX7" fmla="*/ 996833 w 3083828"/>
              <a:gd name="connsiteY7" fmla="*/ 1018903 h 1269254"/>
              <a:gd name="connsiteX8" fmla="*/ 1036022 w 3083828"/>
              <a:gd name="connsiteY8" fmla="*/ 1005840 h 1269254"/>
              <a:gd name="connsiteX9" fmla="*/ 1049085 w 3083828"/>
              <a:gd name="connsiteY9" fmla="*/ 966652 h 1269254"/>
              <a:gd name="connsiteX10" fmla="*/ 1075211 w 3083828"/>
              <a:gd name="connsiteY10" fmla="*/ 849086 h 1269254"/>
              <a:gd name="connsiteX11" fmla="*/ 1140525 w 3083828"/>
              <a:gd name="connsiteY11" fmla="*/ 718458 h 1269254"/>
              <a:gd name="connsiteX12" fmla="*/ 1137619 w 3083828"/>
              <a:gd name="connsiteY12" fmla="*/ 923694 h 1269254"/>
              <a:gd name="connsiteX13" fmla="*/ 1313247 w 3083828"/>
              <a:gd name="connsiteY13" fmla="*/ 576132 h 1269254"/>
              <a:gd name="connsiteX14" fmla="*/ 1284216 w 3083828"/>
              <a:gd name="connsiteY14" fmla="*/ 731520 h 1269254"/>
              <a:gd name="connsiteX15" fmla="*/ 1277441 w 3083828"/>
              <a:gd name="connsiteY15" fmla="*/ 930013 h 1269254"/>
              <a:gd name="connsiteX16" fmla="*/ 1407104 w 3083828"/>
              <a:gd name="connsiteY16" fmla="*/ 684646 h 1269254"/>
              <a:gd name="connsiteX17" fmla="*/ 1454033 w 3083828"/>
              <a:gd name="connsiteY17" fmla="*/ 613955 h 1269254"/>
              <a:gd name="connsiteX18" fmla="*/ 1493222 w 3083828"/>
              <a:gd name="connsiteY18" fmla="*/ 587829 h 1269254"/>
              <a:gd name="connsiteX19" fmla="*/ 1480159 w 3083828"/>
              <a:gd name="connsiteY19" fmla="*/ 718458 h 1269254"/>
              <a:gd name="connsiteX20" fmla="*/ 1467096 w 3083828"/>
              <a:gd name="connsiteY20" fmla="*/ 783772 h 1269254"/>
              <a:gd name="connsiteX21" fmla="*/ 1571599 w 3083828"/>
              <a:gd name="connsiteY21" fmla="*/ 744583 h 1269254"/>
              <a:gd name="connsiteX22" fmla="*/ 1676102 w 3083828"/>
              <a:gd name="connsiteY22" fmla="*/ 627018 h 1269254"/>
              <a:gd name="connsiteX23" fmla="*/ 1793668 w 3083828"/>
              <a:gd name="connsiteY23" fmla="*/ 561703 h 1269254"/>
              <a:gd name="connsiteX24" fmla="*/ 1885108 w 3083828"/>
              <a:gd name="connsiteY24" fmla="*/ 496389 h 1269254"/>
              <a:gd name="connsiteX25" fmla="*/ 1858982 w 3083828"/>
              <a:gd name="connsiteY25" fmla="*/ 548640 h 1269254"/>
              <a:gd name="connsiteX26" fmla="*/ 1937359 w 3083828"/>
              <a:gd name="connsiteY26" fmla="*/ 561703 h 1269254"/>
              <a:gd name="connsiteX27" fmla="*/ 2002673 w 3083828"/>
              <a:gd name="connsiteY27" fmla="*/ 470263 h 1269254"/>
              <a:gd name="connsiteX28" fmla="*/ 1972915 w 3083828"/>
              <a:gd name="connsiteY28" fmla="*/ 288843 h 1269254"/>
              <a:gd name="connsiteX29" fmla="*/ 2054925 w 3083828"/>
              <a:gd name="connsiteY29" fmla="*/ 666206 h 1269254"/>
              <a:gd name="connsiteX30" fmla="*/ 2094113 w 3083828"/>
              <a:gd name="connsiteY30" fmla="*/ 640080 h 1269254"/>
              <a:gd name="connsiteX31" fmla="*/ 2133302 w 3083828"/>
              <a:gd name="connsiteY31" fmla="*/ 587829 h 1269254"/>
              <a:gd name="connsiteX32" fmla="*/ 2146365 w 3083828"/>
              <a:gd name="connsiteY32" fmla="*/ 444138 h 1269254"/>
              <a:gd name="connsiteX33" fmla="*/ 2185553 w 3083828"/>
              <a:gd name="connsiteY33" fmla="*/ 378823 h 1269254"/>
              <a:gd name="connsiteX34" fmla="*/ 2198616 w 3083828"/>
              <a:gd name="connsiteY34" fmla="*/ 287383 h 1269254"/>
              <a:gd name="connsiteX35" fmla="*/ 2237805 w 3083828"/>
              <a:gd name="connsiteY35" fmla="*/ 378823 h 1269254"/>
              <a:gd name="connsiteX36" fmla="*/ 2250868 w 3083828"/>
              <a:gd name="connsiteY36" fmla="*/ 457200 h 1269254"/>
              <a:gd name="connsiteX37" fmla="*/ 2290056 w 3083828"/>
              <a:gd name="connsiteY37" fmla="*/ 483326 h 1269254"/>
              <a:gd name="connsiteX38" fmla="*/ 2303119 w 3083828"/>
              <a:gd name="connsiteY38" fmla="*/ 561703 h 1269254"/>
              <a:gd name="connsiteX39" fmla="*/ 2342308 w 3083828"/>
              <a:gd name="connsiteY39" fmla="*/ 470263 h 1269254"/>
              <a:gd name="connsiteX40" fmla="*/ 2420685 w 3083828"/>
              <a:gd name="connsiteY40" fmla="*/ 274320 h 1269254"/>
              <a:gd name="connsiteX41" fmla="*/ 2446811 w 3083828"/>
              <a:gd name="connsiteY41" fmla="*/ 195943 h 1269254"/>
              <a:gd name="connsiteX42" fmla="*/ 2472936 w 3083828"/>
              <a:gd name="connsiteY42" fmla="*/ 143692 h 1269254"/>
              <a:gd name="connsiteX43" fmla="*/ 2499062 w 3083828"/>
              <a:gd name="connsiteY43" fmla="*/ 404949 h 1269254"/>
              <a:gd name="connsiteX44" fmla="*/ 2512125 w 3083828"/>
              <a:gd name="connsiteY44" fmla="*/ 339635 h 1269254"/>
              <a:gd name="connsiteX45" fmla="*/ 2551313 w 3083828"/>
              <a:gd name="connsiteY45" fmla="*/ 209006 h 1269254"/>
              <a:gd name="connsiteX46" fmla="*/ 2577439 w 3083828"/>
              <a:gd name="connsiteY46" fmla="*/ 156755 h 1269254"/>
              <a:gd name="connsiteX47" fmla="*/ 2616628 w 3083828"/>
              <a:gd name="connsiteY47" fmla="*/ 117566 h 1269254"/>
              <a:gd name="connsiteX48" fmla="*/ 2681942 w 3083828"/>
              <a:gd name="connsiteY48" fmla="*/ 65315 h 1269254"/>
              <a:gd name="connsiteX49" fmla="*/ 2734193 w 3083828"/>
              <a:gd name="connsiteY49" fmla="*/ 0 h 1269254"/>
              <a:gd name="connsiteX50" fmla="*/ 2760319 w 3083828"/>
              <a:gd name="connsiteY50" fmla="*/ 65315 h 1269254"/>
              <a:gd name="connsiteX51" fmla="*/ 2747256 w 3083828"/>
              <a:gd name="connsiteY51" fmla="*/ 169818 h 1269254"/>
              <a:gd name="connsiteX52" fmla="*/ 2734193 w 3083828"/>
              <a:gd name="connsiteY52" fmla="*/ 313509 h 1269254"/>
              <a:gd name="connsiteX53" fmla="*/ 2812571 w 3083828"/>
              <a:gd name="connsiteY53" fmla="*/ 300446 h 1269254"/>
              <a:gd name="connsiteX54" fmla="*/ 2851759 w 3083828"/>
              <a:gd name="connsiteY54" fmla="*/ 287383 h 1269254"/>
              <a:gd name="connsiteX55" fmla="*/ 2982388 w 3083828"/>
              <a:gd name="connsiteY55" fmla="*/ 182880 h 1269254"/>
              <a:gd name="connsiteX56" fmla="*/ 3034639 w 3083828"/>
              <a:gd name="connsiteY56" fmla="*/ 143692 h 1269254"/>
              <a:gd name="connsiteX57" fmla="*/ 3073828 w 3083828"/>
              <a:gd name="connsiteY57" fmla="*/ 117566 h 1269254"/>
              <a:gd name="connsiteX58" fmla="*/ 3060765 w 3083828"/>
              <a:gd name="connsiteY58" fmla="*/ 182880 h 1269254"/>
              <a:gd name="connsiteX59" fmla="*/ 3047702 w 3083828"/>
              <a:gd name="connsiteY59" fmla="*/ 404949 h 1269254"/>
              <a:gd name="connsiteX60" fmla="*/ 3083575 w 3083828"/>
              <a:gd name="connsiteY60" fmla="*/ 418012 h 1269254"/>
              <a:gd name="connsiteX61" fmla="*/ 3008513 w 3083828"/>
              <a:gd name="connsiteY61" fmla="*/ 613955 h 1269254"/>
              <a:gd name="connsiteX62" fmla="*/ 3042681 w 3083828"/>
              <a:gd name="connsiteY62" fmla="*/ 653143 h 1269254"/>
              <a:gd name="connsiteX63" fmla="*/ 3034639 w 3083828"/>
              <a:gd name="connsiteY63" fmla="*/ 1005840 h 1269254"/>
              <a:gd name="connsiteX64" fmla="*/ 3047702 w 3083828"/>
              <a:gd name="connsiteY64" fmla="*/ 1058092 h 1269254"/>
              <a:gd name="connsiteX65" fmla="*/ 3060765 w 3083828"/>
              <a:gd name="connsiteY65" fmla="*/ 1123406 h 1269254"/>
              <a:gd name="connsiteX66" fmla="*/ 3047702 w 3083828"/>
              <a:gd name="connsiteY66" fmla="*/ 1162595 h 1269254"/>
              <a:gd name="connsiteX67" fmla="*/ 3008513 w 3083828"/>
              <a:gd name="connsiteY67" fmla="*/ 1175658 h 1269254"/>
              <a:gd name="connsiteX68" fmla="*/ 2969325 w 3083828"/>
              <a:gd name="connsiteY68" fmla="*/ 1201783 h 1269254"/>
              <a:gd name="connsiteX69" fmla="*/ 2812571 w 3083828"/>
              <a:gd name="connsiteY69" fmla="*/ 1227909 h 1269254"/>
              <a:gd name="connsiteX70" fmla="*/ 2773382 w 3083828"/>
              <a:gd name="connsiteY70" fmla="*/ 1240972 h 1269254"/>
              <a:gd name="connsiteX71" fmla="*/ 1631804 w 3083828"/>
              <a:gd name="connsiteY71" fmla="*/ 1213922 h 1269254"/>
              <a:gd name="connsiteX72" fmla="*/ 854595 w 3083828"/>
              <a:gd name="connsiteY72" fmla="*/ 1234229 h 1269254"/>
              <a:gd name="connsiteX73" fmla="*/ 696388 w 3083828"/>
              <a:gd name="connsiteY73" fmla="*/ 1240972 h 1269254"/>
              <a:gd name="connsiteX74" fmla="*/ 264848 w 3083828"/>
              <a:gd name="connsiteY74" fmla="*/ 1267098 h 1269254"/>
              <a:gd name="connsiteX75" fmla="*/ 72 w 3083828"/>
              <a:gd name="connsiteY75" fmla="*/ 1242159 h 1269254"/>
              <a:gd name="connsiteX76" fmla="*/ 278376 w 3083828"/>
              <a:gd name="connsiteY76" fmla="*/ 1162595 h 1269254"/>
              <a:gd name="connsiteX77" fmla="*/ 265313 w 3083828"/>
              <a:gd name="connsiteY77" fmla="*/ 1123406 h 1269254"/>
              <a:gd name="connsiteX78" fmla="*/ 411183 w 3083828"/>
              <a:gd name="connsiteY78" fmla="*/ 1174714 h 1269254"/>
              <a:gd name="connsiteX79" fmla="*/ 514723 w 3083828"/>
              <a:gd name="connsiteY79" fmla="*/ 1156701 h 1269254"/>
              <a:gd name="connsiteX80" fmla="*/ 644136 w 3083828"/>
              <a:gd name="connsiteY80" fmla="*/ 1097280 h 1269254"/>
              <a:gd name="connsiteX0" fmla="*/ 526571 w 3083828"/>
              <a:gd name="connsiteY0" fmla="*/ 1123406 h 1269254"/>
              <a:gd name="connsiteX1" fmla="*/ 787828 w 3083828"/>
              <a:gd name="connsiteY1" fmla="*/ 1084218 h 1269254"/>
              <a:gd name="connsiteX2" fmla="*/ 813953 w 3083828"/>
              <a:gd name="connsiteY2" fmla="*/ 1031966 h 1269254"/>
              <a:gd name="connsiteX3" fmla="*/ 911443 w 3083828"/>
              <a:gd name="connsiteY3" fmla="*/ 939583 h 1269254"/>
              <a:gd name="connsiteX4" fmla="*/ 892331 w 3083828"/>
              <a:gd name="connsiteY4" fmla="*/ 783772 h 1269254"/>
              <a:gd name="connsiteX5" fmla="*/ 894021 w 3083828"/>
              <a:gd name="connsiteY5" fmla="*/ 762597 h 1269254"/>
              <a:gd name="connsiteX6" fmla="*/ 983771 w 3083828"/>
              <a:gd name="connsiteY6" fmla="*/ 836023 h 1269254"/>
              <a:gd name="connsiteX7" fmla="*/ 996833 w 3083828"/>
              <a:gd name="connsiteY7" fmla="*/ 1018903 h 1269254"/>
              <a:gd name="connsiteX8" fmla="*/ 1036022 w 3083828"/>
              <a:gd name="connsiteY8" fmla="*/ 1005840 h 1269254"/>
              <a:gd name="connsiteX9" fmla="*/ 1049085 w 3083828"/>
              <a:gd name="connsiteY9" fmla="*/ 966652 h 1269254"/>
              <a:gd name="connsiteX10" fmla="*/ 1075211 w 3083828"/>
              <a:gd name="connsiteY10" fmla="*/ 849086 h 1269254"/>
              <a:gd name="connsiteX11" fmla="*/ 1140525 w 3083828"/>
              <a:gd name="connsiteY11" fmla="*/ 718458 h 1269254"/>
              <a:gd name="connsiteX12" fmla="*/ 1137619 w 3083828"/>
              <a:gd name="connsiteY12" fmla="*/ 923694 h 1269254"/>
              <a:gd name="connsiteX13" fmla="*/ 1313247 w 3083828"/>
              <a:gd name="connsiteY13" fmla="*/ 576132 h 1269254"/>
              <a:gd name="connsiteX14" fmla="*/ 1284216 w 3083828"/>
              <a:gd name="connsiteY14" fmla="*/ 731520 h 1269254"/>
              <a:gd name="connsiteX15" fmla="*/ 1277441 w 3083828"/>
              <a:gd name="connsiteY15" fmla="*/ 930013 h 1269254"/>
              <a:gd name="connsiteX16" fmla="*/ 1407104 w 3083828"/>
              <a:gd name="connsiteY16" fmla="*/ 684646 h 1269254"/>
              <a:gd name="connsiteX17" fmla="*/ 1454033 w 3083828"/>
              <a:gd name="connsiteY17" fmla="*/ 613955 h 1269254"/>
              <a:gd name="connsiteX18" fmla="*/ 1493222 w 3083828"/>
              <a:gd name="connsiteY18" fmla="*/ 587829 h 1269254"/>
              <a:gd name="connsiteX19" fmla="*/ 1480159 w 3083828"/>
              <a:gd name="connsiteY19" fmla="*/ 718458 h 1269254"/>
              <a:gd name="connsiteX20" fmla="*/ 1467096 w 3083828"/>
              <a:gd name="connsiteY20" fmla="*/ 783772 h 1269254"/>
              <a:gd name="connsiteX21" fmla="*/ 1571599 w 3083828"/>
              <a:gd name="connsiteY21" fmla="*/ 744583 h 1269254"/>
              <a:gd name="connsiteX22" fmla="*/ 1676102 w 3083828"/>
              <a:gd name="connsiteY22" fmla="*/ 627018 h 1269254"/>
              <a:gd name="connsiteX23" fmla="*/ 1793668 w 3083828"/>
              <a:gd name="connsiteY23" fmla="*/ 561703 h 1269254"/>
              <a:gd name="connsiteX24" fmla="*/ 1885108 w 3083828"/>
              <a:gd name="connsiteY24" fmla="*/ 496389 h 1269254"/>
              <a:gd name="connsiteX25" fmla="*/ 1858982 w 3083828"/>
              <a:gd name="connsiteY25" fmla="*/ 548640 h 1269254"/>
              <a:gd name="connsiteX26" fmla="*/ 1937359 w 3083828"/>
              <a:gd name="connsiteY26" fmla="*/ 561703 h 1269254"/>
              <a:gd name="connsiteX27" fmla="*/ 1952113 w 3083828"/>
              <a:gd name="connsiteY27" fmla="*/ 420746 h 1269254"/>
              <a:gd name="connsiteX28" fmla="*/ 1972915 w 3083828"/>
              <a:gd name="connsiteY28" fmla="*/ 288843 h 1269254"/>
              <a:gd name="connsiteX29" fmla="*/ 2054925 w 3083828"/>
              <a:gd name="connsiteY29" fmla="*/ 666206 h 1269254"/>
              <a:gd name="connsiteX30" fmla="*/ 2094113 w 3083828"/>
              <a:gd name="connsiteY30" fmla="*/ 640080 h 1269254"/>
              <a:gd name="connsiteX31" fmla="*/ 2133302 w 3083828"/>
              <a:gd name="connsiteY31" fmla="*/ 587829 h 1269254"/>
              <a:gd name="connsiteX32" fmla="*/ 2146365 w 3083828"/>
              <a:gd name="connsiteY32" fmla="*/ 444138 h 1269254"/>
              <a:gd name="connsiteX33" fmla="*/ 2185553 w 3083828"/>
              <a:gd name="connsiteY33" fmla="*/ 378823 h 1269254"/>
              <a:gd name="connsiteX34" fmla="*/ 2198616 w 3083828"/>
              <a:gd name="connsiteY34" fmla="*/ 287383 h 1269254"/>
              <a:gd name="connsiteX35" fmla="*/ 2237805 w 3083828"/>
              <a:gd name="connsiteY35" fmla="*/ 378823 h 1269254"/>
              <a:gd name="connsiteX36" fmla="*/ 2250868 w 3083828"/>
              <a:gd name="connsiteY36" fmla="*/ 457200 h 1269254"/>
              <a:gd name="connsiteX37" fmla="*/ 2290056 w 3083828"/>
              <a:gd name="connsiteY37" fmla="*/ 483326 h 1269254"/>
              <a:gd name="connsiteX38" fmla="*/ 2303119 w 3083828"/>
              <a:gd name="connsiteY38" fmla="*/ 561703 h 1269254"/>
              <a:gd name="connsiteX39" fmla="*/ 2342308 w 3083828"/>
              <a:gd name="connsiteY39" fmla="*/ 470263 h 1269254"/>
              <a:gd name="connsiteX40" fmla="*/ 2420685 w 3083828"/>
              <a:gd name="connsiteY40" fmla="*/ 274320 h 1269254"/>
              <a:gd name="connsiteX41" fmla="*/ 2446811 w 3083828"/>
              <a:gd name="connsiteY41" fmla="*/ 195943 h 1269254"/>
              <a:gd name="connsiteX42" fmla="*/ 2472936 w 3083828"/>
              <a:gd name="connsiteY42" fmla="*/ 143692 h 1269254"/>
              <a:gd name="connsiteX43" fmla="*/ 2499062 w 3083828"/>
              <a:gd name="connsiteY43" fmla="*/ 404949 h 1269254"/>
              <a:gd name="connsiteX44" fmla="*/ 2512125 w 3083828"/>
              <a:gd name="connsiteY44" fmla="*/ 339635 h 1269254"/>
              <a:gd name="connsiteX45" fmla="*/ 2551313 w 3083828"/>
              <a:gd name="connsiteY45" fmla="*/ 209006 h 1269254"/>
              <a:gd name="connsiteX46" fmla="*/ 2577439 w 3083828"/>
              <a:gd name="connsiteY46" fmla="*/ 156755 h 1269254"/>
              <a:gd name="connsiteX47" fmla="*/ 2616628 w 3083828"/>
              <a:gd name="connsiteY47" fmla="*/ 117566 h 1269254"/>
              <a:gd name="connsiteX48" fmla="*/ 2681942 w 3083828"/>
              <a:gd name="connsiteY48" fmla="*/ 65315 h 1269254"/>
              <a:gd name="connsiteX49" fmla="*/ 2734193 w 3083828"/>
              <a:gd name="connsiteY49" fmla="*/ 0 h 1269254"/>
              <a:gd name="connsiteX50" fmla="*/ 2760319 w 3083828"/>
              <a:gd name="connsiteY50" fmla="*/ 65315 h 1269254"/>
              <a:gd name="connsiteX51" fmla="*/ 2747256 w 3083828"/>
              <a:gd name="connsiteY51" fmla="*/ 169818 h 1269254"/>
              <a:gd name="connsiteX52" fmla="*/ 2734193 w 3083828"/>
              <a:gd name="connsiteY52" fmla="*/ 313509 h 1269254"/>
              <a:gd name="connsiteX53" fmla="*/ 2812571 w 3083828"/>
              <a:gd name="connsiteY53" fmla="*/ 300446 h 1269254"/>
              <a:gd name="connsiteX54" fmla="*/ 2851759 w 3083828"/>
              <a:gd name="connsiteY54" fmla="*/ 287383 h 1269254"/>
              <a:gd name="connsiteX55" fmla="*/ 2982388 w 3083828"/>
              <a:gd name="connsiteY55" fmla="*/ 182880 h 1269254"/>
              <a:gd name="connsiteX56" fmla="*/ 3034639 w 3083828"/>
              <a:gd name="connsiteY56" fmla="*/ 143692 h 1269254"/>
              <a:gd name="connsiteX57" fmla="*/ 3073828 w 3083828"/>
              <a:gd name="connsiteY57" fmla="*/ 117566 h 1269254"/>
              <a:gd name="connsiteX58" fmla="*/ 3060765 w 3083828"/>
              <a:gd name="connsiteY58" fmla="*/ 182880 h 1269254"/>
              <a:gd name="connsiteX59" fmla="*/ 3047702 w 3083828"/>
              <a:gd name="connsiteY59" fmla="*/ 404949 h 1269254"/>
              <a:gd name="connsiteX60" fmla="*/ 3083575 w 3083828"/>
              <a:gd name="connsiteY60" fmla="*/ 418012 h 1269254"/>
              <a:gd name="connsiteX61" fmla="*/ 3008513 w 3083828"/>
              <a:gd name="connsiteY61" fmla="*/ 613955 h 1269254"/>
              <a:gd name="connsiteX62" fmla="*/ 3042681 w 3083828"/>
              <a:gd name="connsiteY62" fmla="*/ 653143 h 1269254"/>
              <a:gd name="connsiteX63" fmla="*/ 3034639 w 3083828"/>
              <a:gd name="connsiteY63" fmla="*/ 1005840 h 1269254"/>
              <a:gd name="connsiteX64" fmla="*/ 3047702 w 3083828"/>
              <a:gd name="connsiteY64" fmla="*/ 1058092 h 1269254"/>
              <a:gd name="connsiteX65" fmla="*/ 3060765 w 3083828"/>
              <a:gd name="connsiteY65" fmla="*/ 1123406 h 1269254"/>
              <a:gd name="connsiteX66" fmla="*/ 3047702 w 3083828"/>
              <a:gd name="connsiteY66" fmla="*/ 1162595 h 1269254"/>
              <a:gd name="connsiteX67" fmla="*/ 3008513 w 3083828"/>
              <a:gd name="connsiteY67" fmla="*/ 1175658 h 1269254"/>
              <a:gd name="connsiteX68" fmla="*/ 2969325 w 3083828"/>
              <a:gd name="connsiteY68" fmla="*/ 1201783 h 1269254"/>
              <a:gd name="connsiteX69" fmla="*/ 2812571 w 3083828"/>
              <a:gd name="connsiteY69" fmla="*/ 1227909 h 1269254"/>
              <a:gd name="connsiteX70" fmla="*/ 2773382 w 3083828"/>
              <a:gd name="connsiteY70" fmla="*/ 1240972 h 1269254"/>
              <a:gd name="connsiteX71" fmla="*/ 1631804 w 3083828"/>
              <a:gd name="connsiteY71" fmla="*/ 1213922 h 1269254"/>
              <a:gd name="connsiteX72" fmla="*/ 854595 w 3083828"/>
              <a:gd name="connsiteY72" fmla="*/ 1234229 h 1269254"/>
              <a:gd name="connsiteX73" fmla="*/ 696388 w 3083828"/>
              <a:gd name="connsiteY73" fmla="*/ 1240972 h 1269254"/>
              <a:gd name="connsiteX74" fmla="*/ 264848 w 3083828"/>
              <a:gd name="connsiteY74" fmla="*/ 1267098 h 1269254"/>
              <a:gd name="connsiteX75" fmla="*/ 72 w 3083828"/>
              <a:gd name="connsiteY75" fmla="*/ 1242159 h 1269254"/>
              <a:gd name="connsiteX76" fmla="*/ 278376 w 3083828"/>
              <a:gd name="connsiteY76" fmla="*/ 1162595 h 1269254"/>
              <a:gd name="connsiteX77" fmla="*/ 265313 w 3083828"/>
              <a:gd name="connsiteY77" fmla="*/ 1123406 h 1269254"/>
              <a:gd name="connsiteX78" fmla="*/ 411183 w 3083828"/>
              <a:gd name="connsiteY78" fmla="*/ 1174714 h 1269254"/>
              <a:gd name="connsiteX79" fmla="*/ 514723 w 3083828"/>
              <a:gd name="connsiteY79" fmla="*/ 1156701 h 1269254"/>
              <a:gd name="connsiteX80" fmla="*/ 644136 w 3083828"/>
              <a:gd name="connsiteY80" fmla="*/ 1097280 h 1269254"/>
              <a:gd name="connsiteX0" fmla="*/ 526571 w 3083828"/>
              <a:gd name="connsiteY0" fmla="*/ 1123406 h 1269254"/>
              <a:gd name="connsiteX1" fmla="*/ 787828 w 3083828"/>
              <a:gd name="connsiteY1" fmla="*/ 1084218 h 1269254"/>
              <a:gd name="connsiteX2" fmla="*/ 813953 w 3083828"/>
              <a:gd name="connsiteY2" fmla="*/ 1031966 h 1269254"/>
              <a:gd name="connsiteX3" fmla="*/ 911443 w 3083828"/>
              <a:gd name="connsiteY3" fmla="*/ 939583 h 1269254"/>
              <a:gd name="connsiteX4" fmla="*/ 892331 w 3083828"/>
              <a:gd name="connsiteY4" fmla="*/ 783772 h 1269254"/>
              <a:gd name="connsiteX5" fmla="*/ 894021 w 3083828"/>
              <a:gd name="connsiteY5" fmla="*/ 762597 h 1269254"/>
              <a:gd name="connsiteX6" fmla="*/ 983771 w 3083828"/>
              <a:gd name="connsiteY6" fmla="*/ 836023 h 1269254"/>
              <a:gd name="connsiteX7" fmla="*/ 996833 w 3083828"/>
              <a:gd name="connsiteY7" fmla="*/ 1018903 h 1269254"/>
              <a:gd name="connsiteX8" fmla="*/ 1036022 w 3083828"/>
              <a:gd name="connsiteY8" fmla="*/ 1005840 h 1269254"/>
              <a:gd name="connsiteX9" fmla="*/ 1049085 w 3083828"/>
              <a:gd name="connsiteY9" fmla="*/ 966652 h 1269254"/>
              <a:gd name="connsiteX10" fmla="*/ 1075211 w 3083828"/>
              <a:gd name="connsiteY10" fmla="*/ 849086 h 1269254"/>
              <a:gd name="connsiteX11" fmla="*/ 1140525 w 3083828"/>
              <a:gd name="connsiteY11" fmla="*/ 718458 h 1269254"/>
              <a:gd name="connsiteX12" fmla="*/ 1137619 w 3083828"/>
              <a:gd name="connsiteY12" fmla="*/ 923694 h 1269254"/>
              <a:gd name="connsiteX13" fmla="*/ 1313247 w 3083828"/>
              <a:gd name="connsiteY13" fmla="*/ 576132 h 1269254"/>
              <a:gd name="connsiteX14" fmla="*/ 1284216 w 3083828"/>
              <a:gd name="connsiteY14" fmla="*/ 731520 h 1269254"/>
              <a:gd name="connsiteX15" fmla="*/ 1277441 w 3083828"/>
              <a:gd name="connsiteY15" fmla="*/ 930013 h 1269254"/>
              <a:gd name="connsiteX16" fmla="*/ 1407104 w 3083828"/>
              <a:gd name="connsiteY16" fmla="*/ 684646 h 1269254"/>
              <a:gd name="connsiteX17" fmla="*/ 1454033 w 3083828"/>
              <a:gd name="connsiteY17" fmla="*/ 613955 h 1269254"/>
              <a:gd name="connsiteX18" fmla="*/ 1493222 w 3083828"/>
              <a:gd name="connsiteY18" fmla="*/ 587829 h 1269254"/>
              <a:gd name="connsiteX19" fmla="*/ 1480159 w 3083828"/>
              <a:gd name="connsiteY19" fmla="*/ 718458 h 1269254"/>
              <a:gd name="connsiteX20" fmla="*/ 1467096 w 3083828"/>
              <a:gd name="connsiteY20" fmla="*/ 783772 h 1269254"/>
              <a:gd name="connsiteX21" fmla="*/ 1571599 w 3083828"/>
              <a:gd name="connsiteY21" fmla="*/ 744583 h 1269254"/>
              <a:gd name="connsiteX22" fmla="*/ 1676102 w 3083828"/>
              <a:gd name="connsiteY22" fmla="*/ 627018 h 1269254"/>
              <a:gd name="connsiteX23" fmla="*/ 1793668 w 3083828"/>
              <a:gd name="connsiteY23" fmla="*/ 561703 h 1269254"/>
              <a:gd name="connsiteX24" fmla="*/ 1885108 w 3083828"/>
              <a:gd name="connsiteY24" fmla="*/ 496389 h 1269254"/>
              <a:gd name="connsiteX25" fmla="*/ 1858982 w 3083828"/>
              <a:gd name="connsiteY25" fmla="*/ 548640 h 1269254"/>
              <a:gd name="connsiteX26" fmla="*/ 1746714 w 3083828"/>
              <a:gd name="connsiteY26" fmla="*/ 821265 h 1269254"/>
              <a:gd name="connsiteX27" fmla="*/ 1937359 w 3083828"/>
              <a:gd name="connsiteY27" fmla="*/ 561703 h 1269254"/>
              <a:gd name="connsiteX28" fmla="*/ 1952113 w 3083828"/>
              <a:gd name="connsiteY28" fmla="*/ 420746 h 1269254"/>
              <a:gd name="connsiteX29" fmla="*/ 1972915 w 3083828"/>
              <a:gd name="connsiteY29" fmla="*/ 288843 h 1269254"/>
              <a:gd name="connsiteX30" fmla="*/ 2054925 w 3083828"/>
              <a:gd name="connsiteY30" fmla="*/ 666206 h 1269254"/>
              <a:gd name="connsiteX31" fmla="*/ 2094113 w 3083828"/>
              <a:gd name="connsiteY31" fmla="*/ 640080 h 1269254"/>
              <a:gd name="connsiteX32" fmla="*/ 2133302 w 3083828"/>
              <a:gd name="connsiteY32" fmla="*/ 587829 h 1269254"/>
              <a:gd name="connsiteX33" fmla="*/ 2146365 w 3083828"/>
              <a:gd name="connsiteY33" fmla="*/ 444138 h 1269254"/>
              <a:gd name="connsiteX34" fmla="*/ 2185553 w 3083828"/>
              <a:gd name="connsiteY34" fmla="*/ 378823 h 1269254"/>
              <a:gd name="connsiteX35" fmla="*/ 2198616 w 3083828"/>
              <a:gd name="connsiteY35" fmla="*/ 287383 h 1269254"/>
              <a:gd name="connsiteX36" fmla="*/ 2237805 w 3083828"/>
              <a:gd name="connsiteY36" fmla="*/ 378823 h 1269254"/>
              <a:gd name="connsiteX37" fmla="*/ 2250868 w 3083828"/>
              <a:gd name="connsiteY37" fmla="*/ 457200 h 1269254"/>
              <a:gd name="connsiteX38" fmla="*/ 2290056 w 3083828"/>
              <a:gd name="connsiteY38" fmla="*/ 483326 h 1269254"/>
              <a:gd name="connsiteX39" fmla="*/ 2303119 w 3083828"/>
              <a:gd name="connsiteY39" fmla="*/ 561703 h 1269254"/>
              <a:gd name="connsiteX40" fmla="*/ 2342308 w 3083828"/>
              <a:gd name="connsiteY40" fmla="*/ 470263 h 1269254"/>
              <a:gd name="connsiteX41" fmla="*/ 2420685 w 3083828"/>
              <a:gd name="connsiteY41" fmla="*/ 274320 h 1269254"/>
              <a:gd name="connsiteX42" fmla="*/ 2446811 w 3083828"/>
              <a:gd name="connsiteY42" fmla="*/ 195943 h 1269254"/>
              <a:gd name="connsiteX43" fmla="*/ 2472936 w 3083828"/>
              <a:gd name="connsiteY43" fmla="*/ 143692 h 1269254"/>
              <a:gd name="connsiteX44" fmla="*/ 2499062 w 3083828"/>
              <a:gd name="connsiteY44" fmla="*/ 404949 h 1269254"/>
              <a:gd name="connsiteX45" fmla="*/ 2512125 w 3083828"/>
              <a:gd name="connsiteY45" fmla="*/ 339635 h 1269254"/>
              <a:gd name="connsiteX46" fmla="*/ 2551313 w 3083828"/>
              <a:gd name="connsiteY46" fmla="*/ 209006 h 1269254"/>
              <a:gd name="connsiteX47" fmla="*/ 2577439 w 3083828"/>
              <a:gd name="connsiteY47" fmla="*/ 156755 h 1269254"/>
              <a:gd name="connsiteX48" fmla="*/ 2616628 w 3083828"/>
              <a:gd name="connsiteY48" fmla="*/ 117566 h 1269254"/>
              <a:gd name="connsiteX49" fmla="*/ 2681942 w 3083828"/>
              <a:gd name="connsiteY49" fmla="*/ 65315 h 1269254"/>
              <a:gd name="connsiteX50" fmla="*/ 2734193 w 3083828"/>
              <a:gd name="connsiteY50" fmla="*/ 0 h 1269254"/>
              <a:gd name="connsiteX51" fmla="*/ 2760319 w 3083828"/>
              <a:gd name="connsiteY51" fmla="*/ 65315 h 1269254"/>
              <a:gd name="connsiteX52" fmla="*/ 2747256 w 3083828"/>
              <a:gd name="connsiteY52" fmla="*/ 169818 h 1269254"/>
              <a:gd name="connsiteX53" fmla="*/ 2734193 w 3083828"/>
              <a:gd name="connsiteY53" fmla="*/ 313509 h 1269254"/>
              <a:gd name="connsiteX54" fmla="*/ 2812571 w 3083828"/>
              <a:gd name="connsiteY54" fmla="*/ 300446 h 1269254"/>
              <a:gd name="connsiteX55" fmla="*/ 2851759 w 3083828"/>
              <a:gd name="connsiteY55" fmla="*/ 287383 h 1269254"/>
              <a:gd name="connsiteX56" fmla="*/ 2982388 w 3083828"/>
              <a:gd name="connsiteY56" fmla="*/ 182880 h 1269254"/>
              <a:gd name="connsiteX57" fmla="*/ 3034639 w 3083828"/>
              <a:gd name="connsiteY57" fmla="*/ 143692 h 1269254"/>
              <a:gd name="connsiteX58" fmla="*/ 3073828 w 3083828"/>
              <a:gd name="connsiteY58" fmla="*/ 117566 h 1269254"/>
              <a:gd name="connsiteX59" fmla="*/ 3060765 w 3083828"/>
              <a:gd name="connsiteY59" fmla="*/ 182880 h 1269254"/>
              <a:gd name="connsiteX60" fmla="*/ 3047702 w 3083828"/>
              <a:gd name="connsiteY60" fmla="*/ 404949 h 1269254"/>
              <a:gd name="connsiteX61" fmla="*/ 3083575 w 3083828"/>
              <a:gd name="connsiteY61" fmla="*/ 418012 h 1269254"/>
              <a:gd name="connsiteX62" fmla="*/ 3008513 w 3083828"/>
              <a:gd name="connsiteY62" fmla="*/ 613955 h 1269254"/>
              <a:gd name="connsiteX63" fmla="*/ 3042681 w 3083828"/>
              <a:gd name="connsiteY63" fmla="*/ 653143 h 1269254"/>
              <a:gd name="connsiteX64" fmla="*/ 3034639 w 3083828"/>
              <a:gd name="connsiteY64" fmla="*/ 1005840 h 1269254"/>
              <a:gd name="connsiteX65" fmla="*/ 3047702 w 3083828"/>
              <a:gd name="connsiteY65" fmla="*/ 1058092 h 1269254"/>
              <a:gd name="connsiteX66" fmla="*/ 3060765 w 3083828"/>
              <a:gd name="connsiteY66" fmla="*/ 1123406 h 1269254"/>
              <a:gd name="connsiteX67" fmla="*/ 3047702 w 3083828"/>
              <a:gd name="connsiteY67" fmla="*/ 1162595 h 1269254"/>
              <a:gd name="connsiteX68" fmla="*/ 3008513 w 3083828"/>
              <a:gd name="connsiteY68" fmla="*/ 1175658 h 1269254"/>
              <a:gd name="connsiteX69" fmla="*/ 2969325 w 3083828"/>
              <a:gd name="connsiteY69" fmla="*/ 1201783 h 1269254"/>
              <a:gd name="connsiteX70" fmla="*/ 2812571 w 3083828"/>
              <a:gd name="connsiteY70" fmla="*/ 1227909 h 1269254"/>
              <a:gd name="connsiteX71" fmla="*/ 2773382 w 3083828"/>
              <a:gd name="connsiteY71" fmla="*/ 1240972 h 1269254"/>
              <a:gd name="connsiteX72" fmla="*/ 1631804 w 3083828"/>
              <a:gd name="connsiteY72" fmla="*/ 1213922 h 1269254"/>
              <a:gd name="connsiteX73" fmla="*/ 854595 w 3083828"/>
              <a:gd name="connsiteY73" fmla="*/ 1234229 h 1269254"/>
              <a:gd name="connsiteX74" fmla="*/ 696388 w 3083828"/>
              <a:gd name="connsiteY74" fmla="*/ 1240972 h 1269254"/>
              <a:gd name="connsiteX75" fmla="*/ 264848 w 3083828"/>
              <a:gd name="connsiteY75" fmla="*/ 1267098 h 1269254"/>
              <a:gd name="connsiteX76" fmla="*/ 72 w 3083828"/>
              <a:gd name="connsiteY76" fmla="*/ 1242159 h 1269254"/>
              <a:gd name="connsiteX77" fmla="*/ 278376 w 3083828"/>
              <a:gd name="connsiteY77" fmla="*/ 1162595 h 1269254"/>
              <a:gd name="connsiteX78" fmla="*/ 265313 w 3083828"/>
              <a:gd name="connsiteY78" fmla="*/ 1123406 h 1269254"/>
              <a:gd name="connsiteX79" fmla="*/ 411183 w 3083828"/>
              <a:gd name="connsiteY79" fmla="*/ 1174714 h 1269254"/>
              <a:gd name="connsiteX80" fmla="*/ 514723 w 3083828"/>
              <a:gd name="connsiteY80" fmla="*/ 1156701 h 1269254"/>
              <a:gd name="connsiteX81" fmla="*/ 644136 w 3083828"/>
              <a:gd name="connsiteY81" fmla="*/ 1097280 h 1269254"/>
              <a:gd name="connsiteX0" fmla="*/ 526571 w 3083828"/>
              <a:gd name="connsiteY0" fmla="*/ 1123406 h 1269254"/>
              <a:gd name="connsiteX1" fmla="*/ 787828 w 3083828"/>
              <a:gd name="connsiteY1" fmla="*/ 1084218 h 1269254"/>
              <a:gd name="connsiteX2" fmla="*/ 813953 w 3083828"/>
              <a:gd name="connsiteY2" fmla="*/ 1031966 h 1269254"/>
              <a:gd name="connsiteX3" fmla="*/ 911443 w 3083828"/>
              <a:gd name="connsiteY3" fmla="*/ 939583 h 1269254"/>
              <a:gd name="connsiteX4" fmla="*/ 892331 w 3083828"/>
              <a:gd name="connsiteY4" fmla="*/ 783772 h 1269254"/>
              <a:gd name="connsiteX5" fmla="*/ 894021 w 3083828"/>
              <a:gd name="connsiteY5" fmla="*/ 762597 h 1269254"/>
              <a:gd name="connsiteX6" fmla="*/ 983771 w 3083828"/>
              <a:gd name="connsiteY6" fmla="*/ 836023 h 1269254"/>
              <a:gd name="connsiteX7" fmla="*/ 996833 w 3083828"/>
              <a:gd name="connsiteY7" fmla="*/ 1018903 h 1269254"/>
              <a:gd name="connsiteX8" fmla="*/ 1036022 w 3083828"/>
              <a:gd name="connsiteY8" fmla="*/ 1005840 h 1269254"/>
              <a:gd name="connsiteX9" fmla="*/ 1049085 w 3083828"/>
              <a:gd name="connsiteY9" fmla="*/ 966652 h 1269254"/>
              <a:gd name="connsiteX10" fmla="*/ 1075211 w 3083828"/>
              <a:gd name="connsiteY10" fmla="*/ 849086 h 1269254"/>
              <a:gd name="connsiteX11" fmla="*/ 1140525 w 3083828"/>
              <a:gd name="connsiteY11" fmla="*/ 718458 h 1269254"/>
              <a:gd name="connsiteX12" fmla="*/ 1137619 w 3083828"/>
              <a:gd name="connsiteY12" fmla="*/ 923694 h 1269254"/>
              <a:gd name="connsiteX13" fmla="*/ 1313247 w 3083828"/>
              <a:gd name="connsiteY13" fmla="*/ 576132 h 1269254"/>
              <a:gd name="connsiteX14" fmla="*/ 1284216 w 3083828"/>
              <a:gd name="connsiteY14" fmla="*/ 731520 h 1269254"/>
              <a:gd name="connsiteX15" fmla="*/ 1277441 w 3083828"/>
              <a:gd name="connsiteY15" fmla="*/ 930013 h 1269254"/>
              <a:gd name="connsiteX16" fmla="*/ 1407104 w 3083828"/>
              <a:gd name="connsiteY16" fmla="*/ 684646 h 1269254"/>
              <a:gd name="connsiteX17" fmla="*/ 1454033 w 3083828"/>
              <a:gd name="connsiteY17" fmla="*/ 613955 h 1269254"/>
              <a:gd name="connsiteX18" fmla="*/ 1493222 w 3083828"/>
              <a:gd name="connsiteY18" fmla="*/ 587829 h 1269254"/>
              <a:gd name="connsiteX19" fmla="*/ 1480159 w 3083828"/>
              <a:gd name="connsiteY19" fmla="*/ 718458 h 1269254"/>
              <a:gd name="connsiteX20" fmla="*/ 1467096 w 3083828"/>
              <a:gd name="connsiteY20" fmla="*/ 783772 h 1269254"/>
              <a:gd name="connsiteX21" fmla="*/ 1571599 w 3083828"/>
              <a:gd name="connsiteY21" fmla="*/ 744583 h 1269254"/>
              <a:gd name="connsiteX22" fmla="*/ 1676102 w 3083828"/>
              <a:gd name="connsiteY22" fmla="*/ 627018 h 1269254"/>
              <a:gd name="connsiteX23" fmla="*/ 1793668 w 3083828"/>
              <a:gd name="connsiteY23" fmla="*/ 561703 h 1269254"/>
              <a:gd name="connsiteX24" fmla="*/ 1885108 w 3083828"/>
              <a:gd name="connsiteY24" fmla="*/ 496389 h 1269254"/>
              <a:gd name="connsiteX25" fmla="*/ 1858982 w 3083828"/>
              <a:gd name="connsiteY25" fmla="*/ 548640 h 1269254"/>
              <a:gd name="connsiteX26" fmla="*/ 1746714 w 3083828"/>
              <a:gd name="connsiteY26" fmla="*/ 821265 h 1269254"/>
              <a:gd name="connsiteX27" fmla="*/ 1893800 w 3083828"/>
              <a:gd name="connsiteY27" fmla="*/ 732134 h 1269254"/>
              <a:gd name="connsiteX28" fmla="*/ 1937359 w 3083828"/>
              <a:gd name="connsiteY28" fmla="*/ 561703 h 1269254"/>
              <a:gd name="connsiteX29" fmla="*/ 1952113 w 3083828"/>
              <a:gd name="connsiteY29" fmla="*/ 420746 h 1269254"/>
              <a:gd name="connsiteX30" fmla="*/ 1972915 w 3083828"/>
              <a:gd name="connsiteY30" fmla="*/ 288843 h 1269254"/>
              <a:gd name="connsiteX31" fmla="*/ 2054925 w 3083828"/>
              <a:gd name="connsiteY31" fmla="*/ 666206 h 1269254"/>
              <a:gd name="connsiteX32" fmla="*/ 2094113 w 3083828"/>
              <a:gd name="connsiteY32" fmla="*/ 640080 h 1269254"/>
              <a:gd name="connsiteX33" fmla="*/ 2133302 w 3083828"/>
              <a:gd name="connsiteY33" fmla="*/ 587829 h 1269254"/>
              <a:gd name="connsiteX34" fmla="*/ 2146365 w 3083828"/>
              <a:gd name="connsiteY34" fmla="*/ 444138 h 1269254"/>
              <a:gd name="connsiteX35" fmla="*/ 2185553 w 3083828"/>
              <a:gd name="connsiteY35" fmla="*/ 378823 h 1269254"/>
              <a:gd name="connsiteX36" fmla="*/ 2198616 w 3083828"/>
              <a:gd name="connsiteY36" fmla="*/ 287383 h 1269254"/>
              <a:gd name="connsiteX37" fmla="*/ 2237805 w 3083828"/>
              <a:gd name="connsiteY37" fmla="*/ 378823 h 1269254"/>
              <a:gd name="connsiteX38" fmla="*/ 2250868 w 3083828"/>
              <a:gd name="connsiteY38" fmla="*/ 457200 h 1269254"/>
              <a:gd name="connsiteX39" fmla="*/ 2290056 w 3083828"/>
              <a:gd name="connsiteY39" fmla="*/ 483326 h 1269254"/>
              <a:gd name="connsiteX40" fmla="*/ 2303119 w 3083828"/>
              <a:gd name="connsiteY40" fmla="*/ 561703 h 1269254"/>
              <a:gd name="connsiteX41" fmla="*/ 2342308 w 3083828"/>
              <a:gd name="connsiteY41" fmla="*/ 470263 h 1269254"/>
              <a:gd name="connsiteX42" fmla="*/ 2420685 w 3083828"/>
              <a:gd name="connsiteY42" fmla="*/ 274320 h 1269254"/>
              <a:gd name="connsiteX43" fmla="*/ 2446811 w 3083828"/>
              <a:gd name="connsiteY43" fmla="*/ 195943 h 1269254"/>
              <a:gd name="connsiteX44" fmla="*/ 2472936 w 3083828"/>
              <a:gd name="connsiteY44" fmla="*/ 143692 h 1269254"/>
              <a:gd name="connsiteX45" fmla="*/ 2499062 w 3083828"/>
              <a:gd name="connsiteY45" fmla="*/ 404949 h 1269254"/>
              <a:gd name="connsiteX46" fmla="*/ 2512125 w 3083828"/>
              <a:gd name="connsiteY46" fmla="*/ 339635 h 1269254"/>
              <a:gd name="connsiteX47" fmla="*/ 2551313 w 3083828"/>
              <a:gd name="connsiteY47" fmla="*/ 209006 h 1269254"/>
              <a:gd name="connsiteX48" fmla="*/ 2577439 w 3083828"/>
              <a:gd name="connsiteY48" fmla="*/ 156755 h 1269254"/>
              <a:gd name="connsiteX49" fmla="*/ 2616628 w 3083828"/>
              <a:gd name="connsiteY49" fmla="*/ 117566 h 1269254"/>
              <a:gd name="connsiteX50" fmla="*/ 2681942 w 3083828"/>
              <a:gd name="connsiteY50" fmla="*/ 65315 h 1269254"/>
              <a:gd name="connsiteX51" fmla="*/ 2734193 w 3083828"/>
              <a:gd name="connsiteY51" fmla="*/ 0 h 1269254"/>
              <a:gd name="connsiteX52" fmla="*/ 2760319 w 3083828"/>
              <a:gd name="connsiteY52" fmla="*/ 65315 h 1269254"/>
              <a:gd name="connsiteX53" fmla="*/ 2747256 w 3083828"/>
              <a:gd name="connsiteY53" fmla="*/ 169818 h 1269254"/>
              <a:gd name="connsiteX54" fmla="*/ 2734193 w 3083828"/>
              <a:gd name="connsiteY54" fmla="*/ 313509 h 1269254"/>
              <a:gd name="connsiteX55" fmla="*/ 2812571 w 3083828"/>
              <a:gd name="connsiteY55" fmla="*/ 300446 h 1269254"/>
              <a:gd name="connsiteX56" fmla="*/ 2851759 w 3083828"/>
              <a:gd name="connsiteY56" fmla="*/ 287383 h 1269254"/>
              <a:gd name="connsiteX57" fmla="*/ 2982388 w 3083828"/>
              <a:gd name="connsiteY57" fmla="*/ 182880 h 1269254"/>
              <a:gd name="connsiteX58" fmla="*/ 3034639 w 3083828"/>
              <a:gd name="connsiteY58" fmla="*/ 143692 h 1269254"/>
              <a:gd name="connsiteX59" fmla="*/ 3073828 w 3083828"/>
              <a:gd name="connsiteY59" fmla="*/ 117566 h 1269254"/>
              <a:gd name="connsiteX60" fmla="*/ 3060765 w 3083828"/>
              <a:gd name="connsiteY60" fmla="*/ 182880 h 1269254"/>
              <a:gd name="connsiteX61" fmla="*/ 3047702 w 3083828"/>
              <a:gd name="connsiteY61" fmla="*/ 404949 h 1269254"/>
              <a:gd name="connsiteX62" fmla="*/ 3083575 w 3083828"/>
              <a:gd name="connsiteY62" fmla="*/ 418012 h 1269254"/>
              <a:gd name="connsiteX63" fmla="*/ 3008513 w 3083828"/>
              <a:gd name="connsiteY63" fmla="*/ 613955 h 1269254"/>
              <a:gd name="connsiteX64" fmla="*/ 3042681 w 3083828"/>
              <a:gd name="connsiteY64" fmla="*/ 653143 h 1269254"/>
              <a:gd name="connsiteX65" fmla="*/ 3034639 w 3083828"/>
              <a:gd name="connsiteY65" fmla="*/ 1005840 h 1269254"/>
              <a:gd name="connsiteX66" fmla="*/ 3047702 w 3083828"/>
              <a:gd name="connsiteY66" fmla="*/ 1058092 h 1269254"/>
              <a:gd name="connsiteX67" fmla="*/ 3060765 w 3083828"/>
              <a:gd name="connsiteY67" fmla="*/ 1123406 h 1269254"/>
              <a:gd name="connsiteX68" fmla="*/ 3047702 w 3083828"/>
              <a:gd name="connsiteY68" fmla="*/ 1162595 h 1269254"/>
              <a:gd name="connsiteX69" fmla="*/ 3008513 w 3083828"/>
              <a:gd name="connsiteY69" fmla="*/ 1175658 h 1269254"/>
              <a:gd name="connsiteX70" fmla="*/ 2969325 w 3083828"/>
              <a:gd name="connsiteY70" fmla="*/ 1201783 h 1269254"/>
              <a:gd name="connsiteX71" fmla="*/ 2812571 w 3083828"/>
              <a:gd name="connsiteY71" fmla="*/ 1227909 h 1269254"/>
              <a:gd name="connsiteX72" fmla="*/ 2773382 w 3083828"/>
              <a:gd name="connsiteY72" fmla="*/ 1240972 h 1269254"/>
              <a:gd name="connsiteX73" fmla="*/ 1631804 w 3083828"/>
              <a:gd name="connsiteY73" fmla="*/ 1213922 h 1269254"/>
              <a:gd name="connsiteX74" fmla="*/ 854595 w 3083828"/>
              <a:gd name="connsiteY74" fmla="*/ 1234229 h 1269254"/>
              <a:gd name="connsiteX75" fmla="*/ 696388 w 3083828"/>
              <a:gd name="connsiteY75" fmla="*/ 1240972 h 1269254"/>
              <a:gd name="connsiteX76" fmla="*/ 264848 w 3083828"/>
              <a:gd name="connsiteY76" fmla="*/ 1267098 h 1269254"/>
              <a:gd name="connsiteX77" fmla="*/ 72 w 3083828"/>
              <a:gd name="connsiteY77" fmla="*/ 1242159 h 1269254"/>
              <a:gd name="connsiteX78" fmla="*/ 278376 w 3083828"/>
              <a:gd name="connsiteY78" fmla="*/ 1162595 h 1269254"/>
              <a:gd name="connsiteX79" fmla="*/ 265313 w 3083828"/>
              <a:gd name="connsiteY79" fmla="*/ 1123406 h 1269254"/>
              <a:gd name="connsiteX80" fmla="*/ 411183 w 3083828"/>
              <a:gd name="connsiteY80" fmla="*/ 1174714 h 1269254"/>
              <a:gd name="connsiteX81" fmla="*/ 514723 w 3083828"/>
              <a:gd name="connsiteY81" fmla="*/ 1156701 h 1269254"/>
              <a:gd name="connsiteX82" fmla="*/ 644136 w 3083828"/>
              <a:gd name="connsiteY82" fmla="*/ 1097280 h 1269254"/>
              <a:gd name="connsiteX0" fmla="*/ 526571 w 3083828"/>
              <a:gd name="connsiteY0" fmla="*/ 1237295 h 1383143"/>
              <a:gd name="connsiteX1" fmla="*/ 787828 w 3083828"/>
              <a:gd name="connsiteY1" fmla="*/ 1198107 h 1383143"/>
              <a:gd name="connsiteX2" fmla="*/ 813953 w 3083828"/>
              <a:gd name="connsiteY2" fmla="*/ 1145855 h 1383143"/>
              <a:gd name="connsiteX3" fmla="*/ 911443 w 3083828"/>
              <a:gd name="connsiteY3" fmla="*/ 1053472 h 1383143"/>
              <a:gd name="connsiteX4" fmla="*/ 892331 w 3083828"/>
              <a:gd name="connsiteY4" fmla="*/ 897661 h 1383143"/>
              <a:gd name="connsiteX5" fmla="*/ 894021 w 3083828"/>
              <a:gd name="connsiteY5" fmla="*/ 876486 h 1383143"/>
              <a:gd name="connsiteX6" fmla="*/ 983771 w 3083828"/>
              <a:gd name="connsiteY6" fmla="*/ 949912 h 1383143"/>
              <a:gd name="connsiteX7" fmla="*/ 996833 w 3083828"/>
              <a:gd name="connsiteY7" fmla="*/ 1132792 h 1383143"/>
              <a:gd name="connsiteX8" fmla="*/ 1036022 w 3083828"/>
              <a:gd name="connsiteY8" fmla="*/ 1119729 h 1383143"/>
              <a:gd name="connsiteX9" fmla="*/ 1049085 w 3083828"/>
              <a:gd name="connsiteY9" fmla="*/ 1080541 h 1383143"/>
              <a:gd name="connsiteX10" fmla="*/ 1075211 w 3083828"/>
              <a:gd name="connsiteY10" fmla="*/ 962975 h 1383143"/>
              <a:gd name="connsiteX11" fmla="*/ 1140525 w 3083828"/>
              <a:gd name="connsiteY11" fmla="*/ 832347 h 1383143"/>
              <a:gd name="connsiteX12" fmla="*/ 1137619 w 3083828"/>
              <a:gd name="connsiteY12" fmla="*/ 1037583 h 1383143"/>
              <a:gd name="connsiteX13" fmla="*/ 1313247 w 3083828"/>
              <a:gd name="connsiteY13" fmla="*/ 690021 h 1383143"/>
              <a:gd name="connsiteX14" fmla="*/ 1284216 w 3083828"/>
              <a:gd name="connsiteY14" fmla="*/ 845409 h 1383143"/>
              <a:gd name="connsiteX15" fmla="*/ 1277441 w 3083828"/>
              <a:gd name="connsiteY15" fmla="*/ 1043902 h 1383143"/>
              <a:gd name="connsiteX16" fmla="*/ 1407104 w 3083828"/>
              <a:gd name="connsiteY16" fmla="*/ 798535 h 1383143"/>
              <a:gd name="connsiteX17" fmla="*/ 1454033 w 3083828"/>
              <a:gd name="connsiteY17" fmla="*/ 727844 h 1383143"/>
              <a:gd name="connsiteX18" fmla="*/ 1493222 w 3083828"/>
              <a:gd name="connsiteY18" fmla="*/ 701718 h 1383143"/>
              <a:gd name="connsiteX19" fmla="*/ 1480159 w 3083828"/>
              <a:gd name="connsiteY19" fmla="*/ 832347 h 1383143"/>
              <a:gd name="connsiteX20" fmla="*/ 1467096 w 3083828"/>
              <a:gd name="connsiteY20" fmla="*/ 897661 h 1383143"/>
              <a:gd name="connsiteX21" fmla="*/ 1571599 w 3083828"/>
              <a:gd name="connsiteY21" fmla="*/ 858472 h 1383143"/>
              <a:gd name="connsiteX22" fmla="*/ 1676102 w 3083828"/>
              <a:gd name="connsiteY22" fmla="*/ 740907 h 1383143"/>
              <a:gd name="connsiteX23" fmla="*/ 1793668 w 3083828"/>
              <a:gd name="connsiteY23" fmla="*/ 675592 h 1383143"/>
              <a:gd name="connsiteX24" fmla="*/ 1885108 w 3083828"/>
              <a:gd name="connsiteY24" fmla="*/ 610278 h 1383143"/>
              <a:gd name="connsiteX25" fmla="*/ 1858982 w 3083828"/>
              <a:gd name="connsiteY25" fmla="*/ 662529 h 1383143"/>
              <a:gd name="connsiteX26" fmla="*/ 1746714 w 3083828"/>
              <a:gd name="connsiteY26" fmla="*/ 935154 h 1383143"/>
              <a:gd name="connsiteX27" fmla="*/ 1893800 w 3083828"/>
              <a:gd name="connsiteY27" fmla="*/ 846023 h 1383143"/>
              <a:gd name="connsiteX28" fmla="*/ 1937359 w 3083828"/>
              <a:gd name="connsiteY28" fmla="*/ 675592 h 1383143"/>
              <a:gd name="connsiteX29" fmla="*/ 1952113 w 3083828"/>
              <a:gd name="connsiteY29" fmla="*/ 534635 h 1383143"/>
              <a:gd name="connsiteX30" fmla="*/ 1972915 w 3083828"/>
              <a:gd name="connsiteY30" fmla="*/ 402732 h 1383143"/>
              <a:gd name="connsiteX31" fmla="*/ 2054925 w 3083828"/>
              <a:gd name="connsiteY31" fmla="*/ 780095 h 1383143"/>
              <a:gd name="connsiteX32" fmla="*/ 2094113 w 3083828"/>
              <a:gd name="connsiteY32" fmla="*/ 753969 h 1383143"/>
              <a:gd name="connsiteX33" fmla="*/ 2133302 w 3083828"/>
              <a:gd name="connsiteY33" fmla="*/ 701718 h 1383143"/>
              <a:gd name="connsiteX34" fmla="*/ 2146365 w 3083828"/>
              <a:gd name="connsiteY34" fmla="*/ 558027 h 1383143"/>
              <a:gd name="connsiteX35" fmla="*/ 2185553 w 3083828"/>
              <a:gd name="connsiteY35" fmla="*/ 492712 h 1383143"/>
              <a:gd name="connsiteX36" fmla="*/ 2198616 w 3083828"/>
              <a:gd name="connsiteY36" fmla="*/ 401272 h 1383143"/>
              <a:gd name="connsiteX37" fmla="*/ 2237805 w 3083828"/>
              <a:gd name="connsiteY37" fmla="*/ 492712 h 1383143"/>
              <a:gd name="connsiteX38" fmla="*/ 2250868 w 3083828"/>
              <a:gd name="connsiteY38" fmla="*/ 571089 h 1383143"/>
              <a:gd name="connsiteX39" fmla="*/ 2290056 w 3083828"/>
              <a:gd name="connsiteY39" fmla="*/ 597215 h 1383143"/>
              <a:gd name="connsiteX40" fmla="*/ 2303119 w 3083828"/>
              <a:gd name="connsiteY40" fmla="*/ 675592 h 1383143"/>
              <a:gd name="connsiteX41" fmla="*/ 2342308 w 3083828"/>
              <a:gd name="connsiteY41" fmla="*/ 584152 h 1383143"/>
              <a:gd name="connsiteX42" fmla="*/ 2420685 w 3083828"/>
              <a:gd name="connsiteY42" fmla="*/ 388209 h 1383143"/>
              <a:gd name="connsiteX43" fmla="*/ 2446811 w 3083828"/>
              <a:gd name="connsiteY43" fmla="*/ 309832 h 1383143"/>
              <a:gd name="connsiteX44" fmla="*/ 2472936 w 3083828"/>
              <a:gd name="connsiteY44" fmla="*/ 257581 h 1383143"/>
              <a:gd name="connsiteX45" fmla="*/ 2499062 w 3083828"/>
              <a:gd name="connsiteY45" fmla="*/ 518838 h 1383143"/>
              <a:gd name="connsiteX46" fmla="*/ 2512125 w 3083828"/>
              <a:gd name="connsiteY46" fmla="*/ 453524 h 1383143"/>
              <a:gd name="connsiteX47" fmla="*/ 2551313 w 3083828"/>
              <a:gd name="connsiteY47" fmla="*/ 322895 h 1383143"/>
              <a:gd name="connsiteX48" fmla="*/ 2577439 w 3083828"/>
              <a:gd name="connsiteY48" fmla="*/ 270644 h 1383143"/>
              <a:gd name="connsiteX49" fmla="*/ 2616628 w 3083828"/>
              <a:gd name="connsiteY49" fmla="*/ 231455 h 1383143"/>
              <a:gd name="connsiteX50" fmla="*/ 2681942 w 3083828"/>
              <a:gd name="connsiteY50" fmla="*/ 179204 h 1383143"/>
              <a:gd name="connsiteX51" fmla="*/ 2720403 w 3083828"/>
              <a:gd name="connsiteY51" fmla="*/ 0 h 1383143"/>
              <a:gd name="connsiteX52" fmla="*/ 2760319 w 3083828"/>
              <a:gd name="connsiteY52" fmla="*/ 179204 h 1383143"/>
              <a:gd name="connsiteX53" fmla="*/ 2747256 w 3083828"/>
              <a:gd name="connsiteY53" fmla="*/ 283707 h 1383143"/>
              <a:gd name="connsiteX54" fmla="*/ 2734193 w 3083828"/>
              <a:gd name="connsiteY54" fmla="*/ 427398 h 1383143"/>
              <a:gd name="connsiteX55" fmla="*/ 2812571 w 3083828"/>
              <a:gd name="connsiteY55" fmla="*/ 414335 h 1383143"/>
              <a:gd name="connsiteX56" fmla="*/ 2851759 w 3083828"/>
              <a:gd name="connsiteY56" fmla="*/ 401272 h 1383143"/>
              <a:gd name="connsiteX57" fmla="*/ 2982388 w 3083828"/>
              <a:gd name="connsiteY57" fmla="*/ 296769 h 1383143"/>
              <a:gd name="connsiteX58" fmla="*/ 3034639 w 3083828"/>
              <a:gd name="connsiteY58" fmla="*/ 257581 h 1383143"/>
              <a:gd name="connsiteX59" fmla="*/ 3073828 w 3083828"/>
              <a:gd name="connsiteY59" fmla="*/ 231455 h 1383143"/>
              <a:gd name="connsiteX60" fmla="*/ 3060765 w 3083828"/>
              <a:gd name="connsiteY60" fmla="*/ 296769 h 1383143"/>
              <a:gd name="connsiteX61" fmla="*/ 3047702 w 3083828"/>
              <a:gd name="connsiteY61" fmla="*/ 518838 h 1383143"/>
              <a:gd name="connsiteX62" fmla="*/ 3083575 w 3083828"/>
              <a:gd name="connsiteY62" fmla="*/ 531901 h 1383143"/>
              <a:gd name="connsiteX63" fmla="*/ 3008513 w 3083828"/>
              <a:gd name="connsiteY63" fmla="*/ 727844 h 1383143"/>
              <a:gd name="connsiteX64" fmla="*/ 3042681 w 3083828"/>
              <a:gd name="connsiteY64" fmla="*/ 767032 h 1383143"/>
              <a:gd name="connsiteX65" fmla="*/ 3034639 w 3083828"/>
              <a:gd name="connsiteY65" fmla="*/ 1119729 h 1383143"/>
              <a:gd name="connsiteX66" fmla="*/ 3047702 w 3083828"/>
              <a:gd name="connsiteY66" fmla="*/ 1171981 h 1383143"/>
              <a:gd name="connsiteX67" fmla="*/ 3060765 w 3083828"/>
              <a:gd name="connsiteY67" fmla="*/ 1237295 h 1383143"/>
              <a:gd name="connsiteX68" fmla="*/ 3047702 w 3083828"/>
              <a:gd name="connsiteY68" fmla="*/ 1276484 h 1383143"/>
              <a:gd name="connsiteX69" fmla="*/ 3008513 w 3083828"/>
              <a:gd name="connsiteY69" fmla="*/ 1289547 h 1383143"/>
              <a:gd name="connsiteX70" fmla="*/ 2969325 w 3083828"/>
              <a:gd name="connsiteY70" fmla="*/ 1315672 h 1383143"/>
              <a:gd name="connsiteX71" fmla="*/ 2812571 w 3083828"/>
              <a:gd name="connsiteY71" fmla="*/ 1341798 h 1383143"/>
              <a:gd name="connsiteX72" fmla="*/ 2773382 w 3083828"/>
              <a:gd name="connsiteY72" fmla="*/ 1354861 h 1383143"/>
              <a:gd name="connsiteX73" fmla="*/ 1631804 w 3083828"/>
              <a:gd name="connsiteY73" fmla="*/ 1327811 h 1383143"/>
              <a:gd name="connsiteX74" fmla="*/ 854595 w 3083828"/>
              <a:gd name="connsiteY74" fmla="*/ 1348118 h 1383143"/>
              <a:gd name="connsiteX75" fmla="*/ 696388 w 3083828"/>
              <a:gd name="connsiteY75" fmla="*/ 1354861 h 1383143"/>
              <a:gd name="connsiteX76" fmla="*/ 264848 w 3083828"/>
              <a:gd name="connsiteY76" fmla="*/ 1380987 h 1383143"/>
              <a:gd name="connsiteX77" fmla="*/ 72 w 3083828"/>
              <a:gd name="connsiteY77" fmla="*/ 1356048 h 1383143"/>
              <a:gd name="connsiteX78" fmla="*/ 278376 w 3083828"/>
              <a:gd name="connsiteY78" fmla="*/ 1276484 h 1383143"/>
              <a:gd name="connsiteX79" fmla="*/ 265313 w 3083828"/>
              <a:gd name="connsiteY79" fmla="*/ 1237295 h 1383143"/>
              <a:gd name="connsiteX80" fmla="*/ 411183 w 3083828"/>
              <a:gd name="connsiteY80" fmla="*/ 1288603 h 1383143"/>
              <a:gd name="connsiteX81" fmla="*/ 514723 w 3083828"/>
              <a:gd name="connsiteY81" fmla="*/ 1270590 h 1383143"/>
              <a:gd name="connsiteX82" fmla="*/ 644136 w 3083828"/>
              <a:gd name="connsiteY82" fmla="*/ 1211169 h 1383143"/>
              <a:gd name="connsiteX0" fmla="*/ 526571 w 3083828"/>
              <a:gd name="connsiteY0" fmla="*/ 1237295 h 1383143"/>
              <a:gd name="connsiteX1" fmla="*/ 787828 w 3083828"/>
              <a:gd name="connsiteY1" fmla="*/ 1198107 h 1383143"/>
              <a:gd name="connsiteX2" fmla="*/ 813953 w 3083828"/>
              <a:gd name="connsiteY2" fmla="*/ 1145855 h 1383143"/>
              <a:gd name="connsiteX3" fmla="*/ 911443 w 3083828"/>
              <a:gd name="connsiteY3" fmla="*/ 1053472 h 1383143"/>
              <a:gd name="connsiteX4" fmla="*/ 892331 w 3083828"/>
              <a:gd name="connsiteY4" fmla="*/ 897661 h 1383143"/>
              <a:gd name="connsiteX5" fmla="*/ 894021 w 3083828"/>
              <a:gd name="connsiteY5" fmla="*/ 876486 h 1383143"/>
              <a:gd name="connsiteX6" fmla="*/ 983771 w 3083828"/>
              <a:gd name="connsiteY6" fmla="*/ 949912 h 1383143"/>
              <a:gd name="connsiteX7" fmla="*/ 996833 w 3083828"/>
              <a:gd name="connsiteY7" fmla="*/ 1132792 h 1383143"/>
              <a:gd name="connsiteX8" fmla="*/ 1036022 w 3083828"/>
              <a:gd name="connsiteY8" fmla="*/ 1119729 h 1383143"/>
              <a:gd name="connsiteX9" fmla="*/ 1049085 w 3083828"/>
              <a:gd name="connsiteY9" fmla="*/ 1080541 h 1383143"/>
              <a:gd name="connsiteX10" fmla="*/ 1075211 w 3083828"/>
              <a:gd name="connsiteY10" fmla="*/ 962975 h 1383143"/>
              <a:gd name="connsiteX11" fmla="*/ 1140525 w 3083828"/>
              <a:gd name="connsiteY11" fmla="*/ 832347 h 1383143"/>
              <a:gd name="connsiteX12" fmla="*/ 1137619 w 3083828"/>
              <a:gd name="connsiteY12" fmla="*/ 1037583 h 1383143"/>
              <a:gd name="connsiteX13" fmla="*/ 1313247 w 3083828"/>
              <a:gd name="connsiteY13" fmla="*/ 690021 h 1383143"/>
              <a:gd name="connsiteX14" fmla="*/ 1284216 w 3083828"/>
              <a:gd name="connsiteY14" fmla="*/ 845409 h 1383143"/>
              <a:gd name="connsiteX15" fmla="*/ 1277441 w 3083828"/>
              <a:gd name="connsiteY15" fmla="*/ 1043902 h 1383143"/>
              <a:gd name="connsiteX16" fmla="*/ 1407104 w 3083828"/>
              <a:gd name="connsiteY16" fmla="*/ 798535 h 1383143"/>
              <a:gd name="connsiteX17" fmla="*/ 1454033 w 3083828"/>
              <a:gd name="connsiteY17" fmla="*/ 727844 h 1383143"/>
              <a:gd name="connsiteX18" fmla="*/ 1493222 w 3083828"/>
              <a:gd name="connsiteY18" fmla="*/ 701718 h 1383143"/>
              <a:gd name="connsiteX19" fmla="*/ 1480159 w 3083828"/>
              <a:gd name="connsiteY19" fmla="*/ 832347 h 1383143"/>
              <a:gd name="connsiteX20" fmla="*/ 1467096 w 3083828"/>
              <a:gd name="connsiteY20" fmla="*/ 897661 h 1383143"/>
              <a:gd name="connsiteX21" fmla="*/ 1571599 w 3083828"/>
              <a:gd name="connsiteY21" fmla="*/ 858472 h 1383143"/>
              <a:gd name="connsiteX22" fmla="*/ 1676102 w 3083828"/>
              <a:gd name="connsiteY22" fmla="*/ 740907 h 1383143"/>
              <a:gd name="connsiteX23" fmla="*/ 1793668 w 3083828"/>
              <a:gd name="connsiteY23" fmla="*/ 675592 h 1383143"/>
              <a:gd name="connsiteX24" fmla="*/ 1885108 w 3083828"/>
              <a:gd name="connsiteY24" fmla="*/ 610278 h 1383143"/>
              <a:gd name="connsiteX25" fmla="*/ 1858982 w 3083828"/>
              <a:gd name="connsiteY25" fmla="*/ 662529 h 1383143"/>
              <a:gd name="connsiteX26" fmla="*/ 1746714 w 3083828"/>
              <a:gd name="connsiteY26" fmla="*/ 935154 h 1383143"/>
              <a:gd name="connsiteX27" fmla="*/ 1893800 w 3083828"/>
              <a:gd name="connsiteY27" fmla="*/ 846023 h 1383143"/>
              <a:gd name="connsiteX28" fmla="*/ 1937359 w 3083828"/>
              <a:gd name="connsiteY28" fmla="*/ 675592 h 1383143"/>
              <a:gd name="connsiteX29" fmla="*/ 1952113 w 3083828"/>
              <a:gd name="connsiteY29" fmla="*/ 534635 h 1383143"/>
              <a:gd name="connsiteX30" fmla="*/ 1972915 w 3083828"/>
              <a:gd name="connsiteY30" fmla="*/ 402732 h 1383143"/>
              <a:gd name="connsiteX31" fmla="*/ 2054925 w 3083828"/>
              <a:gd name="connsiteY31" fmla="*/ 780095 h 1383143"/>
              <a:gd name="connsiteX32" fmla="*/ 2094113 w 3083828"/>
              <a:gd name="connsiteY32" fmla="*/ 753969 h 1383143"/>
              <a:gd name="connsiteX33" fmla="*/ 2133302 w 3083828"/>
              <a:gd name="connsiteY33" fmla="*/ 701718 h 1383143"/>
              <a:gd name="connsiteX34" fmla="*/ 2146365 w 3083828"/>
              <a:gd name="connsiteY34" fmla="*/ 558027 h 1383143"/>
              <a:gd name="connsiteX35" fmla="*/ 2185553 w 3083828"/>
              <a:gd name="connsiteY35" fmla="*/ 492712 h 1383143"/>
              <a:gd name="connsiteX36" fmla="*/ 2198616 w 3083828"/>
              <a:gd name="connsiteY36" fmla="*/ 401272 h 1383143"/>
              <a:gd name="connsiteX37" fmla="*/ 2237805 w 3083828"/>
              <a:gd name="connsiteY37" fmla="*/ 492712 h 1383143"/>
              <a:gd name="connsiteX38" fmla="*/ 2250868 w 3083828"/>
              <a:gd name="connsiteY38" fmla="*/ 571089 h 1383143"/>
              <a:gd name="connsiteX39" fmla="*/ 2290056 w 3083828"/>
              <a:gd name="connsiteY39" fmla="*/ 597215 h 1383143"/>
              <a:gd name="connsiteX40" fmla="*/ 2303119 w 3083828"/>
              <a:gd name="connsiteY40" fmla="*/ 675592 h 1383143"/>
              <a:gd name="connsiteX41" fmla="*/ 2342308 w 3083828"/>
              <a:gd name="connsiteY41" fmla="*/ 584152 h 1383143"/>
              <a:gd name="connsiteX42" fmla="*/ 2420685 w 3083828"/>
              <a:gd name="connsiteY42" fmla="*/ 388209 h 1383143"/>
              <a:gd name="connsiteX43" fmla="*/ 2446811 w 3083828"/>
              <a:gd name="connsiteY43" fmla="*/ 309832 h 1383143"/>
              <a:gd name="connsiteX44" fmla="*/ 2472936 w 3083828"/>
              <a:gd name="connsiteY44" fmla="*/ 257581 h 1383143"/>
              <a:gd name="connsiteX45" fmla="*/ 2499062 w 3083828"/>
              <a:gd name="connsiteY45" fmla="*/ 518838 h 1383143"/>
              <a:gd name="connsiteX46" fmla="*/ 2512125 w 3083828"/>
              <a:gd name="connsiteY46" fmla="*/ 453524 h 1383143"/>
              <a:gd name="connsiteX47" fmla="*/ 2551313 w 3083828"/>
              <a:gd name="connsiteY47" fmla="*/ 322895 h 1383143"/>
              <a:gd name="connsiteX48" fmla="*/ 2577439 w 3083828"/>
              <a:gd name="connsiteY48" fmla="*/ 270644 h 1383143"/>
              <a:gd name="connsiteX49" fmla="*/ 2616628 w 3083828"/>
              <a:gd name="connsiteY49" fmla="*/ 231455 h 1383143"/>
              <a:gd name="connsiteX50" fmla="*/ 2681942 w 3083828"/>
              <a:gd name="connsiteY50" fmla="*/ 179204 h 1383143"/>
              <a:gd name="connsiteX51" fmla="*/ 2720403 w 3083828"/>
              <a:gd name="connsiteY51" fmla="*/ 0 h 1383143"/>
              <a:gd name="connsiteX52" fmla="*/ 2760319 w 3083828"/>
              <a:gd name="connsiteY52" fmla="*/ 179204 h 1383143"/>
              <a:gd name="connsiteX53" fmla="*/ 2747256 w 3083828"/>
              <a:gd name="connsiteY53" fmla="*/ 283707 h 1383143"/>
              <a:gd name="connsiteX54" fmla="*/ 2734193 w 3083828"/>
              <a:gd name="connsiteY54" fmla="*/ 427398 h 1383143"/>
              <a:gd name="connsiteX55" fmla="*/ 2812571 w 3083828"/>
              <a:gd name="connsiteY55" fmla="*/ 414335 h 1383143"/>
              <a:gd name="connsiteX56" fmla="*/ 2851759 w 3083828"/>
              <a:gd name="connsiteY56" fmla="*/ 401272 h 1383143"/>
              <a:gd name="connsiteX57" fmla="*/ 2982388 w 3083828"/>
              <a:gd name="connsiteY57" fmla="*/ 296769 h 1383143"/>
              <a:gd name="connsiteX58" fmla="*/ 3034639 w 3083828"/>
              <a:gd name="connsiteY58" fmla="*/ 257581 h 1383143"/>
              <a:gd name="connsiteX59" fmla="*/ 2981900 w 3083828"/>
              <a:gd name="connsiteY59" fmla="*/ 176987 h 1383143"/>
              <a:gd name="connsiteX60" fmla="*/ 3060765 w 3083828"/>
              <a:gd name="connsiteY60" fmla="*/ 296769 h 1383143"/>
              <a:gd name="connsiteX61" fmla="*/ 3047702 w 3083828"/>
              <a:gd name="connsiteY61" fmla="*/ 518838 h 1383143"/>
              <a:gd name="connsiteX62" fmla="*/ 3083575 w 3083828"/>
              <a:gd name="connsiteY62" fmla="*/ 531901 h 1383143"/>
              <a:gd name="connsiteX63" fmla="*/ 3008513 w 3083828"/>
              <a:gd name="connsiteY63" fmla="*/ 727844 h 1383143"/>
              <a:gd name="connsiteX64" fmla="*/ 3042681 w 3083828"/>
              <a:gd name="connsiteY64" fmla="*/ 767032 h 1383143"/>
              <a:gd name="connsiteX65" fmla="*/ 3034639 w 3083828"/>
              <a:gd name="connsiteY65" fmla="*/ 1119729 h 1383143"/>
              <a:gd name="connsiteX66" fmla="*/ 3047702 w 3083828"/>
              <a:gd name="connsiteY66" fmla="*/ 1171981 h 1383143"/>
              <a:gd name="connsiteX67" fmla="*/ 3060765 w 3083828"/>
              <a:gd name="connsiteY67" fmla="*/ 1237295 h 1383143"/>
              <a:gd name="connsiteX68" fmla="*/ 3047702 w 3083828"/>
              <a:gd name="connsiteY68" fmla="*/ 1276484 h 1383143"/>
              <a:gd name="connsiteX69" fmla="*/ 3008513 w 3083828"/>
              <a:gd name="connsiteY69" fmla="*/ 1289547 h 1383143"/>
              <a:gd name="connsiteX70" fmla="*/ 2969325 w 3083828"/>
              <a:gd name="connsiteY70" fmla="*/ 1315672 h 1383143"/>
              <a:gd name="connsiteX71" fmla="*/ 2812571 w 3083828"/>
              <a:gd name="connsiteY71" fmla="*/ 1341798 h 1383143"/>
              <a:gd name="connsiteX72" fmla="*/ 2773382 w 3083828"/>
              <a:gd name="connsiteY72" fmla="*/ 1354861 h 1383143"/>
              <a:gd name="connsiteX73" fmla="*/ 1631804 w 3083828"/>
              <a:gd name="connsiteY73" fmla="*/ 1327811 h 1383143"/>
              <a:gd name="connsiteX74" fmla="*/ 854595 w 3083828"/>
              <a:gd name="connsiteY74" fmla="*/ 1348118 h 1383143"/>
              <a:gd name="connsiteX75" fmla="*/ 696388 w 3083828"/>
              <a:gd name="connsiteY75" fmla="*/ 1354861 h 1383143"/>
              <a:gd name="connsiteX76" fmla="*/ 264848 w 3083828"/>
              <a:gd name="connsiteY76" fmla="*/ 1380987 h 1383143"/>
              <a:gd name="connsiteX77" fmla="*/ 72 w 3083828"/>
              <a:gd name="connsiteY77" fmla="*/ 1356048 h 1383143"/>
              <a:gd name="connsiteX78" fmla="*/ 278376 w 3083828"/>
              <a:gd name="connsiteY78" fmla="*/ 1276484 h 1383143"/>
              <a:gd name="connsiteX79" fmla="*/ 265313 w 3083828"/>
              <a:gd name="connsiteY79" fmla="*/ 1237295 h 1383143"/>
              <a:gd name="connsiteX80" fmla="*/ 411183 w 3083828"/>
              <a:gd name="connsiteY80" fmla="*/ 1288603 h 1383143"/>
              <a:gd name="connsiteX81" fmla="*/ 514723 w 3083828"/>
              <a:gd name="connsiteY81" fmla="*/ 1270590 h 1383143"/>
              <a:gd name="connsiteX82" fmla="*/ 644136 w 3083828"/>
              <a:gd name="connsiteY82" fmla="*/ 1211169 h 1383143"/>
              <a:gd name="connsiteX0" fmla="*/ 526571 w 3083828"/>
              <a:gd name="connsiteY0" fmla="*/ 1237295 h 1383143"/>
              <a:gd name="connsiteX1" fmla="*/ 787828 w 3083828"/>
              <a:gd name="connsiteY1" fmla="*/ 1198107 h 1383143"/>
              <a:gd name="connsiteX2" fmla="*/ 813953 w 3083828"/>
              <a:gd name="connsiteY2" fmla="*/ 1145855 h 1383143"/>
              <a:gd name="connsiteX3" fmla="*/ 911443 w 3083828"/>
              <a:gd name="connsiteY3" fmla="*/ 1053472 h 1383143"/>
              <a:gd name="connsiteX4" fmla="*/ 892331 w 3083828"/>
              <a:gd name="connsiteY4" fmla="*/ 897661 h 1383143"/>
              <a:gd name="connsiteX5" fmla="*/ 894021 w 3083828"/>
              <a:gd name="connsiteY5" fmla="*/ 876486 h 1383143"/>
              <a:gd name="connsiteX6" fmla="*/ 983771 w 3083828"/>
              <a:gd name="connsiteY6" fmla="*/ 949912 h 1383143"/>
              <a:gd name="connsiteX7" fmla="*/ 996833 w 3083828"/>
              <a:gd name="connsiteY7" fmla="*/ 1132792 h 1383143"/>
              <a:gd name="connsiteX8" fmla="*/ 1036022 w 3083828"/>
              <a:gd name="connsiteY8" fmla="*/ 1119729 h 1383143"/>
              <a:gd name="connsiteX9" fmla="*/ 1049085 w 3083828"/>
              <a:gd name="connsiteY9" fmla="*/ 1080541 h 1383143"/>
              <a:gd name="connsiteX10" fmla="*/ 1075211 w 3083828"/>
              <a:gd name="connsiteY10" fmla="*/ 962975 h 1383143"/>
              <a:gd name="connsiteX11" fmla="*/ 1140525 w 3083828"/>
              <a:gd name="connsiteY11" fmla="*/ 832347 h 1383143"/>
              <a:gd name="connsiteX12" fmla="*/ 1137619 w 3083828"/>
              <a:gd name="connsiteY12" fmla="*/ 1037583 h 1383143"/>
              <a:gd name="connsiteX13" fmla="*/ 1313247 w 3083828"/>
              <a:gd name="connsiteY13" fmla="*/ 690021 h 1383143"/>
              <a:gd name="connsiteX14" fmla="*/ 1284216 w 3083828"/>
              <a:gd name="connsiteY14" fmla="*/ 845409 h 1383143"/>
              <a:gd name="connsiteX15" fmla="*/ 1277441 w 3083828"/>
              <a:gd name="connsiteY15" fmla="*/ 1043902 h 1383143"/>
              <a:gd name="connsiteX16" fmla="*/ 1407104 w 3083828"/>
              <a:gd name="connsiteY16" fmla="*/ 798535 h 1383143"/>
              <a:gd name="connsiteX17" fmla="*/ 1454033 w 3083828"/>
              <a:gd name="connsiteY17" fmla="*/ 727844 h 1383143"/>
              <a:gd name="connsiteX18" fmla="*/ 1493222 w 3083828"/>
              <a:gd name="connsiteY18" fmla="*/ 701718 h 1383143"/>
              <a:gd name="connsiteX19" fmla="*/ 1480159 w 3083828"/>
              <a:gd name="connsiteY19" fmla="*/ 832347 h 1383143"/>
              <a:gd name="connsiteX20" fmla="*/ 1467096 w 3083828"/>
              <a:gd name="connsiteY20" fmla="*/ 897661 h 1383143"/>
              <a:gd name="connsiteX21" fmla="*/ 1571599 w 3083828"/>
              <a:gd name="connsiteY21" fmla="*/ 858472 h 1383143"/>
              <a:gd name="connsiteX22" fmla="*/ 1676102 w 3083828"/>
              <a:gd name="connsiteY22" fmla="*/ 740907 h 1383143"/>
              <a:gd name="connsiteX23" fmla="*/ 1793668 w 3083828"/>
              <a:gd name="connsiteY23" fmla="*/ 675592 h 1383143"/>
              <a:gd name="connsiteX24" fmla="*/ 1885108 w 3083828"/>
              <a:gd name="connsiteY24" fmla="*/ 610278 h 1383143"/>
              <a:gd name="connsiteX25" fmla="*/ 1858982 w 3083828"/>
              <a:gd name="connsiteY25" fmla="*/ 662529 h 1383143"/>
              <a:gd name="connsiteX26" fmla="*/ 1746714 w 3083828"/>
              <a:gd name="connsiteY26" fmla="*/ 935154 h 1383143"/>
              <a:gd name="connsiteX27" fmla="*/ 1893800 w 3083828"/>
              <a:gd name="connsiteY27" fmla="*/ 846023 h 1383143"/>
              <a:gd name="connsiteX28" fmla="*/ 1937359 w 3083828"/>
              <a:gd name="connsiteY28" fmla="*/ 675592 h 1383143"/>
              <a:gd name="connsiteX29" fmla="*/ 1952113 w 3083828"/>
              <a:gd name="connsiteY29" fmla="*/ 534635 h 1383143"/>
              <a:gd name="connsiteX30" fmla="*/ 1972915 w 3083828"/>
              <a:gd name="connsiteY30" fmla="*/ 402732 h 1383143"/>
              <a:gd name="connsiteX31" fmla="*/ 2054925 w 3083828"/>
              <a:gd name="connsiteY31" fmla="*/ 780095 h 1383143"/>
              <a:gd name="connsiteX32" fmla="*/ 2094113 w 3083828"/>
              <a:gd name="connsiteY32" fmla="*/ 753969 h 1383143"/>
              <a:gd name="connsiteX33" fmla="*/ 2133302 w 3083828"/>
              <a:gd name="connsiteY33" fmla="*/ 701718 h 1383143"/>
              <a:gd name="connsiteX34" fmla="*/ 2146365 w 3083828"/>
              <a:gd name="connsiteY34" fmla="*/ 558027 h 1383143"/>
              <a:gd name="connsiteX35" fmla="*/ 2185553 w 3083828"/>
              <a:gd name="connsiteY35" fmla="*/ 492712 h 1383143"/>
              <a:gd name="connsiteX36" fmla="*/ 2198616 w 3083828"/>
              <a:gd name="connsiteY36" fmla="*/ 401272 h 1383143"/>
              <a:gd name="connsiteX37" fmla="*/ 2237805 w 3083828"/>
              <a:gd name="connsiteY37" fmla="*/ 492712 h 1383143"/>
              <a:gd name="connsiteX38" fmla="*/ 2250868 w 3083828"/>
              <a:gd name="connsiteY38" fmla="*/ 571089 h 1383143"/>
              <a:gd name="connsiteX39" fmla="*/ 2290056 w 3083828"/>
              <a:gd name="connsiteY39" fmla="*/ 597215 h 1383143"/>
              <a:gd name="connsiteX40" fmla="*/ 2303119 w 3083828"/>
              <a:gd name="connsiteY40" fmla="*/ 675592 h 1383143"/>
              <a:gd name="connsiteX41" fmla="*/ 2342308 w 3083828"/>
              <a:gd name="connsiteY41" fmla="*/ 584152 h 1383143"/>
              <a:gd name="connsiteX42" fmla="*/ 2420685 w 3083828"/>
              <a:gd name="connsiteY42" fmla="*/ 388209 h 1383143"/>
              <a:gd name="connsiteX43" fmla="*/ 2446811 w 3083828"/>
              <a:gd name="connsiteY43" fmla="*/ 309832 h 1383143"/>
              <a:gd name="connsiteX44" fmla="*/ 2472936 w 3083828"/>
              <a:gd name="connsiteY44" fmla="*/ 257581 h 1383143"/>
              <a:gd name="connsiteX45" fmla="*/ 2499062 w 3083828"/>
              <a:gd name="connsiteY45" fmla="*/ 518838 h 1383143"/>
              <a:gd name="connsiteX46" fmla="*/ 2512125 w 3083828"/>
              <a:gd name="connsiteY46" fmla="*/ 453524 h 1383143"/>
              <a:gd name="connsiteX47" fmla="*/ 2551313 w 3083828"/>
              <a:gd name="connsiteY47" fmla="*/ 322895 h 1383143"/>
              <a:gd name="connsiteX48" fmla="*/ 2577439 w 3083828"/>
              <a:gd name="connsiteY48" fmla="*/ 270644 h 1383143"/>
              <a:gd name="connsiteX49" fmla="*/ 2616628 w 3083828"/>
              <a:gd name="connsiteY49" fmla="*/ 231455 h 1383143"/>
              <a:gd name="connsiteX50" fmla="*/ 2681942 w 3083828"/>
              <a:gd name="connsiteY50" fmla="*/ 179204 h 1383143"/>
              <a:gd name="connsiteX51" fmla="*/ 2720403 w 3083828"/>
              <a:gd name="connsiteY51" fmla="*/ 0 h 1383143"/>
              <a:gd name="connsiteX52" fmla="*/ 2760319 w 3083828"/>
              <a:gd name="connsiteY52" fmla="*/ 179204 h 1383143"/>
              <a:gd name="connsiteX53" fmla="*/ 2747256 w 3083828"/>
              <a:gd name="connsiteY53" fmla="*/ 283707 h 1383143"/>
              <a:gd name="connsiteX54" fmla="*/ 2734193 w 3083828"/>
              <a:gd name="connsiteY54" fmla="*/ 427398 h 1383143"/>
              <a:gd name="connsiteX55" fmla="*/ 2812571 w 3083828"/>
              <a:gd name="connsiteY55" fmla="*/ 414335 h 1383143"/>
              <a:gd name="connsiteX56" fmla="*/ 2851759 w 3083828"/>
              <a:gd name="connsiteY56" fmla="*/ 401272 h 1383143"/>
              <a:gd name="connsiteX57" fmla="*/ 2982388 w 3083828"/>
              <a:gd name="connsiteY57" fmla="*/ 296769 h 1383143"/>
              <a:gd name="connsiteX58" fmla="*/ 2947306 w 3083828"/>
              <a:gd name="connsiteY58" fmla="*/ 232822 h 1383143"/>
              <a:gd name="connsiteX59" fmla="*/ 2981900 w 3083828"/>
              <a:gd name="connsiteY59" fmla="*/ 176987 h 1383143"/>
              <a:gd name="connsiteX60" fmla="*/ 3060765 w 3083828"/>
              <a:gd name="connsiteY60" fmla="*/ 296769 h 1383143"/>
              <a:gd name="connsiteX61" fmla="*/ 3047702 w 3083828"/>
              <a:gd name="connsiteY61" fmla="*/ 518838 h 1383143"/>
              <a:gd name="connsiteX62" fmla="*/ 3083575 w 3083828"/>
              <a:gd name="connsiteY62" fmla="*/ 531901 h 1383143"/>
              <a:gd name="connsiteX63" fmla="*/ 3008513 w 3083828"/>
              <a:gd name="connsiteY63" fmla="*/ 727844 h 1383143"/>
              <a:gd name="connsiteX64" fmla="*/ 3042681 w 3083828"/>
              <a:gd name="connsiteY64" fmla="*/ 767032 h 1383143"/>
              <a:gd name="connsiteX65" fmla="*/ 3034639 w 3083828"/>
              <a:gd name="connsiteY65" fmla="*/ 1119729 h 1383143"/>
              <a:gd name="connsiteX66" fmla="*/ 3047702 w 3083828"/>
              <a:gd name="connsiteY66" fmla="*/ 1171981 h 1383143"/>
              <a:gd name="connsiteX67" fmla="*/ 3060765 w 3083828"/>
              <a:gd name="connsiteY67" fmla="*/ 1237295 h 1383143"/>
              <a:gd name="connsiteX68" fmla="*/ 3047702 w 3083828"/>
              <a:gd name="connsiteY68" fmla="*/ 1276484 h 1383143"/>
              <a:gd name="connsiteX69" fmla="*/ 3008513 w 3083828"/>
              <a:gd name="connsiteY69" fmla="*/ 1289547 h 1383143"/>
              <a:gd name="connsiteX70" fmla="*/ 2969325 w 3083828"/>
              <a:gd name="connsiteY70" fmla="*/ 1315672 h 1383143"/>
              <a:gd name="connsiteX71" fmla="*/ 2812571 w 3083828"/>
              <a:gd name="connsiteY71" fmla="*/ 1341798 h 1383143"/>
              <a:gd name="connsiteX72" fmla="*/ 2773382 w 3083828"/>
              <a:gd name="connsiteY72" fmla="*/ 1354861 h 1383143"/>
              <a:gd name="connsiteX73" fmla="*/ 1631804 w 3083828"/>
              <a:gd name="connsiteY73" fmla="*/ 1327811 h 1383143"/>
              <a:gd name="connsiteX74" fmla="*/ 854595 w 3083828"/>
              <a:gd name="connsiteY74" fmla="*/ 1348118 h 1383143"/>
              <a:gd name="connsiteX75" fmla="*/ 696388 w 3083828"/>
              <a:gd name="connsiteY75" fmla="*/ 1354861 h 1383143"/>
              <a:gd name="connsiteX76" fmla="*/ 264848 w 3083828"/>
              <a:gd name="connsiteY76" fmla="*/ 1380987 h 1383143"/>
              <a:gd name="connsiteX77" fmla="*/ 72 w 3083828"/>
              <a:gd name="connsiteY77" fmla="*/ 1356048 h 1383143"/>
              <a:gd name="connsiteX78" fmla="*/ 278376 w 3083828"/>
              <a:gd name="connsiteY78" fmla="*/ 1276484 h 1383143"/>
              <a:gd name="connsiteX79" fmla="*/ 265313 w 3083828"/>
              <a:gd name="connsiteY79" fmla="*/ 1237295 h 1383143"/>
              <a:gd name="connsiteX80" fmla="*/ 411183 w 3083828"/>
              <a:gd name="connsiteY80" fmla="*/ 1288603 h 1383143"/>
              <a:gd name="connsiteX81" fmla="*/ 514723 w 3083828"/>
              <a:gd name="connsiteY81" fmla="*/ 1270590 h 1383143"/>
              <a:gd name="connsiteX82" fmla="*/ 644136 w 3083828"/>
              <a:gd name="connsiteY82" fmla="*/ 1211169 h 1383143"/>
              <a:gd name="connsiteX0" fmla="*/ 526571 w 3083578"/>
              <a:gd name="connsiteY0" fmla="*/ 1237295 h 1383143"/>
              <a:gd name="connsiteX1" fmla="*/ 787828 w 3083578"/>
              <a:gd name="connsiteY1" fmla="*/ 1198107 h 1383143"/>
              <a:gd name="connsiteX2" fmla="*/ 813953 w 3083578"/>
              <a:gd name="connsiteY2" fmla="*/ 1145855 h 1383143"/>
              <a:gd name="connsiteX3" fmla="*/ 911443 w 3083578"/>
              <a:gd name="connsiteY3" fmla="*/ 1053472 h 1383143"/>
              <a:gd name="connsiteX4" fmla="*/ 892331 w 3083578"/>
              <a:gd name="connsiteY4" fmla="*/ 897661 h 1383143"/>
              <a:gd name="connsiteX5" fmla="*/ 894021 w 3083578"/>
              <a:gd name="connsiteY5" fmla="*/ 876486 h 1383143"/>
              <a:gd name="connsiteX6" fmla="*/ 983771 w 3083578"/>
              <a:gd name="connsiteY6" fmla="*/ 949912 h 1383143"/>
              <a:gd name="connsiteX7" fmla="*/ 996833 w 3083578"/>
              <a:gd name="connsiteY7" fmla="*/ 1132792 h 1383143"/>
              <a:gd name="connsiteX8" fmla="*/ 1036022 w 3083578"/>
              <a:gd name="connsiteY8" fmla="*/ 1119729 h 1383143"/>
              <a:gd name="connsiteX9" fmla="*/ 1049085 w 3083578"/>
              <a:gd name="connsiteY9" fmla="*/ 1080541 h 1383143"/>
              <a:gd name="connsiteX10" fmla="*/ 1075211 w 3083578"/>
              <a:gd name="connsiteY10" fmla="*/ 962975 h 1383143"/>
              <a:gd name="connsiteX11" fmla="*/ 1140525 w 3083578"/>
              <a:gd name="connsiteY11" fmla="*/ 832347 h 1383143"/>
              <a:gd name="connsiteX12" fmla="*/ 1137619 w 3083578"/>
              <a:gd name="connsiteY12" fmla="*/ 1037583 h 1383143"/>
              <a:gd name="connsiteX13" fmla="*/ 1313247 w 3083578"/>
              <a:gd name="connsiteY13" fmla="*/ 690021 h 1383143"/>
              <a:gd name="connsiteX14" fmla="*/ 1284216 w 3083578"/>
              <a:gd name="connsiteY14" fmla="*/ 845409 h 1383143"/>
              <a:gd name="connsiteX15" fmla="*/ 1277441 w 3083578"/>
              <a:gd name="connsiteY15" fmla="*/ 1043902 h 1383143"/>
              <a:gd name="connsiteX16" fmla="*/ 1407104 w 3083578"/>
              <a:gd name="connsiteY16" fmla="*/ 798535 h 1383143"/>
              <a:gd name="connsiteX17" fmla="*/ 1454033 w 3083578"/>
              <a:gd name="connsiteY17" fmla="*/ 727844 h 1383143"/>
              <a:gd name="connsiteX18" fmla="*/ 1493222 w 3083578"/>
              <a:gd name="connsiteY18" fmla="*/ 701718 h 1383143"/>
              <a:gd name="connsiteX19" fmla="*/ 1480159 w 3083578"/>
              <a:gd name="connsiteY19" fmla="*/ 832347 h 1383143"/>
              <a:gd name="connsiteX20" fmla="*/ 1467096 w 3083578"/>
              <a:gd name="connsiteY20" fmla="*/ 897661 h 1383143"/>
              <a:gd name="connsiteX21" fmla="*/ 1571599 w 3083578"/>
              <a:gd name="connsiteY21" fmla="*/ 858472 h 1383143"/>
              <a:gd name="connsiteX22" fmla="*/ 1676102 w 3083578"/>
              <a:gd name="connsiteY22" fmla="*/ 740907 h 1383143"/>
              <a:gd name="connsiteX23" fmla="*/ 1793668 w 3083578"/>
              <a:gd name="connsiteY23" fmla="*/ 675592 h 1383143"/>
              <a:gd name="connsiteX24" fmla="*/ 1885108 w 3083578"/>
              <a:gd name="connsiteY24" fmla="*/ 610278 h 1383143"/>
              <a:gd name="connsiteX25" fmla="*/ 1858982 w 3083578"/>
              <a:gd name="connsiteY25" fmla="*/ 662529 h 1383143"/>
              <a:gd name="connsiteX26" fmla="*/ 1746714 w 3083578"/>
              <a:gd name="connsiteY26" fmla="*/ 935154 h 1383143"/>
              <a:gd name="connsiteX27" fmla="*/ 1893800 w 3083578"/>
              <a:gd name="connsiteY27" fmla="*/ 846023 h 1383143"/>
              <a:gd name="connsiteX28" fmla="*/ 1937359 w 3083578"/>
              <a:gd name="connsiteY28" fmla="*/ 675592 h 1383143"/>
              <a:gd name="connsiteX29" fmla="*/ 1952113 w 3083578"/>
              <a:gd name="connsiteY29" fmla="*/ 534635 h 1383143"/>
              <a:gd name="connsiteX30" fmla="*/ 1972915 w 3083578"/>
              <a:gd name="connsiteY30" fmla="*/ 402732 h 1383143"/>
              <a:gd name="connsiteX31" fmla="*/ 2054925 w 3083578"/>
              <a:gd name="connsiteY31" fmla="*/ 780095 h 1383143"/>
              <a:gd name="connsiteX32" fmla="*/ 2094113 w 3083578"/>
              <a:gd name="connsiteY32" fmla="*/ 753969 h 1383143"/>
              <a:gd name="connsiteX33" fmla="*/ 2133302 w 3083578"/>
              <a:gd name="connsiteY33" fmla="*/ 701718 h 1383143"/>
              <a:gd name="connsiteX34" fmla="*/ 2146365 w 3083578"/>
              <a:gd name="connsiteY34" fmla="*/ 558027 h 1383143"/>
              <a:gd name="connsiteX35" fmla="*/ 2185553 w 3083578"/>
              <a:gd name="connsiteY35" fmla="*/ 492712 h 1383143"/>
              <a:gd name="connsiteX36" fmla="*/ 2198616 w 3083578"/>
              <a:gd name="connsiteY36" fmla="*/ 401272 h 1383143"/>
              <a:gd name="connsiteX37" fmla="*/ 2237805 w 3083578"/>
              <a:gd name="connsiteY37" fmla="*/ 492712 h 1383143"/>
              <a:gd name="connsiteX38" fmla="*/ 2250868 w 3083578"/>
              <a:gd name="connsiteY38" fmla="*/ 571089 h 1383143"/>
              <a:gd name="connsiteX39" fmla="*/ 2290056 w 3083578"/>
              <a:gd name="connsiteY39" fmla="*/ 597215 h 1383143"/>
              <a:gd name="connsiteX40" fmla="*/ 2303119 w 3083578"/>
              <a:gd name="connsiteY40" fmla="*/ 675592 h 1383143"/>
              <a:gd name="connsiteX41" fmla="*/ 2342308 w 3083578"/>
              <a:gd name="connsiteY41" fmla="*/ 584152 h 1383143"/>
              <a:gd name="connsiteX42" fmla="*/ 2420685 w 3083578"/>
              <a:gd name="connsiteY42" fmla="*/ 388209 h 1383143"/>
              <a:gd name="connsiteX43" fmla="*/ 2446811 w 3083578"/>
              <a:gd name="connsiteY43" fmla="*/ 309832 h 1383143"/>
              <a:gd name="connsiteX44" fmla="*/ 2472936 w 3083578"/>
              <a:gd name="connsiteY44" fmla="*/ 257581 h 1383143"/>
              <a:gd name="connsiteX45" fmla="*/ 2499062 w 3083578"/>
              <a:gd name="connsiteY45" fmla="*/ 518838 h 1383143"/>
              <a:gd name="connsiteX46" fmla="*/ 2512125 w 3083578"/>
              <a:gd name="connsiteY46" fmla="*/ 453524 h 1383143"/>
              <a:gd name="connsiteX47" fmla="*/ 2551313 w 3083578"/>
              <a:gd name="connsiteY47" fmla="*/ 322895 h 1383143"/>
              <a:gd name="connsiteX48" fmla="*/ 2577439 w 3083578"/>
              <a:gd name="connsiteY48" fmla="*/ 270644 h 1383143"/>
              <a:gd name="connsiteX49" fmla="*/ 2616628 w 3083578"/>
              <a:gd name="connsiteY49" fmla="*/ 231455 h 1383143"/>
              <a:gd name="connsiteX50" fmla="*/ 2681942 w 3083578"/>
              <a:gd name="connsiteY50" fmla="*/ 179204 h 1383143"/>
              <a:gd name="connsiteX51" fmla="*/ 2720403 w 3083578"/>
              <a:gd name="connsiteY51" fmla="*/ 0 h 1383143"/>
              <a:gd name="connsiteX52" fmla="*/ 2760319 w 3083578"/>
              <a:gd name="connsiteY52" fmla="*/ 179204 h 1383143"/>
              <a:gd name="connsiteX53" fmla="*/ 2747256 w 3083578"/>
              <a:gd name="connsiteY53" fmla="*/ 283707 h 1383143"/>
              <a:gd name="connsiteX54" fmla="*/ 2734193 w 3083578"/>
              <a:gd name="connsiteY54" fmla="*/ 427398 h 1383143"/>
              <a:gd name="connsiteX55" fmla="*/ 2812571 w 3083578"/>
              <a:gd name="connsiteY55" fmla="*/ 414335 h 1383143"/>
              <a:gd name="connsiteX56" fmla="*/ 2851759 w 3083578"/>
              <a:gd name="connsiteY56" fmla="*/ 401272 h 1383143"/>
              <a:gd name="connsiteX57" fmla="*/ 2982388 w 3083578"/>
              <a:gd name="connsiteY57" fmla="*/ 296769 h 1383143"/>
              <a:gd name="connsiteX58" fmla="*/ 2947306 w 3083578"/>
              <a:gd name="connsiteY58" fmla="*/ 232822 h 1383143"/>
              <a:gd name="connsiteX59" fmla="*/ 2981900 w 3083578"/>
              <a:gd name="connsiteY59" fmla="*/ 176987 h 1383143"/>
              <a:gd name="connsiteX60" fmla="*/ 3060765 w 3083578"/>
              <a:gd name="connsiteY60" fmla="*/ 296769 h 1383143"/>
              <a:gd name="connsiteX61" fmla="*/ 3047702 w 3083578"/>
              <a:gd name="connsiteY61" fmla="*/ 518838 h 1383143"/>
              <a:gd name="connsiteX62" fmla="*/ 3083575 w 3083578"/>
              <a:gd name="connsiteY62" fmla="*/ 531901 h 1383143"/>
              <a:gd name="connsiteX63" fmla="*/ 3049882 w 3083578"/>
              <a:gd name="connsiteY63" fmla="*/ 712989 h 1383143"/>
              <a:gd name="connsiteX64" fmla="*/ 3042681 w 3083578"/>
              <a:gd name="connsiteY64" fmla="*/ 767032 h 1383143"/>
              <a:gd name="connsiteX65" fmla="*/ 3034639 w 3083578"/>
              <a:gd name="connsiteY65" fmla="*/ 1119729 h 1383143"/>
              <a:gd name="connsiteX66" fmla="*/ 3047702 w 3083578"/>
              <a:gd name="connsiteY66" fmla="*/ 1171981 h 1383143"/>
              <a:gd name="connsiteX67" fmla="*/ 3060765 w 3083578"/>
              <a:gd name="connsiteY67" fmla="*/ 1237295 h 1383143"/>
              <a:gd name="connsiteX68" fmla="*/ 3047702 w 3083578"/>
              <a:gd name="connsiteY68" fmla="*/ 1276484 h 1383143"/>
              <a:gd name="connsiteX69" fmla="*/ 3008513 w 3083578"/>
              <a:gd name="connsiteY69" fmla="*/ 1289547 h 1383143"/>
              <a:gd name="connsiteX70" fmla="*/ 2969325 w 3083578"/>
              <a:gd name="connsiteY70" fmla="*/ 1315672 h 1383143"/>
              <a:gd name="connsiteX71" fmla="*/ 2812571 w 3083578"/>
              <a:gd name="connsiteY71" fmla="*/ 1341798 h 1383143"/>
              <a:gd name="connsiteX72" fmla="*/ 2773382 w 3083578"/>
              <a:gd name="connsiteY72" fmla="*/ 1354861 h 1383143"/>
              <a:gd name="connsiteX73" fmla="*/ 1631804 w 3083578"/>
              <a:gd name="connsiteY73" fmla="*/ 1327811 h 1383143"/>
              <a:gd name="connsiteX74" fmla="*/ 854595 w 3083578"/>
              <a:gd name="connsiteY74" fmla="*/ 1348118 h 1383143"/>
              <a:gd name="connsiteX75" fmla="*/ 696388 w 3083578"/>
              <a:gd name="connsiteY75" fmla="*/ 1354861 h 1383143"/>
              <a:gd name="connsiteX76" fmla="*/ 264848 w 3083578"/>
              <a:gd name="connsiteY76" fmla="*/ 1380987 h 1383143"/>
              <a:gd name="connsiteX77" fmla="*/ 72 w 3083578"/>
              <a:gd name="connsiteY77" fmla="*/ 1356048 h 1383143"/>
              <a:gd name="connsiteX78" fmla="*/ 278376 w 3083578"/>
              <a:gd name="connsiteY78" fmla="*/ 1276484 h 1383143"/>
              <a:gd name="connsiteX79" fmla="*/ 265313 w 3083578"/>
              <a:gd name="connsiteY79" fmla="*/ 1237295 h 1383143"/>
              <a:gd name="connsiteX80" fmla="*/ 411183 w 3083578"/>
              <a:gd name="connsiteY80" fmla="*/ 1288603 h 1383143"/>
              <a:gd name="connsiteX81" fmla="*/ 514723 w 3083578"/>
              <a:gd name="connsiteY81" fmla="*/ 1270590 h 1383143"/>
              <a:gd name="connsiteX82" fmla="*/ 644136 w 3083578"/>
              <a:gd name="connsiteY82" fmla="*/ 1211169 h 1383143"/>
              <a:gd name="connsiteX0" fmla="*/ 526571 w 3083578"/>
              <a:gd name="connsiteY0" fmla="*/ 1237295 h 1383143"/>
              <a:gd name="connsiteX1" fmla="*/ 787828 w 3083578"/>
              <a:gd name="connsiteY1" fmla="*/ 1198107 h 1383143"/>
              <a:gd name="connsiteX2" fmla="*/ 813953 w 3083578"/>
              <a:gd name="connsiteY2" fmla="*/ 1145855 h 1383143"/>
              <a:gd name="connsiteX3" fmla="*/ 911443 w 3083578"/>
              <a:gd name="connsiteY3" fmla="*/ 1053472 h 1383143"/>
              <a:gd name="connsiteX4" fmla="*/ 892331 w 3083578"/>
              <a:gd name="connsiteY4" fmla="*/ 897661 h 1383143"/>
              <a:gd name="connsiteX5" fmla="*/ 894021 w 3083578"/>
              <a:gd name="connsiteY5" fmla="*/ 876486 h 1383143"/>
              <a:gd name="connsiteX6" fmla="*/ 983771 w 3083578"/>
              <a:gd name="connsiteY6" fmla="*/ 949912 h 1383143"/>
              <a:gd name="connsiteX7" fmla="*/ 996833 w 3083578"/>
              <a:gd name="connsiteY7" fmla="*/ 1132792 h 1383143"/>
              <a:gd name="connsiteX8" fmla="*/ 1036022 w 3083578"/>
              <a:gd name="connsiteY8" fmla="*/ 1119729 h 1383143"/>
              <a:gd name="connsiteX9" fmla="*/ 1049085 w 3083578"/>
              <a:gd name="connsiteY9" fmla="*/ 1080541 h 1383143"/>
              <a:gd name="connsiteX10" fmla="*/ 1075211 w 3083578"/>
              <a:gd name="connsiteY10" fmla="*/ 962975 h 1383143"/>
              <a:gd name="connsiteX11" fmla="*/ 1140525 w 3083578"/>
              <a:gd name="connsiteY11" fmla="*/ 832347 h 1383143"/>
              <a:gd name="connsiteX12" fmla="*/ 1137619 w 3083578"/>
              <a:gd name="connsiteY12" fmla="*/ 1037583 h 1383143"/>
              <a:gd name="connsiteX13" fmla="*/ 1313247 w 3083578"/>
              <a:gd name="connsiteY13" fmla="*/ 690021 h 1383143"/>
              <a:gd name="connsiteX14" fmla="*/ 1284216 w 3083578"/>
              <a:gd name="connsiteY14" fmla="*/ 845409 h 1383143"/>
              <a:gd name="connsiteX15" fmla="*/ 1277441 w 3083578"/>
              <a:gd name="connsiteY15" fmla="*/ 1043902 h 1383143"/>
              <a:gd name="connsiteX16" fmla="*/ 1407104 w 3083578"/>
              <a:gd name="connsiteY16" fmla="*/ 798535 h 1383143"/>
              <a:gd name="connsiteX17" fmla="*/ 1454033 w 3083578"/>
              <a:gd name="connsiteY17" fmla="*/ 727844 h 1383143"/>
              <a:gd name="connsiteX18" fmla="*/ 1493222 w 3083578"/>
              <a:gd name="connsiteY18" fmla="*/ 701718 h 1383143"/>
              <a:gd name="connsiteX19" fmla="*/ 1480159 w 3083578"/>
              <a:gd name="connsiteY19" fmla="*/ 832347 h 1383143"/>
              <a:gd name="connsiteX20" fmla="*/ 1467096 w 3083578"/>
              <a:gd name="connsiteY20" fmla="*/ 897661 h 1383143"/>
              <a:gd name="connsiteX21" fmla="*/ 1571599 w 3083578"/>
              <a:gd name="connsiteY21" fmla="*/ 858472 h 1383143"/>
              <a:gd name="connsiteX22" fmla="*/ 1676102 w 3083578"/>
              <a:gd name="connsiteY22" fmla="*/ 740907 h 1383143"/>
              <a:gd name="connsiteX23" fmla="*/ 1793668 w 3083578"/>
              <a:gd name="connsiteY23" fmla="*/ 675592 h 1383143"/>
              <a:gd name="connsiteX24" fmla="*/ 1885108 w 3083578"/>
              <a:gd name="connsiteY24" fmla="*/ 610278 h 1383143"/>
              <a:gd name="connsiteX25" fmla="*/ 1858982 w 3083578"/>
              <a:gd name="connsiteY25" fmla="*/ 662529 h 1383143"/>
              <a:gd name="connsiteX26" fmla="*/ 1746714 w 3083578"/>
              <a:gd name="connsiteY26" fmla="*/ 935154 h 1383143"/>
              <a:gd name="connsiteX27" fmla="*/ 1893800 w 3083578"/>
              <a:gd name="connsiteY27" fmla="*/ 846023 h 1383143"/>
              <a:gd name="connsiteX28" fmla="*/ 1937359 w 3083578"/>
              <a:gd name="connsiteY28" fmla="*/ 675592 h 1383143"/>
              <a:gd name="connsiteX29" fmla="*/ 1952113 w 3083578"/>
              <a:gd name="connsiteY29" fmla="*/ 534635 h 1383143"/>
              <a:gd name="connsiteX30" fmla="*/ 1972915 w 3083578"/>
              <a:gd name="connsiteY30" fmla="*/ 402732 h 1383143"/>
              <a:gd name="connsiteX31" fmla="*/ 2054925 w 3083578"/>
              <a:gd name="connsiteY31" fmla="*/ 780095 h 1383143"/>
              <a:gd name="connsiteX32" fmla="*/ 2094113 w 3083578"/>
              <a:gd name="connsiteY32" fmla="*/ 753969 h 1383143"/>
              <a:gd name="connsiteX33" fmla="*/ 2133302 w 3083578"/>
              <a:gd name="connsiteY33" fmla="*/ 701718 h 1383143"/>
              <a:gd name="connsiteX34" fmla="*/ 2146365 w 3083578"/>
              <a:gd name="connsiteY34" fmla="*/ 558027 h 1383143"/>
              <a:gd name="connsiteX35" fmla="*/ 2185553 w 3083578"/>
              <a:gd name="connsiteY35" fmla="*/ 492712 h 1383143"/>
              <a:gd name="connsiteX36" fmla="*/ 2198616 w 3083578"/>
              <a:gd name="connsiteY36" fmla="*/ 401272 h 1383143"/>
              <a:gd name="connsiteX37" fmla="*/ 2237805 w 3083578"/>
              <a:gd name="connsiteY37" fmla="*/ 492712 h 1383143"/>
              <a:gd name="connsiteX38" fmla="*/ 2250868 w 3083578"/>
              <a:gd name="connsiteY38" fmla="*/ 571089 h 1383143"/>
              <a:gd name="connsiteX39" fmla="*/ 2290056 w 3083578"/>
              <a:gd name="connsiteY39" fmla="*/ 597215 h 1383143"/>
              <a:gd name="connsiteX40" fmla="*/ 2303119 w 3083578"/>
              <a:gd name="connsiteY40" fmla="*/ 675592 h 1383143"/>
              <a:gd name="connsiteX41" fmla="*/ 2342308 w 3083578"/>
              <a:gd name="connsiteY41" fmla="*/ 584152 h 1383143"/>
              <a:gd name="connsiteX42" fmla="*/ 2420685 w 3083578"/>
              <a:gd name="connsiteY42" fmla="*/ 388209 h 1383143"/>
              <a:gd name="connsiteX43" fmla="*/ 2446811 w 3083578"/>
              <a:gd name="connsiteY43" fmla="*/ 309832 h 1383143"/>
              <a:gd name="connsiteX44" fmla="*/ 2472936 w 3083578"/>
              <a:gd name="connsiteY44" fmla="*/ 257581 h 1383143"/>
              <a:gd name="connsiteX45" fmla="*/ 2499062 w 3083578"/>
              <a:gd name="connsiteY45" fmla="*/ 518838 h 1383143"/>
              <a:gd name="connsiteX46" fmla="*/ 2512125 w 3083578"/>
              <a:gd name="connsiteY46" fmla="*/ 453524 h 1383143"/>
              <a:gd name="connsiteX47" fmla="*/ 2551313 w 3083578"/>
              <a:gd name="connsiteY47" fmla="*/ 322895 h 1383143"/>
              <a:gd name="connsiteX48" fmla="*/ 2577439 w 3083578"/>
              <a:gd name="connsiteY48" fmla="*/ 270644 h 1383143"/>
              <a:gd name="connsiteX49" fmla="*/ 2616628 w 3083578"/>
              <a:gd name="connsiteY49" fmla="*/ 231455 h 1383143"/>
              <a:gd name="connsiteX50" fmla="*/ 2681942 w 3083578"/>
              <a:gd name="connsiteY50" fmla="*/ 179204 h 1383143"/>
              <a:gd name="connsiteX51" fmla="*/ 2720403 w 3083578"/>
              <a:gd name="connsiteY51" fmla="*/ 0 h 1383143"/>
              <a:gd name="connsiteX52" fmla="*/ 2760319 w 3083578"/>
              <a:gd name="connsiteY52" fmla="*/ 179204 h 1383143"/>
              <a:gd name="connsiteX53" fmla="*/ 2747256 w 3083578"/>
              <a:gd name="connsiteY53" fmla="*/ 283707 h 1383143"/>
              <a:gd name="connsiteX54" fmla="*/ 2734193 w 3083578"/>
              <a:gd name="connsiteY54" fmla="*/ 427398 h 1383143"/>
              <a:gd name="connsiteX55" fmla="*/ 2812571 w 3083578"/>
              <a:gd name="connsiteY55" fmla="*/ 414335 h 1383143"/>
              <a:gd name="connsiteX56" fmla="*/ 2851759 w 3083578"/>
              <a:gd name="connsiteY56" fmla="*/ 401272 h 1383143"/>
              <a:gd name="connsiteX57" fmla="*/ 2982388 w 3083578"/>
              <a:gd name="connsiteY57" fmla="*/ 296769 h 1383143"/>
              <a:gd name="connsiteX58" fmla="*/ 2947306 w 3083578"/>
              <a:gd name="connsiteY58" fmla="*/ 232822 h 1383143"/>
              <a:gd name="connsiteX59" fmla="*/ 2981900 w 3083578"/>
              <a:gd name="connsiteY59" fmla="*/ 176987 h 1383143"/>
              <a:gd name="connsiteX60" fmla="*/ 3060765 w 3083578"/>
              <a:gd name="connsiteY60" fmla="*/ 296769 h 1383143"/>
              <a:gd name="connsiteX61" fmla="*/ 3047702 w 3083578"/>
              <a:gd name="connsiteY61" fmla="*/ 518838 h 1383143"/>
              <a:gd name="connsiteX62" fmla="*/ 3083575 w 3083578"/>
              <a:gd name="connsiteY62" fmla="*/ 531901 h 1383143"/>
              <a:gd name="connsiteX63" fmla="*/ 3049882 w 3083578"/>
              <a:gd name="connsiteY63" fmla="*/ 712989 h 1383143"/>
              <a:gd name="connsiteX64" fmla="*/ 3042681 w 3083578"/>
              <a:gd name="connsiteY64" fmla="*/ 767032 h 1383143"/>
              <a:gd name="connsiteX65" fmla="*/ 3034639 w 3083578"/>
              <a:gd name="connsiteY65" fmla="*/ 1119729 h 1383143"/>
              <a:gd name="connsiteX66" fmla="*/ 3047702 w 3083578"/>
              <a:gd name="connsiteY66" fmla="*/ 1171981 h 1383143"/>
              <a:gd name="connsiteX67" fmla="*/ 3060765 w 3083578"/>
              <a:gd name="connsiteY67" fmla="*/ 1237295 h 1383143"/>
              <a:gd name="connsiteX68" fmla="*/ 3047702 w 3083578"/>
              <a:gd name="connsiteY68" fmla="*/ 1276484 h 1383143"/>
              <a:gd name="connsiteX69" fmla="*/ 3008513 w 3083578"/>
              <a:gd name="connsiteY69" fmla="*/ 1289547 h 1383143"/>
              <a:gd name="connsiteX70" fmla="*/ 3042868 w 3083578"/>
              <a:gd name="connsiteY70" fmla="*/ 1345383 h 1383143"/>
              <a:gd name="connsiteX71" fmla="*/ 2812571 w 3083578"/>
              <a:gd name="connsiteY71" fmla="*/ 1341798 h 1383143"/>
              <a:gd name="connsiteX72" fmla="*/ 2773382 w 3083578"/>
              <a:gd name="connsiteY72" fmla="*/ 1354861 h 1383143"/>
              <a:gd name="connsiteX73" fmla="*/ 1631804 w 3083578"/>
              <a:gd name="connsiteY73" fmla="*/ 1327811 h 1383143"/>
              <a:gd name="connsiteX74" fmla="*/ 854595 w 3083578"/>
              <a:gd name="connsiteY74" fmla="*/ 1348118 h 1383143"/>
              <a:gd name="connsiteX75" fmla="*/ 696388 w 3083578"/>
              <a:gd name="connsiteY75" fmla="*/ 1354861 h 1383143"/>
              <a:gd name="connsiteX76" fmla="*/ 264848 w 3083578"/>
              <a:gd name="connsiteY76" fmla="*/ 1380987 h 1383143"/>
              <a:gd name="connsiteX77" fmla="*/ 72 w 3083578"/>
              <a:gd name="connsiteY77" fmla="*/ 1356048 h 1383143"/>
              <a:gd name="connsiteX78" fmla="*/ 278376 w 3083578"/>
              <a:gd name="connsiteY78" fmla="*/ 1276484 h 1383143"/>
              <a:gd name="connsiteX79" fmla="*/ 265313 w 3083578"/>
              <a:gd name="connsiteY79" fmla="*/ 1237295 h 1383143"/>
              <a:gd name="connsiteX80" fmla="*/ 411183 w 3083578"/>
              <a:gd name="connsiteY80" fmla="*/ 1288603 h 1383143"/>
              <a:gd name="connsiteX81" fmla="*/ 514723 w 3083578"/>
              <a:gd name="connsiteY81" fmla="*/ 1270590 h 1383143"/>
              <a:gd name="connsiteX82" fmla="*/ 644136 w 3083578"/>
              <a:gd name="connsiteY82" fmla="*/ 1211169 h 1383143"/>
              <a:gd name="connsiteX0" fmla="*/ 526571 w 3083578"/>
              <a:gd name="connsiteY0" fmla="*/ 1237295 h 1383143"/>
              <a:gd name="connsiteX1" fmla="*/ 787828 w 3083578"/>
              <a:gd name="connsiteY1" fmla="*/ 1198107 h 1383143"/>
              <a:gd name="connsiteX2" fmla="*/ 813953 w 3083578"/>
              <a:gd name="connsiteY2" fmla="*/ 1145855 h 1383143"/>
              <a:gd name="connsiteX3" fmla="*/ 911443 w 3083578"/>
              <a:gd name="connsiteY3" fmla="*/ 1053472 h 1383143"/>
              <a:gd name="connsiteX4" fmla="*/ 892331 w 3083578"/>
              <a:gd name="connsiteY4" fmla="*/ 897661 h 1383143"/>
              <a:gd name="connsiteX5" fmla="*/ 894021 w 3083578"/>
              <a:gd name="connsiteY5" fmla="*/ 876486 h 1383143"/>
              <a:gd name="connsiteX6" fmla="*/ 983771 w 3083578"/>
              <a:gd name="connsiteY6" fmla="*/ 949912 h 1383143"/>
              <a:gd name="connsiteX7" fmla="*/ 996833 w 3083578"/>
              <a:gd name="connsiteY7" fmla="*/ 1132792 h 1383143"/>
              <a:gd name="connsiteX8" fmla="*/ 1036022 w 3083578"/>
              <a:gd name="connsiteY8" fmla="*/ 1119729 h 1383143"/>
              <a:gd name="connsiteX9" fmla="*/ 1049085 w 3083578"/>
              <a:gd name="connsiteY9" fmla="*/ 1080541 h 1383143"/>
              <a:gd name="connsiteX10" fmla="*/ 1075211 w 3083578"/>
              <a:gd name="connsiteY10" fmla="*/ 962975 h 1383143"/>
              <a:gd name="connsiteX11" fmla="*/ 1140525 w 3083578"/>
              <a:gd name="connsiteY11" fmla="*/ 832347 h 1383143"/>
              <a:gd name="connsiteX12" fmla="*/ 1137619 w 3083578"/>
              <a:gd name="connsiteY12" fmla="*/ 1037583 h 1383143"/>
              <a:gd name="connsiteX13" fmla="*/ 1313247 w 3083578"/>
              <a:gd name="connsiteY13" fmla="*/ 690021 h 1383143"/>
              <a:gd name="connsiteX14" fmla="*/ 1284216 w 3083578"/>
              <a:gd name="connsiteY14" fmla="*/ 845409 h 1383143"/>
              <a:gd name="connsiteX15" fmla="*/ 1277441 w 3083578"/>
              <a:gd name="connsiteY15" fmla="*/ 1043902 h 1383143"/>
              <a:gd name="connsiteX16" fmla="*/ 1407104 w 3083578"/>
              <a:gd name="connsiteY16" fmla="*/ 798535 h 1383143"/>
              <a:gd name="connsiteX17" fmla="*/ 1454033 w 3083578"/>
              <a:gd name="connsiteY17" fmla="*/ 727844 h 1383143"/>
              <a:gd name="connsiteX18" fmla="*/ 1493222 w 3083578"/>
              <a:gd name="connsiteY18" fmla="*/ 701718 h 1383143"/>
              <a:gd name="connsiteX19" fmla="*/ 1480159 w 3083578"/>
              <a:gd name="connsiteY19" fmla="*/ 832347 h 1383143"/>
              <a:gd name="connsiteX20" fmla="*/ 1467096 w 3083578"/>
              <a:gd name="connsiteY20" fmla="*/ 897661 h 1383143"/>
              <a:gd name="connsiteX21" fmla="*/ 1571599 w 3083578"/>
              <a:gd name="connsiteY21" fmla="*/ 858472 h 1383143"/>
              <a:gd name="connsiteX22" fmla="*/ 1676102 w 3083578"/>
              <a:gd name="connsiteY22" fmla="*/ 740907 h 1383143"/>
              <a:gd name="connsiteX23" fmla="*/ 1793668 w 3083578"/>
              <a:gd name="connsiteY23" fmla="*/ 675592 h 1383143"/>
              <a:gd name="connsiteX24" fmla="*/ 1885108 w 3083578"/>
              <a:gd name="connsiteY24" fmla="*/ 610278 h 1383143"/>
              <a:gd name="connsiteX25" fmla="*/ 1858982 w 3083578"/>
              <a:gd name="connsiteY25" fmla="*/ 662529 h 1383143"/>
              <a:gd name="connsiteX26" fmla="*/ 1746714 w 3083578"/>
              <a:gd name="connsiteY26" fmla="*/ 935154 h 1383143"/>
              <a:gd name="connsiteX27" fmla="*/ 1893800 w 3083578"/>
              <a:gd name="connsiteY27" fmla="*/ 846023 h 1383143"/>
              <a:gd name="connsiteX28" fmla="*/ 1937359 w 3083578"/>
              <a:gd name="connsiteY28" fmla="*/ 675592 h 1383143"/>
              <a:gd name="connsiteX29" fmla="*/ 1952113 w 3083578"/>
              <a:gd name="connsiteY29" fmla="*/ 534635 h 1383143"/>
              <a:gd name="connsiteX30" fmla="*/ 1972915 w 3083578"/>
              <a:gd name="connsiteY30" fmla="*/ 402732 h 1383143"/>
              <a:gd name="connsiteX31" fmla="*/ 2054925 w 3083578"/>
              <a:gd name="connsiteY31" fmla="*/ 780095 h 1383143"/>
              <a:gd name="connsiteX32" fmla="*/ 2094113 w 3083578"/>
              <a:gd name="connsiteY32" fmla="*/ 753969 h 1383143"/>
              <a:gd name="connsiteX33" fmla="*/ 2133302 w 3083578"/>
              <a:gd name="connsiteY33" fmla="*/ 701718 h 1383143"/>
              <a:gd name="connsiteX34" fmla="*/ 2146365 w 3083578"/>
              <a:gd name="connsiteY34" fmla="*/ 558027 h 1383143"/>
              <a:gd name="connsiteX35" fmla="*/ 2185553 w 3083578"/>
              <a:gd name="connsiteY35" fmla="*/ 492712 h 1383143"/>
              <a:gd name="connsiteX36" fmla="*/ 2198616 w 3083578"/>
              <a:gd name="connsiteY36" fmla="*/ 401272 h 1383143"/>
              <a:gd name="connsiteX37" fmla="*/ 2237805 w 3083578"/>
              <a:gd name="connsiteY37" fmla="*/ 492712 h 1383143"/>
              <a:gd name="connsiteX38" fmla="*/ 2250868 w 3083578"/>
              <a:gd name="connsiteY38" fmla="*/ 571089 h 1383143"/>
              <a:gd name="connsiteX39" fmla="*/ 2290056 w 3083578"/>
              <a:gd name="connsiteY39" fmla="*/ 597215 h 1383143"/>
              <a:gd name="connsiteX40" fmla="*/ 2303119 w 3083578"/>
              <a:gd name="connsiteY40" fmla="*/ 675592 h 1383143"/>
              <a:gd name="connsiteX41" fmla="*/ 2342308 w 3083578"/>
              <a:gd name="connsiteY41" fmla="*/ 584152 h 1383143"/>
              <a:gd name="connsiteX42" fmla="*/ 2420685 w 3083578"/>
              <a:gd name="connsiteY42" fmla="*/ 388209 h 1383143"/>
              <a:gd name="connsiteX43" fmla="*/ 2446811 w 3083578"/>
              <a:gd name="connsiteY43" fmla="*/ 309832 h 1383143"/>
              <a:gd name="connsiteX44" fmla="*/ 2472936 w 3083578"/>
              <a:gd name="connsiteY44" fmla="*/ 257581 h 1383143"/>
              <a:gd name="connsiteX45" fmla="*/ 2499062 w 3083578"/>
              <a:gd name="connsiteY45" fmla="*/ 518838 h 1383143"/>
              <a:gd name="connsiteX46" fmla="*/ 2512125 w 3083578"/>
              <a:gd name="connsiteY46" fmla="*/ 453524 h 1383143"/>
              <a:gd name="connsiteX47" fmla="*/ 2551313 w 3083578"/>
              <a:gd name="connsiteY47" fmla="*/ 322895 h 1383143"/>
              <a:gd name="connsiteX48" fmla="*/ 2577439 w 3083578"/>
              <a:gd name="connsiteY48" fmla="*/ 270644 h 1383143"/>
              <a:gd name="connsiteX49" fmla="*/ 2616628 w 3083578"/>
              <a:gd name="connsiteY49" fmla="*/ 231455 h 1383143"/>
              <a:gd name="connsiteX50" fmla="*/ 2681942 w 3083578"/>
              <a:gd name="connsiteY50" fmla="*/ 179204 h 1383143"/>
              <a:gd name="connsiteX51" fmla="*/ 2720403 w 3083578"/>
              <a:gd name="connsiteY51" fmla="*/ 0 h 1383143"/>
              <a:gd name="connsiteX52" fmla="*/ 2760319 w 3083578"/>
              <a:gd name="connsiteY52" fmla="*/ 179204 h 1383143"/>
              <a:gd name="connsiteX53" fmla="*/ 2747256 w 3083578"/>
              <a:gd name="connsiteY53" fmla="*/ 283707 h 1383143"/>
              <a:gd name="connsiteX54" fmla="*/ 2734193 w 3083578"/>
              <a:gd name="connsiteY54" fmla="*/ 427398 h 1383143"/>
              <a:gd name="connsiteX55" fmla="*/ 2812571 w 3083578"/>
              <a:gd name="connsiteY55" fmla="*/ 414335 h 1383143"/>
              <a:gd name="connsiteX56" fmla="*/ 2851759 w 3083578"/>
              <a:gd name="connsiteY56" fmla="*/ 401272 h 1383143"/>
              <a:gd name="connsiteX57" fmla="*/ 2982388 w 3083578"/>
              <a:gd name="connsiteY57" fmla="*/ 296769 h 1383143"/>
              <a:gd name="connsiteX58" fmla="*/ 2947306 w 3083578"/>
              <a:gd name="connsiteY58" fmla="*/ 232822 h 1383143"/>
              <a:gd name="connsiteX59" fmla="*/ 2981900 w 3083578"/>
              <a:gd name="connsiteY59" fmla="*/ 176987 h 1383143"/>
              <a:gd name="connsiteX60" fmla="*/ 3060765 w 3083578"/>
              <a:gd name="connsiteY60" fmla="*/ 296769 h 1383143"/>
              <a:gd name="connsiteX61" fmla="*/ 3047702 w 3083578"/>
              <a:gd name="connsiteY61" fmla="*/ 518838 h 1383143"/>
              <a:gd name="connsiteX62" fmla="*/ 3083575 w 3083578"/>
              <a:gd name="connsiteY62" fmla="*/ 531901 h 1383143"/>
              <a:gd name="connsiteX63" fmla="*/ 3049882 w 3083578"/>
              <a:gd name="connsiteY63" fmla="*/ 712989 h 1383143"/>
              <a:gd name="connsiteX64" fmla="*/ 3042681 w 3083578"/>
              <a:gd name="connsiteY64" fmla="*/ 767032 h 1383143"/>
              <a:gd name="connsiteX65" fmla="*/ 3034639 w 3083578"/>
              <a:gd name="connsiteY65" fmla="*/ 1119729 h 1383143"/>
              <a:gd name="connsiteX66" fmla="*/ 3047702 w 3083578"/>
              <a:gd name="connsiteY66" fmla="*/ 1171981 h 1383143"/>
              <a:gd name="connsiteX67" fmla="*/ 3060765 w 3083578"/>
              <a:gd name="connsiteY67" fmla="*/ 1237295 h 1383143"/>
              <a:gd name="connsiteX68" fmla="*/ 3047702 w 3083578"/>
              <a:gd name="connsiteY68" fmla="*/ 1276484 h 1383143"/>
              <a:gd name="connsiteX69" fmla="*/ 3059075 w 3083578"/>
              <a:gd name="connsiteY69" fmla="*/ 1299450 h 1383143"/>
              <a:gd name="connsiteX70" fmla="*/ 3042868 w 3083578"/>
              <a:gd name="connsiteY70" fmla="*/ 1345383 h 1383143"/>
              <a:gd name="connsiteX71" fmla="*/ 2812571 w 3083578"/>
              <a:gd name="connsiteY71" fmla="*/ 1341798 h 1383143"/>
              <a:gd name="connsiteX72" fmla="*/ 2773382 w 3083578"/>
              <a:gd name="connsiteY72" fmla="*/ 1354861 h 1383143"/>
              <a:gd name="connsiteX73" fmla="*/ 1631804 w 3083578"/>
              <a:gd name="connsiteY73" fmla="*/ 1327811 h 1383143"/>
              <a:gd name="connsiteX74" fmla="*/ 854595 w 3083578"/>
              <a:gd name="connsiteY74" fmla="*/ 1348118 h 1383143"/>
              <a:gd name="connsiteX75" fmla="*/ 696388 w 3083578"/>
              <a:gd name="connsiteY75" fmla="*/ 1354861 h 1383143"/>
              <a:gd name="connsiteX76" fmla="*/ 264848 w 3083578"/>
              <a:gd name="connsiteY76" fmla="*/ 1380987 h 1383143"/>
              <a:gd name="connsiteX77" fmla="*/ 72 w 3083578"/>
              <a:gd name="connsiteY77" fmla="*/ 1356048 h 1383143"/>
              <a:gd name="connsiteX78" fmla="*/ 278376 w 3083578"/>
              <a:gd name="connsiteY78" fmla="*/ 1276484 h 1383143"/>
              <a:gd name="connsiteX79" fmla="*/ 265313 w 3083578"/>
              <a:gd name="connsiteY79" fmla="*/ 1237295 h 1383143"/>
              <a:gd name="connsiteX80" fmla="*/ 411183 w 3083578"/>
              <a:gd name="connsiteY80" fmla="*/ 1288603 h 1383143"/>
              <a:gd name="connsiteX81" fmla="*/ 514723 w 3083578"/>
              <a:gd name="connsiteY81" fmla="*/ 1270590 h 1383143"/>
              <a:gd name="connsiteX82" fmla="*/ 644136 w 3083578"/>
              <a:gd name="connsiteY82" fmla="*/ 1211169 h 1383143"/>
              <a:gd name="connsiteX0" fmla="*/ 526571 w 3066268"/>
              <a:gd name="connsiteY0" fmla="*/ 1237295 h 1383143"/>
              <a:gd name="connsiteX1" fmla="*/ 787828 w 3066268"/>
              <a:gd name="connsiteY1" fmla="*/ 1198107 h 1383143"/>
              <a:gd name="connsiteX2" fmla="*/ 813953 w 3066268"/>
              <a:gd name="connsiteY2" fmla="*/ 1145855 h 1383143"/>
              <a:gd name="connsiteX3" fmla="*/ 911443 w 3066268"/>
              <a:gd name="connsiteY3" fmla="*/ 1053472 h 1383143"/>
              <a:gd name="connsiteX4" fmla="*/ 892331 w 3066268"/>
              <a:gd name="connsiteY4" fmla="*/ 897661 h 1383143"/>
              <a:gd name="connsiteX5" fmla="*/ 894021 w 3066268"/>
              <a:gd name="connsiteY5" fmla="*/ 876486 h 1383143"/>
              <a:gd name="connsiteX6" fmla="*/ 983771 w 3066268"/>
              <a:gd name="connsiteY6" fmla="*/ 949912 h 1383143"/>
              <a:gd name="connsiteX7" fmla="*/ 996833 w 3066268"/>
              <a:gd name="connsiteY7" fmla="*/ 1132792 h 1383143"/>
              <a:gd name="connsiteX8" fmla="*/ 1036022 w 3066268"/>
              <a:gd name="connsiteY8" fmla="*/ 1119729 h 1383143"/>
              <a:gd name="connsiteX9" fmla="*/ 1049085 w 3066268"/>
              <a:gd name="connsiteY9" fmla="*/ 1080541 h 1383143"/>
              <a:gd name="connsiteX10" fmla="*/ 1075211 w 3066268"/>
              <a:gd name="connsiteY10" fmla="*/ 962975 h 1383143"/>
              <a:gd name="connsiteX11" fmla="*/ 1140525 w 3066268"/>
              <a:gd name="connsiteY11" fmla="*/ 832347 h 1383143"/>
              <a:gd name="connsiteX12" fmla="*/ 1137619 w 3066268"/>
              <a:gd name="connsiteY12" fmla="*/ 1037583 h 1383143"/>
              <a:gd name="connsiteX13" fmla="*/ 1313247 w 3066268"/>
              <a:gd name="connsiteY13" fmla="*/ 690021 h 1383143"/>
              <a:gd name="connsiteX14" fmla="*/ 1284216 w 3066268"/>
              <a:gd name="connsiteY14" fmla="*/ 845409 h 1383143"/>
              <a:gd name="connsiteX15" fmla="*/ 1277441 w 3066268"/>
              <a:gd name="connsiteY15" fmla="*/ 1043902 h 1383143"/>
              <a:gd name="connsiteX16" fmla="*/ 1407104 w 3066268"/>
              <a:gd name="connsiteY16" fmla="*/ 798535 h 1383143"/>
              <a:gd name="connsiteX17" fmla="*/ 1454033 w 3066268"/>
              <a:gd name="connsiteY17" fmla="*/ 727844 h 1383143"/>
              <a:gd name="connsiteX18" fmla="*/ 1493222 w 3066268"/>
              <a:gd name="connsiteY18" fmla="*/ 701718 h 1383143"/>
              <a:gd name="connsiteX19" fmla="*/ 1480159 w 3066268"/>
              <a:gd name="connsiteY19" fmla="*/ 832347 h 1383143"/>
              <a:gd name="connsiteX20" fmla="*/ 1467096 w 3066268"/>
              <a:gd name="connsiteY20" fmla="*/ 897661 h 1383143"/>
              <a:gd name="connsiteX21" fmla="*/ 1571599 w 3066268"/>
              <a:gd name="connsiteY21" fmla="*/ 858472 h 1383143"/>
              <a:gd name="connsiteX22" fmla="*/ 1676102 w 3066268"/>
              <a:gd name="connsiteY22" fmla="*/ 740907 h 1383143"/>
              <a:gd name="connsiteX23" fmla="*/ 1793668 w 3066268"/>
              <a:gd name="connsiteY23" fmla="*/ 675592 h 1383143"/>
              <a:gd name="connsiteX24" fmla="*/ 1885108 w 3066268"/>
              <a:gd name="connsiteY24" fmla="*/ 610278 h 1383143"/>
              <a:gd name="connsiteX25" fmla="*/ 1858982 w 3066268"/>
              <a:gd name="connsiteY25" fmla="*/ 662529 h 1383143"/>
              <a:gd name="connsiteX26" fmla="*/ 1746714 w 3066268"/>
              <a:gd name="connsiteY26" fmla="*/ 935154 h 1383143"/>
              <a:gd name="connsiteX27" fmla="*/ 1893800 w 3066268"/>
              <a:gd name="connsiteY27" fmla="*/ 846023 h 1383143"/>
              <a:gd name="connsiteX28" fmla="*/ 1937359 w 3066268"/>
              <a:gd name="connsiteY28" fmla="*/ 675592 h 1383143"/>
              <a:gd name="connsiteX29" fmla="*/ 1952113 w 3066268"/>
              <a:gd name="connsiteY29" fmla="*/ 534635 h 1383143"/>
              <a:gd name="connsiteX30" fmla="*/ 1972915 w 3066268"/>
              <a:gd name="connsiteY30" fmla="*/ 402732 h 1383143"/>
              <a:gd name="connsiteX31" fmla="*/ 2054925 w 3066268"/>
              <a:gd name="connsiteY31" fmla="*/ 780095 h 1383143"/>
              <a:gd name="connsiteX32" fmla="*/ 2094113 w 3066268"/>
              <a:gd name="connsiteY32" fmla="*/ 753969 h 1383143"/>
              <a:gd name="connsiteX33" fmla="*/ 2133302 w 3066268"/>
              <a:gd name="connsiteY33" fmla="*/ 701718 h 1383143"/>
              <a:gd name="connsiteX34" fmla="*/ 2146365 w 3066268"/>
              <a:gd name="connsiteY34" fmla="*/ 558027 h 1383143"/>
              <a:gd name="connsiteX35" fmla="*/ 2185553 w 3066268"/>
              <a:gd name="connsiteY35" fmla="*/ 492712 h 1383143"/>
              <a:gd name="connsiteX36" fmla="*/ 2198616 w 3066268"/>
              <a:gd name="connsiteY36" fmla="*/ 401272 h 1383143"/>
              <a:gd name="connsiteX37" fmla="*/ 2237805 w 3066268"/>
              <a:gd name="connsiteY37" fmla="*/ 492712 h 1383143"/>
              <a:gd name="connsiteX38" fmla="*/ 2250868 w 3066268"/>
              <a:gd name="connsiteY38" fmla="*/ 571089 h 1383143"/>
              <a:gd name="connsiteX39" fmla="*/ 2290056 w 3066268"/>
              <a:gd name="connsiteY39" fmla="*/ 597215 h 1383143"/>
              <a:gd name="connsiteX40" fmla="*/ 2303119 w 3066268"/>
              <a:gd name="connsiteY40" fmla="*/ 675592 h 1383143"/>
              <a:gd name="connsiteX41" fmla="*/ 2342308 w 3066268"/>
              <a:gd name="connsiteY41" fmla="*/ 584152 h 1383143"/>
              <a:gd name="connsiteX42" fmla="*/ 2420685 w 3066268"/>
              <a:gd name="connsiteY42" fmla="*/ 388209 h 1383143"/>
              <a:gd name="connsiteX43" fmla="*/ 2446811 w 3066268"/>
              <a:gd name="connsiteY43" fmla="*/ 309832 h 1383143"/>
              <a:gd name="connsiteX44" fmla="*/ 2472936 w 3066268"/>
              <a:gd name="connsiteY44" fmla="*/ 257581 h 1383143"/>
              <a:gd name="connsiteX45" fmla="*/ 2499062 w 3066268"/>
              <a:gd name="connsiteY45" fmla="*/ 518838 h 1383143"/>
              <a:gd name="connsiteX46" fmla="*/ 2512125 w 3066268"/>
              <a:gd name="connsiteY46" fmla="*/ 453524 h 1383143"/>
              <a:gd name="connsiteX47" fmla="*/ 2551313 w 3066268"/>
              <a:gd name="connsiteY47" fmla="*/ 322895 h 1383143"/>
              <a:gd name="connsiteX48" fmla="*/ 2577439 w 3066268"/>
              <a:gd name="connsiteY48" fmla="*/ 270644 h 1383143"/>
              <a:gd name="connsiteX49" fmla="*/ 2616628 w 3066268"/>
              <a:gd name="connsiteY49" fmla="*/ 231455 h 1383143"/>
              <a:gd name="connsiteX50" fmla="*/ 2681942 w 3066268"/>
              <a:gd name="connsiteY50" fmla="*/ 179204 h 1383143"/>
              <a:gd name="connsiteX51" fmla="*/ 2720403 w 3066268"/>
              <a:gd name="connsiteY51" fmla="*/ 0 h 1383143"/>
              <a:gd name="connsiteX52" fmla="*/ 2760319 w 3066268"/>
              <a:gd name="connsiteY52" fmla="*/ 179204 h 1383143"/>
              <a:gd name="connsiteX53" fmla="*/ 2747256 w 3066268"/>
              <a:gd name="connsiteY53" fmla="*/ 283707 h 1383143"/>
              <a:gd name="connsiteX54" fmla="*/ 2734193 w 3066268"/>
              <a:gd name="connsiteY54" fmla="*/ 427398 h 1383143"/>
              <a:gd name="connsiteX55" fmla="*/ 2812571 w 3066268"/>
              <a:gd name="connsiteY55" fmla="*/ 414335 h 1383143"/>
              <a:gd name="connsiteX56" fmla="*/ 2851759 w 3066268"/>
              <a:gd name="connsiteY56" fmla="*/ 401272 h 1383143"/>
              <a:gd name="connsiteX57" fmla="*/ 2982388 w 3066268"/>
              <a:gd name="connsiteY57" fmla="*/ 296769 h 1383143"/>
              <a:gd name="connsiteX58" fmla="*/ 2947306 w 3066268"/>
              <a:gd name="connsiteY58" fmla="*/ 232822 h 1383143"/>
              <a:gd name="connsiteX59" fmla="*/ 2981900 w 3066268"/>
              <a:gd name="connsiteY59" fmla="*/ 176987 h 1383143"/>
              <a:gd name="connsiteX60" fmla="*/ 3060765 w 3066268"/>
              <a:gd name="connsiteY60" fmla="*/ 296769 h 1383143"/>
              <a:gd name="connsiteX61" fmla="*/ 3047702 w 3066268"/>
              <a:gd name="connsiteY61" fmla="*/ 518838 h 1383143"/>
              <a:gd name="connsiteX62" fmla="*/ 3046804 w 3066268"/>
              <a:gd name="connsiteY62" fmla="*/ 521997 h 1383143"/>
              <a:gd name="connsiteX63" fmla="*/ 3049882 w 3066268"/>
              <a:gd name="connsiteY63" fmla="*/ 712989 h 1383143"/>
              <a:gd name="connsiteX64" fmla="*/ 3042681 w 3066268"/>
              <a:gd name="connsiteY64" fmla="*/ 767032 h 1383143"/>
              <a:gd name="connsiteX65" fmla="*/ 3034639 w 3066268"/>
              <a:gd name="connsiteY65" fmla="*/ 1119729 h 1383143"/>
              <a:gd name="connsiteX66" fmla="*/ 3047702 w 3066268"/>
              <a:gd name="connsiteY66" fmla="*/ 1171981 h 1383143"/>
              <a:gd name="connsiteX67" fmla="*/ 3060765 w 3066268"/>
              <a:gd name="connsiteY67" fmla="*/ 1237295 h 1383143"/>
              <a:gd name="connsiteX68" fmla="*/ 3047702 w 3066268"/>
              <a:gd name="connsiteY68" fmla="*/ 1276484 h 1383143"/>
              <a:gd name="connsiteX69" fmla="*/ 3059075 w 3066268"/>
              <a:gd name="connsiteY69" fmla="*/ 1299450 h 1383143"/>
              <a:gd name="connsiteX70" fmla="*/ 3042868 w 3066268"/>
              <a:gd name="connsiteY70" fmla="*/ 1345383 h 1383143"/>
              <a:gd name="connsiteX71" fmla="*/ 2812571 w 3066268"/>
              <a:gd name="connsiteY71" fmla="*/ 1341798 h 1383143"/>
              <a:gd name="connsiteX72" fmla="*/ 2773382 w 3066268"/>
              <a:gd name="connsiteY72" fmla="*/ 1354861 h 1383143"/>
              <a:gd name="connsiteX73" fmla="*/ 1631804 w 3066268"/>
              <a:gd name="connsiteY73" fmla="*/ 1327811 h 1383143"/>
              <a:gd name="connsiteX74" fmla="*/ 854595 w 3066268"/>
              <a:gd name="connsiteY74" fmla="*/ 1348118 h 1383143"/>
              <a:gd name="connsiteX75" fmla="*/ 696388 w 3066268"/>
              <a:gd name="connsiteY75" fmla="*/ 1354861 h 1383143"/>
              <a:gd name="connsiteX76" fmla="*/ 264848 w 3066268"/>
              <a:gd name="connsiteY76" fmla="*/ 1380987 h 1383143"/>
              <a:gd name="connsiteX77" fmla="*/ 72 w 3066268"/>
              <a:gd name="connsiteY77" fmla="*/ 1356048 h 1383143"/>
              <a:gd name="connsiteX78" fmla="*/ 278376 w 3066268"/>
              <a:gd name="connsiteY78" fmla="*/ 1276484 h 1383143"/>
              <a:gd name="connsiteX79" fmla="*/ 265313 w 3066268"/>
              <a:gd name="connsiteY79" fmla="*/ 1237295 h 1383143"/>
              <a:gd name="connsiteX80" fmla="*/ 411183 w 3066268"/>
              <a:gd name="connsiteY80" fmla="*/ 1288603 h 1383143"/>
              <a:gd name="connsiteX81" fmla="*/ 514723 w 3066268"/>
              <a:gd name="connsiteY81" fmla="*/ 1270590 h 1383143"/>
              <a:gd name="connsiteX82" fmla="*/ 644136 w 3066268"/>
              <a:gd name="connsiteY82" fmla="*/ 1211169 h 1383143"/>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773382 w 3066268"/>
              <a:gd name="connsiteY72" fmla="*/ 1430732 h 1459014"/>
              <a:gd name="connsiteX73" fmla="*/ 1631804 w 3066268"/>
              <a:gd name="connsiteY73" fmla="*/ 1403682 h 1459014"/>
              <a:gd name="connsiteX74" fmla="*/ 854595 w 3066268"/>
              <a:gd name="connsiteY74" fmla="*/ 1423989 h 1459014"/>
              <a:gd name="connsiteX75" fmla="*/ 696388 w 3066268"/>
              <a:gd name="connsiteY75" fmla="*/ 1430732 h 1459014"/>
              <a:gd name="connsiteX76" fmla="*/ 264848 w 3066268"/>
              <a:gd name="connsiteY76" fmla="*/ 1456858 h 1459014"/>
              <a:gd name="connsiteX77" fmla="*/ 72 w 3066268"/>
              <a:gd name="connsiteY77" fmla="*/ 1431919 h 1459014"/>
              <a:gd name="connsiteX78" fmla="*/ 278376 w 3066268"/>
              <a:gd name="connsiteY78" fmla="*/ 1352355 h 1459014"/>
              <a:gd name="connsiteX79" fmla="*/ 265313 w 3066268"/>
              <a:gd name="connsiteY79" fmla="*/ 1313166 h 1459014"/>
              <a:gd name="connsiteX80" fmla="*/ 411183 w 3066268"/>
              <a:gd name="connsiteY80" fmla="*/ 1364474 h 1459014"/>
              <a:gd name="connsiteX81" fmla="*/ 514723 w 3066268"/>
              <a:gd name="connsiteY81" fmla="*/ 1346461 h 1459014"/>
              <a:gd name="connsiteX82" fmla="*/ 644136 w 3066268"/>
              <a:gd name="connsiteY82"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773382 w 3066268"/>
              <a:gd name="connsiteY72" fmla="*/ 1430732 h 1459014"/>
              <a:gd name="connsiteX73" fmla="*/ 1783487 w 3066268"/>
              <a:gd name="connsiteY73" fmla="*/ 1436870 h 1459014"/>
              <a:gd name="connsiteX74" fmla="*/ 1631804 w 3066268"/>
              <a:gd name="connsiteY74" fmla="*/ 1403682 h 1459014"/>
              <a:gd name="connsiteX75" fmla="*/ 854595 w 3066268"/>
              <a:gd name="connsiteY75" fmla="*/ 1423989 h 1459014"/>
              <a:gd name="connsiteX76" fmla="*/ 696388 w 3066268"/>
              <a:gd name="connsiteY76" fmla="*/ 1430732 h 1459014"/>
              <a:gd name="connsiteX77" fmla="*/ 264848 w 3066268"/>
              <a:gd name="connsiteY77" fmla="*/ 1456858 h 1459014"/>
              <a:gd name="connsiteX78" fmla="*/ 72 w 3066268"/>
              <a:gd name="connsiteY78" fmla="*/ 1431919 h 1459014"/>
              <a:gd name="connsiteX79" fmla="*/ 278376 w 3066268"/>
              <a:gd name="connsiteY79" fmla="*/ 1352355 h 1459014"/>
              <a:gd name="connsiteX80" fmla="*/ 265313 w 3066268"/>
              <a:gd name="connsiteY80" fmla="*/ 1313166 h 1459014"/>
              <a:gd name="connsiteX81" fmla="*/ 411183 w 3066268"/>
              <a:gd name="connsiteY81" fmla="*/ 1364474 h 1459014"/>
              <a:gd name="connsiteX82" fmla="*/ 514723 w 3066268"/>
              <a:gd name="connsiteY82" fmla="*/ 1346461 h 1459014"/>
              <a:gd name="connsiteX83" fmla="*/ 644136 w 3066268"/>
              <a:gd name="connsiteY83"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773382 w 3066268"/>
              <a:gd name="connsiteY72" fmla="*/ 1430732 h 1459014"/>
              <a:gd name="connsiteX73" fmla="*/ 1783487 w 3066268"/>
              <a:gd name="connsiteY73" fmla="*/ 1436870 h 1459014"/>
              <a:gd name="connsiteX74" fmla="*/ 1631804 w 3066268"/>
              <a:gd name="connsiteY74" fmla="*/ 1403682 h 1459014"/>
              <a:gd name="connsiteX75" fmla="*/ 1429562 w 3066268"/>
              <a:gd name="connsiteY75" fmla="*/ 1431919 h 1459014"/>
              <a:gd name="connsiteX76" fmla="*/ 854595 w 3066268"/>
              <a:gd name="connsiteY76" fmla="*/ 1423989 h 1459014"/>
              <a:gd name="connsiteX77" fmla="*/ 696388 w 3066268"/>
              <a:gd name="connsiteY77" fmla="*/ 1430732 h 1459014"/>
              <a:gd name="connsiteX78" fmla="*/ 264848 w 3066268"/>
              <a:gd name="connsiteY78" fmla="*/ 1456858 h 1459014"/>
              <a:gd name="connsiteX79" fmla="*/ 72 w 3066268"/>
              <a:gd name="connsiteY79" fmla="*/ 1431919 h 1459014"/>
              <a:gd name="connsiteX80" fmla="*/ 278376 w 3066268"/>
              <a:gd name="connsiteY80" fmla="*/ 1352355 h 1459014"/>
              <a:gd name="connsiteX81" fmla="*/ 265313 w 3066268"/>
              <a:gd name="connsiteY81" fmla="*/ 1313166 h 1459014"/>
              <a:gd name="connsiteX82" fmla="*/ 411183 w 3066268"/>
              <a:gd name="connsiteY82" fmla="*/ 1364474 h 1459014"/>
              <a:gd name="connsiteX83" fmla="*/ 514723 w 3066268"/>
              <a:gd name="connsiteY83" fmla="*/ 1346461 h 1459014"/>
              <a:gd name="connsiteX84" fmla="*/ 644136 w 3066268"/>
              <a:gd name="connsiteY84"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773382 w 3066268"/>
              <a:gd name="connsiteY72" fmla="*/ 1430732 h 1459014"/>
              <a:gd name="connsiteX73" fmla="*/ 1783487 w 3066268"/>
              <a:gd name="connsiteY73" fmla="*/ 1436870 h 1459014"/>
              <a:gd name="connsiteX74" fmla="*/ 1880011 w 3066268"/>
              <a:gd name="connsiteY74" fmla="*/ 1245228 h 1459014"/>
              <a:gd name="connsiteX75" fmla="*/ 1429562 w 3066268"/>
              <a:gd name="connsiteY75" fmla="*/ 1431919 h 1459014"/>
              <a:gd name="connsiteX76" fmla="*/ 854595 w 3066268"/>
              <a:gd name="connsiteY76" fmla="*/ 1423989 h 1459014"/>
              <a:gd name="connsiteX77" fmla="*/ 696388 w 3066268"/>
              <a:gd name="connsiteY77" fmla="*/ 1430732 h 1459014"/>
              <a:gd name="connsiteX78" fmla="*/ 264848 w 3066268"/>
              <a:gd name="connsiteY78" fmla="*/ 1456858 h 1459014"/>
              <a:gd name="connsiteX79" fmla="*/ 72 w 3066268"/>
              <a:gd name="connsiteY79" fmla="*/ 1431919 h 1459014"/>
              <a:gd name="connsiteX80" fmla="*/ 278376 w 3066268"/>
              <a:gd name="connsiteY80" fmla="*/ 1352355 h 1459014"/>
              <a:gd name="connsiteX81" fmla="*/ 265313 w 3066268"/>
              <a:gd name="connsiteY81" fmla="*/ 1313166 h 1459014"/>
              <a:gd name="connsiteX82" fmla="*/ 411183 w 3066268"/>
              <a:gd name="connsiteY82" fmla="*/ 1364474 h 1459014"/>
              <a:gd name="connsiteX83" fmla="*/ 514723 w 3066268"/>
              <a:gd name="connsiteY83" fmla="*/ 1346461 h 1459014"/>
              <a:gd name="connsiteX84" fmla="*/ 644136 w 3066268"/>
              <a:gd name="connsiteY84"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773382 w 3066268"/>
              <a:gd name="connsiteY72" fmla="*/ 1430732 h 1459014"/>
              <a:gd name="connsiteX73" fmla="*/ 2587862 w 3066268"/>
              <a:gd name="connsiteY73" fmla="*/ 1288320 h 1459014"/>
              <a:gd name="connsiteX74" fmla="*/ 1783487 w 3066268"/>
              <a:gd name="connsiteY74" fmla="*/ 1436870 h 1459014"/>
              <a:gd name="connsiteX75" fmla="*/ 1880011 w 3066268"/>
              <a:gd name="connsiteY75" fmla="*/ 1245228 h 1459014"/>
              <a:gd name="connsiteX76" fmla="*/ 1429562 w 3066268"/>
              <a:gd name="connsiteY76" fmla="*/ 1431919 h 1459014"/>
              <a:gd name="connsiteX77" fmla="*/ 854595 w 3066268"/>
              <a:gd name="connsiteY77" fmla="*/ 1423989 h 1459014"/>
              <a:gd name="connsiteX78" fmla="*/ 696388 w 3066268"/>
              <a:gd name="connsiteY78" fmla="*/ 1430732 h 1459014"/>
              <a:gd name="connsiteX79" fmla="*/ 264848 w 3066268"/>
              <a:gd name="connsiteY79" fmla="*/ 1456858 h 1459014"/>
              <a:gd name="connsiteX80" fmla="*/ 72 w 3066268"/>
              <a:gd name="connsiteY80" fmla="*/ 1431919 h 1459014"/>
              <a:gd name="connsiteX81" fmla="*/ 278376 w 3066268"/>
              <a:gd name="connsiteY81" fmla="*/ 1352355 h 1459014"/>
              <a:gd name="connsiteX82" fmla="*/ 265313 w 3066268"/>
              <a:gd name="connsiteY82" fmla="*/ 1313166 h 1459014"/>
              <a:gd name="connsiteX83" fmla="*/ 411183 w 3066268"/>
              <a:gd name="connsiteY83" fmla="*/ 1364474 h 1459014"/>
              <a:gd name="connsiteX84" fmla="*/ 514723 w 3066268"/>
              <a:gd name="connsiteY84" fmla="*/ 1346461 h 1459014"/>
              <a:gd name="connsiteX85" fmla="*/ 644136 w 3066268"/>
              <a:gd name="connsiteY85"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773382 w 3066268"/>
              <a:gd name="connsiteY72" fmla="*/ 1430732 h 1459014"/>
              <a:gd name="connsiteX73" fmla="*/ 2587862 w 3066268"/>
              <a:gd name="connsiteY73" fmla="*/ 1288320 h 1459014"/>
              <a:gd name="connsiteX74" fmla="*/ 2514319 w 3066268"/>
              <a:gd name="connsiteY74" fmla="*/ 1382402 h 1459014"/>
              <a:gd name="connsiteX75" fmla="*/ 1783487 w 3066268"/>
              <a:gd name="connsiteY75" fmla="*/ 1436870 h 1459014"/>
              <a:gd name="connsiteX76" fmla="*/ 1880011 w 3066268"/>
              <a:gd name="connsiteY76" fmla="*/ 1245228 h 1459014"/>
              <a:gd name="connsiteX77" fmla="*/ 1429562 w 3066268"/>
              <a:gd name="connsiteY77" fmla="*/ 1431919 h 1459014"/>
              <a:gd name="connsiteX78" fmla="*/ 854595 w 3066268"/>
              <a:gd name="connsiteY78" fmla="*/ 1423989 h 1459014"/>
              <a:gd name="connsiteX79" fmla="*/ 696388 w 3066268"/>
              <a:gd name="connsiteY79" fmla="*/ 1430732 h 1459014"/>
              <a:gd name="connsiteX80" fmla="*/ 264848 w 3066268"/>
              <a:gd name="connsiteY80" fmla="*/ 1456858 h 1459014"/>
              <a:gd name="connsiteX81" fmla="*/ 72 w 3066268"/>
              <a:gd name="connsiteY81" fmla="*/ 1431919 h 1459014"/>
              <a:gd name="connsiteX82" fmla="*/ 278376 w 3066268"/>
              <a:gd name="connsiteY82" fmla="*/ 1352355 h 1459014"/>
              <a:gd name="connsiteX83" fmla="*/ 265313 w 3066268"/>
              <a:gd name="connsiteY83" fmla="*/ 1313166 h 1459014"/>
              <a:gd name="connsiteX84" fmla="*/ 411183 w 3066268"/>
              <a:gd name="connsiteY84" fmla="*/ 1364474 h 1459014"/>
              <a:gd name="connsiteX85" fmla="*/ 514723 w 3066268"/>
              <a:gd name="connsiteY85" fmla="*/ 1346461 h 1459014"/>
              <a:gd name="connsiteX86" fmla="*/ 644136 w 3066268"/>
              <a:gd name="connsiteY86"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846924 w 3066268"/>
              <a:gd name="connsiteY72" fmla="*/ 1198002 h 1459014"/>
              <a:gd name="connsiteX73" fmla="*/ 2587862 w 3066268"/>
              <a:gd name="connsiteY73" fmla="*/ 1288320 h 1459014"/>
              <a:gd name="connsiteX74" fmla="*/ 2514319 w 3066268"/>
              <a:gd name="connsiteY74" fmla="*/ 1382402 h 1459014"/>
              <a:gd name="connsiteX75" fmla="*/ 1783487 w 3066268"/>
              <a:gd name="connsiteY75" fmla="*/ 1436870 h 1459014"/>
              <a:gd name="connsiteX76" fmla="*/ 1880011 w 3066268"/>
              <a:gd name="connsiteY76" fmla="*/ 1245228 h 1459014"/>
              <a:gd name="connsiteX77" fmla="*/ 1429562 w 3066268"/>
              <a:gd name="connsiteY77" fmla="*/ 1431919 h 1459014"/>
              <a:gd name="connsiteX78" fmla="*/ 854595 w 3066268"/>
              <a:gd name="connsiteY78" fmla="*/ 1423989 h 1459014"/>
              <a:gd name="connsiteX79" fmla="*/ 696388 w 3066268"/>
              <a:gd name="connsiteY79" fmla="*/ 1430732 h 1459014"/>
              <a:gd name="connsiteX80" fmla="*/ 264848 w 3066268"/>
              <a:gd name="connsiteY80" fmla="*/ 1456858 h 1459014"/>
              <a:gd name="connsiteX81" fmla="*/ 72 w 3066268"/>
              <a:gd name="connsiteY81" fmla="*/ 1431919 h 1459014"/>
              <a:gd name="connsiteX82" fmla="*/ 278376 w 3066268"/>
              <a:gd name="connsiteY82" fmla="*/ 1352355 h 1459014"/>
              <a:gd name="connsiteX83" fmla="*/ 265313 w 3066268"/>
              <a:gd name="connsiteY83" fmla="*/ 1313166 h 1459014"/>
              <a:gd name="connsiteX84" fmla="*/ 411183 w 3066268"/>
              <a:gd name="connsiteY84" fmla="*/ 1364474 h 1459014"/>
              <a:gd name="connsiteX85" fmla="*/ 514723 w 3066268"/>
              <a:gd name="connsiteY85" fmla="*/ 1346461 h 1459014"/>
              <a:gd name="connsiteX86" fmla="*/ 644136 w 3066268"/>
              <a:gd name="connsiteY86"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846924 w 3066268"/>
              <a:gd name="connsiteY72" fmla="*/ 1198002 h 1459014"/>
              <a:gd name="connsiteX73" fmla="*/ 2721159 w 3066268"/>
              <a:gd name="connsiteY73" fmla="*/ 1407161 h 1459014"/>
              <a:gd name="connsiteX74" fmla="*/ 2587862 w 3066268"/>
              <a:gd name="connsiteY74" fmla="*/ 1288320 h 1459014"/>
              <a:gd name="connsiteX75" fmla="*/ 2514319 w 3066268"/>
              <a:gd name="connsiteY75" fmla="*/ 1382402 h 1459014"/>
              <a:gd name="connsiteX76" fmla="*/ 1783487 w 3066268"/>
              <a:gd name="connsiteY76" fmla="*/ 1436870 h 1459014"/>
              <a:gd name="connsiteX77" fmla="*/ 1880011 w 3066268"/>
              <a:gd name="connsiteY77" fmla="*/ 1245228 h 1459014"/>
              <a:gd name="connsiteX78" fmla="*/ 1429562 w 3066268"/>
              <a:gd name="connsiteY78" fmla="*/ 1431919 h 1459014"/>
              <a:gd name="connsiteX79" fmla="*/ 854595 w 3066268"/>
              <a:gd name="connsiteY79" fmla="*/ 1423989 h 1459014"/>
              <a:gd name="connsiteX80" fmla="*/ 696388 w 3066268"/>
              <a:gd name="connsiteY80" fmla="*/ 1430732 h 1459014"/>
              <a:gd name="connsiteX81" fmla="*/ 264848 w 3066268"/>
              <a:gd name="connsiteY81" fmla="*/ 1456858 h 1459014"/>
              <a:gd name="connsiteX82" fmla="*/ 72 w 3066268"/>
              <a:gd name="connsiteY82" fmla="*/ 1431919 h 1459014"/>
              <a:gd name="connsiteX83" fmla="*/ 278376 w 3066268"/>
              <a:gd name="connsiteY83" fmla="*/ 1352355 h 1459014"/>
              <a:gd name="connsiteX84" fmla="*/ 265313 w 3066268"/>
              <a:gd name="connsiteY84" fmla="*/ 1313166 h 1459014"/>
              <a:gd name="connsiteX85" fmla="*/ 411183 w 3066268"/>
              <a:gd name="connsiteY85" fmla="*/ 1364474 h 1459014"/>
              <a:gd name="connsiteX86" fmla="*/ 514723 w 3066268"/>
              <a:gd name="connsiteY86" fmla="*/ 1346461 h 1459014"/>
              <a:gd name="connsiteX87" fmla="*/ 644136 w 3066268"/>
              <a:gd name="connsiteY87"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846924 w 3066268"/>
              <a:gd name="connsiteY72" fmla="*/ 1198002 h 1459014"/>
              <a:gd name="connsiteX73" fmla="*/ 2721159 w 3066268"/>
              <a:gd name="connsiteY73" fmla="*/ 1407161 h 1459014"/>
              <a:gd name="connsiteX74" fmla="*/ 2587862 w 3066268"/>
              <a:gd name="connsiteY74" fmla="*/ 1288320 h 1459014"/>
              <a:gd name="connsiteX75" fmla="*/ 2514319 w 3066268"/>
              <a:gd name="connsiteY75" fmla="*/ 1382402 h 1459014"/>
              <a:gd name="connsiteX76" fmla="*/ 1792680 w 3066268"/>
              <a:gd name="connsiteY76" fmla="*/ 1422016 h 1459014"/>
              <a:gd name="connsiteX77" fmla="*/ 1880011 w 3066268"/>
              <a:gd name="connsiteY77" fmla="*/ 1245228 h 1459014"/>
              <a:gd name="connsiteX78" fmla="*/ 1429562 w 3066268"/>
              <a:gd name="connsiteY78" fmla="*/ 1431919 h 1459014"/>
              <a:gd name="connsiteX79" fmla="*/ 854595 w 3066268"/>
              <a:gd name="connsiteY79" fmla="*/ 1423989 h 1459014"/>
              <a:gd name="connsiteX80" fmla="*/ 696388 w 3066268"/>
              <a:gd name="connsiteY80" fmla="*/ 1430732 h 1459014"/>
              <a:gd name="connsiteX81" fmla="*/ 264848 w 3066268"/>
              <a:gd name="connsiteY81" fmla="*/ 1456858 h 1459014"/>
              <a:gd name="connsiteX82" fmla="*/ 72 w 3066268"/>
              <a:gd name="connsiteY82" fmla="*/ 1431919 h 1459014"/>
              <a:gd name="connsiteX83" fmla="*/ 278376 w 3066268"/>
              <a:gd name="connsiteY83" fmla="*/ 1352355 h 1459014"/>
              <a:gd name="connsiteX84" fmla="*/ 265313 w 3066268"/>
              <a:gd name="connsiteY84" fmla="*/ 1313166 h 1459014"/>
              <a:gd name="connsiteX85" fmla="*/ 411183 w 3066268"/>
              <a:gd name="connsiteY85" fmla="*/ 1364474 h 1459014"/>
              <a:gd name="connsiteX86" fmla="*/ 514723 w 3066268"/>
              <a:gd name="connsiteY86" fmla="*/ 1346461 h 1459014"/>
              <a:gd name="connsiteX87" fmla="*/ 644136 w 3066268"/>
              <a:gd name="connsiteY87"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846924 w 3066268"/>
              <a:gd name="connsiteY72" fmla="*/ 1198002 h 1459014"/>
              <a:gd name="connsiteX73" fmla="*/ 2721159 w 3066268"/>
              <a:gd name="connsiteY73" fmla="*/ 1407161 h 1459014"/>
              <a:gd name="connsiteX74" fmla="*/ 2587862 w 3066268"/>
              <a:gd name="connsiteY74" fmla="*/ 1288320 h 1459014"/>
              <a:gd name="connsiteX75" fmla="*/ 2514319 w 3066268"/>
              <a:gd name="connsiteY75" fmla="*/ 1382402 h 1459014"/>
              <a:gd name="connsiteX76" fmla="*/ 1999520 w 3066268"/>
              <a:gd name="connsiteY76" fmla="*/ 1293271 h 1459014"/>
              <a:gd name="connsiteX77" fmla="*/ 1792680 w 3066268"/>
              <a:gd name="connsiteY77" fmla="*/ 1422016 h 1459014"/>
              <a:gd name="connsiteX78" fmla="*/ 1880011 w 3066268"/>
              <a:gd name="connsiteY78" fmla="*/ 1245228 h 1459014"/>
              <a:gd name="connsiteX79" fmla="*/ 1429562 w 3066268"/>
              <a:gd name="connsiteY79" fmla="*/ 1431919 h 1459014"/>
              <a:gd name="connsiteX80" fmla="*/ 854595 w 3066268"/>
              <a:gd name="connsiteY80" fmla="*/ 1423989 h 1459014"/>
              <a:gd name="connsiteX81" fmla="*/ 696388 w 3066268"/>
              <a:gd name="connsiteY81" fmla="*/ 1430732 h 1459014"/>
              <a:gd name="connsiteX82" fmla="*/ 264848 w 3066268"/>
              <a:gd name="connsiteY82" fmla="*/ 1456858 h 1459014"/>
              <a:gd name="connsiteX83" fmla="*/ 72 w 3066268"/>
              <a:gd name="connsiteY83" fmla="*/ 1431919 h 1459014"/>
              <a:gd name="connsiteX84" fmla="*/ 278376 w 3066268"/>
              <a:gd name="connsiteY84" fmla="*/ 1352355 h 1459014"/>
              <a:gd name="connsiteX85" fmla="*/ 265313 w 3066268"/>
              <a:gd name="connsiteY85" fmla="*/ 1313166 h 1459014"/>
              <a:gd name="connsiteX86" fmla="*/ 411183 w 3066268"/>
              <a:gd name="connsiteY86" fmla="*/ 1364474 h 1459014"/>
              <a:gd name="connsiteX87" fmla="*/ 514723 w 3066268"/>
              <a:gd name="connsiteY87" fmla="*/ 1346461 h 1459014"/>
              <a:gd name="connsiteX88" fmla="*/ 644136 w 3066268"/>
              <a:gd name="connsiteY88"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846924 w 3066268"/>
              <a:gd name="connsiteY72" fmla="*/ 1198002 h 1459014"/>
              <a:gd name="connsiteX73" fmla="*/ 2721159 w 3066268"/>
              <a:gd name="connsiteY73" fmla="*/ 1407161 h 1459014"/>
              <a:gd name="connsiteX74" fmla="*/ 2587862 w 3066268"/>
              <a:gd name="connsiteY74" fmla="*/ 1288320 h 1459014"/>
              <a:gd name="connsiteX75" fmla="*/ 2514319 w 3066268"/>
              <a:gd name="connsiteY75" fmla="*/ 1382402 h 1459014"/>
              <a:gd name="connsiteX76" fmla="*/ 1999520 w 3066268"/>
              <a:gd name="connsiteY76" fmla="*/ 1293271 h 1459014"/>
              <a:gd name="connsiteX77" fmla="*/ 1999520 w 3066268"/>
              <a:gd name="connsiteY77" fmla="*/ 1382402 h 1459014"/>
              <a:gd name="connsiteX78" fmla="*/ 1792680 w 3066268"/>
              <a:gd name="connsiteY78" fmla="*/ 1422016 h 1459014"/>
              <a:gd name="connsiteX79" fmla="*/ 1880011 w 3066268"/>
              <a:gd name="connsiteY79" fmla="*/ 1245228 h 1459014"/>
              <a:gd name="connsiteX80" fmla="*/ 1429562 w 3066268"/>
              <a:gd name="connsiteY80" fmla="*/ 1431919 h 1459014"/>
              <a:gd name="connsiteX81" fmla="*/ 854595 w 3066268"/>
              <a:gd name="connsiteY81" fmla="*/ 1423989 h 1459014"/>
              <a:gd name="connsiteX82" fmla="*/ 696388 w 3066268"/>
              <a:gd name="connsiteY82" fmla="*/ 1430732 h 1459014"/>
              <a:gd name="connsiteX83" fmla="*/ 264848 w 3066268"/>
              <a:gd name="connsiteY83" fmla="*/ 1456858 h 1459014"/>
              <a:gd name="connsiteX84" fmla="*/ 72 w 3066268"/>
              <a:gd name="connsiteY84" fmla="*/ 1431919 h 1459014"/>
              <a:gd name="connsiteX85" fmla="*/ 278376 w 3066268"/>
              <a:gd name="connsiteY85" fmla="*/ 1352355 h 1459014"/>
              <a:gd name="connsiteX86" fmla="*/ 265313 w 3066268"/>
              <a:gd name="connsiteY86" fmla="*/ 1313166 h 1459014"/>
              <a:gd name="connsiteX87" fmla="*/ 411183 w 3066268"/>
              <a:gd name="connsiteY87" fmla="*/ 1364474 h 1459014"/>
              <a:gd name="connsiteX88" fmla="*/ 514723 w 3066268"/>
              <a:gd name="connsiteY88" fmla="*/ 1346461 h 1459014"/>
              <a:gd name="connsiteX89" fmla="*/ 644136 w 3066268"/>
              <a:gd name="connsiteY89"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846924 w 3066268"/>
              <a:gd name="connsiteY72" fmla="*/ 1198002 h 1459014"/>
              <a:gd name="connsiteX73" fmla="*/ 2721159 w 3066268"/>
              <a:gd name="connsiteY73" fmla="*/ 1407161 h 1459014"/>
              <a:gd name="connsiteX74" fmla="*/ 2587862 w 3066268"/>
              <a:gd name="connsiteY74" fmla="*/ 1288320 h 1459014"/>
              <a:gd name="connsiteX75" fmla="*/ 2514319 w 3066268"/>
              <a:gd name="connsiteY75" fmla="*/ 1382402 h 1459014"/>
              <a:gd name="connsiteX76" fmla="*/ 1999520 w 3066268"/>
              <a:gd name="connsiteY76" fmla="*/ 1293271 h 1459014"/>
              <a:gd name="connsiteX77" fmla="*/ 1999520 w 3066268"/>
              <a:gd name="connsiteY77" fmla="*/ 1382402 h 1459014"/>
              <a:gd name="connsiteX78" fmla="*/ 1792680 w 3066268"/>
              <a:gd name="connsiteY78" fmla="*/ 1422016 h 1459014"/>
              <a:gd name="connsiteX79" fmla="*/ 1880011 w 3066268"/>
              <a:gd name="connsiteY79" fmla="*/ 1245228 h 1459014"/>
              <a:gd name="connsiteX80" fmla="*/ 1627208 w 3066268"/>
              <a:gd name="connsiteY80" fmla="*/ 1228900 h 1459014"/>
              <a:gd name="connsiteX81" fmla="*/ 1429562 w 3066268"/>
              <a:gd name="connsiteY81" fmla="*/ 1431919 h 1459014"/>
              <a:gd name="connsiteX82" fmla="*/ 854595 w 3066268"/>
              <a:gd name="connsiteY82" fmla="*/ 1423989 h 1459014"/>
              <a:gd name="connsiteX83" fmla="*/ 696388 w 3066268"/>
              <a:gd name="connsiteY83" fmla="*/ 1430732 h 1459014"/>
              <a:gd name="connsiteX84" fmla="*/ 264848 w 3066268"/>
              <a:gd name="connsiteY84" fmla="*/ 1456858 h 1459014"/>
              <a:gd name="connsiteX85" fmla="*/ 72 w 3066268"/>
              <a:gd name="connsiteY85" fmla="*/ 1431919 h 1459014"/>
              <a:gd name="connsiteX86" fmla="*/ 278376 w 3066268"/>
              <a:gd name="connsiteY86" fmla="*/ 1352355 h 1459014"/>
              <a:gd name="connsiteX87" fmla="*/ 265313 w 3066268"/>
              <a:gd name="connsiteY87" fmla="*/ 1313166 h 1459014"/>
              <a:gd name="connsiteX88" fmla="*/ 411183 w 3066268"/>
              <a:gd name="connsiteY88" fmla="*/ 1364474 h 1459014"/>
              <a:gd name="connsiteX89" fmla="*/ 514723 w 3066268"/>
              <a:gd name="connsiteY89" fmla="*/ 1346461 h 1459014"/>
              <a:gd name="connsiteX90" fmla="*/ 644136 w 3066268"/>
              <a:gd name="connsiteY90"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846924 w 3066268"/>
              <a:gd name="connsiteY72" fmla="*/ 1198002 h 1459014"/>
              <a:gd name="connsiteX73" fmla="*/ 2721159 w 3066268"/>
              <a:gd name="connsiteY73" fmla="*/ 1407161 h 1459014"/>
              <a:gd name="connsiteX74" fmla="*/ 2587862 w 3066268"/>
              <a:gd name="connsiteY74" fmla="*/ 1288320 h 1459014"/>
              <a:gd name="connsiteX75" fmla="*/ 2514319 w 3066268"/>
              <a:gd name="connsiteY75" fmla="*/ 1382402 h 1459014"/>
              <a:gd name="connsiteX76" fmla="*/ 1999520 w 3066268"/>
              <a:gd name="connsiteY76" fmla="*/ 1293271 h 1459014"/>
              <a:gd name="connsiteX77" fmla="*/ 1999520 w 3066268"/>
              <a:gd name="connsiteY77" fmla="*/ 1382402 h 1459014"/>
              <a:gd name="connsiteX78" fmla="*/ 1792680 w 3066268"/>
              <a:gd name="connsiteY78" fmla="*/ 1422016 h 1459014"/>
              <a:gd name="connsiteX79" fmla="*/ 1880011 w 3066268"/>
              <a:gd name="connsiteY79" fmla="*/ 1245228 h 1459014"/>
              <a:gd name="connsiteX80" fmla="*/ 1627208 w 3066268"/>
              <a:gd name="connsiteY80" fmla="*/ 1228900 h 1459014"/>
              <a:gd name="connsiteX81" fmla="*/ 1429562 w 3066268"/>
              <a:gd name="connsiteY81" fmla="*/ 1431919 h 1459014"/>
              <a:gd name="connsiteX82" fmla="*/ 854595 w 3066268"/>
              <a:gd name="connsiteY82" fmla="*/ 1423989 h 1459014"/>
              <a:gd name="connsiteX83" fmla="*/ 696388 w 3066268"/>
              <a:gd name="connsiteY83" fmla="*/ 1430732 h 1459014"/>
              <a:gd name="connsiteX84" fmla="*/ 264848 w 3066268"/>
              <a:gd name="connsiteY84" fmla="*/ 1456858 h 1459014"/>
              <a:gd name="connsiteX85" fmla="*/ 72 w 3066268"/>
              <a:gd name="connsiteY85" fmla="*/ 1431919 h 1459014"/>
              <a:gd name="connsiteX86" fmla="*/ 278376 w 3066268"/>
              <a:gd name="connsiteY86" fmla="*/ 1352355 h 1459014"/>
              <a:gd name="connsiteX87" fmla="*/ 265313 w 3066268"/>
              <a:gd name="connsiteY87" fmla="*/ 1313166 h 1459014"/>
              <a:gd name="connsiteX88" fmla="*/ 411183 w 3066268"/>
              <a:gd name="connsiteY88" fmla="*/ 1364474 h 1459014"/>
              <a:gd name="connsiteX89" fmla="*/ 514723 w 3066268"/>
              <a:gd name="connsiteY89" fmla="*/ 1346461 h 1459014"/>
              <a:gd name="connsiteX90" fmla="*/ 644136 w 3066268"/>
              <a:gd name="connsiteY90"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846924 w 3066268"/>
              <a:gd name="connsiteY72" fmla="*/ 1198002 h 1459014"/>
              <a:gd name="connsiteX73" fmla="*/ 2721159 w 3066268"/>
              <a:gd name="connsiteY73" fmla="*/ 1407161 h 1459014"/>
              <a:gd name="connsiteX74" fmla="*/ 2587862 w 3066268"/>
              <a:gd name="connsiteY74" fmla="*/ 1288320 h 1459014"/>
              <a:gd name="connsiteX75" fmla="*/ 2514319 w 3066268"/>
              <a:gd name="connsiteY75" fmla="*/ 1382402 h 1459014"/>
              <a:gd name="connsiteX76" fmla="*/ 1999520 w 3066268"/>
              <a:gd name="connsiteY76" fmla="*/ 1293271 h 1459014"/>
              <a:gd name="connsiteX77" fmla="*/ 1999520 w 3066268"/>
              <a:gd name="connsiteY77" fmla="*/ 1382402 h 1459014"/>
              <a:gd name="connsiteX78" fmla="*/ 1792680 w 3066268"/>
              <a:gd name="connsiteY78" fmla="*/ 1422016 h 1459014"/>
              <a:gd name="connsiteX79" fmla="*/ 1880011 w 3066268"/>
              <a:gd name="connsiteY79" fmla="*/ 1245228 h 1459014"/>
              <a:gd name="connsiteX80" fmla="*/ 1650191 w 3066268"/>
              <a:gd name="connsiteY80" fmla="*/ 1397258 h 1459014"/>
              <a:gd name="connsiteX81" fmla="*/ 1627208 w 3066268"/>
              <a:gd name="connsiteY81" fmla="*/ 1228900 h 1459014"/>
              <a:gd name="connsiteX82" fmla="*/ 1429562 w 3066268"/>
              <a:gd name="connsiteY82" fmla="*/ 1431919 h 1459014"/>
              <a:gd name="connsiteX83" fmla="*/ 854595 w 3066268"/>
              <a:gd name="connsiteY83" fmla="*/ 1423989 h 1459014"/>
              <a:gd name="connsiteX84" fmla="*/ 696388 w 3066268"/>
              <a:gd name="connsiteY84" fmla="*/ 1430732 h 1459014"/>
              <a:gd name="connsiteX85" fmla="*/ 264848 w 3066268"/>
              <a:gd name="connsiteY85" fmla="*/ 1456858 h 1459014"/>
              <a:gd name="connsiteX86" fmla="*/ 72 w 3066268"/>
              <a:gd name="connsiteY86" fmla="*/ 1431919 h 1459014"/>
              <a:gd name="connsiteX87" fmla="*/ 278376 w 3066268"/>
              <a:gd name="connsiteY87" fmla="*/ 1352355 h 1459014"/>
              <a:gd name="connsiteX88" fmla="*/ 265313 w 3066268"/>
              <a:gd name="connsiteY88" fmla="*/ 1313166 h 1459014"/>
              <a:gd name="connsiteX89" fmla="*/ 411183 w 3066268"/>
              <a:gd name="connsiteY89" fmla="*/ 1364474 h 1459014"/>
              <a:gd name="connsiteX90" fmla="*/ 514723 w 3066268"/>
              <a:gd name="connsiteY90" fmla="*/ 1346461 h 1459014"/>
              <a:gd name="connsiteX91" fmla="*/ 644136 w 3066268"/>
              <a:gd name="connsiteY91"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846924 w 3066268"/>
              <a:gd name="connsiteY72" fmla="*/ 1198002 h 1459014"/>
              <a:gd name="connsiteX73" fmla="*/ 2721159 w 3066268"/>
              <a:gd name="connsiteY73" fmla="*/ 1407161 h 1459014"/>
              <a:gd name="connsiteX74" fmla="*/ 2587862 w 3066268"/>
              <a:gd name="connsiteY74" fmla="*/ 1288320 h 1459014"/>
              <a:gd name="connsiteX75" fmla="*/ 2514319 w 3066268"/>
              <a:gd name="connsiteY75" fmla="*/ 1382402 h 1459014"/>
              <a:gd name="connsiteX76" fmla="*/ 2243130 w 3066268"/>
              <a:gd name="connsiteY76" fmla="*/ 1407161 h 1459014"/>
              <a:gd name="connsiteX77" fmla="*/ 1999520 w 3066268"/>
              <a:gd name="connsiteY77" fmla="*/ 1293271 h 1459014"/>
              <a:gd name="connsiteX78" fmla="*/ 1999520 w 3066268"/>
              <a:gd name="connsiteY78" fmla="*/ 1382402 h 1459014"/>
              <a:gd name="connsiteX79" fmla="*/ 1792680 w 3066268"/>
              <a:gd name="connsiteY79" fmla="*/ 1422016 h 1459014"/>
              <a:gd name="connsiteX80" fmla="*/ 1880011 w 3066268"/>
              <a:gd name="connsiteY80" fmla="*/ 1245228 h 1459014"/>
              <a:gd name="connsiteX81" fmla="*/ 1650191 w 3066268"/>
              <a:gd name="connsiteY81" fmla="*/ 1397258 h 1459014"/>
              <a:gd name="connsiteX82" fmla="*/ 1627208 w 3066268"/>
              <a:gd name="connsiteY82" fmla="*/ 1228900 h 1459014"/>
              <a:gd name="connsiteX83" fmla="*/ 1429562 w 3066268"/>
              <a:gd name="connsiteY83" fmla="*/ 1431919 h 1459014"/>
              <a:gd name="connsiteX84" fmla="*/ 854595 w 3066268"/>
              <a:gd name="connsiteY84" fmla="*/ 1423989 h 1459014"/>
              <a:gd name="connsiteX85" fmla="*/ 696388 w 3066268"/>
              <a:gd name="connsiteY85" fmla="*/ 1430732 h 1459014"/>
              <a:gd name="connsiteX86" fmla="*/ 264848 w 3066268"/>
              <a:gd name="connsiteY86" fmla="*/ 1456858 h 1459014"/>
              <a:gd name="connsiteX87" fmla="*/ 72 w 3066268"/>
              <a:gd name="connsiteY87" fmla="*/ 1431919 h 1459014"/>
              <a:gd name="connsiteX88" fmla="*/ 278376 w 3066268"/>
              <a:gd name="connsiteY88" fmla="*/ 1352355 h 1459014"/>
              <a:gd name="connsiteX89" fmla="*/ 265313 w 3066268"/>
              <a:gd name="connsiteY89" fmla="*/ 1313166 h 1459014"/>
              <a:gd name="connsiteX90" fmla="*/ 411183 w 3066268"/>
              <a:gd name="connsiteY90" fmla="*/ 1364474 h 1459014"/>
              <a:gd name="connsiteX91" fmla="*/ 514723 w 3066268"/>
              <a:gd name="connsiteY91" fmla="*/ 1346461 h 1459014"/>
              <a:gd name="connsiteX92" fmla="*/ 644136 w 3066268"/>
              <a:gd name="connsiteY92"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846924 w 3066268"/>
              <a:gd name="connsiteY72" fmla="*/ 1198002 h 1459014"/>
              <a:gd name="connsiteX73" fmla="*/ 2721159 w 3066268"/>
              <a:gd name="connsiteY73" fmla="*/ 1407161 h 1459014"/>
              <a:gd name="connsiteX74" fmla="*/ 2587862 w 3066268"/>
              <a:gd name="connsiteY74" fmla="*/ 1288320 h 1459014"/>
              <a:gd name="connsiteX75" fmla="*/ 2560284 w 3066268"/>
              <a:gd name="connsiteY75" fmla="*/ 1436871 h 1459014"/>
              <a:gd name="connsiteX76" fmla="*/ 2243130 w 3066268"/>
              <a:gd name="connsiteY76" fmla="*/ 1407161 h 1459014"/>
              <a:gd name="connsiteX77" fmla="*/ 1999520 w 3066268"/>
              <a:gd name="connsiteY77" fmla="*/ 1293271 h 1459014"/>
              <a:gd name="connsiteX78" fmla="*/ 1999520 w 3066268"/>
              <a:gd name="connsiteY78" fmla="*/ 1382402 h 1459014"/>
              <a:gd name="connsiteX79" fmla="*/ 1792680 w 3066268"/>
              <a:gd name="connsiteY79" fmla="*/ 1422016 h 1459014"/>
              <a:gd name="connsiteX80" fmla="*/ 1880011 w 3066268"/>
              <a:gd name="connsiteY80" fmla="*/ 1245228 h 1459014"/>
              <a:gd name="connsiteX81" fmla="*/ 1650191 w 3066268"/>
              <a:gd name="connsiteY81" fmla="*/ 1397258 h 1459014"/>
              <a:gd name="connsiteX82" fmla="*/ 1627208 w 3066268"/>
              <a:gd name="connsiteY82" fmla="*/ 1228900 h 1459014"/>
              <a:gd name="connsiteX83" fmla="*/ 1429562 w 3066268"/>
              <a:gd name="connsiteY83" fmla="*/ 1431919 h 1459014"/>
              <a:gd name="connsiteX84" fmla="*/ 854595 w 3066268"/>
              <a:gd name="connsiteY84" fmla="*/ 1423989 h 1459014"/>
              <a:gd name="connsiteX85" fmla="*/ 696388 w 3066268"/>
              <a:gd name="connsiteY85" fmla="*/ 1430732 h 1459014"/>
              <a:gd name="connsiteX86" fmla="*/ 264848 w 3066268"/>
              <a:gd name="connsiteY86" fmla="*/ 1456858 h 1459014"/>
              <a:gd name="connsiteX87" fmla="*/ 72 w 3066268"/>
              <a:gd name="connsiteY87" fmla="*/ 1431919 h 1459014"/>
              <a:gd name="connsiteX88" fmla="*/ 278376 w 3066268"/>
              <a:gd name="connsiteY88" fmla="*/ 1352355 h 1459014"/>
              <a:gd name="connsiteX89" fmla="*/ 265313 w 3066268"/>
              <a:gd name="connsiteY89" fmla="*/ 1313166 h 1459014"/>
              <a:gd name="connsiteX90" fmla="*/ 411183 w 3066268"/>
              <a:gd name="connsiteY90" fmla="*/ 1364474 h 1459014"/>
              <a:gd name="connsiteX91" fmla="*/ 514723 w 3066268"/>
              <a:gd name="connsiteY91" fmla="*/ 1346461 h 1459014"/>
              <a:gd name="connsiteX92" fmla="*/ 644136 w 3066268"/>
              <a:gd name="connsiteY92"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846924 w 3066268"/>
              <a:gd name="connsiteY72" fmla="*/ 1198002 h 1459014"/>
              <a:gd name="connsiteX73" fmla="*/ 2721159 w 3066268"/>
              <a:gd name="connsiteY73" fmla="*/ 1407161 h 1459014"/>
              <a:gd name="connsiteX74" fmla="*/ 2587862 w 3066268"/>
              <a:gd name="connsiteY74" fmla="*/ 1288320 h 1459014"/>
              <a:gd name="connsiteX75" fmla="*/ 2560284 w 3066268"/>
              <a:gd name="connsiteY75" fmla="*/ 1436871 h 1459014"/>
              <a:gd name="connsiteX76" fmla="*/ 2243130 w 3066268"/>
              <a:gd name="connsiteY76" fmla="*/ 1407161 h 1459014"/>
              <a:gd name="connsiteX77" fmla="*/ 1999520 w 3066268"/>
              <a:gd name="connsiteY77" fmla="*/ 1293271 h 1459014"/>
              <a:gd name="connsiteX78" fmla="*/ 1999520 w 3066268"/>
              <a:gd name="connsiteY78" fmla="*/ 1382402 h 1459014"/>
              <a:gd name="connsiteX79" fmla="*/ 1792680 w 3066268"/>
              <a:gd name="connsiteY79" fmla="*/ 1422016 h 1459014"/>
              <a:gd name="connsiteX80" fmla="*/ 1880011 w 3066268"/>
              <a:gd name="connsiteY80" fmla="*/ 1245228 h 1459014"/>
              <a:gd name="connsiteX81" fmla="*/ 1650191 w 3066268"/>
              <a:gd name="connsiteY81" fmla="*/ 1397258 h 1459014"/>
              <a:gd name="connsiteX82" fmla="*/ 1627208 w 3066268"/>
              <a:gd name="connsiteY82" fmla="*/ 1228900 h 1459014"/>
              <a:gd name="connsiteX83" fmla="*/ 1429562 w 3066268"/>
              <a:gd name="connsiteY83" fmla="*/ 1431919 h 1459014"/>
              <a:gd name="connsiteX84" fmla="*/ 1204337 w 3066268"/>
              <a:gd name="connsiteY84" fmla="*/ 1268514 h 1459014"/>
              <a:gd name="connsiteX85" fmla="*/ 854595 w 3066268"/>
              <a:gd name="connsiteY85" fmla="*/ 1423989 h 1459014"/>
              <a:gd name="connsiteX86" fmla="*/ 696388 w 3066268"/>
              <a:gd name="connsiteY86" fmla="*/ 1430732 h 1459014"/>
              <a:gd name="connsiteX87" fmla="*/ 264848 w 3066268"/>
              <a:gd name="connsiteY87" fmla="*/ 1456858 h 1459014"/>
              <a:gd name="connsiteX88" fmla="*/ 72 w 3066268"/>
              <a:gd name="connsiteY88" fmla="*/ 1431919 h 1459014"/>
              <a:gd name="connsiteX89" fmla="*/ 278376 w 3066268"/>
              <a:gd name="connsiteY89" fmla="*/ 1352355 h 1459014"/>
              <a:gd name="connsiteX90" fmla="*/ 265313 w 3066268"/>
              <a:gd name="connsiteY90" fmla="*/ 1313166 h 1459014"/>
              <a:gd name="connsiteX91" fmla="*/ 411183 w 3066268"/>
              <a:gd name="connsiteY91" fmla="*/ 1364474 h 1459014"/>
              <a:gd name="connsiteX92" fmla="*/ 514723 w 3066268"/>
              <a:gd name="connsiteY92" fmla="*/ 1346461 h 1459014"/>
              <a:gd name="connsiteX93" fmla="*/ 644136 w 3066268"/>
              <a:gd name="connsiteY93"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846924 w 3066268"/>
              <a:gd name="connsiteY72" fmla="*/ 1198002 h 1459014"/>
              <a:gd name="connsiteX73" fmla="*/ 2721159 w 3066268"/>
              <a:gd name="connsiteY73" fmla="*/ 1407161 h 1459014"/>
              <a:gd name="connsiteX74" fmla="*/ 2587862 w 3066268"/>
              <a:gd name="connsiteY74" fmla="*/ 1288320 h 1459014"/>
              <a:gd name="connsiteX75" fmla="*/ 2560284 w 3066268"/>
              <a:gd name="connsiteY75" fmla="*/ 1436871 h 1459014"/>
              <a:gd name="connsiteX76" fmla="*/ 2243130 w 3066268"/>
              <a:gd name="connsiteY76" fmla="*/ 1407161 h 1459014"/>
              <a:gd name="connsiteX77" fmla="*/ 1999520 w 3066268"/>
              <a:gd name="connsiteY77" fmla="*/ 1293271 h 1459014"/>
              <a:gd name="connsiteX78" fmla="*/ 1999520 w 3066268"/>
              <a:gd name="connsiteY78" fmla="*/ 1382402 h 1459014"/>
              <a:gd name="connsiteX79" fmla="*/ 1792680 w 3066268"/>
              <a:gd name="connsiteY79" fmla="*/ 1422016 h 1459014"/>
              <a:gd name="connsiteX80" fmla="*/ 1880011 w 3066268"/>
              <a:gd name="connsiteY80" fmla="*/ 1245228 h 1459014"/>
              <a:gd name="connsiteX81" fmla="*/ 1650191 w 3066268"/>
              <a:gd name="connsiteY81" fmla="*/ 1397258 h 1459014"/>
              <a:gd name="connsiteX82" fmla="*/ 1627208 w 3066268"/>
              <a:gd name="connsiteY82" fmla="*/ 1228900 h 1459014"/>
              <a:gd name="connsiteX83" fmla="*/ 1429562 w 3066268"/>
              <a:gd name="connsiteY83" fmla="*/ 1431919 h 1459014"/>
              <a:gd name="connsiteX84" fmla="*/ 1094023 w 3066268"/>
              <a:gd name="connsiteY84" fmla="*/ 1422017 h 1459014"/>
              <a:gd name="connsiteX85" fmla="*/ 1204337 w 3066268"/>
              <a:gd name="connsiteY85" fmla="*/ 1268514 h 1459014"/>
              <a:gd name="connsiteX86" fmla="*/ 854595 w 3066268"/>
              <a:gd name="connsiteY86" fmla="*/ 1423989 h 1459014"/>
              <a:gd name="connsiteX87" fmla="*/ 696388 w 3066268"/>
              <a:gd name="connsiteY87" fmla="*/ 1430732 h 1459014"/>
              <a:gd name="connsiteX88" fmla="*/ 264848 w 3066268"/>
              <a:gd name="connsiteY88" fmla="*/ 1456858 h 1459014"/>
              <a:gd name="connsiteX89" fmla="*/ 72 w 3066268"/>
              <a:gd name="connsiteY89" fmla="*/ 1431919 h 1459014"/>
              <a:gd name="connsiteX90" fmla="*/ 278376 w 3066268"/>
              <a:gd name="connsiteY90" fmla="*/ 1352355 h 1459014"/>
              <a:gd name="connsiteX91" fmla="*/ 265313 w 3066268"/>
              <a:gd name="connsiteY91" fmla="*/ 1313166 h 1459014"/>
              <a:gd name="connsiteX92" fmla="*/ 411183 w 3066268"/>
              <a:gd name="connsiteY92" fmla="*/ 1364474 h 1459014"/>
              <a:gd name="connsiteX93" fmla="*/ 514723 w 3066268"/>
              <a:gd name="connsiteY93" fmla="*/ 1346461 h 1459014"/>
              <a:gd name="connsiteX94" fmla="*/ 644136 w 3066268"/>
              <a:gd name="connsiteY94" fmla="*/ 1287040 h 1459014"/>
              <a:gd name="connsiteX0" fmla="*/ 526571 w 3066268"/>
              <a:gd name="connsiteY0" fmla="*/ 1313166 h 1459014"/>
              <a:gd name="connsiteX1" fmla="*/ 787828 w 3066268"/>
              <a:gd name="connsiteY1" fmla="*/ 1273978 h 1459014"/>
              <a:gd name="connsiteX2" fmla="*/ 813953 w 3066268"/>
              <a:gd name="connsiteY2" fmla="*/ 1221726 h 1459014"/>
              <a:gd name="connsiteX3" fmla="*/ 911443 w 3066268"/>
              <a:gd name="connsiteY3" fmla="*/ 1129343 h 1459014"/>
              <a:gd name="connsiteX4" fmla="*/ 892331 w 3066268"/>
              <a:gd name="connsiteY4" fmla="*/ 973532 h 1459014"/>
              <a:gd name="connsiteX5" fmla="*/ 894021 w 3066268"/>
              <a:gd name="connsiteY5" fmla="*/ 952357 h 1459014"/>
              <a:gd name="connsiteX6" fmla="*/ 983771 w 3066268"/>
              <a:gd name="connsiteY6" fmla="*/ 1025783 h 1459014"/>
              <a:gd name="connsiteX7" fmla="*/ 996833 w 3066268"/>
              <a:gd name="connsiteY7" fmla="*/ 1208663 h 1459014"/>
              <a:gd name="connsiteX8" fmla="*/ 1036022 w 3066268"/>
              <a:gd name="connsiteY8" fmla="*/ 1195600 h 1459014"/>
              <a:gd name="connsiteX9" fmla="*/ 1049085 w 3066268"/>
              <a:gd name="connsiteY9" fmla="*/ 1156412 h 1459014"/>
              <a:gd name="connsiteX10" fmla="*/ 1075211 w 3066268"/>
              <a:gd name="connsiteY10" fmla="*/ 1038846 h 1459014"/>
              <a:gd name="connsiteX11" fmla="*/ 1140525 w 3066268"/>
              <a:gd name="connsiteY11" fmla="*/ 908218 h 1459014"/>
              <a:gd name="connsiteX12" fmla="*/ 1137619 w 3066268"/>
              <a:gd name="connsiteY12" fmla="*/ 1113454 h 1459014"/>
              <a:gd name="connsiteX13" fmla="*/ 1313247 w 3066268"/>
              <a:gd name="connsiteY13" fmla="*/ 765892 h 1459014"/>
              <a:gd name="connsiteX14" fmla="*/ 1284216 w 3066268"/>
              <a:gd name="connsiteY14" fmla="*/ 921280 h 1459014"/>
              <a:gd name="connsiteX15" fmla="*/ 1277441 w 3066268"/>
              <a:gd name="connsiteY15" fmla="*/ 1119773 h 1459014"/>
              <a:gd name="connsiteX16" fmla="*/ 1407104 w 3066268"/>
              <a:gd name="connsiteY16" fmla="*/ 874406 h 1459014"/>
              <a:gd name="connsiteX17" fmla="*/ 1454033 w 3066268"/>
              <a:gd name="connsiteY17" fmla="*/ 803715 h 1459014"/>
              <a:gd name="connsiteX18" fmla="*/ 1493222 w 3066268"/>
              <a:gd name="connsiteY18" fmla="*/ 777589 h 1459014"/>
              <a:gd name="connsiteX19" fmla="*/ 1480159 w 3066268"/>
              <a:gd name="connsiteY19" fmla="*/ 908218 h 1459014"/>
              <a:gd name="connsiteX20" fmla="*/ 1467096 w 3066268"/>
              <a:gd name="connsiteY20" fmla="*/ 973532 h 1459014"/>
              <a:gd name="connsiteX21" fmla="*/ 1571599 w 3066268"/>
              <a:gd name="connsiteY21" fmla="*/ 934343 h 1459014"/>
              <a:gd name="connsiteX22" fmla="*/ 1676102 w 3066268"/>
              <a:gd name="connsiteY22" fmla="*/ 816778 h 1459014"/>
              <a:gd name="connsiteX23" fmla="*/ 1793668 w 3066268"/>
              <a:gd name="connsiteY23" fmla="*/ 751463 h 1459014"/>
              <a:gd name="connsiteX24" fmla="*/ 1885108 w 3066268"/>
              <a:gd name="connsiteY24" fmla="*/ 686149 h 1459014"/>
              <a:gd name="connsiteX25" fmla="*/ 1858982 w 3066268"/>
              <a:gd name="connsiteY25" fmla="*/ 738400 h 1459014"/>
              <a:gd name="connsiteX26" fmla="*/ 1746714 w 3066268"/>
              <a:gd name="connsiteY26" fmla="*/ 1011025 h 1459014"/>
              <a:gd name="connsiteX27" fmla="*/ 1893800 w 3066268"/>
              <a:gd name="connsiteY27" fmla="*/ 921894 h 1459014"/>
              <a:gd name="connsiteX28" fmla="*/ 1937359 w 3066268"/>
              <a:gd name="connsiteY28" fmla="*/ 751463 h 1459014"/>
              <a:gd name="connsiteX29" fmla="*/ 1952113 w 3066268"/>
              <a:gd name="connsiteY29" fmla="*/ 610506 h 1459014"/>
              <a:gd name="connsiteX30" fmla="*/ 1972915 w 3066268"/>
              <a:gd name="connsiteY30" fmla="*/ 478603 h 1459014"/>
              <a:gd name="connsiteX31" fmla="*/ 2054925 w 3066268"/>
              <a:gd name="connsiteY31" fmla="*/ 855966 h 1459014"/>
              <a:gd name="connsiteX32" fmla="*/ 2094113 w 3066268"/>
              <a:gd name="connsiteY32" fmla="*/ 829840 h 1459014"/>
              <a:gd name="connsiteX33" fmla="*/ 2133302 w 3066268"/>
              <a:gd name="connsiteY33" fmla="*/ 777589 h 1459014"/>
              <a:gd name="connsiteX34" fmla="*/ 2146365 w 3066268"/>
              <a:gd name="connsiteY34" fmla="*/ 633898 h 1459014"/>
              <a:gd name="connsiteX35" fmla="*/ 2185553 w 3066268"/>
              <a:gd name="connsiteY35" fmla="*/ 568583 h 1459014"/>
              <a:gd name="connsiteX36" fmla="*/ 2198616 w 3066268"/>
              <a:gd name="connsiteY36" fmla="*/ 477143 h 1459014"/>
              <a:gd name="connsiteX37" fmla="*/ 2237805 w 3066268"/>
              <a:gd name="connsiteY37" fmla="*/ 568583 h 1459014"/>
              <a:gd name="connsiteX38" fmla="*/ 2250868 w 3066268"/>
              <a:gd name="connsiteY38" fmla="*/ 646960 h 1459014"/>
              <a:gd name="connsiteX39" fmla="*/ 2290056 w 3066268"/>
              <a:gd name="connsiteY39" fmla="*/ 673086 h 1459014"/>
              <a:gd name="connsiteX40" fmla="*/ 2303119 w 3066268"/>
              <a:gd name="connsiteY40" fmla="*/ 751463 h 1459014"/>
              <a:gd name="connsiteX41" fmla="*/ 2342308 w 3066268"/>
              <a:gd name="connsiteY41" fmla="*/ 660023 h 1459014"/>
              <a:gd name="connsiteX42" fmla="*/ 2420685 w 3066268"/>
              <a:gd name="connsiteY42" fmla="*/ 464080 h 1459014"/>
              <a:gd name="connsiteX43" fmla="*/ 2446811 w 3066268"/>
              <a:gd name="connsiteY43" fmla="*/ 385703 h 1459014"/>
              <a:gd name="connsiteX44" fmla="*/ 2472936 w 3066268"/>
              <a:gd name="connsiteY44" fmla="*/ 333452 h 1459014"/>
              <a:gd name="connsiteX45" fmla="*/ 2499062 w 3066268"/>
              <a:gd name="connsiteY45" fmla="*/ 594709 h 1459014"/>
              <a:gd name="connsiteX46" fmla="*/ 2512125 w 3066268"/>
              <a:gd name="connsiteY46" fmla="*/ 529395 h 1459014"/>
              <a:gd name="connsiteX47" fmla="*/ 2551313 w 3066268"/>
              <a:gd name="connsiteY47" fmla="*/ 398766 h 1459014"/>
              <a:gd name="connsiteX48" fmla="*/ 2577439 w 3066268"/>
              <a:gd name="connsiteY48" fmla="*/ 346515 h 1459014"/>
              <a:gd name="connsiteX49" fmla="*/ 2616628 w 3066268"/>
              <a:gd name="connsiteY49" fmla="*/ 307326 h 1459014"/>
              <a:gd name="connsiteX50" fmla="*/ 2681942 w 3066268"/>
              <a:gd name="connsiteY50" fmla="*/ 255075 h 1459014"/>
              <a:gd name="connsiteX51" fmla="*/ 2720403 w 3066268"/>
              <a:gd name="connsiteY51" fmla="*/ 75871 h 1459014"/>
              <a:gd name="connsiteX52" fmla="*/ 2760319 w 3066268"/>
              <a:gd name="connsiteY52" fmla="*/ 255075 h 1459014"/>
              <a:gd name="connsiteX53" fmla="*/ 2747256 w 3066268"/>
              <a:gd name="connsiteY53" fmla="*/ 359578 h 1459014"/>
              <a:gd name="connsiteX54" fmla="*/ 2734193 w 3066268"/>
              <a:gd name="connsiteY54" fmla="*/ 503269 h 1459014"/>
              <a:gd name="connsiteX55" fmla="*/ 2812571 w 3066268"/>
              <a:gd name="connsiteY55" fmla="*/ 490206 h 1459014"/>
              <a:gd name="connsiteX56" fmla="*/ 2851759 w 3066268"/>
              <a:gd name="connsiteY56" fmla="*/ 477143 h 1459014"/>
              <a:gd name="connsiteX57" fmla="*/ 2982388 w 3066268"/>
              <a:gd name="connsiteY57" fmla="*/ 372640 h 1459014"/>
              <a:gd name="connsiteX58" fmla="*/ 2947306 w 3066268"/>
              <a:gd name="connsiteY58" fmla="*/ 308693 h 1459014"/>
              <a:gd name="connsiteX59" fmla="*/ 3037057 w 3066268"/>
              <a:gd name="connsiteY59" fmla="*/ 322 h 1459014"/>
              <a:gd name="connsiteX60" fmla="*/ 3060765 w 3066268"/>
              <a:gd name="connsiteY60" fmla="*/ 372640 h 1459014"/>
              <a:gd name="connsiteX61" fmla="*/ 3047702 w 3066268"/>
              <a:gd name="connsiteY61" fmla="*/ 594709 h 1459014"/>
              <a:gd name="connsiteX62" fmla="*/ 3046804 w 3066268"/>
              <a:gd name="connsiteY62" fmla="*/ 597868 h 1459014"/>
              <a:gd name="connsiteX63" fmla="*/ 3049882 w 3066268"/>
              <a:gd name="connsiteY63" fmla="*/ 788860 h 1459014"/>
              <a:gd name="connsiteX64" fmla="*/ 3042681 w 3066268"/>
              <a:gd name="connsiteY64" fmla="*/ 842903 h 1459014"/>
              <a:gd name="connsiteX65" fmla="*/ 3034639 w 3066268"/>
              <a:gd name="connsiteY65" fmla="*/ 1195600 h 1459014"/>
              <a:gd name="connsiteX66" fmla="*/ 3047702 w 3066268"/>
              <a:gd name="connsiteY66" fmla="*/ 1247852 h 1459014"/>
              <a:gd name="connsiteX67" fmla="*/ 3060765 w 3066268"/>
              <a:gd name="connsiteY67" fmla="*/ 1313166 h 1459014"/>
              <a:gd name="connsiteX68" fmla="*/ 3047702 w 3066268"/>
              <a:gd name="connsiteY68" fmla="*/ 1352355 h 1459014"/>
              <a:gd name="connsiteX69" fmla="*/ 3059075 w 3066268"/>
              <a:gd name="connsiteY69" fmla="*/ 1375321 h 1459014"/>
              <a:gd name="connsiteX70" fmla="*/ 3042868 w 3066268"/>
              <a:gd name="connsiteY70" fmla="*/ 1421254 h 1459014"/>
              <a:gd name="connsiteX71" fmla="*/ 2812571 w 3066268"/>
              <a:gd name="connsiteY71" fmla="*/ 1417669 h 1459014"/>
              <a:gd name="connsiteX72" fmla="*/ 2814749 w 3066268"/>
              <a:gd name="connsiteY72" fmla="*/ 965273 h 1459014"/>
              <a:gd name="connsiteX73" fmla="*/ 2721159 w 3066268"/>
              <a:gd name="connsiteY73" fmla="*/ 1407161 h 1459014"/>
              <a:gd name="connsiteX74" fmla="*/ 2587862 w 3066268"/>
              <a:gd name="connsiteY74" fmla="*/ 1288320 h 1459014"/>
              <a:gd name="connsiteX75" fmla="*/ 2560284 w 3066268"/>
              <a:gd name="connsiteY75" fmla="*/ 1436871 h 1459014"/>
              <a:gd name="connsiteX76" fmla="*/ 2243130 w 3066268"/>
              <a:gd name="connsiteY76" fmla="*/ 1407161 h 1459014"/>
              <a:gd name="connsiteX77" fmla="*/ 1999520 w 3066268"/>
              <a:gd name="connsiteY77" fmla="*/ 1293271 h 1459014"/>
              <a:gd name="connsiteX78" fmla="*/ 1999520 w 3066268"/>
              <a:gd name="connsiteY78" fmla="*/ 1382402 h 1459014"/>
              <a:gd name="connsiteX79" fmla="*/ 1792680 w 3066268"/>
              <a:gd name="connsiteY79" fmla="*/ 1422016 h 1459014"/>
              <a:gd name="connsiteX80" fmla="*/ 1880011 w 3066268"/>
              <a:gd name="connsiteY80" fmla="*/ 1245228 h 1459014"/>
              <a:gd name="connsiteX81" fmla="*/ 1650191 w 3066268"/>
              <a:gd name="connsiteY81" fmla="*/ 1397258 h 1459014"/>
              <a:gd name="connsiteX82" fmla="*/ 1627208 w 3066268"/>
              <a:gd name="connsiteY82" fmla="*/ 1228900 h 1459014"/>
              <a:gd name="connsiteX83" fmla="*/ 1429562 w 3066268"/>
              <a:gd name="connsiteY83" fmla="*/ 1431919 h 1459014"/>
              <a:gd name="connsiteX84" fmla="*/ 1094023 w 3066268"/>
              <a:gd name="connsiteY84" fmla="*/ 1422017 h 1459014"/>
              <a:gd name="connsiteX85" fmla="*/ 1204337 w 3066268"/>
              <a:gd name="connsiteY85" fmla="*/ 1268514 h 1459014"/>
              <a:gd name="connsiteX86" fmla="*/ 854595 w 3066268"/>
              <a:gd name="connsiteY86" fmla="*/ 1423989 h 1459014"/>
              <a:gd name="connsiteX87" fmla="*/ 696388 w 3066268"/>
              <a:gd name="connsiteY87" fmla="*/ 1430732 h 1459014"/>
              <a:gd name="connsiteX88" fmla="*/ 264848 w 3066268"/>
              <a:gd name="connsiteY88" fmla="*/ 1456858 h 1459014"/>
              <a:gd name="connsiteX89" fmla="*/ 72 w 3066268"/>
              <a:gd name="connsiteY89" fmla="*/ 1431919 h 1459014"/>
              <a:gd name="connsiteX90" fmla="*/ 278376 w 3066268"/>
              <a:gd name="connsiteY90" fmla="*/ 1352355 h 1459014"/>
              <a:gd name="connsiteX91" fmla="*/ 265313 w 3066268"/>
              <a:gd name="connsiteY91" fmla="*/ 1313166 h 1459014"/>
              <a:gd name="connsiteX92" fmla="*/ 411183 w 3066268"/>
              <a:gd name="connsiteY92" fmla="*/ 1364474 h 1459014"/>
              <a:gd name="connsiteX93" fmla="*/ 514723 w 3066268"/>
              <a:gd name="connsiteY93" fmla="*/ 1346461 h 1459014"/>
              <a:gd name="connsiteX94" fmla="*/ 644136 w 3066268"/>
              <a:gd name="connsiteY94" fmla="*/ 1287040 h 1459014"/>
              <a:gd name="connsiteX0" fmla="*/ 526571 w 3062628"/>
              <a:gd name="connsiteY0" fmla="*/ 1313166 h 1459014"/>
              <a:gd name="connsiteX1" fmla="*/ 787828 w 3062628"/>
              <a:gd name="connsiteY1" fmla="*/ 1273978 h 1459014"/>
              <a:gd name="connsiteX2" fmla="*/ 813953 w 3062628"/>
              <a:gd name="connsiteY2" fmla="*/ 1221726 h 1459014"/>
              <a:gd name="connsiteX3" fmla="*/ 911443 w 3062628"/>
              <a:gd name="connsiteY3" fmla="*/ 1129343 h 1459014"/>
              <a:gd name="connsiteX4" fmla="*/ 892331 w 3062628"/>
              <a:gd name="connsiteY4" fmla="*/ 973532 h 1459014"/>
              <a:gd name="connsiteX5" fmla="*/ 894021 w 3062628"/>
              <a:gd name="connsiteY5" fmla="*/ 952357 h 1459014"/>
              <a:gd name="connsiteX6" fmla="*/ 983771 w 3062628"/>
              <a:gd name="connsiteY6" fmla="*/ 1025783 h 1459014"/>
              <a:gd name="connsiteX7" fmla="*/ 996833 w 3062628"/>
              <a:gd name="connsiteY7" fmla="*/ 1208663 h 1459014"/>
              <a:gd name="connsiteX8" fmla="*/ 1036022 w 3062628"/>
              <a:gd name="connsiteY8" fmla="*/ 1195600 h 1459014"/>
              <a:gd name="connsiteX9" fmla="*/ 1049085 w 3062628"/>
              <a:gd name="connsiteY9" fmla="*/ 1156412 h 1459014"/>
              <a:gd name="connsiteX10" fmla="*/ 1075211 w 3062628"/>
              <a:gd name="connsiteY10" fmla="*/ 1038846 h 1459014"/>
              <a:gd name="connsiteX11" fmla="*/ 1140525 w 3062628"/>
              <a:gd name="connsiteY11" fmla="*/ 908218 h 1459014"/>
              <a:gd name="connsiteX12" fmla="*/ 1137619 w 3062628"/>
              <a:gd name="connsiteY12" fmla="*/ 1113454 h 1459014"/>
              <a:gd name="connsiteX13" fmla="*/ 1313247 w 3062628"/>
              <a:gd name="connsiteY13" fmla="*/ 765892 h 1459014"/>
              <a:gd name="connsiteX14" fmla="*/ 1284216 w 3062628"/>
              <a:gd name="connsiteY14" fmla="*/ 921280 h 1459014"/>
              <a:gd name="connsiteX15" fmla="*/ 1277441 w 3062628"/>
              <a:gd name="connsiteY15" fmla="*/ 1119773 h 1459014"/>
              <a:gd name="connsiteX16" fmla="*/ 1407104 w 3062628"/>
              <a:gd name="connsiteY16" fmla="*/ 874406 h 1459014"/>
              <a:gd name="connsiteX17" fmla="*/ 1454033 w 3062628"/>
              <a:gd name="connsiteY17" fmla="*/ 803715 h 1459014"/>
              <a:gd name="connsiteX18" fmla="*/ 1493222 w 3062628"/>
              <a:gd name="connsiteY18" fmla="*/ 777589 h 1459014"/>
              <a:gd name="connsiteX19" fmla="*/ 1480159 w 3062628"/>
              <a:gd name="connsiteY19" fmla="*/ 908218 h 1459014"/>
              <a:gd name="connsiteX20" fmla="*/ 1467096 w 3062628"/>
              <a:gd name="connsiteY20" fmla="*/ 973532 h 1459014"/>
              <a:gd name="connsiteX21" fmla="*/ 1571599 w 3062628"/>
              <a:gd name="connsiteY21" fmla="*/ 934343 h 1459014"/>
              <a:gd name="connsiteX22" fmla="*/ 1676102 w 3062628"/>
              <a:gd name="connsiteY22" fmla="*/ 816778 h 1459014"/>
              <a:gd name="connsiteX23" fmla="*/ 1793668 w 3062628"/>
              <a:gd name="connsiteY23" fmla="*/ 751463 h 1459014"/>
              <a:gd name="connsiteX24" fmla="*/ 1885108 w 3062628"/>
              <a:gd name="connsiteY24" fmla="*/ 686149 h 1459014"/>
              <a:gd name="connsiteX25" fmla="*/ 1858982 w 3062628"/>
              <a:gd name="connsiteY25" fmla="*/ 738400 h 1459014"/>
              <a:gd name="connsiteX26" fmla="*/ 1746714 w 3062628"/>
              <a:gd name="connsiteY26" fmla="*/ 1011025 h 1459014"/>
              <a:gd name="connsiteX27" fmla="*/ 1893800 w 3062628"/>
              <a:gd name="connsiteY27" fmla="*/ 921894 h 1459014"/>
              <a:gd name="connsiteX28" fmla="*/ 1937359 w 3062628"/>
              <a:gd name="connsiteY28" fmla="*/ 751463 h 1459014"/>
              <a:gd name="connsiteX29" fmla="*/ 1952113 w 3062628"/>
              <a:gd name="connsiteY29" fmla="*/ 610506 h 1459014"/>
              <a:gd name="connsiteX30" fmla="*/ 1972915 w 3062628"/>
              <a:gd name="connsiteY30" fmla="*/ 478603 h 1459014"/>
              <a:gd name="connsiteX31" fmla="*/ 2054925 w 3062628"/>
              <a:gd name="connsiteY31" fmla="*/ 855966 h 1459014"/>
              <a:gd name="connsiteX32" fmla="*/ 2094113 w 3062628"/>
              <a:gd name="connsiteY32" fmla="*/ 829840 h 1459014"/>
              <a:gd name="connsiteX33" fmla="*/ 2133302 w 3062628"/>
              <a:gd name="connsiteY33" fmla="*/ 777589 h 1459014"/>
              <a:gd name="connsiteX34" fmla="*/ 2146365 w 3062628"/>
              <a:gd name="connsiteY34" fmla="*/ 633898 h 1459014"/>
              <a:gd name="connsiteX35" fmla="*/ 2185553 w 3062628"/>
              <a:gd name="connsiteY35" fmla="*/ 568583 h 1459014"/>
              <a:gd name="connsiteX36" fmla="*/ 2198616 w 3062628"/>
              <a:gd name="connsiteY36" fmla="*/ 477143 h 1459014"/>
              <a:gd name="connsiteX37" fmla="*/ 2237805 w 3062628"/>
              <a:gd name="connsiteY37" fmla="*/ 568583 h 1459014"/>
              <a:gd name="connsiteX38" fmla="*/ 2250868 w 3062628"/>
              <a:gd name="connsiteY38" fmla="*/ 646960 h 1459014"/>
              <a:gd name="connsiteX39" fmla="*/ 2290056 w 3062628"/>
              <a:gd name="connsiteY39" fmla="*/ 673086 h 1459014"/>
              <a:gd name="connsiteX40" fmla="*/ 2303119 w 3062628"/>
              <a:gd name="connsiteY40" fmla="*/ 751463 h 1459014"/>
              <a:gd name="connsiteX41" fmla="*/ 2342308 w 3062628"/>
              <a:gd name="connsiteY41" fmla="*/ 660023 h 1459014"/>
              <a:gd name="connsiteX42" fmla="*/ 2420685 w 3062628"/>
              <a:gd name="connsiteY42" fmla="*/ 464080 h 1459014"/>
              <a:gd name="connsiteX43" fmla="*/ 2446811 w 3062628"/>
              <a:gd name="connsiteY43" fmla="*/ 385703 h 1459014"/>
              <a:gd name="connsiteX44" fmla="*/ 2472936 w 3062628"/>
              <a:gd name="connsiteY44" fmla="*/ 333452 h 1459014"/>
              <a:gd name="connsiteX45" fmla="*/ 2499062 w 3062628"/>
              <a:gd name="connsiteY45" fmla="*/ 594709 h 1459014"/>
              <a:gd name="connsiteX46" fmla="*/ 2512125 w 3062628"/>
              <a:gd name="connsiteY46" fmla="*/ 529395 h 1459014"/>
              <a:gd name="connsiteX47" fmla="*/ 2551313 w 3062628"/>
              <a:gd name="connsiteY47" fmla="*/ 398766 h 1459014"/>
              <a:gd name="connsiteX48" fmla="*/ 2577439 w 3062628"/>
              <a:gd name="connsiteY48" fmla="*/ 346515 h 1459014"/>
              <a:gd name="connsiteX49" fmla="*/ 2616628 w 3062628"/>
              <a:gd name="connsiteY49" fmla="*/ 307326 h 1459014"/>
              <a:gd name="connsiteX50" fmla="*/ 2681942 w 3062628"/>
              <a:gd name="connsiteY50" fmla="*/ 255075 h 1459014"/>
              <a:gd name="connsiteX51" fmla="*/ 2720403 w 3062628"/>
              <a:gd name="connsiteY51" fmla="*/ 75871 h 1459014"/>
              <a:gd name="connsiteX52" fmla="*/ 2760319 w 3062628"/>
              <a:gd name="connsiteY52" fmla="*/ 255075 h 1459014"/>
              <a:gd name="connsiteX53" fmla="*/ 2747256 w 3062628"/>
              <a:gd name="connsiteY53" fmla="*/ 359578 h 1459014"/>
              <a:gd name="connsiteX54" fmla="*/ 2734193 w 3062628"/>
              <a:gd name="connsiteY54" fmla="*/ 503269 h 1459014"/>
              <a:gd name="connsiteX55" fmla="*/ 2812571 w 3062628"/>
              <a:gd name="connsiteY55" fmla="*/ 490206 h 1459014"/>
              <a:gd name="connsiteX56" fmla="*/ 2851759 w 3062628"/>
              <a:gd name="connsiteY56" fmla="*/ 477143 h 1459014"/>
              <a:gd name="connsiteX57" fmla="*/ 2982388 w 3062628"/>
              <a:gd name="connsiteY57" fmla="*/ 372640 h 1459014"/>
              <a:gd name="connsiteX58" fmla="*/ 2947306 w 3062628"/>
              <a:gd name="connsiteY58" fmla="*/ 308693 h 1459014"/>
              <a:gd name="connsiteX59" fmla="*/ 3037057 w 3062628"/>
              <a:gd name="connsiteY59" fmla="*/ 322 h 1459014"/>
              <a:gd name="connsiteX60" fmla="*/ 3060765 w 3062628"/>
              <a:gd name="connsiteY60" fmla="*/ 372640 h 1459014"/>
              <a:gd name="connsiteX61" fmla="*/ 3047702 w 3062628"/>
              <a:gd name="connsiteY61" fmla="*/ 594709 h 1459014"/>
              <a:gd name="connsiteX62" fmla="*/ 3046804 w 3062628"/>
              <a:gd name="connsiteY62" fmla="*/ 597868 h 1459014"/>
              <a:gd name="connsiteX63" fmla="*/ 3049882 w 3062628"/>
              <a:gd name="connsiteY63" fmla="*/ 788860 h 1459014"/>
              <a:gd name="connsiteX64" fmla="*/ 3042681 w 3062628"/>
              <a:gd name="connsiteY64" fmla="*/ 842903 h 1459014"/>
              <a:gd name="connsiteX65" fmla="*/ 3034639 w 3062628"/>
              <a:gd name="connsiteY65" fmla="*/ 1195600 h 1459014"/>
              <a:gd name="connsiteX66" fmla="*/ 3047702 w 3062628"/>
              <a:gd name="connsiteY66" fmla="*/ 1247852 h 1459014"/>
              <a:gd name="connsiteX67" fmla="*/ 3060765 w 3062628"/>
              <a:gd name="connsiteY67" fmla="*/ 1313166 h 1459014"/>
              <a:gd name="connsiteX68" fmla="*/ 3047702 w 3062628"/>
              <a:gd name="connsiteY68" fmla="*/ 1352355 h 1459014"/>
              <a:gd name="connsiteX69" fmla="*/ 3059075 w 3062628"/>
              <a:gd name="connsiteY69" fmla="*/ 1375321 h 1459014"/>
              <a:gd name="connsiteX70" fmla="*/ 3042868 w 3062628"/>
              <a:gd name="connsiteY70" fmla="*/ 1421254 h 1459014"/>
              <a:gd name="connsiteX71" fmla="*/ 2867729 w 3062628"/>
              <a:gd name="connsiteY71" fmla="*/ 1298828 h 1459014"/>
              <a:gd name="connsiteX72" fmla="*/ 2814749 w 3062628"/>
              <a:gd name="connsiteY72" fmla="*/ 965273 h 1459014"/>
              <a:gd name="connsiteX73" fmla="*/ 2721159 w 3062628"/>
              <a:gd name="connsiteY73" fmla="*/ 1407161 h 1459014"/>
              <a:gd name="connsiteX74" fmla="*/ 2587862 w 3062628"/>
              <a:gd name="connsiteY74" fmla="*/ 1288320 h 1459014"/>
              <a:gd name="connsiteX75" fmla="*/ 2560284 w 3062628"/>
              <a:gd name="connsiteY75" fmla="*/ 1436871 h 1459014"/>
              <a:gd name="connsiteX76" fmla="*/ 2243130 w 3062628"/>
              <a:gd name="connsiteY76" fmla="*/ 1407161 h 1459014"/>
              <a:gd name="connsiteX77" fmla="*/ 1999520 w 3062628"/>
              <a:gd name="connsiteY77" fmla="*/ 1293271 h 1459014"/>
              <a:gd name="connsiteX78" fmla="*/ 1999520 w 3062628"/>
              <a:gd name="connsiteY78" fmla="*/ 1382402 h 1459014"/>
              <a:gd name="connsiteX79" fmla="*/ 1792680 w 3062628"/>
              <a:gd name="connsiteY79" fmla="*/ 1422016 h 1459014"/>
              <a:gd name="connsiteX80" fmla="*/ 1880011 w 3062628"/>
              <a:gd name="connsiteY80" fmla="*/ 1245228 h 1459014"/>
              <a:gd name="connsiteX81" fmla="*/ 1650191 w 3062628"/>
              <a:gd name="connsiteY81" fmla="*/ 1397258 h 1459014"/>
              <a:gd name="connsiteX82" fmla="*/ 1627208 w 3062628"/>
              <a:gd name="connsiteY82" fmla="*/ 1228900 h 1459014"/>
              <a:gd name="connsiteX83" fmla="*/ 1429562 w 3062628"/>
              <a:gd name="connsiteY83" fmla="*/ 1431919 h 1459014"/>
              <a:gd name="connsiteX84" fmla="*/ 1094023 w 3062628"/>
              <a:gd name="connsiteY84" fmla="*/ 1422017 h 1459014"/>
              <a:gd name="connsiteX85" fmla="*/ 1204337 w 3062628"/>
              <a:gd name="connsiteY85" fmla="*/ 1268514 h 1459014"/>
              <a:gd name="connsiteX86" fmla="*/ 854595 w 3062628"/>
              <a:gd name="connsiteY86" fmla="*/ 1423989 h 1459014"/>
              <a:gd name="connsiteX87" fmla="*/ 696388 w 3062628"/>
              <a:gd name="connsiteY87" fmla="*/ 1430732 h 1459014"/>
              <a:gd name="connsiteX88" fmla="*/ 264848 w 3062628"/>
              <a:gd name="connsiteY88" fmla="*/ 1456858 h 1459014"/>
              <a:gd name="connsiteX89" fmla="*/ 72 w 3062628"/>
              <a:gd name="connsiteY89" fmla="*/ 1431919 h 1459014"/>
              <a:gd name="connsiteX90" fmla="*/ 278376 w 3062628"/>
              <a:gd name="connsiteY90" fmla="*/ 1352355 h 1459014"/>
              <a:gd name="connsiteX91" fmla="*/ 265313 w 3062628"/>
              <a:gd name="connsiteY91" fmla="*/ 1313166 h 1459014"/>
              <a:gd name="connsiteX92" fmla="*/ 411183 w 3062628"/>
              <a:gd name="connsiteY92" fmla="*/ 1364474 h 1459014"/>
              <a:gd name="connsiteX93" fmla="*/ 514723 w 3062628"/>
              <a:gd name="connsiteY93" fmla="*/ 1346461 h 1459014"/>
              <a:gd name="connsiteX94" fmla="*/ 644136 w 3062628"/>
              <a:gd name="connsiteY94" fmla="*/ 1287040 h 1459014"/>
              <a:gd name="connsiteX0" fmla="*/ 526571 w 3061833"/>
              <a:gd name="connsiteY0" fmla="*/ 1313166 h 1459014"/>
              <a:gd name="connsiteX1" fmla="*/ 787828 w 3061833"/>
              <a:gd name="connsiteY1" fmla="*/ 1273978 h 1459014"/>
              <a:gd name="connsiteX2" fmla="*/ 813953 w 3061833"/>
              <a:gd name="connsiteY2" fmla="*/ 1221726 h 1459014"/>
              <a:gd name="connsiteX3" fmla="*/ 911443 w 3061833"/>
              <a:gd name="connsiteY3" fmla="*/ 1129343 h 1459014"/>
              <a:gd name="connsiteX4" fmla="*/ 892331 w 3061833"/>
              <a:gd name="connsiteY4" fmla="*/ 973532 h 1459014"/>
              <a:gd name="connsiteX5" fmla="*/ 894021 w 3061833"/>
              <a:gd name="connsiteY5" fmla="*/ 952357 h 1459014"/>
              <a:gd name="connsiteX6" fmla="*/ 983771 w 3061833"/>
              <a:gd name="connsiteY6" fmla="*/ 1025783 h 1459014"/>
              <a:gd name="connsiteX7" fmla="*/ 996833 w 3061833"/>
              <a:gd name="connsiteY7" fmla="*/ 1208663 h 1459014"/>
              <a:gd name="connsiteX8" fmla="*/ 1036022 w 3061833"/>
              <a:gd name="connsiteY8" fmla="*/ 1195600 h 1459014"/>
              <a:gd name="connsiteX9" fmla="*/ 1049085 w 3061833"/>
              <a:gd name="connsiteY9" fmla="*/ 1156412 h 1459014"/>
              <a:gd name="connsiteX10" fmla="*/ 1075211 w 3061833"/>
              <a:gd name="connsiteY10" fmla="*/ 1038846 h 1459014"/>
              <a:gd name="connsiteX11" fmla="*/ 1140525 w 3061833"/>
              <a:gd name="connsiteY11" fmla="*/ 908218 h 1459014"/>
              <a:gd name="connsiteX12" fmla="*/ 1137619 w 3061833"/>
              <a:gd name="connsiteY12" fmla="*/ 1113454 h 1459014"/>
              <a:gd name="connsiteX13" fmla="*/ 1313247 w 3061833"/>
              <a:gd name="connsiteY13" fmla="*/ 765892 h 1459014"/>
              <a:gd name="connsiteX14" fmla="*/ 1284216 w 3061833"/>
              <a:gd name="connsiteY14" fmla="*/ 921280 h 1459014"/>
              <a:gd name="connsiteX15" fmla="*/ 1277441 w 3061833"/>
              <a:gd name="connsiteY15" fmla="*/ 1119773 h 1459014"/>
              <a:gd name="connsiteX16" fmla="*/ 1407104 w 3061833"/>
              <a:gd name="connsiteY16" fmla="*/ 874406 h 1459014"/>
              <a:gd name="connsiteX17" fmla="*/ 1454033 w 3061833"/>
              <a:gd name="connsiteY17" fmla="*/ 803715 h 1459014"/>
              <a:gd name="connsiteX18" fmla="*/ 1493222 w 3061833"/>
              <a:gd name="connsiteY18" fmla="*/ 777589 h 1459014"/>
              <a:gd name="connsiteX19" fmla="*/ 1480159 w 3061833"/>
              <a:gd name="connsiteY19" fmla="*/ 908218 h 1459014"/>
              <a:gd name="connsiteX20" fmla="*/ 1467096 w 3061833"/>
              <a:gd name="connsiteY20" fmla="*/ 973532 h 1459014"/>
              <a:gd name="connsiteX21" fmla="*/ 1571599 w 3061833"/>
              <a:gd name="connsiteY21" fmla="*/ 934343 h 1459014"/>
              <a:gd name="connsiteX22" fmla="*/ 1676102 w 3061833"/>
              <a:gd name="connsiteY22" fmla="*/ 816778 h 1459014"/>
              <a:gd name="connsiteX23" fmla="*/ 1793668 w 3061833"/>
              <a:gd name="connsiteY23" fmla="*/ 751463 h 1459014"/>
              <a:gd name="connsiteX24" fmla="*/ 1885108 w 3061833"/>
              <a:gd name="connsiteY24" fmla="*/ 686149 h 1459014"/>
              <a:gd name="connsiteX25" fmla="*/ 1858982 w 3061833"/>
              <a:gd name="connsiteY25" fmla="*/ 738400 h 1459014"/>
              <a:gd name="connsiteX26" fmla="*/ 1746714 w 3061833"/>
              <a:gd name="connsiteY26" fmla="*/ 1011025 h 1459014"/>
              <a:gd name="connsiteX27" fmla="*/ 1893800 w 3061833"/>
              <a:gd name="connsiteY27" fmla="*/ 921894 h 1459014"/>
              <a:gd name="connsiteX28" fmla="*/ 1937359 w 3061833"/>
              <a:gd name="connsiteY28" fmla="*/ 751463 h 1459014"/>
              <a:gd name="connsiteX29" fmla="*/ 1952113 w 3061833"/>
              <a:gd name="connsiteY29" fmla="*/ 610506 h 1459014"/>
              <a:gd name="connsiteX30" fmla="*/ 1972915 w 3061833"/>
              <a:gd name="connsiteY30" fmla="*/ 478603 h 1459014"/>
              <a:gd name="connsiteX31" fmla="*/ 2054925 w 3061833"/>
              <a:gd name="connsiteY31" fmla="*/ 855966 h 1459014"/>
              <a:gd name="connsiteX32" fmla="*/ 2094113 w 3061833"/>
              <a:gd name="connsiteY32" fmla="*/ 829840 h 1459014"/>
              <a:gd name="connsiteX33" fmla="*/ 2133302 w 3061833"/>
              <a:gd name="connsiteY33" fmla="*/ 777589 h 1459014"/>
              <a:gd name="connsiteX34" fmla="*/ 2146365 w 3061833"/>
              <a:gd name="connsiteY34" fmla="*/ 633898 h 1459014"/>
              <a:gd name="connsiteX35" fmla="*/ 2185553 w 3061833"/>
              <a:gd name="connsiteY35" fmla="*/ 568583 h 1459014"/>
              <a:gd name="connsiteX36" fmla="*/ 2198616 w 3061833"/>
              <a:gd name="connsiteY36" fmla="*/ 477143 h 1459014"/>
              <a:gd name="connsiteX37" fmla="*/ 2237805 w 3061833"/>
              <a:gd name="connsiteY37" fmla="*/ 568583 h 1459014"/>
              <a:gd name="connsiteX38" fmla="*/ 2250868 w 3061833"/>
              <a:gd name="connsiteY38" fmla="*/ 646960 h 1459014"/>
              <a:gd name="connsiteX39" fmla="*/ 2290056 w 3061833"/>
              <a:gd name="connsiteY39" fmla="*/ 673086 h 1459014"/>
              <a:gd name="connsiteX40" fmla="*/ 2303119 w 3061833"/>
              <a:gd name="connsiteY40" fmla="*/ 751463 h 1459014"/>
              <a:gd name="connsiteX41" fmla="*/ 2342308 w 3061833"/>
              <a:gd name="connsiteY41" fmla="*/ 660023 h 1459014"/>
              <a:gd name="connsiteX42" fmla="*/ 2420685 w 3061833"/>
              <a:gd name="connsiteY42" fmla="*/ 464080 h 1459014"/>
              <a:gd name="connsiteX43" fmla="*/ 2446811 w 3061833"/>
              <a:gd name="connsiteY43" fmla="*/ 385703 h 1459014"/>
              <a:gd name="connsiteX44" fmla="*/ 2472936 w 3061833"/>
              <a:gd name="connsiteY44" fmla="*/ 333452 h 1459014"/>
              <a:gd name="connsiteX45" fmla="*/ 2499062 w 3061833"/>
              <a:gd name="connsiteY45" fmla="*/ 594709 h 1459014"/>
              <a:gd name="connsiteX46" fmla="*/ 2512125 w 3061833"/>
              <a:gd name="connsiteY46" fmla="*/ 529395 h 1459014"/>
              <a:gd name="connsiteX47" fmla="*/ 2551313 w 3061833"/>
              <a:gd name="connsiteY47" fmla="*/ 398766 h 1459014"/>
              <a:gd name="connsiteX48" fmla="*/ 2577439 w 3061833"/>
              <a:gd name="connsiteY48" fmla="*/ 346515 h 1459014"/>
              <a:gd name="connsiteX49" fmla="*/ 2616628 w 3061833"/>
              <a:gd name="connsiteY49" fmla="*/ 307326 h 1459014"/>
              <a:gd name="connsiteX50" fmla="*/ 2681942 w 3061833"/>
              <a:gd name="connsiteY50" fmla="*/ 255075 h 1459014"/>
              <a:gd name="connsiteX51" fmla="*/ 2720403 w 3061833"/>
              <a:gd name="connsiteY51" fmla="*/ 75871 h 1459014"/>
              <a:gd name="connsiteX52" fmla="*/ 2760319 w 3061833"/>
              <a:gd name="connsiteY52" fmla="*/ 255075 h 1459014"/>
              <a:gd name="connsiteX53" fmla="*/ 2747256 w 3061833"/>
              <a:gd name="connsiteY53" fmla="*/ 359578 h 1459014"/>
              <a:gd name="connsiteX54" fmla="*/ 2734193 w 3061833"/>
              <a:gd name="connsiteY54" fmla="*/ 503269 h 1459014"/>
              <a:gd name="connsiteX55" fmla="*/ 2812571 w 3061833"/>
              <a:gd name="connsiteY55" fmla="*/ 490206 h 1459014"/>
              <a:gd name="connsiteX56" fmla="*/ 2851759 w 3061833"/>
              <a:gd name="connsiteY56" fmla="*/ 477143 h 1459014"/>
              <a:gd name="connsiteX57" fmla="*/ 2982388 w 3061833"/>
              <a:gd name="connsiteY57" fmla="*/ 372640 h 1459014"/>
              <a:gd name="connsiteX58" fmla="*/ 2947306 w 3061833"/>
              <a:gd name="connsiteY58" fmla="*/ 308693 h 1459014"/>
              <a:gd name="connsiteX59" fmla="*/ 3037057 w 3061833"/>
              <a:gd name="connsiteY59" fmla="*/ 322 h 1459014"/>
              <a:gd name="connsiteX60" fmla="*/ 3060765 w 3061833"/>
              <a:gd name="connsiteY60" fmla="*/ 372640 h 1459014"/>
              <a:gd name="connsiteX61" fmla="*/ 3047702 w 3061833"/>
              <a:gd name="connsiteY61" fmla="*/ 594709 h 1459014"/>
              <a:gd name="connsiteX62" fmla="*/ 3046804 w 3061833"/>
              <a:gd name="connsiteY62" fmla="*/ 597868 h 1459014"/>
              <a:gd name="connsiteX63" fmla="*/ 3049882 w 3061833"/>
              <a:gd name="connsiteY63" fmla="*/ 788860 h 1459014"/>
              <a:gd name="connsiteX64" fmla="*/ 3042681 w 3061833"/>
              <a:gd name="connsiteY64" fmla="*/ 842903 h 1459014"/>
              <a:gd name="connsiteX65" fmla="*/ 3034639 w 3061833"/>
              <a:gd name="connsiteY65" fmla="*/ 1195600 h 1459014"/>
              <a:gd name="connsiteX66" fmla="*/ 3047702 w 3061833"/>
              <a:gd name="connsiteY66" fmla="*/ 1247852 h 1459014"/>
              <a:gd name="connsiteX67" fmla="*/ 3060765 w 3061833"/>
              <a:gd name="connsiteY67" fmla="*/ 1313166 h 1459014"/>
              <a:gd name="connsiteX68" fmla="*/ 3047702 w 3061833"/>
              <a:gd name="connsiteY68" fmla="*/ 1352355 h 1459014"/>
              <a:gd name="connsiteX69" fmla="*/ 3059075 w 3061833"/>
              <a:gd name="connsiteY69" fmla="*/ 1375321 h 1459014"/>
              <a:gd name="connsiteX70" fmla="*/ 3042868 w 3061833"/>
              <a:gd name="connsiteY70" fmla="*/ 1421254 h 1459014"/>
              <a:gd name="connsiteX71" fmla="*/ 2914209 w 3061833"/>
              <a:gd name="connsiteY71" fmla="*/ 1412113 h 1459014"/>
              <a:gd name="connsiteX72" fmla="*/ 2867729 w 3061833"/>
              <a:gd name="connsiteY72" fmla="*/ 1298828 h 1459014"/>
              <a:gd name="connsiteX73" fmla="*/ 2814749 w 3061833"/>
              <a:gd name="connsiteY73" fmla="*/ 965273 h 1459014"/>
              <a:gd name="connsiteX74" fmla="*/ 2721159 w 3061833"/>
              <a:gd name="connsiteY74" fmla="*/ 1407161 h 1459014"/>
              <a:gd name="connsiteX75" fmla="*/ 2587862 w 3061833"/>
              <a:gd name="connsiteY75" fmla="*/ 1288320 h 1459014"/>
              <a:gd name="connsiteX76" fmla="*/ 2560284 w 3061833"/>
              <a:gd name="connsiteY76" fmla="*/ 1436871 h 1459014"/>
              <a:gd name="connsiteX77" fmla="*/ 2243130 w 3061833"/>
              <a:gd name="connsiteY77" fmla="*/ 1407161 h 1459014"/>
              <a:gd name="connsiteX78" fmla="*/ 1999520 w 3061833"/>
              <a:gd name="connsiteY78" fmla="*/ 1293271 h 1459014"/>
              <a:gd name="connsiteX79" fmla="*/ 1999520 w 3061833"/>
              <a:gd name="connsiteY79" fmla="*/ 1382402 h 1459014"/>
              <a:gd name="connsiteX80" fmla="*/ 1792680 w 3061833"/>
              <a:gd name="connsiteY80" fmla="*/ 1422016 h 1459014"/>
              <a:gd name="connsiteX81" fmla="*/ 1880011 w 3061833"/>
              <a:gd name="connsiteY81" fmla="*/ 1245228 h 1459014"/>
              <a:gd name="connsiteX82" fmla="*/ 1650191 w 3061833"/>
              <a:gd name="connsiteY82" fmla="*/ 1397258 h 1459014"/>
              <a:gd name="connsiteX83" fmla="*/ 1627208 w 3061833"/>
              <a:gd name="connsiteY83" fmla="*/ 1228900 h 1459014"/>
              <a:gd name="connsiteX84" fmla="*/ 1429562 w 3061833"/>
              <a:gd name="connsiteY84" fmla="*/ 1431919 h 1459014"/>
              <a:gd name="connsiteX85" fmla="*/ 1094023 w 3061833"/>
              <a:gd name="connsiteY85" fmla="*/ 1422017 h 1459014"/>
              <a:gd name="connsiteX86" fmla="*/ 1204337 w 3061833"/>
              <a:gd name="connsiteY86" fmla="*/ 1268514 h 1459014"/>
              <a:gd name="connsiteX87" fmla="*/ 854595 w 3061833"/>
              <a:gd name="connsiteY87" fmla="*/ 1423989 h 1459014"/>
              <a:gd name="connsiteX88" fmla="*/ 696388 w 3061833"/>
              <a:gd name="connsiteY88" fmla="*/ 1430732 h 1459014"/>
              <a:gd name="connsiteX89" fmla="*/ 264848 w 3061833"/>
              <a:gd name="connsiteY89" fmla="*/ 1456858 h 1459014"/>
              <a:gd name="connsiteX90" fmla="*/ 72 w 3061833"/>
              <a:gd name="connsiteY90" fmla="*/ 1431919 h 1459014"/>
              <a:gd name="connsiteX91" fmla="*/ 278376 w 3061833"/>
              <a:gd name="connsiteY91" fmla="*/ 1352355 h 1459014"/>
              <a:gd name="connsiteX92" fmla="*/ 265313 w 3061833"/>
              <a:gd name="connsiteY92" fmla="*/ 1313166 h 1459014"/>
              <a:gd name="connsiteX93" fmla="*/ 411183 w 3061833"/>
              <a:gd name="connsiteY93" fmla="*/ 1364474 h 1459014"/>
              <a:gd name="connsiteX94" fmla="*/ 514723 w 3061833"/>
              <a:gd name="connsiteY94" fmla="*/ 1346461 h 1459014"/>
              <a:gd name="connsiteX95" fmla="*/ 644136 w 3061833"/>
              <a:gd name="connsiteY95" fmla="*/ 1287040 h 1459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3061833" h="1459014">
                <a:moveTo>
                  <a:pt x="526571" y="1313166"/>
                </a:moveTo>
                <a:cubicBezTo>
                  <a:pt x="541607" y="1312282"/>
                  <a:pt x="734093" y="1338460"/>
                  <a:pt x="787828" y="1273978"/>
                </a:cubicBezTo>
                <a:cubicBezTo>
                  <a:pt x="800294" y="1259018"/>
                  <a:pt x="793351" y="1245832"/>
                  <a:pt x="813953" y="1221726"/>
                </a:cubicBezTo>
                <a:cubicBezTo>
                  <a:pt x="834555" y="1197620"/>
                  <a:pt x="911443" y="1129343"/>
                  <a:pt x="911443" y="1129343"/>
                </a:cubicBezTo>
                <a:cubicBezTo>
                  <a:pt x="915797" y="1098863"/>
                  <a:pt x="895235" y="1003030"/>
                  <a:pt x="892331" y="973532"/>
                </a:cubicBezTo>
                <a:cubicBezTo>
                  <a:pt x="889427" y="944034"/>
                  <a:pt x="877114" y="942696"/>
                  <a:pt x="894021" y="952357"/>
                </a:cubicBezTo>
                <a:cubicBezTo>
                  <a:pt x="919382" y="966849"/>
                  <a:pt x="970708" y="999657"/>
                  <a:pt x="983771" y="1025783"/>
                </a:cubicBezTo>
                <a:cubicBezTo>
                  <a:pt x="988125" y="1086743"/>
                  <a:pt x="978860" y="1150250"/>
                  <a:pt x="996833" y="1208663"/>
                </a:cubicBezTo>
                <a:cubicBezTo>
                  <a:pt x="1000882" y="1221824"/>
                  <a:pt x="1026285" y="1205336"/>
                  <a:pt x="1036022" y="1195600"/>
                </a:cubicBezTo>
                <a:cubicBezTo>
                  <a:pt x="1045758" y="1185864"/>
                  <a:pt x="1045745" y="1169770"/>
                  <a:pt x="1049085" y="1156412"/>
                </a:cubicBezTo>
                <a:cubicBezTo>
                  <a:pt x="1058822" y="1117466"/>
                  <a:pt x="1064867" y="1077635"/>
                  <a:pt x="1075211" y="1038846"/>
                </a:cubicBezTo>
                <a:cubicBezTo>
                  <a:pt x="1093578" y="969971"/>
                  <a:pt x="1130124" y="895783"/>
                  <a:pt x="1140525" y="908218"/>
                </a:cubicBezTo>
                <a:cubicBezTo>
                  <a:pt x="1150926" y="920653"/>
                  <a:pt x="1108832" y="1137175"/>
                  <a:pt x="1137619" y="1113454"/>
                </a:cubicBezTo>
                <a:cubicBezTo>
                  <a:pt x="1166406" y="1089733"/>
                  <a:pt x="1240366" y="790186"/>
                  <a:pt x="1313247" y="765892"/>
                </a:cubicBezTo>
                <a:cubicBezTo>
                  <a:pt x="1321955" y="809435"/>
                  <a:pt x="1290184" y="862300"/>
                  <a:pt x="1284216" y="921280"/>
                </a:cubicBezTo>
                <a:cubicBezTo>
                  <a:pt x="1278248" y="980260"/>
                  <a:pt x="1256960" y="1127585"/>
                  <a:pt x="1277441" y="1119773"/>
                </a:cubicBezTo>
                <a:cubicBezTo>
                  <a:pt x="1297922" y="1111961"/>
                  <a:pt x="1377672" y="927082"/>
                  <a:pt x="1407104" y="874406"/>
                </a:cubicBezTo>
                <a:cubicBezTo>
                  <a:pt x="1436536" y="821730"/>
                  <a:pt x="1439680" y="819851"/>
                  <a:pt x="1454033" y="803715"/>
                </a:cubicBezTo>
                <a:cubicBezTo>
                  <a:pt x="1468386" y="787579"/>
                  <a:pt x="1480159" y="786298"/>
                  <a:pt x="1493222" y="777589"/>
                </a:cubicBezTo>
                <a:cubicBezTo>
                  <a:pt x="1488868" y="821132"/>
                  <a:pt x="1485943" y="864842"/>
                  <a:pt x="1480159" y="908218"/>
                </a:cubicBezTo>
                <a:cubicBezTo>
                  <a:pt x="1477225" y="930226"/>
                  <a:pt x="1445748" y="967433"/>
                  <a:pt x="1467096" y="973532"/>
                </a:cubicBezTo>
                <a:cubicBezTo>
                  <a:pt x="1502868" y="983752"/>
                  <a:pt x="1536765" y="947406"/>
                  <a:pt x="1571599" y="934343"/>
                </a:cubicBezTo>
                <a:cubicBezTo>
                  <a:pt x="1594804" y="905337"/>
                  <a:pt x="1643391" y="839676"/>
                  <a:pt x="1676102" y="816778"/>
                </a:cubicBezTo>
                <a:cubicBezTo>
                  <a:pt x="1759489" y="758407"/>
                  <a:pt x="1735030" y="800328"/>
                  <a:pt x="1793668" y="751463"/>
                </a:cubicBezTo>
                <a:cubicBezTo>
                  <a:pt x="1873105" y="685266"/>
                  <a:pt x="1788421" y="734493"/>
                  <a:pt x="1885108" y="686149"/>
                </a:cubicBezTo>
                <a:cubicBezTo>
                  <a:pt x="1876399" y="703566"/>
                  <a:pt x="1882048" y="684254"/>
                  <a:pt x="1858982" y="738400"/>
                </a:cubicBezTo>
                <a:cubicBezTo>
                  <a:pt x="1835916" y="792546"/>
                  <a:pt x="1747806" y="987870"/>
                  <a:pt x="1746714" y="1011025"/>
                </a:cubicBezTo>
                <a:cubicBezTo>
                  <a:pt x="1745622" y="1034180"/>
                  <a:pt x="1862026" y="965154"/>
                  <a:pt x="1893800" y="921894"/>
                </a:cubicBezTo>
                <a:cubicBezTo>
                  <a:pt x="1925574" y="878634"/>
                  <a:pt x="1920746" y="795933"/>
                  <a:pt x="1937359" y="751463"/>
                </a:cubicBezTo>
                <a:cubicBezTo>
                  <a:pt x="1949270" y="733596"/>
                  <a:pt x="1946187" y="655983"/>
                  <a:pt x="1952113" y="610506"/>
                </a:cubicBezTo>
                <a:cubicBezTo>
                  <a:pt x="1958039" y="565029"/>
                  <a:pt x="1959852" y="482957"/>
                  <a:pt x="1972915" y="478603"/>
                </a:cubicBezTo>
                <a:cubicBezTo>
                  <a:pt x="1977269" y="548272"/>
                  <a:pt x="2034725" y="797427"/>
                  <a:pt x="2054925" y="855966"/>
                </a:cubicBezTo>
                <a:cubicBezTo>
                  <a:pt x="2075125" y="914505"/>
                  <a:pt x="2083012" y="840941"/>
                  <a:pt x="2094113" y="829840"/>
                </a:cubicBezTo>
                <a:cubicBezTo>
                  <a:pt x="2109508" y="814445"/>
                  <a:pt x="2120239" y="795006"/>
                  <a:pt x="2133302" y="777589"/>
                </a:cubicBezTo>
                <a:cubicBezTo>
                  <a:pt x="2137656" y="729692"/>
                  <a:pt x="2134700" y="680557"/>
                  <a:pt x="2146365" y="633898"/>
                </a:cubicBezTo>
                <a:cubicBezTo>
                  <a:pt x="2152523" y="609266"/>
                  <a:pt x="2177524" y="592670"/>
                  <a:pt x="2185553" y="568583"/>
                </a:cubicBezTo>
                <a:cubicBezTo>
                  <a:pt x="2195289" y="539374"/>
                  <a:pt x="2194262" y="507623"/>
                  <a:pt x="2198616" y="477143"/>
                </a:cubicBezTo>
                <a:cubicBezTo>
                  <a:pt x="2214589" y="509090"/>
                  <a:pt x="2230117" y="533987"/>
                  <a:pt x="2237805" y="568583"/>
                </a:cubicBezTo>
                <a:cubicBezTo>
                  <a:pt x="2243551" y="594438"/>
                  <a:pt x="2239023" y="623270"/>
                  <a:pt x="2250868" y="646960"/>
                </a:cubicBezTo>
                <a:cubicBezTo>
                  <a:pt x="2257889" y="661002"/>
                  <a:pt x="2276993" y="664377"/>
                  <a:pt x="2290056" y="673086"/>
                </a:cubicBezTo>
                <a:cubicBezTo>
                  <a:pt x="2294410" y="699212"/>
                  <a:pt x="2277424" y="757887"/>
                  <a:pt x="2303119" y="751463"/>
                </a:cubicBezTo>
                <a:cubicBezTo>
                  <a:pt x="2335290" y="743420"/>
                  <a:pt x="2332322" y="691645"/>
                  <a:pt x="2342308" y="660023"/>
                </a:cubicBezTo>
                <a:cubicBezTo>
                  <a:pt x="2402773" y="468550"/>
                  <a:pt x="2337650" y="547115"/>
                  <a:pt x="2420685" y="464080"/>
                </a:cubicBezTo>
                <a:cubicBezTo>
                  <a:pt x="2429394" y="437954"/>
                  <a:pt x="2436583" y="411272"/>
                  <a:pt x="2446811" y="385703"/>
                </a:cubicBezTo>
                <a:cubicBezTo>
                  <a:pt x="2454043" y="367623"/>
                  <a:pt x="2468213" y="314561"/>
                  <a:pt x="2472936" y="333452"/>
                </a:cubicBezTo>
                <a:cubicBezTo>
                  <a:pt x="2494163" y="418359"/>
                  <a:pt x="2490353" y="507623"/>
                  <a:pt x="2499062" y="594709"/>
                </a:cubicBezTo>
                <a:cubicBezTo>
                  <a:pt x="2503416" y="572938"/>
                  <a:pt x="2507309" y="551069"/>
                  <a:pt x="2512125" y="529395"/>
                </a:cubicBezTo>
                <a:cubicBezTo>
                  <a:pt x="2521748" y="486093"/>
                  <a:pt x="2535033" y="439467"/>
                  <a:pt x="2551313" y="398766"/>
                </a:cubicBezTo>
                <a:cubicBezTo>
                  <a:pt x="2558545" y="380686"/>
                  <a:pt x="2566121" y="362361"/>
                  <a:pt x="2577439" y="346515"/>
                </a:cubicBezTo>
                <a:cubicBezTo>
                  <a:pt x="2588177" y="331482"/>
                  <a:pt x="2604801" y="321518"/>
                  <a:pt x="2616628" y="307326"/>
                </a:cubicBezTo>
                <a:cubicBezTo>
                  <a:pt x="2662079" y="252785"/>
                  <a:pt x="2617608" y="276520"/>
                  <a:pt x="2681942" y="255075"/>
                </a:cubicBezTo>
                <a:cubicBezTo>
                  <a:pt x="2699359" y="233303"/>
                  <a:pt x="2692522" y="75871"/>
                  <a:pt x="2720403" y="75871"/>
                </a:cubicBezTo>
                <a:cubicBezTo>
                  <a:pt x="2743852" y="75871"/>
                  <a:pt x="2755844" y="207791"/>
                  <a:pt x="2760319" y="255075"/>
                </a:cubicBezTo>
                <a:cubicBezTo>
                  <a:pt x="2764794" y="302359"/>
                  <a:pt x="2750931" y="324665"/>
                  <a:pt x="2747256" y="359578"/>
                </a:cubicBezTo>
                <a:cubicBezTo>
                  <a:pt x="2742221" y="407408"/>
                  <a:pt x="2738547" y="455372"/>
                  <a:pt x="2734193" y="503269"/>
                </a:cubicBezTo>
                <a:cubicBezTo>
                  <a:pt x="2862110" y="554436"/>
                  <a:pt x="2762839" y="539939"/>
                  <a:pt x="2812571" y="490206"/>
                </a:cubicBezTo>
                <a:cubicBezTo>
                  <a:pt x="2822307" y="480470"/>
                  <a:pt x="2838696" y="481497"/>
                  <a:pt x="2851759" y="477143"/>
                </a:cubicBezTo>
                <a:cubicBezTo>
                  <a:pt x="2952936" y="375966"/>
                  <a:pt x="2902306" y="399334"/>
                  <a:pt x="2982388" y="372640"/>
                </a:cubicBezTo>
                <a:cubicBezTo>
                  <a:pt x="2999805" y="359577"/>
                  <a:pt x="2938194" y="370746"/>
                  <a:pt x="2947306" y="308693"/>
                </a:cubicBezTo>
                <a:cubicBezTo>
                  <a:pt x="2956418" y="246640"/>
                  <a:pt x="3018147" y="-10336"/>
                  <a:pt x="3037057" y="322"/>
                </a:cubicBezTo>
                <a:cubicBezTo>
                  <a:pt x="3055967" y="10980"/>
                  <a:pt x="3065119" y="350869"/>
                  <a:pt x="3060765" y="372640"/>
                </a:cubicBezTo>
                <a:cubicBezTo>
                  <a:pt x="3056411" y="446663"/>
                  <a:pt x="3050029" y="557171"/>
                  <a:pt x="3047702" y="594709"/>
                </a:cubicBezTo>
                <a:cubicBezTo>
                  <a:pt x="3045375" y="632247"/>
                  <a:pt x="3046441" y="565510"/>
                  <a:pt x="3046804" y="597868"/>
                </a:cubicBezTo>
                <a:cubicBezTo>
                  <a:pt x="3047167" y="630226"/>
                  <a:pt x="3054236" y="736608"/>
                  <a:pt x="3049882" y="788860"/>
                </a:cubicBezTo>
                <a:cubicBezTo>
                  <a:pt x="3047200" y="825871"/>
                  <a:pt x="3045221" y="775113"/>
                  <a:pt x="3042681" y="842903"/>
                </a:cubicBezTo>
                <a:cubicBezTo>
                  <a:pt x="3040141" y="910693"/>
                  <a:pt x="3033802" y="1128109"/>
                  <a:pt x="3034639" y="1195600"/>
                </a:cubicBezTo>
                <a:cubicBezTo>
                  <a:pt x="3035476" y="1263091"/>
                  <a:pt x="3043807" y="1230326"/>
                  <a:pt x="3047702" y="1247852"/>
                </a:cubicBezTo>
                <a:cubicBezTo>
                  <a:pt x="3052518" y="1269526"/>
                  <a:pt x="3056411" y="1291395"/>
                  <a:pt x="3060765" y="1313166"/>
                </a:cubicBezTo>
                <a:cubicBezTo>
                  <a:pt x="3056411" y="1326229"/>
                  <a:pt x="3047984" y="1341996"/>
                  <a:pt x="3047702" y="1352355"/>
                </a:cubicBezTo>
                <a:cubicBezTo>
                  <a:pt x="3047420" y="1362714"/>
                  <a:pt x="3059881" y="1363838"/>
                  <a:pt x="3059075" y="1375321"/>
                </a:cubicBezTo>
                <a:cubicBezTo>
                  <a:pt x="3058269" y="1386804"/>
                  <a:pt x="3067012" y="1415122"/>
                  <a:pt x="3042868" y="1421254"/>
                </a:cubicBezTo>
                <a:cubicBezTo>
                  <a:pt x="3018724" y="1427386"/>
                  <a:pt x="2943399" y="1432517"/>
                  <a:pt x="2914209" y="1412113"/>
                </a:cubicBezTo>
                <a:cubicBezTo>
                  <a:pt x="2885019" y="1391709"/>
                  <a:pt x="2890434" y="1365049"/>
                  <a:pt x="2867729" y="1298828"/>
                </a:cubicBezTo>
                <a:cubicBezTo>
                  <a:pt x="2854666" y="1303182"/>
                  <a:pt x="2839177" y="947218"/>
                  <a:pt x="2814749" y="965273"/>
                </a:cubicBezTo>
                <a:cubicBezTo>
                  <a:pt x="2790321" y="983328"/>
                  <a:pt x="2764336" y="1392108"/>
                  <a:pt x="2721159" y="1407161"/>
                </a:cubicBezTo>
                <a:cubicBezTo>
                  <a:pt x="2677982" y="1422214"/>
                  <a:pt x="2619271" y="1265212"/>
                  <a:pt x="2587862" y="1288320"/>
                </a:cubicBezTo>
                <a:cubicBezTo>
                  <a:pt x="2556453" y="1311428"/>
                  <a:pt x="2612377" y="1424492"/>
                  <a:pt x="2560284" y="1436871"/>
                </a:cubicBezTo>
                <a:cubicBezTo>
                  <a:pt x="2508191" y="1449250"/>
                  <a:pt x="2328930" y="1422016"/>
                  <a:pt x="2243130" y="1407161"/>
                </a:cubicBezTo>
                <a:cubicBezTo>
                  <a:pt x="2157330" y="1392306"/>
                  <a:pt x="2045484" y="1289970"/>
                  <a:pt x="1999520" y="1293271"/>
                </a:cubicBezTo>
                <a:cubicBezTo>
                  <a:pt x="1953556" y="1296572"/>
                  <a:pt x="2033993" y="1360945"/>
                  <a:pt x="1999520" y="1382402"/>
                </a:cubicBezTo>
                <a:cubicBezTo>
                  <a:pt x="1965047" y="1403860"/>
                  <a:pt x="1798043" y="1435800"/>
                  <a:pt x="1792680" y="1422016"/>
                </a:cubicBezTo>
                <a:cubicBezTo>
                  <a:pt x="1787317" y="1408232"/>
                  <a:pt x="1896864" y="1265035"/>
                  <a:pt x="1880011" y="1245228"/>
                </a:cubicBezTo>
                <a:cubicBezTo>
                  <a:pt x="1863158" y="1225421"/>
                  <a:pt x="1692325" y="1399979"/>
                  <a:pt x="1650191" y="1397258"/>
                </a:cubicBezTo>
                <a:cubicBezTo>
                  <a:pt x="1608057" y="1394537"/>
                  <a:pt x="1670874" y="1207443"/>
                  <a:pt x="1627208" y="1228900"/>
                </a:cubicBezTo>
                <a:cubicBezTo>
                  <a:pt x="1552133" y="1260015"/>
                  <a:pt x="1563694" y="1416735"/>
                  <a:pt x="1429562" y="1431919"/>
                </a:cubicBezTo>
                <a:cubicBezTo>
                  <a:pt x="1378235" y="1449250"/>
                  <a:pt x="1131561" y="1449251"/>
                  <a:pt x="1094023" y="1422017"/>
                </a:cubicBezTo>
                <a:cubicBezTo>
                  <a:pt x="1056486" y="1394783"/>
                  <a:pt x="1281779" y="1253330"/>
                  <a:pt x="1204337" y="1268514"/>
                </a:cubicBezTo>
                <a:lnTo>
                  <a:pt x="854595" y="1423989"/>
                </a:lnTo>
                <a:cubicBezTo>
                  <a:pt x="811052" y="1419635"/>
                  <a:pt x="794679" y="1425254"/>
                  <a:pt x="696388" y="1430732"/>
                </a:cubicBezTo>
                <a:cubicBezTo>
                  <a:pt x="598097" y="1436210"/>
                  <a:pt x="334170" y="1467389"/>
                  <a:pt x="264848" y="1456858"/>
                </a:cubicBezTo>
                <a:cubicBezTo>
                  <a:pt x="270050" y="1427088"/>
                  <a:pt x="-5130" y="1461689"/>
                  <a:pt x="72" y="1431919"/>
                </a:cubicBezTo>
                <a:lnTo>
                  <a:pt x="278376" y="1352355"/>
                </a:lnTo>
                <a:cubicBezTo>
                  <a:pt x="274022" y="1339292"/>
                  <a:pt x="243179" y="1311146"/>
                  <a:pt x="265313" y="1313166"/>
                </a:cubicBezTo>
                <a:cubicBezTo>
                  <a:pt x="287447" y="1315186"/>
                  <a:pt x="369615" y="1358925"/>
                  <a:pt x="411183" y="1364474"/>
                </a:cubicBezTo>
                <a:cubicBezTo>
                  <a:pt x="452751" y="1370023"/>
                  <a:pt x="500969" y="1347116"/>
                  <a:pt x="514723" y="1346461"/>
                </a:cubicBezTo>
                <a:cubicBezTo>
                  <a:pt x="593011" y="1342733"/>
                  <a:pt x="565759" y="1287040"/>
                  <a:pt x="644136" y="1287040"/>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52" name="Полилиния 51"/>
          <p:cNvSpPr/>
          <p:nvPr/>
        </p:nvSpPr>
        <p:spPr>
          <a:xfrm>
            <a:off x="1717675" y="804863"/>
            <a:ext cx="5757863" cy="1363662"/>
          </a:xfrm>
          <a:custGeom>
            <a:avLst/>
            <a:gdLst>
              <a:gd name="connsiteX0" fmla="*/ 1802674 w 4300402"/>
              <a:gd name="connsiteY0" fmla="*/ 39248 h 1423911"/>
              <a:gd name="connsiteX1" fmla="*/ 1123406 w 4300402"/>
              <a:gd name="connsiteY1" fmla="*/ 52311 h 1423911"/>
              <a:gd name="connsiteX2" fmla="*/ 1084217 w 4300402"/>
              <a:gd name="connsiteY2" fmla="*/ 78437 h 1423911"/>
              <a:gd name="connsiteX3" fmla="*/ 849086 w 4300402"/>
              <a:gd name="connsiteY3" fmla="*/ 91500 h 1423911"/>
              <a:gd name="connsiteX4" fmla="*/ 718457 w 4300402"/>
              <a:gd name="connsiteY4" fmla="*/ 104562 h 1423911"/>
              <a:gd name="connsiteX5" fmla="*/ 1071154 w 4300402"/>
              <a:gd name="connsiteY5" fmla="*/ 143751 h 1423911"/>
              <a:gd name="connsiteX6" fmla="*/ 1149531 w 4300402"/>
              <a:gd name="connsiteY6" fmla="*/ 196002 h 1423911"/>
              <a:gd name="connsiteX7" fmla="*/ 1306286 w 4300402"/>
              <a:gd name="connsiteY7" fmla="*/ 209065 h 1423911"/>
              <a:gd name="connsiteX8" fmla="*/ 1280160 w 4300402"/>
              <a:gd name="connsiteY8" fmla="*/ 248254 h 1423911"/>
              <a:gd name="connsiteX9" fmla="*/ 1214846 w 4300402"/>
              <a:gd name="connsiteY9" fmla="*/ 261317 h 1423911"/>
              <a:gd name="connsiteX10" fmla="*/ 875211 w 4300402"/>
              <a:gd name="connsiteY10" fmla="*/ 274380 h 1423911"/>
              <a:gd name="connsiteX11" fmla="*/ 966651 w 4300402"/>
              <a:gd name="connsiteY11" fmla="*/ 313568 h 1423911"/>
              <a:gd name="connsiteX12" fmla="*/ 1005840 w 4300402"/>
              <a:gd name="connsiteY12" fmla="*/ 339694 h 1423911"/>
              <a:gd name="connsiteX13" fmla="*/ 1097280 w 4300402"/>
              <a:gd name="connsiteY13" fmla="*/ 391945 h 1423911"/>
              <a:gd name="connsiteX14" fmla="*/ 1071154 w 4300402"/>
              <a:gd name="connsiteY14" fmla="*/ 457260 h 1423911"/>
              <a:gd name="connsiteX15" fmla="*/ 718457 w 4300402"/>
              <a:gd name="connsiteY15" fmla="*/ 470322 h 1423911"/>
              <a:gd name="connsiteX16" fmla="*/ 535577 w 4300402"/>
              <a:gd name="connsiteY16" fmla="*/ 522574 h 1423911"/>
              <a:gd name="connsiteX17" fmla="*/ 666206 w 4300402"/>
              <a:gd name="connsiteY17" fmla="*/ 587888 h 1423911"/>
              <a:gd name="connsiteX18" fmla="*/ 705394 w 4300402"/>
              <a:gd name="connsiteY18" fmla="*/ 627077 h 1423911"/>
              <a:gd name="connsiteX19" fmla="*/ 849086 w 4300402"/>
              <a:gd name="connsiteY19" fmla="*/ 705454 h 1423911"/>
              <a:gd name="connsiteX20" fmla="*/ 953588 w 4300402"/>
              <a:gd name="connsiteY20" fmla="*/ 770768 h 1423911"/>
              <a:gd name="connsiteX21" fmla="*/ 836023 w 4300402"/>
              <a:gd name="connsiteY21" fmla="*/ 823020 h 1423911"/>
              <a:gd name="connsiteX22" fmla="*/ 587828 w 4300402"/>
              <a:gd name="connsiteY22" fmla="*/ 888334 h 1423911"/>
              <a:gd name="connsiteX23" fmla="*/ 404948 w 4300402"/>
              <a:gd name="connsiteY23" fmla="*/ 940585 h 1423911"/>
              <a:gd name="connsiteX24" fmla="*/ 365760 w 4300402"/>
              <a:gd name="connsiteY24" fmla="*/ 992837 h 1423911"/>
              <a:gd name="connsiteX25" fmla="*/ 274320 w 4300402"/>
              <a:gd name="connsiteY25" fmla="*/ 1018962 h 1423911"/>
              <a:gd name="connsiteX26" fmla="*/ 182880 w 4300402"/>
              <a:gd name="connsiteY26" fmla="*/ 1058151 h 1423911"/>
              <a:gd name="connsiteX27" fmla="*/ 91440 w 4300402"/>
              <a:gd name="connsiteY27" fmla="*/ 1084277 h 1423911"/>
              <a:gd name="connsiteX28" fmla="*/ 52251 w 4300402"/>
              <a:gd name="connsiteY28" fmla="*/ 1097340 h 1423911"/>
              <a:gd name="connsiteX29" fmla="*/ 0 w 4300402"/>
              <a:gd name="connsiteY29" fmla="*/ 1110402 h 1423911"/>
              <a:gd name="connsiteX30" fmla="*/ 692331 w 4300402"/>
              <a:gd name="connsiteY30" fmla="*/ 1149591 h 1423911"/>
              <a:gd name="connsiteX31" fmla="*/ 496388 w 4300402"/>
              <a:gd name="connsiteY31" fmla="*/ 1162654 h 1423911"/>
              <a:gd name="connsiteX32" fmla="*/ 444137 w 4300402"/>
              <a:gd name="connsiteY32" fmla="*/ 1188780 h 1423911"/>
              <a:gd name="connsiteX33" fmla="*/ 391886 w 4300402"/>
              <a:gd name="connsiteY33" fmla="*/ 1201842 h 1423911"/>
              <a:gd name="connsiteX34" fmla="*/ 940526 w 4300402"/>
              <a:gd name="connsiteY34" fmla="*/ 1214905 h 1423911"/>
              <a:gd name="connsiteX35" fmla="*/ 875211 w 4300402"/>
              <a:gd name="connsiteY35" fmla="*/ 1254094 h 1423911"/>
              <a:gd name="connsiteX36" fmla="*/ 744583 w 4300402"/>
              <a:gd name="connsiteY36" fmla="*/ 1293282 h 1423911"/>
              <a:gd name="connsiteX37" fmla="*/ 783771 w 4300402"/>
              <a:gd name="connsiteY37" fmla="*/ 1306345 h 1423911"/>
              <a:gd name="connsiteX38" fmla="*/ 1267097 w 4300402"/>
              <a:gd name="connsiteY38" fmla="*/ 1358597 h 1423911"/>
              <a:gd name="connsiteX39" fmla="*/ 1384663 w 4300402"/>
              <a:gd name="connsiteY39" fmla="*/ 1384722 h 1423911"/>
              <a:gd name="connsiteX40" fmla="*/ 1502228 w 4300402"/>
              <a:gd name="connsiteY40" fmla="*/ 1423911 h 1423911"/>
              <a:gd name="connsiteX41" fmla="*/ 2495006 w 4300402"/>
              <a:gd name="connsiteY41" fmla="*/ 1384722 h 1423911"/>
              <a:gd name="connsiteX42" fmla="*/ 2076994 w 4300402"/>
              <a:gd name="connsiteY42" fmla="*/ 1345534 h 1423911"/>
              <a:gd name="connsiteX43" fmla="*/ 2037806 w 4300402"/>
              <a:gd name="connsiteY43" fmla="*/ 1319408 h 1423911"/>
              <a:gd name="connsiteX44" fmla="*/ 2155371 w 4300402"/>
              <a:gd name="connsiteY44" fmla="*/ 1306345 h 1423911"/>
              <a:gd name="connsiteX45" fmla="*/ 2429691 w 4300402"/>
              <a:gd name="connsiteY45" fmla="*/ 1254094 h 1423911"/>
              <a:gd name="connsiteX46" fmla="*/ 2481943 w 4300402"/>
              <a:gd name="connsiteY46" fmla="*/ 1214905 h 1423911"/>
              <a:gd name="connsiteX47" fmla="*/ 2677886 w 4300402"/>
              <a:gd name="connsiteY47" fmla="*/ 1123465 h 1423911"/>
              <a:gd name="connsiteX48" fmla="*/ 2769326 w 4300402"/>
              <a:gd name="connsiteY48" fmla="*/ 1097340 h 1423911"/>
              <a:gd name="connsiteX49" fmla="*/ 2847703 w 4300402"/>
              <a:gd name="connsiteY49" fmla="*/ 1071214 h 1423911"/>
              <a:gd name="connsiteX50" fmla="*/ 2455817 w 4300402"/>
              <a:gd name="connsiteY50" fmla="*/ 1032025 h 1423911"/>
              <a:gd name="connsiteX51" fmla="*/ 2416628 w 4300402"/>
              <a:gd name="connsiteY51" fmla="*/ 1005900 h 1423911"/>
              <a:gd name="connsiteX52" fmla="*/ 2364377 w 4300402"/>
              <a:gd name="connsiteY52" fmla="*/ 979774 h 1423911"/>
              <a:gd name="connsiteX53" fmla="*/ 2495006 w 4300402"/>
              <a:gd name="connsiteY53" fmla="*/ 901397 h 1423911"/>
              <a:gd name="connsiteX54" fmla="*/ 2821577 w 4300402"/>
              <a:gd name="connsiteY54" fmla="*/ 836082 h 1423911"/>
              <a:gd name="connsiteX55" fmla="*/ 3017520 w 4300402"/>
              <a:gd name="connsiteY55" fmla="*/ 770768 h 1423911"/>
              <a:gd name="connsiteX56" fmla="*/ 3252651 w 4300402"/>
              <a:gd name="connsiteY56" fmla="*/ 705454 h 1423911"/>
              <a:gd name="connsiteX57" fmla="*/ 3383280 w 4300402"/>
              <a:gd name="connsiteY57" fmla="*/ 653202 h 1423911"/>
              <a:gd name="connsiteX58" fmla="*/ 3448594 w 4300402"/>
              <a:gd name="connsiteY58" fmla="*/ 640140 h 1423911"/>
              <a:gd name="connsiteX59" fmla="*/ 3631474 w 4300402"/>
              <a:gd name="connsiteY59" fmla="*/ 614014 h 1423911"/>
              <a:gd name="connsiteX60" fmla="*/ 3592286 w 4300402"/>
              <a:gd name="connsiteY60" fmla="*/ 600951 h 1423911"/>
              <a:gd name="connsiteX61" fmla="*/ 2873828 w 4300402"/>
              <a:gd name="connsiteY61" fmla="*/ 561762 h 1423911"/>
              <a:gd name="connsiteX62" fmla="*/ 2834640 w 4300402"/>
              <a:gd name="connsiteY62" fmla="*/ 548700 h 1423911"/>
              <a:gd name="connsiteX63" fmla="*/ 2873828 w 4300402"/>
              <a:gd name="connsiteY63" fmla="*/ 522574 h 1423911"/>
              <a:gd name="connsiteX64" fmla="*/ 3892731 w 4300402"/>
              <a:gd name="connsiteY64" fmla="*/ 483385 h 1423911"/>
              <a:gd name="connsiteX65" fmla="*/ 4023360 w 4300402"/>
              <a:gd name="connsiteY65" fmla="*/ 457260 h 1423911"/>
              <a:gd name="connsiteX66" fmla="*/ 4127863 w 4300402"/>
              <a:gd name="connsiteY66" fmla="*/ 431134 h 1423911"/>
              <a:gd name="connsiteX67" fmla="*/ 4167051 w 4300402"/>
              <a:gd name="connsiteY67" fmla="*/ 418071 h 1423911"/>
              <a:gd name="connsiteX68" fmla="*/ 4219303 w 4300402"/>
              <a:gd name="connsiteY68" fmla="*/ 405008 h 1423911"/>
              <a:gd name="connsiteX69" fmla="*/ 4258491 w 4300402"/>
              <a:gd name="connsiteY69" fmla="*/ 352757 h 1423911"/>
              <a:gd name="connsiteX70" fmla="*/ 4297680 w 4300402"/>
              <a:gd name="connsiteY70" fmla="*/ 339694 h 1423911"/>
              <a:gd name="connsiteX71" fmla="*/ 3135086 w 4300402"/>
              <a:gd name="connsiteY71" fmla="*/ 326631 h 1423911"/>
              <a:gd name="connsiteX72" fmla="*/ 3082834 w 4300402"/>
              <a:gd name="connsiteY72" fmla="*/ 300505 h 1423911"/>
              <a:gd name="connsiteX73" fmla="*/ 2952206 w 4300402"/>
              <a:gd name="connsiteY73" fmla="*/ 235191 h 1423911"/>
              <a:gd name="connsiteX74" fmla="*/ 2377440 w 4300402"/>
              <a:gd name="connsiteY74" fmla="*/ 222128 h 1423911"/>
              <a:gd name="connsiteX75" fmla="*/ 2272937 w 4300402"/>
              <a:gd name="connsiteY75" fmla="*/ 209065 h 1423911"/>
              <a:gd name="connsiteX76" fmla="*/ 2233748 w 4300402"/>
              <a:gd name="connsiteY76" fmla="*/ 182940 h 1423911"/>
              <a:gd name="connsiteX77" fmla="*/ 2155371 w 4300402"/>
              <a:gd name="connsiteY77" fmla="*/ 169877 h 1423911"/>
              <a:gd name="connsiteX78" fmla="*/ 1985554 w 4300402"/>
              <a:gd name="connsiteY78" fmla="*/ 104562 h 1423911"/>
              <a:gd name="connsiteX79" fmla="*/ 1867988 w 4300402"/>
              <a:gd name="connsiteY79" fmla="*/ 91500 h 1423911"/>
              <a:gd name="connsiteX80" fmla="*/ 1789611 w 4300402"/>
              <a:gd name="connsiteY80" fmla="*/ 60 h 1423911"/>
              <a:gd name="connsiteX81" fmla="*/ 1711234 w 4300402"/>
              <a:gd name="connsiteY81" fmla="*/ 65374 h 1423911"/>
              <a:gd name="connsiteX82" fmla="*/ 1698171 w 4300402"/>
              <a:gd name="connsiteY82" fmla="*/ 130688 h 1423911"/>
              <a:gd name="connsiteX83" fmla="*/ 1463040 w 4300402"/>
              <a:gd name="connsiteY83" fmla="*/ 209065 h 1423911"/>
              <a:gd name="connsiteX84" fmla="*/ 1423851 w 4300402"/>
              <a:gd name="connsiteY84" fmla="*/ 222128 h 1423911"/>
              <a:gd name="connsiteX85" fmla="*/ 1293223 w 4300402"/>
              <a:gd name="connsiteY85" fmla="*/ 235191 h 1423911"/>
              <a:gd name="connsiteX86" fmla="*/ 1254034 w 4300402"/>
              <a:gd name="connsiteY86" fmla="*/ 261317 h 1423911"/>
              <a:gd name="connsiteX87" fmla="*/ 1149531 w 4300402"/>
              <a:gd name="connsiteY87" fmla="*/ 365820 h 1423911"/>
              <a:gd name="connsiteX88" fmla="*/ 1136468 w 4300402"/>
              <a:gd name="connsiteY88" fmla="*/ 418071 h 1423911"/>
              <a:gd name="connsiteX89" fmla="*/ 1084217 w 4300402"/>
              <a:gd name="connsiteY89" fmla="*/ 483385 h 1423911"/>
              <a:gd name="connsiteX90" fmla="*/ 1071154 w 4300402"/>
              <a:gd name="connsiteY90" fmla="*/ 587888 h 1423911"/>
              <a:gd name="connsiteX91" fmla="*/ 1045028 w 4300402"/>
              <a:gd name="connsiteY91" fmla="*/ 627077 h 1423911"/>
              <a:gd name="connsiteX92" fmla="*/ 1031966 w 4300402"/>
              <a:gd name="connsiteY92" fmla="*/ 679328 h 1423911"/>
              <a:gd name="connsiteX93" fmla="*/ 1058091 w 4300402"/>
              <a:gd name="connsiteY93" fmla="*/ 1032025 h 1423911"/>
              <a:gd name="connsiteX94" fmla="*/ 1071154 w 4300402"/>
              <a:gd name="connsiteY94" fmla="*/ 1071214 h 1423911"/>
              <a:gd name="connsiteX95" fmla="*/ 1110343 w 4300402"/>
              <a:gd name="connsiteY95" fmla="*/ 1097340 h 1423911"/>
              <a:gd name="connsiteX96" fmla="*/ 1162594 w 4300402"/>
              <a:gd name="connsiteY96" fmla="*/ 1175717 h 1423911"/>
              <a:gd name="connsiteX97" fmla="*/ 1214846 w 4300402"/>
              <a:gd name="connsiteY97" fmla="*/ 1201842 h 1423911"/>
              <a:gd name="connsiteX98" fmla="*/ 1319348 w 4300402"/>
              <a:gd name="connsiteY98" fmla="*/ 1280220 h 1423911"/>
              <a:gd name="connsiteX99" fmla="*/ 1423851 w 4300402"/>
              <a:gd name="connsiteY99" fmla="*/ 1306345 h 1423911"/>
              <a:gd name="connsiteX100" fmla="*/ 1515291 w 4300402"/>
              <a:gd name="connsiteY100" fmla="*/ 1345534 h 1423911"/>
              <a:gd name="connsiteX101" fmla="*/ 1645920 w 4300402"/>
              <a:gd name="connsiteY101" fmla="*/ 1358597 h 1423911"/>
              <a:gd name="connsiteX102" fmla="*/ 1711234 w 4300402"/>
              <a:gd name="connsiteY102" fmla="*/ 1384722 h 1423911"/>
              <a:gd name="connsiteX103" fmla="*/ 1854926 w 4300402"/>
              <a:gd name="connsiteY103" fmla="*/ 1358597 h 1423911"/>
              <a:gd name="connsiteX104" fmla="*/ 1972491 w 4300402"/>
              <a:gd name="connsiteY104" fmla="*/ 1293282 h 1423911"/>
              <a:gd name="connsiteX105" fmla="*/ 2103120 w 4300402"/>
              <a:gd name="connsiteY105" fmla="*/ 1241031 h 1423911"/>
              <a:gd name="connsiteX106" fmla="*/ 2129246 w 4300402"/>
              <a:gd name="connsiteY106" fmla="*/ 1201842 h 1423911"/>
              <a:gd name="connsiteX107" fmla="*/ 2207623 w 4300402"/>
              <a:gd name="connsiteY107" fmla="*/ 1123465 h 1423911"/>
              <a:gd name="connsiteX108" fmla="*/ 2272937 w 4300402"/>
              <a:gd name="connsiteY108" fmla="*/ 1071214 h 1423911"/>
              <a:gd name="connsiteX109" fmla="*/ 2286000 w 4300402"/>
              <a:gd name="connsiteY109" fmla="*/ 953648 h 1423911"/>
              <a:gd name="connsiteX110" fmla="*/ 2312126 w 4300402"/>
              <a:gd name="connsiteY110" fmla="*/ 914460 h 1423911"/>
              <a:gd name="connsiteX111" fmla="*/ 2325188 w 4300402"/>
              <a:gd name="connsiteY111" fmla="*/ 875271 h 1423911"/>
              <a:gd name="connsiteX112" fmla="*/ 2364377 w 4300402"/>
              <a:gd name="connsiteY112" fmla="*/ 744642 h 1423911"/>
              <a:gd name="connsiteX113" fmla="*/ 2325188 w 4300402"/>
              <a:gd name="connsiteY113" fmla="*/ 535637 h 1423911"/>
              <a:gd name="connsiteX114" fmla="*/ 2286000 w 4300402"/>
              <a:gd name="connsiteY114" fmla="*/ 496448 h 1423911"/>
              <a:gd name="connsiteX115" fmla="*/ 2168434 w 4300402"/>
              <a:gd name="connsiteY115" fmla="*/ 391945 h 1423911"/>
              <a:gd name="connsiteX116" fmla="*/ 2103120 w 4300402"/>
              <a:gd name="connsiteY116" fmla="*/ 300505 h 1423911"/>
              <a:gd name="connsiteX117" fmla="*/ 2063931 w 4300402"/>
              <a:gd name="connsiteY117" fmla="*/ 287442 h 1423911"/>
              <a:gd name="connsiteX118" fmla="*/ 1972491 w 4300402"/>
              <a:gd name="connsiteY118" fmla="*/ 235191 h 1423911"/>
              <a:gd name="connsiteX119" fmla="*/ 1907177 w 4300402"/>
              <a:gd name="connsiteY119" fmla="*/ 222128 h 1423911"/>
              <a:gd name="connsiteX120" fmla="*/ 1867988 w 4300402"/>
              <a:gd name="connsiteY120" fmla="*/ 196002 h 1423911"/>
              <a:gd name="connsiteX121" fmla="*/ 1606731 w 4300402"/>
              <a:gd name="connsiteY121" fmla="*/ 182940 h 1423911"/>
              <a:gd name="connsiteX0" fmla="*/ 1802674 w 4300402"/>
              <a:gd name="connsiteY0" fmla="*/ 39248 h 1423911"/>
              <a:gd name="connsiteX1" fmla="*/ 1123406 w 4300402"/>
              <a:gd name="connsiteY1" fmla="*/ 52311 h 1423911"/>
              <a:gd name="connsiteX2" fmla="*/ 1084217 w 4300402"/>
              <a:gd name="connsiteY2" fmla="*/ 78437 h 1423911"/>
              <a:gd name="connsiteX3" fmla="*/ 849086 w 4300402"/>
              <a:gd name="connsiteY3" fmla="*/ 91500 h 1423911"/>
              <a:gd name="connsiteX4" fmla="*/ 718457 w 4300402"/>
              <a:gd name="connsiteY4" fmla="*/ 104562 h 1423911"/>
              <a:gd name="connsiteX5" fmla="*/ 1071154 w 4300402"/>
              <a:gd name="connsiteY5" fmla="*/ 143751 h 1423911"/>
              <a:gd name="connsiteX6" fmla="*/ 1149531 w 4300402"/>
              <a:gd name="connsiteY6" fmla="*/ 196002 h 1423911"/>
              <a:gd name="connsiteX7" fmla="*/ 1306286 w 4300402"/>
              <a:gd name="connsiteY7" fmla="*/ 209065 h 1423911"/>
              <a:gd name="connsiteX8" fmla="*/ 1280160 w 4300402"/>
              <a:gd name="connsiteY8" fmla="*/ 248254 h 1423911"/>
              <a:gd name="connsiteX9" fmla="*/ 1214846 w 4300402"/>
              <a:gd name="connsiteY9" fmla="*/ 261317 h 1423911"/>
              <a:gd name="connsiteX10" fmla="*/ 875211 w 4300402"/>
              <a:gd name="connsiteY10" fmla="*/ 274380 h 1423911"/>
              <a:gd name="connsiteX11" fmla="*/ 966651 w 4300402"/>
              <a:gd name="connsiteY11" fmla="*/ 313568 h 1423911"/>
              <a:gd name="connsiteX12" fmla="*/ 1005840 w 4300402"/>
              <a:gd name="connsiteY12" fmla="*/ 339694 h 1423911"/>
              <a:gd name="connsiteX13" fmla="*/ 1097280 w 4300402"/>
              <a:gd name="connsiteY13" fmla="*/ 391945 h 1423911"/>
              <a:gd name="connsiteX14" fmla="*/ 1071154 w 4300402"/>
              <a:gd name="connsiteY14" fmla="*/ 457260 h 1423911"/>
              <a:gd name="connsiteX15" fmla="*/ 718457 w 4300402"/>
              <a:gd name="connsiteY15" fmla="*/ 470322 h 1423911"/>
              <a:gd name="connsiteX16" fmla="*/ 535577 w 4300402"/>
              <a:gd name="connsiteY16" fmla="*/ 522574 h 1423911"/>
              <a:gd name="connsiteX17" fmla="*/ 666206 w 4300402"/>
              <a:gd name="connsiteY17" fmla="*/ 587888 h 1423911"/>
              <a:gd name="connsiteX18" fmla="*/ 705394 w 4300402"/>
              <a:gd name="connsiteY18" fmla="*/ 627077 h 1423911"/>
              <a:gd name="connsiteX19" fmla="*/ 849086 w 4300402"/>
              <a:gd name="connsiteY19" fmla="*/ 705454 h 1423911"/>
              <a:gd name="connsiteX20" fmla="*/ 953588 w 4300402"/>
              <a:gd name="connsiteY20" fmla="*/ 770768 h 1423911"/>
              <a:gd name="connsiteX21" fmla="*/ 836023 w 4300402"/>
              <a:gd name="connsiteY21" fmla="*/ 823020 h 1423911"/>
              <a:gd name="connsiteX22" fmla="*/ 587828 w 4300402"/>
              <a:gd name="connsiteY22" fmla="*/ 888334 h 1423911"/>
              <a:gd name="connsiteX23" fmla="*/ 404948 w 4300402"/>
              <a:gd name="connsiteY23" fmla="*/ 940585 h 1423911"/>
              <a:gd name="connsiteX24" fmla="*/ 365760 w 4300402"/>
              <a:gd name="connsiteY24" fmla="*/ 992837 h 1423911"/>
              <a:gd name="connsiteX25" fmla="*/ 274320 w 4300402"/>
              <a:gd name="connsiteY25" fmla="*/ 1018962 h 1423911"/>
              <a:gd name="connsiteX26" fmla="*/ 182880 w 4300402"/>
              <a:gd name="connsiteY26" fmla="*/ 1058151 h 1423911"/>
              <a:gd name="connsiteX27" fmla="*/ 91440 w 4300402"/>
              <a:gd name="connsiteY27" fmla="*/ 1084277 h 1423911"/>
              <a:gd name="connsiteX28" fmla="*/ 52251 w 4300402"/>
              <a:gd name="connsiteY28" fmla="*/ 1097340 h 1423911"/>
              <a:gd name="connsiteX29" fmla="*/ 0 w 4300402"/>
              <a:gd name="connsiteY29" fmla="*/ 1110402 h 1423911"/>
              <a:gd name="connsiteX30" fmla="*/ 692331 w 4300402"/>
              <a:gd name="connsiteY30" fmla="*/ 1149591 h 1423911"/>
              <a:gd name="connsiteX31" fmla="*/ 496388 w 4300402"/>
              <a:gd name="connsiteY31" fmla="*/ 1162654 h 1423911"/>
              <a:gd name="connsiteX32" fmla="*/ 444137 w 4300402"/>
              <a:gd name="connsiteY32" fmla="*/ 1188780 h 1423911"/>
              <a:gd name="connsiteX33" fmla="*/ 391886 w 4300402"/>
              <a:gd name="connsiteY33" fmla="*/ 1201842 h 1423911"/>
              <a:gd name="connsiteX34" fmla="*/ 940526 w 4300402"/>
              <a:gd name="connsiteY34" fmla="*/ 1214905 h 1423911"/>
              <a:gd name="connsiteX35" fmla="*/ 875211 w 4300402"/>
              <a:gd name="connsiteY35" fmla="*/ 1254094 h 1423911"/>
              <a:gd name="connsiteX36" fmla="*/ 744583 w 4300402"/>
              <a:gd name="connsiteY36" fmla="*/ 1293282 h 1423911"/>
              <a:gd name="connsiteX37" fmla="*/ 783771 w 4300402"/>
              <a:gd name="connsiteY37" fmla="*/ 1306345 h 1423911"/>
              <a:gd name="connsiteX38" fmla="*/ 1267097 w 4300402"/>
              <a:gd name="connsiteY38" fmla="*/ 1358597 h 1423911"/>
              <a:gd name="connsiteX39" fmla="*/ 1384663 w 4300402"/>
              <a:gd name="connsiteY39" fmla="*/ 1384722 h 1423911"/>
              <a:gd name="connsiteX40" fmla="*/ 1502228 w 4300402"/>
              <a:gd name="connsiteY40" fmla="*/ 1423911 h 1423911"/>
              <a:gd name="connsiteX41" fmla="*/ 2495006 w 4300402"/>
              <a:gd name="connsiteY41" fmla="*/ 1384722 h 1423911"/>
              <a:gd name="connsiteX42" fmla="*/ 2076994 w 4300402"/>
              <a:gd name="connsiteY42" fmla="*/ 1345534 h 1423911"/>
              <a:gd name="connsiteX43" fmla="*/ 2037806 w 4300402"/>
              <a:gd name="connsiteY43" fmla="*/ 1319408 h 1423911"/>
              <a:gd name="connsiteX44" fmla="*/ 2155371 w 4300402"/>
              <a:gd name="connsiteY44" fmla="*/ 1306345 h 1423911"/>
              <a:gd name="connsiteX45" fmla="*/ 2429691 w 4300402"/>
              <a:gd name="connsiteY45" fmla="*/ 1254094 h 1423911"/>
              <a:gd name="connsiteX46" fmla="*/ 2481943 w 4300402"/>
              <a:gd name="connsiteY46" fmla="*/ 1214905 h 1423911"/>
              <a:gd name="connsiteX47" fmla="*/ 2677886 w 4300402"/>
              <a:gd name="connsiteY47" fmla="*/ 1123465 h 1423911"/>
              <a:gd name="connsiteX48" fmla="*/ 2769326 w 4300402"/>
              <a:gd name="connsiteY48" fmla="*/ 1097340 h 1423911"/>
              <a:gd name="connsiteX49" fmla="*/ 2847703 w 4300402"/>
              <a:gd name="connsiteY49" fmla="*/ 1071214 h 1423911"/>
              <a:gd name="connsiteX50" fmla="*/ 2455817 w 4300402"/>
              <a:gd name="connsiteY50" fmla="*/ 1032025 h 1423911"/>
              <a:gd name="connsiteX51" fmla="*/ 2416628 w 4300402"/>
              <a:gd name="connsiteY51" fmla="*/ 1005900 h 1423911"/>
              <a:gd name="connsiteX52" fmla="*/ 2364377 w 4300402"/>
              <a:gd name="connsiteY52" fmla="*/ 979774 h 1423911"/>
              <a:gd name="connsiteX53" fmla="*/ 2495006 w 4300402"/>
              <a:gd name="connsiteY53" fmla="*/ 901397 h 1423911"/>
              <a:gd name="connsiteX54" fmla="*/ 2821577 w 4300402"/>
              <a:gd name="connsiteY54" fmla="*/ 836082 h 1423911"/>
              <a:gd name="connsiteX55" fmla="*/ 3017520 w 4300402"/>
              <a:gd name="connsiteY55" fmla="*/ 770768 h 1423911"/>
              <a:gd name="connsiteX56" fmla="*/ 3252651 w 4300402"/>
              <a:gd name="connsiteY56" fmla="*/ 705454 h 1423911"/>
              <a:gd name="connsiteX57" fmla="*/ 3383280 w 4300402"/>
              <a:gd name="connsiteY57" fmla="*/ 653202 h 1423911"/>
              <a:gd name="connsiteX58" fmla="*/ 3448594 w 4300402"/>
              <a:gd name="connsiteY58" fmla="*/ 640140 h 1423911"/>
              <a:gd name="connsiteX59" fmla="*/ 3631474 w 4300402"/>
              <a:gd name="connsiteY59" fmla="*/ 614014 h 1423911"/>
              <a:gd name="connsiteX60" fmla="*/ 3592286 w 4300402"/>
              <a:gd name="connsiteY60" fmla="*/ 600951 h 1423911"/>
              <a:gd name="connsiteX61" fmla="*/ 2873828 w 4300402"/>
              <a:gd name="connsiteY61" fmla="*/ 561762 h 1423911"/>
              <a:gd name="connsiteX62" fmla="*/ 2834640 w 4300402"/>
              <a:gd name="connsiteY62" fmla="*/ 548700 h 1423911"/>
              <a:gd name="connsiteX63" fmla="*/ 2873828 w 4300402"/>
              <a:gd name="connsiteY63" fmla="*/ 522574 h 1423911"/>
              <a:gd name="connsiteX64" fmla="*/ 2704011 w 4300402"/>
              <a:gd name="connsiteY64" fmla="*/ 522574 h 1423911"/>
              <a:gd name="connsiteX65" fmla="*/ 3892731 w 4300402"/>
              <a:gd name="connsiteY65" fmla="*/ 483385 h 1423911"/>
              <a:gd name="connsiteX66" fmla="*/ 4023360 w 4300402"/>
              <a:gd name="connsiteY66" fmla="*/ 457260 h 1423911"/>
              <a:gd name="connsiteX67" fmla="*/ 4127863 w 4300402"/>
              <a:gd name="connsiteY67" fmla="*/ 431134 h 1423911"/>
              <a:gd name="connsiteX68" fmla="*/ 4167051 w 4300402"/>
              <a:gd name="connsiteY68" fmla="*/ 418071 h 1423911"/>
              <a:gd name="connsiteX69" fmla="*/ 4219303 w 4300402"/>
              <a:gd name="connsiteY69" fmla="*/ 405008 h 1423911"/>
              <a:gd name="connsiteX70" fmla="*/ 4258491 w 4300402"/>
              <a:gd name="connsiteY70" fmla="*/ 352757 h 1423911"/>
              <a:gd name="connsiteX71" fmla="*/ 4297680 w 4300402"/>
              <a:gd name="connsiteY71" fmla="*/ 339694 h 1423911"/>
              <a:gd name="connsiteX72" fmla="*/ 3135086 w 4300402"/>
              <a:gd name="connsiteY72" fmla="*/ 326631 h 1423911"/>
              <a:gd name="connsiteX73" fmla="*/ 3082834 w 4300402"/>
              <a:gd name="connsiteY73" fmla="*/ 300505 h 1423911"/>
              <a:gd name="connsiteX74" fmla="*/ 2952206 w 4300402"/>
              <a:gd name="connsiteY74" fmla="*/ 235191 h 1423911"/>
              <a:gd name="connsiteX75" fmla="*/ 2377440 w 4300402"/>
              <a:gd name="connsiteY75" fmla="*/ 222128 h 1423911"/>
              <a:gd name="connsiteX76" fmla="*/ 2272937 w 4300402"/>
              <a:gd name="connsiteY76" fmla="*/ 209065 h 1423911"/>
              <a:gd name="connsiteX77" fmla="*/ 2233748 w 4300402"/>
              <a:gd name="connsiteY77" fmla="*/ 182940 h 1423911"/>
              <a:gd name="connsiteX78" fmla="*/ 2155371 w 4300402"/>
              <a:gd name="connsiteY78" fmla="*/ 169877 h 1423911"/>
              <a:gd name="connsiteX79" fmla="*/ 1985554 w 4300402"/>
              <a:gd name="connsiteY79" fmla="*/ 104562 h 1423911"/>
              <a:gd name="connsiteX80" fmla="*/ 1867988 w 4300402"/>
              <a:gd name="connsiteY80" fmla="*/ 91500 h 1423911"/>
              <a:gd name="connsiteX81" fmla="*/ 1789611 w 4300402"/>
              <a:gd name="connsiteY81" fmla="*/ 60 h 1423911"/>
              <a:gd name="connsiteX82" fmla="*/ 1711234 w 4300402"/>
              <a:gd name="connsiteY82" fmla="*/ 65374 h 1423911"/>
              <a:gd name="connsiteX83" fmla="*/ 1698171 w 4300402"/>
              <a:gd name="connsiteY83" fmla="*/ 130688 h 1423911"/>
              <a:gd name="connsiteX84" fmla="*/ 1463040 w 4300402"/>
              <a:gd name="connsiteY84" fmla="*/ 209065 h 1423911"/>
              <a:gd name="connsiteX85" fmla="*/ 1423851 w 4300402"/>
              <a:gd name="connsiteY85" fmla="*/ 222128 h 1423911"/>
              <a:gd name="connsiteX86" fmla="*/ 1293223 w 4300402"/>
              <a:gd name="connsiteY86" fmla="*/ 235191 h 1423911"/>
              <a:gd name="connsiteX87" fmla="*/ 1254034 w 4300402"/>
              <a:gd name="connsiteY87" fmla="*/ 261317 h 1423911"/>
              <a:gd name="connsiteX88" fmla="*/ 1149531 w 4300402"/>
              <a:gd name="connsiteY88" fmla="*/ 365820 h 1423911"/>
              <a:gd name="connsiteX89" fmla="*/ 1136468 w 4300402"/>
              <a:gd name="connsiteY89" fmla="*/ 418071 h 1423911"/>
              <a:gd name="connsiteX90" fmla="*/ 1084217 w 4300402"/>
              <a:gd name="connsiteY90" fmla="*/ 483385 h 1423911"/>
              <a:gd name="connsiteX91" fmla="*/ 1071154 w 4300402"/>
              <a:gd name="connsiteY91" fmla="*/ 587888 h 1423911"/>
              <a:gd name="connsiteX92" fmla="*/ 1045028 w 4300402"/>
              <a:gd name="connsiteY92" fmla="*/ 627077 h 1423911"/>
              <a:gd name="connsiteX93" fmla="*/ 1031966 w 4300402"/>
              <a:gd name="connsiteY93" fmla="*/ 679328 h 1423911"/>
              <a:gd name="connsiteX94" fmla="*/ 1058091 w 4300402"/>
              <a:gd name="connsiteY94" fmla="*/ 1032025 h 1423911"/>
              <a:gd name="connsiteX95" fmla="*/ 1071154 w 4300402"/>
              <a:gd name="connsiteY95" fmla="*/ 1071214 h 1423911"/>
              <a:gd name="connsiteX96" fmla="*/ 1110343 w 4300402"/>
              <a:gd name="connsiteY96" fmla="*/ 1097340 h 1423911"/>
              <a:gd name="connsiteX97" fmla="*/ 1162594 w 4300402"/>
              <a:gd name="connsiteY97" fmla="*/ 1175717 h 1423911"/>
              <a:gd name="connsiteX98" fmla="*/ 1214846 w 4300402"/>
              <a:gd name="connsiteY98" fmla="*/ 1201842 h 1423911"/>
              <a:gd name="connsiteX99" fmla="*/ 1319348 w 4300402"/>
              <a:gd name="connsiteY99" fmla="*/ 1280220 h 1423911"/>
              <a:gd name="connsiteX100" fmla="*/ 1423851 w 4300402"/>
              <a:gd name="connsiteY100" fmla="*/ 1306345 h 1423911"/>
              <a:gd name="connsiteX101" fmla="*/ 1515291 w 4300402"/>
              <a:gd name="connsiteY101" fmla="*/ 1345534 h 1423911"/>
              <a:gd name="connsiteX102" fmla="*/ 1645920 w 4300402"/>
              <a:gd name="connsiteY102" fmla="*/ 1358597 h 1423911"/>
              <a:gd name="connsiteX103" fmla="*/ 1711234 w 4300402"/>
              <a:gd name="connsiteY103" fmla="*/ 1384722 h 1423911"/>
              <a:gd name="connsiteX104" fmla="*/ 1854926 w 4300402"/>
              <a:gd name="connsiteY104" fmla="*/ 1358597 h 1423911"/>
              <a:gd name="connsiteX105" fmla="*/ 1972491 w 4300402"/>
              <a:gd name="connsiteY105" fmla="*/ 1293282 h 1423911"/>
              <a:gd name="connsiteX106" fmla="*/ 2103120 w 4300402"/>
              <a:gd name="connsiteY106" fmla="*/ 1241031 h 1423911"/>
              <a:gd name="connsiteX107" fmla="*/ 2129246 w 4300402"/>
              <a:gd name="connsiteY107" fmla="*/ 1201842 h 1423911"/>
              <a:gd name="connsiteX108" fmla="*/ 2207623 w 4300402"/>
              <a:gd name="connsiteY108" fmla="*/ 1123465 h 1423911"/>
              <a:gd name="connsiteX109" fmla="*/ 2272937 w 4300402"/>
              <a:gd name="connsiteY109" fmla="*/ 1071214 h 1423911"/>
              <a:gd name="connsiteX110" fmla="*/ 2286000 w 4300402"/>
              <a:gd name="connsiteY110" fmla="*/ 953648 h 1423911"/>
              <a:gd name="connsiteX111" fmla="*/ 2312126 w 4300402"/>
              <a:gd name="connsiteY111" fmla="*/ 914460 h 1423911"/>
              <a:gd name="connsiteX112" fmla="*/ 2325188 w 4300402"/>
              <a:gd name="connsiteY112" fmla="*/ 875271 h 1423911"/>
              <a:gd name="connsiteX113" fmla="*/ 2364377 w 4300402"/>
              <a:gd name="connsiteY113" fmla="*/ 744642 h 1423911"/>
              <a:gd name="connsiteX114" fmla="*/ 2325188 w 4300402"/>
              <a:gd name="connsiteY114" fmla="*/ 535637 h 1423911"/>
              <a:gd name="connsiteX115" fmla="*/ 2286000 w 4300402"/>
              <a:gd name="connsiteY115" fmla="*/ 496448 h 1423911"/>
              <a:gd name="connsiteX116" fmla="*/ 2168434 w 4300402"/>
              <a:gd name="connsiteY116" fmla="*/ 391945 h 1423911"/>
              <a:gd name="connsiteX117" fmla="*/ 2103120 w 4300402"/>
              <a:gd name="connsiteY117" fmla="*/ 300505 h 1423911"/>
              <a:gd name="connsiteX118" fmla="*/ 2063931 w 4300402"/>
              <a:gd name="connsiteY118" fmla="*/ 287442 h 1423911"/>
              <a:gd name="connsiteX119" fmla="*/ 1972491 w 4300402"/>
              <a:gd name="connsiteY119" fmla="*/ 235191 h 1423911"/>
              <a:gd name="connsiteX120" fmla="*/ 1907177 w 4300402"/>
              <a:gd name="connsiteY120" fmla="*/ 222128 h 1423911"/>
              <a:gd name="connsiteX121" fmla="*/ 1867988 w 4300402"/>
              <a:gd name="connsiteY121" fmla="*/ 196002 h 1423911"/>
              <a:gd name="connsiteX122" fmla="*/ 1606731 w 4300402"/>
              <a:gd name="connsiteY122" fmla="*/ 182940 h 1423911"/>
              <a:gd name="connsiteX0" fmla="*/ 1802674 w 4419031"/>
              <a:gd name="connsiteY0" fmla="*/ 39248 h 1423911"/>
              <a:gd name="connsiteX1" fmla="*/ 1123406 w 4419031"/>
              <a:gd name="connsiteY1" fmla="*/ 52311 h 1423911"/>
              <a:gd name="connsiteX2" fmla="*/ 1084217 w 4419031"/>
              <a:gd name="connsiteY2" fmla="*/ 78437 h 1423911"/>
              <a:gd name="connsiteX3" fmla="*/ 849086 w 4419031"/>
              <a:gd name="connsiteY3" fmla="*/ 91500 h 1423911"/>
              <a:gd name="connsiteX4" fmla="*/ 718457 w 4419031"/>
              <a:gd name="connsiteY4" fmla="*/ 104562 h 1423911"/>
              <a:gd name="connsiteX5" fmla="*/ 1071154 w 4419031"/>
              <a:gd name="connsiteY5" fmla="*/ 143751 h 1423911"/>
              <a:gd name="connsiteX6" fmla="*/ 1149531 w 4419031"/>
              <a:gd name="connsiteY6" fmla="*/ 196002 h 1423911"/>
              <a:gd name="connsiteX7" fmla="*/ 1306286 w 4419031"/>
              <a:gd name="connsiteY7" fmla="*/ 209065 h 1423911"/>
              <a:gd name="connsiteX8" fmla="*/ 1280160 w 4419031"/>
              <a:gd name="connsiteY8" fmla="*/ 248254 h 1423911"/>
              <a:gd name="connsiteX9" fmla="*/ 1214846 w 4419031"/>
              <a:gd name="connsiteY9" fmla="*/ 261317 h 1423911"/>
              <a:gd name="connsiteX10" fmla="*/ 875211 w 4419031"/>
              <a:gd name="connsiteY10" fmla="*/ 274380 h 1423911"/>
              <a:gd name="connsiteX11" fmla="*/ 966651 w 4419031"/>
              <a:gd name="connsiteY11" fmla="*/ 313568 h 1423911"/>
              <a:gd name="connsiteX12" fmla="*/ 1005840 w 4419031"/>
              <a:gd name="connsiteY12" fmla="*/ 339694 h 1423911"/>
              <a:gd name="connsiteX13" fmla="*/ 1097280 w 4419031"/>
              <a:gd name="connsiteY13" fmla="*/ 391945 h 1423911"/>
              <a:gd name="connsiteX14" fmla="*/ 1071154 w 4419031"/>
              <a:gd name="connsiteY14" fmla="*/ 457260 h 1423911"/>
              <a:gd name="connsiteX15" fmla="*/ 718457 w 4419031"/>
              <a:gd name="connsiteY15" fmla="*/ 470322 h 1423911"/>
              <a:gd name="connsiteX16" fmla="*/ 535577 w 4419031"/>
              <a:gd name="connsiteY16" fmla="*/ 522574 h 1423911"/>
              <a:gd name="connsiteX17" fmla="*/ 666206 w 4419031"/>
              <a:gd name="connsiteY17" fmla="*/ 587888 h 1423911"/>
              <a:gd name="connsiteX18" fmla="*/ 705394 w 4419031"/>
              <a:gd name="connsiteY18" fmla="*/ 627077 h 1423911"/>
              <a:gd name="connsiteX19" fmla="*/ 849086 w 4419031"/>
              <a:gd name="connsiteY19" fmla="*/ 705454 h 1423911"/>
              <a:gd name="connsiteX20" fmla="*/ 953588 w 4419031"/>
              <a:gd name="connsiteY20" fmla="*/ 770768 h 1423911"/>
              <a:gd name="connsiteX21" fmla="*/ 836023 w 4419031"/>
              <a:gd name="connsiteY21" fmla="*/ 823020 h 1423911"/>
              <a:gd name="connsiteX22" fmla="*/ 587828 w 4419031"/>
              <a:gd name="connsiteY22" fmla="*/ 888334 h 1423911"/>
              <a:gd name="connsiteX23" fmla="*/ 404948 w 4419031"/>
              <a:gd name="connsiteY23" fmla="*/ 940585 h 1423911"/>
              <a:gd name="connsiteX24" fmla="*/ 365760 w 4419031"/>
              <a:gd name="connsiteY24" fmla="*/ 992837 h 1423911"/>
              <a:gd name="connsiteX25" fmla="*/ 274320 w 4419031"/>
              <a:gd name="connsiteY25" fmla="*/ 1018962 h 1423911"/>
              <a:gd name="connsiteX26" fmla="*/ 182880 w 4419031"/>
              <a:gd name="connsiteY26" fmla="*/ 1058151 h 1423911"/>
              <a:gd name="connsiteX27" fmla="*/ 91440 w 4419031"/>
              <a:gd name="connsiteY27" fmla="*/ 1084277 h 1423911"/>
              <a:gd name="connsiteX28" fmla="*/ 52251 w 4419031"/>
              <a:gd name="connsiteY28" fmla="*/ 1097340 h 1423911"/>
              <a:gd name="connsiteX29" fmla="*/ 0 w 4419031"/>
              <a:gd name="connsiteY29" fmla="*/ 1110402 h 1423911"/>
              <a:gd name="connsiteX30" fmla="*/ 692331 w 4419031"/>
              <a:gd name="connsiteY30" fmla="*/ 1149591 h 1423911"/>
              <a:gd name="connsiteX31" fmla="*/ 496388 w 4419031"/>
              <a:gd name="connsiteY31" fmla="*/ 1162654 h 1423911"/>
              <a:gd name="connsiteX32" fmla="*/ 444137 w 4419031"/>
              <a:gd name="connsiteY32" fmla="*/ 1188780 h 1423911"/>
              <a:gd name="connsiteX33" fmla="*/ 391886 w 4419031"/>
              <a:gd name="connsiteY33" fmla="*/ 1201842 h 1423911"/>
              <a:gd name="connsiteX34" fmla="*/ 940526 w 4419031"/>
              <a:gd name="connsiteY34" fmla="*/ 1214905 h 1423911"/>
              <a:gd name="connsiteX35" fmla="*/ 875211 w 4419031"/>
              <a:gd name="connsiteY35" fmla="*/ 1254094 h 1423911"/>
              <a:gd name="connsiteX36" fmla="*/ 744583 w 4419031"/>
              <a:gd name="connsiteY36" fmla="*/ 1293282 h 1423911"/>
              <a:gd name="connsiteX37" fmla="*/ 783771 w 4419031"/>
              <a:gd name="connsiteY37" fmla="*/ 1306345 h 1423911"/>
              <a:gd name="connsiteX38" fmla="*/ 1267097 w 4419031"/>
              <a:gd name="connsiteY38" fmla="*/ 1358597 h 1423911"/>
              <a:gd name="connsiteX39" fmla="*/ 1384663 w 4419031"/>
              <a:gd name="connsiteY39" fmla="*/ 1384722 h 1423911"/>
              <a:gd name="connsiteX40" fmla="*/ 1502228 w 4419031"/>
              <a:gd name="connsiteY40" fmla="*/ 1423911 h 1423911"/>
              <a:gd name="connsiteX41" fmla="*/ 2495006 w 4419031"/>
              <a:gd name="connsiteY41" fmla="*/ 1384722 h 1423911"/>
              <a:gd name="connsiteX42" fmla="*/ 2076994 w 4419031"/>
              <a:gd name="connsiteY42" fmla="*/ 1345534 h 1423911"/>
              <a:gd name="connsiteX43" fmla="*/ 2037806 w 4419031"/>
              <a:gd name="connsiteY43" fmla="*/ 1319408 h 1423911"/>
              <a:gd name="connsiteX44" fmla="*/ 2155371 w 4419031"/>
              <a:gd name="connsiteY44" fmla="*/ 1306345 h 1423911"/>
              <a:gd name="connsiteX45" fmla="*/ 2429691 w 4419031"/>
              <a:gd name="connsiteY45" fmla="*/ 1254094 h 1423911"/>
              <a:gd name="connsiteX46" fmla="*/ 2481943 w 4419031"/>
              <a:gd name="connsiteY46" fmla="*/ 1214905 h 1423911"/>
              <a:gd name="connsiteX47" fmla="*/ 2677886 w 4419031"/>
              <a:gd name="connsiteY47" fmla="*/ 1123465 h 1423911"/>
              <a:gd name="connsiteX48" fmla="*/ 2769326 w 4419031"/>
              <a:gd name="connsiteY48" fmla="*/ 1097340 h 1423911"/>
              <a:gd name="connsiteX49" fmla="*/ 2847703 w 4419031"/>
              <a:gd name="connsiteY49" fmla="*/ 1071214 h 1423911"/>
              <a:gd name="connsiteX50" fmla="*/ 2455817 w 4419031"/>
              <a:gd name="connsiteY50" fmla="*/ 1032025 h 1423911"/>
              <a:gd name="connsiteX51" fmla="*/ 2416628 w 4419031"/>
              <a:gd name="connsiteY51" fmla="*/ 1005900 h 1423911"/>
              <a:gd name="connsiteX52" fmla="*/ 2364377 w 4419031"/>
              <a:gd name="connsiteY52" fmla="*/ 979774 h 1423911"/>
              <a:gd name="connsiteX53" fmla="*/ 2495006 w 4419031"/>
              <a:gd name="connsiteY53" fmla="*/ 901397 h 1423911"/>
              <a:gd name="connsiteX54" fmla="*/ 2821577 w 4419031"/>
              <a:gd name="connsiteY54" fmla="*/ 836082 h 1423911"/>
              <a:gd name="connsiteX55" fmla="*/ 3017520 w 4419031"/>
              <a:gd name="connsiteY55" fmla="*/ 770768 h 1423911"/>
              <a:gd name="connsiteX56" fmla="*/ 3252651 w 4419031"/>
              <a:gd name="connsiteY56" fmla="*/ 705454 h 1423911"/>
              <a:gd name="connsiteX57" fmla="*/ 3383280 w 4419031"/>
              <a:gd name="connsiteY57" fmla="*/ 653202 h 1423911"/>
              <a:gd name="connsiteX58" fmla="*/ 3448594 w 4419031"/>
              <a:gd name="connsiteY58" fmla="*/ 640140 h 1423911"/>
              <a:gd name="connsiteX59" fmla="*/ 3631474 w 4419031"/>
              <a:gd name="connsiteY59" fmla="*/ 614014 h 1423911"/>
              <a:gd name="connsiteX60" fmla="*/ 3592286 w 4419031"/>
              <a:gd name="connsiteY60" fmla="*/ 600951 h 1423911"/>
              <a:gd name="connsiteX61" fmla="*/ 2873828 w 4419031"/>
              <a:gd name="connsiteY61" fmla="*/ 561762 h 1423911"/>
              <a:gd name="connsiteX62" fmla="*/ 2834640 w 4419031"/>
              <a:gd name="connsiteY62" fmla="*/ 548700 h 1423911"/>
              <a:gd name="connsiteX63" fmla="*/ 2873828 w 4419031"/>
              <a:gd name="connsiteY63" fmla="*/ 522574 h 1423911"/>
              <a:gd name="connsiteX64" fmla="*/ 2704011 w 4419031"/>
              <a:gd name="connsiteY64" fmla="*/ 522574 h 1423911"/>
              <a:gd name="connsiteX65" fmla="*/ 3892731 w 4419031"/>
              <a:gd name="connsiteY65" fmla="*/ 483385 h 1423911"/>
              <a:gd name="connsiteX66" fmla="*/ 4023360 w 4419031"/>
              <a:gd name="connsiteY66" fmla="*/ 457260 h 1423911"/>
              <a:gd name="connsiteX67" fmla="*/ 4127863 w 4419031"/>
              <a:gd name="connsiteY67" fmla="*/ 431134 h 1423911"/>
              <a:gd name="connsiteX68" fmla="*/ 4167051 w 4419031"/>
              <a:gd name="connsiteY68" fmla="*/ 418071 h 1423911"/>
              <a:gd name="connsiteX69" fmla="*/ 4219303 w 4419031"/>
              <a:gd name="connsiteY69" fmla="*/ 405008 h 1423911"/>
              <a:gd name="connsiteX70" fmla="*/ 4258491 w 4419031"/>
              <a:gd name="connsiteY70" fmla="*/ 352757 h 1423911"/>
              <a:gd name="connsiteX71" fmla="*/ 4297680 w 4419031"/>
              <a:gd name="connsiteY71" fmla="*/ 339694 h 1423911"/>
              <a:gd name="connsiteX72" fmla="*/ 2521131 w 4419031"/>
              <a:gd name="connsiteY72" fmla="*/ 391945 h 1423911"/>
              <a:gd name="connsiteX73" fmla="*/ 3082834 w 4419031"/>
              <a:gd name="connsiteY73" fmla="*/ 300505 h 1423911"/>
              <a:gd name="connsiteX74" fmla="*/ 2952206 w 4419031"/>
              <a:gd name="connsiteY74" fmla="*/ 235191 h 1423911"/>
              <a:gd name="connsiteX75" fmla="*/ 2377440 w 4419031"/>
              <a:gd name="connsiteY75" fmla="*/ 222128 h 1423911"/>
              <a:gd name="connsiteX76" fmla="*/ 2272937 w 4419031"/>
              <a:gd name="connsiteY76" fmla="*/ 209065 h 1423911"/>
              <a:gd name="connsiteX77" fmla="*/ 2233748 w 4419031"/>
              <a:gd name="connsiteY77" fmla="*/ 182940 h 1423911"/>
              <a:gd name="connsiteX78" fmla="*/ 2155371 w 4419031"/>
              <a:gd name="connsiteY78" fmla="*/ 169877 h 1423911"/>
              <a:gd name="connsiteX79" fmla="*/ 1985554 w 4419031"/>
              <a:gd name="connsiteY79" fmla="*/ 104562 h 1423911"/>
              <a:gd name="connsiteX80" fmla="*/ 1867988 w 4419031"/>
              <a:gd name="connsiteY80" fmla="*/ 91500 h 1423911"/>
              <a:gd name="connsiteX81" fmla="*/ 1789611 w 4419031"/>
              <a:gd name="connsiteY81" fmla="*/ 60 h 1423911"/>
              <a:gd name="connsiteX82" fmla="*/ 1711234 w 4419031"/>
              <a:gd name="connsiteY82" fmla="*/ 65374 h 1423911"/>
              <a:gd name="connsiteX83" fmla="*/ 1698171 w 4419031"/>
              <a:gd name="connsiteY83" fmla="*/ 130688 h 1423911"/>
              <a:gd name="connsiteX84" fmla="*/ 1463040 w 4419031"/>
              <a:gd name="connsiteY84" fmla="*/ 209065 h 1423911"/>
              <a:gd name="connsiteX85" fmla="*/ 1423851 w 4419031"/>
              <a:gd name="connsiteY85" fmla="*/ 222128 h 1423911"/>
              <a:gd name="connsiteX86" fmla="*/ 1293223 w 4419031"/>
              <a:gd name="connsiteY86" fmla="*/ 235191 h 1423911"/>
              <a:gd name="connsiteX87" fmla="*/ 1254034 w 4419031"/>
              <a:gd name="connsiteY87" fmla="*/ 261317 h 1423911"/>
              <a:gd name="connsiteX88" fmla="*/ 1149531 w 4419031"/>
              <a:gd name="connsiteY88" fmla="*/ 365820 h 1423911"/>
              <a:gd name="connsiteX89" fmla="*/ 1136468 w 4419031"/>
              <a:gd name="connsiteY89" fmla="*/ 418071 h 1423911"/>
              <a:gd name="connsiteX90" fmla="*/ 1084217 w 4419031"/>
              <a:gd name="connsiteY90" fmla="*/ 483385 h 1423911"/>
              <a:gd name="connsiteX91" fmla="*/ 1071154 w 4419031"/>
              <a:gd name="connsiteY91" fmla="*/ 587888 h 1423911"/>
              <a:gd name="connsiteX92" fmla="*/ 1045028 w 4419031"/>
              <a:gd name="connsiteY92" fmla="*/ 627077 h 1423911"/>
              <a:gd name="connsiteX93" fmla="*/ 1031966 w 4419031"/>
              <a:gd name="connsiteY93" fmla="*/ 679328 h 1423911"/>
              <a:gd name="connsiteX94" fmla="*/ 1058091 w 4419031"/>
              <a:gd name="connsiteY94" fmla="*/ 1032025 h 1423911"/>
              <a:gd name="connsiteX95" fmla="*/ 1071154 w 4419031"/>
              <a:gd name="connsiteY95" fmla="*/ 1071214 h 1423911"/>
              <a:gd name="connsiteX96" fmla="*/ 1110343 w 4419031"/>
              <a:gd name="connsiteY96" fmla="*/ 1097340 h 1423911"/>
              <a:gd name="connsiteX97" fmla="*/ 1162594 w 4419031"/>
              <a:gd name="connsiteY97" fmla="*/ 1175717 h 1423911"/>
              <a:gd name="connsiteX98" fmla="*/ 1214846 w 4419031"/>
              <a:gd name="connsiteY98" fmla="*/ 1201842 h 1423911"/>
              <a:gd name="connsiteX99" fmla="*/ 1319348 w 4419031"/>
              <a:gd name="connsiteY99" fmla="*/ 1280220 h 1423911"/>
              <a:gd name="connsiteX100" fmla="*/ 1423851 w 4419031"/>
              <a:gd name="connsiteY100" fmla="*/ 1306345 h 1423911"/>
              <a:gd name="connsiteX101" fmla="*/ 1515291 w 4419031"/>
              <a:gd name="connsiteY101" fmla="*/ 1345534 h 1423911"/>
              <a:gd name="connsiteX102" fmla="*/ 1645920 w 4419031"/>
              <a:gd name="connsiteY102" fmla="*/ 1358597 h 1423911"/>
              <a:gd name="connsiteX103" fmla="*/ 1711234 w 4419031"/>
              <a:gd name="connsiteY103" fmla="*/ 1384722 h 1423911"/>
              <a:gd name="connsiteX104" fmla="*/ 1854926 w 4419031"/>
              <a:gd name="connsiteY104" fmla="*/ 1358597 h 1423911"/>
              <a:gd name="connsiteX105" fmla="*/ 1972491 w 4419031"/>
              <a:gd name="connsiteY105" fmla="*/ 1293282 h 1423911"/>
              <a:gd name="connsiteX106" fmla="*/ 2103120 w 4419031"/>
              <a:gd name="connsiteY106" fmla="*/ 1241031 h 1423911"/>
              <a:gd name="connsiteX107" fmla="*/ 2129246 w 4419031"/>
              <a:gd name="connsiteY107" fmla="*/ 1201842 h 1423911"/>
              <a:gd name="connsiteX108" fmla="*/ 2207623 w 4419031"/>
              <a:gd name="connsiteY108" fmla="*/ 1123465 h 1423911"/>
              <a:gd name="connsiteX109" fmla="*/ 2272937 w 4419031"/>
              <a:gd name="connsiteY109" fmla="*/ 1071214 h 1423911"/>
              <a:gd name="connsiteX110" fmla="*/ 2286000 w 4419031"/>
              <a:gd name="connsiteY110" fmla="*/ 953648 h 1423911"/>
              <a:gd name="connsiteX111" fmla="*/ 2312126 w 4419031"/>
              <a:gd name="connsiteY111" fmla="*/ 914460 h 1423911"/>
              <a:gd name="connsiteX112" fmla="*/ 2325188 w 4419031"/>
              <a:gd name="connsiteY112" fmla="*/ 875271 h 1423911"/>
              <a:gd name="connsiteX113" fmla="*/ 2364377 w 4419031"/>
              <a:gd name="connsiteY113" fmla="*/ 744642 h 1423911"/>
              <a:gd name="connsiteX114" fmla="*/ 2325188 w 4419031"/>
              <a:gd name="connsiteY114" fmla="*/ 535637 h 1423911"/>
              <a:gd name="connsiteX115" fmla="*/ 2286000 w 4419031"/>
              <a:gd name="connsiteY115" fmla="*/ 496448 h 1423911"/>
              <a:gd name="connsiteX116" fmla="*/ 2168434 w 4419031"/>
              <a:gd name="connsiteY116" fmla="*/ 391945 h 1423911"/>
              <a:gd name="connsiteX117" fmla="*/ 2103120 w 4419031"/>
              <a:gd name="connsiteY117" fmla="*/ 300505 h 1423911"/>
              <a:gd name="connsiteX118" fmla="*/ 2063931 w 4419031"/>
              <a:gd name="connsiteY118" fmla="*/ 287442 h 1423911"/>
              <a:gd name="connsiteX119" fmla="*/ 1972491 w 4419031"/>
              <a:gd name="connsiteY119" fmla="*/ 235191 h 1423911"/>
              <a:gd name="connsiteX120" fmla="*/ 1907177 w 4419031"/>
              <a:gd name="connsiteY120" fmla="*/ 222128 h 1423911"/>
              <a:gd name="connsiteX121" fmla="*/ 1867988 w 4419031"/>
              <a:gd name="connsiteY121" fmla="*/ 196002 h 1423911"/>
              <a:gd name="connsiteX122" fmla="*/ 1606731 w 4419031"/>
              <a:gd name="connsiteY122" fmla="*/ 182940 h 1423911"/>
              <a:gd name="connsiteX0" fmla="*/ 1802674 w 4419031"/>
              <a:gd name="connsiteY0" fmla="*/ 39248 h 1423911"/>
              <a:gd name="connsiteX1" fmla="*/ 1123406 w 4419031"/>
              <a:gd name="connsiteY1" fmla="*/ 52311 h 1423911"/>
              <a:gd name="connsiteX2" fmla="*/ 1084217 w 4419031"/>
              <a:gd name="connsiteY2" fmla="*/ 78437 h 1423911"/>
              <a:gd name="connsiteX3" fmla="*/ 849086 w 4419031"/>
              <a:gd name="connsiteY3" fmla="*/ 91500 h 1423911"/>
              <a:gd name="connsiteX4" fmla="*/ 718457 w 4419031"/>
              <a:gd name="connsiteY4" fmla="*/ 104562 h 1423911"/>
              <a:gd name="connsiteX5" fmla="*/ 1071154 w 4419031"/>
              <a:gd name="connsiteY5" fmla="*/ 143751 h 1423911"/>
              <a:gd name="connsiteX6" fmla="*/ 1149531 w 4419031"/>
              <a:gd name="connsiteY6" fmla="*/ 196002 h 1423911"/>
              <a:gd name="connsiteX7" fmla="*/ 1306286 w 4419031"/>
              <a:gd name="connsiteY7" fmla="*/ 209065 h 1423911"/>
              <a:gd name="connsiteX8" fmla="*/ 1280160 w 4419031"/>
              <a:gd name="connsiteY8" fmla="*/ 248254 h 1423911"/>
              <a:gd name="connsiteX9" fmla="*/ 1214846 w 4419031"/>
              <a:gd name="connsiteY9" fmla="*/ 261317 h 1423911"/>
              <a:gd name="connsiteX10" fmla="*/ 875211 w 4419031"/>
              <a:gd name="connsiteY10" fmla="*/ 274380 h 1423911"/>
              <a:gd name="connsiteX11" fmla="*/ 966651 w 4419031"/>
              <a:gd name="connsiteY11" fmla="*/ 313568 h 1423911"/>
              <a:gd name="connsiteX12" fmla="*/ 1005840 w 4419031"/>
              <a:gd name="connsiteY12" fmla="*/ 339694 h 1423911"/>
              <a:gd name="connsiteX13" fmla="*/ 1097280 w 4419031"/>
              <a:gd name="connsiteY13" fmla="*/ 391945 h 1423911"/>
              <a:gd name="connsiteX14" fmla="*/ 1071154 w 4419031"/>
              <a:gd name="connsiteY14" fmla="*/ 457260 h 1423911"/>
              <a:gd name="connsiteX15" fmla="*/ 718457 w 4419031"/>
              <a:gd name="connsiteY15" fmla="*/ 470322 h 1423911"/>
              <a:gd name="connsiteX16" fmla="*/ 535577 w 4419031"/>
              <a:gd name="connsiteY16" fmla="*/ 522574 h 1423911"/>
              <a:gd name="connsiteX17" fmla="*/ 666206 w 4419031"/>
              <a:gd name="connsiteY17" fmla="*/ 587888 h 1423911"/>
              <a:gd name="connsiteX18" fmla="*/ 705394 w 4419031"/>
              <a:gd name="connsiteY18" fmla="*/ 627077 h 1423911"/>
              <a:gd name="connsiteX19" fmla="*/ 849086 w 4419031"/>
              <a:gd name="connsiteY19" fmla="*/ 705454 h 1423911"/>
              <a:gd name="connsiteX20" fmla="*/ 953588 w 4419031"/>
              <a:gd name="connsiteY20" fmla="*/ 770768 h 1423911"/>
              <a:gd name="connsiteX21" fmla="*/ 836023 w 4419031"/>
              <a:gd name="connsiteY21" fmla="*/ 823020 h 1423911"/>
              <a:gd name="connsiteX22" fmla="*/ 587828 w 4419031"/>
              <a:gd name="connsiteY22" fmla="*/ 888334 h 1423911"/>
              <a:gd name="connsiteX23" fmla="*/ 404948 w 4419031"/>
              <a:gd name="connsiteY23" fmla="*/ 940585 h 1423911"/>
              <a:gd name="connsiteX24" fmla="*/ 365760 w 4419031"/>
              <a:gd name="connsiteY24" fmla="*/ 992837 h 1423911"/>
              <a:gd name="connsiteX25" fmla="*/ 274320 w 4419031"/>
              <a:gd name="connsiteY25" fmla="*/ 1018962 h 1423911"/>
              <a:gd name="connsiteX26" fmla="*/ 182880 w 4419031"/>
              <a:gd name="connsiteY26" fmla="*/ 1058151 h 1423911"/>
              <a:gd name="connsiteX27" fmla="*/ 91440 w 4419031"/>
              <a:gd name="connsiteY27" fmla="*/ 1084277 h 1423911"/>
              <a:gd name="connsiteX28" fmla="*/ 52251 w 4419031"/>
              <a:gd name="connsiteY28" fmla="*/ 1097340 h 1423911"/>
              <a:gd name="connsiteX29" fmla="*/ 0 w 4419031"/>
              <a:gd name="connsiteY29" fmla="*/ 1110402 h 1423911"/>
              <a:gd name="connsiteX30" fmla="*/ 692331 w 4419031"/>
              <a:gd name="connsiteY30" fmla="*/ 1149591 h 1423911"/>
              <a:gd name="connsiteX31" fmla="*/ 496388 w 4419031"/>
              <a:gd name="connsiteY31" fmla="*/ 1162654 h 1423911"/>
              <a:gd name="connsiteX32" fmla="*/ 444137 w 4419031"/>
              <a:gd name="connsiteY32" fmla="*/ 1188780 h 1423911"/>
              <a:gd name="connsiteX33" fmla="*/ 391886 w 4419031"/>
              <a:gd name="connsiteY33" fmla="*/ 1201842 h 1423911"/>
              <a:gd name="connsiteX34" fmla="*/ 940526 w 4419031"/>
              <a:gd name="connsiteY34" fmla="*/ 1214905 h 1423911"/>
              <a:gd name="connsiteX35" fmla="*/ 875211 w 4419031"/>
              <a:gd name="connsiteY35" fmla="*/ 1254094 h 1423911"/>
              <a:gd name="connsiteX36" fmla="*/ 744583 w 4419031"/>
              <a:gd name="connsiteY36" fmla="*/ 1293282 h 1423911"/>
              <a:gd name="connsiteX37" fmla="*/ 783771 w 4419031"/>
              <a:gd name="connsiteY37" fmla="*/ 1306345 h 1423911"/>
              <a:gd name="connsiteX38" fmla="*/ 1267097 w 4419031"/>
              <a:gd name="connsiteY38" fmla="*/ 1358597 h 1423911"/>
              <a:gd name="connsiteX39" fmla="*/ 1384663 w 4419031"/>
              <a:gd name="connsiteY39" fmla="*/ 1384722 h 1423911"/>
              <a:gd name="connsiteX40" fmla="*/ 1502228 w 4419031"/>
              <a:gd name="connsiteY40" fmla="*/ 1423911 h 1423911"/>
              <a:gd name="connsiteX41" fmla="*/ 2495006 w 4419031"/>
              <a:gd name="connsiteY41" fmla="*/ 1384722 h 1423911"/>
              <a:gd name="connsiteX42" fmla="*/ 2076994 w 4419031"/>
              <a:gd name="connsiteY42" fmla="*/ 1345534 h 1423911"/>
              <a:gd name="connsiteX43" fmla="*/ 2037806 w 4419031"/>
              <a:gd name="connsiteY43" fmla="*/ 1319408 h 1423911"/>
              <a:gd name="connsiteX44" fmla="*/ 2155371 w 4419031"/>
              <a:gd name="connsiteY44" fmla="*/ 1306345 h 1423911"/>
              <a:gd name="connsiteX45" fmla="*/ 2429691 w 4419031"/>
              <a:gd name="connsiteY45" fmla="*/ 1254094 h 1423911"/>
              <a:gd name="connsiteX46" fmla="*/ 2481943 w 4419031"/>
              <a:gd name="connsiteY46" fmla="*/ 1214905 h 1423911"/>
              <a:gd name="connsiteX47" fmla="*/ 2677886 w 4419031"/>
              <a:gd name="connsiteY47" fmla="*/ 1123465 h 1423911"/>
              <a:gd name="connsiteX48" fmla="*/ 2769326 w 4419031"/>
              <a:gd name="connsiteY48" fmla="*/ 1097340 h 1423911"/>
              <a:gd name="connsiteX49" fmla="*/ 2847703 w 4419031"/>
              <a:gd name="connsiteY49" fmla="*/ 1071214 h 1423911"/>
              <a:gd name="connsiteX50" fmla="*/ 2455817 w 4419031"/>
              <a:gd name="connsiteY50" fmla="*/ 1032025 h 1423911"/>
              <a:gd name="connsiteX51" fmla="*/ 2416628 w 4419031"/>
              <a:gd name="connsiteY51" fmla="*/ 1005900 h 1423911"/>
              <a:gd name="connsiteX52" fmla="*/ 2364377 w 4419031"/>
              <a:gd name="connsiteY52" fmla="*/ 979774 h 1423911"/>
              <a:gd name="connsiteX53" fmla="*/ 2495006 w 4419031"/>
              <a:gd name="connsiteY53" fmla="*/ 901397 h 1423911"/>
              <a:gd name="connsiteX54" fmla="*/ 2821577 w 4419031"/>
              <a:gd name="connsiteY54" fmla="*/ 836082 h 1423911"/>
              <a:gd name="connsiteX55" fmla="*/ 3017520 w 4419031"/>
              <a:gd name="connsiteY55" fmla="*/ 770768 h 1423911"/>
              <a:gd name="connsiteX56" fmla="*/ 2704011 w 4419031"/>
              <a:gd name="connsiteY56" fmla="*/ 718517 h 1423911"/>
              <a:gd name="connsiteX57" fmla="*/ 3252651 w 4419031"/>
              <a:gd name="connsiteY57" fmla="*/ 705454 h 1423911"/>
              <a:gd name="connsiteX58" fmla="*/ 3383280 w 4419031"/>
              <a:gd name="connsiteY58" fmla="*/ 653202 h 1423911"/>
              <a:gd name="connsiteX59" fmla="*/ 3448594 w 4419031"/>
              <a:gd name="connsiteY59" fmla="*/ 640140 h 1423911"/>
              <a:gd name="connsiteX60" fmla="*/ 3631474 w 4419031"/>
              <a:gd name="connsiteY60" fmla="*/ 614014 h 1423911"/>
              <a:gd name="connsiteX61" fmla="*/ 3592286 w 4419031"/>
              <a:gd name="connsiteY61" fmla="*/ 600951 h 1423911"/>
              <a:gd name="connsiteX62" fmla="*/ 2873828 w 4419031"/>
              <a:gd name="connsiteY62" fmla="*/ 561762 h 1423911"/>
              <a:gd name="connsiteX63" fmla="*/ 2834640 w 4419031"/>
              <a:gd name="connsiteY63" fmla="*/ 548700 h 1423911"/>
              <a:gd name="connsiteX64" fmla="*/ 2873828 w 4419031"/>
              <a:gd name="connsiteY64" fmla="*/ 522574 h 1423911"/>
              <a:gd name="connsiteX65" fmla="*/ 2704011 w 4419031"/>
              <a:gd name="connsiteY65" fmla="*/ 522574 h 1423911"/>
              <a:gd name="connsiteX66" fmla="*/ 3892731 w 4419031"/>
              <a:gd name="connsiteY66" fmla="*/ 483385 h 1423911"/>
              <a:gd name="connsiteX67" fmla="*/ 4023360 w 4419031"/>
              <a:gd name="connsiteY67" fmla="*/ 457260 h 1423911"/>
              <a:gd name="connsiteX68" fmla="*/ 4127863 w 4419031"/>
              <a:gd name="connsiteY68" fmla="*/ 431134 h 1423911"/>
              <a:gd name="connsiteX69" fmla="*/ 4167051 w 4419031"/>
              <a:gd name="connsiteY69" fmla="*/ 418071 h 1423911"/>
              <a:gd name="connsiteX70" fmla="*/ 4219303 w 4419031"/>
              <a:gd name="connsiteY70" fmla="*/ 405008 h 1423911"/>
              <a:gd name="connsiteX71" fmla="*/ 4258491 w 4419031"/>
              <a:gd name="connsiteY71" fmla="*/ 352757 h 1423911"/>
              <a:gd name="connsiteX72" fmla="*/ 4297680 w 4419031"/>
              <a:gd name="connsiteY72" fmla="*/ 339694 h 1423911"/>
              <a:gd name="connsiteX73" fmla="*/ 2521131 w 4419031"/>
              <a:gd name="connsiteY73" fmla="*/ 391945 h 1423911"/>
              <a:gd name="connsiteX74" fmla="*/ 3082834 w 4419031"/>
              <a:gd name="connsiteY74" fmla="*/ 300505 h 1423911"/>
              <a:gd name="connsiteX75" fmla="*/ 2952206 w 4419031"/>
              <a:gd name="connsiteY75" fmla="*/ 235191 h 1423911"/>
              <a:gd name="connsiteX76" fmla="*/ 2377440 w 4419031"/>
              <a:gd name="connsiteY76" fmla="*/ 222128 h 1423911"/>
              <a:gd name="connsiteX77" fmla="*/ 2272937 w 4419031"/>
              <a:gd name="connsiteY77" fmla="*/ 209065 h 1423911"/>
              <a:gd name="connsiteX78" fmla="*/ 2233748 w 4419031"/>
              <a:gd name="connsiteY78" fmla="*/ 182940 h 1423911"/>
              <a:gd name="connsiteX79" fmla="*/ 2155371 w 4419031"/>
              <a:gd name="connsiteY79" fmla="*/ 169877 h 1423911"/>
              <a:gd name="connsiteX80" fmla="*/ 1985554 w 4419031"/>
              <a:gd name="connsiteY80" fmla="*/ 104562 h 1423911"/>
              <a:gd name="connsiteX81" fmla="*/ 1867988 w 4419031"/>
              <a:gd name="connsiteY81" fmla="*/ 91500 h 1423911"/>
              <a:gd name="connsiteX82" fmla="*/ 1789611 w 4419031"/>
              <a:gd name="connsiteY82" fmla="*/ 60 h 1423911"/>
              <a:gd name="connsiteX83" fmla="*/ 1711234 w 4419031"/>
              <a:gd name="connsiteY83" fmla="*/ 65374 h 1423911"/>
              <a:gd name="connsiteX84" fmla="*/ 1698171 w 4419031"/>
              <a:gd name="connsiteY84" fmla="*/ 130688 h 1423911"/>
              <a:gd name="connsiteX85" fmla="*/ 1463040 w 4419031"/>
              <a:gd name="connsiteY85" fmla="*/ 209065 h 1423911"/>
              <a:gd name="connsiteX86" fmla="*/ 1423851 w 4419031"/>
              <a:gd name="connsiteY86" fmla="*/ 222128 h 1423911"/>
              <a:gd name="connsiteX87" fmla="*/ 1293223 w 4419031"/>
              <a:gd name="connsiteY87" fmla="*/ 235191 h 1423911"/>
              <a:gd name="connsiteX88" fmla="*/ 1254034 w 4419031"/>
              <a:gd name="connsiteY88" fmla="*/ 261317 h 1423911"/>
              <a:gd name="connsiteX89" fmla="*/ 1149531 w 4419031"/>
              <a:gd name="connsiteY89" fmla="*/ 365820 h 1423911"/>
              <a:gd name="connsiteX90" fmla="*/ 1136468 w 4419031"/>
              <a:gd name="connsiteY90" fmla="*/ 418071 h 1423911"/>
              <a:gd name="connsiteX91" fmla="*/ 1084217 w 4419031"/>
              <a:gd name="connsiteY91" fmla="*/ 483385 h 1423911"/>
              <a:gd name="connsiteX92" fmla="*/ 1071154 w 4419031"/>
              <a:gd name="connsiteY92" fmla="*/ 587888 h 1423911"/>
              <a:gd name="connsiteX93" fmla="*/ 1045028 w 4419031"/>
              <a:gd name="connsiteY93" fmla="*/ 627077 h 1423911"/>
              <a:gd name="connsiteX94" fmla="*/ 1031966 w 4419031"/>
              <a:gd name="connsiteY94" fmla="*/ 679328 h 1423911"/>
              <a:gd name="connsiteX95" fmla="*/ 1058091 w 4419031"/>
              <a:gd name="connsiteY95" fmla="*/ 1032025 h 1423911"/>
              <a:gd name="connsiteX96" fmla="*/ 1071154 w 4419031"/>
              <a:gd name="connsiteY96" fmla="*/ 1071214 h 1423911"/>
              <a:gd name="connsiteX97" fmla="*/ 1110343 w 4419031"/>
              <a:gd name="connsiteY97" fmla="*/ 1097340 h 1423911"/>
              <a:gd name="connsiteX98" fmla="*/ 1162594 w 4419031"/>
              <a:gd name="connsiteY98" fmla="*/ 1175717 h 1423911"/>
              <a:gd name="connsiteX99" fmla="*/ 1214846 w 4419031"/>
              <a:gd name="connsiteY99" fmla="*/ 1201842 h 1423911"/>
              <a:gd name="connsiteX100" fmla="*/ 1319348 w 4419031"/>
              <a:gd name="connsiteY100" fmla="*/ 1280220 h 1423911"/>
              <a:gd name="connsiteX101" fmla="*/ 1423851 w 4419031"/>
              <a:gd name="connsiteY101" fmla="*/ 1306345 h 1423911"/>
              <a:gd name="connsiteX102" fmla="*/ 1515291 w 4419031"/>
              <a:gd name="connsiteY102" fmla="*/ 1345534 h 1423911"/>
              <a:gd name="connsiteX103" fmla="*/ 1645920 w 4419031"/>
              <a:gd name="connsiteY103" fmla="*/ 1358597 h 1423911"/>
              <a:gd name="connsiteX104" fmla="*/ 1711234 w 4419031"/>
              <a:gd name="connsiteY104" fmla="*/ 1384722 h 1423911"/>
              <a:gd name="connsiteX105" fmla="*/ 1854926 w 4419031"/>
              <a:gd name="connsiteY105" fmla="*/ 1358597 h 1423911"/>
              <a:gd name="connsiteX106" fmla="*/ 1972491 w 4419031"/>
              <a:gd name="connsiteY106" fmla="*/ 1293282 h 1423911"/>
              <a:gd name="connsiteX107" fmla="*/ 2103120 w 4419031"/>
              <a:gd name="connsiteY107" fmla="*/ 1241031 h 1423911"/>
              <a:gd name="connsiteX108" fmla="*/ 2129246 w 4419031"/>
              <a:gd name="connsiteY108" fmla="*/ 1201842 h 1423911"/>
              <a:gd name="connsiteX109" fmla="*/ 2207623 w 4419031"/>
              <a:gd name="connsiteY109" fmla="*/ 1123465 h 1423911"/>
              <a:gd name="connsiteX110" fmla="*/ 2272937 w 4419031"/>
              <a:gd name="connsiteY110" fmla="*/ 1071214 h 1423911"/>
              <a:gd name="connsiteX111" fmla="*/ 2286000 w 4419031"/>
              <a:gd name="connsiteY111" fmla="*/ 953648 h 1423911"/>
              <a:gd name="connsiteX112" fmla="*/ 2312126 w 4419031"/>
              <a:gd name="connsiteY112" fmla="*/ 914460 h 1423911"/>
              <a:gd name="connsiteX113" fmla="*/ 2325188 w 4419031"/>
              <a:gd name="connsiteY113" fmla="*/ 875271 h 1423911"/>
              <a:gd name="connsiteX114" fmla="*/ 2364377 w 4419031"/>
              <a:gd name="connsiteY114" fmla="*/ 744642 h 1423911"/>
              <a:gd name="connsiteX115" fmla="*/ 2325188 w 4419031"/>
              <a:gd name="connsiteY115" fmla="*/ 535637 h 1423911"/>
              <a:gd name="connsiteX116" fmla="*/ 2286000 w 4419031"/>
              <a:gd name="connsiteY116" fmla="*/ 496448 h 1423911"/>
              <a:gd name="connsiteX117" fmla="*/ 2168434 w 4419031"/>
              <a:gd name="connsiteY117" fmla="*/ 391945 h 1423911"/>
              <a:gd name="connsiteX118" fmla="*/ 2103120 w 4419031"/>
              <a:gd name="connsiteY118" fmla="*/ 300505 h 1423911"/>
              <a:gd name="connsiteX119" fmla="*/ 2063931 w 4419031"/>
              <a:gd name="connsiteY119" fmla="*/ 287442 h 1423911"/>
              <a:gd name="connsiteX120" fmla="*/ 1972491 w 4419031"/>
              <a:gd name="connsiteY120" fmla="*/ 235191 h 1423911"/>
              <a:gd name="connsiteX121" fmla="*/ 1907177 w 4419031"/>
              <a:gd name="connsiteY121" fmla="*/ 222128 h 1423911"/>
              <a:gd name="connsiteX122" fmla="*/ 1867988 w 4419031"/>
              <a:gd name="connsiteY122" fmla="*/ 196002 h 1423911"/>
              <a:gd name="connsiteX123" fmla="*/ 1606731 w 4419031"/>
              <a:gd name="connsiteY123" fmla="*/ 182940 h 1423911"/>
              <a:gd name="connsiteX0" fmla="*/ 1802674 w 4419031"/>
              <a:gd name="connsiteY0" fmla="*/ 39248 h 1423911"/>
              <a:gd name="connsiteX1" fmla="*/ 2521131 w 4419031"/>
              <a:gd name="connsiteY1" fmla="*/ 65374 h 1423911"/>
              <a:gd name="connsiteX2" fmla="*/ 1123406 w 4419031"/>
              <a:gd name="connsiteY2" fmla="*/ 52311 h 1423911"/>
              <a:gd name="connsiteX3" fmla="*/ 1084217 w 4419031"/>
              <a:gd name="connsiteY3" fmla="*/ 78437 h 1423911"/>
              <a:gd name="connsiteX4" fmla="*/ 849086 w 4419031"/>
              <a:gd name="connsiteY4" fmla="*/ 91500 h 1423911"/>
              <a:gd name="connsiteX5" fmla="*/ 718457 w 4419031"/>
              <a:gd name="connsiteY5" fmla="*/ 104562 h 1423911"/>
              <a:gd name="connsiteX6" fmla="*/ 1071154 w 4419031"/>
              <a:gd name="connsiteY6" fmla="*/ 143751 h 1423911"/>
              <a:gd name="connsiteX7" fmla="*/ 1149531 w 4419031"/>
              <a:gd name="connsiteY7" fmla="*/ 196002 h 1423911"/>
              <a:gd name="connsiteX8" fmla="*/ 1306286 w 4419031"/>
              <a:gd name="connsiteY8" fmla="*/ 209065 h 1423911"/>
              <a:gd name="connsiteX9" fmla="*/ 1280160 w 4419031"/>
              <a:gd name="connsiteY9" fmla="*/ 248254 h 1423911"/>
              <a:gd name="connsiteX10" fmla="*/ 1214846 w 4419031"/>
              <a:gd name="connsiteY10" fmla="*/ 261317 h 1423911"/>
              <a:gd name="connsiteX11" fmla="*/ 875211 w 4419031"/>
              <a:gd name="connsiteY11" fmla="*/ 274380 h 1423911"/>
              <a:gd name="connsiteX12" fmla="*/ 966651 w 4419031"/>
              <a:gd name="connsiteY12" fmla="*/ 313568 h 1423911"/>
              <a:gd name="connsiteX13" fmla="*/ 1005840 w 4419031"/>
              <a:gd name="connsiteY13" fmla="*/ 339694 h 1423911"/>
              <a:gd name="connsiteX14" fmla="*/ 1097280 w 4419031"/>
              <a:gd name="connsiteY14" fmla="*/ 391945 h 1423911"/>
              <a:gd name="connsiteX15" fmla="*/ 1071154 w 4419031"/>
              <a:gd name="connsiteY15" fmla="*/ 457260 h 1423911"/>
              <a:gd name="connsiteX16" fmla="*/ 718457 w 4419031"/>
              <a:gd name="connsiteY16" fmla="*/ 470322 h 1423911"/>
              <a:gd name="connsiteX17" fmla="*/ 535577 w 4419031"/>
              <a:gd name="connsiteY17" fmla="*/ 522574 h 1423911"/>
              <a:gd name="connsiteX18" fmla="*/ 666206 w 4419031"/>
              <a:gd name="connsiteY18" fmla="*/ 587888 h 1423911"/>
              <a:gd name="connsiteX19" fmla="*/ 705394 w 4419031"/>
              <a:gd name="connsiteY19" fmla="*/ 627077 h 1423911"/>
              <a:gd name="connsiteX20" fmla="*/ 849086 w 4419031"/>
              <a:gd name="connsiteY20" fmla="*/ 705454 h 1423911"/>
              <a:gd name="connsiteX21" fmla="*/ 953588 w 4419031"/>
              <a:gd name="connsiteY21" fmla="*/ 770768 h 1423911"/>
              <a:gd name="connsiteX22" fmla="*/ 836023 w 4419031"/>
              <a:gd name="connsiteY22" fmla="*/ 823020 h 1423911"/>
              <a:gd name="connsiteX23" fmla="*/ 587828 w 4419031"/>
              <a:gd name="connsiteY23" fmla="*/ 888334 h 1423911"/>
              <a:gd name="connsiteX24" fmla="*/ 404948 w 4419031"/>
              <a:gd name="connsiteY24" fmla="*/ 940585 h 1423911"/>
              <a:gd name="connsiteX25" fmla="*/ 365760 w 4419031"/>
              <a:gd name="connsiteY25" fmla="*/ 992837 h 1423911"/>
              <a:gd name="connsiteX26" fmla="*/ 274320 w 4419031"/>
              <a:gd name="connsiteY26" fmla="*/ 1018962 h 1423911"/>
              <a:gd name="connsiteX27" fmla="*/ 182880 w 4419031"/>
              <a:gd name="connsiteY27" fmla="*/ 1058151 h 1423911"/>
              <a:gd name="connsiteX28" fmla="*/ 91440 w 4419031"/>
              <a:gd name="connsiteY28" fmla="*/ 1084277 h 1423911"/>
              <a:gd name="connsiteX29" fmla="*/ 52251 w 4419031"/>
              <a:gd name="connsiteY29" fmla="*/ 1097340 h 1423911"/>
              <a:gd name="connsiteX30" fmla="*/ 0 w 4419031"/>
              <a:gd name="connsiteY30" fmla="*/ 1110402 h 1423911"/>
              <a:gd name="connsiteX31" fmla="*/ 692331 w 4419031"/>
              <a:gd name="connsiteY31" fmla="*/ 1149591 h 1423911"/>
              <a:gd name="connsiteX32" fmla="*/ 496388 w 4419031"/>
              <a:gd name="connsiteY32" fmla="*/ 1162654 h 1423911"/>
              <a:gd name="connsiteX33" fmla="*/ 444137 w 4419031"/>
              <a:gd name="connsiteY33" fmla="*/ 1188780 h 1423911"/>
              <a:gd name="connsiteX34" fmla="*/ 391886 w 4419031"/>
              <a:gd name="connsiteY34" fmla="*/ 1201842 h 1423911"/>
              <a:gd name="connsiteX35" fmla="*/ 940526 w 4419031"/>
              <a:gd name="connsiteY35" fmla="*/ 1214905 h 1423911"/>
              <a:gd name="connsiteX36" fmla="*/ 875211 w 4419031"/>
              <a:gd name="connsiteY36" fmla="*/ 1254094 h 1423911"/>
              <a:gd name="connsiteX37" fmla="*/ 744583 w 4419031"/>
              <a:gd name="connsiteY37" fmla="*/ 1293282 h 1423911"/>
              <a:gd name="connsiteX38" fmla="*/ 783771 w 4419031"/>
              <a:gd name="connsiteY38" fmla="*/ 1306345 h 1423911"/>
              <a:gd name="connsiteX39" fmla="*/ 1267097 w 4419031"/>
              <a:gd name="connsiteY39" fmla="*/ 1358597 h 1423911"/>
              <a:gd name="connsiteX40" fmla="*/ 1384663 w 4419031"/>
              <a:gd name="connsiteY40" fmla="*/ 1384722 h 1423911"/>
              <a:gd name="connsiteX41" fmla="*/ 1502228 w 4419031"/>
              <a:gd name="connsiteY41" fmla="*/ 1423911 h 1423911"/>
              <a:gd name="connsiteX42" fmla="*/ 2495006 w 4419031"/>
              <a:gd name="connsiteY42" fmla="*/ 1384722 h 1423911"/>
              <a:gd name="connsiteX43" fmla="*/ 2076994 w 4419031"/>
              <a:gd name="connsiteY43" fmla="*/ 1345534 h 1423911"/>
              <a:gd name="connsiteX44" fmla="*/ 2037806 w 4419031"/>
              <a:gd name="connsiteY44" fmla="*/ 1319408 h 1423911"/>
              <a:gd name="connsiteX45" fmla="*/ 2155371 w 4419031"/>
              <a:gd name="connsiteY45" fmla="*/ 1306345 h 1423911"/>
              <a:gd name="connsiteX46" fmla="*/ 2429691 w 4419031"/>
              <a:gd name="connsiteY46" fmla="*/ 1254094 h 1423911"/>
              <a:gd name="connsiteX47" fmla="*/ 2481943 w 4419031"/>
              <a:gd name="connsiteY47" fmla="*/ 1214905 h 1423911"/>
              <a:gd name="connsiteX48" fmla="*/ 2677886 w 4419031"/>
              <a:gd name="connsiteY48" fmla="*/ 1123465 h 1423911"/>
              <a:gd name="connsiteX49" fmla="*/ 2769326 w 4419031"/>
              <a:gd name="connsiteY49" fmla="*/ 1097340 h 1423911"/>
              <a:gd name="connsiteX50" fmla="*/ 2847703 w 4419031"/>
              <a:gd name="connsiteY50" fmla="*/ 1071214 h 1423911"/>
              <a:gd name="connsiteX51" fmla="*/ 2455817 w 4419031"/>
              <a:gd name="connsiteY51" fmla="*/ 1032025 h 1423911"/>
              <a:gd name="connsiteX52" fmla="*/ 2416628 w 4419031"/>
              <a:gd name="connsiteY52" fmla="*/ 1005900 h 1423911"/>
              <a:gd name="connsiteX53" fmla="*/ 2364377 w 4419031"/>
              <a:gd name="connsiteY53" fmla="*/ 979774 h 1423911"/>
              <a:gd name="connsiteX54" fmla="*/ 2495006 w 4419031"/>
              <a:gd name="connsiteY54" fmla="*/ 901397 h 1423911"/>
              <a:gd name="connsiteX55" fmla="*/ 2821577 w 4419031"/>
              <a:gd name="connsiteY55" fmla="*/ 836082 h 1423911"/>
              <a:gd name="connsiteX56" fmla="*/ 3017520 w 4419031"/>
              <a:gd name="connsiteY56" fmla="*/ 770768 h 1423911"/>
              <a:gd name="connsiteX57" fmla="*/ 2704011 w 4419031"/>
              <a:gd name="connsiteY57" fmla="*/ 718517 h 1423911"/>
              <a:gd name="connsiteX58" fmla="*/ 3252651 w 4419031"/>
              <a:gd name="connsiteY58" fmla="*/ 705454 h 1423911"/>
              <a:gd name="connsiteX59" fmla="*/ 3383280 w 4419031"/>
              <a:gd name="connsiteY59" fmla="*/ 653202 h 1423911"/>
              <a:gd name="connsiteX60" fmla="*/ 3448594 w 4419031"/>
              <a:gd name="connsiteY60" fmla="*/ 640140 h 1423911"/>
              <a:gd name="connsiteX61" fmla="*/ 3631474 w 4419031"/>
              <a:gd name="connsiteY61" fmla="*/ 614014 h 1423911"/>
              <a:gd name="connsiteX62" fmla="*/ 3592286 w 4419031"/>
              <a:gd name="connsiteY62" fmla="*/ 600951 h 1423911"/>
              <a:gd name="connsiteX63" fmla="*/ 2873828 w 4419031"/>
              <a:gd name="connsiteY63" fmla="*/ 561762 h 1423911"/>
              <a:gd name="connsiteX64" fmla="*/ 2834640 w 4419031"/>
              <a:gd name="connsiteY64" fmla="*/ 548700 h 1423911"/>
              <a:gd name="connsiteX65" fmla="*/ 2873828 w 4419031"/>
              <a:gd name="connsiteY65" fmla="*/ 522574 h 1423911"/>
              <a:gd name="connsiteX66" fmla="*/ 2704011 w 4419031"/>
              <a:gd name="connsiteY66" fmla="*/ 522574 h 1423911"/>
              <a:gd name="connsiteX67" fmla="*/ 3892731 w 4419031"/>
              <a:gd name="connsiteY67" fmla="*/ 483385 h 1423911"/>
              <a:gd name="connsiteX68" fmla="*/ 4023360 w 4419031"/>
              <a:gd name="connsiteY68" fmla="*/ 457260 h 1423911"/>
              <a:gd name="connsiteX69" fmla="*/ 4127863 w 4419031"/>
              <a:gd name="connsiteY69" fmla="*/ 431134 h 1423911"/>
              <a:gd name="connsiteX70" fmla="*/ 4167051 w 4419031"/>
              <a:gd name="connsiteY70" fmla="*/ 418071 h 1423911"/>
              <a:gd name="connsiteX71" fmla="*/ 4219303 w 4419031"/>
              <a:gd name="connsiteY71" fmla="*/ 405008 h 1423911"/>
              <a:gd name="connsiteX72" fmla="*/ 4258491 w 4419031"/>
              <a:gd name="connsiteY72" fmla="*/ 352757 h 1423911"/>
              <a:gd name="connsiteX73" fmla="*/ 4297680 w 4419031"/>
              <a:gd name="connsiteY73" fmla="*/ 339694 h 1423911"/>
              <a:gd name="connsiteX74" fmla="*/ 2521131 w 4419031"/>
              <a:gd name="connsiteY74" fmla="*/ 391945 h 1423911"/>
              <a:gd name="connsiteX75" fmla="*/ 3082834 w 4419031"/>
              <a:gd name="connsiteY75" fmla="*/ 300505 h 1423911"/>
              <a:gd name="connsiteX76" fmla="*/ 2952206 w 4419031"/>
              <a:gd name="connsiteY76" fmla="*/ 235191 h 1423911"/>
              <a:gd name="connsiteX77" fmla="*/ 2377440 w 4419031"/>
              <a:gd name="connsiteY77" fmla="*/ 222128 h 1423911"/>
              <a:gd name="connsiteX78" fmla="*/ 2272937 w 4419031"/>
              <a:gd name="connsiteY78" fmla="*/ 209065 h 1423911"/>
              <a:gd name="connsiteX79" fmla="*/ 2233748 w 4419031"/>
              <a:gd name="connsiteY79" fmla="*/ 182940 h 1423911"/>
              <a:gd name="connsiteX80" fmla="*/ 2155371 w 4419031"/>
              <a:gd name="connsiteY80" fmla="*/ 169877 h 1423911"/>
              <a:gd name="connsiteX81" fmla="*/ 1985554 w 4419031"/>
              <a:gd name="connsiteY81" fmla="*/ 104562 h 1423911"/>
              <a:gd name="connsiteX82" fmla="*/ 1867988 w 4419031"/>
              <a:gd name="connsiteY82" fmla="*/ 91500 h 1423911"/>
              <a:gd name="connsiteX83" fmla="*/ 1789611 w 4419031"/>
              <a:gd name="connsiteY83" fmla="*/ 60 h 1423911"/>
              <a:gd name="connsiteX84" fmla="*/ 1711234 w 4419031"/>
              <a:gd name="connsiteY84" fmla="*/ 65374 h 1423911"/>
              <a:gd name="connsiteX85" fmla="*/ 1698171 w 4419031"/>
              <a:gd name="connsiteY85" fmla="*/ 130688 h 1423911"/>
              <a:gd name="connsiteX86" fmla="*/ 1463040 w 4419031"/>
              <a:gd name="connsiteY86" fmla="*/ 209065 h 1423911"/>
              <a:gd name="connsiteX87" fmla="*/ 1423851 w 4419031"/>
              <a:gd name="connsiteY87" fmla="*/ 222128 h 1423911"/>
              <a:gd name="connsiteX88" fmla="*/ 1293223 w 4419031"/>
              <a:gd name="connsiteY88" fmla="*/ 235191 h 1423911"/>
              <a:gd name="connsiteX89" fmla="*/ 1254034 w 4419031"/>
              <a:gd name="connsiteY89" fmla="*/ 261317 h 1423911"/>
              <a:gd name="connsiteX90" fmla="*/ 1149531 w 4419031"/>
              <a:gd name="connsiteY90" fmla="*/ 365820 h 1423911"/>
              <a:gd name="connsiteX91" fmla="*/ 1136468 w 4419031"/>
              <a:gd name="connsiteY91" fmla="*/ 418071 h 1423911"/>
              <a:gd name="connsiteX92" fmla="*/ 1084217 w 4419031"/>
              <a:gd name="connsiteY92" fmla="*/ 483385 h 1423911"/>
              <a:gd name="connsiteX93" fmla="*/ 1071154 w 4419031"/>
              <a:gd name="connsiteY93" fmla="*/ 587888 h 1423911"/>
              <a:gd name="connsiteX94" fmla="*/ 1045028 w 4419031"/>
              <a:gd name="connsiteY94" fmla="*/ 627077 h 1423911"/>
              <a:gd name="connsiteX95" fmla="*/ 1031966 w 4419031"/>
              <a:gd name="connsiteY95" fmla="*/ 679328 h 1423911"/>
              <a:gd name="connsiteX96" fmla="*/ 1058091 w 4419031"/>
              <a:gd name="connsiteY96" fmla="*/ 1032025 h 1423911"/>
              <a:gd name="connsiteX97" fmla="*/ 1071154 w 4419031"/>
              <a:gd name="connsiteY97" fmla="*/ 1071214 h 1423911"/>
              <a:gd name="connsiteX98" fmla="*/ 1110343 w 4419031"/>
              <a:gd name="connsiteY98" fmla="*/ 1097340 h 1423911"/>
              <a:gd name="connsiteX99" fmla="*/ 1162594 w 4419031"/>
              <a:gd name="connsiteY99" fmla="*/ 1175717 h 1423911"/>
              <a:gd name="connsiteX100" fmla="*/ 1214846 w 4419031"/>
              <a:gd name="connsiteY100" fmla="*/ 1201842 h 1423911"/>
              <a:gd name="connsiteX101" fmla="*/ 1319348 w 4419031"/>
              <a:gd name="connsiteY101" fmla="*/ 1280220 h 1423911"/>
              <a:gd name="connsiteX102" fmla="*/ 1423851 w 4419031"/>
              <a:gd name="connsiteY102" fmla="*/ 1306345 h 1423911"/>
              <a:gd name="connsiteX103" fmla="*/ 1515291 w 4419031"/>
              <a:gd name="connsiteY103" fmla="*/ 1345534 h 1423911"/>
              <a:gd name="connsiteX104" fmla="*/ 1645920 w 4419031"/>
              <a:gd name="connsiteY104" fmla="*/ 1358597 h 1423911"/>
              <a:gd name="connsiteX105" fmla="*/ 1711234 w 4419031"/>
              <a:gd name="connsiteY105" fmla="*/ 1384722 h 1423911"/>
              <a:gd name="connsiteX106" fmla="*/ 1854926 w 4419031"/>
              <a:gd name="connsiteY106" fmla="*/ 1358597 h 1423911"/>
              <a:gd name="connsiteX107" fmla="*/ 1972491 w 4419031"/>
              <a:gd name="connsiteY107" fmla="*/ 1293282 h 1423911"/>
              <a:gd name="connsiteX108" fmla="*/ 2103120 w 4419031"/>
              <a:gd name="connsiteY108" fmla="*/ 1241031 h 1423911"/>
              <a:gd name="connsiteX109" fmla="*/ 2129246 w 4419031"/>
              <a:gd name="connsiteY109" fmla="*/ 1201842 h 1423911"/>
              <a:gd name="connsiteX110" fmla="*/ 2207623 w 4419031"/>
              <a:gd name="connsiteY110" fmla="*/ 1123465 h 1423911"/>
              <a:gd name="connsiteX111" fmla="*/ 2272937 w 4419031"/>
              <a:gd name="connsiteY111" fmla="*/ 1071214 h 1423911"/>
              <a:gd name="connsiteX112" fmla="*/ 2286000 w 4419031"/>
              <a:gd name="connsiteY112" fmla="*/ 953648 h 1423911"/>
              <a:gd name="connsiteX113" fmla="*/ 2312126 w 4419031"/>
              <a:gd name="connsiteY113" fmla="*/ 914460 h 1423911"/>
              <a:gd name="connsiteX114" fmla="*/ 2325188 w 4419031"/>
              <a:gd name="connsiteY114" fmla="*/ 875271 h 1423911"/>
              <a:gd name="connsiteX115" fmla="*/ 2364377 w 4419031"/>
              <a:gd name="connsiteY115" fmla="*/ 744642 h 1423911"/>
              <a:gd name="connsiteX116" fmla="*/ 2325188 w 4419031"/>
              <a:gd name="connsiteY116" fmla="*/ 535637 h 1423911"/>
              <a:gd name="connsiteX117" fmla="*/ 2286000 w 4419031"/>
              <a:gd name="connsiteY117" fmla="*/ 496448 h 1423911"/>
              <a:gd name="connsiteX118" fmla="*/ 2168434 w 4419031"/>
              <a:gd name="connsiteY118" fmla="*/ 391945 h 1423911"/>
              <a:gd name="connsiteX119" fmla="*/ 2103120 w 4419031"/>
              <a:gd name="connsiteY119" fmla="*/ 300505 h 1423911"/>
              <a:gd name="connsiteX120" fmla="*/ 2063931 w 4419031"/>
              <a:gd name="connsiteY120" fmla="*/ 287442 h 1423911"/>
              <a:gd name="connsiteX121" fmla="*/ 1972491 w 4419031"/>
              <a:gd name="connsiteY121" fmla="*/ 235191 h 1423911"/>
              <a:gd name="connsiteX122" fmla="*/ 1907177 w 4419031"/>
              <a:gd name="connsiteY122" fmla="*/ 222128 h 1423911"/>
              <a:gd name="connsiteX123" fmla="*/ 1867988 w 4419031"/>
              <a:gd name="connsiteY123" fmla="*/ 196002 h 1423911"/>
              <a:gd name="connsiteX124" fmla="*/ 1606731 w 4419031"/>
              <a:gd name="connsiteY124" fmla="*/ 182940 h 1423911"/>
              <a:gd name="connsiteX0" fmla="*/ 2077079 w 4693436"/>
              <a:gd name="connsiteY0" fmla="*/ 39248 h 1423911"/>
              <a:gd name="connsiteX1" fmla="*/ 2795536 w 4693436"/>
              <a:gd name="connsiteY1" fmla="*/ 65374 h 1423911"/>
              <a:gd name="connsiteX2" fmla="*/ 1397811 w 4693436"/>
              <a:gd name="connsiteY2" fmla="*/ 52311 h 1423911"/>
              <a:gd name="connsiteX3" fmla="*/ 1358622 w 4693436"/>
              <a:gd name="connsiteY3" fmla="*/ 78437 h 1423911"/>
              <a:gd name="connsiteX4" fmla="*/ 1123491 w 4693436"/>
              <a:gd name="connsiteY4" fmla="*/ 91500 h 1423911"/>
              <a:gd name="connsiteX5" fmla="*/ 992862 w 4693436"/>
              <a:gd name="connsiteY5" fmla="*/ 104562 h 1423911"/>
              <a:gd name="connsiteX6" fmla="*/ 1345559 w 4693436"/>
              <a:gd name="connsiteY6" fmla="*/ 143751 h 1423911"/>
              <a:gd name="connsiteX7" fmla="*/ 1423936 w 4693436"/>
              <a:gd name="connsiteY7" fmla="*/ 196002 h 1423911"/>
              <a:gd name="connsiteX8" fmla="*/ 1580691 w 4693436"/>
              <a:gd name="connsiteY8" fmla="*/ 209065 h 1423911"/>
              <a:gd name="connsiteX9" fmla="*/ 1554565 w 4693436"/>
              <a:gd name="connsiteY9" fmla="*/ 248254 h 1423911"/>
              <a:gd name="connsiteX10" fmla="*/ 1489251 w 4693436"/>
              <a:gd name="connsiteY10" fmla="*/ 261317 h 1423911"/>
              <a:gd name="connsiteX11" fmla="*/ 1149616 w 4693436"/>
              <a:gd name="connsiteY11" fmla="*/ 274380 h 1423911"/>
              <a:gd name="connsiteX12" fmla="*/ 1241056 w 4693436"/>
              <a:gd name="connsiteY12" fmla="*/ 313568 h 1423911"/>
              <a:gd name="connsiteX13" fmla="*/ 1280245 w 4693436"/>
              <a:gd name="connsiteY13" fmla="*/ 339694 h 1423911"/>
              <a:gd name="connsiteX14" fmla="*/ 1371685 w 4693436"/>
              <a:gd name="connsiteY14" fmla="*/ 391945 h 1423911"/>
              <a:gd name="connsiteX15" fmla="*/ 1345559 w 4693436"/>
              <a:gd name="connsiteY15" fmla="*/ 457260 h 1423911"/>
              <a:gd name="connsiteX16" fmla="*/ 992862 w 4693436"/>
              <a:gd name="connsiteY16" fmla="*/ 470322 h 1423911"/>
              <a:gd name="connsiteX17" fmla="*/ 809982 w 4693436"/>
              <a:gd name="connsiteY17" fmla="*/ 522574 h 1423911"/>
              <a:gd name="connsiteX18" fmla="*/ 940611 w 4693436"/>
              <a:gd name="connsiteY18" fmla="*/ 587888 h 1423911"/>
              <a:gd name="connsiteX19" fmla="*/ 979799 w 4693436"/>
              <a:gd name="connsiteY19" fmla="*/ 627077 h 1423911"/>
              <a:gd name="connsiteX20" fmla="*/ 1123491 w 4693436"/>
              <a:gd name="connsiteY20" fmla="*/ 705454 h 1423911"/>
              <a:gd name="connsiteX21" fmla="*/ 1227993 w 4693436"/>
              <a:gd name="connsiteY21" fmla="*/ 770768 h 1423911"/>
              <a:gd name="connsiteX22" fmla="*/ 1110428 w 4693436"/>
              <a:gd name="connsiteY22" fmla="*/ 823020 h 1423911"/>
              <a:gd name="connsiteX23" fmla="*/ 862233 w 4693436"/>
              <a:gd name="connsiteY23" fmla="*/ 888334 h 1423911"/>
              <a:gd name="connsiteX24" fmla="*/ 679353 w 4693436"/>
              <a:gd name="connsiteY24" fmla="*/ 940585 h 1423911"/>
              <a:gd name="connsiteX25" fmla="*/ 85 w 4693436"/>
              <a:gd name="connsiteY25" fmla="*/ 992837 h 1423911"/>
              <a:gd name="connsiteX26" fmla="*/ 548725 w 4693436"/>
              <a:gd name="connsiteY26" fmla="*/ 1018962 h 1423911"/>
              <a:gd name="connsiteX27" fmla="*/ 457285 w 4693436"/>
              <a:gd name="connsiteY27" fmla="*/ 1058151 h 1423911"/>
              <a:gd name="connsiteX28" fmla="*/ 365845 w 4693436"/>
              <a:gd name="connsiteY28" fmla="*/ 1084277 h 1423911"/>
              <a:gd name="connsiteX29" fmla="*/ 326656 w 4693436"/>
              <a:gd name="connsiteY29" fmla="*/ 1097340 h 1423911"/>
              <a:gd name="connsiteX30" fmla="*/ 274405 w 4693436"/>
              <a:gd name="connsiteY30" fmla="*/ 1110402 h 1423911"/>
              <a:gd name="connsiteX31" fmla="*/ 966736 w 4693436"/>
              <a:gd name="connsiteY31" fmla="*/ 1149591 h 1423911"/>
              <a:gd name="connsiteX32" fmla="*/ 770793 w 4693436"/>
              <a:gd name="connsiteY32" fmla="*/ 1162654 h 1423911"/>
              <a:gd name="connsiteX33" fmla="*/ 718542 w 4693436"/>
              <a:gd name="connsiteY33" fmla="*/ 1188780 h 1423911"/>
              <a:gd name="connsiteX34" fmla="*/ 666291 w 4693436"/>
              <a:gd name="connsiteY34" fmla="*/ 1201842 h 1423911"/>
              <a:gd name="connsiteX35" fmla="*/ 1214931 w 4693436"/>
              <a:gd name="connsiteY35" fmla="*/ 1214905 h 1423911"/>
              <a:gd name="connsiteX36" fmla="*/ 1149616 w 4693436"/>
              <a:gd name="connsiteY36" fmla="*/ 1254094 h 1423911"/>
              <a:gd name="connsiteX37" fmla="*/ 1018988 w 4693436"/>
              <a:gd name="connsiteY37" fmla="*/ 1293282 h 1423911"/>
              <a:gd name="connsiteX38" fmla="*/ 1058176 w 4693436"/>
              <a:gd name="connsiteY38" fmla="*/ 1306345 h 1423911"/>
              <a:gd name="connsiteX39" fmla="*/ 1541502 w 4693436"/>
              <a:gd name="connsiteY39" fmla="*/ 1358597 h 1423911"/>
              <a:gd name="connsiteX40" fmla="*/ 1659068 w 4693436"/>
              <a:gd name="connsiteY40" fmla="*/ 1384722 h 1423911"/>
              <a:gd name="connsiteX41" fmla="*/ 1776633 w 4693436"/>
              <a:gd name="connsiteY41" fmla="*/ 1423911 h 1423911"/>
              <a:gd name="connsiteX42" fmla="*/ 2769411 w 4693436"/>
              <a:gd name="connsiteY42" fmla="*/ 1384722 h 1423911"/>
              <a:gd name="connsiteX43" fmla="*/ 2351399 w 4693436"/>
              <a:gd name="connsiteY43" fmla="*/ 1345534 h 1423911"/>
              <a:gd name="connsiteX44" fmla="*/ 2312211 w 4693436"/>
              <a:gd name="connsiteY44" fmla="*/ 1319408 h 1423911"/>
              <a:gd name="connsiteX45" fmla="*/ 2429776 w 4693436"/>
              <a:gd name="connsiteY45" fmla="*/ 1306345 h 1423911"/>
              <a:gd name="connsiteX46" fmla="*/ 2704096 w 4693436"/>
              <a:gd name="connsiteY46" fmla="*/ 1254094 h 1423911"/>
              <a:gd name="connsiteX47" fmla="*/ 2756348 w 4693436"/>
              <a:gd name="connsiteY47" fmla="*/ 1214905 h 1423911"/>
              <a:gd name="connsiteX48" fmla="*/ 2952291 w 4693436"/>
              <a:gd name="connsiteY48" fmla="*/ 1123465 h 1423911"/>
              <a:gd name="connsiteX49" fmla="*/ 3043731 w 4693436"/>
              <a:gd name="connsiteY49" fmla="*/ 1097340 h 1423911"/>
              <a:gd name="connsiteX50" fmla="*/ 3122108 w 4693436"/>
              <a:gd name="connsiteY50" fmla="*/ 1071214 h 1423911"/>
              <a:gd name="connsiteX51" fmla="*/ 2730222 w 4693436"/>
              <a:gd name="connsiteY51" fmla="*/ 1032025 h 1423911"/>
              <a:gd name="connsiteX52" fmla="*/ 2691033 w 4693436"/>
              <a:gd name="connsiteY52" fmla="*/ 1005900 h 1423911"/>
              <a:gd name="connsiteX53" fmla="*/ 2638782 w 4693436"/>
              <a:gd name="connsiteY53" fmla="*/ 979774 h 1423911"/>
              <a:gd name="connsiteX54" fmla="*/ 2769411 w 4693436"/>
              <a:gd name="connsiteY54" fmla="*/ 901397 h 1423911"/>
              <a:gd name="connsiteX55" fmla="*/ 3095982 w 4693436"/>
              <a:gd name="connsiteY55" fmla="*/ 836082 h 1423911"/>
              <a:gd name="connsiteX56" fmla="*/ 3291925 w 4693436"/>
              <a:gd name="connsiteY56" fmla="*/ 770768 h 1423911"/>
              <a:gd name="connsiteX57" fmla="*/ 2978416 w 4693436"/>
              <a:gd name="connsiteY57" fmla="*/ 718517 h 1423911"/>
              <a:gd name="connsiteX58" fmla="*/ 3527056 w 4693436"/>
              <a:gd name="connsiteY58" fmla="*/ 705454 h 1423911"/>
              <a:gd name="connsiteX59" fmla="*/ 3657685 w 4693436"/>
              <a:gd name="connsiteY59" fmla="*/ 653202 h 1423911"/>
              <a:gd name="connsiteX60" fmla="*/ 3722999 w 4693436"/>
              <a:gd name="connsiteY60" fmla="*/ 640140 h 1423911"/>
              <a:gd name="connsiteX61" fmla="*/ 3905879 w 4693436"/>
              <a:gd name="connsiteY61" fmla="*/ 614014 h 1423911"/>
              <a:gd name="connsiteX62" fmla="*/ 3866691 w 4693436"/>
              <a:gd name="connsiteY62" fmla="*/ 600951 h 1423911"/>
              <a:gd name="connsiteX63" fmla="*/ 3148233 w 4693436"/>
              <a:gd name="connsiteY63" fmla="*/ 561762 h 1423911"/>
              <a:gd name="connsiteX64" fmla="*/ 3109045 w 4693436"/>
              <a:gd name="connsiteY64" fmla="*/ 548700 h 1423911"/>
              <a:gd name="connsiteX65" fmla="*/ 3148233 w 4693436"/>
              <a:gd name="connsiteY65" fmla="*/ 522574 h 1423911"/>
              <a:gd name="connsiteX66" fmla="*/ 2978416 w 4693436"/>
              <a:gd name="connsiteY66" fmla="*/ 522574 h 1423911"/>
              <a:gd name="connsiteX67" fmla="*/ 4167136 w 4693436"/>
              <a:gd name="connsiteY67" fmla="*/ 483385 h 1423911"/>
              <a:gd name="connsiteX68" fmla="*/ 4297765 w 4693436"/>
              <a:gd name="connsiteY68" fmla="*/ 457260 h 1423911"/>
              <a:gd name="connsiteX69" fmla="*/ 4402268 w 4693436"/>
              <a:gd name="connsiteY69" fmla="*/ 431134 h 1423911"/>
              <a:gd name="connsiteX70" fmla="*/ 4441456 w 4693436"/>
              <a:gd name="connsiteY70" fmla="*/ 418071 h 1423911"/>
              <a:gd name="connsiteX71" fmla="*/ 4493708 w 4693436"/>
              <a:gd name="connsiteY71" fmla="*/ 405008 h 1423911"/>
              <a:gd name="connsiteX72" fmla="*/ 4532896 w 4693436"/>
              <a:gd name="connsiteY72" fmla="*/ 352757 h 1423911"/>
              <a:gd name="connsiteX73" fmla="*/ 4572085 w 4693436"/>
              <a:gd name="connsiteY73" fmla="*/ 339694 h 1423911"/>
              <a:gd name="connsiteX74" fmla="*/ 2795536 w 4693436"/>
              <a:gd name="connsiteY74" fmla="*/ 391945 h 1423911"/>
              <a:gd name="connsiteX75" fmla="*/ 3357239 w 4693436"/>
              <a:gd name="connsiteY75" fmla="*/ 300505 h 1423911"/>
              <a:gd name="connsiteX76" fmla="*/ 3226611 w 4693436"/>
              <a:gd name="connsiteY76" fmla="*/ 235191 h 1423911"/>
              <a:gd name="connsiteX77" fmla="*/ 2651845 w 4693436"/>
              <a:gd name="connsiteY77" fmla="*/ 222128 h 1423911"/>
              <a:gd name="connsiteX78" fmla="*/ 2547342 w 4693436"/>
              <a:gd name="connsiteY78" fmla="*/ 209065 h 1423911"/>
              <a:gd name="connsiteX79" fmla="*/ 2508153 w 4693436"/>
              <a:gd name="connsiteY79" fmla="*/ 182940 h 1423911"/>
              <a:gd name="connsiteX80" fmla="*/ 2429776 w 4693436"/>
              <a:gd name="connsiteY80" fmla="*/ 169877 h 1423911"/>
              <a:gd name="connsiteX81" fmla="*/ 2259959 w 4693436"/>
              <a:gd name="connsiteY81" fmla="*/ 104562 h 1423911"/>
              <a:gd name="connsiteX82" fmla="*/ 2142393 w 4693436"/>
              <a:gd name="connsiteY82" fmla="*/ 91500 h 1423911"/>
              <a:gd name="connsiteX83" fmla="*/ 2064016 w 4693436"/>
              <a:gd name="connsiteY83" fmla="*/ 60 h 1423911"/>
              <a:gd name="connsiteX84" fmla="*/ 1985639 w 4693436"/>
              <a:gd name="connsiteY84" fmla="*/ 65374 h 1423911"/>
              <a:gd name="connsiteX85" fmla="*/ 1972576 w 4693436"/>
              <a:gd name="connsiteY85" fmla="*/ 130688 h 1423911"/>
              <a:gd name="connsiteX86" fmla="*/ 1737445 w 4693436"/>
              <a:gd name="connsiteY86" fmla="*/ 209065 h 1423911"/>
              <a:gd name="connsiteX87" fmla="*/ 1698256 w 4693436"/>
              <a:gd name="connsiteY87" fmla="*/ 222128 h 1423911"/>
              <a:gd name="connsiteX88" fmla="*/ 1567628 w 4693436"/>
              <a:gd name="connsiteY88" fmla="*/ 235191 h 1423911"/>
              <a:gd name="connsiteX89" fmla="*/ 1528439 w 4693436"/>
              <a:gd name="connsiteY89" fmla="*/ 261317 h 1423911"/>
              <a:gd name="connsiteX90" fmla="*/ 1423936 w 4693436"/>
              <a:gd name="connsiteY90" fmla="*/ 365820 h 1423911"/>
              <a:gd name="connsiteX91" fmla="*/ 1410873 w 4693436"/>
              <a:gd name="connsiteY91" fmla="*/ 418071 h 1423911"/>
              <a:gd name="connsiteX92" fmla="*/ 1358622 w 4693436"/>
              <a:gd name="connsiteY92" fmla="*/ 483385 h 1423911"/>
              <a:gd name="connsiteX93" fmla="*/ 1345559 w 4693436"/>
              <a:gd name="connsiteY93" fmla="*/ 587888 h 1423911"/>
              <a:gd name="connsiteX94" fmla="*/ 1319433 w 4693436"/>
              <a:gd name="connsiteY94" fmla="*/ 627077 h 1423911"/>
              <a:gd name="connsiteX95" fmla="*/ 1306371 w 4693436"/>
              <a:gd name="connsiteY95" fmla="*/ 679328 h 1423911"/>
              <a:gd name="connsiteX96" fmla="*/ 1332496 w 4693436"/>
              <a:gd name="connsiteY96" fmla="*/ 1032025 h 1423911"/>
              <a:gd name="connsiteX97" fmla="*/ 1345559 w 4693436"/>
              <a:gd name="connsiteY97" fmla="*/ 1071214 h 1423911"/>
              <a:gd name="connsiteX98" fmla="*/ 1384748 w 4693436"/>
              <a:gd name="connsiteY98" fmla="*/ 1097340 h 1423911"/>
              <a:gd name="connsiteX99" fmla="*/ 1436999 w 4693436"/>
              <a:gd name="connsiteY99" fmla="*/ 1175717 h 1423911"/>
              <a:gd name="connsiteX100" fmla="*/ 1489251 w 4693436"/>
              <a:gd name="connsiteY100" fmla="*/ 1201842 h 1423911"/>
              <a:gd name="connsiteX101" fmla="*/ 1593753 w 4693436"/>
              <a:gd name="connsiteY101" fmla="*/ 1280220 h 1423911"/>
              <a:gd name="connsiteX102" fmla="*/ 1698256 w 4693436"/>
              <a:gd name="connsiteY102" fmla="*/ 1306345 h 1423911"/>
              <a:gd name="connsiteX103" fmla="*/ 1789696 w 4693436"/>
              <a:gd name="connsiteY103" fmla="*/ 1345534 h 1423911"/>
              <a:gd name="connsiteX104" fmla="*/ 1920325 w 4693436"/>
              <a:gd name="connsiteY104" fmla="*/ 1358597 h 1423911"/>
              <a:gd name="connsiteX105" fmla="*/ 1985639 w 4693436"/>
              <a:gd name="connsiteY105" fmla="*/ 1384722 h 1423911"/>
              <a:gd name="connsiteX106" fmla="*/ 2129331 w 4693436"/>
              <a:gd name="connsiteY106" fmla="*/ 1358597 h 1423911"/>
              <a:gd name="connsiteX107" fmla="*/ 2246896 w 4693436"/>
              <a:gd name="connsiteY107" fmla="*/ 1293282 h 1423911"/>
              <a:gd name="connsiteX108" fmla="*/ 2377525 w 4693436"/>
              <a:gd name="connsiteY108" fmla="*/ 1241031 h 1423911"/>
              <a:gd name="connsiteX109" fmla="*/ 2403651 w 4693436"/>
              <a:gd name="connsiteY109" fmla="*/ 1201842 h 1423911"/>
              <a:gd name="connsiteX110" fmla="*/ 2482028 w 4693436"/>
              <a:gd name="connsiteY110" fmla="*/ 1123465 h 1423911"/>
              <a:gd name="connsiteX111" fmla="*/ 2547342 w 4693436"/>
              <a:gd name="connsiteY111" fmla="*/ 1071214 h 1423911"/>
              <a:gd name="connsiteX112" fmla="*/ 2560405 w 4693436"/>
              <a:gd name="connsiteY112" fmla="*/ 953648 h 1423911"/>
              <a:gd name="connsiteX113" fmla="*/ 2586531 w 4693436"/>
              <a:gd name="connsiteY113" fmla="*/ 914460 h 1423911"/>
              <a:gd name="connsiteX114" fmla="*/ 2599593 w 4693436"/>
              <a:gd name="connsiteY114" fmla="*/ 875271 h 1423911"/>
              <a:gd name="connsiteX115" fmla="*/ 2638782 w 4693436"/>
              <a:gd name="connsiteY115" fmla="*/ 744642 h 1423911"/>
              <a:gd name="connsiteX116" fmla="*/ 2599593 w 4693436"/>
              <a:gd name="connsiteY116" fmla="*/ 535637 h 1423911"/>
              <a:gd name="connsiteX117" fmla="*/ 2560405 w 4693436"/>
              <a:gd name="connsiteY117" fmla="*/ 496448 h 1423911"/>
              <a:gd name="connsiteX118" fmla="*/ 2442839 w 4693436"/>
              <a:gd name="connsiteY118" fmla="*/ 391945 h 1423911"/>
              <a:gd name="connsiteX119" fmla="*/ 2377525 w 4693436"/>
              <a:gd name="connsiteY119" fmla="*/ 300505 h 1423911"/>
              <a:gd name="connsiteX120" fmla="*/ 2338336 w 4693436"/>
              <a:gd name="connsiteY120" fmla="*/ 287442 h 1423911"/>
              <a:gd name="connsiteX121" fmla="*/ 2246896 w 4693436"/>
              <a:gd name="connsiteY121" fmla="*/ 235191 h 1423911"/>
              <a:gd name="connsiteX122" fmla="*/ 2181582 w 4693436"/>
              <a:gd name="connsiteY122" fmla="*/ 222128 h 1423911"/>
              <a:gd name="connsiteX123" fmla="*/ 2142393 w 4693436"/>
              <a:gd name="connsiteY123" fmla="*/ 196002 h 1423911"/>
              <a:gd name="connsiteX124" fmla="*/ 1881136 w 4693436"/>
              <a:gd name="connsiteY124" fmla="*/ 182940 h 1423911"/>
              <a:gd name="connsiteX0" fmla="*/ 2077079 w 4693436"/>
              <a:gd name="connsiteY0" fmla="*/ 39248 h 1423911"/>
              <a:gd name="connsiteX1" fmla="*/ 2795536 w 4693436"/>
              <a:gd name="connsiteY1" fmla="*/ 65374 h 1423911"/>
              <a:gd name="connsiteX2" fmla="*/ 1397811 w 4693436"/>
              <a:gd name="connsiteY2" fmla="*/ 52311 h 1423911"/>
              <a:gd name="connsiteX3" fmla="*/ 1358622 w 4693436"/>
              <a:gd name="connsiteY3" fmla="*/ 78437 h 1423911"/>
              <a:gd name="connsiteX4" fmla="*/ 1123491 w 4693436"/>
              <a:gd name="connsiteY4" fmla="*/ 91500 h 1423911"/>
              <a:gd name="connsiteX5" fmla="*/ 992862 w 4693436"/>
              <a:gd name="connsiteY5" fmla="*/ 104562 h 1423911"/>
              <a:gd name="connsiteX6" fmla="*/ 1345559 w 4693436"/>
              <a:gd name="connsiteY6" fmla="*/ 143751 h 1423911"/>
              <a:gd name="connsiteX7" fmla="*/ 1423936 w 4693436"/>
              <a:gd name="connsiteY7" fmla="*/ 196002 h 1423911"/>
              <a:gd name="connsiteX8" fmla="*/ 1580691 w 4693436"/>
              <a:gd name="connsiteY8" fmla="*/ 209065 h 1423911"/>
              <a:gd name="connsiteX9" fmla="*/ 1554565 w 4693436"/>
              <a:gd name="connsiteY9" fmla="*/ 248254 h 1423911"/>
              <a:gd name="connsiteX10" fmla="*/ 1489251 w 4693436"/>
              <a:gd name="connsiteY10" fmla="*/ 261317 h 1423911"/>
              <a:gd name="connsiteX11" fmla="*/ 1149616 w 4693436"/>
              <a:gd name="connsiteY11" fmla="*/ 274380 h 1423911"/>
              <a:gd name="connsiteX12" fmla="*/ 1241056 w 4693436"/>
              <a:gd name="connsiteY12" fmla="*/ 313568 h 1423911"/>
              <a:gd name="connsiteX13" fmla="*/ 1280245 w 4693436"/>
              <a:gd name="connsiteY13" fmla="*/ 339694 h 1423911"/>
              <a:gd name="connsiteX14" fmla="*/ 1371685 w 4693436"/>
              <a:gd name="connsiteY14" fmla="*/ 391945 h 1423911"/>
              <a:gd name="connsiteX15" fmla="*/ 1345559 w 4693436"/>
              <a:gd name="connsiteY15" fmla="*/ 457260 h 1423911"/>
              <a:gd name="connsiteX16" fmla="*/ 992862 w 4693436"/>
              <a:gd name="connsiteY16" fmla="*/ 470322 h 1423911"/>
              <a:gd name="connsiteX17" fmla="*/ 809982 w 4693436"/>
              <a:gd name="connsiteY17" fmla="*/ 522574 h 1423911"/>
              <a:gd name="connsiteX18" fmla="*/ 940611 w 4693436"/>
              <a:gd name="connsiteY18" fmla="*/ 587888 h 1423911"/>
              <a:gd name="connsiteX19" fmla="*/ 156839 w 4693436"/>
              <a:gd name="connsiteY19" fmla="*/ 653203 h 1423911"/>
              <a:gd name="connsiteX20" fmla="*/ 1123491 w 4693436"/>
              <a:gd name="connsiteY20" fmla="*/ 705454 h 1423911"/>
              <a:gd name="connsiteX21" fmla="*/ 1227993 w 4693436"/>
              <a:gd name="connsiteY21" fmla="*/ 770768 h 1423911"/>
              <a:gd name="connsiteX22" fmla="*/ 1110428 w 4693436"/>
              <a:gd name="connsiteY22" fmla="*/ 823020 h 1423911"/>
              <a:gd name="connsiteX23" fmla="*/ 862233 w 4693436"/>
              <a:gd name="connsiteY23" fmla="*/ 888334 h 1423911"/>
              <a:gd name="connsiteX24" fmla="*/ 679353 w 4693436"/>
              <a:gd name="connsiteY24" fmla="*/ 940585 h 1423911"/>
              <a:gd name="connsiteX25" fmla="*/ 85 w 4693436"/>
              <a:gd name="connsiteY25" fmla="*/ 992837 h 1423911"/>
              <a:gd name="connsiteX26" fmla="*/ 548725 w 4693436"/>
              <a:gd name="connsiteY26" fmla="*/ 1018962 h 1423911"/>
              <a:gd name="connsiteX27" fmla="*/ 457285 w 4693436"/>
              <a:gd name="connsiteY27" fmla="*/ 1058151 h 1423911"/>
              <a:gd name="connsiteX28" fmla="*/ 365845 w 4693436"/>
              <a:gd name="connsiteY28" fmla="*/ 1084277 h 1423911"/>
              <a:gd name="connsiteX29" fmla="*/ 326656 w 4693436"/>
              <a:gd name="connsiteY29" fmla="*/ 1097340 h 1423911"/>
              <a:gd name="connsiteX30" fmla="*/ 274405 w 4693436"/>
              <a:gd name="connsiteY30" fmla="*/ 1110402 h 1423911"/>
              <a:gd name="connsiteX31" fmla="*/ 966736 w 4693436"/>
              <a:gd name="connsiteY31" fmla="*/ 1149591 h 1423911"/>
              <a:gd name="connsiteX32" fmla="*/ 770793 w 4693436"/>
              <a:gd name="connsiteY32" fmla="*/ 1162654 h 1423911"/>
              <a:gd name="connsiteX33" fmla="*/ 718542 w 4693436"/>
              <a:gd name="connsiteY33" fmla="*/ 1188780 h 1423911"/>
              <a:gd name="connsiteX34" fmla="*/ 666291 w 4693436"/>
              <a:gd name="connsiteY34" fmla="*/ 1201842 h 1423911"/>
              <a:gd name="connsiteX35" fmla="*/ 1214931 w 4693436"/>
              <a:gd name="connsiteY35" fmla="*/ 1214905 h 1423911"/>
              <a:gd name="connsiteX36" fmla="*/ 1149616 w 4693436"/>
              <a:gd name="connsiteY36" fmla="*/ 1254094 h 1423911"/>
              <a:gd name="connsiteX37" fmla="*/ 1018988 w 4693436"/>
              <a:gd name="connsiteY37" fmla="*/ 1293282 h 1423911"/>
              <a:gd name="connsiteX38" fmla="*/ 1058176 w 4693436"/>
              <a:gd name="connsiteY38" fmla="*/ 1306345 h 1423911"/>
              <a:gd name="connsiteX39" fmla="*/ 1541502 w 4693436"/>
              <a:gd name="connsiteY39" fmla="*/ 1358597 h 1423911"/>
              <a:gd name="connsiteX40" fmla="*/ 1659068 w 4693436"/>
              <a:gd name="connsiteY40" fmla="*/ 1384722 h 1423911"/>
              <a:gd name="connsiteX41" fmla="*/ 1776633 w 4693436"/>
              <a:gd name="connsiteY41" fmla="*/ 1423911 h 1423911"/>
              <a:gd name="connsiteX42" fmla="*/ 2769411 w 4693436"/>
              <a:gd name="connsiteY42" fmla="*/ 1384722 h 1423911"/>
              <a:gd name="connsiteX43" fmla="*/ 2351399 w 4693436"/>
              <a:gd name="connsiteY43" fmla="*/ 1345534 h 1423911"/>
              <a:gd name="connsiteX44" fmla="*/ 2312211 w 4693436"/>
              <a:gd name="connsiteY44" fmla="*/ 1319408 h 1423911"/>
              <a:gd name="connsiteX45" fmla="*/ 2429776 w 4693436"/>
              <a:gd name="connsiteY45" fmla="*/ 1306345 h 1423911"/>
              <a:gd name="connsiteX46" fmla="*/ 2704096 w 4693436"/>
              <a:gd name="connsiteY46" fmla="*/ 1254094 h 1423911"/>
              <a:gd name="connsiteX47" fmla="*/ 2756348 w 4693436"/>
              <a:gd name="connsiteY47" fmla="*/ 1214905 h 1423911"/>
              <a:gd name="connsiteX48" fmla="*/ 2952291 w 4693436"/>
              <a:gd name="connsiteY48" fmla="*/ 1123465 h 1423911"/>
              <a:gd name="connsiteX49" fmla="*/ 3043731 w 4693436"/>
              <a:gd name="connsiteY49" fmla="*/ 1097340 h 1423911"/>
              <a:gd name="connsiteX50" fmla="*/ 3122108 w 4693436"/>
              <a:gd name="connsiteY50" fmla="*/ 1071214 h 1423911"/>
              <a:gd name="connsiteX51" fmla="*/ 2730222 w 4693436"/>
              <a:gd name="connsiteY51" fmla="*/ 1032025 h 1423911"/>
              <a:gd name="connsiteX52" fmla="*/ 2691033 w 4693436"/>
              <a:gd name="connsiteY52" fmla="*/ 1005900 h 1423911"/>
              <a:gd name="connsiteX53" fmla="*/ 2638782 w 4693436"/>
              <a:gd name="connsiteY53" fmla="*/ 979774 h 1423911"/>
              <a:gd name="connsiteX54" fmla="*/ 2769411 w 4693436"/>
              <a:gd name="connsiteY54" fmla="*/ 901397 h 1423911"/>
              <a:gd name="connsiteX55" fmla="*/ 3095982 w 4693436"/>
              <a:gd name="connsiteY55" fmla="*/ 836082 h 1423911"/>
              <a:gd name="connsiteX56" fmla="*/ 3291925 w 4693436"/>
              <a:gd name="connsiteY56" fmla="*/ 770768 h 1423911"/>
              <a:gd name="connsiteX57" fmla="*/ 2978416 w 4693436"/>
              <a:gd name="connsiteY57" fmla="*/ 718517 h 1423911"/>
              <a:gd name="connsiteX58" fmla="*/ 3527056 w 4693436"/>
              <a:gd name="connsiteY58" fmla="*/ 705454 h 1423911"/>
              <a:gd name="connsiteX59" fmla="*/ 3657685 w 4693436"/>
              <a:gd name="connsiteY59" fmla="*/ 653202 h 1423911"/>
              <a:gd name="connsiteX60" fmla="*/ 3722999 w 4693436"/>
              <a:gd name="connsiteY60" fmla="*/ 640140 h 1423911"/>
              <a:gd name="connsiteX61" fmla="*/ 3905879 w 4693436"/>
              <a:gd name="connsiteY61" fmla="*/ 614014 h 1423911"/>
              <a:gd name="connsiteX62" fmla="*/ 3866691 w 4693436"/>
              <a:gd name="connsiteY62" fmla="*/ 600951 h 1423911"/>
              <a:gd name="connsiteX63" fmla="*/ 3148233 w 4693436"/>
              <a:gd name="connsiteY63" fmla="*/ 561762 h 1423911"/>
              <a:gd name="connsiteX64" fmla="*/ 3109045 w 4693436"/>
              <a:gd name="connsiteY64" fmla="*/ 548700 h 1423911"/>
              <a:gd name="connsiteX65" fmla="*/ 3148233 w 4693436"/>
              <a:gd name="connsiteY65" fmla="*/ 522574 h 1423911"/>
              <a:gd name="connsiteX66" fmla="*/ 2978416 w 4693436"/>
              <a:gd name="connsiteY66" fmla="*/ 522574 h 1423911"/>
              <a:gd name="connsiteX67" fmla="*/ 4167136 w 4693436"/>
              <a:gd name="connsiteY67" fmla="*/ 483385 h 1423911"/>
              <a:gd name="connsiteX68" fmla="*/ 4297765 w 4693436"/>
              <a:gd name="connsiteY68" fmla="*/ 457260 h 1423911"/>
              <a:gd name="connsiteX69" fmla="*/ 4402268 w 4693436"/>
              <a:gd name="connsiteY69" fmla="*/ 431134 h 1423911"/>
              <a:gd name="connsiteX70" fmla="*/ 4441456 w 4693436"/>
              <a:gd name="connsiteY70" fmla="*/ 418071 h 1423911"/>
              <a:gd name="connsiteX71" fmla="*/ 4493708 w 4693436"/>
              <a:gd name="connsiteY71" fmla="*/ 405008 h 1423911"/>
              <a:gd name="connsiteX72" fmla="*/ 4532896 w 4693436"/>
              <a:gd name="connsiteY72" fmla="*/ 352757 h 1423911"/>
              <a:gd name="connsiteX73" fmla="*/ 4572085 w 4693436"/>
              <a:gd name="connsiteY73" fmla="*/ 339694 h 1423911"/>
              <a:gd name="connsiteX74" fmla="*/ 2795536 w 4693436"/>
              <a:gd name="connsiteY74" fmla="*/ 391945 h 1423911"/>
              <a:gd name="connsiteX75" fmla="*/ 3357239 w 4693436"/>
              <a:gd name="connsiteY75" fmla="*/ 300505 h 1423911"/>
              <a:gd name="connsiteX76" fmla="*/ 3226611 w 4693436"/>
              <a:gd name="connsiteY76" fmla="*/ 235191 h 1423911"/>
              <a:gd name="connsiteX77" fmla="*/ 2651845 w 4693436"/>
              <a:gd name="connsiteY77" fmla="*/ 222128 h 1423911"/>
              <a:gd name="connsiteX78" fmla="*/ 2547342 w 4693436"/>
              <a:gd name="connsiteY78" fmla="*/ 209065 h 1423911"/>
              <a:gd name="connsiteX79" fmla="*/ 2508153 w 4693436"/>
              <a:gd name="connsiteY79" fmla="*/ 182940 h 1423911"/>
              <a:gd name="connsiteX80" fmla="*/ 2429776 w 4693436"/>
              <a:gd name="connsiteY80" fmla="*/ 169877 h 1423911"/>
              <a:gd name="connsiteX81" fmla="*/ 2259959 w 4693436"/>
              <a:gd name="connsiteY81" fmla="*/ 104562 h 1423911"/>
              <a:gd name="connsiteX82" fmla="*/ 2142393 w 4693436"/>
              <a:gd name="connsiteY82" fmla="*/ 91500 h 1423911"/>
              <a:gd name="connsiteX83" fmla="*/ 2064016 w 4693436"/>
              <a:gd name="connsiteY83" fmla="*/ 60 h 1423911"/>
              <a:gd name="connsiteX84" fmla="*/ 1985639 w 4693436"/>
              <a:gd name="connsiteY84" fmla="*/ 65374 h 1423911"/>
              <a:gd name="connsiteX85" fmla="*/ 1972576 w 4693436"/>
              <a:gd name="connsiteY85" fmla="*/ 130688 h 1423911"/>
              <a:gd name="connsiteX86" fmla="*/ 1737445 w 4693436"/>
              <a:gd name="connsiteY86" fmla="*/ 209065 h 1423911"/>
              <a:gd name="connsiteX87" fmla="*/ 1698256 w 4693436"/>
              <a:gd name="connsiteY87" fmla="*/ 222128 h 1423911"/>
              <a:gd name="connsiteX88" fmla="*/ 1567628 w 4693436"/>
              <a:gd name="connsiteY88" fmla="*/ 235191 h 1423911"/>
              <a:gd name="connsiteX89" fmla="*/ 1528439 w 4693436"/>
              <a:gd name="connsiteY89" fmla="*/ 261317 h 1423911"/>
              <a:gd name="connsiteX90" fmla="*/ 1423936 w 4693436"/>
              <a:gd name="connsiteY90" fmla="*/ 365820 h 1423911"/>
              <a:gd name="connsiteX91" fmla="*/ 1410873 w 4693436"/>
              <a:gd name="connsiteY91" fmla="*/ 418071 h 1423911"/>
              <a:gd name="connsiteX92" fmla="*/ 1358622 w 4693436"/>
              <a:gd name="connsiteY92" fmla="*/ 483385 h 1423911"/>
              <a:gd name="connsiteX93" fmla="*/ 1345559 w 4693436"/>
              <a:gd name="connsiteY93" fmla="*/ 587888 h 1423911"/>
              <a:gd name="connsiteX94" fmla="*/ 1319433 w 4693436"/>
              <a:gd name="connsiteY94" fmla="*/ 627077 h 1423911"/>
              <a:gd name="connsiteX95" fmla="*/ 1306371 w 4693436"/>
              <a:gd name="connsiteY95" fmla="*/ 679328 h 1423911"/>
              <a:gd name="connsiteX96" fmla="*/ 1332496 w 4693436"/>
              <a:gd name="connsiteY96" fmla="*/ 1032025 h 1423911"/>
              <a:gd name="connsiteX97" fmla="*/ 1345559 w 4693436"/>
              <a:gd name="connsiteY97" fmla="*/ 1071214 h 1423911"/>
              <a:gd name="connsiteX98" fmla="*/ 1384748 w 4693436"/>
              <a:gd name="connsiteY98" fmla="*/ 1097340 h 1423911"/>
              <a:gd name="connsiteX99" fmla="*/ 1436999 w 4693436"/>
              <a:gd name="connsiteY99" fmla="*/ 1175717 h 1423911"/>
              <a:gd name="connsiteX100" fmla="*/ 1489251 w 4693436"/>
              <a:gd name="connsiteY100" fmla="*/ 1201842 h 1423911"/>
              <a:gd name="connsiteX101" fmla="*/ 1593753 w 4693436"/>
              <a:gd name="connsiteY101" fmla="*/ 1280220 h 1423911"/>
              <a:gd name="connsiteX102" fmla="*/ 1698256 w 4693436"/>
              <a:gd name="connsiteY102" fmla="*/ 1306345 h 1423911"/>
              <a:gd name="connsiteX103" fmla="*/ 1789696 w 4693436"/>
              <a:gd name="connsiteY103" fmla="*/ 1345534 h 1423911"/>
              <a:gd name="connsiteX104" fmla="*/ 1920325 w 4693436"/>
              <a:gd name="connsiteY104" fmla="*/ 1358597 h 1423911"/>
              <a:gd name="connsiteX105" fmla="*/ 1985639 w 4693436"/>
              <a:gd name="connsiteY105" fmla="*/ 1384722 h 1423911"/>
              <a:gd name="connsiteX106" fmla="*/ 2129331 w 4693436"/>
              <a:gd name="connsiteY106" fmla="*/ 1358597 h 1423911"/>
              <a:gd name="connsiteX107" fmla="*/ 2246896 w 4693436"/>
              <a:gd name="connsiteY107" fmla="*/ 1293282 h 1423911"/>
              <a:gd name="connsiteX108" fmla="*/ 2377525 w 4693436"/>
              <a:gd name="connsiteY108" fmla="*/ 1241031 h 1423911"/>
              <a:gd name="connsiteX109" fmla="*/ 2403651 w 4693436"/>
              <a:gd name="connsiteY109" fmla="*/ 1201842 h 1423911"/>
              <a:gd name="connsiteX110" fmla="*/ 2482028 w 4693436"/>
              <a:gd name="connsiteY110" fmla="*/ 1123465 h 1423911"/>
              <a:gd name="connsiteX111" fmla="*/ 2547342 w 4693436"/>
              <a:gd name="connsiteY111" fmla="*/ 1071214 h 1423911"/>
              <a:gd name="connsiteX112" fmla="*/ 2560405 w 4693436"/>
              <a:gd name="connsiteY112" fmla="*/ 953648 h 1423911"/>
              <a:gd name="connsiteX113" fmla="*/ 2586531 w 4693436"/>
              <a:gd name="connsiteY113" fmla="*/ 914460 h 1423911"/>
              <a:gd name="connsiteX114" fmla="*/ 2599593 w 4693436"/>
              <a:gd name="connsiteY114" fmla="*/ 875271 h 1423911"/>
              <a:gd name="connsiteX115" fmla="*/ 2638782 w 4693436"/>
              <a:gd name="connsiteY115" fmla="*/ 744642 h 1423911"/>
              <a:gd name="connsiteX116" fmla="*/ 2599593 w 4693436"/>
              <a:gd name="connsiteY116" fmla="*/ 535637 h 1423911"/>
              <a:gd name="connsiteX117" fmla="*/ 2560405 w 4693436"/>
              <a:gd name="connsiteY117" fmla="*/ 496448 h 1423911"/>
              <a:gd name="connsiteX118" fmla="*/ 2442839 w 4693436"/>
              <a:gd name="connsiteY118" fmla="*/ 391945 h 1423911"/>
              <a:gd name="connsiteX119" fmla="*/ 2377525 w 4693436"/>
              <a:gd name="connsiteY119" fmla="*/ 300505 h 1423911"/>
              <a:gd name="connsiteX120" fmla="*/ 2338336 w 4693436"/>
              <a:gd name="connsiteY120" fmla="*/ 287442 h 1423911"/>
              <a:gd name="connsiteX121" fmla="*/ 2246896 w 4693436"/>
              <a:gd name="connsiteY121" fmla="*/ 235191 h 1423911"/>
              <a:gd name="connsiteX122" fmla="*/ 2181582 w 4693436"/>
              <a:gd name="connsiteY122" fmla="*/ 222128 h 1423911"/>
              <a:gd name="connsiteX123" fmla="*/ 2142393 w 4693436"/>
              <a:gd name="connsiteY123" fmla="*/ 196002 h 1423911"/>
              <a:gd name="connsiteX124" fmla="*/ 1881136 w 4693436"/>
              <a:gd name="connsiteY124" fmla="*/ 182940 h 1423911"/>
              <a:gd name="connsiteX0" fmla="*/ 2077079 w 4693436"/>
              <a:gd name="connsiteY0" fmla="*/ 39248 h 1423911"/>
              <a:gd name="connsiteX1" fmla="*/ 2795536 w 4693436"/>
              <a:gd name="connsiteY1" fmla="*/ 65374 h 1423911"/>
              <a:gd name="connsiteX2" fmla="*/ 1397811 w 4693436"/>
              <a:gd name="connsiteY2" fmla="*/ 52311 h 1423911"/>
              <a:gd name="connsiteX3" fmla="*/ 1358622 w 4693436"/>
              <a:gd name="connsiteY3" fmla="*/ 78437 h 1423911"/>
              <a:gd name="connsiteX4" fmla="*/ 1123491 w 4693436"/>
              <a:gd name="connsiteY4" fmla="*/ 91500 h 1423911"/>
              <a:gd name="connsiteX5" fmla="*/ 992862 w 4693436"/>
              <a:gd name="connsiteY5" fmla="*/ 104562 h 1423911"/>
              <a:gd name="connsiteX6" fmla="*/ 1345559 w 4693436"/>
              <a:gd name="connsiteY6" fmla="*/ 143751 h 1423911"/>
              <a:gd name="connsiteX7" fmla="*/ 1423936 w 4693436"/>
              <a:gd name="connsiteY7" fmla="*/ 196002 h 1423911"/>
              <a:gd name="connsiteX8" fmla="*/ 1580691 w 4693436"/>
              <a:gd name="connsiteY8" fmla="*/ 209065 h 1423911"/>
              <a:gd name="connsiteX9" fmla="*/ 1554565 w 4693436"/>
              <a:gd name="connsiteY9" fmla="*/ 248254 h 1423911"/>
              <a:gd name="connsiteX10" fmla="*/ 1489251 w 4693436"/>
              <a:gd name="connsiteY10" fmla="*/ 261317 h 1423911"/>
              <a:gd name="connsiteX11" fmla="*/ 1149616 w 4693436"/>
              <a:gd name="connsiteY11" fmla="*/ 274380 h 1423911"/>
              <a:gd name="connsiteX12" fmla="*/ 1241056 w 4693436"/>
              <a:gd name="connsiteY12" fmla="*/ 313568 h 1423911"/>
              <a:gd name="connsiteX13" fmla="*/ 1280245 w 4693436"/>
              <a:gd name="connsiteY13" fmla="*/ 339694 h 1423911"/>
              <a:gd name="connsiteX14" fmla="*/ 1371685 w 4693436"/>
              <a:gd name="connsiteY14" fmla="*/ 391945 h 1423911"/>
              <a:gd name="connsiteX15" fmla="*/ 1345559 w 4693436"/>
              <a:gd name="connsiteY15" fmla="*/ 457260 h 1423911"/>
              <a:gd name="connsiteX16" fmla="*/ 992862 w 4693436"/>
              <a:gd name="connsiteY16" fmla="*/ 470322 h 1423911"/>
              <a:gd name="connsiteX17" fmla="*/ 809982 w 4693436"/>
              <a:gd name="connsiteY17" fmla="*/ 522574 h 1423911"/>
              <a:gd name="connsiteX18" fmla="*/ 940611 w 4693436"/>
              <a:gd name="connsiteY18" fmla="*/ 587888 h 1423911"/>
              <a:gd name="connsiteX19" fmla="*/ 156839 w 4693436"/>
              <a:gd name="connsiteY19" fmla="*/ 653203 h 1423911"/>
              <a:gd name="connsiteX20" fmla="*/ 1123491 w 4693436"/>
              <a:gd name="connsiteY20" fmla="*/ 705454 h 1423911"/>
              <a:gd name="connsiteX21" fmla="*/ 1227993 w 4693436"/>
              <a:gd name="connsiteY21" fmla="*/ 770768 h 1423911"/>
              <a:gd name="connsiteX22" fmla="*/ 1110428 w 4693436"/>
              <a:gd name="connsiteY22" fmla="*/ 823020 h 1423911"/>
              <a:gd name="connsiteX23" fmla="*/ 862233 w 4693436"/>
              <a:gd name="connsiteY23" fmla="*/ 888334 h 1423911"/>
              <a:gd name="connsiteX24" fmla="*/ 679353 w 4693436"/>
              <a:gd name="connsiteY24" fmla="*/ 940585 h 1423911"/>
              <a:gd name="connsiteX25" fmla="*/ 85 w 4693436"/>
              <a:gd name="connsiteY25" fmla="*/ 992837 h 1423911"/>
              <a:gd name="connsiteX26" fmla="*/ 548725 w 4693436"/>
              <a:gd name="connsiteY26" fmla="*/ 1018962 h 1423911"/>
              <a:gd name="connsiteX27" fmla="*/ 457285 w 4693436"/>
              <a:gd name="connsiteY27" fmla="*/ 1058151 h 1423911"/>
              <a:gd name="connsiteX28" fmla="*/ 365845 w 4693436"/>
              <a:gd name="connsiteY28" fmla="*/ 1084277 h 1423911"/>
              <a:gd name="connsiteX29" fmla="*/ 326656 w 4693436"/>
              <a:gd name="connsiteY29" fmla="*/ 1097340 h 1423911"/>
              <a:gd name="connsiteX30" fmla="*/ 274405 w 4693436"/>
              <a:gd name="connsiteY30" fmla="*/ 1110402 h 1423911"/>
              <a:gd name="connsiteX31" fmla="*/ 966736 w 4693436"/>
              <a:gd name="connsiteY31" fmla="*/ 1149591 h 1423911"/>
              <a:gd name="connsiteX32" fmla="*/ 770793 w 4693436"/>
              <a:gd name="connsiteY32" fmla="*/ 1162654 h 1423911"/>
              <a:gd name="connsiteX33" fmla="*/ 718542 w 4693436"/>
              <a:gd name="connsiteY33" fmla="*/ 1188780 h 1423911"/>
              <a:gd name="connsiteX34" fmla="*/ 666291 w 4693436"/>
              <a:gd name="connsiteY34" fmla="*/ 1201842 h 1423911"/>
              <a:gd name="connsiteX35" fmla="*/ 1214931 w 4693436"/>
              <a:gd name="connsiteY35" fmla="*/ 1214905 h 1423911"/>
              <a:gd name="connsiteX36" fmla="*/ 1149616 w 4693436"/>
              <a:gd name="connsiteY36" fmla="*/ 1254094 h 1423911"/>
              <a:gd name="connsiteX37" fmla="*/ 1018988 w 4693436"/>
              <a:gd name="connsiteY37" fmla="*/ 1293282 h 1423911"/>
              <a:gd name="connsiteX38" fmla="*/ 1058176 w 4693436"/>
              <a:gd name="connsiteY38" fmla="*/ 1306345 h 1423911"/>
              <a:gd name="connsiteX39" fmla="*/ 1541502 w 4693436"/>
              <a:gd name="connsiteY39" fmla="*/ 1358597 h 1423911"/>
              <a:gd name="connsiteX40" fmla="*/ 1659068 w 4693436"/>
              <a:gd name="connsiteY40" fmla="*/ 1384722 h 1423911"/>
              <a:gd name="connsiteX41" fmla="*/ 1776633 w 4693436"/>
              <a:gd name="connsiteY41" fmla="*/ 1423911 h 1423911"/>
              <a:gd name="connsiteX42" fmla="*/ 2769411 w 4693436"/>
              <a:gd name="connsiteY42" fmla="*/ 1384722 h 1423911"/>
              <a:gd name="connsiteX43" fmla="*/ 2351399 w 4693436"/>
              <a:gd name="connsiteY43" fmla="*/ 1345534 h 1423911"/>
              <a:gd name="connsiteX44" fmla="*/ 2312211 w 4693436"/>
              <a:gd name="connsiteY44" fmla="*/ 1319408 h 1423911"/>
              <a:gd name="connsiteX45" fmla="*/ 2429776 w 4693436"/>
              <a:gd name="connsiteY45" fmla="*/ 1306345 h 1423911"/>
              <a:gd name="connsiteX46" fmla="*/ 2704096 w 4693436"/>
              <a:gd name="connsiteY46" fmla="*/ 1254094 h 1423911"/>
              <a:gd name="connsiteX47" fmla="*/ 3487868 w 4693436"/>
              <a:gd name="connsiteY47" fmla="*/ 1175717 h 1423911"/>
              <a:gd name="connsiteX48" fmla="*/ 2952291 w 4693436"/>
              <a:gd name="connsiteY48" fmla="*/ 1123465 h 1423911"/>
              <a:gd name="connsiteX49" fmla="*/ 3043731 w 4693436"/>
              <a:gd name="connsiteY49" fmla="*/ 1097340 h 1423911"/>
              <a:gd name="connsiteX50" fmla="*/ 3122108 w 4693436"/>
              <a:gd name="connsiteY50" fmla="*/ 1071214 h 1423911"/>
              <a:gd name="connsiteX51" fmla="*/ 2730222 w 4693436"/>
              <a:gd name="connsiteY51" fmla="*/ 1032025 h 1423911"/>
              <a:gd name="connsiteX52" fmla="*/ 2691033 w 4693436"/>
              <a:gd name="connsiteY52" fmla="*/ 1005900 h 1423911"/>
              <a:gd name="connsiteX53" fmla="*/ 2638782 w 4693436"/>
              <a:gd name="connsiteY53" fmla="*/ 979774 h 1423911"/>
              <a:gd name="connsiteX54" fmla="*/ 2769411 w 4693436"/>
              <a:gd name="connsiteY54" fmla="*/ 901397 h 1423911"/>
              <a:gd name="connsiteX55" fmla="*/ 3095982 w 4693436"/>
              <a:gd name="connsiteY55" fmla="*/ 836082 h 1423911"/>
              <a:gd name="connsiteX56" fmla="*/ 3291925 w 4693436"/>
              <a:gd name="connsiteY56" fmla="*/ 770768 h 1423911"/>
              <a:gd name="connsiteX57" fmla="*/ 2978416 w 4693436"/>
              <a:gd name="connsiteY57" fmla="*/ 718517 h 1423911"/>
              <a:gd name="connsiteX58" fmla="*/ 3527056 w 4693436"/>
              <a:gd name="connsiteY58" fmla="*/ 705454 h 1423911"/>
              <a:gd name="connsiteX59" fmla="*/ 3657685 w 4693436"/>
              <a:gd name="connsiteY59" fmla="*/ 653202 h 1423911"/>
              <a:gd name="connsiteX60" fmla="*/ 3722999 w 4693436"/>
              <a:gd name="connsiteY60" fmla="*/ 640140 h 1423911"/>
              <a:gd name="connsiteX61" fmla="*/ 3905879 w 4693436"/>
              <a:gd name="connsiteY61" fmla="*/ 614014 h 1423911"/>
              <a:gd name="connsiteX62" fmla="*/ 3866691 w 4693436"/>
              <a:gd name="connsiteY62" fmla="*/ 600951 h 1423911"/>
              <a:gd name="connsiteX63" fmla="*/ 3148233 w 4693436"/>
              <a:gd name="connsiteY63" fmla="*/ 561762 h 1423911"/>
              <a:gd name="connsiteX64" fmla="*/ 3109045 w 4693436"/>
              <a:gd name="connsiteY64" fmla="*/ 548700 h 1423911"/>
              <a:gd name="connsiteX65" fmla="*/ 3148233 w 4693436"/>
              <a:gd name="connsiteY65" fmla="*/ 522574 h 1423911"/>
              <a:gd name="connsiteX66" fmla="*/ 2978416 w 4693436"/>
              <a:gd name="connsiteY66" fmla="*/ 522574 h 1423911"/>
              <a:gd name="connsiteX67" fmla="*/ 4167136 w 4693436"/>
              <a:gd name="connsiteY67" fmla="*/ 483385 h 1423911"/>
              <a:gd name="connsiteX68" fmla="*/ 4297765 w 4693436"/>
              <a:gd name="connsiteY68" fmla="*/ 457260 h 1423911"/>
              <a:gd name="connsiteX69" fmla="*/ 4402268 w 4693436"/>
              <a:gd name="connsiteY69" fmla="*/ 431134 h 1423911"/>
              <a:gd name="connsiteX70" fmla="*/ 4441456 w 4693436"/>
              <a:gd name="connsiteY70" fmla="*/ 418071 h 1423911"/>
              <a:gd name="connsiteX71" fmla="*/ 4493708 w 4693436"/>
              <a:gd name="connsiteY71" fmla="*/ 405008 h 1423911"/>
              <a:gd name="connsiteX72" fmla="*/ 4532896 w 4693436"/>
              <a:gd name="connsiteY72" fmla="*/ 352757 h 1423911"/>
              <a:gd name="connsiteX73" fmla="*/ 4572085 w 4693436"/>
              <a:gd name="connsiteY73" fmla="*/ 339694 h 1423911"/>
              <a:gd name="connsiteX74" fmla="*/ 2795536 w 4693436"/>
              <a:gd name="connsiteY74" fmla="*/ 391945 h 1423911"/>
              <a:gd name="connsiteX75" fmla="*/ 3357239 w 4693436"/>
              <a:gd name="connsiteY75" fmla="*/ 300505 h 1423911"/>
              <a:gd name="connsiteX76" fmla="*/ 3226611 w 4693436"/>
              <a:gd name="connsiteY76" fmla="*/ 235191 h 1423911"/>
              <a:gd name="connsiteX77" fmla="*/ 2651845 w 4693436"/>
              <a:gd name="connsiteY77" fmla="*/ 222128 h 1423911"/>
              <a:gd name="connsiteX78" fmla="*/ 2547342 w 4693436"/>
              <a:gd name="connsiteY78" fmla="*/ 209065 h 1423911"/>
              <a:gd name="connsiteX79" fmla="*/ 2508153 w 4693436"/>
              <a:gd name="connsiteY79" fmla="*/ 182940 h 1423911"/>
              <a:gd name="connsiteX80" fmla="*/ 2429776 w 4693436"/>
              <a:gd name="connsiteY80" fmla="*/ 169877 h 1423911"/>
              <a:gd name="connsiteX81" fmla="*/ 2259959 w 4693436"/>
              <a:gd name="connsiteY81" fmla="*/ 104562 h 1423911"/>
              <a:gd name="connsiteX82" fmla="*/ 2142393 w 4693436"/>
              <a:gd name="connsiteY82" fmla="*/ 91500 h 1423911"/>
              <a:gd name="connsiteX83" fmla="*/ 2064016 w 4693436"/>
              <a:gd name="connsiteY83" fmla="*/ 60 h 1423911"/>
              <a:gd name="connsiteX84" fmla="*/ 1985639 w 4693436"/>
              <a:gd name="connsiteY84" fmla="*/ 65374 h 1423911"/>
              <a:gd name="connsiteX85" fmla="*/ 1972576 w 4693436"/>
              <a:gd name="connsiteY85" fmla="*/ 130688 h 1423911"/>
              <a:gd name="connsiteX86" fmla="*/ 1737445 w 4693436"/>
              <a:gd name="connsiteY86" fmla="*/ 209065 h 1423911"/>
              <a:gd name="connsiteX87" fmla="*/ 1698256 w 4693436"/>
              <a:gd name="connsiteY87" fmla="*/ 222128 h 1423911"/>
              <a:gd name="connsiteX88" fmla="*/ 1567628 w 4693436"/>
              <a:gd name="connsiteY88" fmla="*/ 235191 h 1423911"/>
              <a:gd name="connsiteX89" fmla="*/ 1528439 w 4693436"/>
              <a:gd name="connsiteY89" fmla="*/ 261317 h 1423911"/>
              <a:gd name="connsiteX90" fmla="*/ 1423936 w 4693436"/>
              <a:gd name="connsiteY90" fmla="*/ 365820 h 1423911"/>
              <a:gd name="connsiteX91" fmla="*/ 1410873 w 4693436"/>
              <a:gd name="connsiteY91" fmla="*/ 418071 h 1423911"/>
              <a:gd name="connsiteX92" fmla="*/ 1358622 w 4693436"/>
              <a:gd name="connsiteY92" fmla="*/ 483385 h 1423911"/>
              <a:gd name="connsiteX93" fmla="*/ 1345559 w 4693436"/>
              <a:gd name="connsiteY93" fmla="*/ 587888 h 1423911"/>
              <a:gd name="connsiteX94" fmla="*/ 1319433 w 4693436"/>
              <a:gd name="connsiteY94" fmla="*/ 627077 h 1423911"/>
              <a:gd name="connsiteX95" fmla="*/ 1306371 w 4693436"/>
              <a:gd name="connsiteY95" fmla="*/ 679328 h 1423911"/>
              <a:gd name="connsiteX96" fmla="*/ 1332496 w 4693436"/>
              <a:gd name="connsiteY96" fmla="*/ 1032025 h 1423911"/>
              <a:gd name="connsiteX97" fmla="*/ 1345559 w 4693436"/>
              <a:gd name="connsiteY97" fmla="*/ 1071214 h 1423911"/>
              <a:gd name="connsiteX98" fmla="*/ 1384748 w 4693436"/>
              <a:gd name="connsiteY98" fmla="*/ 1097340 h 1423911"/>
              <a:gd name="connsiteX99" fmla="*/ 1436999 w 4693436"/>
              <a:gd name="connsiteY99" fmla="*/ 1175717 h 1423911"/>
              <a:gd name="connsiteX100" fmla="*/ 1489251 w 4693436"/>
              <a:gd name="connsiteY100" fmla="*/ 1201842 h 1423911"/>
              <a:gd name="connsiteX101" fmla="*/ 1593753 w 4693436"/>
              <a:gd name="connsiteY101" fmla="*/ 1280220 h 1423911"/>
              <a:gd name="connsiteX102" fmla="*/ 1698256 w 4693436"/>
              <a:gd name="connsiteY102" fmla="*/ 1306345 h 1423911"/>
              <a:gd name="connsiteX103" fmla="*/ 1789696 w 4693436"/>
              <a:gd name="connsiteY103" fmla="*/ 1345534 h 1423911"/>
              <a:gd name="connsiteX104" fmla="*/ 1920325 w 4693436"/>
              <a:gd name="connsiteY104" fmla="*/ 1358597 h 1423911"/>
              <a:gd name="connsiteX105" fmla="*/ 1985639 w 4693436"/>
              <a:gd name="connsiteY105" fmla="*/ 1384722 h 1423911"/>
              <a:gd name="connsiteX106" fmla="*/ 2129331 w 4693436"/>
              <a:gd name="connsiteY106" fmla="*/ 1358597 h 1423911"/>
              <a:gd name="connsiteX107" fmla="*/ 2246896 w 4693436"/>
              <a:gd name="connsiteY107" fmla="*/ 1293282 h 1423911"/>
              <a:gd name="connsiteX108" fmla="*/ 2377525 w 4693436"/>
              <a:gd name="connsiteY108" fmla="*/ 1241031 h 1423911"/>
              <a:gd name="connsiteX109" fmla="*/ 2403651 w 4693436"/>
              <a:gd name="connsiteY109" fmla="*/ 1201842 h 1423911"/>
              <a:gd name="connsiteX110" fmla="*/ 2482028 w 4693436"/>
              <a:gd name="connsiteY110" fmla="*/ 1123465 h 1423911"/>
              <a:gd name="connsiteX111" fmla="*/ 2547342 w 4693436"/>
              <a:gd name="connsiteY111" fmla="*/ 1071214 h 1423911"/>
              <a:gd name="connsiteX112" fmla="*/ 2560405 w 4693436"/>
              <a:gd name="connsiteY112" fmla="*/ 953648 h 1423911"/>
              <a:gd name="connsiteX113" fmla="*/ 2586531 w 4693436"/>
              <a:gd name="connsiteY113" fmla="*/ 914460 h 1423911"/>
              <a:gd name="connsiteX114" fmla="*/ 2599593 w 4693436"/>
              <a:gd name="connsiteY114" fmla="*/ 875271 h 1423911"/>
              <a:gd name="connsiteX115" fmla="*/ 2638782 w 4693436"/>
              <a:gd name="connsiteY115" fmla="*/ 744642 h 1423911"/>
              <a:gd name="connsiteX116" fmla="*/ 2599593 w 4693436"/>
              <a:gd name="connsiteY116" fmla="*/ 535637 h 1423911"/>
              <a:gd name="connsiteX117" fmla="*/ 2560405 w 4693436"/>
              <a:gd name="connsiteY117" fmla="*/ 496448 h 1423911"/>
              <a:gd name="connsiteX118" fmla="*/ 2442839 w 4693436"/>
              <a:gd name="connsiteY118" fmla="*/ 391945 h 1423911"/>
              <a:gd name="connsiteX119" fmla="*/ 2377525 w 4693436"/>
              <a:gd name="connsiteY119" fmla="*/ 300505 h 1423911"/>
              <a:gd name="connsiteX120" fmla="*/ 2338336 w 4693436"/>
              <a:gd name="connsiteY120" fmla="*/ 287442 h 1423911"/>
              <a:gd name="connsiteX121" fmla="*/ 2246896 w 4693436"/>
              <a:gd name="connsiteY121" fmla="*/ 235191 h 1423911"/>
              <a:gd name="connsiteX122" fmla="*/ 2181582 w 4693436"/>
              <a:gd name="connsiteY122" fmla="*/ 222128 h 1423911"/>
              <a:gd name="connsiteX123" fmla="*/ 2142393 w 4693436"/>
              <a:gd name="connsiteY123" fmla="*/ 196002 h 1423911"/>
              <a:gd name="connsiteX124" fmla="*/ 1881136 w 4693436"/>
              <a:gd name="connsiteY124" fmla="*/ 182940 h 1423911"/>
              <a:gd name="connsiteX0" fmla="*/ 2077079 w 4693436"/>
              <a:gd name="connsiteY0" fmla="*/ 39248 h 1423911"/>
              <a:gd name="connsiteX1" fmla="*/ 2795536 w 4693436"/>
              <a:gd name="connsiteY1" fmla="*/ 65374 h 1423911"/>
              <a:gd name="connsiteX2" fmla="*/ 1397811 w 4693436"/>
              <a:gd name="connsiteY2" fmla="*/ 52311 h 1423911"/>
              <a:gd name="connsiteX3" fmla="*/ 1358622 w 4693436"/>
              <a:gd name="connsiteY3" fmla="*/ 78437 h 1423911"/>
              <a:gd name="connsiteX4" fmla="*/ 1123491 w 4693436"/>
              <a:gd name="connsiteY4" fmla="*/ 91500 h 1423911"/>
              <a:gd name="connsiteX5" fmla="*/ 992862 w 4693436"/>
              <a:gd name="connsiteY5" fmla="*/ 104562 h 1423911"/>
              <a:gd name="connsiteX6" fmla="*/ 1345559 w 4693436"/>
              <a:gd name="connsiteY6" fmla="*/ 143751 h 1423911"/>
              <a:gd name="connsiteX7" fmla="*/ 1423936 w 4693436"/>
              <a:gd name="connsiteY7" fmla="*/ 196002 h 1423911"/>
              <a:gd name="connsiteX8" fmla="*/ 1580691 w 4693436"/>
              <a:gd name="connsiteY8" fmla="*/ 209065 h 1423911"/>
              <a:gd name="connsiteX9" fmla="*/ 1554565 w 4693436"/>
              <a:gd name="connsiteY9" fmla="*/ 248254 h 1423911"/>
              <a:gd name="connsiteX10" fmla="*/ 1489251 w 4693436"/>
              <a:gd name="connsiteY10" fmla="*/ 261317 h 1423911"/>
              <a:gd name="connsiteX11" fmla="*/ 1149616 w 4693436"/>
              <a:gd name="connsiteY11" fmla="*/ 274380 h 1423911"/>
              <a:gd name="connsiteX12" fmla="*/ 1241056 w 4693436"/>
              <a:gd name="connsiteY12" fmla="*/ 313568 h 1423911"/>
              <a:gd name="connsiteX13" fmla="*/ 1280245 w 4693436"/>
              <a:gd name="connsiteY13" fmla="*/ 339694 h 1423911"/>
              <a:gd name="connsiteX14" fmla="*/ 1371685 w 4693436"/>
              <a:gd name="connsiteY14" fmla="*/ 391945 h 1423911"/>
              <a:gd name="connsiteX15" fmla="*/ 1345559 w 4693436"/>
              <a:gd name="connsiteY15" fmla="*/ 457260 h 1423911"/>
              <a:gd name="connsiteX16" fmla="*/ 992862 w 4693436"/>
              <a:gd name="connsiteY16" fmla="*/ 470322 h 1423911"/>
              <a:gd name="connsiteX17" fmla="*/ 809982 w 4693436"/>
              <a:gd name="connsiteY17" fmla="*/ 522574 h 1423911"/>
              <a:gd name="connsiteX18" fmla="*/ 940611 w 4693436"/>
              <a:gd name="connsiteY18" fmla="*/ 587888 h 1423911"/>
              <a:gd name="connsiteX19" fmla="*/ 156839 w 4693436"/>
              <a:gd name="connsiteY19" fmla="*/ 653203 h 1423911"/>
              <a:gd name="connsiteX20" fmla="*/ 1123491 w 4693436"/>
              <a:gd name="connsiteY20" fmla="*/ 705454 h 1423911"/>
              <a:gd name="connsiteX21" fmla="*/ 1227993 w 4693436"/>
              <a:gd name="connsiteY21" fmla="*/ 770768 h 1423911"/>
              <a:gd name="connsiteX22" fmla="*/ 1110428 w 4693436"/>
              <a:gd name="connsiteY22" fmla="*/ 823020 h 1423911"/>
              <a:gd name="connsiteX23" fmla="*/ 862233 w 4693436"/>
              <a:gd name="connsiteY23" fmla="*/ 888334 h 1423911"/>
              <a:gd name="connsiteX24" fmla="*/ 679353 w 4693436"/>
              <a:gd name="connsiteY24" fmla="*/ 940585 h 1423911"/>
              <a:gd name="connsiteX25" fmla="*/ 85 w 4693436"/>
              <a:gd name="connsiteY25" fmla="*/ 992837 h 1423911"/>
              <a:gd name="connsiteX26" fmla="*/ 548725 w 4693436"/>
              <a:gd name="connsiteY26" fmla="*/ 1018962 h 1423911"/>
              <a:gd name="connsiteX27" fmla="*/ 457285 w 4693436"/>
              <a:gd name="connsiteY27" fmla="*/ 1058151 h 1423911"/>
              <a:gd name="connsiteX28" fmla="*/ 365845 w 4693436"/>
              <a:gd name="connsiteY28" fmla="*/ 1084277 h 1423911"/>
              <a:gd name="connsiteX29" fmla="*/ 326656 w 4693436"/>
              <a:gd name="connsiteY29" fmla="*/ 1097340 h 1423911"/>
              <a:gd name="connsiteX30" fmla="*/ 274405 w 4693436"/>
              <a:gd name="connsiteY30" fmla="*/ 1110402 h 1423911"/>
              <a:gd name="connsiteX31" fmla="*/ 966736 w 4693436"/>
              <a:gd name="connsiteY31" fmla="*/ 1149591 h 1423911"/>
              <a:gd name="connsiteX32" fmla="*/ 770793 w 4693436"/>
              <a:gd name="connsiteY32" fmla="*/ 1162654 h 1423911"/>
              <a:gd name="connsiteX33" fmla="*/ 718542 w 4693436"/>
              <a:gd name="connsiteY33" fmla="*/ 1188780 h 1423911"/>
              <a:gd name="connsiteX34" fmla="*/ 666291 w 4693436"/>
              <a:gd name="connsiteY34" fmla="*/ 1201842 h 1423911"/>
              <a:gd name="connsiteX35" fmla="*/ 1214931 w 4693436"/>
              <a:gd name="connsiteY35" fmla="*/ 1214905 h 1423911"/>
              <a:gd name="connsiteX36" fmla="*/ 1149616 w 4693436"/>
              <a:gd name="connsiteY36" fmla="*/ 1254094 h 1423911"/>
              <a:gd name="connsiteX37" fmla="*/ 1018988 w 4693436"/>
              <a:gd name="connsiteY37" fmla="*/ 1293282 h 1423911"/>
              <a:gd name="connsiteX38" fmla="*/ 1058176 w 4693436"/>
              <a:gd name="connsiteY38" fmla="*/ 1306345 h 1423911"/>
              <a:gd name="connsiteX39" fmla="*/ 1541502 w 4693436"/>
              <a:gd name="connsiteY39" fmla="*/ 1358597 h 1423911"/>
              <a:gd name="connsiteX40" fmla="*/ 1659068 w 4693436"/>
              <a:gd name="connsiteY40" fmla="*/ 1384722 h 1423911"/>
              <a:gd name="connsiteX41" fmla="*/ 1776633 w 4693436"/>
              <a:gd name="connsiteY41" fmla="*/ 1423911 h 1423911"/>
              <a:gd name="connsiteX42" fmla="*/ 2769411 w 4693436"/>
              <a:gd name="connsiteY42" fmla="*/ 1384722 h 1423911"/>
              <a:gd name="connsiteX43" fmla="*/ 2351399 w 4693436"/>
              <a:gd name="connsiteY43" fmla="*/ 1345534 h 1423911"/>
              <a:gd name="connsiteX44" fmla="*/ 2312211 w 4693436"/>
              <a:gd name="connsiteY44" fmla="*/ 1319408 h 1423911"/>
              <a:gd name="connsiteX45" fmla="*/ 2429776 w 4693436"/>
              <a:gd name="connsiteY45" fmla="*/ 1306345 h 1423911"/>
              <a:gd name="connsiteX46" fmla="*/ 2704096 w 4693436"/>
              <a:gd name="connsiteY46" fmla="*/ 1254094 h 1423911"/>
              <a:gd name="connsiteX47" fmla="*/ 3487868 w 4693436"/>
              <a:gd name="connsiteY47" fmla="*/ 1175717 h 1423911"/>
              <a:gd name="connsiteX48" fmla="*/ 2952291 w 4693436"/>
              <a:gd name="connsiteY48" fmla="*/ 1123465 h 1423911"/>
              <a:gd name="connsiteX49" fmla="*/ 3043731 w 4693436"/>
              <a:gd name="connsiteY49" fmla="*/ 1097340 h 1423911"/>
              <a:gd name="connsiteX50" fmla="*/ 3122108 w 4693436"/>
              <a:gd name="connsiteY50" fmla="*/ 1071214 h 1423911"/>
              <a:gd name="connsiteX51" fmla="*/ 2730222 w 4693436"/>
              <a:gd name="connsiteY51" fmla="*/ 1032025 h 1423911"/>
              <a:gd name="connsiteX52" fmla="*/ 2691033 w 4693436"/>
              <a:gd name="connsiteY52" fmla="*/ 1005900 h 1423911"/>
              <a:gd name="connsiteX53" fmla="*/ 2638782 w 4693436"/>
              <a:gd name="connsiteY53" fmla="*/ 979774 h 1423911"/>
              <a:gd name="connsiteX54" fmla="*/ 2769411 w 4693436"/>
              <a:gd name="connsiteY54" fmla="*/ 901397 h 1423911"/>
              <a:gd name="connsiteX55" fmla="*/ 3095982 w 4693436"/>
              <a:gd name="connsiteY55" fmla="*/ 836082 h 1423911"/>
              <a:gd name="connsiteX56" fmla="*/ 3291925 w 4693436"/>
              <a:gd name="connsiteY56" fmla="*/ 770768 h 1423911"/>
              <a:gd name="connsiteX57" fmla="*/ 2978416 w 4693436"/>
              <a:gd name="connsiteY57" fmla="*/ 718517 h 1423911"/>
              <a:gd name="connsiteX58" fmla="*/ 3527056 w 4693436"/>
              <a:gd name="connsiteY58" fmla="*/ 705454 h 1423911"/>
              <a:gd name="connsiteX59" fmla="*/ 3657685 w 4693436"/>
              <a:gd name="connsiteY59" fmla="*/ 653202 h 1423911"/>
              <a:gd name="connsiteX60" fmla="*/ 3722999 w 4693436"/>
              <a:gd name="connsiteY60" fmla="*/ 640140 h 1423911"/>
              <a:gd name="connsiteX61" fmla="*/ 3905879 w 4693436"/>
              <a:gd name="connsiteY61" fmla="*/ 614014 h 1423911"/>
              <a:gd name="connsiteX62" fmla="*/ 3866691 w 4693436"/>
              <a:gd name="connsiteY62" fmla="*/ 600951 h 1423911"/>
              <a:gd name="connsiteX63" fmla="*/ 3148233 w 4693436"/>
              <a:gd name="connsiteY63" fmla="*/ 561762 h 1423911"/>
              <a:gd name="connsiteX64" fmla="*/ 3109045 w 4693436"/>
              <a:gd name="connsiteY64" fmla="*/ 548700 h 1423911"/>
              <a:gd name="connsiteX65" fmla="*/ 3148233 w 4693436"/>
              <a:gd name="connsiteY65" fmla="*/ 522574 h 1423911"/>
              <a:gd name="connsiteX66" fmla="*/ 2978416 w 4693436"/>
              <a:gd name="connsiteY66" fmla="*/ 522574 h 1423911"/>
              <a:gd name="connsiteX67" fmla="*/ 4167136 w 4693436"/>
              <a:gd name="connsiteY67" fmla="*/ 483385 h 1423911"/>
              <a:gd name="connsiteX68" fmla="*/ 3696874 w 4693436"/>
              <a:gd name="connsiteY68" fmla="*/ 444197 h 1423911"/>
              <a:gd name="connsiteX69" fmla="*/ 4402268 w 4693436"/>
              <a:gd name="connsiteY69" fmla="*/ 431134 h 1423911"/>
              <a:gd name="connsiteX70" fmla="*/ 4441456 w 4693436"/>
              <a:gd name="connsiteY70" fmla="*/ 418071 h 1423911"/>
              <a:gd name="connsiteX71" fmla="*/ 4493708 w 4693436"/>
              <a:gd name="connsiteY71" fmla="*/ 405008 h 1423911"/>
              <a:gd name="connsiteX72" fmla="*/ 4532896 w 4693436"/>
              <a:gd name="connsiteY72" fmla="*/ 352757 h 1423911"/>
              <a:gd name="connsiteX73" fmla="*/ 4572085 w 4693436"/>
              <a:gd name="connsiteY73" fmla="*/ 339694 h 1423911"/>
              <a:gd name="connsiteX74" fmla="*/ 2795536 w 4693436"/>
              <a:gd name="connsiteY74" fmla="*/ 391945 h 1423911"/>
              <a:gd name="connsiteX75" fmla="*/ 3357239 w 4693436"/>
              <a:gd name="connsiteY75" fmla="*/ 300505 h 1423911"/>
              <a:gd name="connsiteX76" fmla="*/ 3226611 w 4693436"/>
              <a:gd name="connsiteY76" fmla="*/ 235191 h 1423911"/>
              <a:gd name="connsiteX77" fmla="*/ 2651845 w 4693436"/>
              <a:gd name="connsiteY77" fmla="*/ 222128 h 1423911"/>
              <a:gd name="connsiteX78" fmla="*/ 2547342 w 4693436"/>
              <a:gd name="connsiteY78" fmla="*/ 209065 h 1423911"/>
              <a:gd name="connsiteX79" fmla="*/ 2508153 w 4693436"/>
              <a:gd name="connsiteY79" fmla="*/ 182940 h 1423911"/>
              <a:gd name="connsiteX80" fmla="*/ 2429776 w 4693436"/>
              <a:gd name="connsiteY80" fmla="*/ 169877 h 1423911"/>
              <a:gd name="connsiteX81" fmla="*/ 2259959 w 4693436"/>
              <a:gd name="connsiteY81" fmla="*/ 104562 h 1423911"/>
              <a:gd name="connsiteX82" fmla="*/ 2142393 w 4693436"/>
              <a:gd name="connsiteY82" fmla="*/ 91500 h 1423911"/>
              <a:gd name="connsiteX83" fmla="*/ 2064016 w 4693436"/>
              <a:gd name="connsiteY83" fmla="*/ 60 h 1423911"/>
              <a:gd name="connsiteX84" fmla="*/ 1985639 w 4693436"/>
              <a:gd name="connsiteY84" fmla="*/ 65374 h 1423911"/>
              <a:gd name="connsiteX85" fmla="*/ 1972576 w 4693436"/>
              <a:gd name="connsiteY85" fmla="*/ 130688 h 1423911"/>
              <a:gd name="connsiteX86" fmla="*/ 1737445 w 4693436"/>
              <a:gd name="connsiteY86" fmla="*/ 209065 h 1423911"/>
              <a:gd name="connsiteX87" fmla="*/ 1698256 w 4693436"/>
              <a:gd name="connsiteY87" fmla="*/ 222128 h 1423911"/>
              <a:gd name="connsiteX88" fmla="*/ 1567628 w 4693436"/>
              <a:gd name="connsiteY88" fmla="*/ 235191 h 1423911"/>
              <a:gd name="connsiteX89" fmla="*/ 1528439 w 4693436"/>
              <a:gd name="connsiteY89" fmla="*/ 261317 h 1423911"/>
              <a:gd name="connsiteX90" fmla="*/ 1423936 w 4693436"/>
              <a:gd name="connsiteY90" fmla="*/ 365820 h 1423911"/>
              <a:gd name="connsiteX91" fmla="*/ 1410873 w 4693436"/>
              <a:gd name="connsiteY91" fmla="*/ 418071 h 1423911"/>
              <a:gd name="connsiteX92" fmla="*/ 1358622 w 4693436"/>
              <a:gd name="connsiteY92" fmla="*/ 483385 h 1423911"/>
              <a:gd name="connsiteX93" fmla="*/ 1345559 w 4693436"/>
              <a:gd name="connsiteY93" fmla="*/ 587888 h 1423911"/>
              <a:gd name="connsiteX94" fmla="*/ 1319433 w 4693436"/>
              <a:gd name="connsiteY94" fmla="*/ 627077 h 1423911"/>
              <a:gd name="connsiteX95" fmla="*/ 1306371 w 4693436"/>
              <a:gd name="connsiteY95" fmla="*/ 679328 h 1423911"/>
              <a:gd name="connsiteX96" fmla="*/ 1332496 w 4693436"/>
              <a:gd name="connsiteY96" fmla="*/ 1032025 h 1423911"/>
              <a:gd name="connsiteX97" fmla="*/ 1345559 w 4693436"/>
              <a:gd name="connsiteY97" fmla="*/ 1071214 h 1423911"/>
              <a:gd name="connsiteX98" fmla="*/ 1384748 w 4693436"/>
              <a:gd name="connsiteY98" fmla="*/ 1097340 h 1423911"/>
              <a:gd name="connsiteX99" fmla="*/ 1436999 w 4693436"/>
              <a:gd name="connsiteY99" fmla="*/ 1175717 h 1423911"/>
              <a:gd name="connsiteX100" fmla="*/ 1489251 w 4693436"/>
              <a:gd name="connsiteY100" fmla="*/ 1201842 h 1423911"/>
              <a:gd name="connsiteX101" fmla="*/ 1593753 w 4693436"/>
              <a:gd name="connsiteY101" fmla="*/ 1280220 h 1423911"/>
              <a:gd name="connsiteX102" fmla="*/ 1698256 w 4693436"/>
              <a:gd name="connsiteY102" fmla="*/ 1306345 h 1423911"/>
              <a:gd name="connsiteX103" fmla="*/ 1789696 w 4693436"/>
              <a:gd name="connsiteY103" fmla="*/ 1345534 h 1423911"/>
              <a:gd name="connsiteX104" fmla="*/ 1920325 w 4693436"/>
              <a:gd name="connsiteY104" fmla="*/ 1358597 h 1423911"/>
              <a:gd name="connsiteX105" fmla="*/ 1985639 w 4693436"/>
              <a:gd name="connsiteY105" fmla="*/ 1384722 h 1423911"/>
              <a:gd name="connsiteX106" fmla="*/ 2129331 w 4693436"/>
              <a:gd name="connsiteY106" fmla="*/ 1358597 h 1423911"/>
              <a:gd name="connsiteX107" fmla="*/ 2246896 w 4693436"/>
              <a:gd name="connsiteY107" fmla="*/ 1293282 h 1423911"/>
              <a:gd name="connsiteX108" fmla="*/ 2377525 w 4693436"/>
              <a:gd name="connsiteY108" fmla="*/ 1241031 h 1423911"/>
              <a:gd name="connsiteX109" fmla="*/ 2403651 w 4693436"/>
              <a:gd name="connsiteY109" fmla="*/ 1201842 h 1423911"/>
              <a:gd name="connsiteX110" fmla="*/ 2482028 w 4693436"/>
              <a:gd name="connsiteY110" fmla="*/ 1123465 h 1423911"/>
              <a:gd name="connsiteX111" fmla="*/ 2547342 w 4693436"/>
              <a:gd name="connsiteY111" fmla="*/ 1071214 h 1423911"/>
              <a:gd name="connsiteX112" fmla="*/ 2560405 w 4693436"/>
              <a:gd name="connsiteY112" fmla="*/ 953648 h 1423911"/>
              <a:gd name="connsiteX113" fmla="*/ 2586531 w 4693436"/>
              <a:gd name="connsiteY113" fmla="*/ 914460 h 1423911"/>
              <a:gd name="connsiteX114" fmla="*/ 2599593 w 4693436"/>
              <a:gd name="connsiteY114" fmla="*/ 875271 h 1423911"/>
              <a:gd name="connsiteX115" fmla="*/ 2638782 w 4693436"/>
              <a:gd name="connsiteY115" fmla="*/ 744642 h 1423911"/>
              <a:gd name="connsiteX116" fmla="*/ 2599593 w 4693436"/>
              <a:gd name="connsiteY116" fmla="*/ 535637 h 1423911"/>
              <a:gd name="connsiteX117" fmla="*/ 2560405 w 4693436"/>
              <a:gd name="connsiteY117" fmla="*/ 496448 h 1423911"/>
              <a:gd name="connsiteX118" fmla="*/ 2442839 w 4693436"/>
              <a:gd name="connsiteY118" fmla="*/ 391945 h 1423911"/>
              <a:gd name="connsiteX119" fmla="*/ 2377525 w 4693436"/>
              <a:gd name="connsiteY119" fmla="*/ 300505 h 1423911"/>
              <a:gd name="connsiteX120" fmla="*/ 2338336 w 4693436"/>
              <a:gd name="connsiteY120" fmla="*/ 287442 h 1423911"/>
              <a:gd name="connsiteX121" fmla="*/ 2246896 w 4693436"/>
              <a:gd name="connsiteY121" fmla="*/ 235191 h 1423911"/>
              <a:gd name="connsiteX122" fmla="*/ 2181582 w 4693436"/>
              <a:gd name="connsiteY122" fmla="*/ 222128 h 1423911"/>
              <a:gd name="connsiteX123" fmla="*/ 2142393 w 4693436"/>
              <a:gd name="connsiteY123" fmla="*/ 196002 h 1423911"/>
              <a:gd name="connsiteX124" fmla="*/ 1881136 w 4693436"/>
              <a:gd name="connsiteY124" fmla="*/ 182940 h 1423911"/>
              <a:gd name="connsiteX0" fmla="*/ 2077079 w 4693436"/>
              <a:gd name="connsiteY0" fmla="*/ 0 h 1384663"/>
              <a:gd name="connsiteX1" fmla="*/ 2795536 w 4693436"/>
              <a:gd name="connsiteY1" fmla="*/ 26126 h 1384663"/>
              <a:gd name="connsiteX2" fmla="*/ 1397811 w 4693436"/>
              <a:gd name="connsiteY2" fmla="*/ 13063 h 1384663"/>
              <a:gd name="connsiteX3" fmla="*/ 1358622 w 4693436"/>
              <a:gd name="connsiteY3" fmla="*/ 39189 h 1384663"/>
              <a:gd name="connsiteX4" fmla="*/ 1123491 w 4693436"/>
              <a:gd name="connsiteY4" fmla="*/ 52252 h 1384663"/>
              <a:gd name="connsiteX5" fmla="*/ 992862 w 4693436"/>
              <a:gd name="connsiteY5" fmla="*/ 65314 h 1384663"/>
              <a:gd name="connsiteX6" fmla="*/ 1345559 w 4693436"/>
              <a:gd name="connsiteY6" fmla="*/ 104503 h 1384663"/>
              <a:gd name="connsiteX7" fmla="*/ 1423936 w 4693436"/>
              <a:gd name="connsiteY7" fmla="*/ 156754 h 1384663"/>
              <a:gd name="connsiteX8" fmla="*/ 1580691 w 4693436"/>
              <a:gd name="connsiteY8" fmla="*/ 169817 h 1384663"/>
              <a:gd name="connsiteX9" fmla="*/ 1554565 w 4693436"/>
              <a:gd name="connsiteY9" fmla="*/ 209006 h 1384663"/>
              <a:gd name="connsiteX10" fmla="*/ 1489251 w 4693436"/>
              <a:gd name="connsiteY10" fmla="*/ 222069 h 1384663"/>
              <a:gd name="connsiteX11" fmla="*/ 1149616 w 4693436"/>
              <a:gd name="connsiteY11" fmla="*/ 235132 h 1384663"/>
              <a:gd name="connsiteX12" fmla="*/ 1241056 w 4693436"/>
              <a:gd name="connsiteY12" fmla="*/ 274320 h 1384663"/>
              <a:gd name="connsiteX13" fmla="*/ 1280245 w 4693436"/>
              <a:gd name="connsiteY13" fmla="*/ 300446 h 1384663"/>
              <a:gd name="connsiteX14" fmla="*/ 1371685 w 4693436"/>
              <a:gd name="connsiteY14" fmla="*/ 352697 h 1384663"/>
              <a:gd name="connsiteX15" fmla="*/ 1345559 w 4693436"/>
              <a:gd name="connsiteY15" fmla="*/ 418012 h 1384663"/>
              <a:gd name="connsiteX16" fmla="*/ 992862 w 4693436"/>
              <a:gd name="connsiteY16" fmla="*/ 431074 h 1384663"/>
              <a:gd name="connsiteX17" fmla="*/ 809982 w 4693436"/>
              <a:gd name="connsiteY17" fmla="*/ 483326 h 1384663"/>
              <a:gd name="connsiteX18" fmla="*/ 940611 w 4693436"/>
              <a:gd name="connsiteY18" fmla="*/ 548640 h 1384663"/>
              <a:gd name="connsiteX19" fmla="*/ 156839 w 4693436"/>
              <a:gd name="connsiteY19" fmla="*/ 613955 h 1384663"/>
              <a:gd name="connsiteX20" fmla="*/ 1123491 w 4693436"/>
              <a:gd name="connsiteY20" fmla="*/ 666206 h 1384663"/>
              <a:gd name="connsiteX21" fmla="*/ 1227993 w 4693436"/>
              <a:gd name="connsiteY21" fmla="*/ 731520 h 1384663"/>
              <a:gd name="connsiteX22" fmla="*/ 1110428 w 4693436"/>
              <a:gd name="connsiteY22" fmla="*/ 783772 h 1384663"/>
              <a:gd name="connsiteX23" fmla="*/ 862233 w 4693436"/>
              <a:gd name="connsiteY23" fmla="*/ 849086 h 1384663"/>
              <a:gd name="connsiteX24" fmla="*/ 679353 w 4693436"/>
              <a:gd name="connsiteY24" fmla="*/ 901337 h 1384663"/>
              <a:gd name="connsiteX25" fmla="*/ 85 w 4693436"/>
              <a:gd name="connsiteY25" fmla="*/ 953589 h 1384663"/>
              <a:gd name="connsiteX26" fmla="*/ 548725 w 4693436"/>
              <a:gd name="connsiteY26" fmla="*/ 979714 h 1384663"/>
              <a:gd name="connsiteX27" fmla="*/ 457285 w 4693436"/>
              <a:gd name="connsiteY27" fmla="*/ 1018903 h 1384663"/>
              <a:gd name="connsiteX28" fmla="*/ 365845 w 4693436"/>
              <a:gd name="connsiteY28" fmla="*/ 1045029 h 1384663"/>
              <a:gd name="connsiteX29" fmla="*/ 326656 w 4693436"/>
              <a:gd name="connsiteY29" fmla="*/ 1058092 h 1384663"/>
              <a:gd name="connsiteX30" fmla="*/ 274405 w 4693436"/>
              <a:gd name="connsiteY30" fmla="*/ 1071154 h 1384663"/>
              <a:gd name="connsiteX31" fmla="*/ 966736 w 4693436"/>
              <a:gd name="connsiteY31" fmla="*/ 1110343 h 1384663"/>
              <a:gd name="connsiteX32" fmla="*/ 770793 w 4693436"/>
              <a:gd name="connsiteY32" fmla="*/ 1123406 h 1384663"/>
              <a:gd name="connsiteX33" fmla="*/ 718542 w 4693436"/>
              <a:gd name="connsiteY33" fmla="*/ 1149532 h 1384663"/>
              <a:gd name="connsiteX34" fmla="*/ 666291 w 4693436"/>
              <a:gd name="connsiteY34" fmla="*/ 1162594 h 1384663"/>
              <a:gd name="connsiteX35" fmla="*/ 1214931 w 4693436"/>
              <a:gd name="connsiteY35" fmla="*/ 1175657 h 1384663"/>
              <a:gd name="connsiteX36" fmla="*/ 1149616 w 4693436"/>
              <a:gd name="connsiteY36" fmla="*/ 1214846 h 1384663"/>
              <a:gd name="connsiteX37" fmla="*/ 1018988 w 4693436"/>
              <a:gd name="connsiteY37" fmla="*/ 1254034 h 1384663"/>
              <a:gd name="connsiteX38" fmla="*/ 1058176 w 4693436"/>
              <a:gd name="connsiteY38" fmla="*/ 1267097 h 1384663"/>
              <a:gd name="connsiteX39" fmla="*/ 1541502 w 4693436"/>
              <a:gd name="connsiteY39" fmla="*/ 1319349 h 1384663"/>
              <a:gd name="connsiteX40" fmla="*/ 1659068 w 4693436"/>
              <a:gd name="connsiteY40" fmla="*/ 1345474 h 1384663"/>
              <a:gd name="connsiteX41" fmla="*/ 1776633 w 4693436"/>
              <a:gd name="connsiteY41" fmla="*/ 1384663 h 1384663"/>
              <a:gd name="connsiteX42" fmla="*/ 2769411 w 4693436"/>
              <a:gd name="connsiteY42" fmla="*/ 1345474 h 1384663"/>
              <a:gd name="connsiteX43" fmla="*/ 2351399 w 4693436"/>
              <a:gd name="connsiteY43" fmla="*/ 1306286 h 1384663"/>
              <a:gd name="connsiteX44" fmla="*/ 2312211 w 4693436"/>
              <a:gd name="connsiteY44" fmla="*/ 1280160 h 1384663"/>
              <a:gd name="connsiteX45" fmla="*/ 2429776 w 4693436"/>
              <a:gd name="connsiteY45" fmla="*/ 1267097 h 1384663"/>
              <a:gd name="connsiteX46" fmla="*/ 2704096 w 4693436"/>
              <a:gd name="connsiteY46" fmla="*/ 1214846 h 1384663"/>
              <a:gd name="connsiteX47" fmla="*/ 3487868 w 4693436"/>
              <a:gd name="connsiteY47" fmla="*/ 1136469 h 1384663"/>
              <a:gd name="connsiteX48" fmla="*/ 2952291 w 4693436"/>
              <a:gd name="connsiteY48" fmla="*/ 1084217 h 1384663"/>
              <a:gd name="connsiteX49" fmla="*/ 3043731 w 4693436"/>
              <a:gd name="connsiteY49" fmla="*/ 1058092 h 1384663"/>
              <a:gd name="connsiteX50" fmla="*/ 3122108 w 4693436"/>
              <a:gd name="connsiteY50" fmla="*/ 1031966 h 1384663"/>
              <a:gd name="connsiteX51" fmla="*/ 2730222 w 4693436"/>
              <a:gd name="connsiteY51" fmla="*/ 992777 h 1384663"/>
              <a:gd name="connsiteX52" fmla="*/ 2691033 w 4693436"/>
              <a:gd name="connsiteY52" fmla="*/ 966652 h 1384663"/>
              <a:gd name="connsiteX53" fmla="*/ 2638782 w 4693436"/>
              <a:gd name="connsiteY53" fmla="*/ 940526 h 1384663"/>
              <a:gd name="connsiteX54" fmla="*/ 2769411 w 4693436"/>
              <a:gd name="connsiteY54" fmla="*/ 862149 h 1384663"/>
              <a:gd name="connsiteX55" fmla="*/ 3095982 w 4693436"/>
              <a:gd name="connsiteY55" fmla="*/ 796834 h 1384663"/>
              <a:gd name="connsiteX56" fmla="*/ 3291925 w 4693436"/>
              <a:gd name="connsiteY56" fmla="*/ 731520 h 1384663"/>
              <a:gd name="connsiteX57" fmla="*/ 2978416 w 4693436"/>
              <a:gd name="connsiteY57" fmla="*/ 679269 h 1384663"/>
              <a:gd name="connsiteX58" fmla="*/ 3527056 w 4693436"/>
              <a:gd name="connsiteY58" fmla="*/ 666206 h 1384663"/>
              <a:gd name="connsiteX59" fmla="*/ 3657685 w 4693436"/>
              <a:gd name="connsiteY59" fmla="*/ 613954 h 1384663"/>
              <a:gd name="connsiteX60" fmla="*/ 3722999 w 4693436"/>
              <a:gd name="connsiteY60" fmla="*/ 600892 h 1384663"/>
              <a:gd name="connsiteX61" fmla="*/ 3905879 w 4693436"/>
              <a:gd name="connsiteY61" fmla="*/ 574766 h 1384663"/>
              <a:gd name="connsiteX62" fmla="*/ 3866691 w 4693436"/>
              <a:gd name="connsiteY62" fmla="*/ 561703 h 1384663"/>
              <a:gd name="connsiteX63" fmla="*/ 3148233 w 4693436"/>
              <a:gd name="connsiteY63" fmla="*/ 522514 h 1384663"/>
              <a:gd name="connsiteX64" fmla="*/ 3109045 w 4693436"/>
              <a:gd name="connsiteY64" fmla="*/ 509452 h 1384663"/>
              <a:gd name="connsiteX65" fmla="*/ 3148233 w 4693436"/>
              <a:gd name="connsiteY65" fmla="*/ 483326 h 1384663"/>
              <a:gd name="connsiteX66" fmla="*/ 2978416 w 4693436"/>
              <a:gd name="connsiteY66" fmla="*/ 483326 h 1384663"/>
              <a:gd name="connsiteX67" fmla="*/ 4167136 w 4693436"/>
              <a:gd name="connsiteY67" fmla="*/ 444137 h 1384663"/>
              <a:gd name="connsiteX68" fmla="*/ 3696874 w 4693436"/>
              <a:gd name="connsiteY68" fmla="*/ 404949 h 1384663"/>
              <a:gd name="connsiteX69" fmla="*/ 4402268 w 4693436"/>
              <a:gd name="connsiteY69" fmla="*/ 391886 h 1384663"/>
              <a:gd name="connsiteX70" fmla="*/ 4441456 w 4693436"/>
              <a:gd name="connsiteY70" fmla="*/ 378823 h 1384663"/>
              <a:gd name="connsiteX71" fmla="*/ 4493708 w 4693436"/>
              <a:gd name="connsiteY71" fmla="*/ 365760 h 1384663"/>
              <a:gd name="connsiteX72" fmla="*/ 4532896 w 4693436"/>
              <a:gd name="connsiteY72" fmla="*/ 313509 h 1384663"/>
              <a:gd name="connsiteX73" fmla="*/ 4572085 w 4693436"/>
              <a:gd name="connsiteY73" fmla="*/ 300446 h 1384663"/>
              <a:gd name="connsiteX74" fmla="*/ 2795536 w 4693436"/>
              <a:gd name="connsiteY74" fmla="*/ 352697 h 1384663"/>
              <a:gd name="connsiteX75" fmla="*/ 3357239 w 4693436"/>
              <a:gd name="connsiteY75" fmla="*/ 261257 h 1384663"/>
              <a:gd name="connsiteX76" fmla="*/ 3226611 w 4693436"/>
              <a:gd name="connsiteY76" fmla="*/ 195943 h 1384663"/>
              <a:gd name="connsiteX77" fmla="*/ 2651845 w 4693436"/>
              <a:gd name="connsiteY77" fmla="*/ 182880 h 1384663"/>
              <a:gd name="connsiteX78" fmla="*/ 2547342 w 4693436"/>
              <a:gd name="connsiteY78" fmla="*/ 169817 h 1384663"/>
              <a:gd name="connsiteX79" fmla="*/ 2508153 w 4693436"/>
              <a:gd name="connsiteY79" fmla="*/ 143692 h 1384663"/>
              <a:gd name="connsiteX80" fmla="*/ 2429776 w 4693436"/>
              <a:gd name="connsiteY80" fmla="*/ 130629 h 1384663"/>
              <a:gd name="connsiteX81" fmla="*/ 2259959 w 4693436"/>
              <a:gd name="connsiteY81" fmla="*/ 65314 h 1384663"/>
              <a:gd name="connsiteX82" fmla="*/ 2142393 w 4693436"/>
              <a:gd name="connsiteY82" fmla="*/ 52252 h 1384663"/>
              <a:gd name="connsiteX83" fmla="*/ 2064362 w 4693436"/>
              <a:gd name="connsiteY83" fmla="*/ 65309 h 1384663"/>
              <a:gd name="connsiteX84" fmla="*/ 1985639 w 4693436"/>
              <a:gd name="connsiteY84" fmla="*/ 26126 h 1384663"/>
              <a:gd name="connsiteX85" fmla="*/ 1972576 w 4693436"/>
              <a:gd name="connsiteY85" fmla="*/ 91440 h 1384663"/>
              <a:gd name="connsiteX86" fmla="*/ 1737445 w 4693436"/>
              <a:gd name="connsiteY86" fmla="*/ 169817 h 1384663"/>
              <a:gd name="connsiteX87" fmla="*/ 1698256 w 4693436"/>
              <a:gd name="connsiteY87" fmla="*/ 182880 h 1384663"/>
              <a:gd name="connsiteX88" fmla="*/ 1567628 w 4693436"/>
              <a:gd name="connsiteY88" fmla="*/ 195943 h 1384663"/>
              <a:gd name="connsiteX89" fmla="*/ 1528439 w 4693436"/>
              <a:gd name="connsiteY89" fmla="*/ 222069 h 1384663"/>
              <a:gd name="connsiteX90" fmla="*/ 1423936 w 4693436"/>
              <a:gd name="connsiteY90" fmla="*/ 326572 h 1384663"/>
              <a:gd name="connsiteX91" fmla="*/ 1410873 w 4693436"/>
              <a:gd name="connsiteY91" fmla="*/ 378823 h 1384663"/>
              <a:gd name="connsiteX92" fmla="*/ 1358622 w 4693436"/>
              <a:gd name="connsiteY92" fmla="*/ 444137 h 1384663"/>
              <a:gd name="connsiteX93" fmla="*/ 1345559 w 4693436"/>
              <a:gd name="connsiteY93" fmla="*/ 548640 h 1384663"/>
              <a:gd name="connsiteX94" fmla="*/ 1319433 w 4693436"/>
              <a:gd name="connsiteY94" fmla="*/ 587829 h 1384663"/>
              <a:gd name="connsiteX95" fmla="*/ 1306371 w 4693436"/>
              <a:gd name="connsiteY95" fmla="*/ 640080 h 1384663"/>
              <a:gd name="connsiteX96" fmla="*/ 1332496 w 4693436"/>
              <a:gd name="connsiteY96" fmla="*/ 992777 h 1384663"/>
              <a:gd name="connsiteX97" fmla="*/ 1345559 w 4693436"/>
              <a:gd name="connsiteY97" fmla="*/ 1031966 h 1384663"/>
              <a:gd name="connsiteX98" fmla="*/ 1384748 w 4693436"/>
              <a:gd name="connsiteY98" fmla="*/ 1058092 h 1384663"/>
              <a:gd name="connsiteX99" fmla="*/ 1436999 w 4693436"/>
              <a:gd name="connsiteY99" fmla="*/ 1136469 h 1384663"/>
              <a:gd name="connsiteX100" fmla="*/ 1489251 w 4693436"/>
              <a:gd name="connsiteY100" fmla="*/ 1162594 h 1384663"/>
              <a:gd name="connsiteX101" fmla="*/ 1593753 w 4693436"/>
              <a:gd name="connsiteY101" fmla="*/ 1240972 h 1384663"/>
              <a:gd name="connsiteX102" fmla="*/ 1698256 w 4693436"/>
              <a:gd name="connsiteY102" fmla="*/ 1267097 h 1384663"/>
              <a:gd name="connsiteX103" fmla="*/ 1789696 w 4693436"/>
              <a:gd name="connsiteY103" fmla="*/ 1306286 h 1384663"/>
              <a:gd name="connsiteX104" fmla="*/ 1920325 w 4693436"/>
              <a:gd name="connsiteY104" fmla="*/ 1319349 h 1384663"/>
              <a:gd name="connsiteX105" fmla="*/ 1985639 w 4693436"/>
              <a:gd name="connsiteY105" fmla="*/ 1345474 h 1384663"/>
              <a:gd name="connsiteX106" fmla="*/ 2129331 w 4693436"/>
              <a:gd name="connsiteY106" fmla="*/ 1319349 h 1384663"/>
              <a:gd name="connsiteX107" fmla="*/ 2246896 w 4693436"/>
              <a:gd name="connsiteY107" fmla="*/ 1254034 h 1384663"/>
              <a:gd name="connsiteX108" fmla="*/ 2377525 w 4693436"/>
              <a:gd name="connsiteY108" fmla="*/ 1201783 h 1384663"/>
              <a:gd name="connsiteX109" fmla="*/ 2403651 w 4693436"/>
              <a:gd name="connsiteY109" fmla="*/ 1162594 h 1384663"/>
              <a:gd name="connsiteX110" fmla="*/ 2482028 w 4693436"/>
              <a:gd name="connsiteY110" fmla="*/ 1084217 h 1384663"/>
              <a:gd name="connsiteX111" fmla="*/ 2547342 w 4693436"/>
              <a:gd name="connsiteY111" fmla="*/ 1031966 h 1384663"/>
              <a:gd name="connsiteX112" fmla="*/ 2560405 w 4693436"/>
              <a:gd name="connsiteY112" fmla="*/ 914400 h 1384663"/>
              <a:gd name="connsiteX113" fmla="*/ 2586531 w 4693436"/>
              <a:gd name="connsiteY113" fmla="*/ 875212 h 1384663"/>
              <a:gd name="connsiteX114" fmla="*/ 2599593 w 4693436"/>
              <a:gd name="connsiteY114" fmla="*/ 836023 h 1384663"/>
              <a:gd name="connsiteX115" fmla="*/ 2638782 w 4693436"/>
              <a:gd name="connsiteY115" fmla="*/ 705394 h 1384663"/>
              <a:gd name="connsiteX116" fmla="*/ 2599593 w 4693436"/>
              <a:gd name="connsiteY116" fmla="*/ 496389 h 1384663"/>
              <a:gd name="connsiteX117" fmla="*/ 2560405 w 4693436"/>
              <a:gd name="connsiteY117" fmla="*/ 457200 h 1384663"/>
              <a:gd name="connsiteX118" fmla="*/ 2442839 w 4693436"/>
              <a:gd name="connsiteY118" fmla="*/ 352697 h 1384663"/>
              <a:gd name="connsiteX119" fmla="*/ 2377525 w 4693436"/>
              <a:gd name="connsiteY119" fmla="*/ 261257 h 1384663"/>
              <a:gd name="connsiteX120" fmla="*/ 2338336 w 4693436"/>
              <a:gd name="connsiteY120" fmla="*/ 248194 h 1384663"/>
              <a:gd name="connsiteX121" fmla="*/ 2246896 w 4693436"/>
              <a:gd name="connsiteY121" fmla="*/ 195943 h 1384663"/>
              <a:gd name="connsiteX122" fmla="*/ 2181582 w 4693436"/>
              <a:gd name="connsiteY122" fmla="*/ 182880 h 1384663"/>
              <a:gd name="connsiteX123" fmla="*/ 2142393 w 4693436"/>
              <a:gd name="connsiteY123" fmla="*/ 156754 h 1384663"/>
              <a:gd name="connsiteX124" fmla="*/ 1881136 w 4693436"/>
              <a:gd name="connsiteY124" fmla="*/ 143692 h 1384663"/>
              <a:gd name="connsiteX0" fmla="*/ 2077079 w 4693436"/>
              <a:gd name="connsiteY0" fmla="*/ 0 h 1384663"/>
              <a:gd name="connsiteX1" fmla="*/ 2795536 w 4693436"/>
              <a:gd name="connsiteY1" fmla="*/ 26126 h 1384663"/>
              <a:gd name="connsiteX2" fmla="*/ 1397811 w 4693436"/>
              <a:gd name="connsiteY2" fmla="*/ 13063 h 1384663"/>
              <a:gd name="connsiteX3" fmla="*/ 1358622 w 4693436"/>
              <a:gd name="connsiteY3" fmla="*/ 39189 h 1384663"/>
              <a:gd name="connsiteX4" fmla="*/ 1123491 w 4693436"/>
              <a:gd name="connsiteY4" fmla="*/ 52252 h 1384663"/>
              <a:gd name="connsiteX5" fmla="*/ 992862 w 4693436"/>
              <a:gd name="connsiteY5" fmla="*/ 65314 h 1384663"/>
              <a:gd name="connsiteX6" fmla="*/ 1345559 w 4693436"/>
              <a:gd name="connsiteY6" fmla="*/ 104503 h 1384663"/>
              <a:gd name="connsiteX7" fmla="*/ 1423936 w 4693436"/>
              <a:gd name="connsiteY7" fmla="*/ 156754 h 1384663"/>
              <a:gd name="connsiteX8" fmla="*/ 1554826 w 4693436"/>
              <a:gd name="connsiteY8" fmla="*/ 156746 h 1384663"/>
              <a:gd name="connsiteX9" fmla="*/ 1554565 w 4693436"/>
              <a:gd name="connsiteY9" fmla="*/ 209006 h 1384663"/>
              <a:gd name="connsiteX10" fmla="*/ 1489251 w 4693436"/>
              <a:gd name="connsiteY10" fmla="*/ 222069 h 1384663"/>
              <a:gd name="connsiteX11" fmla="*/ 1149616 w 4693436"/>
              <a:gd name="connsiteY11" fmla="*/ 235132 h 1384663"/>
              <a:gd name="connsiteX12" fmla="*/ 1241056 w 4693436"/>
              <a:gd name="connsiteY12" fmla="*/ 274320 h 1384663"/>
              <a:gd name="connsiteX13" fmla="*/ 1280245 w 4693436"/>
              <a:gd name="connsiteY13" fmla="*/ 300446 h 1384663"/>
              <a:gd name="connsiteX14" fmla="*/ 1371685 w 4693436"/>
              <a:gd name="connsiteY14" fmla="*/ 352697 h 1384663"/>
              <a:gd name="connsiteX15" fmla="*/ 1345559 w 4693436"/>
              <a:gd name="connsiteY15" fmla="*/ 418012 h 1384663"/>
              <a:gd name="connsiteX16" fmla="*/ 992862 w 4693436"/>
              <a:gd name="connsiteY16" fmla="*/ 431074 h 1384663"/>
              <a:gd name="connsiteX17" fmla="*/ 809982 w 4693436"/>
              <a:gd name="connsiteY17" fmla="*/ 483326 h 1384663"/>
              <a:gd name="connsiteX18" fmla="*/ 940611 w 4693436"/>
              <a:gd name="connsiteY18" fmla="*/ 548640 h 1384663"/>
              <a:gd name="connsiteX19" fmla="*/ 156839 w 4693436"/>
              <a:gd name="connsiteY19" fmla="*/ 613955 h 1384663"/>
              <a:gd name="connsiteX20" fmla="*/ 1123491 w 4693436"/>
              <a:gd name="connsiteY20" fmla="*/ 666206 h 1384663"/>
              <a:gd name="connsiteX21" fmla="*/ 1227993 w 4693436"/>
              <a:gd name="connsiteY21" fmla="*/ 731520 h 1384663"/>
              <a:gd name="connsiteX22" fmla="*/ 1110428 w 4693436"/>
              <a:gd name="connsiteY22" fmla="*/ 783772 h 1384663"/>
              <a:gd name="connsiteX23" fmla="*/ 862233 w 4693436"/>
              <a:gd name="connsiteY23" fmla="*/ 849086 h 1384663"/>
              <a:gd name="connsiteX24" fmla="*/ 679353 w 4693436"/>
              <a:gd name="connsiteY24" fmla="*/ 901337 h 1384663"/>
              <a:gd name="connsiteX25" fmla="*/ 85 w 4693436"/>
              <a:gd name="connsiteY25" fmla="*/ 953589 h 1384663"/>
              <a:gd name="connsiteX26" fmla="*/ 548725 w 4693436"/>
              <a:gd name="connsiteY26" fmla="*/ 979714 h 1384663"/>
              <a:gd name="connsiteX27" fmla="*/ 457285 w 4693436"/>
              <a:gd name="connsiteY27" fmla="*/ 1018903 h 1384663"/>
              <a:gd name="connsiteX28" fmla="*/ 365845 w 4693436"/>
              <a:gd name="connsiteY28" fmla="*/ 1045029 h 1384663"/>
              <a:gd name="connsiteX29" fmla="*/ 326656 w 4693436"/>
              <a:gd name="connsiteY29" fmla="*/ 1058092 h 1384663"/>
              <a:gd name="connsiteX30" fmla="*/ 274405 w 4693436"/>
              <a:gd name="connsiteY30" fmla="*/ 1071154 h 1384663"/>
              <a:gd name="connsiteX31" fmla="*/ 966736 w 4693436"/>
              <a:gd name="connsiteY31" fmla="*/ 1110343 h 1384663"/>
              <a:gd name="connsiteX32" fmla="*/ 770793 w 4693436"/>
              <a:gd name="connsiteY32" fmla="*/ 1123406 h 1384663"/>
              <a:gd name="connsiteX33" fmla="*/ 718542 w 4693436"/>
              <a:gd name="connsiteY33" fmla="*/ 1149532 h 1384663"/>
              <a:gd name="connsiteX34" fmla="*/ 666291 w 4693436"/>
              <a:gd name="connsiteY34" fmla="*/ 1162594 h 1384663"/>
              <a:gd name="connsiteX35" fmla="*/ 1214931 w 4693436"/>
              <a:gd name="connsiteY35" fmla="*/ 1175657 h 1384663"/>
              <a:gd name="connsiteX36" fmla="*/ 1149616 w 4693436"/>
              <a:gd name="connsiteY36" fmla="*/ 1214846 h 1384663"/>
              <a:gd name="connsiteX37" fmla="*/ 1018988 w 4693436"/>
              <a:gd name="connsiteY37" fmla="*/ 1254034 h 1384663"/>
              <a:gd name="connsiteX38" fmla="*/ 1058176 w 4693436"/>
              <a:gd name="connsiteY38" fmla="*/ 1267097 h 1384663"/>
              <a:gd name="connsiteX39" fmla="*/ 1541502 w 4693436"/>
              <a:gd name="connsiteY39" fmla="*/ 1319349 h 1384663"/>
              <a:gd name="connsiteX40" fmla="*/ 1659068 w 4693436"/>
              <a:gd name="connsiteY40" fmla="*/ 1345474 h 1384663"/>
              <a:gd name="connsiteX41" fmla="*/ 1776633 w 4693436"/>
              <a:gd name="connsiteY41" fmla="*/ 1384663 h 1384663"/>
              <a:gd name="connsiteX42" fmla="*/ 2769411 w 4693436"/>
              <a:gd name="connsiteY42" fmla="*/ 1345474 h 1384663"/>
              <a:gd name="connsiteX43" fmla="*/ 2351399 w 4693436"/>
              <a:gd name="connsiteY43" fmla="*/ 1306286 h 1384663"/>
              <a:gd name="connsiteX44" fmla="*/ 2312211 w 4693436"/>
              <a:gd name="connsiteY44" fmla="*/ 1280160 h 1384663"/>
              <a:gd name="connsiteX45" fmla="*/ 2429776 w 4693436"/>
              <a:gd name="connsiteY45" fmla="*/ 1267097 h 1384663"/>
              <a:gd name="connsiteX46" fmla="*/ 2704096 w 4693436"/>
              <a:gd name="connsiteY46" fmla="*/ 1214846 h 1384663"/>
              <a:gd name="connsiteX47" fmla="*/ 3487868 w 4693436"/>
              <a:gd name="connsiteY47" fmla="*/ 1136469 h 1384663"/>
              <a:gd name="connsiteX48" fmla="*/ 2952291 w 4693436"/>
              <a:gd name="connsiteY48" fmla="*/ 1084217 h 1384663"/>
              <a:gd name="connsiteX49" fmla="*/ 3043731 w 4693436"/>
              <a:gd name="connsiteY49" fmla="*/ 1058092 h 1384663"/>
              <a:gd name="connsiteX50" fmla="*/ 3122108 w 4693436"/>
              <a:gd name="connsiteY50" fmla="*/ 1031966 h 1384663"/>
              <a:gd name="connsiteX51" fmla="*/ 2730222 w 4693436"/>
              <a:gd name="connsiteY51" fmla="*/ 992777 h 1384663"/>
              <a:gd name="connsiteX52" fmla="*/ 2691033 w 4693436"/>
              <a:gd name="connsiteY52" fmla="*/ 966652 h 1384663"/>
              <a:gd name="connsiteX53" fmla="*/ 2638782 w 4693436"/>
              <a:gd name="connsiteY53" fmla="*/ 940526 h 1384663"/>
              <a:gd name="connsiteX54" fmla="*/ 2769411 w 4693436"/>
              <a:gd name="connsiteY54" fmla="*/ 862149 h 1384663"/>
              <a:gd name="connsiteX55" fmla="*/ 3095982 w 4693436"/>
              <a:gd name="connsiteY55" fmla="*/ 796834 h 1384663"/>
              <a:gd name="connsiteX56" fmla="*/ 3291925 w 4693436"/>
              <a:gd name="connsiteY56" fmla="*/ 731520 h 1384663"/>
              <a:gd name="connsiteX57" fmla="*/ 2978416 w 4693436"/>
              <a:gd name="connsiteY57" fmla="*/ 679269 h 1384663"/>
              <a:gd name="connsiteX58" fmla="*/ 3527056 w 4693436"/>
              <a:gd name="connsiteY58" fmla="*/ 666206 h 1384663"/>
              <a:gd name="connsiteX59" fmla="*/ 3657685 w 4693436"/>
              <a:gd name="connsiteY59" fmla="*/ 613954 h 1384663"/>
              <a:gd name="connsiteX60" fmla="*/ 3722999 w 4693436"/>
              <a:gd name="connsiteY60" fmla="*/ 600892 h 1384663"/>
              <a:gd name="connsiteX61" fmla="*/ 3905879 w 4693436"/>
              <a:gd name="connsiteY61" fmla="*/ 574766 h 1384663"/>
              <a:gd name="connsiteX62" fmla="*/ 3866691 w 4693436"/>
              <a:gd name="connsiteY62" fmla="*/ 561703 h 1384663"/>
              <a:gd name="connsiteX63" fmla="*/ 3148233 w 4693436"/>
              <a:gd name="connsiteY63" fmla="*/ 522514 h 1384663"/>
              <a:gd name="connsiteX64" fmla="*/ 3109045 w 4693436"/>
              <a:gd name="connsiteY64" fmla="*/ 509452 h 1384663"/>
              <a:gd name="connsiteX65" fmla="*/ 3148233 w 4693436"/>
              <a:gd name="connsiteY65" fmla="*/ 483326 h 1384663"/>
              <a:gd name="connsiteX66" fmla="*/ 2978416 w 4693436"/>
              <a:gd name="connsiteY66" fmla="*/ 483326 h 1384663"/>
              <a:gd name="connsiteX67" fmla="*/ 4167136 w 4693436"/>
              <a:gd name="connsiteY67" fmla="*/ 444137 h 1384663"/>
              <a:gd name="connsiteX68" fmla="*/ 3696874 w 4693436"/>
              <a:gd name="connsiteY68" fmla="*/ 404949 h 1384663"/>
              <a:gd name="connsiteX69" fmla="*/ 4402268 w 4693436"/>
              <a:gd name="connsiteY69" fmla="*/ 391886 h 1384663"/>
              <a:gd name="connsiteX70" fmla="*/ 4441456 w 4693436"/>
              <a:gd name="connsiteY70" fmla="*/ 378823 h 1384663"/>
              <a:gd name="connsiteX71" fmla="*/ 4493708 w 4693436"/>
              <a:gd name="connsiteY71" fmla="*/ 365760 h 1384663"/>
              <a:gd name="connsiteX72" fmla="*/ 4532896 w 4693436"/>
              <a:gd name="connsiteY72" fmla="*/ 313509 h 1384663"/>
              <a:gd name="connsiteX73" fmla="*/ 4572085 w 4693436"/>
              <a:gd name="connsiteY73" fmla="*/ 300446 h 1384663"/>
              <a:gd name="connsiteX74" fmla="*/ 2795536 w 4693436"/>
              <a:gd name="connsiteY74" fmla="*/ 352697 h 1384663"/>
              <a:gd name="connsiteX75" fmla="*/ 3357239 w 4693436"/>
              <a:gd name="connsiteY75" fmla="*/ 261257 h 1384663"/>
              <a:gd name="connsiteX76" fmla="*/ 3226611 w 4693436"/>
              <a:gd name="connsiteY76" fmla="*/ 195943 h 1384663"/>
              <a:gd name="connsiteX77" fmla="*/ 2651845 w 4693436"/>
              <a:gd name="connsiteY77" fmla="*/ 182880 h 1384663"/>
              <a:gd name="connsiteX78" fmla="*/ 2547342 w 4693436"/>
              <a:gd name="connsiteY78" fmla="*/ 169817 h 1384663"/>
              <a:gd name="connsiteX79" fmla="*/ 2508153 w 4693436"/>
              <a:gd name="connsiteY79" fmla="*/ 143692 h 1384663"/>
              <a:gd name="connsiteX80" fmla="*/ 2429776 w 4693436"/>
              <a:gd name="connsiteY80" fmla="*/ 130629 h 1384663"/>
              <a:gd name="connsiteX81" fmla="*/ 2259959 w 4693436"/>
              <a:gd name="connsiteY81" fmla="*/ 65314 h 1384663"/>
              <a:gd name="connsiteX82" fmla="*/ 2142393 w 4693436"/>
              <a:gd name="connsiteY82" fmla="*/ 52252 h 1384663"/>
              <a:gd name="connsiteX83" fmla="*/ 2064362 w 4693436"/>
              <a:gd name="connsiteY83" fmla="*/ 65309 h 1384663"/>
              <a:gd name="connsiteX84" fmla="*/ 1985639 w 4693436"/>
              <a:gd name="connsiteY84" fmla="*/ 26126 h 1384663"/>
              <a:gd name="connsiteX85" fmla="*/ 1972576 w 4693436"/>
              <a:gd name="connsiteY85" fmla="*/ 91440 h 1384663"/>
              <a:gd name="connsiteX86" fmla="*/ 1737445 w 4693436"/>
              <a:gd name="connsiteY86" fmla="*/ 169817 h 1384663"/>
              <a:gd name="connsiteX87" fmla="*/ 1698256 w 4693436"/>
              <a:gd name="connsiteY87" fmla="*/ 182880 h 1384663"/>
              <a:gd name="connsiteX88" fmla="*/ 1567628 w 4693436"/>
              <a:gd name="connsiteY88" fmla="*/ 195943 h 1384663"/>
              <a:gd name="connsiteX89" fmla="*/ 1528439 w 4693436"/>
              <a:gd name="connsiteY89" fmla="*/ 222069 h 1384663"/>
              <a:gd name="connsiteX90" fmla="*/ 1423936 w 4693436"/>
              <a:gd name="connsiteY90" fmla="*/ 326572 h 1384663"/>
              <a:gd name="connsiteX91" fmla="*/ 1410873 w 4693436"/>
              <a:gd name="connsiteY91" fmla="*/ 378823 h 1384663"/>
              <a:gd name="connsiteX92" fmla="*/ 1358622 w 4693436"/>
              <a:gd name="connsiteY92" fmla="*/ 444137 h 1384663"/>
              <a:gd name="connsiteX93" fmla="*/ 1345559 w 4693436"/>
              <a:gd name="connsiteY93" fmla="*/ 548640 h 1384663"/>
              <a:gd name="connsiteX94" fmla="*/ 1319433 w 4693436"/>
              <a:gd name="connsiteY94" fmla="*/ 587829 h 1384663"/>
              <a:gd name="connsiteX95" fmla="*/ 1306371 w 4693436"/>
              <a:gd name="connsiteY95" fmla="*/ 640080 h 1384663"/>
              <a:gd name="connsiteX96" fmla="*/ 1332496 w 4693436"/>
              <a:gd name="connsiteY96" fmla="*/ 992777 h 1384663"/>
              <a:gd name="connsiteX97" fmla="*/ 1345559 w 4693436"/>
              <a:gd name="connsiteY97" fmla="*/ 1031966 h 1384663"/>
              <a:gd name="connsiteX98" fmla="*/ 1384748 w 4693436"/>
              <a:gd name="connsiteY98" fmla="*/ 1058092 h 1384663"/>
              <a:gd name="connsiteX99" fmla="*/ 1436999 w 4693436"/>
              <a:gd name="connsiteY99" fmla="*/ 1136469 h 1384663"/>
              <a:gd name="connsiteX100" fmla="*/ 1489251 w 4693436"/>
              <a:gd name="connsiteY100" fmla="*/ 1162594 h 1384663"/>
              <a:gd name="connsiteX101" fmla="*/ 1593753 w 4693436"/>
              <a:gd name="connsiteY101" fmla="*/ 1240972 h 1384663"/>
              <a:gd name="connsiteX102" fmla="*/ 1698256 w 4693436"/>
              <a:gd name="connsiteY102" fmla="*/ 1267097 h 1384663"/>
              <a:gd name="connsiteX103" fmla="*/ 1789696 w 4693436"/>
              <a:gd name="connsiteY103" fmla="*/ 1306286 h 1384663"/>
              <a:gd name="connsiteX104" fmla="*/ 1920325 w 4693436"/>
              <a:gd name="connsiteY104" fmla="*/ 1319349 h 1384663"/>
              <a:gd name="connsiteX105" fmla="*/ 1985639 w 4693436"/>
              <a:gd name="connsiteY105" fmla="*/ 1345474 h 1384663"/>
              <a:gd name="connsiteX106" fmla="*/ 2129331 w 4693436"/>
              <a:gd name="connsiteY106" fmla="*/ 1319349 h 1384663"/>
              <a:gd name="connsiteX107" fmla="*/ 2246896 w 4693436"/>
              <a:gd name="connsiteY107" fmla="*/ 1254034 h 1384663"/>
              <a:gd name="connsiteX108" fmla="*/ 2377525 w 4693436"/>
              <a:gd name="connsiteY108" fmla="*/ 1201783 h 1384663"/>
              <a:gd name="connsiteX109" fmla="*/ 2403651 w 4693436"/>
              <a:gd name="connsiteY109" fmla="*/ 1162594 h 1384663"/>
              <a:gd name="connsiteX110" fmla="*/ 2482028 w 4693436"/>
              <a:gd name="connsiteY110" fmla="*/ 1084217 h 1384663"/>
              <a:gd name="connsiteX111" fmla="*/ 2547342 w 4693436"/>
              <a:gd name="connsiteY111" fmla="*/ 1031966 h 1384663"/>
              <a:gd name="connsiteX112" fmla="*/ 2560405 w 4693436"/>
              <a:gd name="connsiteY112" fmla="*/ 914400 h 1384663"/>
              <a:gd name="connsiteX113" fmla="*/ 2586531 w 4693436"/>
              <a:gd name="connsiteY113" fmla="*/ 875212 h 1384663"/>
              <a:gd name="connsiteX114" fmla="*/ 2599593 w 4693436"/>
              <a:gd name="connsiteY114" fmla="*/ 836023 h 1384663"/>
              <a:gd name="connsiteX115" fmla="*/ 2638782 w 4693436"/>
              <a:gd name="connsiteY115" fmla="*/ 705394 h 1384663"/>
              <a:gd name="connsiteX116" fmla="*/ 2599593 w 4693436"/>
              <a:gd name="connsiteY116" fmla="*/ 496389 h 1384663"/>
              <a:gd name="connsiteX117" fmla="*/ 2560405 w 4693436"/>
              <a:gd name="connsiteY117" fmla="*/ 457200 h 1384663"/>
              <a:gd name="connsiteX118" fmla="*/ 2442839 w 4693436"/>
              <a:gd name="connsiteY118" fmla="*/ 352697 h 1384663"/>
              <a:gd name="connsiteX119" fmla="*/ 2377525 w 4693436"/>
              <a:gd name="connsiteY119" fmla="*/ 261257 h 1384663"/>
              <a:gd name="connsiteX120" fmla="*/ 2338336 w 4693436"/>
              <a:gd name="connsiteY120" fmla="*/ 248194 h 1384663"/>
              <a:gd name="connsiteX121" fmla="*/ 2246896 w 4693436"/>
              <a:gd name="connsiteY121" fmla="*/ 195943 h 1384663"/>
              <a:gd name="connsiteX122" fmla="*/ 2181582 w 4693436"/>
              <a:gd name="connsiteY122" fmla="*/ 182880 h 1384663"/>
              <a:gd name="connsiteX123" fmla="*/ 2142393 w 4693436"/>
              <a:gd name="connsiteY123" fmla="*/ 156754 h 1384663"/>
              <a:gd name="connsiteX124" fmla="*/ 1881136 w 4693436"/>
              <a:gd name="connsiteY124" fmla="*/ 143692 h 1384663"/>
              <a:gd name="connsiteX0" fmla="*/ 2077079 w 4693436"/>
              <a:gd name="connsiteY0" fmla="*/ 0 h 1384663"/>
              <a:gd name="connsiteX1" fmla="*/ 2795536 w 4693436"/>
              <a:gd name="connsiteY1" fmla="*/ 26126 h 1384663"/>
              <a:gd name="connsiteX2" fmla="*/ 762536 w 4693436"/>
              <a:gd name="connsiteY2" fmla="*/ 47198 h 1384663"/>
              <a:gd name="connsiteX3" fmla="*/ 1397811 w 4693436"/>
              <a:gd name="connsiteY3" fmla="*/ 13063 h 1384663"/>
              <a:gd name="connsiteX4" fmla="*/ 1358622 w 4693436"/>
              <a:gd name="connsiteY4" fmla="*/ 39189 h 1384663"/>
              <a:gd name="connsiteX5" fmla="*/ 1123491 w 4693436"/>
              <a:gd name="connsiteY5" fmla="*/ 52252 h 1384663"/>
              <a:gd name="connsiteX6" fmla="*/ 992862 w 4693436"/>
              <a:gd name="connsiteY6" fmla="*/ 65314 h 1384663"/>
              <a:gd name="connsiteX7" fmla="*/ 1345559 w 4693436"/>
              <a:gd name="connsiteY7" fmla="*/ 104503 h 1384663"/>
              <a:gd name="connsiteX8" fmla="*/ 1423936 w 4693436"/>
              <a:gd name="connsiteY8" fmla="*/ 156754 h 1384663"/>
              <a:gd name="connsiteX9" fmla="*/ 1554826 w 4693436"/>
              <a:gd name="connsiteY9" fmla="*/ 156746 h 1384663"/>
              <a:gd name="connsiteX10" fmla="*/ 1554565 w 4693436"/>
              <a:gd name="connsiteY10" fmla="*/ 209006 h 1384663"/>
              <a:gd name="connsiteX11" fmla="*/ 1489251 w 4693436"/>
              <a:gd name="connsiteY11" fmla="*/ 222069 h 1384663"/>
              <a:gd name="connsiteX12" fmla="*/ 1149616 w 4693436"/>
              <a:gd name="connsiteY12" fmla="*/ 235132 h 1384663"/>
              <a:gd name="connsiteX13" fmla="*/ 1241056 w 4693436"/>
              <a:gd name="connsiteY13" fmla="*/ 274320 h 1384663"/>
              <a:gd name="connsiteX14" fmla="*/ 1280245 w 4693436"/>
              <a:gd name="connsiteY14" fmla="*/ 300446 h 1384663"/>
              <a:gd name="connsiteX15" fmla="*/ 1371685 w 4693436"/>
              <a:gd name="connsiteY15" fmla="*/ 352697 h 1384663"/>
              <a:gd name="connsiteX16" fmla="*/ 1345559 w 4693436"/>
              <a:gd name="connsiteY16" fmla="*/ 418012 h 1384663"/>
              <a:gd name="connsiteX17" fmla="*/ 992862 w 4693436"/>
              <a:gd name="connsiteY17" fmla="*/ 431074 h 1384663"/>
              <a:gd name="connsiteX18" fmla="*/ 809982 w 4693436"/>
              <a:gd name="connsiteY18" fmla="*/ 483326 h 1384663"/>
              <a:gd name="connsiteX19" fmla="*/ 940611 w 4693436"/>
              <a:gd name="connsiteY19" fmla="*/ 548640 h 1384663"/>
              <a:gd name="connsiteX20" fmla="*/ 156839 w 4693436"/>
              <a:gd name="connsiteY20" fmla="*/ 613955 h 1384663"/>
              <a:gd name="connsiteX21" fmla="*/ 1123491 w 4693436"/>
              <a:gd name="connsiteY21" fmla="*/ 666206 h 1384663"/>
              <a:gd name="connsiteX22" fmla="*/ 1227993 w 4693436"/>
              <a:gd name="connsiteY22" fmla="*/ 731520 h 1384663"/>
              <a:gd name="connsiteX23" fmla="*/ 1110428 w 4693436"/>
              <a:gd name="connsiteY23" fmla="*/ 783772 h 1384663"/>
              <a:gd name="connsiteX24" fmla="*/ 862233 w 4693436"/>
              <a:gd name="connsiteY24" fmla="*/ 849086 h 1384663"/>
              <a:gd name="connsiteX25" fmla="*/ 679353 w 4693436"/>
              <a:gd name="connsiteY25" fmla="*/ 901337 h 1384663"/>
              <a:gd name="connsiteX26" fmla="*/ 85 w 4693436"/>
              <a:gd name="connsiteY26" fmla="*/ 953589 h 1384663"/>
              <a:gd name="connsiteX27" fmla="*/ 548725 w 4693436"/>
              <a:gd name="connsiteY27" fmla="*/ 979714 h 1384663"/>
              <a:gd name="connsiteX28" fmla="*/ 457285 w 4693436"/>
              <a:gd name="connsiteY28" fmla="*/ 1018903 h 1384663"/>
              <a:gd name="connsiteX29" fmla="*/ 365845 w 4693436"/>
              <a:gd name="connsiteY29" fmla="*/ 1045029 h 1384663"/>
              <a:gd name="connsiteX30" fmla="*/ 326656 w 4693436"/>
              <a:gd name="connsiteY30" fmla="*/ 1058092 h 1384663"/>
              <a:gd name="connsiteX31" fmla="*/ 274405 w 4693436"/>
              <a:gd name="connsiteY31" fmla="*/ 1071154 h 1384663"/>
              <a:gd name="connsiteX32" fmla="*/ 966736 w 4693436"/>
              <a:gd name="connsiteY32" fmla="*/ 1110343 h 1384663"/>
              <a:gd name="connsiteX33" fmla="*/ 770793 w 4693436"/>
              <a:gd name="connsiteY33" fmla="*/ 1123406 h 1384663"/>
              <a:gd name="connsiteX34" fmla="*/ 718542 w 4693436"/>
              <a:gd name="connsiteY34" fmla="*/ 1149532 h 1384663"/>
              <a:gd name="connsiteX35" fmla="*/ 666291 w 4693436"/>
              <a:gd name="connsiteY35" fmla="*/ 1162594 h 1384663"/>
              <a:gd name="connsiteX36" fmla="*/ 1214931 w 4693436"/>
              <a:gd name="connsiteY36" fmla="*/ 1175657 h 1384663"/>
              <a:gd name="connsiteX37" fmla="*/ 1149616 w 4693436"/>
              <a:gd name="connsiteY37" fmla="*/ 1214846 h 1384663"/>
              <a:gd name="connsiteX38" fmla="*/ 1018988 w 4693436"/>
              <a:gd name="connsiteY38" fmla="*/ 1254034 h 1384663"/>
              <a:gd name="connsiteX39" fmla="*/ 1058176 w 4693436"/>
              <a:gd name="connsiteY39" fmla="*/ 1267097 h 1384663"/>
              <a:gd name="connsiteX40" fmla="*/ 1541502 w 4693436"/>
              <a:gd name="connsiteY40" fmla="*/ 1319349 h 1384663"/>
              <a:gd name="connsiteX41" fmla="*/ 1659068 w 4693436"/>
              <a:gd name="connsiteY41" fmla="*/ 1345474 h 1384663"/>
              <a:gd name="connsiteX42" fmla="*/ 1776633 w 4693436"/>
              <a:gd name="connsiteY42" fmla="*/ 1384663 h 1384663"/>
              <a:gd name="connsiteX43" fmla="*/ 2769411 w 4693436"/>
              <a:gd name="connsiteY43" fmla="*/ 1345474 h 1384663"/>
              <a:gd name="connsiteX44" fmla="*/ 2351399 w 4693436"/>
              <a:gd name="connsiteY44" fmla="*/ 1306286 h 1384663"/>
              <a:gd name="connsiteX45" fmla="*/ 2312211 w 4693436"/>
              <a:gd name="connsiteY45" fmla="*/ 1280160 h 1384663"/>
              <a:gd name="connsiteX46" fmla="*/ 2429776 w 4693436"/>
              <a:gd name="connsiteY46" fmla="*/ 1267097 h 1384663"/>
              <a:gd name="connsiteX47" fmla="*/ 2704096 w 4693436"/>
              <a:gd name="connsiteY47" fmla="*/ 1214846 h 1384663"/>
              <a:gd name="connsiteX48" fmla="*/ 3487868 w 4693436"/>
              <a:gd name="connsiteY48" fmla="*/ 1136469 h 1384663"/>
              <a:gd name="connsiteX49" fmla="*/ 2952291 w 4693436"/>
              <a:gd name="connsiteY49" fmla="*/ 1084217 h 1384663"/>
              <a:gd name="connsiteX50" fmla="*/ 3043731 w 4693436"/>
              <a:gd name="connsiteY50" fmla="*/ 1058092 h 1384663"/>
              <a:gd name="connsiteX51" fmla="*/ 3122108 w 4693436"/>
              <a:gd name="connsiteY51" fmla="*/ 1031966 h 1384663"/>
              <a:gd name="connsiteX52" fmla="*/ 2730222 w 4693436"/>
              <a:gd name="connsiteY52" fmla="*/ 992777 h 1384663"/>
              <a:gd name="connsiteX53" fmla="*/ 2691033 w 4693436"/>
              <a:gd name="connsiteY53" fmla="*/ 966652 h 1384663"/>
              <a:gd name="connsiteX54" fmla="*/ 2638782 w 4693436"/>
              <a:gd name="connsiteY54" fmla="*/ 940526 h 1384663"/>
              <a:gd name="connsiteX55" fmla="*/ 2769411 w 4693436"/>
              <a:gd name="connsiteY55" fmla="*/ 862149 h 1384663"/>
              <a:gd name="connsiteX56" fmla="*/ 3095982 w 4693436"/>
              <a:gd name="connsiteY56" fmla="*/ 796834 h 1384663"/>
              <a:gd name="connsiteX57" fmla="*/ 3291925 w 4693436"/>
              <a:gd name="connsiteY57" fmla="*/ 731520 h 1384663"/>
              <a:gd name="connsiteX58" fmla="*/ 2978416 w 4693436"/>
              <a:gd name="connsiteY58" fmla="*/ 679269 h 1384663"/>
              <a:gd name="connsiteX59" fmla="*/ 3527056 w 4693436"/>
              <a:gd name="connsiteY59" fmla="*/ 666206 h 1384663"/>
              <a:gd name="connsiteX60" fmla="*/ 3657685 w 4693436"/>
              <a:gd name="connsiteY60" fmla="*/ 613954 h 1384663"/>
              <a:gd name="connsiteX61" fmla="*/ 3722999 w 4693436"/>
              <a:gd name="connsiteY61" fmla="*/ 600892 h 1384663"/>
              <a:gd name="connsiteX62" fmla="*/ 3905879 w 4693436"/>
              <a:gd name="connsiteY62" fmla="*/ 574766 h 1384663"/>
              <a:gd name="connsiteX63" fmla="*/ 3866691 w 4693436"/>
              <a:gd name="connsiteY63" fmla="*/ 561703 h 1384663"/>
              <a:gd name="connsiteX64" fmla="*/ 3148233 w 4693436"/>
              <a:gd name="connsiteY64" fmla="*/ 522514 h 1384663"/>
              <a:gd name="connsiteX65" fmla="*/ 3109045 w 4693436"/>
              <a:gd name="connsiteY65" fmla="*/ 509452 h 1384663"/>
              <a:gd name="connsiteX66" fmla="*/ 3148233 w 4693436"/>
              <a:gd name="connsiteY66" fmla="*/ 483326 h 1384663"/>
              <a:gd name="connsiteX67" fmla="*/ 2978416 w 4693436"/>
              <a:gd name="connsiteY67" fmla="*/ 483326 h 1384663"/>
              <a:gd name="connsiteX68" fmla="*/ 4167136 w 4693436"/>
              <a:gd name="connsiteY68" fmla="*/ 444137 h 1384663"/>
              <a:gd name="connsiteX69" fmla="*/ 3696874 w 4693436"/>
              <a:gd name="connsiteY69" fmla="*/ 404949 h 1384663"/>
              <a:gd name="connsiteX70" fmla="*/ 4402268 w 4693436"/>
              <a:gd name="connsiteY70" fmla="*/ 391886 h 1384663"/>
              <a:gd name="connsiteX71" fmla="*/ 4441456 w 4693436"/>
              <a:gd name="connsiteY71" fmla="*/ 378823 h 1384663"/>
              <a:gd name="connsiteX72" fmla="*/ 4493708 w 4693436"/>
              <a:gd name="connsiteY72" fmla="*/ 365760 h 1384663"/>
              <a:gd name="connsiteX73" fmla="*/ 4532896 w 4693436"/>
              <a:gd name="connsiteY73" fmla="*/ 313509 h 1384663"/>
              <a:gd name="connsiteX74" fmla="*/ 4572085 w 4693436"/>
              <a:gd name="connsiteY74" fmla="*/ 300446 h 1384663"/>
              <a:gd name="connsiteX75" fmla="*/ 2795536 w 4693436"/>
              <a:gd name="connsiteY75" fmla="*/ 352697 h 1384663"/>
              <a:gd name="connsiteX76" fmla="*/ 3357239 w 4693436"/>
              <a:gd name="connsiteY76" fmla="*/ 261257 h 1384663"/>
              <a:gd name="connsiteX77" fmla="*/ 3226611 w 4693436"/>
              <a:gd name="connsiteY77" fmla="*/ 195943 h 1384663"/>
              <a:gd name="connsiteX78" fmla="*/ 2651845 w 4693436"/>
              <a:gd name="connsiteY78" fmla="*/ 182880 h 1384663"/>
              <a:gd name="connsiteX79" fmla="*/ 2547342 w 4693436"/>
              <a:gd name="connsiteY79" fmla="*/ 169817 h 1384663"/>
              <a:gd name="connsiteX80" fmla="*/ 2508153 w 4693436"/>
              <a:gd name="connsiteY80" fmla="*/ 143692 h 1384663"/>
              <a:gd name="connsiteX81" fmla="*/ 2429776 w 4693436"/>
              <a:gd name="connsiteY81" fmla="*/ 130629 h 1384663"/>
              <a:gd name="connsiteX82" fmla="*/ 2259959 w 4693436"/>
              <a:gd name="connsiteY82" fmla="*/ 65314 h 1384663"/>
              <a:gd name="connsiteX83" fmla="*/ 2142393 w 4693436"/>
              <a:gd name="connsiteY83" fmla="*/ 52252 h 1384663"/>
              <a:gd name="connsiteX84" fmla="*/ 2064362 w 4693436"/>
              <a:gd name="connsiteY84" fmla="*/ 65309 h 1384663"/>
              <a:gd name="connsiteX85" fmla="*/ 1985639 w 4693436"/>
              <a:gd name="connsiteY85" fmla="*/ 26126 h 1384663"/>
              <a:gd name="connsiteX86" fmla="*/ 1972576 w 4693436"/>
              <a:gd name="connsiteY86" fmla="*/ 91440 h 1384663"/>
              <a:gd name="connsiteX87" fmla="*/ 1737445 w 4693436"/>
              <a:gd name="connsiteY87" fmla="*/ 169817 h 1384663"/>
              <a:gd name="connsiteX88" fmla="*/ 1698256 w 4693436"/>
              <a:gd name="connsiteY88" fmla="*/ 182880 h 1384663"/>
              <a:gd name="connsiteX89" fmla="*/ 1567628 w 4693436"/>
              <a:gd name="connsiteY89" fmla="*/ 195943 h 1384663"/>
              <a:gd name="connsiteX90" fmla="*/ 1528439 w 4693436"/>
              <a:gd name="connsiteY90" fmla="*/ 222069 h 1384663"/>
              <a:gd name="connsiteX91" fmla="*/ 1423936 w 4693436"/>
              <a:gd name="connsiteY91" fmla="*/ 326572 h 1384663"/>
              <a:gd name="connsiteX92" fmla="*/ 1410873 w 4693436"/>
              <a:gd name="connsiteY92" fmla="*/ 378823 h 1384663"/>
              <a:gd name="connsiteX93" fmla="*/ 1358622 w 4693436"/>
              <a:gd name="connsiteY93" fmla="*/ 444137 h 1384663"/>
              <a:gd name="connsiteX94" fmla="*/ 1345559 w 4693436"/>
              <a:gd name="connsiteY94" fmla="*/ 548640 h 1384663"/>
              <a:gd name="connsiteX95" fmla="*/ 1319433 w 4693436"/>
              <a:gd name="connsiteY95" fmla="*/ 587829 h 1384663"/>
              <a:gd name="connsiteX96" fmla="*/ 1306371 w 4693436"/>
              <a:gd name="connsiteY96" fmla="*/ 640080 h 1384663"/>
              <a:gd name="connsiteX97" fmla="*/ 1332496 w 4693436"/>
              <a:gd name="connsiteY97" fmla="*/ 992777 h 1384663"/>
              <a:gd name="connsiteX98" fmla="*/ 1345559 w 4693436"/>
              <a:gd name="connsiteY98" fmla="*/ 1031966 h 1384663"/>
              <a:gd name="connsiteX99" fmla="*/ 1384748 w 4693436"/>
              <a:gd name="connsiteY99" fmla="*/ 1058092 h 1384663"/>
              <a:gd name="connsiteX100" fmla="*/ 1436999 w 4693436"/>
              <a:gd name="connsiteY100" fmla="*/ 1136469 h 1384663"/>
              <a:gd name="connsiteX101" fmla="*/ 1489251 w 4693436"/>
              <a:gd name="connsiteY101" fmla="*/ 1162594 h 1384663"/>
              <a:gd name="connsiteX102" fmla="*/ 1593753 w 4693436"/>
              <a:gd name="connsiteY102" fmla="*/ 1240972 h 1384663"/>
              <a:gd name="connsiteX103" fmla="*/ 1698256 w 4693436"/>
              <a:gd name="connsiteY103" fmla="*/ 1267097 h 1384663"/>
              <a:gd name="connsiteX104" fmla="*/ 1789696 w 4693436"/>
              <a:gd name="connsiteY104" fmla="*/ 1306286 h 1384663"/>
              <a:gd name="connsiteX105" fmla="*/ 1920325 w 4693436"/>
              <a:gd name="connsiteY105" fmla="*/ 1319349 h 1384663"/>
              <a:gd name="connsiteX106" fmla="*/ 1985639 w 4693436"/>
              <a:gd name="connsiteY106" fmla="*/ 1345474 h 1384663"/>
              <a:gd name="connsiteX107" fmla="*/ 2129331 w 4693436"/>
              <a:gd name="connsiteY107" fmla="*/ 1319349 h 1384663"/>
              <a:gd name="connsiteX108" fmla="*/ 2246896 w 4693436"/>
              <a:gd name="connsiteY108" fmla="*/ 1254034 h 1384663"/>
              <a:gd name="connsiteX109" fmla="*/ 2377525 w 4693436"/>
              <a:gd name="connsiteY109" fmla="*/ 1201783 h 1384663"/>
              <a:gd name="connsiteX110" fmla="*/ 2403651 w 4693436"/>
              <a:gd name="connsiteY110" fmla="*/ 1162594 h 1384663"/>
              <a:gd name="connsiteX111" fmla="*/ 2482028 w 4693436"/>
              <a:gd name="connsiteY111" fmla="*/ 1084217 h 1384663"/>
              <a:gd name="connsiteX112" fmla="*/ 2547342 w 4693436"/>
              <a:gd name="connsiteY112" fmla="*/ 1031966 h 1384663"/>
              <a:gd name="connsiteX113" fmla="*/ 2560405 w 4693436"/>
              <a:gd name="connsiteY113" fmla="*/ 914400 h 1384663"/>
              <a:gd name="connsiteX114" fmla="*/ 2586531 w 4693436"/>
              <a:gd name="connsiteY114" fmla="*/ 875212 h 1384663"/>
              <a:gd name="connsiteX115" fmla="*/ 2599593 w 4693436"/>
              <a:gd name="connsiteY115" fmla="*/ 836023 h 1384663"/>
              <a:gd name="connsiteX116" fmla="*/ 2638782 w 4693436"/>
              <a:gd name="connsiteY116" fmla="*/ 705394 h 1384663"/>
              <a:gd name="connsiteX117" fmla="*/ 2599593 w 4693436"/>
              <a:gd name="connsiteY117" fmla="*/ 496389 h 1384663"/>
              <a:gd name="connsiteX118" fmla="*/ 2560405 w 4693436"/>
              <a:gd name="connsiteY118" fmla="*/ 457200 h 1384663"/>
              <a:gd name="connsiteX119" fmla="*/ 2442839 w 4693436"/>
              <a:gd name="connsiteY119" fmla="*/ 352697 h 1384663"/>
              <a:gd name="connsiteX120" fmla="*/ 2377525 w 4693436"/>
              <a:gd name="connsiteY120" fmla="*/ 261257 h 1384663"/>
              <a:gd name="connsiteX121" fmla="*/ 2338336 w 4693436"/>
              <a:gd name="connsiteY121" fmla="*/ 248194 h 1384663"/>
              <a:gd name="connsiteX122" fmla="*/ 2246896 w 4693436"/>
              <a:gd name="connsiteY122" fmla="*/ 195943 h 1384663"/>
              <a:gd name="connsiteX123" fmla="*/ 2181582 w 4693436"/>
              <a:gd name="connsiteY123" fmla="*/ 182880 h 1384663"/>
              <a:gd name="connsiteX124" fmla="*/ 2142393 w 4693436"/>
              <a:gd name="connsiteY124" fmla="*/ 156754 h 1384663"/>
              <a:gd name="connsiteX125" fmla="*/ 1881136 w 4693436"/>
              <a:gd name="connsiteY125" fmla="*/ 143692 h 1384663"/>
              <a:gd name="connsiteX0" fmla="*/ 2077079 w 4693436"/>
              <a:gd name="connsiteY0" fmla="*/ 0 h 1384663"/>
              <a:gd name="connsiteX1" fmla="*/ 2795536 w 4693436"/>
              <a:gd name="connsiteY1" fmla="*/ 26126 h 1384663"/>
              <a:gd name="connsiteX2" fmla="*/ 762536 w 4693436"/>
              <a:gd name="connsiteY2" fmla="*/ 47198 h 1384663"/>
              <a:gd name="connsiteX3" fmla="*/ 1397811 w 4693436"/>
              <a:gd name="connsiteY3" fmla="*/ 13063 h 1384663"/>
              <a:gd name="connsiteX4" fmla="*/ 1358622 w 4693436"/>
              <a:gd name="connsiteY4" fmla="*/ 39189 h 1384663"/>
              <a:gd name="connsiteX5" fmla="*/ 1123491 w 4693436"/>
              <a:gd name="connsiteY5" fmla="*/ 52252 h 1384663"/>
              <a:gd name="connsiteX6" fmla="*/ 992862 w 4693436"/>
              <a:gd name="connsiteY6" fmla="*/ 65314 h 1384663"/>
              <a:gd name="connsiteX7" fmla="*/ 1345559 w 4693436"/>
              <a:gd name="connsiteY7" fmla="*/ 104503 h 1384663"/>
              <a:gd name="connsiteX8" fmla="*/ 1423936 w 4693436"/>
              <a:gd name="connsiteY8" fmla="*/ 156754 h 1384663"/>
              <a:gd name="connsiteX9" fmla="*/ 1554826 w 4693436"/>
              <a:gd name="connsiteY9" fmla="*/ 156746 h 1384663"/>
              <a:gd name="connsiteX10" fmla="*/ 1554565 w 4693436"/>
              <a:gd name="connsiteY10" fmla="*/ 209006 h 1384663"/>
              <a:gd name="connsiteX11" fmla="*/ 1489251 w 4693436"/>
              <a:gd name="connsiteY11" fmla="*/ 222069 h 1384663"/>
              <a:gd name="connsiteX12" fmla="*/ 1149616 w 4693436"/>
              <a:gd name="connsiteY12" fmla="*/ 235132 h 1384663"/>
              <a:gd name="connsiteX13" fmla="*/ 1241056 w 4693436"/>
              <a:gd name="connsiteY13" fmla="*/ 274320 h 1384663"/>
              <a:gd name="connsiteX14" fmla="*/ 1280245 w 4693436"/>
              <a:gd name="connsiteY14" fmla="*/ 300446 h 1384663"/>
              <a:gd name="connsiteX15" fmla="*/ 1371685 w 4693436"/>
              <a:gd name="connsiteY15" fmla="*/ 352697 h 1384663"/>
              <a:gd name="connsiteX16" fmla="*/ 1345559 w 4693436"/>
              <a:gd name="connsiteY16" fmla="*/ 418012 h 1384663"/>
              <a:gd name="connsiteX17" fmla="*/ 992862 w 4693436"/>
              <a:gd name="connsiteY17" fmla="*/ 431074 h 1384663"/>
              <a:gd name="connsiteX18" fmla="*/ 809982 w 4693436"/>
              <a:gd name="connsiteY18" fmla="*/ 483326 h 1384663"/>
              <a:gd name="connsiteX19" fmla="*/ 940611 w 4693436"/>
              <a:gd name="connsiteY19" fmla="*/ 548640 h 1384663"/>
              <a:gd name="connsiteX20" fmla="*/ 156839 w 4693436"/>
              <a:gd name="connsiteY20" fmla="*/ 613955 h 1384663"/>
              <a:gd name="connsiteX21" fmla="*/ 1123491 w 4693436"/>
              <a:gd name="connsiteY21" fmla="*/ 666206 h 1384663"/>
              <a:gd name="connsiteX22" fmla="*/ 1227993 w 4693436"/>
              <a:gd name="connsiteY22" fmla="*/ 731520 h 1384663"/>
              <a:gd name="connsiteX23" fmla="*/ 1110428 w 4693436"/>
              <a:gd name="connsiteY23" fmla="*/ 783772 h 1384663"/>
              <a:gd name="connsiteX24" fmla="*/ 862233 w 4693436"/>
              <a:gd name="connsiteY24" fmla="*/ 849086 h 1384663"/>
              <a:gd name="connsiteX25" fmla="*/ 679353 w 4693436"/>
              <a:gd name="connsiteY25" fmla="*/ 901337 h 1384663"/>
              <a:gd name="connsiteX26" fmla="*/ 85 w 4693436"/>
              <a:gd name="connsiteY26" fmla="*/ 953589 h 1384663"/>
              <a:gd name="connsiteX27" fmla="*/ 548725 w 4693436"/>
              <a:gd name="connsiteY27" fmla="*/ 979714 h 1384663"/>
              <a:gd name="connsiteX28" fmla="*/ 457285 w 4693436"/>
              <a:gd name="connsiteY28" fmla="*/ 1018903 h 1384663"/>
              <a:gd name="connsiteX29" fmla="*/ 365845 w 4693436"/>
              <a:gd name="connsiteY29" fmla="*/ 1045029 h 1384663"/>
              <a:gd name="connsiteX30" fmla="*/ 326656 w 4693436"/>
              <a:gd name="connsiteY30" fmla="*/ 1058092 h 1384663"/>
              <a:gd name="connsiteX31" fmla="*/ 274405 w 4693436"/>
              <a:gd name="connsiteY31" fmla="*/ 1071154 h 1384663"/>
              <a:gd name="connsiteX32" fmla="*/ 966736 w 4693436"/>
              <a:gd name="connsiteY32" fmla="*/ 1110343 h 1384663"/>
              <a:gd name="connsiteX33" fmla="*/ 770793 w 4693436"/>
              <a:gd name="connsiteY33" fmla="*/ 1123406 h 1384663"/>
              <a:gd name="connsiteX34" fmla="*/ 718542 w 4693436"/>
              <a:gd name="connsiteY34" fmla="*/ 1149532 h 1384663"/>
              <a:gd name="connsiteX35" fmla="*/ 666291 w 4693436"/>
              <a:gd name="connsiteY35" fmla="*/ 1162594 h 1384663"/>
              <a:gd name="connsiteX36" fmla="*/ 1214931 w 4693436"/>
              <a:gd name="connsiteY36" fmla="*/ 1175657 h 1384663"/>
              <a:gd name="connsiteX37" fmla="*/ 1149616 w 4693436"/>
              <a:gd name="connsiteY37" fmla="*/ 1214846 h 1384663"/>
              <a:gd name="connsiteX38" fmla="*/ 1018988 w 4693436"/>
              <a:gd name="connsiteY38" fmla="*/ 1254034 h 1384663"/>
              <a:gd name="connsiteX39" fmla="*/ 1058176 w 4693436"/>
              <a:gd name="connsiteY39" fmla="*/ 1267097 h 1384663"/>
              <a:gd name="connsiteX40" fmla="*/ 1541502 w 4693436"/>
              <a:gd name="connsiteY40" fmla="*/ 1319349 h 1384663"/>
              <a:gd name="connsiteX41" fmla="*/ 1659068 w 4693436"/>
              <a:gd name="connsiteY41" fmla="*/ 1345474 h 1384663"/>
              <a:gd name="connsiteX42" fmla="*/ 1776633 w 4693436"/>
              <a:gd name="connsiteY42" fmla="*/ 1384663 h 1384663"/>
              <a:gd name="connsiteX43" fmla="*/ 2769411 w 4693436"/>
              <a:gd name="connsiteY43" fmla="*/ 1345474 h 1384663"/>
              <a:gd name="connsiteX44" fmla="*/ 2351399 w 4693436"/>
              <a:gd name="connsiteY44" fmla="*/ 1306286 h 1384663"/>
              <a:gd name="connsiteX45" fmla="*/ 2312211 w 4693436"/>
              <a:gd name="connsiteY45" fmla="*/ 1280160 h 1384663"/>
              <a:gd name="connsiteX46" fmla="*/ 2429776 w 4693436"/>
              <a:gd name="connsiteY46" fmla="*/ 1267097 h 1384663"/>
              <a:gd name="connsiteX47" fmla="*/ 2704096 w 4693436"/>
              <a:gd name="connsiteY47" fmla="*/ 1214846 h 1384663"/>
              <a:gd name="connsiteX48" fmla="*/ 3487868 w 4693436"/>
              <a:gd name="connsiteY48" fmla="*/ 1136469 h 1384663"/>
              <a:gd name="connsiteX49" fmla="*/ 2952291 w 4693436"/>
              <a:gd name="connsiteY49" fmla="*/ 1084217 h 1384663"/>
              <a:gd name="connsiteX50" fmla="*/ 3043731 w 4693436"/>
              <a:gd name="connsiteY50" fmla="*/ 1058092 h 1384663"/>
              <a:gd name="connsiteX51" fmla="*/ 3122108 w 4693436"/>
              <a:gd name="connsiteY51" fmla="*/ 1031966 h 1384663"/>
              <a:gd name="connsiteX52" fmla="*/ 2730222 w 4693436"/>
              <a:gd name="connsiteY52" fmla="*/ 992777 h 1384663"/>
              <a:gd name="connsiteX53" fmla="*/ 2691033 w 4693436"/>
              <a:gd name="connsiteY53" fmla="*/ 966652 h 1384663"/>
              <a:gd name="connsiteX54" fmla="*/ 2638782 w 4693436"/>
              <a:gd name="connsiteY54" fmla="*/ 940526 h 1384663"/>
              <a:gd name="connsiteX55" fmla="*/ 2769411 w 4693436"/>
              <a:gd name="connsiteY55" fmla="*/ 862149 h 1384663"/>
              <a:gd name="connsiteX56" fmla="*/ 3095982 w 4693436"/>
              <a:gd name="connsiteY56" fmla="*/ 796834 h 1384663"/>
              <a:gd name="connsiteX57" fmla="*/ 3291925 w 4693436"/>
              <a:gd name="connsiteY57" fmla="*/ 731520 h 1384663"/>
              <a:gd name="connsiteX58" fmla="*/ 2978416 w 4693436"/>
              <a:gd name="connsiteY58" fmla="*/ 679269 h 1384663"/>
              <a:gd name="connsiteX59" fmla="*/ 3527056 w 4693436"/>
              <a:gd name="connsiteY59" fmla="*/ 666206 h 1384663"/>
              <a:gd name="connsiteX60" fmla="*/ 3657685 w 4693436"/>
              <a:gd name="connsiteY60" fmla="*/ 613954 h 1384663"/>
              <a:gd name="connsiteX61" fmla="*/ 3722999 w 4693436"/>
              <a:gd name="connsiteY61" fmla="*/ 600892 h 1384663"/>
              <a:gd name="connsiteX62" fmla="*/ 3905879 w 4693436"/>
              <a:gd name="connsiteY62" fmla="*/ 574766 h 1384663"/>
              <a:gd name="connsiteX63" fmla="*/ 3866691 w 4693436"/>
              <a:gd name="connsiteY63" fmla="*/ 561703 h 1384663"/>
              <a:gd name="connsiteX64" fmla="*/ 3148233 w 4693436"/>
              <a:gd name="connsiteY64" fmla="*/ 522514 h 1384663"/>
              <a:gd name="connsiteX65" fmla="*/ 3109045 w 4693436"/>
              <a:gd name="connsiteY65" fmla="*/ 509452 h 1384663"/>
              <a:gd name="connsiteX66" fmla="*/ 3148233 w 4693436"/>
              <a:gd name="connsiteY66" fmla="*/ 483326 h 1384663"/>
              <a:gd name="connsiteX67" fmla="*/ 2978416 w 4693436"/>
              <a:gd name="connsiteY67" fmla="*/ 483326 h 1384663"/>
              <a:gd name="connsiteX68" fmla="*/ 4167136 w 4693436"/>
              <a:gd name="connsiteY68" fmla="*/ 444137 h 1384663"/>
              <a:gd name="connsiteX69" fmla="*/ 3696874 w 4693436"/>
              <a:gd name="connsiteY69" fmla="*/ 404949 h 1384663"/>
              <a:gd name="connsiteX70" fmla="*/ 4402268 w 4693436"/>
              <a:gd name="connsiteY70" fmla="*/ 391886 h 1384663"/>
              <a:gd name="connsiteX71" fmla="*/ 4441456 w 4693436"/>
              <a:gd name="connsiteY71" fmla="*/ 378823 h 1384663"/>
              <a:gd name="connsiteX72" fmla="*/ 4493708 w 4693436"/>
              <a:gd name="connsiteY72" fmla="*/ 365760 h 1384663"/>
              <a:gd name="connsiteX73" fmla="*/ 4532896 w 4693436"/>
              <a:gd name="connsiteY73" fmla="*/ 313509 h 1384663"/>
              <a:gd name="connsiteX74" fmla="*/ 4572085 w 4693436"/>
              <a:gd name="connsiteY74" fmla="*/ 300446 h 1384663"/>
              <a:gd name="connsiteX75" fmla="*/ 2795536 w 4693436"/>
              <a:gd name="connsiteY75" fmla="*/ 352697 h 1384663"/>
              <a:gd name="connsiteX76" fmla="*/ 3357239 w 4693436"/>
              <a:gd name="connsiteY76" fmla="*/ 261257 h 1384663"/>
              <a:gd name="connsiteX77" fmla="*/ 3226611 w 4693436"/>
              <a:gd name="connsiteY77" fmla="*/ 195943 h 1384663"/>
              <a:gd name="connsiteX78" fmla="*/ 2651845 w 4693436"/>
              <a:gd name="connsiteY78" fmla="*/ 182880 h 1384663"/>
              <a:gd name="connsiteX79" fmla="*/ 2547342 w 4693436"/>
              <a:gd name="connsiteY79" fmla="*/ 169817 h 1384663"/>
              <a:gd name="connsiteX80" fmla="*/ 2508153 w 4693436"/>
              <a:gd name="connsiteY80" fmla="*/ 143692 h 1384663"/>
              <a:gd name="connsiteX81" fmla="*/ 2429776 w 4693436"/>
              <a:gd name="connsiteY81" fmla="*/ 130629 h 1384663"/>
              <a:gd name="connsiteX82" fmla="*/ 2259959 w 4693436"/>
              <a:gd name="connsiteY82" fmla="*/ 65314 h 1384663"/>
              <a:gd name="connsiteX83" fmla="*/ 2142393 w 4693436"/>
              <a:gd name="connsiteY83" fmla="*/ 52252 h 1384663"/>
              <a:gd name="connsiteX84" fmla="*/ 2064362 w 4693436"/>
              <a:gd name="connsiteY84" fmla="*/ 65309 h 1384663"/>
              <a:gd name="connsiteX85" fmla="*/ 1985639 w 4693436"/>
              <a:gd name="connsiteY85" fmla="*/ 26126 h 1384663"/>
              <a:gd name="connsiteX86" fmla="*/ 1972576 w 4693436"/>
              <a:gd name="connsiteY86" fmla="*/ 91440 h 1384663"/>
              <a:gd name="connsiteX87" fmla="*/ 1737445 w 4693436"/>
              <a:gd name="connsiteY87" fmla="*/ 169817 h 1384663"/>
              <a:gd name="connsiteX88" fmla="*/ 1698256 w 4693436"/>
              <a:gd name="connsiteY88" fmla="*/ 182880 h 1384663"/>
              <a:gd name="connsiteX89" fmla="*/ 1567628 w 4693436"/>
              <a:gd name="connsiteY89" fmla="*/ 195943 h 1384663"/>
              <a:gd name="connsiteX90" fmla="*/ 1528439 w 4693436"/>
              <a:gd name="connsiteY90" fmla="*/ 222069 h 1384663"/>
              <a:gd name="connsiteX91" fmla="*/ 1423936 w 4693436"/>
              <a:gd name="connsiteY91" fmla="*/ 326572 h 1384663"/>
              <a:gd name="connsiteX92" fmla="*/ 1410873 w 4693436"/>
              <a:gd name="connsiteY92" fmla="*/ 378823 h 1384663"/>
              <a:gd name="connsiteX93" fmla="*/ 1358622 w 4693436"/>
              <a:gd name="connsiteY93" fmla="*/ 444137 h 1384663"/>
              <a:gd name="connsiteX94" fmla="*/ 1345559 w 4693436"/>
              <a:gd name="connsiteY94" fmla="*/ 548640 h 1384663"/>
              <a:gd name="connsiteX95" fmla="*/ 1319433 w 4693436"/>
              <a:gd name="connsiteY95" fmla="*/ 587829 h 1384663"/>
              <a:gd name="connsiteX96" fmla="*/ 1306371 w 4693436"/>
              <a:gd name="connsiteY96" fmla="*/ 640080 h 1384663"/>
              <a:gd name="connsiteX97" fmla="*/ 1332496 w 4693436"/>
              <a:gd name="connsiteY97" fmla="*/ 992777 h 1384663"/>
              <a:gd name="connsiteX98" fmla="*/ 1633216 w 4693436"/>
              <a:gd name="connsiteY98" fmla="*/ 1018848 h 1384663"/>
              <a:gd name="connsiteX99" fmla="*/ 1384748 w 4693436"/>
              <a:gd name="connsiteY99" fmla="*/ 1058092 h 1384663"/>
              <a:gd name="connsiteX100" fmla="*/ 1436999 w 4693436"/>
              <a:gd name="connsiteY100" fmla="*/ 1136469 h 1384663"/>
              <a:gd name="connsiteX101" fmla="*/ 1489251 w 4693436"/>
              <a:gd name="connsiteY101" fmla="*/ 1162594 h 1384663"/>
              <a:gd name="connsiteX102" fmla="*/ 1593753 w 4693436"/>
              <a:gd name="connsiteY102" fmla="*/ 1240972 h 1384663"/>
              <a:gd name="connsiteX103" fmla="*/ 1698256 w 4693436"/>
              <a:gd name="connsiteY103" fmla="*/ 1267097 h 1384663"/>
              <a:gd name="connsiteX104" fmla="*/ 1789696 w 4693436"/>
              <a:gd name="connsiteY104" fmla="*/ 1306286 h 1384663"/>
              <a:gd name="connsiteX105" fmla="*/ 1920325 w 4693436"/>
              <a:gd name="connsiteY105" fmla="*/ 1319349 h 1384663"/>
              <a:gd name="connsiteX106" fmla="*/ 1985639 w 4693436"/>
              <a:gd name="connsiteY106" fmla="*/ 1345474 h 1384663"/>
              <a:gd name="connsiteX107" fmla="*/ 2129331 w 4693436"/>
              <a:gd name="connsiteY107" fmla="*/ 1319349 h 1384663"/>
              <a:gd name="connsiteX108" fmla="*/ 2246896 w 4693436"/>
              <a:gd name="connsiteY108" fmla="*/ 1254034 h 1384663"/>
              <a:gd name="connsiteX109" fmla="*/ 2377525 w 4693436"/>
              <a:gd name="connsiteY109" fmla="*/ 1201783 h 1384663"/>
              <a:gd name="connsiteX110" fmla="*/ 2403651 w 4693436"/>
              <a:gd name="connsiteY110" fmla="*/ 1162594 h 1384663"/>
              <a:gd name="connsiteX111" fmla="*/ 2482028 w 4693436"/>
              <a:gd name="connsiteY111" fmla="*/ 1084217 h 1384663"/>
              <a:gd name="connsiteX112" fmla="*/ 2547342 w 4693436"/>
              <a:gd name="connsiteY112" fmla="*/ 1031966 h 1384663"/>
              <a:gd name="connsiteX113" fmla="*/ 2560405 w 4693436"/>
              <a:gd name="connsiteY113" fmla="*/ 914400 h 1384663"/>
              <a:gd name="connsiteX114" fmla="*/ 2586531 w 4693436"/>
              <a:gd name="connsiteY114" fmla="*/ 875212 h 1384663"/>
              <a:gd name="connsiteX115" fmla="*/ 2599593 w 4693436"/>
              <a:gd name="connsiteY115" fmla="*/ 836023 h 1384663"/>
              <a:gd name="connsiteX116" fmla="*/ 2638782 w 4693436"/>
              <a:gd name="connsiteY116" fmla="*/ 705394 h 1384663"/>
              <a:gd name="connsiteX117" fmla="*/ 2599593 w 4693436"/>
              <a:gd name="connsiteY117" fmla="*/ 496389 h 1384663"/>
              <a:gd name="connsiteX118" fmla="*/ 2560405 w 4693436"/>
              <a:gd name="connsiteY118" fmla="*/ 457200 h 1384663"/>
              <a:gd name="connsiteX119" fmla="*/ 2442839 w 4693436"/>
              <a:gd name="connsiteY119" fmla="*/ 352697 h 1384663"/>
              <a:gd name="connsiteX120" fmla="*/ 2377525 w 4693436"/>
              <a:gd name="connsiteY120" fmla="*/ 261257 h 1384663"/>
              <a:gd name="connsiteX121" fmla="*/ 2338336 w 4693436"/>
              <a:gd name="connsiteY121" fmla="*/ 248194 h 1384663"/>
              <a:gd name="connsiteX122" fmla="*/ 2246896 w 4693436"/>
              <a:gd name="connsiteY122" fmla="*/ 195943 h 1384663"/>
              <a:gd name="connsiteX123" fmla="*/ 2181582 w 4693436"/>
              <a:gd name="connsiteY123" fmla="*/ 182880 h 1384663"/>
              <a:gd name="connsiteX124" fmla="*/ 2142393 w 4693436"/>
              <a:gd name="connsiteY124" fmla="*/ 156754 h 1384663"/>
              <a:gd name="connsiteX125" fmla="*/ 1881136 w 4693436"/>
              <a:gd name="connsiteY125" fmla="*/ 143692 h 1384663"/>
              <a:gd name="connsiteX0" fmla="*/ 2077079 w 4693436"/>
              <a:gd name="connsiteY0" fmla="*/ 0 h 1384663"/>
              <a:gd name="connsiteX1" fmla="*/ 2795536 w 4693436"/>
              <a:gd name="connsiteY1" fmla="*/ 26126 h 1384663"/>
              <a:gd name="connsiteX2" fmla="*/ 762536 w 4693436"/>
              <a:gd name="connsiteY2" fmla="*/ 47198 h 1384663"/>
              <a:gd name="connsiteX3" fmla="*/ 1397811 w 4693436"/>
              <a:gd name="connsiteY3" fmla="*/ 13063 h 1384663"/>
              <a:gd name="connsiteX4" fmla="*/ 1358622 w 4693436"/>
              <a:gd name="connsiteY4" fmla="*/ 39189 h 1384663"/>
              <a:gd name="connsiteX5" fmla="*/ 1123491 w 4693436"/>
              <a:gd name="connsiteY5" fmla="*/ 52252 h 1384663"/>
              <a:gd name="connsiteX6" fmla="*/ 992862 w 4693436"/>
              <a:gd name="connsiteY6" fmla="*/ 65314 h 1384663"/>
              <a:gd name="connsiteX7" fmla="*/ 1345559 w 4693436"/>
              <a:gd name="connsiteY7" fmla="*/ 104503 h 1384663"/>
              <a:gd name="connsiteX8" fmla="*/ 1423936 w 4693436"/>
              <a:gd name="connsiteY8" fmla="*/ 156754 h 1384663"/>
              <a:gd name="connsiteX9" fmla="*/ 1554826 w 4693436"/>
              <a:gd name="connsiteY9" fmla="*/ 156746 h 1384663"/>
              <a:gd name="connsiteX10" fmla="*/ 1554565 w 4693436"/>
              <a:gd name="connsiteY10" fmla="*/ 209006 h 1384663"/>
              <a:gd name="connsiteX11" fmla="*/ 1489251 w 4693436"/>
              <a:gd name="connsiteY11" fmla="*/ 222069 h 1384663"/>
              <a:gd name="connsiteX12" fmla="*/ 1149616 w 4693436"/>
              <a:gd name="connsiteY12" fmla="*/ 235132 h 1384663"/>
              <a:gd name="connsiteX13" fmla="*/ 1241056 w 4693436"/>
              <a:gd name="connsiteY13" fmla="*/ 274320 h 1384663"/>
              <a:gd name="connsiteX14" fmla="*/ 1280245 w 4693436"/>
              <a:gd name="connsiteY14" fmla="*/ 300446 h 1384663"/>
              <a:gd name="connsiteX15" fmla="*/ 1371685 w 4693436"/>
              <a:gd name="connsiteY15" fmla="*/ 352697 h 1384663"/>
              <a:gd name="connsiteX16" fmla="*/ 1345559 w 4693436"/>
              <a:gd name="connsiteY16" fmla="*/ 418012 h 1384663"/>
              <a:gd name="connsiteX17" fmla="*/ 992862 w 4693436"/>
              <a:gd name="connsiteY17" fmla="*/ 431074 h 1384663"/>
              <a:gd name="connsiteX18" fmla="*/ 809982 w 4693436"/>
              <a:gd name="connsiteY18" fmla="*/ 483326 h 1384663"/>
              <a:gd name="connsiteX19" fmla="*/ 940611 w 4693436"/>
              <a:gd name="connsiteY19" fmla="*/ 548640 h 1384663"/>
              <a:gd name="connsiteX20" fmla="*/ 156839 w 4693436"/>
              <a:gd name="connsiteY20" fmla="*/ 613955 h 1384663"/>
              <a:gd name="connsiteX21" fmla="*/ 1123491 w 4693436"/>
              <a:gd name="connsiteY21" fmla="*/ 666206 h 1384663"/>
              <a:gd name="connsiteX22" fmla="*/ 1227993 w 4693436"/>
              <a:gd name="connsiteY22" fmla="*/ 731520 h 1384663"/>
              <a:gd name="connsiteX23" fmla="*/ 1110428 w 4693436"/>
              <a:gd name="connsiteY23" fmla="*/ 783772 h 1384663"/>
              <a:gd name="connsiteX24" fmla="*/ 862233 w 4693436"/>
              <a:gd name="connsiteY24" fmla="*/ 849086 h 1384663"/>
              <a:gd name="connsiteX25" fmla="*/ 679353 w 4693436"/>
              <a:gd name="connsiteY25" fmla="*/ 901337 h 1384663"/>
              <a:gd name="connsiteX26" fmla="*/ 85 w 4693436"/>
              <a:gd name="connsiteY26" fmla="*/ 953589 h 1384663"/>
              <a:gd name="connsiteX27" fmla="*/ 548725 w 4693436"/>
              <a:gd name="connsiteY27" fmla="*/ 979714 h 1384663"/>
              <a:gd name="connsiteX28" fmla="*/ 457285 w 4693436"/>
              <a:gd name="connsiteY28" fmla="*/ 1018903 h 1384663"/>
              <a:gd name="connsiteX29" fmla="*/ 365845 w 4693436"/>
              <a:gd name="connsiteY29" fmla="*/ 1045029 h 1384663"/>
              <a:gd name="connsiteX30" fmla="*/ 326656 w 4693436"/>
              <a:gd name="connsiteY30" fmla="*/ 1058092 h 1384663"/>
              <a:gd name="connsiteX31" fmla="*/ 274405 w 4693436"/>
              <a:gd name="connsiteY31" fmla="*/ 1071154 h 1384663"/>
              <a:gd name="connsiteX32" fmla="*/ 966736 w 4693436"/>
              <a:gd name="connsiteY32" fmla="*/ 1110343 h 1384663"/>
              <a:gd name="connsiteX33" fmla="*/ 770793 w 4693436"/>
              <a:gd name="connsiteY33" fmla="*/ 1123406 h 1384663"/>
              <a:gd name="connsiteX34" fmla="*/ 718542 w 4693436"/>
              <a:gd name="connsiteY34" fmla="*/ 1149532 h 1384663"/>
              <a:gd name="connsiteX35" fmla="*/ 666291 w 4693436"/>
              <a:gd name="connsiteY35" fmla="*/ 1162594 h 1384663"/>
              <a:gd name="connsiteX36" fmla="*/ 1214931 w 4693436"/>
              <a:gd name="connsiteY36" fmla="*/ 1175657 h 1384663"/>
              <a:gd name="connsiteX37" fmla="*/ 1149616 w 4693436"/>
              <a:gd name="connsiteY37" fmla="*/ 1214846 h 1384663"/>
              <a:gd name="connsiteX38" fmla="*/ 1018988 w 4693436"/>
              <a:gd name="connsiteY38" fmla="*/ 1254034 h 1384663"/>
              <a:gd name="connsiteX39" fmla="*/ 1058176 w 4693436"/>
              <a:gd name="connsiteY39" fmla="*/ 1267097 h 1384663"/>
              <a:gd name="connsiteX40" fmla="*/ 1541502 w 4693436"/>
              <a:gd name="connsiteY40" fmla="*/ 1319349 h 1384663"/>
              <a:gd name="connsiteX41" fmla="*/ 1659068 w 4693436"/>
              <a:gd name="connsiteY41" fmla="*/ 1345474 h 1384663"/>
              <a:gd name="connsiteX42" fmla="*/ 1776633 w 4693436"/>
              <a:gd name="connsiteY42" fmla="*/ 1384663 h 1384663"/>
              <a:gd name="connsiteX43" fmla="*/ 2769411 w 4693436"/>
              <a:gd name="connsiteY43" fmla="*/ 1345474 h 1384663"/>
              <a:gd name="connsiteX44" fmla="*/ 2351399 w 4693436"/>
              <a:gd name="connsiteY44" fmla="*/ 1306286 h 1384663"/>
              <a:gd name="connsiteX45" fmla="*/ 2312211 w 4693436"/>
              <a:gd name="connsiteY45" fmla="*/ 1280160 h 1384663"/>
              <a:gd name="connsiteX46" fmla="*/ 2429776 w 4693436"/>
              <a:gd name="connsiteY46" fmla="*/ 1267097 h 1384663"/>
              <a:gd name="connsiteX47" fmla="*/ 2704096 w 4693436"/>
              <a:gd name="connsiteY47" fmla="*/ 1214846 h 1384663"/>
              <a:gd name="connsiteX48" fmla="*/ 3487868 w 4693436"/>
              <a:gd name="connsiteY48" fmla="*/ 1136469 h 1384663"/>
              <a:gd name="connsiteX49" fmla="*/ 2952291 w 4693436"/>
              <a:gd name="connsiteY49" fmla="*/ 1084217 h 1384663"/>
              <a:gd name="connsiteX50" fmla="*/ 3043731 w 4693436"/>
              <a:gd name="connsiteY50" fmla="*/ 1058092 h 1384663"/>
              <a:gd name="connsiteX51" fmla="*/ 3122108 w 4693436"/>
              <a:gd name="connsiteY51" fmla="*/ 1031966 h 1384663"/>
              <a:gd name="connsiteX52" fmla="*/ 2730222 w 4693436"/>
              <a:gd name="connsiteY52" fmla="*/ 992777 h 1384663"/>
              <a:gd name="connsiteX53" fmla="*/ 2691033 w 4693436"/>
              <a:gd name="connsiteY53" fmla="*/ 966652 h 1384663"/>
              <a:gd name="connsiteX54" fmla="*/ 2638782 w 4693436"/>
              <a:gd name="connsiteY54" fmla="*/ 940526 h 1384663"/>
              <a:gd name="connsiteX55" fmla="*/ 2769411 w 4693436"/>
              <a:gd name="connsiteY55" fmla="*/ 862149 h 1384663"/>
              <a:gd name="connsiteX56" fmla="*/ 3095982 w 4693436"/>
              <a:gd name="connsiteY56" fmla="*/ 796834 h 1384663"/>
              <a:gd name="connsiteX57" fmla="*/ 3291925 w 4693436"/>
              <a:gd name="connsiteY57" fmla="*/ 731520 h 1384663"/>
              <a:gd name="connsiteX58" fmla="*/ 2978416 w 4693436"/>
              <a:gd name="connsiteY58" fmla="*/ 679269 h 1384663"/>
              <a:gd name="connsiteX59" fmla="*/ 3527056 w 4693436"/>
              <a:gd name="connsiteY59" fmla="*/ 666206 h 1384663"/>
              <a:gd name="connsiteX60" fmla="*/ 3657685 w 4693436"/>
              <a:gd name="connsiteY60" fmla="*/ 613954 h 1384663"/>
              <a:gd name="connsiteX61" fmla="*/ 3722999 w 4693436"/>
              <a:gd name="connsiteY61" fmla="*/ 600892 h 1384663"/>
              <a:gd name="connsiteX62" fmla="*/ 3905879 w 4693436"/>
              <a:gd name="connsiteY62" fmla="*/ 574766 h 1384663"/>
              <a:gd name="connsiteX63" fmla="*/ 3866691 w 4693436"/>
              <a:gd name="connsiteY63" fmla="*/ 561703 h 1384663"/>
              <a:gd name="connsiteX64" fmla="*/ 3148233 w 4693436"/>
              <a:gd name="connsiteY64" fmla="*/ 522514 h 1384663"/>
              <a:gd name="connsiteX65" fmla="*/ 3109045 w 4693436"/>
              <a:gd name="connsiteY65" fmla="*/ 509452 h 1384663"/>
              <a:gd name="connsiteX66" fmla="*/ 3148233 w 4693436"/>
              <a:gd name="connsiteY66" fmla="*/ 483326 h 1384663"/>
              <a:gd name="connsiteX67" fmla="*/ 2978416 w 4693436"/>
              <a:gd name="connsiteY67" fmla="*/ 483326 h 1384663"/>
              <a:gd name="connsiteX68" fmla="*/ 4167136 w 4693436"/>
              <a:gd name="connsiteY68" fmla="*/ 444137 h 1384663"/>
              <a:gd name="connsiteX69" fmla="*/ 3696874 w 4693436"/>
              <a:gd name="connsiteY69" fmla="*/ 404949 h 1384663"/>
              <a:gd name="connsiteX70" fmla="*/ 4402268 w 4693436"/>
              <a:gd name="connsiteY70" fmla="*/ 391886 h 1384663"/>
              <a:gd name="connsiteX71" fmla="*/ 4441456 w 4693436"/>
              <a:gd name="connsiteY71" fmla="*/ 378823 h 1384663"/>
              <a:gd name="connsiteX72" fmla="*/ 4493708 w 4693436"/>
              <a:gd name="connsiteY72" fmla="*/ 365760 h 1384663"/>
              <a:gd name="connsiteX73" fmla="*/ 4532896 w 4693436"/>
              <a:gd name="connsiteY73" fmla="*/ 313509 h 1384663"/>
              <a:gd name="connsiteX74" fmla="*/ 4572085 w 4693436"/>
              <a:gd name="connsiteY74" fmla="*/ 300446 h 1384663"/>
              <a:gd name="connsiteX75" fmla="*/ 2795536 w 4693436"/>
              <a:gd name="connsiteY75" fmla="*/ 352697 h 1384663"/>
              <a:gd name="connsiteX76" fmla="*/ 3357239 w 4693436"/>
              <a:gd name="connsiteY76" fmla="*/ 261257 h 1384663"/>
              <a:gd name="connsiteX77" fmla="*/ 3226611 w 4693436"/>
              <a:gd name="connsiteY77" fmla="*/ 195943 h 1384663"/>
              <a:gd name="connsiteX78" fmla="*/ 2651845 w 4693436"/>
              <a:gd name="connsiteY78" fmla="*/ 182880 h 1384663"/>
              <a:gd name="connsiteX79" fmla="*/ 2547342 w 4693436"/>
              <a:gd name="connsiteY79" fmla="*/ 169817 h 1384663"/>
              <a:gd name="connsiteX80" fmla="*/ 2508153 w 4693436"/>
              <a:gd name="connsiteY80" fmla="*/ 143692 h 1384663"/>
              <a:gd name="connsiteX81" fmla="*/ 2429776 w 4693436"/>
              <a:gd name="connsiteY81" fmla="*/ 130629 h 1384663"/>
              <a:gd name="connsiteX82" fmla="*/ 2259959 w 4693436"/>
              <a:gd name="connsiteY82" fmla="*/ 65314 h 1384663"/>
              <a:gd name="connsiteX83" fmla="*/ 2142393 w 4693436"/>
              <a:gd name="connsiteY83" fmla="*/ 52252 h 1384663"/>
              <a:gd name="connsiteX84" fmla="*/ 2064362 w 4693436"/>
              <a:gd name="connsiteY84" fmla="*/ 65309 h 1384663"/>
              <a:gd name="connsiteX85" fmla="*/ 1985639 w 4693436"/>
              <a:gd name="connsiteY85" fmla="*/ 26126 h 1384663"/>
              <a:gd name="connsiteX86" fmla="*/ 1972576 w 4693436"/>
              <a:gd name="connsiteY86" fmla="*/ 91440 h 1384663"/>
              <a:gd name="connsiteX87" fmla="*/ 1737445 w 4693436"/>
              <a:gd name="connsiteY87" fmla="*/ 169817 h 1384663"/>
              <a:gd name="connsiteX88" fmla="*/ 1698256 w 4693436"/>
              <a:gd name="connsiteY88" fmla="*/ 182880 h 1384663"/>
              <a:gd name="connsiteX89" fmla="*/ 1567628 w 4693436"/>
              <a:gd name="connsiteY89" fmla="*/ 195943 h 1384663"/>
              <a:gd name="connsiteX90" fmla="*/ 1528439 w 4693436"/>
              <a:gd name="connsiteY90" fmla="*/ 222069 h 1384663"/>
              <a:gd name="connsiteX91" fmla="*/ 1423936 w 4693436"/>
              <a:gd name="connsiteY91" fmla="*/ 326572 h 1384663"/>
              <a:gd name="connsiteX92" fmla="*/ 1410873 w 4693436"/>
              <a:gd name="connsiteY92" fmla="*/ 378823 h 1384663"/>
              <a:gd name="connsiteX93" fmla="*/ 1358622 w 4693436"/>
              <a:gd name="connsiteY93" fmla="*/ 444137 h 1384663"/>
              <a:gd name="connsiteX94" fmla="*/ 1345559 w 4693436"/>
              <a:gd name="connsiteY94" fmla="*/ 548640 h 1384663"/>
              <a:gd name="connsiteX95" fmla="*/ 1319433 w 4693436"/>
              <a:gd name="connsiteY95" fmla="*/ 587829 h 1384663"/>
              <a:gd name="connsiteX96" fmla="*/ 1306371 w 4693436"/>
              <a:gd name="connsiteY96" fmla="*/ 640080 h 1384663"/>
              <a:gd name="connsiteX97" fmla="*/ 1332496 w 4693436"/>
              <a:gd name="connsiteY97" fmla="*/ 992777 h 1384663"/>
              <a:gd name="connsiteX98" fmla="*/ 1633216 w 4693436"/>
              <a:gd name="connsiteY98" fmla="*/ 1018848 h 1384663"/>
              <a:gd name="connsiteX99" fmla="*/ 1384748 w 4693436"/>
              <a:gd name="connsiteY99" fmla="*/ 1058092 h 1384663"/>
              <a:gd name="connsiteX100" fmla="*/ 1436999 w 4693436"/>
              <a:gd name="connsiteY100" fmla="*/ 1136469 h 1384663"/>
              <a:gd name="connsiteX101" fmla="*/ 1489251 w 4693436"/>
              <a:gd name="connsiteY101" fmla="*/ 1162594 h 1384663"/>
              <a:gd name="connsiteX102" fmla="*/ 1593753 w 4693436"/>
              <a:gd name="connsiteY102" fmla="*/ 1240972 h 1384663"/>
              <a:gd name="connsiteX103" fmla="*/ 1698256 w 4693436"/>
              <a:gd name="connsiteY103" fmla="*/ 1267097 h 1384663"/>
              <a:gd name="connsiteX104" fmla="*/ 1789696 w 4693436"/>
              <a:gd name="connsiteY104" fmla="*/ 1306286 h 1384663"/>
              <a:gd name="connsiteX105" fmla="*/ 1920325 w 4693436"/>
              <a:gd name="connsiteY105" fmla="*/ 1319349 h 1384663"/>
              <a:gd name="connsiteX106" fmla="*/ 1985639 w 4693436"/>
              <a:gd name="connsiteY106" fmla="*/ 1345474 h 1384663"/>
              <a:gd name="connsiteX107" fmla="*/ 2129331 w 4693436"/>
              <a:gd name="connsiteY107" fmla="*/ 1319349 h 1384663"/>
              <a:gd name="connsiteX108" fmla="*/ 2246896 w 4693436"/>
              <a:gd name="connsiteY108" fmla="*/ 1254034 h 1384663"/>
              <a:gd name="connsiteX109" fmla="*/ 2377525 w 4693436"/>
              <a:gd name="connsiteY109" fmla="*/ 1201783 h 1384663"/>
              <a:gd name="connsiteX110" fmla="*/ 2403651 w 4693436"/>
              <a:gd name="connsiteY110" fmla="*/ 1162594 h 1384663"/>
              <a:gd name="connsiteX111" fmla="*/ 2482028 w 4693436"/>
              <a:gd name="connsiteY111" fmla="*/ 1084217 h 1384663"/>
              <a:gd name="connsiteX112" fmla="*/ 2547342 w 4693436"/>
              <a:gd name="connsiteY112" fmla="*/ 1031966 h 1384663"/>
              <a:gd name="connsiteX113" fmla="*/ 2560405 w 4693436"/>
              <a:gd name="connsiteY113" fmla="*/ 914400 h 1384663"/>
              <a:gd name="connsiteX114" fmla="*/ 2586531 w 4693436"/>
              <a:gd name="connsiteY114" fmla="*/ 875212 h 1384663"/>
              <a:gd name="connsiteX115" fmla="*/ 2599593 w 4693436"/>
              <a:gd name="connsiteY115" fmla="*/ 836023 h 1384663"/>
              <a:gd name="connsiteX116" fmla="*/ 2077427 w 4693436"/>
              <a:gd name="connsiteY116" fmla="*/ 679231 h 1384663"/>
              <a:gd name="connsiteX117" fmla="*/ 2599593 w 4693436"/>
              <a:gd name="connsiteY117" fmla="*/ 496389 h 1384663"/>
              <a:gd name="connsiteX118" fmla="*/ 2560405 w 4693436"/>
              <a:gd name="connsiteY118" fmla="*/ 457200 h 1384663"/>
              <a:gd name="connsiteX119" fmla="*/ 2442839 w 4693436"/>
              <a:gd name="connsiteY119" fmla="*/ 352697 h 1384663"/>
              <a:gd name="connsiteX120" fmla="*/ 2377525 w 4693436"/>
              <a:gd name="connsiteY120" fmla="*/ 261257 h 1384663"/>
              <a:gd name="connsiteX121" fmla="*/ 2338336 w 4693436"/>
              <a:gd name="connsiteY121" fmla="*/ 248194 h 1384663"/>
              <a:gd name="connsiteX122" fmla="*/ 2246896 w 4693436"/>
              <a:gd name="connsiteY122" fmla="*/ 195943 h 1384663"/>
              <a:gd name="connsiteX123" fmla="*/ 2181582 w 4693436"/>
              <a:gd name="connsiteY123" fmla="*/ 182880 h 1384663"/>
              <a:gd name="connsiteX124" fmla="*/ 2142393 w 4693436"/>
              <a:gd name="connsiteY124" fmla="*/ 156754 h 1384663"/>
              <a:gd name="connsiteX125" fmla="*/ 1881136 w 4693436"/>
              <a:gd name="connsiteY125" fmla="*/ 143692 h 1384663"/>
              <a:gd name="connsiteX0" fmla="*/ 2077079 w 4693436"/>
              <a:gd name="connsiteY0" fmla="*/ 0 h 1384663"/>
              <a:gd name="connsiteX1" fmla="*/ 2795536 w 4693436"/>
              <a:gd name="connsiteY1" fmla="*/ 26126 h 1384663"/>
              <a:gd name="connsiteX2" fmla="*/ 762536 w 4693436"/>
              <a:gd name="connsiteY2" fmla="*/ 47198 h 1384663"/>
              <a:gd name="connsiteX3" fmla="*/ 1397811 w 4693436"/>
              <a:gd name="connsiteY3" fmla="*/ 13063 h 1384663"/>
              <a:gd name="connsiteX4" fmla="*/ 1358622 w 4693436"/>
              <a:gd name="connsiteY4" fmla="*/ 39189 h 1384663"/>
              <a:gd name="connsiteX5" fmla="*/ 1123491 w 4693436"/>
              <a:gd name="connsiteY5" fmla="*/ 52252 h 1384663"/>
              <a:gd name="connsiteX6" fmla="*/ 992862 w 4693436"/>
              <a:gd name="connsiteY6" fmla="*/ 65314 h 1384663"/>
              <a:gd name="connsiteX7" fmla="*/ 1345559 w 4693436"/>
              <a:gd name="connsiteY7" fmla="*/ 104503 h 1384663"/>
              <a:gd name="connsiteX8" fmla="*/ 1423936 w 4693436"/>
              <a:gd name="connsiteY8" fmla="*/ 156754 h 1384663"/>
              <a:gd name="connsiteX9" fmla="*/ 1554826 w 4693436"/>
              <a:gd name="connsiteY9" fmla="*/ 156746 h 1384663"/>
              <a:gd name="connsiteX10" fmla="*/ 1554565 w 4693436"/>
              <a:gd name="connsiteY10" fmla="*/ 209006 h 1384663"/>
              <a:gd name="connsiteX11" fmla="*/ 1489251 w 4693436"/>
              <a:gd name="connsiteY11" fmla="*/ 222069 h 1384663"/>
              <a:gd name="connsiteX12" fmla="*/ 1149616 w 4693436"/>
              <a:gd name="connsiteY12" fmla="*/ 235132 h 1384663"/>
              <a:gd name="connsiteX13" fmla="*/ 1241056 w 4693436"/>
              <a:gd name="connsiteY13" fmla="*/ 274320 h 1384663"/>
              <a:gd name="connsiteX14" fmla="*/ 1280245 w 4693436"/>
              <a:gd name="connsiteY14" fmla="*/ 300446 h 1384663"/>
              <a:gd name="connsiteX15" fmla="*/ 1371685 w 4693436"/>
              <a:gd name="connsiteY15" fmla="*/ 352697 h 1384663"/>
              <a:gd name="connsiteX16" fmla="*/ 1345559 w 4693436"/>
              <a:gd name="connsiteY16" fmla="*/ 418012 h 1384663"/>
              <a:gd name="connsiteX17" fmla="*/ 992862 w 4693436"/>
              <a:gd name="connsiteY17" fmla="*/ 431074 h 1384663"/>
              <a:gd name="connsiteX18" fmla="*/ 809982 w 4693436"/>
              <a:gd name="connsiteY18" fmla="*/ 483326 h 1384663"/>
              <a:gd name="connsiteX19" fmla="*/ 940611 w 4693436"/>
              <a:gd name="connsiteY19" fmla="*/ 548640 h 1384663"/>
              <a:gd name="connsiteX20" fmla="*/ 156839 w 4693436"/>
              <a:gd name="connsiteY20" fmla="*/ 613955 h 1384663"/>
              <a:gd name="connsiteX21" fmla="*/ 1123491 w 4693436"/>
              <a:gd name="connsiteY21" fmla="*/ 666206 h 1384663"/>
              <a:gd name="connsiteX22" fmla="*/ 1227993 w 4693436"/>
              <a:gd name="connsiteY22" fmla="*/ 731520 h 1384663"/>
              <a:gd name="connsiteX23" fmla="*/ 1110428 w 4693436"/>
              <a:gd name="connsiteY23" fmla="*/ 783772 h 1384663"/>
              <a:gd name="connsiteX24" fmla="*/ 862233 w 4693436"/>
              <a:gd name="connsiteY24" fmla="*/ 849086 h 1384663"/>
              <a:gd name="connsiteX25" fmla="*/ 679353 w 4693436"/>
              <a:gd name="connsiteY25" fmla="*/ 901337 h 1384663"/>
              <a:gd name="connsiteX26" fmla="*/ 85 w 4693436"/>
              <a:gd name="connsiteY26" fmla="*/ 953589 h 1384663"/>
              <a:gd name="connsiteX27" fmla="*/ 548725 w 4693436"/>
              <a:gd name="connsiteY27" fmla="*/ 979714 h 1384663"/>
              <a:gd name="connsiteX28" fmla="*/ 457285 w 4693436"/>
              <a:gd name="connsiteY28" fmla="*/ 1018903 h 1384663"/>
              <a:gd name="connsiteX29" fmla="*/ 365845 w 4693436"/>
              <a:gd name="connsiteY29" fmla="*/ 1045029 h 1384663"/>
              <a:gd name="connsiteX30" fmla="*/ 326656 w 4693436"/>
              <a:gd name="connsiteY30" fmla="*/ 1058092 h 1384663"/>
              <a:gd name="connsiteX31" fmla="*/ 274405 w 4693436"/>
              <a:gd name="connsiteY31" fmla="*/ 1071154 h 1384663"/>
              <a:gd name="connsiteX32" fmla="*/ 966736 w 4693436"/>
              <a:gd name="connsiteY32" fmla="*/ 1110343 h 1384663"/>
              <a:gd name="connsiteX33" fmla="*/ 770793 w 4693436"/>
              <a:gd name="connsiteY33" fmla="*/ 1123406 h 1384663"/>
              <a:gd name="connsiteX34" fmla="*/ 718542 w 4693436"/>
              <a:gd name="connsiteY34" fmla="*/ 1149532 h 1384663"/>
              <a:gd name="connsiteX35" fmla="*/ 666291 w 4693436"/>
              <a:gd name="connsiteY35" fmla="*/ 1162594 h 1384663"/>
              <a:gd name="connsiteX36" fmla="*/ 1214931 w 4693436"/>
              <a:gd name="connsiteY36" fmla="*/ 1175657 h 1384663"/>
              <a:gd name="connsiteX37" fmla="*/ 1149616 w 4693436"/>
              <a:gd name="connsiteY37" fmla="*/ 1214846 h 1384663"/>
              <a:gd name="connsiteX38" fmla="*/ 1018988 w 4693436"/>
              <a:gd name="connsiteY38" fmla="*/ 1254034 h 1384663"/>
              <a:gd name="connsiteX39" fmla="*/ 1058176 w 4693436"/>
              <a:gd name="connsiteY39" fmla="*/ 1267097 h 1384663"/>
              <a:gd name="connsiteX40" fmla="*/ 1541502 w 4693436"/>
              <a:gd name="connsiteY40" fmla="*/ 1319349 h 1384663"/>
              <a:gd name="connsiteX41" fmla="*/ 1659068 w 4693436"/>
              <a:gd name="connsiteY41" fmla="*/ 1345474 h 1384663"/>
              <a:gd name="connsiteX42" fmla="*/ 1776633 w 4693436"/>
              <a:gd name="connsiteY42" fmla="*/ 1384663 h 1384663"/>
              <a:gd name="connsiteX43" fmla="*/ 2769411 w 4693436"/>
              <a:gd name="connsiteY43" fmla="*/ 1345474 h 1384663"/>
              <a:gd name="connsiteX44" fmla="*/ 2351399 w 4693436"/>
              <a:gd name="connsiteY44" fmla="*/ 1306286 h 1384663"/>
              <a:gd name="connsiteX45" fmla="*/ 2312211 w 4693436"/>
              <a:gd name="connsiteY45" fmla="*/ 1280160 h 1384663"/>
              <a:gd name="connsiteX46" fmla="*/ 2429776 w 4693436"/>
              <a:gd name="connsiteY46" fmla="*/ 1267097 h 1384663"/>
              <a:gd name="connsiteX47" fmla="*/ 2704096 w 4693436"/>
              <a:gd name="connsiteY47" fmla="*/ 1214846 h 1384663"/>
              <a:gd name="connsiteX48" fmla="*/ 3487868 w 4693436"/>
              <a:gd name="connsiteY48" fmla="*/ 1136469 h 1384663"/>
              <a:gd name="connsiteX49" fmla="*/ 2952291 w 4693436"/>
              <a:gd name="connsiteY49" fmla="*/ 1084217 h 1384663"/>
              <a:gd name="connsiteX50" fmla="*/ 3043731 w 4693436"/>
              <a:gd name="connsiteY50" fmla="*/ 1058092 h 1384663"/>
              <a:gd name="connsiteX51" fmla="*/ 3122108 w 4693436"/>
              <a:gd name="connsiteY51" fmla="*/ 1031966 h 1384663"/>
              <a:gd name="connsiteX52" fmla="*/ 2730222 w 4693436"/>
              <a:gd name="connsiteY52" fmla="*/ 992777 h 1384663"/>
              <a:gd name="connsiteX53" fmla="*/ 2691033 w 4693436"/>
              <a:gd name="connsiteY53" fmla="*/ 966652 h 1384663"/>
              <a:gd name="connsiteX54" fmla="*/ 2638782 w 4693436"/>
              <a:gd name="connsiteY54" fmla="*/ 940526 h 1384663"/>
              <a:gd name="connsiteX55" fmla="*/ 2769411 w 4693436"/>
              <a:gd name="connsiteY55" fmla="*/ 862149 h 1384663"/>
              <a:gd name="connsiteX56" fmla="*/ 3095982 w 4693436"/>
              <a:gd name="connsiteY56" fmla="*/ 796834 h 1384663"/>
              <a:gd name="connsiteX57" fmla="*/ 3291925 w 4693436"/>
              <a:gd name="connsiteY57" fmla="*/ 731520 h 1384663"/>
              <a:gd name="connsiteX58" fmla="*/ 2978416 w 4693436"/>
              <a:gd name="connsiteY58" fmla="*/ 679269 h 1384663"/>
              <a:gd name="connsiteX59" fmla="*/ 3527056 w 4693436"/>
              <a:gd name="connsiteY59" fmla="*/ 666206 h 1384663"/>
              <a:gd name="connsiteX60" fmla="*/ 3657685 w 4693436"/>
              <a:gd name="connsiteY60" fmla="*/ 613954 h 1384663"/>
              <a:gd name="connsiteX61" fmla="*/ 3722999 w 4693436"/>
              <a:gd name="connsiteY61" fmla="*/ 600892 h 1384663"/>
              <a:gd name="connsiteX62" fmla="*/ 3905879 w 4693436"/>
              <a:gd name="connsiteY62" fmla="*/ 574766 h 1384663"/>
              <a:gd name="connsiteX63" fmla="*/ 3866691 w 4693436"/>
              <a:gd name="connsiteY63" fmla="*/ 561703 h 1384663"/>
              <a:gd name="connsiteX64" fmla="*/ 3148233 w 4693436"/>
              <a:gd name="connsiteY64" fmla="*/ 522514 h 1384663"/>
              <a:gd name="connsiteX65" fmla="*/ 3109045 w 4693436"/>
              <a:gd name="connsiteY65" fmla="*/ 509452 h 1384663"/>
              <a:gd name="connsiteX66" fmla="*/ 3148233 w 4693436"/>
              <a:gd name="connsiteY66" fmla="*/ 483326 h 1384663"/>
              <a:gd name="connsiteX67" fmla="*/ 2978416 w 4693436"/>
              <a:gd name="connsiteY67" fmla="*/ 483326 h 1384663"/>
              <a:gd name="connsiteX68" fmla="*/ 4167136 w 4693436"/>
              <a:gd name="connsiteY68" fmla="*/ 444137 h 1384663"/>
              <a:gd name="connsiteX69" fmla="*/ 3696874 w 4693436"/>
              <a:gd name="connsiteY69" fmla="*/ 404949 h 1384663"/>
              <a:gd name="connsiteX70" fmla="*/ 4402268 w 4693436"/>
              <a:gd name="connsiteY70" fmla="*/ 391886 h 1384663"/>
              <a:gd name="connsiteX71" fmla="*/ 4441456 w 4693436"/>
              <a:gd name="connsiteY71" fmla="*/ 378823 h 1384663"/>
              <a:gd name="connsiteX72" fmla="*/ 4493708 w 4693436"/>
              <a:gd name="connsiteY72" fmla="*/ 365760 h 1384663"/>
              <a:gd name="connsiteX73" fmla="*/ 4532896 w 4693436"/>
              <a:gd name="connsiteY73" fmla="*/ 313509 h 1384663"/>
              <a:gd name="connsiteX74" fmla="*/ 4572085 w 4693436"/>
              <a:gd name="connsiteY74" fmla="*/ 300446 h 1384663"/>
              <a:gd name="connsiteX75" fmla="*/ 2795536 w 4693436"/>
              <a:gd name="connsiteY75" fmla="*/ 352697 h 1384663"/>
              <a:gd name="connsiteX76" fmla="*/ 3357239 w 4693436"/>
              <a:gd name="connsiteY76" fmla="*/ 261257 h 1384663"/>
              <a:gd name="connsiteX77" fmla="*/ 3226611 w 4693436"/>
              <a:gd name="connsiteY77" fmla="*/ 195943 h 1384663"/>
              <a:gd name="connsiteX78" fmla="*/ 2651845 w 4693436"/>
              <a:gd name="connsiteY78" fmla="*/ 182880 h 1384663"/>
              <a:gd name="connsiteX79" fmla="*/ 2547342 w 4693436"/>
              <a:gd name="connsiteY79" fmla="*/ 169817 h 1384663"/>
              <a:gd name="connsiteX80" fmla="*/ 2508153 w 4693436"/>
              <a:gd name="connsiteY80" fmla="*/ 143692 h 1384663"/>
              <a:gd name="connsiteX81" fmla="*/ 2429776 w 4693436"/>
              <a:gd name="connsiteY81" fmla="*/ 130629 h 1384663"/>
              <a:gd name="connsiteX82" fmla="*/ 2259959 w 4693436"/>
              <a:gd name="connsiteY82" fmla="*/ 65314 h 1384663"/>
              <a:gd name="connsiteX83" fmla="*/ 2142393 w 4693436"/>
              <a:gd name="connsiteY83" fmla="*/ 52252 h 1384663"/>
              <a:gd name="connsiteX84" fmla="*/ 2064362 w 4693436"/>
              <a:gd name="connsiteY84" fmla="*/ 65309 h 1384663"/>
              <a:gd name="connsiteX85" fmla="*/ 1985639 w 4693436"/>
              <a:gd name="connsiteY85" fmla="*/ 26126 h 1384663"/>
              <a:gd name="connsiteX86" fmla="*/ 1972576 w 4693436"/>
              <a:gd name="connsiteY86" fmla="*/ 91440 h 1384663"/>
              <a:gd name="connsiteX87" fmla="*/ 1737445 w 4693436"/>
              <a:gd name="connsiteY87" fmla="*/ 169817 h 1384663"/>
              <a:gd name="connsiteX88" fmla="*/ 1698256 w 4693436"/>
              <a:gd name="connsiteY88" fmla="*/ 182880 h 1384663"/>
              <a:gd name="connsiteX89" fmla="*/ 1567628 w 4693436"/>
              <a:gd name="connsiteY89" fmla="*/ 195943 h 1384663"/>
              <a:gd name="connsiteX90" fmla="*/ 1528439 w 4693436"/>
              <a:gd name="connsiteY90" fmla="*/ 222069 h 1384663"/>
              <a:gd name="connsiteX91" fmla="*/ 1423936 w 4693436"/>
              <a:gd name="connsiteY91" fmla="*/ 326572 h 1384663"/>
              <a:gd name="connsiteX92" fmla="*/ 1410873 w 4693436"/>
              <a:gd name="connsiteY92" fmla="*/ 378823 h 1384663"/>
              <a:gd name="connsiteX93" fmla="*/ 1358622 w 4693436"/>
              <a:gd name="connsiteY93" fmla="*/ 444137 h 1384663"/>
              <a:gd name="connsiteX94" fmla="*/ 1345559 w 4693436"/>
              <a:gd name="connsiteY94" fmla="*/ 548640 h 1384663"/>
              <a:gd name="connsiteX95" fmla="*/ 1319433 w 4693436"/>
              <a:gd name="connsiteY95" fmla="*/ 587829 h 1384663"/>
              <a:gd name="connsiteX96" fmla="*/ 1306371 w 4693436"/>
              <a:gd name="connsiteY96" fmla="*/ 640080 h 1384663"/>
              <a:gd name="connsiteX97" fmla="*/ 1332496 w 4693436"/>
              <a:gd name="connsiteY97" fmla="*/ 992777 h 1384663"/>
              <a:gd name="connsiteX98" fmla="*/ 1633216 w 4693436"/>
              <a:gd name="connsiteY98" fmla="*/ 1018848 h 1384663"/>
              <a:gd name="connsiteX99" fmla="*/ 1384748 w 4693436"/>
              <a:gd name="connsiteY99" fmla="*/ 1058092 h 1384663"/>
              <a:gd name="connsiteX100" fmla="*/ 1436999 w 4693436"/>
              <a:gd name="connsiteY100" fmla="*/ 1136469 h 1384663"/>
              <a:gd name="connsiteX101" fmla="*/ 1489251 w 4693436"/>
              <a:gd name="connsiteY101" fmla="*/ 1162594 h 1384663"/>
              <a:gd name="connsiteX102" fmla="*/ 1593753 w 4693436"/>
              <a:gd name="connsiteY102" fmla="*/ 1240972 h 1384663"/>
              <a:gd name="connsiteX103" fmla="*/ 1698256 w 4693436"/>
              <a:gd name="connsiteY103" fmla="*/ 1267097 h 1384663"/>
              <a:gd name="connsiteX104" fmla="*/ 1789696 w 4693436"/>
              <a:gd name="connsiteY104" fmla="*/ 1306286 h 1384663"/>
              <a:gd name="connsiteX105" fmla="*/ 1920325 w 4693436"/>
              <a:gd name="connsiteY105" fmla="*/ 1319349 h 1384663"/>
              <a:gd name="connsiteX106" fmla="*/ 1985639 w 4693436"/>
              <a:gd name="connsiteY106" fmla="*/ 1345474 h 1384663"/>
              <a:gd name="connsiteX107" fmla="*/ 2129331 w 4693436"/>
              <a:gd name="connsiteY107" fmla="*/ 1319349 h 1384663"/>
              <a:gd name="connsiteX108" fmla="*/ 2246896 w 4693436"/>
              <a:gd name="connsiteY108" fmla="*/ 1254034 h 1384663"/>
              <a:gd name="connsiteX109" fmla="*/ 2377525 w 4693436"/>
              <a:gd name="connsiteY109" fmla="*/ 1201783 h 1384663"/>
              <a:gd name="connsiteX110" fmla="*/ 2403651 w 4693436"/>
              <a:gd name="connsiteY110" fmla="*/ 1162594 h 1384663"/>
              <a:gd name="connsiteX111" fmla="*/ 2482028 w 4693436"/>
              <a:gd name="connsiteY111" fmla="*/ 1084217 h 1384663"/>
              <a:gd name="connsiteX112" fmla="*/ 2547342 w 4693436"/>
              <a:gd name="connsiteY112" fmla="*/ 1031966 h 1384663"/>
              <a:gd name="connsiteX113" fmla="*/ 2560405 w 4693436"/>
              <a:gd name="connsiteY113" fmla="*/ 914400 h 1384663"/>
              <a:gd name="connsiteX114" fmla="*/ 2586531 w 4693436"/>
              <a:gd name="connsiteY114" fmla="*/ 875212 h 1384663"/>
              <a:gd name="connsiteX115" fmla="*/ 2325662 w 4693436"/>
              <a:gd name="connsiteY115" fmla="*/ 692295 h 1384663"/>
              <a:gd name="connsiteX116" fmla="*/ 2077427 w 4693436"/>
              <a:gd name="connsiteY116" fmla="*/ 679231 h 1384663"/>
              <a:gd name="connsiteX117" fmla="*/ 2599593 w 4693436"/>
              <a:gd name="connsiteY117" fmla="*/ 496389 h 1384663"/>
              <a:gd name="connsiteX118" fmla="*/ 2560405 w 4693436"/>
              <a:gd name="connsiteY118" fmla="*/ 457200 h 1384663"/>
              <a:gd name="connsiteX119" fmla="*/ 2442839 w 4693436"/>
              <a:gd name="connsiteY119" fmla="*/ 352697 h 1384663"/>
              <a:gd name="connsiteX120" fmla="*/ 2377525 w 4693436"/>
              <a:gd name="connsiteY120" fmla="*/ 261257 h 1384663"/>
              <a:gd name="connsiteX121" fmla="*/ 2338336 w 4693436"/>
              <a:gd name="connsiteY121" fmla="*/ 248194 h 1384663"/>
              <a:gd name="connsiteX122" fmla="*/ 2246896 w 4693436"/>
              <a:gd name="connsiteY122" fmla="*/ 195943 h 1384663"/>
              <a:gd name="connsiteX123" fmla="*/ 2181582 w 4693436"/>
              <a:gd name="connsiteY123" fmla="*/ 182880 h 1384663"/>
              <a:gd name="connsiteX124" fmla="*/ 2142393 w 4693436"/>
              <a:gd name="connsiteY124" fmla="*/ 156754 h 1384663"/>
              <a:gd name="connsiteX125" fmla="*/ 1881136 w 4693436"/>
              <a:gd name="connsiteY125" fmla="*/ 143692 h 1384663"/>
              <a:gd name="connsiteX0" fmla="*/ 2077079 w 4693436"/>
              <a:gd name="connsiteY0" fmla="*/ 0 h 1384663"/>
              <a:gd name="connsiteX1" fmla="*/ 2795536 w 4693436"/>
              <a:gd name="connsiteY1" fmla="*/ 26126 h 1384663"/>
              <a:gd name="connsiteX2" fmla="*/ 762536 w 4693436"/>
              <a:gd name="connsiteY2" fmla="*/ 47198 h 1384663"/>
              <a:gd name="connsiteX3" fmla="*/ 1397811 w 4693436"/>
              <a:gd name="connsiteY3" fmla="*/ 13063 h 1384663"/>
              <a:gd name="connsiteX4" fmla="*/ 1358622 w 4693436"/>
              <a:gd name="connsiteY4" fmla="*/ 39189 h 1384663"/>
              <a:gd name="connsiteX5" fmla="*/ 1123491 w 4693436"/>
              <a:gd name="connsiteY5" fmla="*/ 52252 h 1384663"/>
              <a:gd name="connsiteX6" fmla="*/ 992862 w 4693436"/>
              <a:gd name="connsiteY6" fmla="*/ 65314 h 1384663"/>
              <a:gd name="connsiteX7" fmla="*/ 1345559 w 4693436"/>
              <a:gd name="connsiteY7" fmla="*/ 104503 h 1384663"/>
              <a:gd name="connsiteX8" fmla="*/ 1423936 w 4693436"/>
              <a:gd name="connsiteY8" fmla="*/ 156754 h 1384663"/>
              <a:gd name="connsiteX9" fmla="*/ 1554826 w 4693436"/>
              <a:gd name="connsiteY9" fmla="*/ 156746 h 1384663"/>
              <a:gd name="connsiteX10" fmla="*/ 1554565 w 4693436"/>
              <a:gd name="connsiteY10" fmla="*/ 209006 h 1384663"/>
              <a:gd name="connsiteX11" fmla="*/ 1489251 w 4693436"/>
              <a:gd name="connsiteY11" fmla="*/ 222069 h 1384663"/>
              <a:gd name="connsiteX12" fmla="*/ 1149616 w 4693436"/>
              <a:gd name="connsiteY12" fmla="*/ 235132 h 1384663"/>
              <a:gd name="connsiteX13" fmla="*/ 1241056 w 4693436"/>
              <a:gd name="connsiteY13" fmla="*/ 274320 h 1384663"/>
              <a:gd name="connsiteX14" fmla="*/ 1280245 w 4693436"/>
              <a:gd name="connsiteY14" fmla="*/ 300446 h 1384663"/>
              <a:gd name="connsiteX15" fmla="*/ 1371685 w 4693436"/>
              <a:gd name="connsiteY15" fmla="*/ 352697 h 1384663"/>
              <a:gd name="connsiteX16" fmla="*/ 1345559 w 4693436"/>
              <a:gd name="connsiteY16" fmla="*/ 418012 h 1384663"/>
              <a:gd name="connsiteX17" fmla="*/ 992862 w 4693436"/>
              <a:gd name="connsiteY17" fmla="*/ 431074 h 1384663"/>
              <a:gd name="connsiteX18" fmla="*/ 809982 w 4693436"/>
              <a:gd name="connsiteY18" fmla="*/ 483326 h 1384663"/>
              <a:gd name="connsiteX19" fmla="*/ 940611 w 4693436"/>
              <a:gd name="connsiteY19" fmla="*/ 548640 h 1384663"/>
              <a:gd name="connsiteX20" fmla="*/ 156839 w 4693436"/>
              <a:gd name="connsiteY20" fmla="*/ 613955 h 1384663"/>
              <a:gd name="connsiteX21" fmla="*/ 1123491 w 4693436"/>
              <a:gd name="connsiteY21" fmla="*/ 666206 h 1384663"/>
              <a:gd name="connsiteX22" fmla="*/ 1227993 w 4693436"/>
              <a:gd name="connsiteY22" fmla="*/ 731520 h 1384663"/>
              <a:gd name="connsiteX23" fmla="*/ 1110428 w 4693436"/>
              <a:gd name="connsiteY23" fmla="*/ 783772 h 1384663"/>
              <a:gd name="connsiteX24" fmla="*/ 862233 w 4693436"/>
              <a:gd name="connsiteY24" fmla="*/ 849086 h 1384663"/>
              <a:gd name="connsiteX25" fmla="*/ 679353 w 4693436"/>
              <a:gd name="connsiteY25" fmla="*/ 901337 h 1384663"/>
              <a:gd name="connsiteX26" fmla="*/ 85 w 4693436"/>
              <a:gd name="connsiteY26" fmla="*/ 953589 h 1384663"/>
              <a:gd name="connsiteX27" fmla="*/ 548725 w 4693436"/>
              <a:gd name="connsiteY27" fmla="*/ 979714 h 1384663"/>
              <a:gd name="connsiteX28" fmla="*/ 457285 w 4693436"/>
              <a:gd name="connsiteY28" fmla="*/ 1018903 h 1384663"/>
              <a:gd name="connsiteX29" fmla="*/ 365845 w 4693436"/>
              <a:gd name="connsiteY29" fmla="*/ 1045029 h 1384663"/>
              <a:gd name="connsiteX30" fmla="*/ 326656 w 4693436"/>
              <a:gd name="connsiteY30" fmla="*/ 1058092 h 1384663"/>
              <a:gd name="connsiteX31" fmla="*/ 274405 w 4693436"/>
              <a:gd name="connsiteY31" fmla="*/ 1071154 h 1384663"/>
              <a:gd name="connsiteX32" fmla="*/ 966736 w 4693436"/>
              <a:gd name="connsiteY32" fmla="*/ 1110343 h 1384663"/>
              <a:gd name="connsiteX33" fmla="*/ 770793 w 4693436"/>
              <a:gd name="connsiteY33" fmla="*/ 1123406 h 1384663"/>
              <a:gd name="connsiteX34" fmla="*/ 718542 w 4693436"/>
              <a:gd name="connsiteY34" fmla="*/ 1149532 h 1384663"/>
              <a:gd name="connsiteX35" fmla="*/ 666291 w 4693436"/>
              <a:gd name="connsiteY35" fmla="*/ 1162594 h 1384663"/>
              <a:gd name="connsiteX36" fmla="*/ 1214931 w 4693436"/>
              <a:gd name="connsiteY36" fmla="*/ 1175657 h 1384663"/>
              <a:gd name="connsiteX37" fmla="*/ 1149616 w 4693436"/>
              <a:gd name="connsiteY37" fmla="*/ 1214846 h 1384663"/>
              <a:gd name="connsiteX38" fmla="*/ 1018988 w 4693436"/>
              <a:gd name="connsiteY38" fmla="*/ 1254034 h 1384663"/>
              <a:gd name="connsiteX39" fmla="*/ 1058176 w 4693436"/>
              <a:gd name="connsiteY39" fmla="*/ 1267097 h 1384663"/>
              <a:gd name="connsiteX40" fmla="*/ 1541502 w 4693436"/>
              <a:gd name="connsiteY40" fmla="*/ 1319349 h 1384663"/>
              <a:gd name="connsiteX41" fmla="*/ 1659068 w 4693436"/>
              <a:gd name="connsiteY41" fmla="*/ 1345474 h 1384663"/>
              <a:gd name="connsiteX42" fmla="*/ 1776633 w 4693436"/>
              <a:gd name="connsiteY42" fmla="*/ 1384663 h 1384663"/>
              <a:gd name="connsiteX43" fmla="*/ 2769411 w 4693436"/>
              <a:gd name="connsiteY43" fmla="*/ 1345474 h 1384663"/>
              <a:gd name="connsiteX44" fmla="*/ 2351399 w 4693436"/>
              <a:gd name="connsiteY44" fmla="*/ 1306286 h 1384663"/>
              <a:gd name="connsiteX45" fmla="*/ 2312211 w 4693436"/>
              <a:gd name="connsiteY45" fmla="*/ 1280160 h 1384663"/>
              <a:gd name="connsiteX46" fmla="*/ 2429776 w 4693436"/>
              <a:gd name="connsiteY46" fmla="*/ 1267097 h 1384663"/>
              <a:gd name="connsiteX47" fmla="*/ 2704096 w 4693436"/>
              <a:gd name="connsiteY47" fmla="*/ 1214846 h 1384663"/>
              <a:gd name="connsiteX48" fmla="*/ 3487868 w 4693436"/>
              <a:gd name="connsiteY48" fmla="*/ 1136469 h 1384663"/>
              <a:gd name="connsiteX49" fmla="*/ 2952291 w 4693436"/>
              <a:gd name="connsiteY49" fmla="*/ 1084217 h 1384663"/>
              <a:gd name="connsiteX50" fmla="*/ 3043731 w 4693436"/>
              <a:gd name="connsiteY50" fmla="*/ 1058092 h 1384663"/>
              <a:gd name="connsiteX51" fmla="*/ 3122108 w 4693436"/>
              <a:gd name="connsiteY51" fmla="*/ 1031966 h 1384663"/>
              <a:gd name="connsiteX52" fmla="*/ 2730222 w 4693436"/>
              <a:gd name="connsiteY52" fmla="*/ 992777 h 1384663"/>
              <a:gd name="connsiteX53" fmla="*/ 2691033 w 4693436"/>
              <a:gd name="connsiteY53" fmla="*/ 966652 h 1384663"/>
              <a:gd name="connsiteX54" fmla="*/ 2638782 w 4693436"/>
              <a:gd name="connsiteY54" fmla="*/ 940526 h 1384663"/>
              <a:gd name="connsiteX55" fmla="*/ 2769411 w 4693436"/>
              <a:gd name="connsiteY55" fmla="*/ 862149 h 1384663"/>
              <a:gd name="connsiteX56" fmla="*/ 3095982 w 4693436"/>
              <a:gd name="connsiteY56" fmla="*/ 796834 h 1384663"/>
              <a:gd name="connsiteX57" fmla="*/ 3291925 w 4693436"/>
              <a:gd name="connsiteY57" fmla="*/ 731520 h 1384663"/>
              <a:gd name="connsiteX58" fmla="*/ 2978416 w 4693436"/>
              <a:gd name="connsiteY58" fmla="*/ 679269 h 1384663"/>
              <a:gd name="connsiteX59" fmla="*/ 3527056 w 4693436"/>
              <a:gd name="connsiteY59" fmla="*/ 666206 h 1384663"/>
              <a:gd name="connsiteX60" fmla="*/ 3657685 w 4693436"/>
              <a:gd name="connsiteY60" fmla="*/ 613954 h 1384663"/>
              <a:gd name="connsiteX61" fmla="*/ 3722999 w 4693436"/>
              <a:gd name="connsiteY61" fmla="*/ 600892 h 1384663"/>
              <a:gd name="connsiteX62" fmla="*/ 3905879 w 4693436"/>
              <a:gd name="connsiteY62" fmla="*/ 574766 h 1384663"/>
              <a:gd name="connsiteX63" fmla="*/ 3866691 w 4693436"/>
              <a:gd name="connsiteY63" fmla="*/ 561703 h 1384663"/>
              <a:gd name="connsiteX64" fmla="*/ 3148233 w 4693436"/>
              <a:gd name="connsiteY64" fmla="*/ 522514 h 1384663"/>
              <a:gd name="connsiteX65" fmla="*/ 3109045 w 4693436"/>
              <a:gd name="connsiteY65" fmla="*/ 509452 h 1384663"/>
              <a:gd name="connsiteX66" fmla="*/ 3148233 w 4693436"/>
              <a:gd name="connsiteY66" fmla="*/ 483326 h 1384663"/>
              <a:gd name="connsiteX67" fmla="*/ 2978416 w 4693436"/>
              <a:gd name="connsiteY67" fmla="*/ 483326 h 1384663"/>
              <a:gd name="connsiteX68" fmla="*/ 4167136 w 4693436"/>
              <a:gd name="connsiteY68" fmla="*/ 444137 h 1384663"/>
              <a:gd name="connsiteX69" fmla="*/ 3696874 w 4693436"/>
              <a:gd name="connsiteY69" fmla="*/ 404949 h 1384663"/>
              <a:gd name="connsiteX70" fmla="*/ 4402268 w 4693436"/>
              <a:gd name="connsiteY70" fmla="*/ 391886 h 1384663"/>
              <a:gd name="connsiteX71" fmla="*/ 4441456 w 4693436"/>
              <a:gd name="connsiteY71" fmla="*/ 378823 h 1384663"/>
              <a:gd name="connsiteX72" fmla="*/ 4493708 w 4693436"/>
              <a:gd name="connsiteY72" fmla="*/ 365760 h 1384663"/>
              <a:gd name="connsiteX73" fmla="*/ 4532896 w 4693436"/>
              <a:gd name="connsiteY73" fmla="*/ 313509 h 1384663"/>
              <a:gd name="connsiteX74" fmla="*/ 4572085 w 4693436"/>
              <a:gd name="connsiteY74" fmla="*/ 300446 h 1384663"/>
              <a:gd name="connsiteX75" fmla="*/ 2795536 w 4693436"/>
              <a:gd name="connsiteY75" fmla="*/ 352697 h 1384663"/>
              <a:gd name="connsiteX76" fmla="*/ 3357239 w 4693436"/>
              <a:gd name="connsiteY76" fmla="*/ 261257 h 1384663"/>
              <a:gd name="connsiteX77" fmla="*/ 3226611 w 4693436"/>
              <a:gd name="connsiteY77" fmla="*/ 195943 h 1384663"/>
              <a:gd name="connsiteX78" fmla="*/ 2651845 w 4693436"/>
              <a:gd name="connsiteY78" fmla="*/ 182880 h 1384663"/>
              <a:gd name="connsiteX79" fmla="*/ 2547342 w 4693436"/>
              <a:gd name="connsiteY79" fmla="*/ 169817 h 1384663"/>
              <a:gd name="connsiteX80" fmla="*/ 2508153 w 4693436"/>
              <a:gd name="connsiteY80" fmla="*/ 143692 h 1384663"/>
              <a:gd name="connsiteX81" fmla="*/ 2429776 w 4693436"/>
              <a:gd name="connsiteY81" fmla="*/ 130629 h 1384663"/>
              <a:gd name="connsiteX82" fmla="*/ 2259959 w 4693436"/>
              <a:gd name="connsiteY82" fmla="*/ 65314 h 1384663"/>
              <a:gd name="connsiteX83" fmla="*/ 2142393 w 4693436"/>
              <a:gd name="connsiteY83" fmla="*/ 52252 h 1384663"/>
              <a:gd name="connsiteX84" fmla="*/ 2064362 w 4693436"/>
              <a:gd name="connsiteY84" fmla="*/ 65309 h 1384663"/>
              <a:gd name="connsiteX85" fmla="*/ 1985639 w 4693436"/>
              <a:gd name="connsiteY85" fmla="*/ 26126 h 1384663"/>
              <a:gd name="connsiteX86" fmla="*/ 1972576 w 4693436"/>
              <a:gd name="connsiteY86" fmla="*/ 91440 h 1384663"/>
              <a:gd name="connsiteX87" fmla="*/ 1737445 w 4693436"/>
              <a:gd name="connsiteY87" fmla="*/ 169817 h 1384663"/>
              <a:gd name="connsiteX88" fmla="*/ 1698256 w 4693436"/>
              <a:gd name="connsiteY88" fmla="*/ 182880 h 1384663"/>
              <a:gd name="connsiteX89" fmla="*/ 1567628 w 4693436"/>
              <a:gd name="connsiteY89" fmla="*/ 195943 h 1384663"/>
              <a:gd name="connsiteX90" fmla="*/ 1528439 w 4693436"/>
              <a:gd name="connsiteY90" fmla="*/ 222069 h 1384663"/>
              <a:gd name="connsiteX91" fmla="*/ 1423936 w 4693436"/>
              <a:gd name="connsiteY91" fmla="*/ 326572 h 1384663"/>
              <a:gd name="connsiteX92" fmla="*/ 1410873 w 4693436"/>
              <a:gd name="connsiteY92" fmla="*/ 378823 h 1384663"/>
              <a:gd name="connsiteX93" fmla="*/ 1358622 w 4693436"/>
              <a:gd name="connsiteY93" fmla="*/ 444137 h 1384663"/>
              <a:gd name="connsiteX94" fmla="*/ 1345559 w 4693436"/>
              <a:gd name="connsiteY94" fmla="*/ 548640 h 1384663"/>
              <a:gd name="connsiteX95" fmla="*/ 1319433 w 4693436"/>
              <a:gd name="connsiteY95" fmla="*/ 587829 h 1384663"/>
              <a:gd name="connsiteX96" fmla="*/ 1306371 w 4693436"/>
              <a:gd name="connsiteY96" fmla="*/ 640080 h 1384663"/>
              <a:gd name="connsiteX97" fmla="*/ 1332496 w 4693436"/>
              <a:gd name="connsiteY97" fmla="*/ 992777 h 1384663"/>
              <a:gd name="connsiteX98" fmla="*/ 1633216 w 4693436"/>
              <a:gd name="connsiteY98" fmla="*/ 1018848 h 1384663"/>
              <a:gd name="connsiteX99" fmla="*/ 1384748 w 4693436"/>
              <a:gd name="connsiteY99" fmla="*/ 1058092 h 1384663"/>
              <a:gd name="connsiteX100" fmla="*/ 1436999 w 4693436"/>
              <a:gd name="connsiteY100" fmla="*/ 1136469 h 1384663"/>
              <a:gd name="connsiteX101" fmla="*/ 1489251 w 4693436"/>
              <a:gd name="connsiteY101" fmla="*/ 1162594 h 1384663"/>
              <a:gd name="connsiteX102" fmla="*/ 1593753 w 4693436"/>
              <a:gd name="connsiteY102" fmla="*/ 1240972 h 1384663"/>
              <a:gd name="connsiteX103" fmla="*/ 1698256 w 4693436"/>
              <a:gd name="connsiteY103" fmla="*/ 1267097 h 1384663"/>
              <a:gd name="connsiteX104" fmla="*/ 1789696 w 4693436"/>
              <a:gd name="connsiteY104" fmla="*/ 1306286 h 1384663"/>
              <a:gd name="connsiteX105" fmla="*/ 1920325 w 4693436"/>
              <a:gd name="connsiteY105" fmla="*/ 1319349 h 1384663"/>
              <a:gd name="connsiteX106" fmla="*/ 1985639 w 4693436"/>
              <a:gd name="connsiteY106" fmla="*/ 1345474 h 1384663"/>
              <a:gd name="connsiteX107" fmla="*/ 2129331 w 4693436"/>
              <a:gd name="connsiteY107" fmla="*/ 1319349 h 1384663"/>
              <a:gd name="connsiteX108" fmla="*/ 2246896 w 4693436"/>
              <a:gd name="connsiteY108" fmla="*/ 1254034 h 1384663"/>
              <a:gd name="connsiteX109" fmla="*/ 2377525 w 4693436"/>
              <a:gd name="connsiteY109" fmla="*/ 1201783 h 1384663"/>
              <a:gd name="connsiteX110" fmla="*/ 2403651 w 4693436"/>
              <a:gd name="connsiteY110" fmla="*/ 1162594 h 1384663"/>
              <a:gd name="connsiteX111" fmla="*/ 2482028 w 4693436"/>
              <a:gd name="connsiteY111" fmla="*/ 1084217 h 1384663"/>
              <a:gd name="connsiteX112" fmla="*/ 2547342 w 4693436"/>
              <a:gd name="connsiteY112" fmla="*/ 1031966 h 1384663"/>
              <a:gd name="connsiteX113" fmla="*/ 2560405 w 4693436"/>
              <a:gd name="connsiteY113" fmla="*/ 914400 h 1384663"/>
              <a:gd name="connsiteX114" fmla="*/ 2325663 w 4693436"/>
              <a:gd name="connsiteY114" fmla="*/ 862102 h 1384663"/>
              <a:gd name="connsiteX115" fmla="*/ 2325662 w 4693436"/>
              <a:gd name="connsiteY115" fmla="*/ 692295 h 1384663"/>
              <a:gd name="connsiteX116" fmla="*/ 2077427 w 4693436"/>
              <a:gd name="connsiteY116" fmla="*/ 679231 h 1384663"/>
              <a:gd name="connsiteX117" fmla="*/ 2599593 w 4693436"/>
              <a:gd name="connsiteY117" fmla="*/ 496389 h 1384663"/>
              <a:gd name="connsiteX118" fmla="*/ 2560405 w 4693436"/>
              <a:gd name="connsiteY118" fmla="*/ 457200 h 1384663"/>
              <a:gd name="connsiteX119" fmla="*/ 2442839 w 4693436"/>
              <a:gd name="connsiteY119" fmla="*/ 352697 h 1384663"/>
              <a:gd name="connsiteX120" fmla="*/ 2377525 w 4693436"/>
              <a:gd name="connsiteY120" fmla="*/ 261257 h 1384663"/>
              <a:gd name="connsiteX121" fmla="*/ 2338336 w 4693436"/>
              <a:gd name="connsiteY121" fmla="*/ 248194 h 1384663"/>
              <a:gd name="connsiteX122" fmla="*/ 2246896 w 4693436"/>
              <a:gd name="connsiteY122" fmla="*/ 195943 h 1384663"/>
              <a:gd name="connsiteX123" fmla="*/ 2181582 w 4693436"/>
              <a:gd name="connsiteY123" fmla="*/ 182880 h 1384663"/>
              <a:gd name="connsiteX124" fmla="*/ 2142393 w 4693436"/>
              <a:gd name="connsiteY124" fmla="*/ 156754 h 1384663"/>
              <a:gd name="connsiteX125" fmla="*/ 1881136 w 4693436"/>
              <a:gd name="connsiteY125" fmla="*/ 143692 h 1384663"/>
              <a:gd name="connsiteX0" fmla="*/ 2077079 w 4693436"/>
              <a:gd name="connsiteY0" fmla="*/ 0 h 1384663"/>
              <a:gd name="connsiteX1" fmla="*/ 2795536 w 4693436"/>
              <a:gd name="connsiteY1" fmla="*/ 26126 h 1384663"/>
              <a:gd name="connsiteX2" fmla="*/ 762536 w 4693436"/>
              <a:gd name="connsiteY2" fmla="*/ 47198 h 1384663"/>
              <a:gd name="connsiteX3" fmla="*/ 1397811 w 4693436"/>
              <a:gd name="connsiteY3" fmla="*/ 13063 h 1384663"/>
              <a:gd name="connsiteX4" fmla="*/ 1358622 w 4693436"/>
              <a:gd name="connsiteY4" fmla="*/ 39189 h 1384663"/>
              <a:gd name="connsiteX5" fmla="*/ 1123491 w 4693436"/>
              <a:gd name="connsiteY5" fmla="*/ 52252 h 1384663"/>
              <a:gd name="connsiteX6" fmla="*/ 992862 w 4693436"/>
              <a:gd name="connsiteY6" fmla="*/ 65314 h 1384663"/>
              <a:gd name="connsiteX7" fmla="*/ 1345559 w 4693436"/>
              <a:gd name="connsiteY7" fmla="*/ 104503 h 1384663"/>
              <a:gd name="connsiteX8" fmla="*/ 1423936 w 4693436"/>
              <a:gd name="connsiteY8" fmla="*/ 156754 h 1384663"/>
              <a:gd name="connsiteX9" fmla="*/ 1554826 w 4693436"/>
              <a:gd name="connsiteY9" fmla="*/ 156746 h 1384663"/>
              <a:gd name="connsiteX10" fmla="*/ 1554565 w 4693436"/>
              <a:gd name="connsiteY10" fmla="*/ 209006 h 1384663"/>
              <a:gd name="connsiteX11" fmla="*/ 1489251 w 4693436"/>
              <a:gd name="connsiteY11" fmla="*/ 222069 h 1384663"/>
              <a:gd name="connsiteX12" fmla="*/ 1149616 w 4693436"/>
              <a:gd name="connsiteY12" fmla="*/ 235132 h 1384663"/>
              <a:gd name="connsiteX13" fmla="*/ 1241056 w 4693436"/>
              <a:gd name="connsiteY13" fmla="*/ 274320 h 1384663"/>
              <a:gd name="connsiteX14" fmla="*/ 1280245 w 4693436"/>
              <a:gd name="connsiteY14" fmla="*/ 300446 h 1384663"/>
              <a:gd name="connsiteX15" fmla="*/ 1371685 w 4693436"/>
              <a:gd name="connsiteY15" fmla="*/ 352697 h 1384663"/>
              <a:gd name="connsiteX16" fmla="*/ 1345559 w 4693436"/>
              <a:gd name="connsiteY16" fmla="*/ 418012 h 1384663"/>
              <a:gd name="connsiteX17" fmla="*/ 992862 w 4693436"/>
              <a:gd name="connsiteY17" fmla="*/ 431074 h 1384663"/>
              <a:gd name="connsiteX18" fmla="*/ 809982 w 4693436"/>
              <a:gd name="connsiteY18" fmla="*/ 483326 h 1384663"/>
              <a:gd name="connsiteX19" fmla="*/ 940611 w 4693436"/>
              <a:gd name="connsiteY19" fmla="*/ 548640 h 1384663"/>
              <a:gd name="connsiteX20" fmla="*/ 156839 w 4693436"/>
              <a:gd name="connsiteY20" fmla="*/ 613955 h 1384663"/>
              <a:gd name="connsiteX21" fmla="*/ 1123491 w 4693436"/>
              <a:gd name="connsiteY21" fmla="*/ 666206 h 1384663"/>
              <a:gd name="connsiteX22" fmla="*/ 1227993 w 4693436"/>
              <a:gd name="connsiteY22" fmla="*/ 731520 h 1384663"/>
              <a:gd name="connsiteX23" fmla="*/ 1110428 w 4693436"/>
              <a:gd name="connsiteY23" fmla="*/ 783772 h 1384663"/>
              <a:gd name="connsiteX24" fmla="*/ 862233 w 4693436"/>
              <a:gd name="connsiteY24" fmla="*/ 849086 h 1384663"/>
              <a:gd name="connsiteX25" fmla="*/ 679353 w 4693436"/>
              <a:gd name="connsiteY25" fmla="*/ 901337 h 1384663"/>
              <a:gd name="connsiteX26" fmla="*/ 85 w 4693436"/>
              <a:gd name="connsiteY26" fmla="*/ 953589 h 1384663"/>
              <a:gd name="connsiteX27" fmla="*/ 548725 w 4693436"/>
              <a:gd name="connsiteY27" fmla="*/ 979714 h 1384663"/>
              <a:gd name="connsiteX28" fmla="*/ 457285 w 4693436"/>
              <a:gd name="connsiteY28" fmla="*/ 1018903 h 1384663"/>
              <a:gd name="connsiteX29" fmla="*/ 365845 w 4693436"/>
              <a:gd name="connsiteY29" fmla="*/ 1045029 h 1384663"/>
              <a:gd name="connsiteX30" fmla="*/ 326656 w 4693436"/>
              <a:gd name="connsiteY30" fmla="*/ 1058092 h 1384663"/>
              <a:gd name="connsiteX31" fmla="*/ 274405 w 4693436"/>
              <a:gd name="connsiteY31" fmla="*/ 1071154 h 1384663"/>
              <a:gd name="connsiteX32" fmla="*/ 966736 w 4693436"/>
              <a:gd name="connsiteY32" fmla="*/ 1110343 h 1384663"/>
              <a:gd name="connsiteX33" fmla="*/ 770793 w 4693436"/>
              <a:gd name="connsiteY33" fmla="*/ 1123406 h 1384663"/>
              <a:gd name="connsiteX34" fmla="*/ 718542 w 4693436"/>
              <a:gd name="connsiteY34" fmla="*/ 1149532 h 1384663"/>
              <a:gd name="connsiteX35" fmla="*/ 666291 w 4693436"/>
              <a:gd name="connsiteY35" fmla="*/ 1162594 h 1384663"/>
              <a:gd name="connsiteX36" fmla="*/ 1214931 w 4693436"/>
              <a:gd name="connsiteY36" fmla="*/ 1175657 h 1384663"/>
              <a:gd name="connsiteX37" fmla="*/ 1149616 w 4693436"/>
              <a:gd name="connsiteY37" fmla="*/ 1214846 h 1384663"/>
              <a:gd name="connsiteX38" fmla="*/ 1018988 w 4693436"/>
              <a:gd name="connsiteY38" fmla="*/ 1254034 h 1384663"/>
              <a:gd name="connsiteX39" fmla="*/ 1058176 w 4693436"/>
              <a:gd name="connsiteY39" fmla="*/ 1267097 h 1384663"/>
              <a:gd name="connsiteX40" fmla="*/ 1541502 w 4693436"/>
              <a:gd name="connsiteY40" fmla="*/ 1319349 h 1384663"/>
              <a:gd name="connsiteX41" fmla="*/ 1659068 w 4693436"/>
              <a:gd name="connsiteY41" fmla="*/ 1345474 h 1384663"/>
              <a:gd name="connsiteX42" fmla="*/ 1776633 w 4693436"/>
              <a:gd name="connsiteY42" fmla="*/ 1384663 h 1384663"/>
              <a:gd name="connsiteX43" fmla="*/ 2769411 w 4693436"/>
              <a:gd name="connsiteY43" fmla="*/ 1345474 h 1384663"/>
              <a:gd name="connsiteX44" fmla="*/ 2351399 w 4693436"/>
              <a:gd name="connsiteY44" fmla="*/ 1306286 h 1384663"/>
              <a:gd name="connsiteX45" fmla="*/ 2312211 w 4693436"/>
              <a:gd name="connsiteY45" fmla="*/ 1280160 h 1384663"/>
              <a:gd name="connsiteX46" fmla="*/ 2429776 w 4693436"/>
              <a:gd name="connsiteY46" fmla="*/ 1267097 h 1384663"/>
              <a:gd name="connsiteX47" fmla="*/ 2704096 w 4693436"/>
              <a:gd name="connsiteY47" fmla="*/ 1214846 h 1384663"/>
              <a:gd name="connsiteX48" fmla="*/ 3487868 w 4693436"/>
              <a:gd name="connsiteY48" fmla="*/ 1136469 h 1384663"/>
              <a:gd name="connsiteX49" fmla="*/ 2952291 w 4693436"/>
              <a:gd name="connsiteY49" fmla="*/ 1084217 h 1384663"/>
              <a:gd name="connsiteX50" fmla="*/ 3043731 w 4693436"/>
              <a:gd name="connsiteY50" fmla="*/ 1058092 h 1384663"/>
              <a:gd name="connsiteX51" fmla="*/ 3122108 w 4693436"/>
              <a:gd name="connsiteY51" fmla="*/ 1031966 h 1384663"/>
              <a:gd name="connsiteX52" fmla="*/ 2730222 w 4693436"/>
              <a:gd name="connsiteY52" fmla="*/ 992777 h 1384663"/>
              <a:gd name="connsiteX53" fmla="*/ 2691033 w 4693436"/>
              <a:gd name="connsiteY53" fmla="*/ 966652 h 1384663"/>
              <a:gd name="connsiteX54" fmla="*/ 2638782 w 4693436"/>
              <a:gd name="connsiteY54" fmla="*/ 940526 h 1384663"/>
              <a:gd name="connsiteX55" fmla="*/ 2769411 w 4693436"/>
              <a:gd name="connsiteY55" fmla="*/ 862149 h 1384663"/>
              <a:gd name="connsiteX56" fmla="*/ 3095982 w 4693436"/>
              <a:gd name="connsiteY56" fmla="*/ 796834 h 1384663"/>
              <a:gd name="connsiteX57" fmla="*/ 3291925 w 4693436"/>
              <a:gd name="connsiteY57" fmla="*/ 731520 h 1384663"/>
              <a:gd name="connsiteX58" fmla="*/ 2978416 w 4693436"/>
              <a:gd name="connsiteY58" fmla="*/ 679269 h 1384663"/>
              <a:gd name="connsiteX59" fmla="*/ 3527056 w 4693436"/>
              <a:gd name="connsiteY59" fmla="*/ 666206 h 1384663"/>
              <a:gd name="connsiteX60" fmla="*/ 3657685 w 4693436"/>
              <a:gd name="connsiteY60" fmla="*/ 613954 h 1384663"/>
              <a:gd name="connsiteX61" fmla="*/ 3722999 w 4693436"/>
              <a:gd name="connsiteY61" fmla="*/ 600892 h 1384663"/>
              <a:gd name="connsiteX62" fmla="*/ 3905879 w 4693436"/>
              <a:gd name="connsiteY62" fmla="*/ 574766 h 1384663"/>
              <a:gd name="connsiteX63" fmla="*/ 3866691 w 4693436"/>
              <a:gd name="connsiteY63" fmla="*/ 561703 h 1384663"/>
              <a:gd name="connsiteX64" fmla="*/ 3148233 w 4693436"/>
              <a:gd name="connsiteY64" fmla="*/ 522514 h 1384663"/>
              <a:gd name="connsiteX65" fmla="*/ 3109045 w 4693436"/>
              <a:gd name="connsiteY65" fmla="*/ 509452 h 1384663"/>
              <a:gd name="connsiteX66" fmla="*/ 3148233 w 4693436"/>
              <a:gd name="connsiteY66" fmla="*/ 483326 h 1384663"/>
              <a:gd name="connsiteX67" fmla="*/ 2978416 w 4693436"/>
              <a:gd name="connsiteY67" fmla="*/ 483326 h 1384663"/>
              <a:gd name="connsiteX68" fmla="*/ 4167136 w 4693436"/>
              <a:gd name="connsiteY68" fmla="*/ 444137 h 1384663"/>
              <a:gd name="connsiteX69" fmla="*/ 3696874 w 4693436"/>
              <a:gd name="connsiteY69" fmla="*/ 404949 h 1384663"/>
              <a:gd name="connsiteX70" fmla="*/ 4402268 w 4693436"/>
              <a:gd name="connsiteY70" fmla="*/ 391886 h 1384663"/>
              <a:gd name="connsiteX71" fmla="*/ 4441456 w 4693436"/>
              <a:gd name="connsiteY71" fmla="*/ 378823 h 1384663"/>
              <a:gd name="connsiteX72" fmla="*/ 4493708 w 4693436"/>
              <a:gd name="connsiteY72" fmla="*/ 365760 h 1384663"/>
              <a:gd name="connsiteX73" fmla="*/ 4532896 w 4693436"/>
              <a:gd name="connsiteY73" fmla="*/ 313509 h 1384663"/>
              <a:gd name="connsiteX74" fmla="*/ 4572085 w 4693436"/>
              <a:gd name="connsiteY74" fmla="*/ 300446 h 1384663"/>
              <a:gd name="connsiteX75" fmla="*/ 2795536 w 4693436"/>
              <a:gd name="connsiteY75" fmla="*/ 352697 h 1384663"/>
              <a:gd name="connsiteX76" fmla="*/ 3357239 w 4693436"/>
              <a:gd name="connsiteY76" fmla="*/ 261257 h 1384663"/>
              <a:gd name="connsiteX77" fmla="*/ 3226611 w 4693436"/>
              <a:gd name="connsiteY77" fmla="*/ 195943 h 1384663"/>
              <a:gd name="connsiteX78" fmla="*/ 2651845 w 4693436"/>
              <a:gd name="connsiteY78" fmla="*/ 182880 h 1384663"/>
              <a:gd name="connsiteX79" fmla="*/ 2547342 w 4693436"/>
              <a:gd name="connsiteY79" fmla="*/ 169817 h 1384663"/>
              <a:gd name="connsiteX80" fmla="*/ 2508153 w 4693436"/>
              <a:gd name="connsiteY80" fmla="*/ 143692 h 1384663"/>
              <a:gd name="connsiteX81" fmla="*/ 2429776 w 4693436"/>
              <a:gd name="connsiteY81" fmla="*/ 130629 h 1384663"/>
              <a:gd name="connsiteX82" fmla="*/ 2259959 w 4693436"/>
              <a:gd name="connsiteY82" fmla="*/ 65314 h 1384663"/>
              <a:gd name="connsiteX83" fmla="*/ 2142393 w 4693436"/>
              <a:gd name="connsiteY83" fmla="*/ 52252 h 1384663"/>
              <a:gd name="connsiteX84" fmla="*/ 2064362 w 4693436"/>
              <a:gd name="connsiteY84" fmla="*/ 65309 h 1384663"/>
              <a:gd name="connsiteX85" fmla="*/ 1985639 w 4693436"/>
              <a:gd name="connsiteY85" fmla="*/ 26126 h 1384663"/>
              <a:gd name="connsiteX86" fmla="*/ 1972576 w 4693436"/>
              <a:gd name="connsiteY86" fmla="*/ 91440 h 1384663"/>
              <a:gd name="connsiteX87" fmla="*/ 1737445 w 4693436"/>
              <a:gd name="connsiteY87" fmla="*/ 169817 h 1384663"/>
              <a:gd name="connsiteX88" fmla="*/ 1698256 w 4693436"/>
              <a:gd name="connsiteY88" fmla="*/ 182880 h 1384663"/>
              <a:gd name="connsiteX89" fmla="*/ 1567628 w 4693436"/>
              <a:gd name="connsiteY89" fmla="*/ 195943 h 1384663"/>
              <a:gd name="connsiteX90" fmla="*/ 1528439 w 4693436"/>
              <a:gd name="connsiteY90" fmla="*/ 222069 h 1384663"/>
              <a:gd name="connsiteX91" fmla="*/ 1423936 w 4693436"/>
              <a:gd name="connsiteY91" fmla="*/ 326572 h 1384663"/>
              <a:gd name="connsiteX92" fmla="*/ 1410873 w 4693436"/>
              <a:gd name="connsiteY92" fmla="*/ 378823 h 1384663"/>
              <a:gd name="connsiteX93" fmla="*/ 1358622 w 4693436"/>
              <a:gd name="connsiteY93" fmla="*/ 444137 h 1384663"/>
              <a:gd name="connsiteX94" fmla="*/ 1345559 w 4693436"/>
              <a:gd name="connsiteY94" fmla="*/ 548640 h 1384663"/>
              <a:gd name="connsiteX95" fmla="*/ 1319433 w 4693436"/>
              <a:gd name="connsiteY95" fmla="*/ 587829 h 1384663"/>
              <a:gd name="connsiteX96" fmla="*/ 1306371 w 4693436"/>
              <a:gd name="connsiteY96" fmla="*/ 640080 h 1384663"/>
              <a:gd name="connsiteX97" fmla="*/ 1332496 w 4693436"/>
              <a:gd name="connsiteY97" fmla="*/ 992777 h 1384663"/>
              <a:gd name="connsiteX98" fmla="*/ 1633216 w 4693436"/>
              <a:gd name="connsiteY98" fmla="*/ 1018848 h 1384663"/>
              <a:gd name="connsiteX99" fmla="*/ 1384748 w 4693436"/>
              <a:gd name="connsiteY99" fmla="*/ 1058092 h 1384663"/>
              <a:gd name="connsiteX100" fmla="*/ 1436999 w 4693436"/>
              <a:gd name="connsiteY100" fmla="*/ 1136469 h 1384663"/>
              <a:gd name="connsiteX101" fmla="*/ 1489251 w 4693436"/>
              <a:gd name="connsiteY101" fmla="*/ 1162594 h 1384663"/>
              <a:gd name="connsiteX102" fmla="*/ 1593753 w 4693436"/>
              <a:gd name="connsiteY102" fmla="*/ 1240972 h 1384663"/>
              <a:gd name="connsiteX103" fmla="*/ 1698256 w 4693436"/>
              <a:gd name="connsiteY103" fmla="*/ 1267097 h 1384663"/>
              <a:gd name="connsiteX104" fmla="*/ 1789696 w 4693436"/>
              <a:gd name="connsiteY104" fmla="*/ 1306286 h 1384663"/>
              <a:gd name="connsiteX105" fmla="*/ 1920325 w 4693436"/>
              <a:gd name="connsiteY105" fmla="*/ 1319349 h 1384663"/>
              <a:gd name="connsiteX106" fmla="*/ 1985639 w 4693436"/>
              <a:gd name="connsiteY106" fmla="*/ 1345474 h 1384663"/>
              <a:gd name="connsiteX107" fmla="*/ 2129331 w 4693436"/>
              <a:gd name="connsiteY107" fmla="*/ 1319349 h 1384663"/>
              <a:gd name="connsiteX108" fmla="*/ 2246896 w 4693436"/>
              <a:gd name="connsiteY108" fmla="*/ 1254034 h 1384663"/>
              <a:gd name="connsiteX109" fmla="*/ 2377525 w 4693436"/>
              <a:gd name="connsiteY109" fmla="*/ 1201783 h 1384663"/>
              <a:gd name="connsiteX110" fmla="*/ 2403651 w 4693436"/>
              <a:gd name="connsiteY110" fmla="*/ 1162594 h 1384663"/>
              <a:gd name="connsiteX111" fmla="*/ 2482028 w 4693436"/>
              <a:gd name="connsiteY111" fmla="*/ 1084217 h 1384663"/>
              <a:gd name="connsiteX112" fmla="*/ 2547342 w 4693436"/>
              <a:gd name="connsiteY112" fmla="*/ 1031966 h 1384663"/>
              <a:gd name="connsiteX113" fmla="*/ 2560405 w 4693436"/>
              <a:gd name="connsiteY113" fmla="*/ 914400 h 1384663"/>
              <a:gd name="connsiteX114" fmla="*/ 2325663 w 4693436"/>
              <a:gd name="connsiteY114" fmla="*/ 862102 h 1384663"/>
              <a:gd name="connsiteX115" fmla="*/ 2325662 w 4693436"/>
              <a:gd name="connsiteY115" fmla="*/ 692295 h 1384663"/>
              <a:gd name="connsiteX116" fmla="*/ 1894864 w 4693436"/>
              <a:gd name="connsiteY116" fmla="*/ 574697 h 1384663"/>
              <a:gd name="connsiteX117" fmla="*/ 2599593 w 4693436"/>
              <a:gd name="connsiteY117" fmla="*/ 496389 h 1384663"/>
              <a:gd name="connsiteX118" fmla="*/ 2560405 w 4693436"/>
              <a:gd name="connsiteY118" fmla="*/ 457200 h 1384663"/>
              <a:gd name="connsiteX119" fmla="*/ 2442839 w 4693436"/>
              <a:gd name="connsiteY119" fmla="*/ 352697 h 1384663"/>
              <a:gd name="connsiteX120" fmla="*/ 2377525 w 4693436"/>
              <a:gd name="connsiteY120" fmla="*/ 261257 h 1384663"/>
              <a:gd name="connsiteX121" fmla="*/ 2338336 w 4693436"/>
              <a:gd name="connsiteY121" fmla="*/ 248194 h 1384663"/>
              <a:gd name="connsiteX122" fmla="*/ 2246896 w 4693436"/>
              <a:gd name="connsiteY122" fmla="*/ 195943 h 1384663"/>
              <a:gd name="connsiteX123" fmla="*/ 2181582 w 4693436"/>
              <a:gd name="connsiteY123" fmla="*/ 182880 h 1384663"/>
              <a:gd name="connsiteX124" fmla="*/ 2142393 w 4693436"/>
              <a:gd name="connsiteY124" fmla="*/ 156754 h 1384663"/>
              <a:gd name="connsiteX125" fmla="*/ 1881136 w 4693436"/>
              <a:gd name="connsiteY125" fmla="*/ 143692 h 1384663"/>
              <a:gd name="connsiteX0" fmla="*/ 2077079 w 4693436"/>
              <a:gd name="connsiteY0" fmla="*/ 0 h 1384663"/>
              <a:gd name="connsiteX1" fmla="*/ 2795536 w 4693436"/>
              <a:gd name="connsiteY1" fmla="*/ 26126 h 1384663"/>
              <a:gd name="connsiteX2" fmla="*/ 762536 w 4693436"/>
              <a:gd name="connsiteY2" fmla="*/ 47198 h 1384663"/>
              <a:gd name="connsiteX3" fmla="*/ 1397811 w 4693436"/>
              <a:gd name="connsiteY3" fmla="*/ 13063 h 1384663"/>
              <a:gd name="connsiteX4" fmla="*/ 1358622 w 4693436"/>
              <a:gd name="connsiteY4" fmla="*/ 39189 h 1384663"/>
              <a:gd name="connsiteX5" fmla="*/ 1123491 w 4693436"/>
              <a:gd name="connsiteY5" fmla="*/ 52252 h 1384663"/>
              <a:gd name="connsiteX6" fmla="*/ 992862 w 4693436"/>
              <a:gd name="connsiteY6" fmla="*/ 65314 h 1384663"/>
              <a:gd name="connsiteX7" fmla="*/ 1345559 w 4693436"/>
              <a:gd name="connsiteY7" fmla="*/ 104503 h 1384663"/>
              <a:gd name="connsiteX8" fmla="*/ 1423936 w 4693436"/>
              <a:gd name="connsiteY8" fmla="*/ 156754 h 1384663"/>
              <a:gd name="connsiteX9" fmla="*/ 1554826 w 4693436"/>
              <a:gd name="connsiteY9" fmla="*/ 156746 h 1384663"/>
              <a:gd name="connsiteX10" fmla="*/ 1554565 w 4693436"/>
              <a:gd name="connsiteY10" fmla="*/ 209006 h 1384663"/>
              <a:gd name="connsiteX11" fmla="*/ 1489251 w 4693436"/>
              <a:gd name="connsiteY11" fmla="*/ 222069 h 1384663"/>
              <a:gd name="connsiteX12" fmla="*/ 1149616 w 4693436"/>
              <a:gd name="connsiteY12" fmla="*/ 235132 h 1384663"/>
              <a:gd name="connsiteX13" fmla="*/ 1241056 w 4693436"/>
              <a:gd name="connsiteY13" fmla="*/ 274320 h 1384663"/>
              <a:gd name="connsiteX14" fmla="*/ 1280245 w 4693436"/>
              <a:gd name="connsiteY14" fmla="*/ 300446 h 1384663"/>
              <a:gd name="connsiteX15" fmla="*/ 1371685 w 4693436"/>
              <a:gd name="connsiteY15" fmla="*/ 352697 h 1384663"/>
              <a:gd name="connsiteX16" fmla="*/ 1345559 w 4693436"/>
              <a:gd name="connsiteY16" fmla="*/ 418012 h 1384663"/>
              <a:gd name="connsiteX17" fmla="*/ 992862 w 4693436"/>
              <a:gd name="connsiteY17" fmla="*/ 431074 h 1384663"/>
              <a:gd name="connsiteX18" fmla="*/ 809982 w 4693436"/>
              <a:gd name="connsiteY18" fmla="*/ 483326 h 1384663"/>
              <a:gd name="connsiteX19" fmla="*/ 940611 w 4693436"/>
              <a:gd name="connsiteY19" fmla="*/ 548640 h 1384663"/>
              <a:gd name="connsiteX20" fmla="*/ 156839 w 4693436"/>
              <a:gd name="connsiteY20" fmla="*/ 613955 h 1384663"/>
              <a:gd name="connsiteX21" fmla="*/ 1123491 w 4693436"/>
              <a:gd name="connsiteY21" fmla="*/ 666206 h 1384663"/>
              <a:gd name="connsiteX22" fmla="*/ 1227993 w 4693436"/>
              <a:gd name="connsiteY22" fmla="*/ 731520 h 1384663"/>
              <a:gd name="connsiteX23" fmla="*/ 1110428 w 4693436"/>
              <a:gd name="connsiteY23" fmla="*/ 783772 h 1384663"/>
              <a:gd name="connsiteX24" fmla="*/ 862233 w 4693436"/>
              <a:gd name="connsiteY24" fmla="*/ 849086 h 1384663"/>
              <a:gd name="connsiteX25" fmla="*/ 679353 w 4693436"/>
              <a:gd name="connsiteY25" fmla="*/ 901337 h 1384663"/>
              <a:gd name="connsiteX26" fmla="*/ 85 w 4693436"/>
              <a:gd name="connsiteY26" fmla="*/ 953589 h 1384663"/>
              <a:gd name="connsiteX27" fmla="*/ 548725 w 4693436"/>
              <a:gd name="connsiteY27" fmla="*/ 979714 h 1384663"/>
              <a:gd name="connsiteX28" fmla="*/ 457285 w 4693436"/>
              <a:gd name="connsiteY28" fmla="*/ 1018903 h 1384663"/>
              <a:gd name="connsiteX29" fmla="*/ 365845 w 4693436"/>
              <a:gd name="connsiteY29" fmla="*/ 1045029 h 1384663"/>
              <a:gd name="connsiteX30" fmla="*/ 326656 w 4693436"/>
              <a:gd name="connsiteY30" fmla="*/ 1058092 h 1384663"/>
              <a:gd name="connsiteX31" fmla="*/ 274405 w 4693436"/>
              <a:gd name="connsiteY31" fmla="*/ 1071154 h 1384663"/>
              <a:gd name="connsiteX32" fmla="*/ 966736 w 4693436"/>
              <a:gd name="connsiteY32" fmla="*/ 1110343 h 1384663"/>
              <a:gd name="connsiteX33" fmla="*/ 770793 w 4693436"/>
              <a:gd name="connsiteY33" fmla="*/ 1123406 h 1384663"/>
              <a:gd name="connsiteX34" fmla="*/ 718542 w 4693436"/>
              <a:gd name="connsiteY34" fmla="*/ 1149532 h 1384663"/>
              <a:gd name="connsiteX35" fmla="*/ 666291 w 4693436"/>
              <a:gd name="connsiteY35" fmla="*/ 1162594 h 1384663"/>
              <a:gd name="connsiteX36" fmla="*/ 1214931 w 4693436"/>
              <a:gd name="connsiteY36" fmla="*/ 1175657 h 1384663"/>
              <a:gd name="connsiteX37" fmla="*/ 1149616 w 4693436"/>
              <a:gd name="connsiteY37" fmla="*/ 1214846 h 1384663"/>
              <a:gd name="connsiteX38" fmla="*/ 1018988 w 4693436"/>
              <a:gd name="connsiteY38" fmla="*/ 1254034 h 1384663"/>
              <a:gd name="connsiteX39" fmla="*/ 1058176 w 4693436"/>
              <a:gd name="connsiteY39" fmla="*/ 1267097 h 1384663"/>
              <a:gd name="connsiteX40" fmla="*/ 1541502 w 4693436"/>
              <a:gd name="connsiteY40" fmla="*/ 1319349 h 1384663"/>
              <a:gd name="connsiteX41" fmla="*/ 1659068 w 4693436"/>
              <a:gd name="connsiteY41" fmla="*/ 1345474 h 1384663"/>
              <a:gd name="connsiteX42" fmla="*/ 1776633 w 4693436"/>
              <a:gd name="connsiteY42" fmla="*/ 1384663 h 1384663"/>
              <a:gd name="connsiteX43" fmla="*/ 2769411 w 4693436"/>
              <a:gd name="connsiteY43" fmla="*/ 1345474 h 1384663"/>
              <a:gd name="connsiteX44" fmla="*/ 2351399 w 4693436"/>
              <a:gd name="connsiteY44" fmla="*/ 1306286 h 1384663"/>
              <a:gd name="connsiteX45" fmla="*/ 2312211 w 4693436"/>
              <a:gd name="connsiteY45" fmla="*/ 1280160 h 1384663"/>
              <a:gd name="connsiteX46" fmla="*/ 2429776 w 4693436"/>
              <a:gd name="connsiteY46" fmla="*/ 1267097 h 1384663"/>
              <a:gd name="connsiteX47" fmla="*/ 2704096 w 4693436"/>
              <a:gd name="connsiteY47" fmla="*/ 1214846 h 1384663"/>
              <a:gd name="connsiteX48" fmla="*/ 3487868 w 4693436"/>
              <a:gd name="connsiteY48" fmla="*/ 1136469 h 1384663"/>
              <a:gd name="connsiteX49" fmla="*/ 2952291 w 4693436"/>
              <a:gd name="connsiteY49" fmla="*/ 1084217 h 1384663"/>
              <a:gd name="connsiteX50" fmla="*/ 3043731 w 4693436"/>
              <a:gd name="connsiteY50" fmla="*/ 1058092 h 1384663"/>
              <a:gd name="connsiteX51" fmla="*/ 3122108 w 4693436"/>
              <a:gd name="connsiteY51" fmla="*/ 1031966 h 1384663"/>
              <a:gd name="connsiteX52" fmla="*/ 2730222 w 4693436"/>
              <a:gd name="connsiteY52" fmla="*/ 992777 h 1384663"/>
              <a:gd name="connsiteX53" fmla="*/ 2691033 w 4693436"/>
              <a:gd name="connsiteY53" fmla="*/ 966652 h 1384663"/>
              <a:gd name="connsiteX54" fmla="*/ 2638782 w 4693436"/>
              <a:gd name="connsiteY54" fmla="*/ 940526 h 1384663"/>
              <a:gd name="connsiteX55" fmla="*/ 2769411 w 4693436"/>
              <a:gd name="connsiteY55" fmla="*/ 862149 h 1384663"/>
              <a:gd name="connsiteX56" fmla="*/ 3095982 w 4693436"/>
              <a:gd name="connsiteY56" fmla="*/ 796834 h 1384663"/>
              <a:gd name="connsiteX57" fmla="*/ 3291925 w 4693436"/>
              <a:gd name="connsiteY57" fmla="*/ 731520 h 1384663"/>
              <a:gd name="connsiteX58" fmla="*/ 2978416 w 4693436"/>
              <a:gd name="connsiteY58" fmla="*/ 679269 h 1384663"/>
              <a:gd name="connsiteX59" fmla="*/ 3527056 w 4693436"/>
              <a:gd name="connsiteY59" fmla="*/ 666206 h 1384663"/>
              <a:gd name="connsiteX60" fmla="*/ 3657685 w 4693436"/>
              <a:gd name="connsiteY60" fmla="*/ 613954 h 1384663"/>
              <a:gd name="connsiteX61" fmla="*/ 3722999 w 4693436"/>
              <a:gd name="connsiteY61" fmla="*/ 600892 h 1384663"/>
              <a:gd name="connsiteX62" fmla="*/ 3905879 w 4693436"/>
              <a:gd name="connsiteY62" fmla="*/ 574766 h 1384663"/>
              <a:gd name="connsiteX63" fmla="*/ 3866691 w 4693436"/>
              <a:gd name="connsiteY63" fmla="*/ 561703 h 1384663"/>
              <a:gd name="connsiteX64" fmla="*/ 3148233 w 4693436"/>
              <a:gd name="connsiteY64" fmla="*/ 522514 h 1384663"/>
              <a:gd name="connsiteX65" fmla="*/ 3109045 w 4693436"/>
              <a:gd name="connsiteY65" fmla="*/ 509452 h 1384663"/>
              <a:gd name="connsiteX66" fmla="*/ 3148233 w 4693436"/>
              <a:gd name="connsiteY66" fmla="*/ 483326 h 1384663"/>
              <a:gd name="connsiteX67" fmla="*/ 2978416 w 4693436"/>
              <a:gd name="connsiteY67" fmla="*/ 483326 h 1384663"/>
              <a:gd name="connsiteX68" fmla="*/ 4167136 w 4693436"/>
              <a:gd name="connsiteY68" fmla="*/ 444137 h 1384663"/>
              <a:gd name="connsiteX69" fmla="*/ 3696874 w 4693436"/>
              <a:gd name="connsiteY69" fmla="*/ 404949 h 1384663"/>
              <a:gd name="connsiteX70" fmla="*/ 4402268 w 4693436"/>
              <a:gd name="connsiteY70" fmla="*/ 391886 h 1384663"/>
              <a:gd name="connsiteX71" fmla="*/ 4441456 w 4693436"/>
              <a:gd name="connsiteY71" fmla="*/ 378823 h 1384663"/>
              <a:gd name="connsiteX72" fmla="*/ 4493708 w 4693436"/>
              <a:gd name="connsiteY72" fmla="*/ 365760 h 1384663"/>
              <a:gd name="connsiteX73" fmla="*/ 4532896 w 4693436"/>
              <a:gd name="connsiteY73" fmla="*/ 313509 h 1384663"/>
              <a:gd name="connsiteX74" fmla="*/ 4572085 w 4693436"/>
              <a:gd name="connsiteY74" fmla="*/ 300446 h 1384663"/>
              <a:gd name="connsiteX75" fmla="*/ 2795536 w 4693436"/>
              <a:gd name="connsiteY75" fmla="*/ 352697 h 1384663"/>
              <a:gd name="connsiteX76" fmla="*/ 3357239 w 4693436"/>
              <a:gd name="connsiteY76" fmla="*/ 261257 h 1384663"/>
              <a:gd name="connsiteX77" fmla="*/ 3226611 w 4693436"/>
              <a:gd name="connsiteY77" fmla="*/ 195943 h 1384663"/>
              <a:gd name="connsiteX78" fmla="*/ 2651845 w 4693436"/>
              <a:gd name="connsiteY78" fmla="*/ 182880 h 1384663"/>
              <a:gd name="connsiteX79" fmla="*/ 2547342 w 4693436"/>
              <a:gd name="connsiteY79" fmla="*/ 169817 h 1384663"/>
              <a:gd name="connsiteX80" fmla="*/ 2508153 w 4693436"/>
              <a:gd name="connsiteY80" fmla="*/ 143692 h 1384663"/>
              <a:gd name="connsiteX81" fmla="*/ 2429776 w 4693436"/>
              <a:gd name="connsiteY81" fmla="*/ 130629 h 1384663"/>
              <a:gd name="connsiteX82" fmla="*/ 2259959 w 4693436"/>
              <a:gd name="connsiteY82" fmla="*/ 65314 h 1384663"/>
              <a:gd name="connsiteX83" fmla="*/ 2142393 w 4693436"/>
              <a:gd name="connsiteY83" fmla="*/ 52252 h 1384663"/>
              <a:gd name="connsiteX84" fmla="*/ 2064362 w 4693436"/>
              <a:gd name="connsiteY84" fmla="*/ 65309 h 1384663"/>
              <a:gd name="connsiteX85" fmla="*/ 1985639 w 4693436"/>
              <a:gd name="connsiteY85" fmla="*/ 26126 h 1384663"/>
              <a:gd name="connsiteX86" fmla="*/ 1972576 w 4693436"/>
              <a:gd name="connsiteY86" fmla="*/ 91440 h 1384663"/>
              <a:gd name="connsiteX87" fmla="*/ 1737445 w 4693436"/>
              <a:gd name="connsiteY87" fmla="*/ 169817 h 1384663"/>
              <a:gd name="connsiteX88" fmla="*/ 1698256 w 4693436"/>
              <a:gd name="connsiteY88" fmla="*/ 182880 h 1384663"/>
              <a:gd name="connsiteX89" fmla="*/ 1567628 w 4693436"/>
              <a:gd name="connsiteY89" fmla="*/ 195943 h 1384663"/>
              <a:gd name="connsiteX90" fmla="*/ 1528439 w 4693436"/>
              <a:gd name="connsiteY90" fmla="*/ 222069 h 1384663"/>
              <a:gd name="connsiteX91" fmla="*/ 1423936 w 4693436"/>
              <a:gd name="connsiteY91" fmla="*/ 326572 h 1384663"/>
              <a:gd name="connsiteX92" fmla="*/ 1410873 w 4693436"/>
              <a:gd name="connsiteY92" fmla="*/ 378823 h 1384663"/>
              <a:gd name="connsiteX93" fmla="*/ 1358622 w 4693436"/>
              <a:gd name="connsiteY93" fmla="*/ 444137 h 1384663"/>
              <a:gd name="connsiteX94" fmla="*/ 1345559 w 4693436"/>
              <a:gd name="connsiteY94" fmla="*/ 548640 h 1384663"/>
              <a:gd name="connsiteX95" fmla="*/ 1319433 w 4693436"/>
              <a:gd name="connsiteY95" fmla="*/ 587829 h 1384663"/>
              <a:gd name="connsiteX96" fmla="*/ 1306371 w 4693436"/>
              <a:gd name="connsiteY96" fmla="*/ 640080 h 1384663"/>
              <a:gd name="connsiteX97" fmla="*/ 1833869 w 4693436"/>
              <a:gd name="connsiteY97" fmla="*/ 765616 h 1384663"/>
              <a:gd name="connsiteX98" fmla="*/ 1332496 w 4693436"/>
              <a:gd name="connsiteY98" fmla="*/ 992777 h 1384663"/>
              <a:gd name="connsiteX99" fmla="*/ 1633216 w 4693436"/>
              <a:gd name="connsiteY99" fmla="*/ 1018848 h 1384663"/>
              <a:gd name="connsiteX100" fmla="*/ 1384748 w 4693436"/>
              <a:gd name="connsiteY100" fmla="*/ 1058092 h 1384663"/>
              <a:gd name="connsiteX101" fmla="*/ 1436999 w 4693436"/>
              <a:gd name="connsiteY101" fmla="*/ 1136469 h 1384663"/>
              <a:gd name="connsiteX102" fmla="*/ 1489251 w 4693436"/>
              <a:gd name="connsiteY102" fmla="*/ 1162594 h 1384663"/>
              <a:gd name="connsiteX103" fmla="*/ 1593753 w 4693436"/>
              <a:gd name="connsiteY103" fmla="*/ 1240972 h 1384663"/>
              <a:gd name="connsiteX104" fmla="*/ 1698256 w 4693436"/>
              <a:gd name="connsiteY104" fmla="*/ 1267097 h 1384663"/>
              <a:gd name="connsiteX105" fmla="*/ 1789696 w 4693436"/>
              <a:gd name="connsiteY105" fmla="*/ 1306286 h 1384663"/>
              <a:gd name="connsiteX106" fmla="*/ 1920325 w 4693436"/>
              <a:gd name="connsiteY106" fmla="*/ 1319349 h 1384663"/>
              <a:gd name="connsiteX107" fmla="*/ 1985639 w 4693436"/>
              <a:gd name="connsiteY107" fmla="*/ 1345474 h 1384663"/>
              <a:gd name="connsiteX108" fmla="*/ 2129331 w 4693436"/>
              <a:gd name="connsiteY108" fmla="*/ 1319349 h 1384663"/>
              <a:gd name="connsiteX109" fmla="*/ 2246896 w 4693436"/>
              <a:gd name="connsiteY109" fmla="*/ 1254034 h 1384663"/>
              <a:gd name="connsiteX110" fmla="*/ 2377525 w 4693436"/>
              <a:gd name="connsiteY110" fmla="*/ 1201783 h 1384663"/>
              <a:gd name="connsiteX111" fmla="*/ 2403651 w 4693436"/>
              <a:gd name="connsiteY111" fmla="*/ 1162594 h 1384663"/>
              <a:gd name="connsiteX112" fmla="*/ 2482028 w 4693436"/>
              <a:gd name="connsiteY112" fmla="*/ 1084217 h 1384663"/>
              <a:gd name="connsiteX113" fmla="*/ 2547342 w 4693436"/>
              <a:gd name="connsiteY113" fmla="*/ 1031966 h 1384663"/>
              <a:gd name="connsiteX114" fmla="*/ 2560405 w 4693436"/>
              <a:gd name="connsiteY114" fmla="*/ 914400 h 1384663"/>
              <a:gd name="connsiteX115" fmla="*/ 2325663 w 4693436"/>
              <a:gd name="connsiteY115" fmla="*/ 862102 h 1384663"/>
              <a:gd name="connsiteX116" fmla="*/ 2325662 w 4693436"/>
              <a:gd name="connsiteY116" fmla="*/ 692295 h 1384663"/>
              <a:gd name="connsiteX117" fmla="*/ 1894864 w 4693436"/>
              <a:gd name="connsiteY117" fmla="*/ 574697 h 1384663"/>
              <a:gd name="connsiteX118" fmla="*/ 2599593 w 4693436"/>
              <a:gd name="connsiteY118" fmla="*/ 496389 h 1384663"/>
              <a:gd name="connsiteX119" fmla="*/ 2560405 w 4693436"/>
              <a:gd name="connsiteY119" fmla="*/ 457200 h 1384663"/>
              <a:gd name="connsiteX120" fmla="*/ 2442839 w 4693436"/>
              <a:gd name="connsiteY120" fmla="*/ 352697 h 1384663"/>
              <a:gd name="connsiteX121" fmla="*/ 2377525 w 4693436"/>
              <a:gd name="connsiteY121" fmla="*/ 261257 h 1384663"/>
              <a:gd name="connsiteX122" fmla="*/ 2338336 w 4693436"/>
              <a:gd name="connsiteY122" fmla="*/ 248194 h 1384663"/>
              <a:gd name="connsiteX123" fmla="*/ 2246896 w 4693436"/>
              <a:gd name="connsiteY123" fmla="*/ 195943 h 1384663"/>
              <a:gd name="connsiteX124" fmla="*/ 2181582 w 4693436"/>
              <a:gd name="connsiteY124" fmla="*/ 182880 h 1384663"/>
              <a:gd name="connsiteX125" fmla="*/ 2142393 w 4693436"/>
              <a:gd name="connsiteY125" fmla="*/ 156754 h 1384663"/>
              <a:gd name="connsiteX126" fmla="*/ 1881136 w 4693436"/>
              <a:gd name="connsiteY126" fmla="*/ 143692 h 1384663"/>
              <a:gd name="connsiteX0" fmla="*/ 2077079 w 4693436"/>
              <a:gd name="connsiteY0" fmla="*/ 0 h 1384663"/>
              <a:gd name="connsiteX1" fmla="*/ 2795536 w 4693436"/>
              <a:gd name="connsiteY1" fmla="*/ 26126 h 1384663"/>
              <a:gd name="connsiteX2" fmla="*/ 762536 w 4693436"/>
              <a:gd name="connsiteY2" fmla="*/ 47198 h 1384663"/>
              <a:gd name="connsiteX3" fmla="*/ 1397811 w 4693436"/>
              <a:gd name="connsiteY3" fmla="*/ 13063 h 1384663"/>
              <a:gd name="connsiteX4" fmla="*/ 1358622 w 4693436"/>
              <a:gd name="connsiteY4" fmla="*/ 39189 h 1384663"/>
              <a:gd name="connsiteX5" fmla="*/ 1123491 w 4693436"/>
              <a:gd name="connsiteY5" fmla="*/ 52252 h 1384663"/>
              <a:gd name="connsiteX6" fmla="*/ 992862 w 4693436"/>
              <a:gd name="connsiteY6" fmla="*/ 65314 h 1384663"/>
              <a:gd name="connsiteX7" fmla="*/ 1345559 w 4693436"/>
              <a:gd name="connsiteY7" fmla="*/ 104503 h 1384663"/>
              <a:gd name="connsiteX8" fmla="*/ 1423936 w 4693436"/>
              <a:gd name="connsiteY8" fmla="*/ 156754 h 1384663"/>
              <a:gd name="connsiteX9" fmla="*/ 1554826 w 4693436"/>
              <a:gd name="connsiteY9" fmla="*/ 156746 h 1384663"/>
              <a:gd name="connsiteX10" fmla="*/ 1554565 w 4693436"/>
              <a:gd name="connsiteY10" fmla="*/ 209006 h 1384663"/>
              <a:gd name="connsiteX11" fmla="*/ 1489251 w 4693436"/>
              <a:gd name="connsiteY11" fmla="*/ 222069 h 1384663"/>
              <a:gd name="connsiteX12" fmla="*/ 1149616 w 4693436"/>
              <a:gd name="connsiteY12" fmla="*/ 235132 h 1384663"/>
              <a:gd name="connsiteX13" fmla="*/ 1241056 w 4693436"/>
              <a:gd name="connsiteY13" fmla="*/ 274320 h 1384663"/>
              <a:gd name="connsiteX14" fmla="*/ 1280245 w 4693436"/>
              <a:gd name="connsiteY14" fmla="*/ 300446 h 1384663"/>
              <a:gd name="connsiteX15" fmla="*/ 1371685 w 4693436"/>
              <a:gd name="connsiteY15" fmla="*/ 352697 h 1384663"/>
              <a:gd name="connsiteX16" fmla="*/ 1345559 w 4693436"/>
              <a:gd name="connsiteY16" fmla="*/ 418012 h 1384663"/>
              <a:gd name="connsiteX17" fmla="*/ 992862 w 4693436"/>
              <a:gd name="connsiteY17" fmla="*/ 431074 h 1384663"/>
              <a:gd name="connsiteX18" fmla="*/ 809982 w 4693436"/>
              <a:gd name="connsiteY18" fmla="*/ 483326 h 1384663"/>
              <a:gd name="connsiteX19" fmla="*/ 940611 w 4693436"/>
              <a:gd name="connsiteY19" fmla="*/ 548640 h 1384663"/>
              <a:gd name="connsiteX20" fmla="*/ 156839 w 4693436"/>
              <a:gd name="connsiteY20" fmla="*/ 613955 h 1384663"/>
              <a:gd name="connsiteX21" fmla="*/ 1123491 w 4693436"/>
              <a:gd name="connsiteY21" fmla="*/ 666206 h 1384663"/>
              <a:gd name="connsiteX22" fmla="*/ 1227993 w 4693436"/>
              <a:gd name="connsiteY22" fmla="*/ 731520 h 1384663"/>
              <a:gd name="connsiteX23" fmla="*/ 1110428 w 4693436"/>
              <a:gd name="connsiteY23" fmla="*/ 783772 h 1384663"/>
              <a:gd name="connsiteX24" fmla="*/ 862233 w 4693436"/>
              <a:gd name="connsiteY24" fmla="*/ 849086 h 1384663"/>
              <a:gd name="connsiteX25" fmla="*/ 679353 w 4693436"/>
              <a:gd name="connsiteY25" fmla="*/ 901337 h 1384663"/>
              <a:gd name="connsiteX26" fmla="*/ 85 w 4693436"/>
              <a:gd name="connsiteY26" fmla="*/ 953589 h 1384663"/>
              <a:gd name="connsiteX27" fmla="*/ 548725 w 4693436"/>
              <a:gd name="connsiteY27" fmla="*/ 979714 h 1384663"/>
              <a:gd name="connsiteX28" fmla="*/ 457285 w 4693436"/>
              <a:gd name="connsiteY28" fmla="*/ 1018903 h 1384663"/>
              <a:gd name="connsiteX29" fmla="*/ 365845 w 4693436"/>
              <a:gd name="connsiteY29" fmla="*/ 1045029 h 1384663"/>
              <a:gd name="connsiteX30" fmla="*/ 326656 w 4693436"/>
              <a:gd name="connsiteY30" fmla="*/ 1058092 h 1384663"/>
              <a:gd name="connsiteX31" fmla="*/ 274405 w 4693436"/>
              <a:gd name="connsiteY31" fmla="*/ 1071154 h 1384663"/>
              <a:gd name="connsiteX32" fmla="*/ 966736 w 4693436"/>
              <a:gd name="connsiteY32" fmla="*/ 1110343 h 1384663"/>
              <a:gd name="connsiteX33" fmla="*/ 770793 w 4693436"/>
              <a:gd name="connsiteY33" fmla="*/ 1123406 h 1384663"/>
              <a:gd name="connsiteX34" fmla="*/ 718542 w 4693436"/>
              <a:gd name="connsiteY34" fmla="*/ 1149532 h 1384663"/>
              <a:gd name="connsiteX35" fmla="*/ 666291 w 4693436"/>
              <a:gd name="connsiteY35" fmla="*/ 1162594 h 1384663"/>
              <a:gd name="connsiteX36" fmla="*/ 1214931 w 4693436"/>
              <a:gd name="connsiteY36" fmla="*/ 1175657 h 1384663"/>
              <a:gd name="connsiteX37" fmla="*/ 1149616 w 4693436"/>
              <a:gd name="connsiteY37" fmla="*/ 1214846 h 1384663"/>
              <a:gd name="connsiteX38" fmla="*/ 1018988 w 4693436"/>
              <a:gd name="connsiteY38" fmla="*/ 1254034 h 1384663"/>
              <a:gd name="connsiteX39" fmla="*/ 1058176 w 4693436"/>
              <a:gd name="connsiteY39" fmla="*/ 1267097 h 1384663"/>
              <a:gd name="connsiteX40" fmla="*/ 1541502 w 4693436"/>
              <a:gd name="connsiteY40" fmla="*/ 1319349 h 1384663"/>
              <a:gd name="connsiteX41" fmla="*/ 1659068 w 4693436"/>
              <a:gd name="connsiteY41" fmla="*/ 1345474 h 1384663"/>
              <a:gd name="connsiteX42" fmla="*/ 1776633 w 4693436"/>
              <a:gd name="connsiteY42" fmla="*/ 1384663 h 1384663"/>
              <a:gd name="connsiteX43" fmla="*/ 2769411 w 4693436"/>
              <a:gd name="connsiteY43" fmla="*/ 1345474 h 1384663"/>
              <a:gd name="connsiteX44" fmla="*/ 2351399 w 4693436"/>
              <a:gd name="connsiteY44" fmla="*/ 1306286 h 1384663"/>
              <a:gd name="connsiteX45" fmla="*/ 2312211 w 4693436"/>
              <a:gd name="connsiteY45" fmla="*/ 1280160 h 1384663"/>
              <a:gd name="connsiteX46" fmla="*/ 2429776 w 4693436"/>
              <a:gd name="connsiteY46" fmla="*/ 1267097 h 1384663"/>
              <a:gd name="connsiteX47" fmla="*/ 2704096 w 4693436"/>
              <a:gd name="connsiteY47" fmla="*/ 1214846 h 1384663"/>
              <a:gd name="connsiteX48" fmla="*/ 3487868 w 4693436"/>
              <a:gd name="connsiteY48" fmla="*/ 1136469 h 1384663"/>
              <a:gd name="connsiteX49" fmla="*/ 2952291 w 4693436"/>
              <a:gd name="connsiteY49" fmla="*/ 1084217 h 1384663"/>
              <a:gd name="connsiteX50" fmla="*/ 3043731 w 4693436"/>
              <a:gd name="connsiteY50" fmla="*/ 1058092 h 1384663"/>
              <a:gd name="connsiteX51" fmla="*/ 3122108 w 4693436"/>
              <a:gd name="connsiteY51" fmla="*/ 1031966 h 1384663"/>
              <a:gd name="connsiteX52" fmla="*/ 2730222 w 4693436"/>
              <a:gd name="connsiteY52" fmla="*/ 992777 h 1384663"/>
              <a:gd name="connsiteX53" fmla="*/ 2691033 w 4693436"/>
              <a:gd name="connsiteY53" fmla="*/ 966652 h 1384663"/>
              <a:gd name="connsiteX54" fmla="*/ 2638782 w 4693436"/>
              <a:gd name="connsiteY54" fmla="*/ 940526 h 1384663"/>
              <a:gd name="connsiteX55" fmla="*/ 2769411 w 4693436"/>
              <a:gd name="connsiteY55" fmla="*/ 862149 h 1384663"/>
              <a:gd name="connsiteX56" fmla="*/ 3095982 w 4693436"/>
              <a:gd name="connsiteY56" fmla="*/ 796834 h 1384663"/>
              <a:gd name="connsiteX57" fmla="*/ 3291925 w 4693436"/>
              <a:gd name="connsiteY57" fmla="*/ 731520 h 1384663"/>
              <a:gd name="connsiteX58" fmla="*/ 2978416 w 4693436"/>
              <a:gd name="connsiteY58" fmla="*/ 679269 h 1384663"/>
              <a:gd name="connsiteX59" fmla="*/ 3527056 w 4693436"/>
              <a:gd name="connsiteY59" fmla="*/ 666206 h 1384663"/>
              <a:gd name="connsiteX60" fmla="*/ 3657685 w 4693436"/>
              <a:gd name="connsiteY60" fmla="*/ 613954 h 1384663"/>
              <a:gd name="connsiteX61" fmla="*/ 3722999 w 4693436"/>
              <a:gd name="connsiteY61" fmla="*/ 600892 h 1384663"/>
              <a:gd name="connsiteX62" fmla="*/ 3905879 w 4693436"/>
              <a:gd name="connsiteY62" fmla="*/ 574766 h 1384663"/>
              <a:gd name="connsiteX63" fmla="*/ 3866691 w 4693436"/>
              <a:gd name="connsiteY63" fmla="*/ 561703 h 1384663"/>
              <a:gd name="connsiteX64" fmla="*/ 3148233 w 4693436"/>
              <a:gd name="connsiteY64" fmla="*/ 522514 h 1384663"/>
              <a:gd name="connsiteX65" fmla="*/ 3109045 w 4693436"/>
              <a:gd name="connsiteY65" fmla="*/ 509452 h 1384663"/>
              <a:gd name="connsiteX66" fmla="*/ 3148233 w 4693436"/>
              <a:gd name="connsiteY66" fmla="*/ 483326 h 1384663"/>
              <a:gd name="connsiteX67" fmla="*/ 2978416 w 4693436"/>
              <a:gd name="connsiteY67" fmla="*/ 483326 h 1384663"/>
              <a:gd name="connsiteX68" fmla="*/ 4167136 w 4693436"/>
              <a:gd name="connsiteY68" fmla="*/ 444137 h 1384663"/>
              <a:gd name="connsiteX69" fmla="*/ 3696874 w 4693436"/>
              <a:gd name="connsiteY69" fmla="*/ 404949 h 1384663"/>
              <a:gd name="connsiteX70" fmla="*/ 4402268 w 4693436"/>
              <a:gd name="connsiteY70" fmla="*/ 391886 h 1384663"/>
              <a:gd name="connsiteX71" fmla="*/ 4441456 w 4693436"/>
              <a:gd name="connsiteY71" fmla="*/ 378823 h 1384663"/>
              <a:gd name="connsiteX72" fmla="*/ 4493708 w 4693436"/>
              <a:gd name="connsiteY72" fmla="*/ 365760 h 1384663"/>
              <a:gd name="connsiteX73" fmla="*/ 4532896 w 4693436"/>
              <a:gd name="connsiteY73" fmla="*/ 313509 h 1384663"/>
              <a:gd name="connsiteX74" fmla="*/ 4572085 w 4693436"/>
              <a:gd name="connsiteY74" fmla="*/ 300446 h 1384663"/>
              <a:gd name="connsiteX75" fmla="*/ 2795536 w 4693436"/>
              <a:gd name="connsiteY75" fmla="*/ 352697 h 1384663"/>
              <a:gd name="connsiteX76" fmla="*/ 3357239 w 4693436"/>
              <a:gd name="connsiteY76" fmla="*/ 261257 h 1384663"/>
              <a:gd name="connsiteX77" fmla="*/ 3226611 w 4693436"/>
              <a:gd name="connsiteY77" fmla="*/ 195943 h 1384663"/>
              <a:gd name="connsiteX78" fmla="*/ 2651845 w 4693436"/>
              <a:gd name="connsiteY78" fmla="*/ 182880 h 1384663"/>
              <a:gd name="connsiteX79" fmla="*/ 2547342 w 4693436"/>
              <a:gd name="connsiteY79" fmla="*/ 169817 h 1384663"/>
              <a:gd name="connsiteX80" fmla="*/ 2508153 w 4693436"/>
              <a:gd name="connsiteY80" fmla="*/ 143692 h 1384663"/>
              <a:gd name="connsiteX81" fmla="*/ 2429776 w 4693436"/>
              <a:gd name="connsiteY81" fmla="*/ 130629 h 1384663"/>
              <a:gd name="connsiteX82" fmla="*/ 2259959 w 4693436"/>
              <a:gd name="connsiteY82" fmla="*/ 65314 h 1384663"/>
              <a:gd name="connsiteX83" fmla="*/ 2142393 w 4693436"/>
              <a:gd name="connsiteY83" fmla="*/ 52252 h 1384663"/>
              <a:gd name="connsiteX84" fmla="*/ 2064362 w 4693436"/>
              <a:gd name="connsiteY84" fmla="*/ 65309 h 1384663"/>
              <a:gd name="connsiteX85" fmla="*/ 1985639 w 4693436"/>
              <a:gd name="connsiteY85" fmla="*/ 26126 h 1384663"/>
              <a:gd name="connsiteX86" fmla="*/ 1972576 w 4693436"/>
              <a:gd name="connsiteY86" fmla="*/ 91440 h 1384663"/>
              <a:gd name="connsiteX87" fmla="*/ 1737445 w 4693436"/>
              <a:gd name="connsiteY87" fmla="*/ 169817 h 1384663"/>
              <a:gd name="connsiteX88" fmla="*/ 1698256 w 4693436"/>
              <a:gd name="connsiteY88" fmla="*/ 182880 h 1384663"/>
              <a:gd name="connsiteX89" fmla="*/ 1567628 w 4693436"/>
              <a:gd name="connsiteY89" fmla="*/ 195943 h 1384663"/>
              <a:gd name="connsiteX90" fmla="*/ 1528439 w 4693436"/>
              <a:gd name="connsiteY90" fmla="*/ 222069 h 1384663"/>
              <a:gd name="connsiteX91" fmla="*/ 1423936 w 4693436"/>
              <a:gd name="connsiteY91" fmla="*/ 326572 h 1384663"/>
              <a:gd name="connsiteX92" fmla="*/ 1410873 w 4693436"/>
              <a:gd name="connsiteY92" fmla="*/ 378823 h 1384663"/>
              <a:gd name="connsiteX93" fmla="*/ 1358622 w 4693436"/>
              <a:gd name="connsiteY93" fmla="*/ 444137 h 1384663"/>
              <a:gd name="connsiteX94" fmla="*/ 1345559 w 4693436"/>
              <a:gd name="connsiteY94" fmla="*/ 548640 h 1384663"/>
              <a:gd name="connsiteX95" fmla="*/ 1319433 w 4693436"/>
              <a:gd name="connsiteY95" fmla="*/ 587829 h 1384663"/>
              <a:gd name="connsiteX96" fmla="*/ 1306371 w 4693436"/>
              <a:gd name="connsiteY96" fmla="*/ 640080 h 1384663"/>
              <a:gd name="connsiteX97" fmla="*/ 1833869 w 4693436"/>
              <a:gd name="connsiteY97" fmla="*/ 765616 h 1384663"/>
              <a:gd name="connsiteX98" fmla="*/ 1476435 w 4693436"/>
              <a:gd name="connsiteY98" fmla="*/ 966599 h 1384663"/>
              <a:gd name="connsiteX99" fmla="*/ 1633216 w 4693436"/>
              <a:gd name="connsiteY99" fmla="*/ 1018848 h 1384663"/>
              <a:gd name="connsiteX100" fmla="*/ 1384748 w 4693436"/>
              <a:gd name="connsiteY100" fmla="*/ 1058092 h 1384663"/>
              <a:gd name="connsiteX101" fmla="*/ 1436999 w 4693436"/>
              <a:gd name="connsiteY101" fmla="*/ 1136469 h 1384663"/>
              <a:gd name="connsiteX102" fmla="*/ 1489251 w 4693436"/>
              <a:gd name="connsiteY102" fmla="*/ 1162594 h 1384663"/>
              <a:gd name="connsiteX103" fmla="*/ 1593753 w 4693436"/>
              <a:gd name="connsiteY103" fmla="*/ 1240972 h 1384663"/>
              <a:gd name="connsiteX104" fmla="*/ 1698256 w 4693436"/>
              <a:gd name="connsiteY104" fmla="*/ 1267097 h 1384663"/>
              <a:gd name="connsiteX105" fmla="*/ 1789696 w 4693436"/>
              <a:gd name="connsiteY105" fmla="*/ 1306286 h 1384663"/>
              <a:gd name="connsiteX106" fmla="*/ 1920325 w 4693436"/>
              <a:gd name="connsiteY106" fmla="*/ 1319349 h 1384663"/>
              <a:gd name="connsiteX107" fmla="*/ 1985639 w 4693436"/>
              <a:gd name="connsiteY107" fmla="*/ 1345474 h 1384663"/>
              <a:gd name="connsiteX108" fmla="*/ 2129331 w 4693436"/>
              <a:gd name="connsiteY108" fmla="*/ 1319349 h 1384663"/>
              <a:gd name="connsiteX109" fmla="*/ 2246896 w 4693436"/>
              <a:gd name="connsiteY109" fmla="*/ 1254034 h 1384663"/>
              <a:gd name="connsiteX110" fmla="*/ 2377525 w 4693436"/>
              <a:gd name="connsiteY110" fmla="*/ 1201783 h 1384663"/>
              <a:gd name="connsiteX111" fmla="*/ 2403651 w 4693436"/>
              <a:gd name="connsiteY111" fmla="*/ 1162594 h 1384663"/>
              <a:gd name="connsiteX112" fmla="*/ 2482028 w 4693436"/>
              <a:gd name="connsiteY112" fmla="*/ 1084217 h 1384663"/>
              <a:gd name="connsiteX113" fmla="*/ 2547342 w 4693436"/>
              <a:gd name="connsiteY113" fmla="*/ 1031966 h 1384663"/>
              <a:gd name="connsiteX114" fmla="*/ 2560405 w 4693436"/>
              <a:gd name="connsiteY114" fmla="*/ 914400 h 1384663"/>
              <a:gd name="connsiteX115" fmla="*/ 2325663 w 4693436"/>
              <a:gd name="connsiteY115" fmla="*/ 862102 h 1384663"/>
              <a:gd name="connsiteX116" fmla="*/ 2325662 w 4693436"/>
              <a:gd name="connsiteY116" fmla="*/ 692295 h 1384663"/>
              <a:gd name="connsiteX117" fmla="*/ 1894864 w 4693436"/>
              <a:gd name="connsiteY117" fmla="*/ 574697 h 1384663"/>
              <a:gd name="connsiteX118" fmla="*/ 2599593 w 4693436"/>
              <a:gd name="connsiteY118" fmla="*/ 496389 h 1384663"/>
              <a:gd name="connsiteX119" fmla="*/ 2560405 w 4693436"/>
              <a:gd name="connsiteY119" fmla="*/ 457200 h 1384663"/>
              <a:gd name="connsiteX120" fmla="*/ 2442839 w 4693436"/>
              <a:gd name="connsiteY120" fmla="*/ 352697 h 1384663"/>
              <a:gd name="connsiteX121" fmla="*/ 2377525 w 4693436"/>
              <a:gd name="connsiteY121" fmla="*/ 261257 h 1384663"/>
              <a:gd name="connsiteX122" fmla="*/ 2338336 w 4693436"/>
              <a:gd name="connsiteY122" fmla="*/ 248194 h 1384663"/>
              <a:gd name="connsiteX123" fmla="*/ 2246896 w 4693436"/>
              <a:gd name="connsiteY123" fmla="*/ 195943 h 1384663"/>
              <a:gd name="connsiteX124" fmla="*/ 2181582 w 4693436"/>
              <a:gd name="connsiteY124" fmla="*/ 182880 h 1384663"/>
              <a:gd name="connsiteX125" fmla="*/ 2142393 w 4693436"/>
              <a:gd name="connsiteY125" fmla="*/ 156754 h 1384663"/>
              <a:gd name="connsiteX126" fmla="*/ 1881136 w 4693436"/>
              <a:gd name="connsiteY126"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399696 w 5747573"/>
              <a:gd name="connsiteY16" fmla="*/ 418012 h 1384663"/>
              <a:gd name="connsiteX17" fmla="*/ 2046999 w 5747573"/>
              <a:gd name="connsiteY17" fmla="*/ 431074 h 1384663"/>
              <a:gd name="connsiteX18" fmla="*/ 1864119 w 5747573"/>
              <a:gd name="connsiteY18" fmla="*/ 483326 h 1384663"/>
              <a:gd name="connsiteX19" fmla="*/ 1994748 w 5747573"/>
              <a:gd name="connsiteY19" fmla="*/ 548640 h 1384663"/>
              <a:gd name="connsiteX20" fmla="*/ 1210976 w 5747573"/>
              <a:gd name="connsiteY20" fmla="*/ 613955 h 1384663"/>
              <a:gd name="connsiteX21" fmla="*/ 2177628 w 5747573"/>
              <a:gd name="connsiteY21" fmla="*/ 666206 h 1384663"/>
              <a:gd name="connsiteX22" fmla="*/ 2282130 w 5747573"/>
              <a:gd name="connsiteY22" fmla="*/ 731520 h 1384663"/>
              <a:gd name="connsiteX23" fmla="*/ 2164565 w 5747573"/>
              <a:gd name="connsiteY23" fmla="*/ 783772 h 1384663"/>
              <a:gd name="connsiteX24" fmla="*/ 631 w 5747573"/>
              <a:gd name="connsiteY24" fmla="*/ 791740 h 1384663"/>
              <a:gd name="connsiteX25" fmla="*/ 1916370 w 5747573"/>
              <a:gd name="connsiteY25" fmla="*/ 849086 h 1384663"/>
              <a:gd name="connsiteX26" fmla="*/ 1733490 w 5747573"/>
              <a:gd name="connsiteY26" fmla="*/ 901337 h 1384663"/>
              <a:gd name="connsiteX27" fmla="*/ 1054222 w 5747573"/>
              <a:gd name="connsiteY27" fmla="*/ 953589 h 1384663"/>
              <a:gd name="connsiteX28" fmla="*/ 1602862 w 5747573"/>
              <a:gd name="connsiteY28" fmla="*/ 979714 h 1384663"/>
              <a:gd name="connsiteX29" fmla="*/ 1511422 w 5747573"/>
              <a:gd name="connsiteY29" fmla="*/ 1018903 h 1384663"/>
              <a:gd name="connsiteX30" fmla="*/ 1419982 w 5747573"/>
              <a:gd name="connsiteY30" fmla="*/ 1045029 h 1384663"/>
              <a:gd name="connsiteX31" fmla="*/ 1380793 w 5747573"/>
              <a:gd name="connsiteY31" fmla="*/ 1058092 h 1384663"/>
              <a:gd name="connsiteX32" fmla="*/ 1328542 w 5747573"/>
              <a:gd name="connsiteY32" fmla="*/ 1071154 h 1384663"/>
              <a:gd name="connsiteX33" fmla="*/ 2020873 w 5747573"/>
              <a:gd name="connsiteY33" fmla="*/ 1110343 h 1384663"/>
              <a:gd name="connsiteX34" fmla="*/ 1824930 w 5747573"/>
              <a:gd name="connsiteY34" fmla="*/ 1123406 h 1384663"/>
              <a:gd name="connsiteX35" fmla="*/ 1772679 w 5747573"/>
              <a:gd name="connsiteY35" fmla="*/ 1149532 h 1384663"/>
              <a:gd name="connsiteX36" fmla="*/ 1720428 w 5747573"/>
              <a:gd name="connsiteY36" fmla="*/ 1162594 h 1384663"/>
              <a:gd name="connsiteX37" fmla="*/ 2269068 w 5747573"/>
              <a:gd name="connsiteY37" fmla="*/ 1175657 h 1384663"/>
              <a:gd name="connsiteX38" fmla="*/ 2203753 w 5747573"/>
              <a:gd name="connsiteY38" fmla="*/ 1214846 h 1384663"/>
              <a:gd name="connsiteX39" fmla="*/ 2073125 w 5747573"/>
              <a:gd name="connsiteY39" fmla="*/ 1254034 h 1384663"/>
              <a:gd name="connsiteX40" fmla="*/ 2112313 w 5747573"/>
              <a:gd name="connsiteY40" fmla="*/ 1267097 h 1384663"/>
              <a:gd name="connsiteX41" fmla="*/ 2595639 w 5747573"/>
              <a:gd name="connsiteY41" fmla="*/ 1319349 h 1384663"/>
              <a:gd name="connsiteX42" fmla="*/ 2713205 w 5747573"/>
              <a:gd name="connsiteY42" fmla="*/ 1345474 h 1384663"/>
              <a:gd name="connsiteX43" fmla="*/ 2830770 w 5747573"/>
              <a:gd name="connsiteY43" fmla="*/ 1384663 h 1384663"/>
              <a:gd name="connsiteX44" fmla="*/ 3823548 w 5747573"/>
              <a:gd name="connsiteY44" fmla="*/ 1345474 h 1384663"/>
              <a:gd name="connsiteX45" fmla="*/ 3405536 w 5747573"/>
              <a:gd name="connsiteY45" fmla="*/ 1306286 h 1384663"/>
              <a:gd name="connsiteX46" fmla="*/ 3366348 w 5747573"/>
              <a:gd name="connsiteY46" fmla="*/ 1280160 h 1384663"/>
              <a:gd name="connsiteX47" fmla="*/ 3483913 w 5747573"/>
              <a:gd name="connsiteY47" fmla="*/ 1267097 h 1384663"/>
              <a:gd name="connsiteX48" fmla="*/ 3758233 w 5747573"/>
              <a:gd name="connsiteY48" fmla="*/ 1214846 h 1384663"/>
              <a:gd name="connsiteX49" fmla="*/ 4542005 w 5747573"/>
              <a:gd name="connsiteY49" fmla="*/ 1136469 h 1384663"/>
              <a:gd name="connsiteX50" fmla="*/ 4006428 w 5747573"/>
              <a:gd name="connsiteY50" fmla="*/ 1084217 h 1384663"/>
              <a:gd name="connsiteX51" fmla="*/ 4097868 w 5747573"/>
              <a:gd name="connsiteY51" fmla="*/ 1058092 h 1384663"/>
              <a:gd name="connsiteX52" fmla="*/ 4176245 w 5747573"/>
              <a:gd name="connsiteY52" fmla="*/ 1031966 h 1384663"/>
              <a:gd name="connsiteX53" fmla="*/ 3784359 w 5747573"/>
              <a:gd name="connsiteY53" fmla="*/ 992777 h 1384663"/>
              <a:gd name="connsiteX54" fmla="*/ 3745170 w 5747573"/>
              <a:gd name="connsiteY54" fmla="*/ 966652 h 1384663"/>
              <a:gd name="connsiteX55" fmla="*/ 3692919 w 5747573"/>
              <a:gd name="connsiteY55" fmla="*/ 940526 h 1384663"/>
              <a:gd name="connsiteX56" fmla="*/ 3823548 w 5747573"/>
              <a:gd name="connsiteY56" fmla="*/ 862149 h 1384663"/>
              <a:gd name="connsiteX57" fmla="*/ 4150119 w 5747573"/>
              <a:gd name="connsiteY57" fmla="*/ 796834 h 1384663"/>
              <a:gd name="connsiteX58" fmla="*/ 4346062 w 5747573"/>
              <a:gd name="connsiteY58" fmla="*/ 731520 h 1384663"/>
              <a:gd name="connsiteX59" fmla="*/ 4032553 w 5747573"/>
              <a:gd name="connsiteY59" fmla="*/ 679269 h 1384663"/>
              <a:gd name="connsiteX60" fmla="*/ 4581193 w 5747573"/>
              <a:gd name="connsiteY60" fmla="*/ 666206 h 1384663"/>
              <a:gd name="connsiteX61" fmla="*/ 4711822 w 5747573"/>
              <a:gd name="connsiteY61" fmla="*/ 613954 h 1384663"/>
              <a:gd name="connsiteX62" fmla="*/ 4777136 w 5747573"/>
              <a:gd name="connsiteY62" fmla="*/ 600892 h 1384663"/>
              <a:gd name="connsiteX63" fmla="*/ 4960016 w 5747573"/>
              <a:gd name="connsiteY63" fmla="*/ 574766 h 1384663"/>
              <a:gd name="connsiteX64" fmla="*/ 4920828 w 5747573"/>
              <a:gd name="connsiteY64" fmla="*/ 561703 h 1384663"/>
              <a:gd name="connsiteX65" fmla="*/ 4202370 w 5747573"/>
              <a:gd name="connsiteY65" fmla="*/ 522514 h 1384663"/>
              <a:gd name="connsiteX66" fmla="*/ 4163182 w 5747573"/>
              <a:gd name="connsiteY66" fmla="*/ 509452 h 1384663"/>
              <a:gd name="connsiteX67" fmla="*/ 4202370 w 5747573"/>
              <a:gd name="connsiteY67" fmla="*/ 483326 h 1384663"/>
              <a:gd name="connsiteX68" fmla="*/ 4032553 w 5747573"/>
              <a:gd name="connsiteY68" fmla="*/ 483326 h 1384663"/>
              <a:gd name="connsiteX69" fmla="*/ 5221273 w 5747573"/>
              <a:gd name="connsiteY69" fmla="*/ 444137 h 1384663"/>
              <a:gd name="connsiteX70" fmla="*/ 4751011 w 5747573"/>
              <a:gd name="connsiteY70" fmla="*/ 404949 h 1384663"/>
              <a:gd name="connsiteX71" fmla="*/ 5456405 w 5747573"/>
              <a:gd name="connsiteY71" fmla="*/ 391886 h 1384663"/>
              <a:gd name="connsiteX72" fmla="*/ 5495593 w 5747573"/>
              <a:gd name="connsiteY72" fmla="*/ 378823 h 1384663"/>
              <a:gd name="connsiteX73" fmla="*/ 5547845 w 5747573"/>
              <a:gd name="connsiteY73" fmla="*/ 365760 h 1384663"/>
              <a:gd name="connsiteX74" fmla="*/ 5587033 w 5747573"/>
              <a:gd name="connsiteY74" fmla="*/ 313509 h 1384663"/>
              <a:gd name="connsiteX75" fmla="*/ 5626222 w 5747573"/>
              <a:gd name="connsiteY75" fmla="*/ 300446 h 1384663"/>
              <a:gd name="connsiteX76" fmla="*/ 3849673 w 5747573"/>
              <a:gd name="connsiteY76" fmla="*/ 352697 h 1384663"/>
              <a:gd name="connsiteX77" fmla="*/ 4411376 w 5747573"/>
              <a:gd name="connsiteY77" fmla="*/ 261257 h 1384663"/>
              <a:gd name="connsiteX78" fmla="*/ 4280748 w 5747573"/>
              <a:gd name="connsiteY78" fmla="*/ 195943 h 1384663"/>
              <a:gd name="connsiteX79" fmla="*/ 3705982 w 5747573"/>
              <a:gd name="connsiteY79" fmla="*/ 182880 h 1384663"/>
              <a:gd name="connsiteX80" fmla="*/ 3601479 w 5747573"/>
              <a:gd name="connsiteY80" fmla="*/ 169817 h 1384663"/>
              <a:gd name="connsiteX81" fmla="*/ 3562290 w 5747573"/>
              <a:gd name="connsiteY81" fmla="*/ 143692 h 1384663"/>
              <a:gd name="connsiteX82" fmla="*/ 3483913 w 5747573"/>
              <a:gd name="connsiteY82" fmla="*/ 130629 h 1384663"/>
              <a:gd name="connsiteX83" fmla="*/ 3314096 w 5747573"/>
              <a:gd name="connsiteY83" fmla="*/ 65314 h 1384663"/>
              <a:gd name="connsiteX84" fmla="*/ 3196530 w 5747573"/>
              <a:gd name="connsiteY84" fmla="*/ 52252 h 1384663"/>
              <a:gd name="connsiteX85" fmla="*/ 3118499 w 5747573"/>
              <a:gd name="connsiteY85" fmla="*/ 65309 h 1384663"/>
              <a:gd name="connsiteX86" fmla="*/ 3039776 w 5747573"/>
              <a:gd name="connsiteY86" fmla="*/ 26126 h 1384663"/>
              <a:gd name="connsiteX87" fmla="*/ 3026713 w 5747573"/>
              <a:gd name="connsiteY87" fmla="*/ 91440 h 1384663"/>
              <a:gd name="connsiteX88" fmla="*/ 2791582 w 5747573"/>
              <a:gd name="connsiteY88" fmla="*/ 169817 h 1384663"/>
              <a:gd name="connsiteX89" fmla="*/ 2752393 w 5747573"/>
              <a:gd name="connsiteY89" fmla="*/ 182880 h 1384663"/>
              <a:gd name="connsiteX90" fmla="*/ 2621765 w 5747573"/>
              <a:gd name="connsiteY90" fmla="*/ 195943 h 1384663"/>
              <a:gd name="connsiteX91" fmla="*/ 2582576 w 5747573"/>
              <a:gd name="connsiteY91" fmla="*/ 222069 h 1384663"/>
              <a:gd name="connsiteX92" fmla="*/ 2478073 w 5747573"/>
              <a:gd name="connsiteY92" fmla="*/ 326572 h 1384663"/>
              <a:gd name="connsiteX93" fmla="*/ 2465010 w 5747573"/>
              <a:gd name="connsiteY93" fmla="*/ 378823 h 1384663"/>
              <a:gd name="connsiteX94" fmla="*/ 2412759 w 5747573"/>
              <a:gd name="connsiteY94" fmla="*/ 444137 h 1384663"/>
              <a:gd name="connsiteX95" fmla="*/ 2399696 w 5747573"/>
              <a:gd name="connsiteY95" fmla="*/ 548640 h 1384663"/>
              <a:gd name="connsiteX96" fmla="*/ 2373570 w 5747573"/>
              <a:gd name="connsiteY96" fmla="*/ 587829 h 1384663"/>
              <a:gd name="connsiteX97" fmla="*/ 2360508 w 5747573"/>
              <a:gd name="connsiteY97" fmla="*/ 640080 h 1384663"/>
              <a:gd name="connsiteX98" fmla="*/ 2888006 w 5747573"/>
              <a:gd name="connsiteY98" fmla="*/ 765616 h 1384663"/>
              <a:gd name="connsiteX99" fmla="*/ 2530572 w 5747573"/>
              <a:gd name="connsiteY99" fmla="*/ 966599 h 1384663"/>
              <a:gd name="connsiteX100" fmla="*/ 2687353 w 5747573"/>
              <a:gd name="connsiteY100" fmla="*/ 1018848 h 1384663"/>
              <a:gd name="connsiteX101" fmla="*/ 2438885 w 5747573"/>
              <a:gd name="connsiteY101" fmla="*/ 1058092 h 1384663"/>
              <a:gd name="connsiteX102" fmla="*/ 2491136 w 5747573"/>
              <a:gd name="connsiteY102" fmla="*/ 1136469 h 1384663"/>
              <a:gd name="connsiteX103" fmla="*/ 2543388 w 5747573"/>
              <a:gd name="connsiteY103" fmla="*/ 1162594 h 1384663"/>
              <a:gd name="connsiteX104" fmla="*/ 2647890 w 5747573"/>
              <a:gd name="connsiteY104" fmla="*/ 1240972 h 1384663"/>
              <a:gd name="connsiteX105" fmla="*/ 2752393 w 5747573"/>
              <a:gd name="connsiteY105" fmla="*/ 1267097 h 1384663"/>
              <a:gd name="connsiteX106" fmla="*/ 2843833 w 5747573"/>
              <a:gd name="connsiteY106" fmla="*/ 1306286 h 1384663"/>
              <a:gd name="connsiteX107" fmla="*/ 2974462 w 5747573"/>
              <a:gd name="connsiteY107" fmla="*/ 1319349 h 1384663"/>
              <a:gd name="connsiteX108" fmla="*/ 3039776 w 5747573"/>
              <a:gd name="connsiteY108" fmla="*/ 1345474 h 1384663"/>
              <a:gd name="connsiteX109" fmla="*/ 3183468 w 5747573"/>
              <a:gd name="connsiteY109" fmla="*/ 1319349 h 1384663"/>
              <a:gd name="connsiteX110" fmla="*/ 3301033 w 5747573"/>
              <a:gd name="connsiteY110" fmla="*/ 1254034 h 1384663"/>
              <a:gd name="connsiteX111" fmla="*/ 3431662 w 5747573"/>
              <a:gd name="connsiteY111" fmla="*/ 1201783 h 1384663"/>
              <a:gd name="connsiteX112" fmla="*/ 3457788 w 5747573"/>
              <a:gd name="connsiteY112" fmla="*/ 1162594 h 1384663"/>
              <a:gd name="connsiteX113" fmla="*/ 3536165 w 5747573"/>
              <a:gd name="connsiteY113" fmla="*/ 1084217 h 1384663"/>
              <a:gd name="connsiteX114" fmla="*/ 3601479 w 5747573"/>
              <a:gd name="connsiteY114" fmla="*/ 1031966 h 1384663"/>
              <a:gd name="connsiteX115" fmla="*/ 3614542 w 5747573"/>
              <a:gd name="connsiteY115" fmla="*/ 914400 h 1384663"/>
              <a:gd name="connsiteX116" fmla="*/ 3379800 w 5747573"/>
              <a:gd name="connsiteY116" fmla="*/ 862102 h 1384663"/>
              <a:gd name="connsiteX117" fmla="*/ 3379799 w 5747573"/>
              <a:gd name="connsiteY117" fmla="*/ 692295 h 1384663"/>
              <a:gd name="connsiteX118" fmla="*/ 2949001 w 5747573"/>
              <a:gd name="connsiteY118" fmla="*/ 574697 h 1384663"/>
              <a:gd name="connsiteX119" fmla="*/ 3653730 w 5747573"/>
              <a:gd name="connsiteY119" fmla="*/ 496389 h 1384663"/>
              <a:gd name="connsiteX120" fmla="*/ 3614542 w 5747573"/>
              <a:gd name="connsiteY120" fmla="*/ 457200 h 1384663"/>
              <a:gd name="connsiteX121" fmla="*/ 3496976 w 5747573"/>
              <a:gd name="connsiteY121" fmla="*/ 352697 h 1384663"/>
              <a:gd name="connsiteX122" fmla="*/ 3431662 w 5747573"/>
              <a:gd name="connsiteY122" fmla="*/ 261257 h 1384663"/>
              <a:gd name="connsiteX123" fmla="*/ 3392473 w 5747573"/>
              <a:gd name="connsiteY123" fmla="*/ 248194 h 1384663"/>
              <a:gd name="connsiteX124" fmla="*/ 3301033 w 5747573"/>
              <a:gd name="connsiteY124" fmla="*/ 195943 h 1384663"/>
              <a:gd name="connsiteX125" fmla="*/ 3235719 w 5747573"/>
              <a:gd name="connsiteY125" fmla="*/ 182880 h 1384663"/>
              <a:gd name="connsiteX126" fmla="*/ 3196530 w 5747573"/>
              <a:gd name="connsiteY126" fmla="*/ 156754 h 1384663"/>
              <a:gd name="connsiteX127" fmla="*/ 2935273 w 5747573"/>
              <a:gd name="connsiteY127"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399696 w 5747573"/>
              <a:gd name="connsiteY16" fmla="*/ 418012 h 1384663"/>
              <a:gd name="connsiteX17" fmla="*/ 2046999 w 5747573"/>
              <a:gd name="connsiteY17" fmla="*/ 431074 h 1384663"/>
              <a:gd name="connsiteX18" fmla="*/ 1864119 w 5747573"/>
              <a:gd name="connsiteY18" fmla="*/ 483326 h 1384663"/>
              <a:gd name="connsiteX19" fmla="*/ 1994748 w 5747573"/>
              <a:gd name="connsiteY19" fmla="*/ 548640 h 1384663"/>
              <a:gd name="connsiteX20" fmla="*/ 1210976 w 5747573"/>
              <a:gd name="connsiteY20" fmla="*/ 613955 h 1384663"/>
              <a:gd name="connsiteX21" fmla="*/ 2177628 w 5747573"/>
              <a:gd name="connsiteY21" fmla="*/ 666206 h 1384663"/>
              <a:gd name="connsiteX22" fmla="*/ 2282130 w 5747573"/>
              <a:gd name="connsiteY22" fmla="*/ 731520 h 1384663"/>
              <a:gd name="connsiteX23" fmla="*/ 2164565 w 5747573"/>
              <a:gd name="connsiteY23" fmla="*/ 783772 h 1384663"/>
              <a:gd name="connsiteX24" fmla="*/ 631 w 5747573"/>
              <a:gd name="connsiteY24" fmla="*/ 791740 h 1384663"/>
              <a:gd name="connsiteX25" fmla="*/ 1916370 w 5747573"/>
              <a:gd name="connsiteY25" fmla="*/ 849086 h 1384663"/>
              <a:gd name="connsiteX26" fmla="*/ 1733490 w 5747573"/>
              <a:gd name="connsiteY26" fmla="*/ 901337 h 1384663"/>
              <a:gd name="connsiteX27" fmla="*/ 1054222 w 5747573"/>
              <a:gd name="connsiteY27" fmla="*/ 953589 h 1384663"/>
              <a:gd name="connsiteX28" fmla="*/ 1602862 w 5747573"/>
              <a:gd name="connsiteY28" fmla="*/ 979714 h 1384663"/>
              <a:gd name="connsiteX29" fmla="*/ 1511422 w 5747573"/>
              <a:gd name="connsiteY29" fmla="*/ 1018903 h 1384663"/>
              <a:gd name="connsiteX30" fmla="*/ 1419982 w 5747573"/>
              <a:gd name="connsiteY30" fmla="*/ 1045029 h 1384663"/>
              <a:gd name="connsiteX31" fmla="*/ 1380793 w 5747573"/>
              <a:gd name="connsiteY31" fmla="*/ 1058092 h 1384663"/>
              <a:gd name="connsiteX32" fmla="*/ 1328542 w 5747573"/>
              <a:gd name="connsiteY32" fmla="*/ 1071154 h 1384663"/>
              <a:gd name="connsiteX33" fmla="*/ 2020873 w 5747573"/>
              <a:gd name="connsiteY33" fmla="*/ 1110343 h 1384663"/>
              <a:gd name="connsiteX34" fmla="*/ 1824930 w 5747573"/>
              <a:gd name="connsiteY34" fmla="*/ 1123406 h 1384663"/>
              <a:gd name="connsiteX35" fmla="*/ 1772679 w 5747573"/>
              <a:gd name="connsiteY35" fmla="*/ 1149532 h 1384663"/>
              <a:gd name="connsiteX36" fmla="*/ 1720428 w 5747573"/>
              <a:gd name="connsiteY36" fmla="*/ 1162594 h 1384663"/>
              <a:gd name="connsiteX37" fmla="*/ 2269068 w 5747573"/>
              <a:gd name="connsiteY37" fmla="*/ 1175657 h 1384663"/>
              <a:gd name="connsiteX38" fmla="*/ 2203753 w 5747573"/>
              <a:gd name="connsiteY38" fmla="*/ 1214846 h 1384663"/>
              <a:gd name="connsiteX39" fmla="*/ 2073125 w 5747573"/>
              <a:gd name="connsiteY39" fmla="*/ 1254034 h 1384663"/>
              <a:gd name="connsiteX40" fmla="*/ 2112313 w 5747573"/>
              <a:gd name="connsiteY40" fmla="*/ 1267097 h 1384663"/>
              <a:gd name="connsiteX41" fmla="*/ 2595639 w 5747573"/>
              <a:gd name="connsiteY41" fmla="*/ 1319349 h 1384663"/>
              <a:gd name="connsiteX42" fmla="*/ 2713205 w 5747573"/>
              <a:gd name="connsiteY42" fmla="*/ 1345474 h 1384663"/>
              <a:gd name="connsiteX43" fmla="*/ 2830770 w 5747573"/>
              <a:gd name="connsiteY43" fmla="*/ 1384663 h 1384663"/>
              <a:gd name="connsiteX44" fmla="*/ 3823548 w 5747573"/>
              <a:gd name="connsiteY44" fmla="*/ 1345474 h 1384663"/>
              <a:gd name="connsiteX45" fmla="*/ 3405536 w 5747573"/>
              <a:gd name="connsiteY45" fmla="*/ 1306286 h 1384663"/>
              <a:gd name="connsiteX46" fmla="*/ 3366348 w 5747573"/>
              <a:gd name="connsiteY46" fmla="*/ 1280160 h 1384663"/>
              <a:gd name="connsiteX47" fmla="*/ 3483913 w 5747573"/>
              <a:gd name="connsiteY47" fmla="*/ 1267097 h 1384663"/>
              <a:gd name="connsiteX48" fmla="*/ 3758233 w 5747573"/>
              <a:gd name="connsiteY48" fmla="*/ 1214846 h 1384663"/>
              <a:gd name="connsiteX49" fmla="*/ 4542005 w 5747573"/>
              <a:gd name="connsiteY49" fmla="*/ 1136469 h 1384663"/>
              <a:gd name="connsiteX50" fmla="*/ 4006428 w 5747573"/>
              <a:gd name="connsiteY50" fmla="*/ 1084217 h 1384663"/>
              <a:gd name="connsiteX51" fmla="*/ 4097868 w 5747573"/>
              <a:gd name="connsiteY51" fmla="*/ 1058092 h 1384663"/>
              <a:gd name="connsiteX52" fmla="*/ 4176245 w 5747573"/>
              <a:gd name="connsiteY52" fmla="*/ 1031966 h 1384663"/>
              <a:gd name="connsiteX53" fmla="*/ 4664852 w 5747573"/>
              <a:gd name="connsiteY53" fmla="*/ 948486 h 1384663"/>
              <a:gd name="connsiteX54" fmla="*/ 3784359 w 5747573"/>
              <a:gd name="connsiteY54" fmla="*/ 992777 h 1384663"/>
              <a:gd name="connsiteX55" fmla="*/ 3745170 w 5747573"/>
              <a:gd name="connsiteY55" fmla="*/ 966652 h 1384663"/>
              <a:gd name="connsiteX56" fmla="*/ 3692919 w 5747573"/>
              <a:gd name="connsiteY56" fmla="*/ 940526 h 1384663"/>
              <a:gd name="connsiteX57" fmla="*/ 3823548 w 5747573"/>
              <a:gd name="connsiteY57" fmla="*/ 862149 h 1384663"/>
              <a:gd name="connsiteX58" fmla="*/ 4150119 w 5747573"/>
              <a:gd name="connsiteY58" fmla="*/ 796834 h 1384663"/>
              <a:gd name="connsiteX59" fmla="*/ 4346062 w 5747573"/>
              <a:gd name="connsiteY59" fmla="*/ 731520 h 1384663"/>
              <a:gd name="connsiteX60" fmla="*/ 4032553 w 5747573"/>
              <a:gd name="connsiteY60" fmla="*/ 679269 h 1384663"/>
              <a:gd name="connsiteX61" fmla="*/ 4581193 w 5747573"/>
              <a:gd name="connsiteY61" fmla="*/ 666206 h 1384663"/>
              <a:gd name="connsiteX62" fmla="*/ 4711822 w 5747573"/>
              <a:gd name="connsiteY62" fmla="*/ 613954 h 1384663"/>
              <a:gd name="connsiteX63" fmla="*/ 4777136 w 5747573"/>
              <a:gd name="connsiteY63" fmla="*/ 600892 h 1384663"/>
              <a:gd name="connsiteX64" fmla="*/ 4960016 w 5747573"/>
              <a:gd name="connsiteY64" fmla="*/ 574766 h 1384663"/>
              <a:gd name="connsiteX65" fmla="*/ 4920828 w 5747573"/>
              <a:gd name="connsiteY65" fmla="*/ 561703 h 1384663"/>
              <a:gd name="connsiteX66" fmla="*/ 4202370 w 5747573"/>
              <a:gd name="connsiteY66" fmla="*/ 522514 h 1384663"/>
              <a:gd name="connsiteX67" fmla="*/ 4163182 w 5747573"/>
              <a:gd name="connsiteY67" fmla="*/ 509452 h 1384663"/>
              <a:gd name="connsiteX68" fmla="*/ 4202370 w 5747573"/>
              <a:gd name="connsiteY68" fmla="*/ 483326 h 1384663"/>
              <a:gd name="connsiteX69" fmla="*/ 4032553 w 5747573"/>
              <a:gd name="connsiteY69" fmla="*/ 483326 h 1384663"/>
              <a:gd name="connsiteX70" fmla="*/ 5221273 w 5747573"/>
              <a:gd name="connsiteY70" fmla="*/ 444137 h 1384663"/>
              <a:gd name="connsiteX71" fmla="*/ 4751011 w 5747573"/>
              <a:gd name="connsiteY71" fmla="*/ 404949 h 1384663"/>
              <a:gd name="connsiteX72" fmla="*/ 5456405 w 5747573"/>
              <a:gd name="connsiteY72" fmla="*/ 391886 h 1384663"/>
              <a:gd name="connsiteX73" fmla="*/ 5495593 w 5747573"/>
              <a:gd name="connsiteY73" fmla="*/ 378823 h 1384663"/>
              <a:gd name="connsiteX74" fmla="*/ 5547845 w 5747573"/>
              <a:gd name="connsiteY74" fmla="*/ 365760 h 1384663"/>
              <a:gd name="connsiteX75" fmla="*/ 5587033 w 5747573"/>
              <a:gd name="connsiteY75" fmla="*/ 313509 h 1384663"/>
              <a:gd name="connsiteX76" fmla="*/ 5626222 w 5747573"/>
              <a:gd name="connsiteY76" fmla="*/ 300446 h 1384663"/>
              <a:gd name="connsiteX77" fmla="*/ 3849673 w 5747573"/>
              <a:gd name="connsiteY77" fmla="*/ 352697 h 1384663"/>
              <a:gd name="connsiteX78" fmla="*/ 4411376 w 5747573"/>
              <a:gd name="connsiteY78" fmla="*/ 261257 h 1384663"/>
              <a:gd name="connsiteX79" fmla="*/ 4280748 w 5747573"/>
              <a:gd name="connsiteY79" fmla="*/ 195943 h 1384663"/>
              <a:gd name="connsiteX80" fmla="*/ 3705982 w 5747573"/>
              <a:gd name="connsiteY80" fmla="*/ 182880 h 1384663"/>
              <a:gd name="connsiteX81" fmla="*/ 3601479 w 5747573"/>
              <a:gd name="connsiteY81" fmla="*/ 169817 h 1384663"/>
              <a:gd name="connsiteX82" fmla="*/ 3562290 w 5747573"/>
              <a:gd name="connsiteY82" fmla="*/ 143692 h 1384663"/>
              <a:gd name="connsiteX83" fmla="*/ 3483913 w 5747573"/>
              <a:gd name="connsiteY83" fmla="*/ 130629 h 1384663"/>
              <a:gd name="connsiteX84" fmla="*/ 3314096 w 5747573"/>
              <a:gd name="connsiteY84" fmla="*/ 65314 h 1384663"/>
              <a:gd name="connsiteX85" fmla="*/ 3196530 w 5747573"/>
              <a:gd name="connsiteY85" fmla="*/ 52252 h 1384663"/>
              <a:gd name="connsiteX86" fmla="*/ 3118499 w 5747573"/>
              <a:gd name="connsiteY86" fmla="*/ 65309 h 1384663"/>
              <a:gd name="connsiteX87" fmla="*/ 3039776 w 5747573"/>
              <a:gd name="connsiteY87" fmla="*/ 26126 h 1384663"/>
              <a:gd name="connsiteX88" fmla="*/ 3026713 w 5747573"/>
              <a:gd name="connsiteY88" fmla="*/ 91440 h 1384663"/>
              <a:gd name="connsiteX89" fmla="*/ 2791582 w 5747573"/>
              <a:gd name="connsiteY89" fmla="*/ 169817 h 1384663"/>
              <a:gd name="connsiteX90" fmla="*/ 2752393 w 5747573"/>
              <a:gd name="connsiteY90" fmla="*/ 182880 h 1384663"/>
              <a:gd name="connsiteX91" fmla="*/ 2621765 w 5747573"/>
              <a:gd name="connsiteY91" fmla="*/ 195943 h 1384663"/>
              <a:gd name="connsiteX92" fmla="*/ 2582576 w 5747573"/>
              <a:gd name="connsiteY92" fmla="*/ 222069 h 1384663"/>
              <a:gd name="connsiteX93" fmla="*/ 2478073 w 5747573"/>
              <a:gd name="connsiteY93" fmla="*/ 326572 h 1384663"/>
              <a:gd name="connsiteX94" fmla="*/ 2465010 w 5747573"/>
              <a:gd name="connsiteY94" fmla="*/ 378823 h 1384663"/>
              <a:gd name="connsiteX95" fmla="*/ 2412759 w 5747573"/>
              <a:gd name="connsiteY95" fmla="*/ 444137 h 1384663"/>
              <a:gd name="connsiteX96" fmla="*/ 2399696 w 5747573"/>
              <a:gd name="connsiteY96" fmla="*/ 548640 h 1384663"/>
              <a:gd name="connsiteX97" fmla="*/ 2373570 w 5747573"/>
              <a:gd name="connsiteY97" fmla="*/ 587829 h 1384663"/>
              <a:gd name="connsiteX98" fmla="*/ 2360508 w 5747573"/>
              <a:gd name="connsiteY98" fmla="*/ 640080 h 1384663"/>
              <a:gd name="connsiteX99" fmla="*/ 2888006 w 5747573"/>
              <a:gd name="connsiteY99" fmla="*/ 765616 h 1384663"/>
              <a:gd name="connsiteX100" fmla="*/ 2530572 w 5747573"/>
              <a:gd name="connsiteY100" fmla="*/ 966599 h 1384663"/>
              <a:gd name="connsiteX101" fmla="*/ 2687353 w 5747573"/>
              <a:gd name="connsiteY101" fmla="*/ 1018848 h 1384663"/>
              <a:gd name="connsiteX102" fmla="*/ 2438885 w 5747573"/>
              <a:gd name="connsiteY102" fmla="*/ 1058092 h 1384663"/>
              <a:gd name="connsiteX103" fmla="*/ 2491136 w 5747573"/>
              <a:gd name="connsiteY103" fmla="*/ 1136469 h 1384663"/>
              <a:gd name="connsiteX104" fmla="*/ 2543388 w 5747573"/>
              <a:gd name="connsiteY104" fmla="*/ 1162594 h 1384663"/>
              <a:gd name="connsiteX105" fmla="*/ 2647890 w 5747573"/>
              <a:gd name="connsiteY105" fmla="*/ 1240972 h 1384663"/>
              <a:gd name="connsiteX106" fmla="*/ 2752393 w 5747573"/>
              <a:gd name="connsiteY106" fmla="*/ 1267097 h 1384663"/>
              <a:gd name="connsiteX107" fmla="*/ 2843833 w 5747573"/>
              <a:gd name="connsiteY107" fmla="*/ 1306286 h 1384663"/>
              <a:gd name="connsiteX108" fmla="*/ 2974462 w 5747573"/>
              <a:gd name="connsiteY108" fmla="*/ 1319349 h 1384663"/>
              <a:gd name="connsiteX109" fmla="*/ 3039776 w 5747573"/>
              <a:gd name="connsiteY109" fmla="*/ 1345474 h 1384663"/>
              <a:gd name="connsiteX110" fmla="*/ 3183468 w 5747573"/>
              <a:gd name="connsiteY110" fmla="*/ 1319349 h 1384663"/>
              <a:gd name="connsiteX111" fmla="*/ 3301033 w 5747573"/>
              <a:gd name="connsiteY111" fmla="*/ 1254034 h 1384663"/>
              <a:gd name="connsiteX112" fmla="*/ 3431662 w 5747573"/>
              <a:gd name="connsiteY112" fmla="*/ 1201783 h 1384663"/>
              <a:gd name="connsiteX113" fmla="*/ 3457788 w 5747573"/>
              <a:gd name="connsiteY113" fmla="*/ 1162594 h 1384663"/>
              <a:gd name="connsiteX114" fmla="*/ 3536165 w 5747573"/>
              <a:gd name="connsiteY114" fmla="*/ 1084217 h 1384663"/>
              <a:gd name="connsiteX115" fmla="*/ 3601479 w 5747573"/>
              <a:gd name="connsiteY115" fmla="*/ 1031966 h 1384663"/>
              <a:gd name="connsiteX116" fmla="*/ 3614542 w 5747573"/>
              <a:gd name="connsiteY116" fmla="*/ 914400 h 1384663"/>
              <a:gd name="connsiteX117" fmla="*/ 3379800 w 5747573"/>
              <a:gd name="connsiteY117" fmla="*/ 862102 h 1384663"/>
              <a:gd name="connsiteX118" fmla="*/ 3379799 w 5747573"/>
              <a:gd name="connsiteY118" fmla="*/ 692295 h 1384663"/>
              <a:gd name="connsiteX119" fmla="*/ 2949001 w 5747573"/>
              <a:gd name="connsiteY119" fmla="*/ 574697 h 1384663"/>
              <a:gd name="connsiteX120" fmla="*/ 3653730 w 5747573"/>
              <a:gd name="connsiteY120" fmla="*/ 496389 h 1384663"/>
              <a:gd name="connsiteX121" fmla="*/ 3614542 w 5747573"/>
              <a:gd name="connsiteY121" fmla="*/ 457200 h 1384663"/>
              <a:gd name="connsiteX122" fmla="*/ 3496976 w 5747573"/>
              <a:gd name="connsiteY122" fmla="*/ 352697 h 1384663"/>
              <a:gd name="connsiteX123" fmla="*/ 3431662 w 5747573"/>
              <a:gd name="connsiteY123" fmla="*/ 261257 h 1384663"/>
              <a:gd name="connsiteX124" fmla="*/ 3392473 w 5747573"/>
              <a:gd name="connsiteY124" fmla="*/ 248194 h 1384663"/>
              <a:gd name="connsiteX125" fmla="*/ 3301033 w 5747573"/>
              <a:gd name="connsiteY125" fmla="*/ 195943 h 1384663"/>
              <a:gd name="connsiteX126" fmla="*/ 3235719 w 5747573"/>
              <a:gd name="connsiteY126" fmla="*/ 182880 h 1384663"/>
              <a:gd name="connsiteX127" fmla="*/ 3196530 w 5747573"/>
              <a:gd name="connsiteY127" fmla="*/ 156754 h 1384663"/>
              <a:gd name="connsiteX128" fmla="*/ 2935273 w 5747573"/>
              <a:gd name="connsiteY128"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399696 w 5747573"/>
              <a:gd name="connsiteY16" fmla="*/ 418012 h 1384663"/>
              <a:gd name="connsiteX17" fmla="*/ 2046999 w 5747573"/>
              <a:gd name="connsiteY17" fmla="*/ 431074 h 1384663"/>
              <a:gd name="connsiteX18" fmla="*/ 1864119 w 5747573"/>
              <a:gd name="connsiteY18" fmla="*/ 483326 h 1384663"/>
              <a:gd name="connsiteX19" fmla="*/ 1994748 w 5747573"/>
              <a:gd name="connsiteY19" fmla="*/ 548640 h 1384663"/>
              <a:gd name="connsiteX20" fmla="*/ 1210976 w 5747573"/>
              <a:gd name="connsiteY20" fmla="*/ 613955 h 1384663"/>
              <a:gd name="connsiteX21" fmla="*/ 2177628 w 5747573"/>
              <a:gd name="connsiteY21" fmla="*/ 666206 h 1384663"/>
              <a:gd name="connsiteX22" fmla="*/ 2282130 w 5747573"/>
              <a:gd name="connsiteY22" fmla="*/ 731520 h 1384663"/>
              <a:gd name="connsiteX23" fmla="*/ 2164565 w 5747573"/>
              <a:gd name="connsiteY23" fmla="*/ 783772 h 1384663"/>
              <a:gd name="connsiteX24" fmla="*/ 631 w 5747573"/>
              <a:gd name="connsiteY24" fmla="*/ 791740 h 1384663"/>
              <a:gd name="connsiteX25" fmla="*/ 1916370 w 5747573"/>
              <a:gd name="connsiteY25" fmla="*/ 849086 h 1384663"/>
              <a:gd name="connsiteX26" fmla="*/ 1733490 w 5747573"/>
              <a:gd name="connsiteY26" fmla="*/ 901337 h 1384663"/>
              <a:gd name="connsiteX27" fmla="*/ 1054222 w 5747573"/>
              <a:gd name="connsiteY27" fmla="*/ 953589 h 1384663"/>
              <a:gd name="connsiteX28" fmla="*/ 1602862 w 5747573"/>
              <a:gd name="connsiteY28" fmla="*/ 979714 h 1384663"/>
              <a:gd name="connsiteX29" fmla="*/ 1511422 w 5747573"/>
              <a:gd name="connsiteY29" fmla="*/ 1018903 h 1384663"/>
              <a:gd name="connsiteX30" fmla="*/ 1419982 w 5747573"/>
              <a:gd name="connsiteY30" fmla="*/ 1045029 h 1384663"/>
              <a:gd name="connsiteX31" fmla="*/ 1380793 w 5747573"/>
              <a:gd name="connsiteY31" fmla="*/ 1058092 h 1384663"/>
              <a:gd name="connsiteX32" fmla="*/ 1328542 w 5747573"/>
              <a:gd name="connsiteY32" fmla="*/ 1071154 h 1384663"/>
              <a:gd name="connsiteX33" fmla="*/ 2020873 w 5747573"/>
              <a:gd name="connsiteY33" fmla="*/ 1110343 h 1384663"/>
              <a:gd name="connsiteX34" fmla="*/ 1824930 w 5747573"/>
              <a:gd name="connsiteY34" fmla="*/ 1123406 h 1384663"/>
              <a:gd name="connsiteX35" fmla="*/ 1772679 w 5747573"/>
              <a:gd name="connsiteY35" fmla="*/ 1149532 h 1384663"/>
              <a:gd name="connsiteX36" fmla="*/ 1720428 w 5747573"/>
              <a:gd name="connsiteY36" fmla="*/ 1162594 h 1384663"/>
              <a:gd name="connsiteX37" fmla="*/ 2269068 w 5747573"/>
              <a:gd name="connsiteY37" fmla="*/ 1175657 h 1384663"/>
              <a:gd name="connsiteX38" fmla="*/ 2203753 w 5747573"/>
              <a:gd name="connsiteY38" fmla="*/ 1214846 h 1384663"/>
              <a:gd name="connsiteX39" fmla="*/ 2073125 w 5747573"/>
              <a:gd name="connsiteY39" fmla="*/ 1254034 h 1384663"/>
              <a:gd name="connsiteX40" fmla="*/ 2112313 w 5747573"/>
              <a:gd name="connsiteY40" fmla="*/ 1267097 h 1384663"/>
              <a:gd name="connsiteX41" fmla="*/ 2595639 w 5747573"/>
              <a:gd name="connsiteY41" fmla="*/ 1319349 h 1384663"/>
              <a:gd name="connsiteX42" fmla="*/ 2713205 w 5747573"/>
              <a:gd name="connsiteY42" fmla="*/ 1345474 h 1384663"/>
              <a:gd name="connsiteX43" fmla="*/ 2830770 w 5747573"/>
              <a:gd name="connsiteY43" fmla="*/ 1384663 h 1384663"/>
              <a:gd name="connsiteX44" fmla="*/ 3823548 w 5747573"/>
              <a:gd name="connsiteY44" fmla="*/ 1345474 h 1384663"/>
              <a:gd name="connsiteX45" fmla="*/ 3405536 w 5747573"/>
              <a:gd name="connsiteY45" fmla="*/ 1306286 h 1384663"/>
              <a:gd name="connsiteX46" fmla="*/ 3366348 w 5747573"/>
              <a:gd name="connsiteY46" fmla="*/ 1280160 h 1384663"/>
              <a:gd name="connsiteX47" fmla="*/ 3483913 w 5747573"/>
              <a:gd name="connsiteY47" fmla="*/ 1267097 h 1384663"/>
              <a:gd name="connsiteX48" fmla="*/ 3758233 w 5747573"/>
              <a:gd name="connsiteY48" fmla="*/ 1214846 h 1384663"/>
              <a:gd name="connsiteX49" fmla="*/ 4542005 w 5747573"/>
              <a:gd name="connsiteY49" fmla="*/ 1136469 h 1384663"/>
              <a:gd name="connsiteX50" fmla="*/ 4006428 w 5747573"/>
              <a:gd name="connsiteY50" fmla="*/ 1084217 h 1384663"/>
              <a:gd name="connsiteX51" fmla="*/ 4097868 w 5747573"/>
              <a:gd name="connsiteY51" fmla="*/ 1058092 h 1384663"/>
              <a:gd name="connsiteX52" fmla="*/ 4176245 w 5747573"/>
              <a:gd name="connsiteY52" fmla="*/ 1031966 h 1384663"/>
              <a:gd name="connsiteX53" fmla="*/ 4664852 w 5747573"/>
              <a:gd name="connsiteY53" fmla="*/ 948486 h 1384663"/>
              <a:gd name="connsiteX54" fmla="*/ 3784359 w 5747573"/>
              <a:gd name="connsiteY54" fmla="*/ 992777 h 1384663"/>
              <a:gd name="connsiteX55" fmla="*/ 3745170 w 5747573"/>
              <a:gd name="connsiteY55" fmla="*/ 966652 h 1384663"/>
              <a:gd name="connsiteX56" fmla="*/ 3692919 w 5747573"/>
              <a:gd name="connsiteY56" fmla="*/ 940526 h 1384663"/>
              <a:gd name="connsiteX57" fmla="*/ 3823548 w 5747573"/>
              <a:gd name="connsiteY57" fmla="*/ 862149 h 1384663"/>
              <a:gd name="connsiteX58" fmla="*/ 4150119 w 5747573"/>
              <a:gd name="connsiteY58" fmla="*/ 796834 h 1384663"/>
              <a:gd name="connsiteX59" fmla="*/ 4346062 w 5747573"/>
              <a:gd name="connsiteY59" fmla="*/ 731520 h 1384663"/>
              <a:gd name="connsiteX60" fmla="*/ 4032553 w 5747573"/>
              <a:gd name="connsiteY60" fmla="*/ 679269 h 1384663"/>
              <a:gd name="connsiteX61" fmla="*/ 4581193 w 5747573"/>
              <a:gd name="connsiteY61" fmla="*/ 666206 h 1384663"/>
              <a:gd name="connsiteX62" fmla="*/ 4711822 w 5747573"/>
              <a:gd name="connsiteY62" fmla="*/ 613954 h 1384663"/>
              <a:gd name="connsiteX63" fmla="*/ 4777136 w 5747573"/>
              <a:gd name="connsiteY63" fmla="*/ 600892 h 1384663"/>
              <a:gd name="connsiteX64" fmla="*/ 4960016 w 5747573"/>
              <a:gd name="connsiteY64" fmla="*/ 574766 h 1384663"/>
              <a:gd name="connsiteX65" fmla="*/ 4920828 w 5747573"/>
              <a:gd name="connsiteY65" fmla="*/ 561703 h 1384663"/>
              <a:gd name="connsiteX66" fmla="*/ 4202370 w 5747573"/>
              <a:gd name="connsiteY66" fmla="*/ 522514 h 1384663"/>
              <a:gd name="connsiteX67" fmla="*/ 4163182 w 5747573"/>
              <a:gd name="connsiteY67" fmla="*/ 509452 h 1384663"/>
              <a:gd name="connsiteX68" fmla="*/ 4202370 w 5747573"/>
              <a:gd name="connsiteY68" fmla="*/ 483326 h 1384663"/>
              <a:gd name="connsiteX69" fmla="*/ 4032553 w 5747573"/>
              <a:gd name="connsiteY69" fmla="*/ 483326 h 1384663"/>
              <a:gd name="connsiteX70" fmla="*/ 5221273 w 5747573"/>
              <a:gd name="connsiteY70" fmla="*/ 444137 h 1384663"/>
              <a:gd name="connsiteX71" fmla="*/ 4751011 w 5747573"/>
              <a:gd name="connsiteY71" fmla="*/ 404949 h 1384663"/>
              <a:gd name="connsiteX72" fmla="*/ 5456405 w 5747573"/>
              <a:gd name="connsiteY72" fmla="*/ 391886 h 1384663"/>
              <a:gd name="connsiteX73" fmla="*/ 5495593 w 5747573"/>
              <a:gd name="connsiteY73" fmla="*/ 378823 h 1384663"/>
              <a:gd name="connsiteX74" fmla="*/ 5547845 w 5747573"/>
              <a:gd name="connsiteY74" fmla="*/ 365760 h 1384663"/>
              <a:gd name="connsiteX75" fmla="*/ 5587033 w 5747573"/>
              <a:gd name="connsiteY75" fmla="*/ 313509 h 1384663"/>
              <a:gd name="connsiteX76" fmla="*/ 5626222 w 5747573"/>
              <a:gd name="connsiteY76" fmla="*/ 300446 h 1384663"/>
              <a:gd name="connsiteX77" fmla="*/ 3849673 w 5747573"/>
              <a:gd name="connsiteY77" fmla="*/ 352697 h 1384663"/>
              <a:gd name="connsiteX78" fmla="*/ 4411376 w 5747573"/>
              <a:gd name="connsiteY78" fmla="*/ 261257 h 1384663"/>
              <a:gd name="connsiteX79" fmla="*/ 4280748 w 5747573"/>
              <a:gd name="connsiteY79" fmla="*/ 195943 h 1384663"/>
              <a:gd name="connsiteX80" fmla="*/ 3705982 w 5747573"/>
              <a:gd name="connsiteY80" fmla="*/ 182880 h 1384663"/>
              <a:gd name="connsiteX81" fmla="*/ 3601479 w 5747573"/>
              <a:gd name="connsiteY81" fmla="*/ 169817 h 1384663"/>
              <a:gd name="connsiteX82" fmla="*/ 3562290 w 5747573"/>
              <a:gd name="connsiteY82" fmla="*/ 143692 h 1384663"/>
              <a:gd name="connsiteX83" fmla="*/ 3483913 w 5747573"/>
              <a:gd name="connsiteY83" fmla="*/ 130629 h 1384663"/>
              <a:gd name="connsiteX84" fmla="*/ 3314096 w 5747573"/>
              <a:gd name="connsiteY84" fmla="*/ 65314 h 1384663"/>
              <a:gd name="connsiteX85" fmla="*/ 3196530 w 5747573"/>
              <a:gd name="connsiteY85" fmla="*/ 52252 h 1384663"/>
              <a:gd name="connsiteX86" fmla="*/ 3118499 w 5747573"/>
              <a:gd name="connsiteY86" fmla="*/ 65309 h 1384663"/>
              <a:gd name="connsiteX87" fmla="*/ 3039776 w 5747573"/>
              <a:gd name="connsiteY87" fmla="*/ 26126 h 1384663"/>
              <a:gd name="connsiteX88" fmla="*/ 3026713 w 5747573"/>
              <a:gd name="connsiteY88" fmla="*/ 91440 h 1384663"/>
              <a:gd name="connsiteX89" fmla="*/ 2791582 w 5747573"/>
              <a:gd name="connsiteY89" fmla="*/ 169817 h 1384663"/>
              <a:gd name="connsiteX90" fmla="*/ 2752393 w 5747573"/>
              <a:gd name="connsiteY90" fmla="*/ 182880 h 1384663"/>
              <a:gd name="connsiteX91" fmla="*/ 2621765 w 5747573"/>
              <a:gd name="connsiteY91" fmla="*/ 195943 h 1384663"/>
              <a:gd name="connsiteX92" fmla="*/ 2582576 w 5747573"/>
              <a:gd name="connsiteY92" fmla="*/ 222069 h 1384663"/>
              <a:gd name="connsiteX93" fmla="*/ 2478073 w 5747573"/>
              <a:gd name="connsiteY93" fmla="*/ 326572 h 1384663"/>
              <a:gd name="connsiteX94" fmla="*/ 2465010 w 5747573"/>
              <a:gd name="connsiteY94" fmla="*/ 378823 h 1384663"/>
              <a:gd name="connsiteX95" fmla="*/ 2412759 w 5747573"/>
              <a:gd name="connsiteY95" fmla="*/ 444137 h 1384663"/>
              <a:gd name="connsiteX96" fmla="*/ 2385523 w 5747573"/>
              <a:gd name="connsiteY96" fmla="*/ 530636 h 1384663"/>
              <a:gd name="connsiteX97" fmla="*/ 2373570 w 5747573"/>
              <a:gd name="connsiteY97" fmla="*/ 587829 h 1384663"/>
              <a:gd name="connsiteX98" fmla="*/ 2360508 w 5747573"/>
              <a:gd name="connsiteY98" fmla="*/ 640080 h 1384663"/>
              <a:gd name="connsiteX99" fmla="*/ 2888006 w 5747573"/>
              <a:gd name="connsiteY99" fmla="*/ 765616 h 1384663"/>
              <a:gd name="connsiteX100" fmla="*/ 2530572 w 5747573"/>
              <a:gd name="connsiteY100" fmla="*/ 966599 h 1384663"/>
              <a:gd name="connsiteX101" fmla="*/ 2687353 w 5747573"/>
              <a:gd name="connsiteY101" fmla="*/ 1018848 h 1384663"/>
              <a:gd name="connsiteX102" fmla="*/ 2438885 w 5747573"/>
              <a:gd name="connsiteY102" fmla="*/ 1058092 h 1384663"/>
              <a:gd name="connsiteX103" fmla="*/ 2491136 w 5747573"/>
              <a:gd name="connsiteY103" fmla="*/ 1136469 h 1384663"/>
              <a:gd name="connsiteX104" fmla="*/ 2543388 w 5747573"/>
              <a:gd name="connsiteY104" fmla="*/ 1162594 h 1384663"/>
              <a:gd name="connsiteX105" fmla="*/ 2647890 w 5747573"/>
              <a:gd name="connsiteY105" fmla="*/ 1240972 h 1384663"/>
              <a:gd name="connsiteX106" fmla="*/ 2752393 w 5747573"/>
              <a:gd name="connsiteY106" fmla="*/ 1267097 h 1384663"/>
              <a:gd name="connsiteX107" fmla="*/ 2843833 w 5747573"/>
              <a:gd name="connsiteY107" fmla="*/ 1306286 h 1384663"/>
              <a:gd name="connsiteX108" fmla="*/ 2974462 w 5747573"/>
              <a:gd name="connsiteY108" fmla="*/ 1319349 h 1384663"/>
              <a:gd name="connsiteX109" fmla="*/ 3039776 w 5747573"/>
              <a:gd name="connsiteY109" fmla="*/ 1345474 h 1384663"/>
              <a:gd name="connsiteX110" fmla="*/ 3183468 w 5747573"/>
              <a:gd name="connsiteY110" fmla="*/ 1319349 h 1384663"/>
              <a:gd name="connsiteX111" fmla="*/ 3301033 w 5747573"/>
              <a:gd name="connsiteY111" fmla="*/ 1254034 h 1384663"/>
              <a:gd name="connsiteX112" fmla="*/ 3431662 w 5747573"/>
              <a:gd name="connsiteY112" fmla="*/ 1201783 h 1384663"/>
              <a:gd name="connsiteX113" fmla="*/ 3457788 w 5747573"/>
              <a:gd name="connsiteY113" fmla="*/ 1162594 h 1384663"/>
              <a:gd name="connsiteX114" fmla="*/ 3536165 w 5747573"/>
              <a:gd name="connsiteY114" fmla="*/ 1084217 h 1384663"/>
              <a:gd name="connsiteX115" fmla="*/ 3601479 w 5747573"/>
              <a:gd name="connsiteY115" fmla="*/ 1031966 h 1384663"/>
              <a:gd name="connsiteX116" fmla="*/ 3614542 w 5747573"/>
              <a:gd name="connsiteY116" fmla="*/ 914400 h 1384663"/>
              <a:gd name="connsiteX117" fmla="*/ 3379800 w 5747573"/>
              <a:gd name="connsiteY117" fmla="*/ 862102 h 1384663"/>
              <a:gd name="connsiteX118" fmla="*/ 3379799 w 5747573"/>
              <a:gd name="connsiteY118" fmla="*/ 692295 h 1384663"/>
              <a:gd name="connsiteX119" fmla="*/ 2949001 w 5747573"/>
              <a:gd name="connsiteY119" fmla="*/ 574697 h 1384663"/>
              <a:gd name="connsiteX120" fmla="*/ 3653730 w 5747573"/>
              <a:gd name="connsiteY120" fmla="*/ 496389 h 1384663"/>
              <a:gd name="connsiteX121" fmla="*/ 3614542 w 5747573"/>
              <a:gd name="connsiteY121" fmla="*/ 457200 h 1384663"/>
              <a:gd name="connsiteX122" fmla="*/ 3496976 w 5747573"/>
              <a:gd name="connsiteY122" fmla="*/ 352697 h 1384663"/>
              <a:gd name="connsiteX123" fmla="*/ 3431662 w 5747573"/>
              <a:gd name="connsiteY123" fmla="*/ 261257 h 1384663"/>
              <a:gd name="connsiteX124" fmla="*/ 3392473 w 5747573"/>
              <a:gd name="connsiteY124" fmla="*/ 248194 h 1384663"/>
              <a:gd name="connsiteX125" fmla="*/ 3301033 w 5747573"/>
              <a:gd name="connsiteY125" fmla="*/ 195943 h 1384663"/>
              <a:gd name="connsiteX126" fmla="*/ 3235719 w 5747573"/>
              <a:gd name="connsiteY126" fmla="*/ 182880 h 1384663"/>
              <a:gd name="connsiteX127" fmla="*/ 3196530 w 5747573"/>
              <a:gd name="connsiteY127" fmla="*/ 156754 h 1384663"/>
              <a:gd name="connsiteX128" fmla="*/ 2935273 w 5747573"/>
              <a:gd name="connsiteY128"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399696 w 5747573"/>
              <a:gd name="connsiteY16" fmla="*/ 418012 h 1384663"/>
              <a:gd name="connsiteX17" fmla="*/ 2046999 w 5747573"/>
              <a:gd name="connsiteY17" fmla="*/ 431074 h 1384663"/>
              <a:gd name="connsiteX18" fmla="*/ 1864119 w 5747573"/>
              <a:gd name="connsiteY18" fmla="*/ 483326 h 1384663"/>
              <a:gd name="connsiteX19" fmla="*/ 1994748 w 5747573"/>
              <a:gd name="connsiteY19" fmla="*/ 548640 h 1384663"/>
              <a:gd name="connsiteX20" fmla="*/ 1210976 w 5747573"/>
              <a:gd name="connsiteY20" fmla="*/ 613955 h 1384663"/>
              <a:gd name="connsiteX21" fmla="*/ 2177628 w 5747573"/>
              <a:gd name="connsiteY21" fmla="*/ 666206 h 1384663"/>
              <a:gd name="connsiteX22" fmla="*/ 2282130 w 5747573"/>
              <a:gd name="connsiteY22" fmla="*/ 731520 h 1384663"/>
              <a:gd name="connsiteX23" fmla="*/ 2164565 w 5747573"/>
              <a:gd name="connsiteY23" fmla="*/ 783772 h 1384663"/>
              <a:gd name="connsiteX24" fmla="*/ 631 w 5747573"/>
              <a:gd name="connsiteY24" fmla="*/ 791740 h 1384663"/>
              <a:gd name="connsiteX25" fmla="*/ 1916370 w 5747573"/>
              <a:gd name="connsiteY25" fmla="*/ 849086 h 1384663"/>
              <a:gd name="connsiteX26" fmla="*/ 1733490 w 5747573"/>
              <a:gd name="connsiteY26" fmla="*/ 901337 h 1384663"/>
              <a:gd name="connsiteX27" fmla="*/ 1054222 w 5747573"/>
              <a:gd name="connsiteY27" fmla="*/ 953589 h 1384663"/>
              <a:gd name="connsiteX28" fmla="*/ 1602862 w 5747573"/>
              <a:gd name="connsiteY28" fmla="*/ 979714 h 1384663"/>
              <a:gd name="connsiteX29" fmla="*/ 1511422 w 5747573"/>
              <a:gd name="connsiteY29" fmla="*/ 1018903 h 1384663"/>
              <a:gd name="connsiteX30" fmla="*/ 1419982 w 5747573"/>
              <a:gd name="connsiteY30" fmla="*/ 1045029 h 1384663"/>
              <a:gd name="connsiteX31" fmla="*/ 1380793 w 5747573"/>
              <a:gd name="connsiteY31" fmla="*/ 1058092 h 1384663"/>
              <a:gd name="connsiteX32" fmla="*/ 1328542 w 5747573"/>
              <a:gd name="connsiteY32" fmla="*/ 1071154 h 1384663"/>
              <a:gd name="connsiteX33" fmla="*/ 2020873 w 5747573"/>
              <a:gd name="connsiteY33" fmla="*/ 1110343 h 1384663"/>
              <a:gd name="connsiteX34" fmla="*/ 1824930 w 5747573"/>
              <a:gd name="connsiteY34" fmla="*/ 1123406 h 1384663"/>
              <a:gd name="connsiteX35" fmla="*/ 1772679 w 5747573"/>
              <a:gd name="connsiteY35" fmla="*/ 1149532 h 1384663"/>
              <a:gd name="connsiteX36" fmla="*/ 1720428 w 5747573"/>
              <a:gd name="connsiteY36" fmla="*/ 1162594 h 1384663"/>
              <a:gd name="connsiteX37" fmla="*/ 2269068 w 5747573"/>
              <a:gd name="connsiteY37" fmla="*/ 1175657 h 1384663"/>
              <a:gd name="connsiteX38" fmla="*/ 2203753 w 5747573"/>
              <a:gd name="connsiteY38" fmla="*/ 1214846 h 1384663"/>
              <a:gd name="connsiteX39" fmla="*/ 2073125 w 5747573"/>
              <a:gd name="connsiteY39" fmla="*/ 1254034 h 1384663"/>
              <a:gd name="connsiteX40" fmla="*/ 2112313 w 5747573"/>
              <a:gd name="connsiteY40" fmla="*/ 1267097 h 1384663"/>
              <a:gd name="connsiteX41" fmla="*/ 2595639 w 5747573"/>
              <a:gd name="connsiteY41" fmla="*/ 1319349 h 1384663"/>
              <a:gd name="connsiteX42" fmla="*/ 2713205 w 5747573"/>
              <a:gd name="connsiteY42" fmla="*/ 1345474 h 1384663"/>
              <a:gd name="connsiteX43" fmla="*/ 2830770 w 5747573"/>
              <a:gd name="connsiteY43" fmla="*/ 1384663 h 1384663"/>
              <a:gd name="connsiteX44" fmla="*/ 3823548 w 5747573"/>
              <a:gd name="connsiteY44" fmla="*/ 1345474 h 1384663"/>
              <a:gd name="connsiteX45" fmla="*/ 3405536 w 5747573"/>
              <a:gd name="connsiteY45" fmla="*/ 1306286 h 1384663"/>
              <a:gd name="connsiteX46" fmla="*/ 3366348 w 5747573"/>
              <a:gd name="connsiteY46" fmla="*/ 1280160 h 1384663"/>
              <a:gd name="connsiteX47" fmla="*/ 3483913 w 5747573"/>
              <a:gd name="connsiteY47" fmla="*/ 1267097 h 1384663"/>
              <a:gd name="connsiteX48" fmla="*/ 3758233 w 5747573"/>
              <a:gd name="connsiteY48" fmla="*/ 1214846 h 1384663"/>
              <a:gd name="connsiteX49" fmla="*/ 4542005 w 5747573"/>
              <a:gd name="connsiteY49" fmla="*/ 1136469 h 1384663"/>
              <a:gd name="connsiteX50" fmla="*/ 4006428 w 5747573"/>
              <a:gd name="connsiteY50" fmla="*/ 1084217 h 1384663"/>
              <a:gd name="connsiteX51" fmla="*/ 4097868 w 5747573"/>
              <a:gd name="connsiteY51" fmla="*/ 1058092 h 1384663"/>
              <a:gd name="connsiteX52" fmla="*/ 4176245 w 5747573"/>
              <a:gd name="connsiteY52" fmla="*/ 1031966 h 1384663"/>
              <a:gd name="connsiteX53" fmla="*/ 4664852 w 5747573"/>
              <a:gd name="connsiteY53" fmla="*/ 948486 h 1384663"/>
              <a:gd name="connsiteX54" fmla="*/ 3784359 w 5747573"/>
              <a:gd name="connsiteY54" fmla="*/ 992777 h 1384663"/>
              <a:gd name="connsiteX55" fmla="*/ 3745170 w 5747573"/>
              <a:gd name="connsiteY55" fmla="*/ 966652 h 1384663"/>
              <a:gd name="connsiteX56" fmla="*/ 3692919 w 5747573"/>
              <a:gd name="connsiteY56" fmla="*/ 940526 h 1384663"/>
              <a:gd name="connsiteX57" fmla="*/ 3823548 w 5747573"/>
              <a:gd name="connsiteY57" fmla="*/ 862149 h 1384663"/>
              <a:gd name="connsiteX58" fmla="*/ 4150119 w 5747573"/>
              <a:gd name="connsiteY58" fmla="*/ 796834 h 1384663"/>
              <a:gd name="connsiteX59" fmla="*/ 4346062 w 5747573"/>
              <a:gd name="connsiteY59" fmla="*/ 731520 h 1384663"/>
              <a:gd name="connsiteX60" fmla="*/ 4032553 w 5747573"/>
              <a:gd name="connsiteY60" fmla="*/ 679269 h 1384663"/>
              <a:gd name="connsiteX61" fmla="*/ 4581193 w 5747573"/>
              <a:gd name="connsiteY61" fmla="*/ 666206 h 1384663"/>
              <a:gd name="connsiteX62" fmla="*/ 4711822 w 5747573"/>
              <a:gd name="connsiteY62" fmla="*/ 613954 h 1384663"/>
              <a:gd name="connsiteX63" fmla="*/ 4777136 w 5747573"/>
              <a:gd name="connsiteY63" fmla="*/ 600892 h 1384663"/>
              <a:gd name="connsiteX64" fmla="*/ 4960016 w 5747573"/>
              <a:gd name="connsiteY64" fmla="*/ 574766 h 1384663"/>
              <a:gd name="connsiteX65" fmla="*/ 4920828 w 5747573"/>
              <a:gd name="connsiteY65" fmla="*/ 561703 h 1384663"/>
              <a:gd name="connsiteX66" fmla="*/ 4202370 w 5747573"/>
              <a:gd name="connsiteY66" fmla="*/ 522514 h 1384663"/>
              <a:gd name="connsiteX67" fmla="*/ 4163182 w 5747573"/>
              <a:gd name="connsiteY67" fmla="*/ 509452 h 1384663"/>
              <a:gd name="connsiteX68" fmla="*/ 4202370 w 5747573"/>
              <a:gd name="connsiteY68" fmla="*/ 483326 h 1384663"/>
              <a:gd name="connsiteX69" fmla="*/ 4032553 w 5747573"/>
              <a:gd name="connsiteY69" fmla="*/ 483326 h 1384663"/>
              <a:gd name="connsiteX70" fmla="*/ 5221273 w 5747573"/>
              <a:gd name="connsiteY70" fmla="*/ 444137 h 1384663"/>
              <a:gd name="connsiteX71" fmla="*/ 4751011 w 5747573"/>
              <a:gd name="connsiteY71" fmla="*/ 404949 h 1384663"/>
              <a:gd name="connsiteX72" fmla="*/ 5456405 w 5747573"/>
              <a:gd name="connsiteY72" fmla="*/ 391886 h 1384663"/>
              <a:gd name="connsiteX73" fmla="*/ 5495593 w 5747573"/>
              <a:gd name="connsiteY73" fmla="*/ 378823 h 1384663"/>
              <a:gd name="connsiteX74" fmla="*/ 5547845 w 5747573"/>
              <a:gd name="connsiteY74" fmla="*/ 365760 h 1384663"/>
              <a:gd name="connsiteX75" fmla="*/ 5587033 w 5747573"/>
              <a:gd name="connsiteY75" fmla="*/ 313509 h 1384663"/>
              <a:gd name="connsiteX76" fmla="*/ 5626222 w 5747573"/>
              <a:gd name="connsiteY76" fmla="*/ 300446 h 1384663"/>
              <a:gd name="connsiteX77" fmla="*/ 3849673 w 5747573"/>
              <a:gd name="connsiteY77" fmla="*/ 352697 h 1384663"/>
              <a:gd name="connsiteX78" fmla="*/ 4411376 w 5747573"/>
              <a:gd name="connsiteY78" fmla="*/ 261257 h 1384663"/>
              <a:gd name="connsiteX79" fmla="*/ 4280748 w 5747573"/>
              <a:gd name="connsiteY79" fmla="*/ 195943 h 1384663"/>
              <a:gd name="connsiteX80" fmla="*/ 3705982 w 5747573"/>
              <a:gd name="connsiteY80" fmla="*/ 182880 h 1384663"/>
              <a:gd name="connsiteX81" fmla="*/ 3601479 w 5747573"/>
              <a:gd name="connsiteY81" fmla="*/ 169817 h 1384663"/>
              <a:gd name="connsiteX82" fmla="*/ 3562290 w 5747573"/>
              <a:gd name="connsiteY82" fmla="*/ 143692 h 1384663"/>
              <a:gd name="connsiteX83" fmla="*/ 3483913 w 5747573"/>
              <a:gd name="connsiteY83" fmla="*/ 130629 h 1384663"/>
              <a:gd name="connsiteX84" fmla="*/ 3314096 w 5747573"/>
              <a:gd name="connsiteY84" fmla="*/ 65314 h 1384663"/>
              <a:gd name="connsiteX85" fmla="*/ 3196530 w 5747573"/>
              <a:gd name="connsiteY85" fmla="*/ 52252 h 1384663"/>
              <a:gd name="connsiteX86" fmla="*/ 3118499 w 5747573"/>
              <a:gd name="connsiteY86" fmla="*/ 65309 h 1384663"/>
              <a:gd name="connsiteX87" fmla="*/ 3039776 w 5747573"/>
              <a:gd name="connsiteY87" fmla="*/ 26126 h 1384663"/>
              <a:gd name="connsiteX88" fmla="*/ 3026713 w 5747573"/>
              <a:gd name="connsiteY88" fmla="*/ 91440 h 1384663"/>
              <a:gd name="connsiteX89" fmla="*/ 2791582 w 5747573"/>
              <a:gd name="connsiteY89" fmla="*/ 169817 h 1384663"/>
              <a:gd name="connsiteX90" fmla="*/ 2752393 w 5747573"/>
              <a:gd name="connsiteY90" fmla="*/ 182880 h 1384663"/>
              <a:gd name="connsiteX91" fmla="*/ 2621765 w 5747573"/>
              <a:gd name="connsiteY91" fmla="*/ 195943 h 1384663"/>
              <a:gd name="connsiteX92" fmla="*/ 2582576 w 5747573"/>
              <a:gd name="connsiteY92" fmla="*/ 222069 h 1384663"/>
              <a:gd name="connsiteX93" fmla="*/ 2478073 w 5747573"/>
              <a:gd name="connsiteY93" fmla="*/ 326572 h 1384663"/>
              <a:gd name="connsiteX94" fmla="*/ 2461733 w 5747573"/>
              <a:gd name="connsiteY94" fmla="*/ 360775 h 1384663"/>
              <a:gd name="connsiteX95" fmla="*/ 2412759 w 5747573"/>
              <a:gd name="connsiteY95" fmla="*/ 444137 h 1384663"/>
              <a:gd name="connsiteX96" fmla="*/ 2385523 w 5747573"/>
              <a:gd name="connsiteY96" fmla="*/ 530636 h 1384663"/>
              <a:gd name="connsiteX97" fmla="*/ 2373570 w 5747573"/>
              <a:gd name="connsiteY97" fmla="*/ 587829 h 1384663"/>
              <a:gd name="connsiteX98" fmla="*/ 2360508 w 5747573"/>
              <a:gd name="connsiteY98" fmla="*/ 640080 h 1384663"/>
              <a:gd name="connsiteX99" fmla="*/ 2888006 w 5747573"/>
              <a:gd name="connsiteY99" fmla="*/ 765616 h 1384663"/>
              <a:gd name="connsiteX100" fmla="*/ 2530572 w 5747573"/>
              <a:gd name="connsiteY100" fmla="*/ 966599 h 1384663"/>
              <a:gd name="connsiteX101" fmla="*/ 2687353 w 5747573"/>
              <a:gd name="connsiteY101" fmla="*/ 1018848 h 1384663"/>
              <a:gd name="connsiteX102" fmla="*/ 2438885 w 5747573"/>
              <a:gd name="connsiteY102" fmla="*/ 1058092 h 1384663"/>
              <a:gd name="connsiteX103" fmla="*/ 2491136 w 5747573"/>
              <a:gd name="connsiteY103" fmla="*/ 1136469 h 1384663"/>
              <a:gd name="connsiteX104" fmla="*/ 2543388 w 5747573"/>
              <a:gd name="connsiteY104" fmla="*/ 1162594 h 1384663"/>
              <a:gd name="connsiteX105" fmla="*/ 2647890 w 5747573"/>
              <a:gd name="connsiteY105" fmla="*/ 1240972 h 1384663"/>
              <a:gd name="connsiteX106" fmla="*/ 2752393 w 5747573"/>
              <a:gd name="connsiteY106" fmla="*/ 1267097 h 1384663"/>
              <a:gd name="connsiteX107" fmla="*/ 2843833 w 5747573"/>
              <a:gd name="connsiteY107" fmla="*/ 1306286 h 1384663"/>
              <a:gd name="connsiteX108" fmla="*/ 2974462 w 5747573"/>
              <a:gd name="connsiteY108" fmla="*/ 1319349 h 1384663"/>
              <a:gd name="connsiteX109" fmla="*/ 3039776 w 5747573"/>
              <a:gd name="connsiteY109" fmla="*/ 1345474 h 1384663"/>
              <a:gd name="connsiteX110" fmla="*/ 3183468 w 5747573"/>
              <a:gd name="connsiteY110" fmla="*/ 1319349 h 1384663"/>
              <a:gd name="connsiteX111" fmla="*/ 3301033 w 5747573"/>
              <a:gd name="connsiteY111" fmla="*/ 1254034 h 1384663"/>
              <a:gd name="connsiteX112" fmla="*/ 3431662 w 5747573"/>
              <a:gd name="connsiteY112" fmla="*/ 1201783 h 1384663"/>
              <a:gd name="connsiteX113" fmla="*/ 3457788 w 5747573"/>
              <a:gd name="connsiteY113" fmla="*/ 1162594 h 1384663"/>
              <a:gd name="connsiteX114" fmla="*/ 3536165 w 5747573"/>
              <a:gd name="connsiteY114" fmla="*/ 1084217 h 1384663"/>
              <a:gd name="connsiteX115" fmla="*/ 3601479 w 5747573"/>
              <a:gd name="connsiteY115" fmla="*/ 1031966 h 1384663"/>
              <a:gd name="connsiteX116" fmla="*/ 3614542 w 5747573"/>
              <a:gd name="connsiteY116" fmla="*/ 914400 h 1384663"/>
              <a:gd name="connsiteX117" fmla="*/ 3379800 w 5747573"/>
              <a:gd name="connsiteY117" fmla="*/ 862102 h 1384663"/>
              <a:gd name="connsiteX118" fmla="*/ 3379799 w 5747573"/>
              <a:gd name="connsiteY118" fmla="*/ 692295 h 1384663"/>
              <a:gd name="connsiteX119" fmla="*/ 2949001 w 5747573"/>
              <a:gd name="connsiteY119" fmla="*/ 574697 h 1384663"/>
              <a:gd name="connsiteX120" fmla="*/ 3653730 w 5747573"/>
              <a:gd name="connsiteY120" fmla="*/ 496389 h 1384663"/>
              <a:gd name="connsiteX121" fmla="*/ 3614542 w 5747573"/>
              <a:gd name="connsiteY121" fmla="*/ 457200 h 1384663"/>
              <a:gd name="connsiteX122" fmla="*/ 3496976 w 5747573"/>
              <a:gd name="connsiteY122" fmla="*/ 352697 h 1384663"/>
              <a:gd name="connsiteX123" fmla="*/ 3431662 w 5747573"/>
              <a:gd name="connsiteY123" fmla="*/ 261257 h 1384663"/>
              <a:gd name="connsiteX124" fmla="*/ 3392473 w 5747573"/>
              <a:gd name="connsiteY124" fmla="*/ 248194 h 1384663"/>
              <a:gd name="connsiteX125" fmla="*/ 3301033 w 5747573"/>
              <a:gd name="connsiteY125" fmla="*/ 195943 h 1384663"/>
              <a:gd name="connsiteX126" fmla="*/ 3235719 w 5747573"/>
              <a:gd name="connsiteY126" fmla="*/ 182880 h 1384663"/>
              <a:gd name="connsiteX127" fmla="*/ 3196530 w 5747573"/>
              <a:gd name="connsiteY127" fmla="*/ 156754 h 1384663"/>
              <a:gd name="connsiteX128" fmla="*/ 2935273 w 5747573"/>
              <a:gd name="connsiteY128"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150119 w 5747573"/>
              <a:gd name="connsiteY59" fmla="*/ 796834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1582 w 5747573"/>
              <a:gd name="connsiteY90" fmla="*/ 169817 h 1384663"/>
              <a:gd name="connsiteX91" fmla="*/ 2752393 w 5747573"/>
              <a:gd name="connsiteY91" fmla="*/ 18288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301033 w 5747573"/>
              <a:gd name="connsiteY112" fmla="*/ 1254034 h 1384663"/>
              <a:gd name="connsiteX113" fmla="*/ 3431662 w 5747573"/>
              <a:gd name="connsiteY113" fmla="*/ 1201783 h 1384663"/>
              <a:gd name="connsiteX114" fmla="*/ 3457788 w 5747573"/>
              <a:gd name="connsiteY114" fmla="*/ 1162594 h 1384663"/>
              <a:gd name="connsiteX115" fmla="*/ 3536165 w 5747573"/>
              <a:gd name="connsiteY115" fmla="*/ 1084217 h 1384663"/>
              <a:gd name="connsiteX116" fmla="*/ 3601479 w 5747573"/>
              <a:gd name="connsiteY116" fmla="*/ 1031966 h 1384663"/>
              <a:gd name="connsiteX117" fmla="*/ 3614542 w 5747573"/>
              <a:gd name="connsiteY117" fmla="*/ 914400 h 1384663"/>
              <a:gd name="connsiteX118" fmla="*/ 3379800 w 5747573"/>
              <a:gd name="connsiteY118" fmla="*/ 862102 h 1384663"/>
              <a:gd name="connsiteX119" fmla="*/ 3379799 w 5747573"/>
              <a:gd name="connsiteY119" fmla="*/ 692295 h 1384663"/>
              <a:gd name="connsiteX120" fmla="*/ 2949001 w 5747573"/>
              <a:gd name="connsiteY120" fmla="*/ 574697 h 1384663"/>
              <a:gd name="connsiteX121" fmla="*/ 3653730 w 5747573"/>
              <a:gd name="connsiteY121" fmla="*/ 496389 h 1384663"/>
              <a:gd name="connsiteX122" fmla="*/ 3614542 w 5747573"/>
              <a:gd name="connsiteY122" fmla="*/ 457200 h 1384663"/>
              <a:gd name="connsiteX123" fmla="*/ 3496976 w 5747573"/>
              <a:gd name="connsiteY123" fmla="*/ 352697 h 1384663"/>
              <a:gd name="connsiteX124" fmla="*/ 3431662 w 5747573"/>
              <a:gd name="connsiteY124" fmla="*/ 261257 h 1384663"/>
              <a:gd name="connsiteX125" fmla="*/ 3392473 w 5747573"/>
              <a:gd name="connsiteY125" fmla="*/ 248194 h 1384663"/>
              <a:gd name="connsiteX126" fmla="*/ 3301033 w 5747573"/>
              <a:gd name="connsiteY126" fmla="*/ 195943 h 1384663"/>
              <a:gd name="connsiteX127" fmla="*/ 3235719 w 5747573"/>
              <a:gd name="connsiteY127" fmla="*/ 182880 h 1384663"/>
              <a:gd name="connsiteX128" fmla="*/ 3196530 w 5747573"/>
              <a:gd name="connsiteY128" fmla="*/ 156754 h 1384663"/>
              <a:gd name="connsiteX129" fmla="*/ 2935273 w 5747573"/>
              <a:gd name="connsiteY129"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150119 w 5747573"/>
              <a:gd name="connsiteY59" fmla="*/ 796834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52393 w 5747573"/>
              <a:gd name="connsiteY91" fmla="*/ 18288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301033 w 5747573"/>
              <a:gd name="connsiteY112" fmla="*/ 1254034 h 1384663"/>
              <a:gd name="connsiteX113" fmla="*/ 3431662 w 5747573"/>
              <a:gd name="connsiteY113" fmla="*/ 1201783 h 1384663"/>
              <a:gd name="connsiteX114" fmla="*/ 3457788 w 5747573"/>
              <a:gd name="connsiteY114" fmla="*/ 1162594 h 1384663"/>
              <a:gd name="connsiteX115" fmla="*/ 3536165 w 5747573"/>
              <a:gd name="connsiteY115" fmla="*/ 1084217 h 1384663"/>
              <a:gd name="connsiteX116" fmla="*/ 3601479 w 5747573"/>
              <a:gd name="connsiteY116" fmla="*/ 1031966 h 1384663"/>
              <a:gd name="connsiteX117" fmla="*/ 3614542 w 5747573"/>
              <a:gd name="connsiteY117" fmla="*/ 914400 h 1384663"/>
              <a:gd name="connsiteX118" fmla="*/ 3379800 w 5747573"/>
              <a:gd name="connsiteY118" fmla="*/ 862102 h 1384663"/>
              <a:gd name="connsiteX119" fmla="*/ 3379799 w 5747573"/>
              <a:gd name="connsiteY119" fmla="*/ 692295 h 1384663"/>
              <a:gd name="connsiteX120" fmla="*/ 2949001 w 5747573"/>
              <a:gd name="connsiteY120" fmla="*/ 574697 h 1384663"/>
              <a:gd name="connsiteX121" fmla="*/ 3653730 w 5747573"/>
              <a:gd name="connsiteY121" fmla="*/ 496389 h 1384663"/>
              <a:gd name="connsiteX122" fmla="*/ 3614542 w 5747573"/>
              <a:gd name="connsiteY122" fmla="*/ 457200 h 1384663"/>
              <a:gd name="connsiteX123" fmla="*/ 3496976 w 5747573"/>
              <a:gd name="connsiteY123" fmla="*/ 352697 h 1384663"/>
              <a:gd name="connsiteX124" fmla="*/ 3431662 w 5747573"/>
              <a:gd name="connsiteY124" fmla="*/ 261257 h 1384663"/>
              <a:gd name="connsiteX125" fmla="*/ 3392473 w 5747573"/>
              <a:gd name="connsiteY125" fmla="*/ 248194 h 1384663"/>
              <a:gd name="connsiteX126" fmla="*/ 3301033 w 5747573"/>
              <a:gd name="connsiteY126" fmla="*/ 195943 h 1384663"/>
              <a:gd name="connsiteX127" fmla="*/ 3235719 w 5747573"/>
              <a:gd name="connsiteY127" fmla="*/ 182880 h 1384663"/>
              <a:gd name="connsiteX128" fmla="*/ 3196530 w 5747573"/>
              <a:gd name="connsiteY128" fmla="*/ 156754 h 1384663"/>
              <a:gd name="connsiteX129" fmla="*/ 2935273 w 5747573"/>
              <a:gd name="connsiteY129"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150119 w 5747573"/>
              <a:gd name="connsiteY59" fmla="*/ 796834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52393 w 5747573"/>
              <a:gd name="connsiteY91" fmla="*/ 18288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301033 w 5747573"/>
              <a:gd name="connsiteY112" fmla="*/ 1254034 h 1384663"/>
              <a:gd name="connsiteX113" fmla="*/ 3431662 w 5747573"/>
              <a:gd name="connsiteY113" fmla="*/ 1201783 h 1384663"/>
              <a:gd name="connsiteX114" fmla="*/ 3457788 w 5747573"/>
              <a:gd name="connsiteY114" fmla="*/ 1162594 h 1384663"/>
              <a:gd name="connsiteX115" fmla="*/ 3536165 w 5747573"/>
              <a:gd name="connsiteY115" fmla="*/ 1084217 h 1384663"/>
              <a:gd name="connsiteX116" fmla="*/ 3601479 w 5747573"/>
              <a:gd name="connsiteY116" fmla="*/ 1031966 h 1384663"/>
              <a:gd name="connsiteX117" fmla="*/ 3614542 w 5747573"/>
              <a:gd name="connsiteY117" fmla="*/ 914400 h 1384663"/>
              <a:gd name="connsiteX118" fmla="*/ 3379800 w 5747573"/>
              <a:gd name="connsiteY118" fmla="*/ 862102 h 1384663"/>
              <a:gd name="connsiteX119" fmla="*/ 3379799 w 5747573"/>
              <a:gd name="connsiteY119" fmla="*/ 692295 h 1384663"/>
              <a:gd name="connsiteX120" fmla="*/ 2949001 w 5747573"/>
              <a:gd name="connsiteY120" fmla="*/ 574697 h 1384663"/>
              <a:gd name="connsiteX121" fmla="*/ 3653730 w 5747573"/>
              <a:gd name="connsiteY121" fmla="*/ 496389 h 1384663"/>
              <a:gd name="connsiteX122" fmla="*/ 3614542 w 5747573"/>
              <a:gd name="connsiteY122" fmla="*/ 457200 h 1384663"/>
              <a:gd name="connsiteX123" fmla="*/ 3496976 w 5747573"/>
              <a:gd name="connsiteY123" fmla="*/ 352697 h 1384663"/>
              <a:gd name="connsiteX124" fmla="*/ 3431662 w 5747573"/>
              <a:gd name="connsiteY124" fmla="*/ 261257 h 1384663"/>
              <a:gd name="connsiteX125" fmla="*/ 3392473 w 5747573"/>
              <a:gd name="connsiteY125" fmla="*/ 248194 h 1384663"/>
              <a:gd name="connsiteX126" fmla="*/ 3301033 w 5747573"/>
              <a:gd name="connsiteY126" fmla="*/ 195943 h 1384663"/>
              <a:gd name="connsiteX127" fmla="*/ 3235719 w 5747573"/>
              <a:gd name="connsiteY127" fmla="*/ 182880 h 1384663"/>
              <a:gd name="connsiteX128" fmla="*/ 3196530 w 5747573"/>
              <a:gd name="connsiteY128" fmla="*/ 156754 h 1384663"/>
              <a:gd name="connsiteX129" fmla="*/ 2945461 w 5747573"/>
              <a:gd name="connsiteY129" fmla="*/ 129755 h 1384663"/>
              <a:gd name="connsiteX130" fmla="*/ 2935273 w 5747573"/>
              <a:gd name="connsiteY130"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150119 w 5747573"/>
              <a:gd name="connsiteY59" fmla="*/ 796834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301033 w 5747573"/>
              <a:gd name="connsiteY112" fmla="*/ 1254034 h 1384663"/>
              <a:gd name="connsiteX113" fmla="*/ 3431662 w 5747573"/>
              <a:gd name="connsiteY113" fmla="*/ 1201783 h 1384663"/>
              <a:gd name="connsiteX114" fmla="*/ 3457788 w 5747573"/>
              <a:gd name="connsiteY114" fmla="*/ 1162594 h 1384663"/>
              <a:gd name="connsiteX115" fmla="*/ 3536165 w 5747573"/>
              <a:gd name="connsiteY115" fmla="*/ 1084217 h 1384663"/>
              <a:gd name="connsiteX116" fmla="*/ 3601479 w 5747573"/>
              <a:gd name="connsiteY116" fmla="*/ 1031966 h 1384663"/>
              <a:gd name="connsiteX117" fmla="*/ 3614542 w 5747573"/>
              <a:gd name="connsiteY117" fmla="*/ 914400 h 1384663"/>
              <a:gd name="connsiteX118" fmla="*/ 3379800 w 5747573"/>
              <a:gd name="connsiteY118" fmla="*/ 862102 h 1384663"/>
              <a:gd name="connsiteX119" fmla="*/ 3379799 w 5747573"/>
              <a:gd name="connsiteY119" fmla="*/ 692295 h 1384663"/>
              <a:gd name="connsiteX120" fmla="*/ 2949001 w 5747573"/>
              <a:gd name="connsiteY120" fmla="*/ 574697 h 1384663"/>
              <a:gd name="connsiteX121" fmla="*/ 3653730 w 5747573"/>
              <a:gd name="connsiteY121" fmla="*/ 496389 h 1384663"/>
              <a:gd name="connsiteX122" fmla="*/ 3614542 w 5747573"/>
              <a:gd name="connsiteY122" fmla="*/ 457200 h 1384663"/>
              <a:gd name="connsiteX123" fmla="*/ 3496976 w 5747573"/>
              <a:gd name="connsiteY123" fmla="*/ 352697 h 1384663"/>
              <a:gd name="connsiteX124" fmla="*/ 3431662 w 5747573"/>
              <a:gd name="connsiteY124" fmla="*/ 261257 h 1384663"/>
              <a:gd name="connsiteX125" fmla="*/ 3392473 w 5747573"/>
              <a:gd name="connsiteY125" fmla="*/ 248194 h 1384663"/>
              <a:gd name="connsiteX126" fmla="*/ 3301033 w 5747573"/>
              <a:gd name="connsiteY126" fmla="*/ 195943 h 1384663"/>
              <a:gd name="connsiteX127" fmla="*/ 3235719 w 5747573"/>
              <a:gd name="connsiteY127" fmla="*/ 182880 h 1384663"/>
              <a:gd name="connsiteX128" fmla="*/ 3196530 w 5747573"/>
              <a:gd name="connsiteY128" fmla="*/ 156754 h 1384663"/>
              <a:gd name="connsiteX129" fmla="*/ 2945461 w 5747573"/>
              <a:gd name="connsiteY129" fmla="*/ 129755 h 1384663"/>
              <a:gd name="connsiteX130" fmla="*/ 2935273 w 5747573"/>
              <a:gd name="connsiteY130"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150119 w 5747573"/>
              <a:gd name="connsiteY59" fmla="*/ 796834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301033 w 5747573"/>
              <a:gd name="connsiteY112" fmla="*/ 1254034 h 1384663"/>
              <a:gd name="connsiteX113" fmla="*/ 3431662 w 5747573"/>
              <a:gd name="connsiteY113" fmla="*/ 1201783 h 1384663"/>
              <a:gd name="connsiteX114" fmla="*/ 3457788 w 5747573"/>
              <a:gd name="connsiteY114" fmla="*/ 1162594 h 1384663"/>
              <a:gd name="connsiteX115" fmla="*/ 3536165 w 5747573"/>
              <a:gd name="connsiteY115" fmla="*/ 1084217 h 1384663"/>
              <a:gd name="connsiteX116" fmla="*/ 3601479 w 5747573"/>
              <a:gd name="connsiteY116" fmla="*/ 1031966 h 1384663"/>
              <a:gd name="connsiteX117" fmla="*/ 3614542 w 5747573"/>
              <a:gd name="connsiteY117" fmla="*/ 914400 h 1384663"/>
              <a:gd name="connsiteX118" fmla="*/ 3379800 w 5747573"/>
              <a:gd name="connsiteY118" fmla="*/ 862102 h 1384663"/>
              <a:gd name="connsiteX119" fmla="*/ 3379799 w 5747573"/>
              <a:gd name="connsiteY119" fmla="*/ 692295 h 1384663"/>
              <a:gd name="connsiteX120" fmla="*/ 2949001 w 5747573"/>
              <a:gd name="connsiteY120" fmla="*/ 574697 h 1384663"/>
              <a:gd name="connsiteX121" fmla="*/ 3653730 w 5747573"/>
              <a:gd name="connsiteY121" fmla="*/ 496389 h 1384663"/>
              <a:gd name="connsiteX122" fmla="*/ 3614542 w 5747573"/>
              <a:gd name="connsiteY122" fmla="*/ 457200 h 1384663"/>
              <a:gd name="connsiteX123" fmla="*/ 3496976 w 5747573"/>
              <a:gd name="connsiteY123" fmla="*/ 352697 h 1384663"/>
              <a:gd name="connsiteX124" fmla="*/ 3431662 w 5747573"/>
              <a:gd name="connsiteY124" fmla="*/ 261257 h 1384663"/>
              <a:gd name="connsiteX125" fmla="*/ 3392473 w 5747573"/>
              <a:gd name="connsiteY125" fmla="*/ 248194 h 1384663"/>
              <a:gd name="connsiteX126" fmla="*/ 3301033 w 5747573"/>
              <a:gd name="connsiteY126" fmla="*/ 195943 h 1384663"/>
              <a:gd name="connsiteX127" fmla="*/ 3250698 w 5747573"/>
              <a:gd name="connsiteY127" fmla="*/ 175669 h 1384663"/>
              <a:gd name="connsiteX128" fmla="*/ 3196530 w 5747573"/>
              <a:gd name="connsiteY128" fmla="*/ 156754 h 1384663"/>
              <a:gd name="connsiteX129" fmla="*/ 2945461 w 5747573"/>
              <a:gd name="connsiteY129" fmla="*/ 129755 h 1384663"/>
              <a:gd name="connsiteX130" fmla="*/ 2935273 w 5747573"/>
              <a:gd name="connsiteY130"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150119 w 5747573"/>
              <a:gd name="connsiteY59" fmla="*/ 796834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301033 w 5747573"/>
              <a:gd name="connsiteY112" fmla="*/ 1254034 h 1384663"/>
              <a:gd name="connsiteX113" fmla="*/ 3431662 w 5747573"/>
              <a:gd name="connsiteY113" fmla="*/ 1201783 h 1384663"/>
              <a:gd name="connsiteX114" fmla="*/ 3457788 w 5747573"/>
              <a:gd name="connsiteY114" fmla="*/ 1162594 h 1384663"/>
              <a:gd name="connsiteX115" fmla="*/ 3536165 w 5747573"/>
              <a:gd name="connsiteY115" fmla="*/ 1084217 h 1384663"/>
              <a:gd name="connsiteX116" fmla="*/ 3601479 w 5747573"/>
              <a:gd name="connsiteY116" fmla="*/ 1031966 h 1384663"/>
              <a:gd name="connsiteX117" fmla="*/ 3614542 w 5747573"/>
              <a:gd name="connsiteY117" fmla="*/ 914400 h 1384663"/>
              <a:gd name="connsiteX118" fmla="*/ 3379800 w 5747573"/>
              <a:gd name="connsiteY118" fmla="*/ 862102 h 1384663"/>
              <a:gd name="connsiteX119" fmla="*/ 3379799 w 5747573"/>
              <a:gd name="connsiteY119" fmla="*/ 692295 h 1384663"/>
              <a:gd name="connsiteX120" fmla="*/ 2949001 w 5747573"/>
              <a:gd name="connsiteY120" fmla="*/ 574697 h 1384663"/>
              <a:gd name="connsiteX121" fmla="*/ 3653730 w 5747573"/>
              <a:gd name="connsiteY121" fmla="*/ 496389 h 1384663"/>
              <a:gd name="connsiteX122" fmla="*/ 3614542 w 5747573"/>
              <a:gd name="connsiteY122" fmla="*/ 457200 h 1384663"/>
              <a:gd name="connsiteX123" fmla="*/ 3479332 w 5747573"/>
              <a:gd name="connsiteY123" fmla="*/ 316494 h 1384663"/>
              <a:gd name="connsiteX124" fmla="*/ 3431662 w 5747573"/>
              <a:gd name="connsiteY124" fmla="*/ 261257 h 1384663"/>
              <a:gd name="connsiteX125" fmla="*/ 3392473 w 5747573"/>
              <a:gd name="connsiteY125" fmla="*/ 248194 h 1384663"/>
              <a:gd name="connsiteX126" fmla="*/ 3301033 w 5747573"/>
              <a:gd name="connsiteY126" fmla="*/ 195943 h 1384663"/>
              <a:gd name="connsiteX127" fmla="*/ 3250698 w 5747573"/>
              <a:gd name="connsiteY127" fmla="*/ 175669 h 1384663"/>
              <a:gd name="connsiteX128" fmla="*/ 3196530 w 5747573"/>
              <a:gd name="connsiteY128" fmla="*/ 156754 h 1384663"/>
              <a:gd name="connsiteX129" fmla="*/ 2945461 w 5747573"/>
              <a:gd name="connsiteY129" fmla="*/ 129755 h 1384663"/>
              <a:gd name="connsiteX130" fmla="*/ 2935273 w 5747573"/>
              <a:gd name="connsiteY130"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150119 w 5747573"/>
              <a:gd name="connsiteY59" fmla="*/ 796834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301033 w 5747573"/>
              <a:gd name="connsiteY112" fmla="*/ 1254034 h 1384663"/>
              <a:gd name="connsiteX113" fmla="*/ 3431662 w 5747573"/>
              <a:gd name="connsiteY113" fmla="*/ 1201783 h 1384663"/>
              <a:gd name="connsiteX114" fmla="*/ 3457788 w 5747573"/>
              <a:gd name="connsiteY114" fmla="*/ 1162594 h 1384663"/>
              <a:gd name="connsiteX115" fmla="*/ 3536165 w 5747573"/>
              <a:gd name="connsiteY115" fmla="*/ 1084217 h 1384663"/>
              <a:gd name="connsiteX116" fmla="*/ 3601479 w 5747573"/>
              <a:gd name="connsiteY116" fmla="*/ 1031966 h 1384663"/>
              <a:gd name="connsiteX117" fmla="*/ 3614542 w 5747573"/>
              <a:gd name="connsiteY117" fmla="*/ 914400 h 1384663"/>
              <a:gd name="connsiteX118" fmla="*/ 3379800 w 5747573"/>
              <a:gd name="connsiteY118" fmla="*/ 862102 h 1384663"/>
              <a:gd name="connsiteX119" fmla="*/ 3379799 w 5747573"/>
              <a:gd name="connsiteY119" fmla="*/ 692295 h 1384663"/>
              <a:gd name="connsiteX120" fmla="*/ 2949001 w 5747573"/>
              <a:gd name="connsiteY120" fmla="*/ 574697 h 1384663"/>
              <a:gd name="connsiteX121" fmla="*/ 3653730 w 5747573"/>
              <a:gd name="connsiteY121" fmla="*/ 496389 h 1384663"/>
              <a:gd name="connsiteX122" fmla="*/ 3614542 w 5747573"/>
              <a:gd name="connsiteY122" fmla="*/ 457200 h 1384663"/>
              <a:gd name="connsiteX123" fmla="*/ 3479332 w 5747573"/>
              <a:gd name="connsiteY123" fmla="*/ 316494 h 1384663"/>
              <a:gd name="connsiteX124" fmla="*/ 3431662 w 5747573"/>
              <a:gd name="connsiteY124" fmla="*/ 261257 h 1384663"/>
              <a:gd name="connsiteX125" fmla="*/ 3392473 w 5747573"/>
              <a:gd name="connsiteY125" fmla="*/ 248194 h 1384663"/>
              <a:gd name="connsiteX126" fmla="*/ 3301033 w 5747573"/>
              <a:gd name="connsiteY126" fmla="*/ 195943 h 1384663"/>
              <a:gd name="connsiteX127" fmla="*/ 3250698 w 5747573"/>
              <a:gd name="connsiteY127" fmla="*/ 175669 h 1384663"/>
              <a:gd name="connsiteX128" fmla="*/ 3196530 w 5747573"/>
              <a:gd name="connsiteY128" fmla="*/ 156754 h 1384663"/>
              <a:gd name="connsiteX129" fmla="*/ 2945461 w 5747573"/>
              <a:gd name="connsiteY129" fmla="*/ 129755 h 1384663"/>
              <a:gd name="connsiteX130" fmla="*/ 2935273 w 5747573"/>
              <a:gd name="connsiteY130"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150119 w 5747573"/>
              <a:gd name="connsiteY59" fmla="*/ 796834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301033 w 5747573"/>
              <a:gd name="connsiteY112" fmla="*/ 1254034 h 1384663"/>
              <a:gd name="connsiteX113" fmla="*/ 3431662 w 5747573"/>
              <a:gd name="connsiteY113" fmla="*/ 1201783 h 1384663"/>
              <a:gd name="connsiteX114" fmla="*/ 3457788 w 5747573"/>
              <a:gd name="connsiteY114" fmla="*/ 1162594 h 1384663"/>
              <a:gd name="connsiteX115" fmla="*/ 3536165 w 5747573"/>
              <a:gd name="connsiteY115" fmla="*/ 1084217 h 1384663"/>
              <a:gd name="connsiteX116" fmla="*/ 3601479 w 5747573"/>
              <a:gd name="connsiteY116" fmla="*/ 1031966 h 1384663"/>
              <a:gd name="connsiteX117" fmla="*/ 3614542 w 5747573"/>
              <a:gd name="connsiteY117" fmla="*/ 914400 h 1384663"/>
              <a:gd name="connsiteX118" fmla="*/ 3379800 w 5747573"/>
              <a:gd name="connsiteY118" fmla="*/ 862102 h 1384663"/>
              <a:gd name="connsiteX119" fmla="*/ 3379799 w 5747573"/>
              <a:gd name="connsiteY119" fmla="*/ 692295 h 1384663"/>
              <a:gd name="connsiteX120" fmla="*/ 2949001 w 5747573"/>
              <a:gd name="connsiteY120" fmla="*/ 574697 h 1384663"/>
              <a:gd name="connsiteX121" fmla="*/ 3653730 w 5747573"/>
              <a:gd name="connsiteY121" fmla="*/ 496389 h 1384663"/>
              <a:gd name="connsiteX122" fmla="*/ 3614542 w 5747573"/>
              <a:gd name="connsiteY122" fmla="*/ 457200 h 1384663"/>
              <a:gd name="connsiteX123" fmla="*/ 3479332 w 5747573"/>
              <a:gd name="connsiteY123" fmla="*/ 316494 h 1384663"/>
              <a:gd name="connsiteX124" fmla="*/ 3431662 w 5747573"/>
              <a:gd name="connsiteY124" fmla="*/ 261257 h 1384663"/>
              <a:gd name="connsiteX125" fmla="*/ 3392473 w 5747573"/>
              <a:gd name="connsiteY125" fmla="*/ 248194 h 1384663"/>
              <a:gd name="connsiteX126" fmla="*/ 3355548 w 5747573"/>
              <a:gd name="connsiteY126" fmla="*/ 224123 h 1384663"/>
              <a:gd name="connsiteX127" fmla="*/ 3301033 w 5747573"/>
              <a:gd name="connsiteY127" fmla="*/ 195943 h 1384663"/>
              <a:gd name="connsiteX128" fmla="*/ 3250698 w 5747573"/>
              <a:gd name="connsiteY128" fmla="*/ 175669 h 1384663"/>
              <a:gd name="connsiteX129" fmla="*/ 3196530 w 5747573"/>
              <a:gd name="connsiteY129" fmla="*/ 156754 h 1384663"/>
              <a:gd name="connsiteX130" fmla="*/ 2945461 w 5747573"/>
              <a:gd name="connsiteY130" fmla="*/ 129755 h 1384663"/>
              <a:gd name="connsiteX131" fmla="*/ 2935273 w 5747573"/>
              <a:gd name="connsiteY131"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150119 w 5747573"/>
              <a:gd name="connsiteY59" fmla="*/ 796834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301033 w 5747573"/>
              <a:gd name="connsiteY112" fmla="*/ 1254034 h 1384663"/>
              <a:gd name="connsiteX113" fmla="*/ 3431662 w 5747573"/>
              <a:gd name="connsiteY113" fmla="*/ 1201783 h 1384663"/>
              <a:gd name="connsiteX114" fmla="*/ 3457788 w 5747573"/>
              <a:gd name="connsiteY114" fmla="*/ 1162594 h 1384663"/>
              <a:gd name="connsiteX115" fmla="*/ 3536165 w 5747573"/>
              <a:gd name="connsiteY115" fmla="*/ 1084217 h 1384663"/>
              <a:gd name="connsiteX116" fmla="*/ 3601479 w 5747573"/>
              <a:gd name="connsiteY116" fmla="*/ 1031966 h 1384663"/>
              <a:gd name="connsiteX117" fmla="*/ 3614542 w 5747573"/>
              <a:gd name="connsiteY117" fmla="*/ 914400 h 1384663"/>
              <a:gd name="connsiteX118" fmla="*/ 3379800 w 5747573"/>
              <a:gd name="connsiteY118" fmla="*/ 862102 h 1384663"/>
              <a:gd name="connsiteX119" fmla="*/ 3379799 w 5747573"/>
              <a:gd name="connsiteY119" fmla="*/ 692295 h 1384663"/>
              <a:gd name="connsiteX120" fmla="*/ 2865953 w 5747573"/>
              <a:gd name="connsiteY120" fmla="*/ 560330 h 1384663"/>
              <a:gd name="connsiteX121" fmla="*/ 3653730 w 5747573"/>
              <a:gd name="connsiteY121" fmla="*/ 496389 h 1384663"/>
              <a:gd name="connsiteX122" fmla="*/ 3614542 w 5747573"/>
              <a:gd name="connsiteY122" fmla="*/ 457200 h 1384663"/>
              <a:gd name="connsiteX123" fmla="*/ 3479332 w 5747573"/>
              <a:gd name="connsiteY123" fmla="*/ 316494 h 1384663"/>
              <a:gd name="connsiteX124" fmla="*/ 3431662 w 5747573"/>
              <a:gd name="connsiteY124" fmla="*/ 261257 h 1384663"/>
              <a:gd name="connsiteX125" fmla="*/ 3392473 w 5747573"/>
              <a:gd name="connsiteY125" fmla="*/ 248194 h 1384663"/>
              <a:gd name="connsiteX126" fmla="*/ 3355548 w 5747573"/>
              <a:gd name="connsiteY126" fmla="*/ 224123 h 1384663"/>
              <a:gd name="connsiteX127" fmla="*/ 3301033 w 5747573"/>
              <a:gd name="connsiteY127" fmla="*/ 195943 h 1384663"/>
              <a:gd name="connsiteX128" fmla="*/ 3250698 w 5747573"/>
              <a:gd name="connsiteY128" fmla="*/ 175669 h 1384663"/>
              <a:gd name="connsiteX129" fmla="*/ 3196530 w 5747573"/>
              <a:gd name="connsiteY129" fmla="*/ 156754 h 1384663"/>
              <a:gd name="connsiteX130" fmla="*/ 2945461 w 5747573"/>
              <a:gd name="connsiteY130" fmla="*/ 129755 h 1384663"/>
              <a:gd name="connsiteX131" fmla="*/ 2935273 w 5747573"/>
              <a:gd name="connsiteY131"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150119 w 5747573"/>
              <a:gd name="connsiteY59" fmla="*/ 796834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301033 w 5747573"/>
              <a:gd name="connsiteY112" fmla="*/ 1254034 h 1384663"/>
              <a:gd name="connsiteX113" fmla="*/ 3431662 w 5747573"/>
              <a:gd name="connsiteY113" fmla="*/ 1201783 h 1384663"/>
              <a:gd name="connsiteX114" fmla="*/ 3457788 w 5747573"/>
              <a:gd name="connsiteY114" fmla="*/ 1162594 h 1384663"/>
              <a:gd name="connsiteX115" fmla="*/ 3536165 w 5747573"/>
              <a:gd name="connsiteY115" fmla="*/ 1084217 h 1384663"/>
              <a:gd name="connsiteX116" fmla="*/ 3601479 w 5747573"/>
              <a:gd name="connsiteY116" fmla="*/ 1031966 h 1384663"/>
              <a:gd name="connsiteX117" fmla="*/ 3614542 w 5747573"/>
              <a:gd name="connsiteY117" fmla="*/ 914400 h 1384663"/>
              <a:gd name="connsiteX118" fmla="*/ 3379800 w 5747573"/>
              <a:gd name="connsiteY118" fmla="*/ 862102 h 1384663"/>
              <a:gd name="connsiteX119" fmla="*/ 3379799 w 5747573"/>
              <a:gd name="connsiteY119" fmla="*/ 692295 h 1384663"/>
              <a:gd name="connsiteX120" fmla="*/ 2865953 w 5747573"/>
              <a:gd name="connsiteY120" fmla="*/ 560330 h 1384663"/>
              <a:gd name="connsiteX121" fmla="*/ 3653730 w 5747573"/>
              <a:gd name="connsiteY121" fmla="*/ 496389 h 1384663"/>
              <a:gd name="connsiteX122" fmla="*/ 3614542 w 5747573"/>
              <a:gd name="connsiteY122" fmla="*/ 457200 h 1384663"/>
              <a:gd name="connsiteX123" fmla="*/ 3479332 w 5747573"/>
              <a:gd name="connsiteY123" fmla="*/ 316494 h 1384663"/>
              <a:gd name="connsiteX124" fmla="*/ 3431662 w 5747573"/>
              <a:gd name="connsiteY124" fmla="*/ 261257 h 1384663"/>
              <a:gd name="connsiteX125" fmla="*/ 3392473 w 5747573"/>
              <a:gd name="connsiteY125" fmla="*/ 248194 h 1384663"/>
              <a:gd name="connsiteX126" fmla="*/ 3355548 w 5747573"/>
              <a:gd name="connsiteY126" fmla="*/ 224123 h 1384663"/>
              <a:gd name="connsiteX127" fmla="*/ 3301033 w 5747573"/>
              <a:gd name="connsiteY127" fmla="*/ 195943 h 1384663"/>
              <a:gd name="connsiteX128" fmla="*/ 3250698 w 5747573"/>
              <a:gd name="connsiteY128" fmla="*/ 175669 h 1384663"/>
              <a:gd name="connsiteX129" fmla="*/ 3196530 w 5747573"/>
              <a:gd name="connsiteY129" fmla="*/ 156754 h 1384663"/>
              <a:gd name="connsiteX130" fmla="*/ 2945461 w 5747573"/>
              <a:gd name="connsiteY130" fmla="*/ 129755 h 1384663"/>
              <a:gd name="connsiteX131" fmla="*/ 2935273 w 5747573"/>
              <a:gd name="connsiteY131"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150119 w 5747573"/>
              <a:gd name="connsiteY59" fmla="*/ 796834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301033 w 5747573"/>
              <a:gd name="connsiteY112" fmla="*/ 1254034 h 1384663"/>
              <a:gd name="connsiteX113" fmla="*/ 3431662 w 5747573"/>
              <a:gd name="connsiteY113" fmla="*/ 1201783 h 1384663"/>
              <a:gd name="connsiteX114" fmla="*/ 3457788 w 5747573"/>
              <a:gd name="connsiteY114" fmla="*/ 1162594 h 1384663"/>
              <a:gd name="connsiteX115" fmla="*/ 3536165 w 5747573"/>
              <a:gd name="connsiteY115" fmla="*/ 1084217 h 1384663"/>
              <a:gd name="connsiteX116" fmla="*/ 3601479 w 5747573"/>
              <a:gd name="connsiteY116" fmla="*/ 1031966 h 1384663"/>
              <a:gd name="connsiteX117" fmla="*/ 3614542 w 5747573"/>
              <a:gd name="connsiteY117" fmla="*/ 914400 h 1384663"/>
              <a:gd name="connsiteX118" fmla="*/ 3379800 w 5747573"/>
              <a:gd name="connsiteY118" fmla="*/ 862102 h 1384663"/>
              <a:gd name="connsiteX119" fmla="*/ 3518188 w 5747573"/>
              <a:gd name="connsiteY119" fmla="*/ 641663 h 1384663"/>
              <a:gd name="connsiteX120" fmla="*/ 2865953 w 5747573"/>
              <a:gd name="connsiteY120" fmla="*/ 560330 h 1384663"/>
              <a:gd name="connsiteX121" fmla="*/ 3653730 w 5747573"/>
              <a:gd name="connsiteY121" fmla="*/ 496389 h 1384663"/>
              <a:gd name="connsiteX122" fmla="*/ 3614542 w 5747573"/>
              <a:gd name="connsiteY122" fmla="*/ 457200 h 1384663"/>
              <a:gd name="connsiteX123" fmla="*/ 3479332 w 5747573"/>
              <a:gd name="connsiteY123" fmla="*/ 316494 h 1384663"/>
              <a:gd name="connsiteX124" fmla="*/ 3431662 w 5747573"/>
              <a:gd name="connsiteY124" fmla="*/ 261257 h 1384663"/>
              <a:gd name="connsiteX125" fmla="*/ 3392473 w 5747573"/>
              <a:gd name="connsiteY125" fmla="*/ 248194 h 1384663"/>
              <a:gd name="connsiteX126" fmla="*/ 3355548 w 5747573"/>
              <a:gd name="connsiteY126" fmla="*/ 224123 h 1384663"/>
              <a:gd name="connsiteX127" fmla="*/ 3301033 w 5747573"/>
              <a:gd name="connsiteY127" fmla="*/ 195943 h 1384663"/>
              <a:gd name="connsiteX128" fmla="*/ 3250698 w 5747573"/>
              <a:gd name="connsiteY128" fmla="*/ 175669 h 1384663"/>
              <a:gd name="connsiteX129" fmla="*/ 3196530 w 5747573"/>
              <a:gd name="connsiteY129" fmla="*/ 156754 h 1384663"/>
              <a:gd name="connsiteX130" fmla="*/ 2945461 w 5747573"/>
              <a:gd name="connsiteY130" fmla="*/ 129755 h 1384663"/>
              <a:gd name="connsiteX131" fmla="*/ 2935273 w 5747573"/>
              <a:gd name="connsiteY131"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301033 w 5747573"/>
              <a:gd name="connsiteY112" fmla="*/ 1254034 h 1384663"/>
              <a:gd name="connsiteX113" fmla="*/ 3431662 w 5747573"/>
              <a:gd name="connsiteY113" fmla="*/ 1201783 h 1384663"/>
              <a:gd name="connsiteX114" fmla="*/ 3457788 w 5747573"/>
              <a:gd name="connsiteY114" fmla="*/ 1162594 h 1384663"/>
              <a:gd name="connsiteX115" fmla="*/ 3536165 w 5747573"/>
              <a:gd name="connsiteY115" fmla="*/ 1084217 h 1384663"/>
              <a:gd name="connsiteX116" fmla="*/ 3601479 w 5747573"/>
              <a:gd name="connsiteY116" fmla="*/ 1031966 h 1384663"/>
              <a:gd name="connsiteX117" fmla="*/ 3614542 w 5747573"/>
              <a:gd name="connsiteY117" fmla="*/ 914400 h 1384663"/>
              <a:gd name="connsiteX118" fmla="*/ 3379800 w 5747573"/>
              <a:gd name="connsiteY118" fmla="*/ 862102 h 1384663"/>
              <a:gd name="connsiteX119" fmla="*/ 3518188 w 5747573"/>
              <a:gd name="connsiteY119" fmla="*/ 641663 h 1384663"/>
              <a:gd name="connsiteX120" fmla="*/ 2865953 w 5747573"/>
              <a:gd name="connsiteY120" fmla="*/ 560330 h 1384663"/>
              <a:gd name="connsiteX121" fmla="*/ 3653730 w 5747573"/>
              <a:gd name="connsiteY121" fmla="*/ 496389 h 1384663"/>
              <a:gd name="connsiteX122" fmla="*/ 3614542 w 5747573"/>
              <a:gd name="connsiteY122" fmla="*/ 457200 h 1384663"/>
              <a:gd name="connsiteX123" fmla="*/ 3479332 w 5747573"/>
              <a:gd name="connsiteY123" fmla="*/ 316494 h 1384663"/>
              <a:gd name="connsiteX124" fmla="*/ 3431662 w 5747573"/>
              <a:gd name="connsiteY124" fmla="*/ 261257 h 1384663"/>
              <a:gd name="connsiteX125" fmla="*/ 3392473 w 5747573"/>
              <a:gd name="connsiteY125" fmla="*/ 248194 h 1384663"/>
              <a:gd name="connsiteX126" fmla="*/ 3355548 w 5747573"/>
              <a:gd name="connsiteY126" fmla="*/ 224123 h 1384663"/>
              <a:gd name="connsiteX127" fmla="*/ 3301033 w 5747573"/>
              <a:gd name="connsiteY127" fmla="*/ 195943 h 1384663"/>
              <a:gd name="connsiteX128" fmla="*/ 3250698 w 5747573"/>
              <a:gd name="connsiteY128" fmla="*/ 175669 h 1384663"/>
              <a:gd name="connsiteX129" fmla="*/ 3196530 w 5747573"/>
              <a:gd name="connsiteY129" fmla="*/ 156754 h 1384663"/>
              <a:gd name="connsiteX130" fmla="*/ 2945461 w 5747573"/>
              <a:gd name="connsiteY130" fmla="*/ 129755 h 1384663"/>
              <a:gd name="connsiteX131" fmla="*/ 2935273 w 5747573"/>
              <a:gd name="connsiteY131"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301033 w 5747573"/>
              <a:gd name="connsiteY112" fmla="*/ 1254034 h 1384663"/>
              <a:gd name="connsiteX113" fmla="*/ 3431662 w 5747573"/>
              <a:gd name="connsiteY113" fmla="*/ 1201783 h 1384663"/>
              <a:gd name="connsiteX114" fmla="*/ 3457788 w 5747573"/>
              <a:gd name="connsiteY114" fmla="*/ 1162594 h 1384663"/>
              <a:gd name="connsiteX115" fmla="*/ 3536165 w 5747573"/>
              <a:gd name="connsiteY115" fmla="*/ 1084217 h 1384663"/>
              <a:gd name="connsiteX116" fmla="*/ 3601479 w 5747573"/>
              <a:gd name="connsiteY116" fmla="*/ 1031966 h 1384663"/>
              <a:gd name="connsiteX117" fmla="*/ 3614542 w 5747573"/>
              <a:gd name="connsiteY117" fmla="*/ 914400 h 1384663"/>
              <a:gd name="connsiteX118" fmla="*/ 3379800 w 5747573"/>
              <a:gd name="connsiteY118" fmla="*/ 862102 h 1384663"/>
              <a:gd name="connsiteX119" fmla="*/ 3518188 w 5747573"/>
              <a:gd name="connsiteY119" fmla="*/ 641663 h 1384663"/>
              <a:gd name="connsiteX120" fmla="*/ 2865953 w 5747573"/>
              <a:gd name="connsiteY120" fmla="*/ 560330 h 1384663"/>
              <a:gd name="connsiteX121" fmla="*/ 3653730 w 5747573"/>
              <a:gd name="connsiteY121" fmla="*/ 496389 h 1384663"/>
              <a:gd name="connsiteX122" fmla="*/ 3614542 w 5747573"/>
              <a:gd name="connsiteY122" fmla="*/ 457200 h 1384663"/>
              <a:gd name="connsiteX123" fmla="*/ 3479332 w 5747573"/>
              <a:gd name="connsiteY123" fmla="*/ 316494 h 1384663"/>
              <a:gd name="connsiteX124" fmla="*/ 3431662 w 5747573"/>
              <a:gd name="connsiteY124" fmla="*/ 261257 h 1384663"/>
              <a:gd name="connsiteX125" fmla="*/ 3392473 w 5747573"/>
              <a:gd name="connsiteY125" fmla="*/ 248194 h 1384663"/>
              <a:gd name="connsiteX126" fmla="*/ 3355548 w 5747573"/>
              <a:gd name="connsiteY126" fmla="*/ 224123 h 1384663"/>
              <a:gd name="connsiteX127" fmla="*/ 3301033 w 5747573"/>
              <a:gd name="connsiteY127" fmla="*/ 195943 h 1384663"/>
              <a:gd name="connsiteX128" fmla="*/ 3250698 w 5747573"/>
              <a:gd name="connsiteY128" fmla="*/ 175669 h 1384663"/>
              <a:gd name="connsiteX129" fmla="*/ 3196530 w 5747573"/>
              <a:gd name="connsiteY129" fmla="*/ 156754 h 1384663"/>
              <a:gd name="connsiteX130" fmla="*/ 2945461 w 5747573"/>
              <a:gd name="connsiteY130" fmla="*/ 129755 h 1384663"/>
              <a:gd name="connsiteX131" fmla="*/ 2935273 w 5747573"/>
              <a:gd name="connsiteY131"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301033 w 5747573"/>
              <a:gd name="connsiteY112" fmla="*/ 1254034 h 1384663"/>
              <a:gd name="connsiteX113" fmla="*/ 3384581 w 5747573"/>
              <a:gd name="connsiteY113" fmla="*/ 1225871 h 1384663"/>
              <a:gd name="connsiteX114" fmla="*/ 3431662 w 5747573"/>
              <a:gd name="connsiteY114" fmla="*/ 1201783 h 1384663"/>
              <a:gd name="connsiteX115" fmla="*/ 3457788 w 5747573"/>
              <a:gd name="connsiteY115" fmla="*/ 1162594 h 1384663"/>
              <a:gd name="connsiteX116" fmla="*/ 3536165 w 5747573"/>
              <a:gd name="connsiteY116" fmla="*/ 1084217 h 1384663"/>
              <a:gd name="connsiteX117" fmla="*/ 3601479 w 5747573"/>
              <a:gd name="connsiteY117" fmla="*/ 1031966 h 1384663"/>
              <a:gd name="connsiteX118" fmla="*/ 3614542 w 5747573"/>
              <a:gd name="connsiteY118" fmla="*/ 914400 h 1384663"/>
              <a:gd name="connsiteX119" fmla="*/ 3379800 w 5747573"/>
              <a:gd name="connsiteY119" fmla="*/ 862102 h 1384663"/>
              <a:gd name="connsiteX120" fmla="*/ 3518188 w 5747573"/>
              <a:gd name="connsiteY120" fmla="*/ 641663 h 1384663"/>
              <a:gd name="connsiteX121" fmla="*/ 2865953 w 5747573"/>
              <a:gd name="connsiteY121" fmla="*/ 560330 h 1384663"/>
              <a:gd name="connsiteX122" fmla="*/ 3653730 w 5747573"/>
              <a:gd name="connsiteY122" fmla="*/ 496389 h 1384663"/>
              <a:gd name="connsiteX123" fmla="*/ 3614542 w 5747573"/>
              <a:gd name="connsiteY123" fmla="*/ 457200 h 1384663"/>
              <a:gd name="connsiteX124" fmla="*/ 3479332 w 5747573"/>
              <a:gd name="connsiteY124" fmla="*/ 316494 h 1384663"/>
              <a:gd name="connsiteX125" fmla="*/ 3431662 w 5747573"/>
              <a:gd name="connsiteY125" fmla="*/ 261257 h 1384663"/>
              <a:gd name="connsiteX126" fmla="*/ 3392473 w 5747573"/>
              <a:gd name="connsiteY126" fmla="*/ 248194 h 1384663"/>
              <a:gd name="connsiteX127" fmla="*/ 3355548 w 5747573"/>
              <a:gd name="connsiteY127" fmla="*/ 224123 h 1384663"/>
              <a:gd name="connsiteX128" fmla="*/ 3301033 w 5747573"/>
              <a:gd name="connsiteY128" fmla="*/ 195943 h 1384663"/>
              <a:gd name="connsiteX129" fmla="*/ 3250698 w 5747573"/>
              <a:gd name="connsiteY129" fmla="*/ 175669 h 1384663"/>
              <a:gd name="connsiteX130" fmla="*/ 3196530 w 5747573"/>
              <a:gd name="connsiteY130" fmla="*/ 156754 h 1384663"/>
              <a:gd name="connsiteX131" fmla="*/ 2945461 w 5747573"/>
              <a:gd name="connsiteY131" fmla="*/ 129755 h 1384663"/>
              <a:gd name="connsiteX132" fmla="*/ 2935273 w 5747573"/>
              <a:gd name="connsiteY132"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264821 w 5747573"/>
              <a:gd name="connsiteY112" fmla="*/ 1287574 h 1384663"/>
              <a:gd name="connsiteX113" fmla="*/ 3301033 w 5747573"/>
              <a:gd name="connsiteY113" fmla="*/ 1254034 h 1384663"/>
              <a:gd name="connsiteX114" fmla="*/ 3384581 w 5747573"/>
              <a:gd name="connsiteY114" fmla="*/ 1225871 h 1384663"/>
              <a:gd name="connsiteX115" fmla="*/ 3431662 w 5747573"/>
              <a:gd name="connsiteY115" fmla="*/ 1201783 h 1384663"/>
              <a:gd name="connsiteX116" fmla="*/ 3457788 w 5747573"/>
              <a:gd name="connsiteY116" fmla="*/ 1162594 h 1384663"/>
              <a:gd name="connsiteX117" fmla="*/ 3536165 w 5747573"/>
              <a:gd name="connsiteY117" fmla="*/ 1084217 h 1384663"/>
              <a:gd name="connsiteX118" fmla="*/ 3601479 w 5747573"/>
              <a:gd name="connsiteY118" fmla="*/ 1031966 h 1384663"/>
              <a:gd name="connsiteX119" fmla="*/ 3614542 w 5747573"/>
              <a:gd name="connsiteY119" fmla="*/ 914400 h 1384663"/>
              <a:gd name="connsiteX120" fmla="*/ 3379800 w 5747573"/>
              <a:gd name="connsiteY120" fmla="*/ 862102 h 1384663"/>
              <a:gd name="connsiteX121" fmla="*/ 3518188 w 5747573"/>
              <a:gd name="connsiteY121" fmla="*/ 641663 h 1384663"/>
              <a:gd name="connsiteX122" fmla="*/ 2865953 w 5747573"/>
              <a:gd name="connsiteY122" fmla="*/ 560330 h 1384663"/>
              <a:gd name="connsiteX123" fmla="*/ 3653730 w 5747573"/>
              <a:gd name="connsiteY123" fmla="*/ 496389 h 1384663"/>
              <a:gd name="connsiteX124" fmla="*/ 3614542 w 5747573"/>
              <a:gd name="connsiteY124" fmla="*/ 457200 h 1384663"/>
              <a:gd name="connsiteX125" fmla="*/ 3479332 w 5747573"/>
              <a:gd name="connsiteY125" fmla="*/ 316494 h 1384663"/>
              <a:gd name="connsiteX126" fmla="*/ 3431662 w 5747573"/>
              <a:gd name="connsiteY126" fmla="*/ 261257 h 1384663"/>
              <a:gd name="connsiteX127" fmla="*/ 3392473 w 5747573"/>
              <a:gd name="connsiteY127" fmla="*/ 248194 h 1384663"/>
              <a:gd name="connsiteX128" fmla="*/ 3355548 w 5747573"/>
              <a:gd name="connsiteY128" fmla="*/ 224123 h 1384663"/>
              <a:gd name="connsiteX129" fmla="*/ 3301033 w 5747573"/>
              <a:gd name="connsiteY129" fmla="*/ 195943 h 1384663"/>
              <a:gd name="connsiteX130" fmla="*/ 3250698 w 5747573"/>
              <a:gd name="connsiteY130" fmla="*/ 175669 h 1384663"/>
              <a:gd name="connsiteX131" fmla="*/ 3196530 w 5747573"/>
              <a:gd name="connsiteY131" fmla="*/ 156754 h 1384663"/>
              <a:gd name="connsiteX132" fmla="*/ 2945461 w 5747573"/>
              <a:gd name="connsiteY132" fmla="*/ 129755 h 1384663"/>
              <a:gd name="connsiteX133" fmla="*/ 2935273 w 5747573"/>
              <a:gd name="connsiteY133"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264821 w 5747573"/>
              <a:gd name="connsiteY112" fmla="*/ 1287574 h 1384663"/>
              <a:gd name="connsiteX113" fmla="*/ 3323280 w 5747573"/>
              <a:gd name="connsiteY113" fmla="*/ 1257992 h 1384663"/>
              <a:gd name="connsiteX114" fmla="*/ 3384581 w 5747573"/>
              <a:gd name="connsiteY114" fmla="*/ 1225871 h 1384663"/>
              <a:gd name="connsiteX115" fmla="*/ 3431662 w 5747573"/>
              <a:gd name="connsiteY115" fmla="*/ 1201783 h 1384663"/>
              <a:gd name="connsiteX116" fmla="*/ 3457788 w 5747573"/>
              <a:gd name="connsiteY116" fmla="*/ 1162594 h 1384663"/>
              <a:gd name="connsiteX117" fmla="*/ 3536165 w 5747573"/>
              <a:gd name="connsiteY117" fmla="*/ 1084217 h 1384663"/>
              <a:gd name="connsiteX118" fmla="*/ 3601479 w 5747573"/>
              <a:gd name="connsiteY118" fmla="*/ 1031966 h 1384663"/>
              <a:gd name="connsiteX119" fmla="*/ 3614542 w 5747573"/>
              <a:gd name="connsiteY119" fmla="*/ 914400 h 1384663"/>
              <a:gd name="connsiteX120" fmla="*/ 3379800 w 5747573"/>
              <a:gd name="connsiteY120" fmla="*/ 862102 h 1384663"/>
              <a:gd name="connsiteX121" fmla="*/ 3518188 w 5747573"/>
              <a:gd name="connsiteY121" fmla="*/ 641663 h 1384663"/>
              <a:gd name="connsiteX122" fmla="*/ 2865953 w 5747573"/>
              <a:gd name="connsiteY122" fmla="*/ 560330 h 1384663"/>
              <a:gd name="connsiteX123" fmla="*/ 3653730 w 5747573"/>
              <a:gd name="connsiteY123" fmla="*/ 496389 h 1384663"/>
              <a:gd name="connsiteX124" fmla="*/ 3614542 w 5747573"/>
              <a:gd name="connsiteY124" fmla="*/ 457200 h 1384663"/>
              <a:gd name="connsiteX125" fmla="*/ 3479332 w 5747573"/>
              <a:gd name="connsiteY125" fmla="*/ 316494 h 1384663"/>
              <a:gd name="connsiteX126" fmla="*/ 3431662 w 5747573"/>
              <a:gd name="connsiteY126" fmla="*/ 261257 h 1384663"/>
              <a:gd name="connsiteX127" fmla="*/ 3392473 w 5747573"/>
              <a:gd name="connsiteY127" fmla="*/ 248194 h 1384663"/>
              <a:gd name="connsiteX128" fmla="*/ 3355548 w 5747573"/>
              <a:gd name="connsiteY128" fmla="*/ 224123 h 1384663"/>
              <a:gd name="connsiteX129" fmla="*/ 3301033 w 5747573"/>
              <a:gd name="connsiteY129" fmla="*/ 195943 h 1384663"/>
              <a:gd name="connsiteX130" fmla="*/ 3250698 w 5747573"/>
              <a:gd name="connsiteY130" fmla="*/ 175669 h 1384663"/>
              <a:gd name="connsiteX131" fmla="*/ 3196530 w 5747573"/>
              <a:gd name="connsiteY131" fmla="*/ 156754 h 1384663"/>
              <a:gd name="connsiteX132" fmla="*/ 2945461 w 5747573"/>
              <a:gd name="connsiteY132" fmla="*/ 129755 h 1384663"/>
              <a:gd name="connsiteX133" fmla="*/ 2935273 w 5747573"/>
              <a:gd name="connsiteY133"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264821 w 5747573"/>
              <a:gd name="connsiteY112" fmla="*/ 1287574 h 1384663"/>
              <a:gd name="connsiteX113" fmla="*/ 3323280 w 5747573"/>
              <a:gd name="connsiteY113" fmla="*/ 1257992 h 1384663"/>
              <a:gd name="connsiteX114" fmla="*/ 3384581 w 5747573"/>
              <a:gd name="connsiteY114" fmla="*/ 1225871 h 1384663"/>
              <a:gd name="connsiteX115" fmla="*/ 3431662 w 5747573"/>
              <a:gd name="connsiteY115" fmla="*/ 1201783 h 1384663"/>
              <a:gd name="connsiteX116" fmla="*/ 3457788 w 5747573"/>
              <a:gd name="connsiteY116" fmla="*/ 1162594 h 1384663"/>
              <a:gd name="connsiteX117" fmla="*/ 3536165 w 5747573"/>
              <a:gd name="connsiteY117" fmla="*/ 1084217 h 1384663"/>
              <a:gd name="connsiteX118" fmla="*/ 3573294 w 5747573"/>
              <a:gd name="connsiteY118" fmla="*/ 1058914 h 1384663"/>
              <a:gd name="connsiteX119" fmla="*/ 3601479 w 5747573"/>
              <a:gd name="connsiteY119" fmla="*/ 1031966 h 1384663"/>
              <a:gd name="connsiteX120" fmla="*/ 3614542 w 5747573"/>
              <a:gd name="connsiteY120" fmla="*/ 914400 h 1384663"/>
              <a:gd name="connsiteX121" fmla="*/ 3379800 w 5747573"/>
              <a:gd name="connsiteY121" fmla="*/ 862102 h 1384663"/>
              <a:gd name="connsiteX122" fmla="*/ 3518188 w 5747573"/>
              <a:gd name="connsiteY122" fmla="*/ 641663 h 1384663"/>
              <a:gd name="connsiteX123" fmla="*/ 2865953 w 5747573"/>
              <a:gd name="connsiteY123" fmla="*/ 560330 h 1384663"/>
              <a:gd name="connsiteX124" fmla="*/ 3653730 w 5747573"/>
              <a:gd name="connsiteY124" fmla="*/ 496389 h 1384663"/>
              <a:gd name="connsiteX125" fmla="*/ 3614542 w 5747573"/>
              <a:gd name="connsiteY125" fmla="*/ 457200 h 1384663"/>
              <a:gd name="connsiteX126" fmla="*/ 3479332 w 5747573"/>
              <a:gd name="connsiteY126" fmla="*/ 316494 h 1384663"/>
              <a:gd name="connsiteX127" fmla="*/ 3431662 w 5747573"/>
              <a:gd name="connsiteY127" fmla="*/ 261257 h 1384663"/>
              <a:gd name="connsiteX128" fmla="*/ 3392473 w 5747573"/>
              <a:gd name="connsiteY128" fmla="*/ 248194 h 1384663"/>
              <a:gd name="connsiteX129" fmla="*/ 3355548 w 5747573"/>
              <a:gd name="connsiteY129" fmla="*/ 224123 h 1384663"/>
              <a:gd name="connsiteX130" fmla="*/ 3301033 w 5747573"/>
              <a:gd name="connsiteY130" fmla="*/ 195943 h 1384663"/>
              <a:gd name="connsiteX131" fmla="*/ 3250698 w 5747573"/>
              <a:gd name="connsiteY131" fmla="*/ 175669 h 1384663"/>
              <a:gd name="connsiteX132" fmla="*/ 3196530 w 5747573"/>
              <a:gd name="connsiteY132" fmla="*/ 156754 h 1384663"/>
              <a:gd name="connsiteX133" fmla="*/ 2945461 w 5747573"/>
              <a:gd name="connsiteY133" fmla="*/ 129755 h 1384663"/>
              <a:gd name="connsiteX134" fmla="*/ 2935273 w 5747573"/>
              <a:gd name="connsiteY134"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264821 w 5747573"/>
              <a:gd name="connsiteY112" fmla="*/ 1287574 h 1384663"/>
              <a:gd name="connsiteX113" fmla="*/ 3323280 w 5747573"/>
              <a:gd name="connsiteY113" fmla="*/ 1257992 h 1384663"/>
              <a:gd name="connsiteX114" fmla="*/ 3384581 w 5747573"/>
              <a:gd name="connsiteY114" fmla="*/ 1225871 h 1384663"/>
              <a:gd name="connsiteX115" fmla="*/ 3431662 w 5747573"/>
              <a:gd name="connsiteY115" fmla="*/ 1201783 h 1384663"/>
              <a:gd name="connsiteX116" fmla="*/ 3457788 w 5747573"/>
              <a:gd name="connsiteY116" fmla="*/ 1162594 h 1384663"/>
              <a:gd name="connsiteX117" fmla="*/ 3536165 w 5747573"/>
              <a:gd name="connsiteY117" fmla="*/ 1084217 h 1384663"/>
              <a:gd name="connsiteX118" fmla="*/ 3573294 w 5747573"/>
              <a:gd name="connsiteY118" fmla="*/ 1058914 h 1384663"/>
              <a:gd name="connsiteX119" fmla="*/ 3602327 w 5747573"/>
              <a:gd name="connsiteY119" fmla="*/ 1018988 h 1384663"/>
              <a:gd name="connsiteX120" fmla="*/ 3601479 w 5747573"/>
              <a:gd name="connsiteY120" fmla="*/ 1031966 h 1384663"/>
              <a:gd name="connsiteX121" fmla="*/ 3614542 w 5747573"/>
              <a:gd name="connsiteY121" fmla="*/ 914400 h 1384663"/>
              <a:gd name="connsiteX122" fmla="*/ 3379800 w 5747573"/>
              <a:gd name="connsiteY122" fmla="*/ 862102 h 1384663"/>
              <a:gd name="connsiteX123" fmla="*/ 3518188 w 5747573"/>
              <a:gd name="connsiteY123" fmla="*/ 641663 h 1384663"/>
              <a:gd name="connsiteX124" fmla="*/ 2865953 w 5747573"/>
              <a:gd name="connsiteY124" fmla="*/ 560330 h 1384663"/>
              <a:gd name="connsiteX125" fmla="*/ 3653730 w 5747573"/>
              <a:gd name="connsiteY125" fmla="*/ 496389 h 1384663"/>
              <a:gd name="connsiteX126" fmla="*/ 3614542 w 5747573"/>
              <a:gd name="connsiteY126" fmla="*/ 457200 h 1384663"/>
              <a:gd name="connsiteX127" fmla="*/ 3479332 w 5747573"/>
              <a:gd name="connsiteY127" fmla="*/ 316494 h 1384663"/>
              <a:gd name="connsiteX128" fmla="*/ 3431662 w 5747573"/>
              <a:gd name="connsiteY128" fmla="*/ 261257 h 1384663"/>
              <a:gd name="connsiteX129" fmla="*/ 3392473 w 5747573"/>
              <a:gd name="connsiteY129" fmla="*/ 248194 h 1384663"/>
              <a:gd name="connsiteX130" fmla="*/ 3355548 w 5747573"/>
              <a:gd name="connsiteY130" fmla="*/ 224123 h 1384663"/>
              <a:gd name="connsiteX131" fmla="*/ 3301033 w 5747573"/>
              <a:gd name="connsiteY131" fmla="*/ 195943 h 1384663"/>
              <a:gd name="connsiteX132" fmla="*/ 3250698 w 5747573"/>
              <a:gd name="connsiteY132" fmla="*/ 175669 h 1384663"/>
              <a:gd name="connsiteX133" fmla="*/ 3196530 w 5747573"/>
              <a:gd name="connsiteY133" fmla="*/ 156754 h 1384663"/>
              <a:gd name="connsiteX134" fmla="*/ 2945461 w 5747573"/>
              <a:gd name="connsiteY134" fmla="*/ 129755 h 1384663"/>
              <a:gd name="connsiteX135" fmla="*/ 2935273 w 5747573"/>
              <a:gd name="connsiteY135"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264821 w 5747573"/>
              <a:gd name="connsiteY112" fmla="*/ 1287574 h 1384663"/>
              <a:gd name="connsiteX113" fmla="*/ 3323280 w 5747573"/>
              <a:gd name="connsiteY113" fmla="*/ 1257992 h 1384663"/>
              <a:gd name="connsiteX114" fmla="*/ 3384581 w 5747573"/>
              <a:gd name="connsiteY114" fmla="*/ 1225871 h 1384663"/>
              <a:gd name="connsiteX115" fmla="*/ 3431662 w 5747573"/>
              <a:gd name="connsiteY115" fmla="*/ 1201783 h 1384663"/>
              <a:gd name="connsiteX116" fmla="*/ 3457788 w 5747573"/>
              <a:gd name="connsiteY116" fmla="*/ 1162594 h 1384663"/>
              <a:gd name="connsiteX117" fmla="*/ 3522486 w 5747573"/>
              <a:gd name="connsiteY117" fmla="*/ 1106097 h 1384663"/>
              <a:gd name="connsiteX118" fmla="*/ 3536165 w 5747573"/>
              <a:gd name="connsiteY118" fmla="*/ 1084217 h 1384663"/>
              <a:gd name="connsiteX119" fmla="*/ 3573294 w 5747573"/>
              <a:gd name="connsiteY119" fmla="*/ 1058914 h 1384663"/>
              <a:gd name="connsiteX120" fmla="*/ 3602327 w 5747573"/>
              <a:gd name="connsiteY120" fmla="*/ 1018988 h 1384663"/>
              <a:gd name="connsiteX121" fmla="*/ 3601479 w 5747573"/>
              <a:gd name="connsiteY121" fmla="*/ 1031966 h 1384663"/>
              <a:gd name="connsiteX122" fmla="*/ 3614542 w 5747573"/>
              <a:gd name="connsiteY122" fmla="*/ 914400 h 1384663"/>
              <a:gd name="connsiteX123" fmla="*/ 3379800 w 5747573"/>
              <a:gd name="connsiteY123" fmla="*/ 862102 h 1384663"/>
              <a:gd name="connsiteX124" fmla="*/ 3518188 w 5747573"/>
              <a:gd name="connsiteY124" fmla="*/ 641663 h 1384663"/>
              <a:gd name="connsiteX125" fmla="*/ 2865953 w 5747573"/>
              <a:gd name="connsiteY125" fmla="*/ 560330 h 1384663"/>
              <a:gd name="connsiteX126" fmla="*/ 3653730 w 5747573"/>
              <a:gd name="connsiteY126" fmla="*/ 496389 h 1384663"/>
              <a:gd name="connsiteX127" fmla="*/ 3614542 w 5747573"/>
              <a:gd name="connsiteY127" fmla="*/ 457200 h 1384663"/>
              <a:gd name="connsiteX128" fmla="*/ 3479332 w 5747573"/>
              <a:gd name="connsiteY128" fmla="*/ 316494 h 1384663"/>
              <a:gd name="connsiteX129" fmla="*/ 3431662 w 5747573"/>
              <a:gd name="connsiteY129" fmla="*/ 261257 h 1384663"/>
              <a:gd name="connsiteX130" fmla="*/ 3392473 w 5747573"/>
              <a:gd name="connsiteY130" fmla="*/ 248194 h 1384663"/>
              <a:gd name="connsiteX131" fmla="*/ 3355548 w 5747573"/>
              <a:gd name="connsiteY131" fmla="*/ 224123 h 1384663"/>
              <a:gd name="connsiteX132" fmla="*/ 3301033 w 5747573"/>
              <a:gd name="connsiteY132" fmla="*/ 195943 h 1384663"/>
              <a:gd name="connsiteX133" fmla="*/ 3250698 w 5747573"/>
              <a:gd name="connsiteY133" fmla="*/ 175669 h 1384663"/>
              <a:gd name="connsiteX134" fmla="*/ 3196530 w 5747573"/>
              <a:gd name="connsiteY134" fmla="*/ 156754 h 1384663"/>
              <a:gd name="connsiteX135" fmla="*/ 2945461 w 5747573"/>
              <a:gd name="connsiteY135" fmla="*/ 129755 h 1384663"/>
              <a:gd name="connsiteX136" fmla="*/ 2935273 w 5747573"/>
              <a:gd name="connsiteY136"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264821 w 5747573"/>
              <a:gd name="connsiteY112" fmla="*/ 1287574 h 1384663"/>
              <a:gd name="connsiteX113" fmla="*/ 3323280 w 5747573"/>
              <a:gd name="connsiteY113" fmla="*/ 1257992 h 1384663"/>
              <a:gd name="connsiteX114" fmla="*/ 3384581 w 5747573"/>
              <a:gd name="connsiteY114" fmla="*/ 1225871 h 1384663"/>
              <a:gd name="connsiteX115" fmla="*/ 3431662 w 5747573"/>
              <a:gd name="connsiteY115" fmla="*/ 1201783 h 1384663"/>
              <a:gd name="connsiteX116" fmla="*/ 3457788 w 5747573"/>
              <a:gd name="connsiteY116" fmla="*/ 1162594 h 1384663"/>
              <a:gd name="connsiteX117" fmla="*/ 3482567 w 5747573"/>
              <a:gd name="connsiteY117" fmla="*/ 1153280 h 1384663"/>
              <a:gd name="connsiteX118" fmla="*/ 3522486 w 5747573"/>
              <a:gd name="connsiteY118" fmla="*/ 1106097 h 1384663"/>
              <a:gd name="connsiteX119" fmla="*/ 3536165 w 5747573"/>
              <a:gd name="connsiteY119" fmla="*/ 1084217 h 1384663"/>
              <a:gd name="connsiteX120" fmla="*/ 3573294 w 5747573"/>
              <a:gd name="connsiteY120" fmla="*/ 1058914 h 1384663"/>
              <a:gd name="connsiteX121" fmla="*/ 3602327 w 5747573"/>
              <a:gd name="connsiteY121" fmla="*/ 1018988 h 1384663"/>
              <a:gd name="connsiteX122" fmla="*/ 3601479 w 5747573"/>
              <a:gd name="connsiteY122" fmla="*/ 1031966 h 1384663"/>
              <a:gd name="connsiteX123" fmla="*/ 3614542 w 5747573"/>
              <a:gd name="connsiteY123" fmla="*/ 914400 h 1384663"/>
              <a:gd name="connsiteX124" fmla="*/ 3379800 w 5747573"/>
              <a:gd name="connsiteY124" fmla="*/ 862102 h 1384663"/>
              <a:gd name="connsiteX125" fmla="*/ 3518188 w 5747573"/>
              <a:gd name="connsiteY125" fmla="*/ 641663 h 1384663"/>
              <a:gd name="connsiteX126" fmla="*/ 2865953 w 5747573"/>
              <a:gd name="connsiteY126" fmla="*/ 560330 h 1384663"/>
              <a:gd name="connsiteX127" fmla="*/ 3653730 w 5747573"/>
              <a:gd name="connsiteY127" fmla="*/ 496389 h 1384663"/>
              <a:gd name="connsiteX128" fmla="*/ 3614542 w 5747573"/>
              <a:gd name="connsiteY128" fmla="*/ 457200 h 1384663"/>
              <a:gd name="connsiteX129" fmla="*/ 3479332 w 5747573"/>
              <a:gd name="connsiteY129" fmla="*/ 316494 h 1384663"/>
              <a:gd name="connsiteX130" fmla="*/ 3431662 w 5747573"/>
              <a:gd name="connsiteY130" fmla="*/ 261257 h 1384663"/>
              <a:gd name="connsiteX131" fmla="*/ 3392473 w 5747573"/>
              <a:gd name="connsiteY131" fmla="*/ 248194 h 1384663"/>
              <a:gd name="connsiteX132" fmla="*/ 3355548 w 5747573"/>
              <a:gd name="connsiteY132" fmla="*/ 224123 h 1384663"/>
              <a:gd name="connsiteX133" fmla="*/ 3301033 w 5747573"/>
              <a:gd name="connsiteY133" fmla="*/ 195943 h 1384663"/>
              <a:gd name="connsiteX134" fmla="*/ 3250698 w 5747573"/>
              <a:gd name="connsiteY134" fmla="*/ 175669 h 1384663"/>
              <a:gd name="connsiteX135" fmla="*/ 3196530 w 5747573"/>
              <a:gd name="connsiteY135" fmla="*/ 156754 h 1384663"/>
              <a:gd name="connsiteX136" fmla="*/ 2945461 w 5747573"/>
              <a:gd name="connsiteY136" fmla="*/ 129755 h 1384663"/>
              <a:gd name="connsiteX137" fmla="*/ 2935273 w 5747573"/>
              <a:gd name="connsiteY137"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264821 w 5747573"/>
              <a:gd name="connsiteY112" fmla="*/ 1287574 h 1384663"/>
              <a:gd name="connsiteX113" fmla="*/ 3323280 w 5747573"/>
              <a:gd name="connsiteY113" fmla="*/ 1257992 h 1384663"/>
              <a:gd name="connsiteX114" fmla="*/ 3384581 w 5747573"/>
              <a:gd name="connsiteY114" fmla="*/ 1225871 h 1384663"/>
              <a:gd name="connsiteX115" fmla="*/ 3431662 w 5747573"/>
              <a:gd name="connsiteY115" fmla="*/ 1201783 h 1384663"/>
              <a:gd name="connsiteX116" fmla="*/ 3457788 w 5747573"/>
              <a:gd name="connsiteY116" fmla="*/ 1162594 h 1384663"/>
              <a:gd name="connsiteX117" fmla="*/ 3482567 w 5747573"/>
              <a:gd name="connsiteY117" fmla="*/ 1153280 h 1384663"/>
              <a:gd name="connsiteX118" fmla="*/ 3522486 w 5747573"/>
              <a:gd name="connsiteY118" fmla="*/ 1106097 h 1384663"/>
              <a:gd name="connsiteX119" fmla="*/ 3536165 w 5747573"/>
              <a:gd name="connsiteY119" fmla="*/ 1084217 h 1384663"/>
              <a:gd name="connsiteX120" fmla="*/ 3573294 w 5747573"/>
              <a:gd name="connsiteY120" fmla="*/ 1058914 h 1384663"/>
              <a:gd name="connsiteX121" fmla="*/ 3602327 w 5747573"/>
              <a:gd name="connsiteY121" fmla="*/ 1018988 h 1384663"/>
              <a:gd name="connsiteX122" fmla="*/ 3601479 w 5747573"/>
              <a:gd name="connsiteY122" fmla="*/ 1031966 h 1384663"/>
              <a:gd name="connsiteX123" fmla="*/ 3616843 w 5747573"/>
              <a:gd name="connsiteY123" fmla="*/ 939139 h 1384663"/>
              <a:gd name="connsiteX124" fmla="*/ 3614542 w 5747573"/>
              <a:gd name="connsiteY124" fmla="*/ 914400 h 1384663"/>
              <a:gd name="connsiteX125" fmla="*/ 3379800 w 5747573"/>
              <a:gd name="connsiteY125" fmla="*/ 862102 h 1384663"/>
              <a:gd name="connsiteX126" fmla="*/ 3518188 w 5747573"/>
              <a:gd name="connsiteY126" fmla="*/ 641663 h 1384663"/>
              <a:gd name="connsiteX127" fmla="*/ 2865953 w 5747573"/>
              <a:gd name="connsiteY127" fmla="*/ 560330 h 1384663"/>
              <a:gd name="connsiteX128" fmla="*/ 3653730 w 5747573"/>
              <a:gd name="connsiteY128" fmla="*/ 496389 h 1384663"/>
              <a:gd name="connsiteX129" fmla="*/ 3614542 w 5747573"/>
              <a:gd name="connsiteY129" fmla="*/ 457200 h 1384663"/>
              <a:gd name="connsiteX130" fmla="*/ 3479332 w 5747573"/>
              <a:gd name="connsiteY130" fmla="*/ 316494 h 1384663"/>
              <a:gd name="connsiteX131" fmla="*/ 3431662 w 5747573"/>
              <a:gd name="connsiteY131" fmla="*/ 261257 h 1384663"/>
              <a:gd name="connsiteX132" fmla="*/ 3392473 w 5747573"/>
              <a:gd name="connsiteY132" fmla="*/ 248194 h 1384663"/>
              <a:gd name="connsiteX133" fmla="*/ 3355548 w 5747573"/>
              <a:gd name="connsiteY133" fmla="*/ 224123 h 1384663"/>
              <a:gd name="connsiteX134" fmla="*/ 3301033 w 5747573"/>
              <a:gd name="connsiteY134" fmla="*/ 195943 h 1384663"/>
              <a:gd name="connsiteX135" fmla="*/ 3250698 w 5747573"/>
              <a:gd name="connsiteY135" fmla="*/ 175669 h 1384663"/>
              <a:gd name="connsiteX136" fmla="*/ 3196530 w 5747573"/>
              <a:gd name="connsiteY136" fmla="*/ 156754 h 1384663"/>
              <a:gd name="connsiteX137" fmla="*/ 2945461 w 5747573"/>
              <a:gd name="connsiteY137" fmla="*/ 129755 h 1384663"/>
              <a:gd name="connsiteX138" fmla="*/ 2935273 w 5747573"/>
              <a:gd name="connsiteY138"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264821 w 5747573"/>
              <a:gd name="connsiteY112" fmla="*/ 1287574 h 1384663"/>
              <a:gd name="connsiteX113" fmla="*/ 3323280 w 5747573"/>
              <a:gd name="connsiteY113" fmla="*/ 1257992 h 1384663"/>
              <a:gd name="connsiteX114" fmla="*/ 3384581 w 5747573"/>
              <a:gd name="connsiteY114" fmla="*/ 1225871 h 1384663"/>
              <a:gd name="connsiteX115" fmla="*/ 3431662 w 5747573"/>
              <a:gd name="connsiteY115" fmla="*/ 1201783 h 1384663"/>
              <a:gd name="connsiteX116" fmla="*/ 3457788 w 5747573"/>
              <a:gd name="connsiteY116" fmla="*/ 1162594 h 1384663"/>
              <a:gd name="connsiteX117" fmla="*/ 3482567 w 5747573"/>
              <a:gd name="connsiteY117" fmla="*/ 1153280 h 1384663"/>
              <a:gd name="connsiteX118" fmla="*/ 3522486 w 5747573"/>
              <a:gd name="connsiteY118" fmla="*/ 1106097 h 1384663"/>
              <a:gd name="connsiteX119" fmla="*/ 3536165 w 5747573"/>
              <a:gd name="connsiteY119" fmla="*/ 1084217 h 1384663"/>
              <a:gd name="connsiteX120" fmla="*/ 3573294 w 5747573"/>
              <a:gd name="connsiteY120" fmla="*/ 1058914 h 1384663"/>
              <a:gd name="connsiteX121" fmla="*/ 3602327 w 5747573"/>
              <a:gd name="connsiteY121" fmla="*/ 1018988 h 1384663"/>
              <a:gd name="connsiteX122" fmla="*/ 3591107 w 5747573"/>
              <a:gd name="connsiteY122" fmla="*/ 1014089 h 1384663"/>
              <a:gd name="connsiteX123" fmla="*/ 3616843 w 5747573"/>
              <a:gd name="connsiteY123" fmla="*/ 939139 h 1384663"/>
              <a:gd name="connsiteX124" fmla="*/ 3614542 w 5747573"/>
              <a:gd name="connsiteY124" fmla="*/ 914400 h 1384663"/>
              <a:gd name="connsiteX125" fmla="*/ 3379800 w 5747573"/>
              <a:gd name="connsiteY125" fmla="*/ 862102 h 1384663"/>
              <a:gd name="connsiteX126" fmla="*/ 3518188 w 5747573"/>
              <a:gd name="connsiteY126" fmla="*/ 641663 h 1384663"/>
              <a:gd name="connsiteX127" fmla="*/ 2865953 w 5747573"/>
              <a:gd name="connsiteY127" fmla="*/ 560330 h 1384663"/>
              <a:gd name="connsiteX128" fmla="*/ 3653730 w 5747573"/>
              <a:gd name="connsiteY128" fmla="*/ 496389 h 1384663"/>
              <a:gd name="connsiteX129" fmla="*/ 3614542 w 5747573"/>
              <a:gd name="connsiteY129" fmla="*/ 457200 h 1384663"/>
              <a:gd name="connsiteX130" fmla="*/ 3479332 w 5747573"/>
              <a:gd name="connsiteY130" fmla="*/ 316494 h 1384663"/>
              <a:gd name="connsiteX131" fmla="*/ 3431662 w 5747573"/>
              <a:gd name="connsiteY131" fmla="*/ 261257 h 1384663"/>
              <a:gd name="connsiteX132" fmla="*/ 3392473 w 5747573"/>
              <a:gd name="connsiteY132" fmla="*/ 248194 h 1384663"/>
              <a:gd name="connsiteX133" fmla="*/ 3355548 w 5747573"/>
              <a:gd name="connsiteY133" fmla="*/ 224123 h 1384663"/>
              <a:gd name="connsiteX134" fmla="*/ 3301033 w 5747573"/>
              <a:gd name="connsiteY134" fmla="*/ 195943 h 1384663"/>
              <a:gd name="connsiteX135" fmla="*/ 3250698 w 5747573"/>
              <a:gd name="connsiteY135" fmla="*/ 175669 h 1384663"/>
              <a:gd name="connsiteX136" fmla="*/ 3196530 w 5747573"/>
              <a:gd name="connsiteY136" fmla="*/ 156754 h 1384663"/>
              <a:gd name="connsiteX137" fmla="*/ 2945461 w 5747573"/>
              <a:gd name="connsiteY137" fmla="*/ 129755 h 1384663"/>
              <a:gd name="connsiteX138" fmla="*/ 2935273 w 5747573"/>
              <a:gd name="connsiteY138"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74462 w 5747573"/>
              <a:gd name="connsiteY109" fmla="*/ 1319349 h 1384663"/>
              <a:gd name="connsiteX110" fmla="*/ 3039776 w 5747573"/>
              <a:gd name="connsiteY110" fmla="*/ 1345474 h 1384663"/>
              <a:gd name="connsiteX111" fmla="*/ 3183468 w 5747573"/>
              <a:gd name="connsiteY111" fmla="*/ 1319349 h 1384663"/>
              <a:gd name="connsiteX112" fmla="*/ 3264821 w 5747573"/>
              <a:gd name="connsiteY112" fmla="*/ 1287574 h 1384663"/>
              <a:gd name="connsiteX113" fmla="*/ 3323280 w 5747573"/>
              <a:gd name="connsiteY113" fmla="*/ 1257992 h 1384663"/>
              <a:gd name="connsiteX114" fmla="*/ 3384581 w 5747573"/>
              <a:gd name="connsiteY114" fmla="*/ 1225871 h 1384663"/>
              <a:gd name="connsiteX115" fmla="*/ 3431662 w 5747573"/>
              <a:gd name="connsiteY115" fmla="*/ 1201783 h 1384663"/>
              <a:gd name="connsiteX116" fmla="*/ 3457788 w 5747573"/>
              <a:gd name="connsiteY116" fmla="*/ 1162594 h 1384663"/>
              <a:gd name="connsiteX117" fmla="*/ 3482567 w 5747573"/>
              <a:gd name="connsiteY117" fmla="*/ 1153280 h 1384663"/>
              <a:gd name="connsiteX118" fmla="*/ 3522486 w 5747573"/>
              <a:gd name="connsiteY118" fmla="*/ 1106097 h 1384663"/>
              <a:gd name="connsiteX119" fmla="*/ 3536165 w 5747573"/>
              <a:gd name="connsiteY119" fmla="*/ 1084217 h 1384663"/>
              <a:gd name="connsiteX120" fmla="*/ 3573806 w 5747573"/>
              <a:gd name="connsiteY120" fmla="*/ 1033785 h 1384663"/>
              <a:gd name="connsiteX121" fmla="*/ 3602327 w 5747573"/>
              <a:gd name="connsiteY121" fmla="*/ 1018988 h 1384663"/>
              <a:gd name="connsiteX122" fmla="*/ 3591107 w 5747573"/>
              <a:gd name="connsiteY122" fmla="*/ 1014089 h 1384663"/>
              <a:gd name="connsiteX123" fmla="*/ 3616843 w 5747573"/>
              <a:gd name="connsiteY123" fmla="*/ 939139 h 1384663"/>
              <a:gd name="connsiteX124" fmla="*/ 3614542 w 5747573"/>
              <a:gd name="connsiteY124" fmla="*/ 914400 h 1384663"/>
              <a:gd name="connsiteX125" fmla="*/ 3379800 w 5747573"/>
              <a:gd name="connsiteY125" fmla="*/ 862102 h 1384663"/>
              <a:gd name="connsiteX126" fmla="*/ 3518188 w 5747573"/>
              <a:gd name="connsiteY126" fmla="*/ 641663 h 1384663"/>
              <a:gd name="connsiteX127" fmla="*/ 2865953 w 5747573"/>
              <a:gd name="connsiteY127" fmla="*/ 560330 h 1384663"/>
              <a:gd name="connsiteX128" fmla="*/ 3653730 w 5747573"/>
              <a:gd name="connsiteY128" fmla="*/ 496389 h 1384663"/>
              <a:gd name="connsiteX129" fmla="*/ 3614542 w 5747573"/>
              <a:gd name="connsiteY129" fmla="*/ 457200 h 1384663"/>
              <a:gd name="connsiteX130" fmla="*/ 3479332 w 5747573"/>
              <a:gd name="connsiteY130" fmla="*/ 316494 h 1384663"/>
              <a:gd name="connsiteX131" fmla="*/ 3431662 w 5747573"/>
              <a:gd name="connsiteY131" fmla="*/ 261257 h 1384663"/>
              <a:gd name="connsiteX132" fmla="*/ 3392473 w 5747573"/>
              <a:gd name="connsiteY132" fmla="*/ 248194 h 1384663"/>
              <a:gd name="connsiteX133" fmla="*/ 3355548 w 5747573"/>
              <a:gd name="connsiteY133" fmla="*/ 224123 h 1384663"/>
              <a:gd name="connsiteX134" fmla="*/ 3301033 w 5747573"/>
              <a:gd name="connsiteY134" fmla="*/ 195943 h 1384663"/>
              <a:gd name="connsiteX135" fmla="*/ 3250698 w 5747573"/>
              <a:gd name="connsiteY135" fmla="*/ 175669 h 1384663"/>
              <a:gd name="connsiteX136" fmla="*/ 3196530 w 5747573"/>
              <a:gd name="connsiteY136" fmla="*/ 156754 h 1384663"/>
              <a:gd name="connsiteX137" fmla="*/ 2945461 w 5747573"/>
              <a:gd name="connsiteY137" fmla="*/ 129755 h 1384663"/>
              <a:gd name="connsiteX138" fmla="*/ 2935273 w 5747573"/>
              <a:gd name="connsiteY138"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52393 w 5747573"/>
              <a:gd name="connsiteY107" fmla="*/ 1267097 h 1384663"/>
              <a:gd name="connsiteX108" fmla="*/ 2843833 w 5747573"/>
              <a:gd name="connsiteY108" fmla="*/ 1306286 h 1384663"/>
              <a:gd name="connsiteX109" fmla="*/ 2964001 w 5747573"/>
              <a:gd name="connsiteY109" fmla="*/ 1337843 h 1384663"/>
              <a:gd name="connsiteX110" fmla="*/ 3039776 w 5747573"/>
              <a:gd name="connsiteY110" fmla="*/ 1345474 h 1384663"/>
              <a:gd name="connsiteX111" fmla="*/ 3183468 w 5747573"/>
              <a:gd name="connsiteY111" fmla="*/ 1319349 h 1384663"/>
              <a:gd name="connsiteX112" fmla="*/ 3264821 w 5747573"/>
              <a:gd name="connsiteY112" fmla="*/ 1287574 h 1384663"/>
              <a:gd name="connsiteX113" fmla="*/ 3323280 w 5747573"/>
              <a:gd name="connsiteY113" fmla="*/ 1257992 h 1384663"/>
              <a:gd name="connsiteX114" fmla="*/ 3384581 w 5747573"/>
              <a:gd name="connsiteY114" fmla="*/ 1225871 h 1384663"/>
              <a:gd name="connsiteX115" fmla="*/ 3431662 w 5747573"/>
              <a:gd name="connsiteY115" fmla="*/ 1201783 h 1384663"/>
              <a:gd name="connsiteX116" fmla="*/ 3457788 w 5747573"/>
              <a:gd name="connsiteY116" fmla="*/ 1162594 h 1384663"/>
              <a:gd name="connsiteX117" fmla="*/ 3482567 w 5747573"/>
              <a:gd name="connsiteY117" fmla="*/ 1153280 h 1384663"/>
              <a:gd name="connsiteX118" fmla="*/ 3522486 w 5747573"/>
              <a:gd name="connsiteY118" fmla="*/ 1106097 h 1384663"/>
              <a:gd name="connsiteX119" fmla="*/ 3536165 w 5747573"/>
              <a:gd name="connsiteY119" fmla="*/ 1084217 h 1384663"/>
              <a:gd name="connsiteX120" fmla="*/ 3573806 w 5747573"/>
              <a:gd name="connsiteY120" fmla="*/ 1033785 h 1384663"/>
              <a:gd name="connsiteX121" fmla="*/ 3602327 w 5747573"/>
              <a:gd name="connsiteY121" fmla="*/ 1018988 h 1384663"/>
              <a:gd name="connsiteX122" fmla="*/ 3591107 w 5747573"/>
              <a:gd name="connsiteY122" fmla="*/ 1014089 h 1384663"/>
              <a:gd name="connsiteX123" fmla="*/ 3616843 w 5747573"/>
              <a:gd name="connsiteY123" fmla="*/ 939139 h 1384663"/>
              <a:gd name="connsiteX124" fmla="*/ 3614542 w 5747573"/>
              <a:gd name="connsiteY124" fmla="*/ 914400 h 1384663"/>
              <a:gd name="connsiteX125" fmla="*/ 3379800 w 5747573"/>
              <a:gd name="connsiteY125" fmla="*/ 862102 h 1384663"/>
              <a:gd name="connsiteX126" fmla="*/ 3518188 w 5747573"/>
              <a:gd name="connsiteY126" fmla="*/ 641663 h 1384663"/>
              <a:gd name="connsiteX127" fmla="*/ 2865953 w 5747573"/>
              <a:gd name="connsiteY127" fmla="*/ 560330 h 1384663"/>
              <a:gd name="connsiteX128" fmla="*/ 3653730 w 5747573"/>
              <a:gd name="connsiteY128" fmla="*/ 496389 h 1384663"/>
              <a:gd name="connsiteX129" fmla="*/ 3614542 w 5747573"/>
              <a:gd name="connsiteY129" fmla="*/ 457200 h 1384663"/>
              <a:gd name="connsiteX130" fmla="*/ 3479332 w 5747573"/>
              <a:gd name="connsiteY130" fmla="*/ 316494 h 1384663"/>
              <a:gd name="connsiteX131" fmla="*/ 3431662 w 5747573"/>
              <a:gd name="connsiteY131" fmla="*/ 261257 h 1384663"/>
              <a:gd name="connsiteX132" fmla="*/ 3392473 w 5747573"/>
              <a:gd name="connsiteY132" fmla="*/ 248194 h 1384663"/>
              <a:gd name="connsiteX133" fmla="*/ 3355548 w 5747573"/>
              <a:gd name="connsiteY133" fmla="*/ 224123 h 1384663"/>
              <a:gd name="connsiteX134" fmla="*/ 3301033 w 5747573"/>
              <a:gd name="connsiteY134" fmla="*/ 195943 h 1384663"/>
              <a:gd name="connsiteX135" fmla="*/ 3250698 w 5747573"/>
              <a:gd name="connsiteY135" fmla="*/ 175669 h 1384663"/>
              <a:gd name="connsiteX136" fmla="*/ 3196530 w 5747573"/>
              <a:gd name="connsiteY136" fmla="*/ 156754 h 1384663"/>
              <a:gd name="connsiteX137" fmla="*/ 2945461 w 5747573"/>
              <a:gd name="connsiteY137" fmla="*/ 129755 h 1384663"/>
              <a:gd name="connsiteX138" fmla="*/ 2935273 w 5747573"/>
              <a:gd name="connsiteY138"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45529 w 5747573"/>
              <a:gd name="connsiteY107" fmla="*/ 1285577 h 1384663"/>
              <a:gd name="connsiteX108" fmla="*/ 2843833 w 5747573"/>
              <a:gd name="connsiteY108" fmla="*/ 1306286 h 1384663"/>
              <a:gd name="connsiteX109" fmla="*/ 2964001 w 5747573"/>
              <a:gd name="connsiteY109" fmla="*/ 1337843 h 1384663"/>
              <a:gd name="connsiteX110" fmla="*/ 3039776 w 5747573"/>
              <a:gd name="connsiteY110" fmla="*/ 1345474 h 1384663"/>
              <a:gd name="connsiteX111" fmla="*/ 3183468 w 5747573"/>
              <a:gd name="connsiteY111" fmla="*/ 1319349 h 1384663"/>
              <a:gd name="connsiteX112" fmla="*/ 3264821 w 5747573"/>
              <a:gd name="connsiteY112" fmla="*/ 1287574 h 1384663"/>
              <a:gd name="connsiteX113" fmla="*/ 3323280 w 5747573"/>
              <a:gd name="connsiteY113" fmla="*/ 1257992 h 1384663"/>
              <a:gd name="connsiteX114" fmla="*/ 3384581 w 5747573"/>
              <a:gd name="connsiteY114" fmla="*/ 1225871 h 1384663"/>
              <a:gd name="connsiteX115" fmla="*/ 3431662 w 5747573"/>
              <a:gd name="connsiteY115" fmla="*/ 1201783 h 1384663"/>
              <a:gd name="connsiteX116" fmla="*/ 3457788 w 5747573"/>
              <a:gd name="connsiteY116" fmla="*/ 1162594 h 1384663"/>
              <a:gd name="connsiteX117" fmla="*/ 3482567 w 5747573"/>
              <a:gd name="connsiteY117" fmla="*/ 1153280 h 1384663"/>
              <a:gd name="connsiteX118" fmla="*/ 3522486 w 5747573"/>
              <a:gd name="connsiteY118" fmla="*/ 1106097 h 1384663"/>
              <a:gd name="connsiteX119" fmla="*/ 3536165 w 5747573"/>
              <a:gd name="connsiteY119" fmla="*/ 1084217 h 1384663"/>
              <a:gd name="connsiteX120" fmla="*/ 3573806 w 5747573"/>
              <a:gd name="connsiteY120" fmla="*/ 1033785 h 1384663"/>
              <a:gd name="connsiteX121" fmla="*/ 3602327 w 5747573"/>
              <a:gd name="connsiteY121" fmla="*/ 1018988 h 1384663"/>
              <a:gd name="connsiteX122" fmla="*/ 3591107 w 5747573"/>
              <a:gd name="connsiteY122" fmla="*/ 1014089 h 1384663"/>
              <a:gd name="connsiteX123" fmla="*/ 3616843 w 5747573"/>
              <a:gd name="connsiteY123" fmla="*/ 939139 h 1384663"/>
              <a:gd name="connsiteX124" fmla="*/ 3614542 w 5747573"/>
              <a:gd name="connsiteY124" fmla="*/ 914400 h 1384663"/>
              <a:gd name="connsiteX125" fmla="*/ 3379800 w 5747573"/>
              <a:gd name="connsiteY125" fmla="*/ 862102 h 1384663"/>
              <a:gd name="connsiteX126" fmla="*/ 3518188 w 5747573"/>
              <a:gd name="connsiteY126" fmla="*/ 641663 h 1384663"/>
              <a:gd name="connsiteX127" fmla="*/ 2865953 w 5747573"/>
              <a:gd name="connsiteY127" fmla="*/ 560330 h 1384663"/>
              <a:gd name="connsiteX128" fmla="*/ 3653730 w 5747573"/>
              <a:gd name="connsiteY128" fmla="*/ 496389 h 1384663"/>
              <a:gd name="connsiteX129" fmla="*/ 3614542 w 5747573"/>
              <a:gd name="connsiteY129" fmla="*/ 457200 h 1384663"/>
              <a:gd name="connsiteX130" fmla="*/ 3479332 w 5747573"/>
              <a:gd name="connsiteY130" fmla="*/ 316494 h 1384663"/>
              <a:gd name="connsiteX131" fmla="*/ 3431662 w 5747573"/>
              <a:gd name="connsiteY131" fmla="*/ 261257 h 1384663"/>
              <a:gd name="connsiteX132" fmla="*/ 3392473 w 5747573"/>
              <a:gd name="connsiteY132" fmla="*/ 248194 h 1384663"/>
              <a:gd name="connsiteX133" fmla="*/ 3355548 w 5747573"/>
              <a:gd name="connsiteY133" fmla="*/ 224123 h 1384663"/>
              <a:gd name="connsiteX134" fmla="*/ 3301033 w 5747573"/>
              <a:gd name="connsiteY134" fmla="*/ 195943 h 1384663"/>
              <a:gd name="connsiteX135" fmla="*/ 3250698 w 5747573"/>
              <a:gd name="connsiteY135" fmla="*/ 175669 h 1384663"/>
              <a:gd name="connsiteX136" fmla="*/ 3196530 w 5747573"/>
              <a:gd name="connsiteY136" fmla="*/ 156754 h 1384663"/>
              <a:gd name="connsiteX137" fmla="*/ 2945461 w 5747573"/>
              <a:gd name="connsiteY137" fmla="*/ 129755 h 1384663"/>
              <a:gd name="connsiteX138" fmla="*/ 2935273 w 5747573"/>
              <a:gd name="connsiteY138"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45529 w 5747573"/>
              <a:gd name="connsiteY107" fmla="*/ 1285577 h 1384663"/>
              <a:gd name="connsiteX108" fmla="*/ 2840611 w 5747573"/>
              <a:gd name="connsiteY108" fmla="*/ 1328406 h 1384663"/>
              <a:gd name="connsiteX109" fmla="*/ 2964001 w 5747573"/>
              <a:gd name="connsiteY109" fmla="*/ 1337843 h 1384663"/>
              <a:gd name="connsiteX110" fmla="*/ 3039776 w 5747573"/>
              <a:gd name="connsiteY110" fmla="*/ 1345474 h 1384663"/>
              <a:gd name="connsiteX111" fmla="*/ 3183468 w 5747573"/>
              <a:gd name="connsiteY111" fmla="*/ 1319349 h 1384663"/>
              <a:gd name="connsiteX112" fmla="*/ 3264821 w 5747573"/>
              <a:gd name="connsiteY112" fmla="*/ 1287574 h 1384663"/>
              <a:gd name="connsiteX113" fmla="*/ 3323280 w 5747573"/>
              <a:gd name="connsiteY113" fmla="*/ 1257992 h 1384663"/>
              <a:gd name="connsiteX114" fmla="*/ 3384581 w 5747573"/>
              <a:gd name="connsiteY114" fmla="*/ 1225871 h 1384663"/>
              <a:gd name="connsiteX115" fmla="*/ 3431662 w 5747573"/>
              <a:gd name="connsiteY115" fmla="*/ 1201783 h 1384663"/>
              <a:gd name="connsiteX116" fmla="*/ 3457788 w 5747573"/>
              <a:gd name="connsiteY116" fmla="*/ 1162594 h 1384663"/>
              <a:gd name="connsiteX117" fmla="*/ 3482567 w 5747573"/>
              <a:gd name="connsiteY117" fmla="*/ 1153280 h 1384663"/>
              <a:gd name="connsiteX118" fmla="*/ 3522486 w 5747573"/>
              <a:gd name="connsiteY118" fmla="*/ 1106097 h 1384663"/>
              <a:gd name="connsiteX119" fmla="*/ 3536165 w 5747573"/>
              <a:gd name="connsiteY119" fmla="*/ 1084217 h 1384663"/>
              <a:gd name="connsiteX120" fmla="*/ 3573806 w 5747573"/>
              <a:gd name="connsiteY120" fmla="*/ 1033785 h 1384663"/>
              <a:gd name="connsiteX121" fmla="*/ 3602327 w 5747573"/>
              <a:gd name="connsiteY121" fmla="*/ 1018988 h 1384663"/>
              <a:gd name="connsiteX122" fmla="*/ 3591107 w 5747573"/>
              <a:gd name="connsiteY122" fmla="*/ 1014089 h 1384663"/>
              <a:gd name="connsiteX123" fmla="*/ 3616843 w 5747573"/>
              <a:gd name="connsiteY123" fmla="*/ 939139 h 1384663"/>
              <a:gd name="connsiteX124" fmla="*/ 3614542 w 5747573"/>
              <a:gd name="connsiteY124" fmla="*/ 914400 h 1384663"/>
              <a:gd name="connsiteX125" fmla="*/ 3379800 w 5747573"/>
              <a:gd name="connsiteY125" fmla="*/ 862102 h 1384663"/>
              <a:gd name="connsiteX126" fmla="*/ 3518188 w 5747573"/>
              <a:gd name="connsiteY126" fmla="*/ 641663 h 1384663"/>
              <a:gd name="connsiteX127" fmla="*/ 2865953 w 5747573"/>
              <a:gd name="connsiteY127" fmla="*/ 560330 h 1384663"/>
              <a:gd name="connsiteX128" fmla="*/ 3653730 w 5747573"/>
              <a:gd name="connsiteY128" fmla="*/ 496389 h 1384663"/>
              <a:gd name="connsiteX129" fmla="*/ 3614542 w 5747573"/>
              <a:gd name="connsiteY129" fmla="*/ 457200 h 1384663"/>
              <a:gd name="connsiteX130" fmla="*/ 3479332 w 5747573"/>
              <a:gd name="connsiteY130" fmla="*/ 316494 h 1384663"/>
              <a:gd name="connsiteX131" fmla="*/ 3431662 w 5747573"/>
              <a:gd name="connsiteY131" fmla="*/ 261257 h 1384663"/>
              <a:gd name="connsiteX132" fmla="*/ 3392473 w 5747573"/>
              <a:gd name="connsiteY132" fmla="*/ 248194 h 1384663"/>
              <a:gd name="connsiteX133" fmla="*/ 3355548 w 5747573"/>
              <a:gd name="connsiteY133" fmla="*/ 224123 h 1384663"/>
              <a:gd name="connsiteX134" fmla="*/ 3301033 w 5747573"/>
              <a:gd name="connsiteY134" fmla="*/ 195943 h 1384663"/>
              <a:gd name="connsiteX135" fmla="*/ 3250698 w 5747573"/>
              <a:gd name="connsiteY135" fmla="*/ 175669 h 1384663"/>
              <a:gd name="connsiteX136" fmla="*/ 3196530 w 5747573"/>
              <a:gd name="connsiteY136" fmla="*/ 156754 h 1384663"/>
              <a:gd name="connsiteX137" fmla="*/ 2945461 w 5747573"/>
              <a:gd name="connsiteY137" fmla="*/ 129755 h 1384663"/>
              <a:gd name="connsiteX138" fmla="*/ 2935273 w 5747573"/>
              <a:gd name="connsiteY138"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91136 w 5747573"/>
              <a:gd name="connsiteY104" fmla="*/ 1136469 h 1384663"/>
              <a:gd name="connsiteX105" fmla="*/ 2543388 w 5747573"/>
              <a:gd name="connsiteY105" fmla="*/ 1162594 h 1384663"/>
              <a:gd name="connsiteX106" fmla="*/ 2647890 w 5747573"/>
              <a:gd name="connsiteY106" fmla="*/ 1240972 h 1384663"/>
              <a:gd name="connsiteX107" fmla="*/ 2745529 w 5747573"/>
              <a:gd name="connsiteY107" fmla="*/ 1285577 h 1384663"/>
              <a:gd name="connsiteX108" fmla="*/ 2841018 w 5747573"/>
              <a:gd name="connsiteY108" fmla="*/ 1310607 h 1384663"/>
              <a:gd name="connsiteX109" fmla="*/ 2964001 w 5747573"/>
              <a:gd name="connsiteY109" fmla="*/ 1337843 h 1384663"/>
              <a:gd name="connsiteX110" fmla="*/ 3039776 w 5747573"/>
              <a:gd name="connsiteY110" fmla="*/ 1345474 h 1384663"/>
              <a:gd name="connsiteX111" fmla="*/ 3183468 w 5747573"/>
              <a:gd name="connsiteY111" fmla="*/ 1319349 h 1384663"/>
              <a:gd name="connsiteX112" fmla="*/ 3264821 w 5747573"/>
              <a:gd name="connsiteY112" fmla="*/ 1287574 h 1384663"/>
              <a:gd name="connsiteX113" fmla="*/ 3323280 w 5747573"/>
              <a:gd name="connsiteY113" fmla="*/ 1257992 h 1384663"/>
              <a:gd name="connsiteX114" fmla="*/ 3384581 w 5747573"/>
              <a:gd name="connsiteY114" fmla="*/ 1225871 h 1384663"/>
              <a:gd name="connsiteX115" fmla="*/ 3431662 w 5747573"/>
              <a:gd name="connsiteY115" fmla="*/ 1201783 h 1384663"/>
              <a:gd name="connsiteX116" fmla="*/ 3457788 w 5747573"/>
              <a:gd name="connsiteY116" fmla="*/ 1162594 h 1384663"/>
              <a:gd name="connsiteX117" fmla="*/ 3482567 w 5747573"/>
              <a:gd name="connsiteY117" fmla="*/ 1153280 h 1384663"/>
              <a:gd name="connsiteX118" fmla="*/ 3522486 w 5747573"/>
              <a:gd name="connsiteY118" fmla="*/ 1106097 h 1384663"/>
              <a:gd name="connsiteX119" fmla="*/ 3536165 w 5747573"/>
              <a:gd name="connsiteY119" fmla="*/ 1084217 h 1384663"/>
              <a:gd name="connsiteX120" fmla="*/ 3573806 w 5747573"/>
              <a:gd name="connsiteY120" fmla="*/ 1033785 h 1384663"/>
              <a:gd name="connsiteX121" fmla="*/ 3602327 w 5747573"/>
              <a:gd name="connsiteY121" fmla="*/ 1018988 h 1384663"/>
              <a:gd name="connsiteX122" fmla="*/ 3591107 w 5747573"/>
              <a:gd name="connsiteY122" fmla="*/ 1014089 h 1384663"/>
              <a:gd name="connsiteX123" fmla="*/ 3616843 w 5747573"/>
              <a:gd name="connsiteY123" fmla="*/ 939139 h 1384663"/>
              <a:gd name="connsiteX124" fmla="*/ 3614542 w 5747573"/>
              <a:gd name="connsiteY124" fmla="*/ 914400 h 1384663"/>
              <a:gd name="connsiteX125" fmla="*/ 3379800 w 5747573"/>
              <a:gd name="connsiteY125" fmla="*/ 862102 h 1384663"/>
              <a:gd name="connsiteX126" fmla="*/ 3518188 w 5747573"/>
              <a:gd name="connsiteY126" fmla="*/ 641663 h 1384663"/>
              <a:gd name="connsiteX127" fmla="*/ 2865953 w 5747573"/>
              <a:gd name="connsiteY127" fmla="*/ 560330 h 1384663"/>
              <a:gd name="connsiteX128" fmla="*/ 3653730 w 5747573"/>
              <a:gd name="connsiteY128" fmla="*/ 496389 h 1384663"/>
              <a:gd name="connsiteX129" fmla="*/ 3614542 w 5747573"/>
              <a:gd name="connsiteY129" fmla="*/ 457200 h 1384663"/>
              <a:gd name="connsiteX130" fmla="*/ 3479332 w 5747573"/>
              <a:gd name="connsiteY130" fmla="*/ 316494 h 1384663"/>
              <a:gd name="connsiteX131" fmla="*/ 3431662 w 5747573"/>
              <a:gd name="connsiteY131" fmla="*/ 261257 h 1384663"/>
              <a:gd name="connsiteX132" fmla="*/ 3392473 w 5747573"/>
              <a:gd name="connsiteY132" fmla="*/ 248194 h 1384663"/>
              <a:gd name="connsiteX133" fmla="*/ 3355548 w 5747573"/>
              <a:gd name="connsiteY133" fmla="*/ 224123 h 1384663"/>
              <a:gd name="connsiteX134" fmla="*/ 3301033 w 5747573"/>
              <a:gd name="connsiteY134" fmla="*/ 195943 h 1384663"/>
              <a:gd name="connsiteX135" fmla="*/ 3250698 w 5747573"/>
              <a:gd name="connsiteY135" fmla="*/ 175669 h 1384663"/>
              <a:gd name="connsiteX136" fmla="*/ 3196530 w 5747573"/>
              <a:gd name="connsiteY136" fmla="*/ 156754 h 1384663"/>
              <a:gd name="connsiteX137" fmla="*/ 2945461 w 5747573"/>
              <a:gd name="connsiteY137" fmla="*/ 129755 h 1384663"/>
              <a:gd name="connsiteX138" fmla="*/ 2935273 w 5747573"/>
              <a:gd name="connsiteY138"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87863 w 5747573"/>
              <a:gd name="connsiteY104" fmla="*/ 1104101 h 1384663"/>
              <a:gd name="connsiteX105" fmla="*/ 2543388 w 5747573"/>
              <a:gd name="connsiteY105" fmla="*/ 1162594 h 1384663"/>
              <a:gd name="connsiteX106" fmla="*/ 2647890 w 5747573"/>
              <a:gd name="connsiteY106" fmla="*/ 1240972 h 1384663"/>
              <a:gd name="connsiteX107" fmla="*/ 2745529 w 5747573"/>
              <a:gd name="connsiteY107" fmla="*/ 1285577 h 1384663"/>
              <a:gd name="connsiteX108" fmla="*/ 2841018 w 5747573"/>
              <a:gd name="connsiteY108" fmla="*/ 1310607 h 1384663"/>
              <a:gd name="connsiteX109" fmla="*/ 2964001 w 5747573"/>
              <a:gd name="connsiteY109" fmla="*/ 1337843 h 1384663"/>
              <a:gd name="connsiteX110" fmla="*/ 3039776 w 5747573"/>
              <a:gd name="connsiteY110" fmla="*/ 1345474 h 1384663"/>
              <a:gd name="connsiteX111" fmla="*/ 3183468 w 5747573"/>
              <a:gd name="connsiteY111" fmla="*/ 1319349 h 1384663"/>
              <a:gd name="connsiteX112" fmla="*/ 3264821 w 5747573"/>
              <a:gd name="connsiteY112" fmla="*/ 1287574 h 1384663"/>
              <a:gd name="connsiteX113" fmla="*/ 3323280 w 5747573"/>
              <a:gd name="connsiteY113" fmla="*/ 1257992 h 1384663"/>
              <a:gd name="connsiteX114" fmla="*/ 3384581 w 5747573"/>
              <a:gd name="connsiteY114" fmla="*/ 1225871 h 1384663"/>
              <a:gd name="connsiteX115" fmla="*/ 3431662 w 5747573"/>
              <a:gd name="connsiteY115" fmla="*/ 1201783 h 1384663"/>
              <a:gd name="connsiteX116" fmla="*/ 3457788 w 5747573"/>
              <a:gd name="connsiteY116" fmla="*/ 1162594 h 1384663"/>
              <a:gd name="connsiteX117" fmla="*/ 3482567 w 5747573"/>
              <a:gd name="connsiteY117" fmla="*/ 1153280 h 1384663"/>
              <a:gd name="connsiteX118" fmla="*/ 3522486 w 5747573"/>
              <a:gd name="connsiteY118" fmla="*/ 1106097 h 1384663"/>
              <a:gd name="connsiteX119" fmla="*/ 3536165 w 5747573"/>
              <a:gd name="connsiteY119" fmla="*/ 1084217 h 1384663"/>
              <a:gd name="connsiteX120" fmla="*/ 3573806 w 5747573"/>
              <a:gd name="connsiteY120" fmla="*/ 1033785 h 1384663"/>
              <a:gd name="connsiteX121" fmla="*/ 3602327 w 5747573"/>
              <a:gd name="connsiteY121" fmla="*/ 1018988 h 1384663"/>
              <a:gd name="connsiteX122" fmla="*/ 3591107 w 5747573"/>
              <a:gd name="connsiteY122" fmla="*/ 1014089 h 1384663"/>
              <a:gd name="connsiteX123" fmla="*/ 3616843 w 5747573"/>
              <a:gd name="connsiteY123" fmla="*/ 939139 h 1384663"/>
              <a:gd name="connsiteX124" fmla="*/ 3614542 w 5747573"/>
              <a:gd name="connsiteY124" fmla="*/ 914400 h 1384663"/>
              <a:gd name="connsiteX125" fmla="*/ 3379800 w 5747573"/>
              <a:gd name="connsiteY125" fmla="*/ 862102 h 1384663"/>
              <a:gd name="connsiteX126" fmla="*/ 3518188 w 5747573"/>
              <a:gd name="connsiteY126" fmla="*/ 641663 h 1384663"/>
              <a:gd name="connsiteX127" fmla="*/ 2865953 w 5747573"/>
              <a:gd name="connsiteY127" fmla="*/ 560330 h 1384663"/>
              <a:gd name="connsiteX128" fmla="*/ 3653730 w 5747573"/>
              <a:gd name="connsiteY128" fmla="*/ 496389 h 1384663"/>
              <a:gd name="connsiteX129" fmla="*/ 3614542 w 5747573"/>
              <a:gd name="connsiteY129" fmla="*/ 457200 h 1384663"/>
              <a:gd name="connsiteX130" fmla="*/ 3479332 w 5747573"/>
              <a:gd name="connsiteY130" fmla="*/ 316494 h 1384663"/>
              <a:gd name="connsiteX131" fmla="*/ 3431662 w 5747573"/>
              <a:gd name="connsiteY131" fmla="*/ 261257 h 1384663"/>
              <a:gd name="connsiteX132" fmla="*/ 3392473 w 5747573"/>
              <a:gd name="connsiteY132" fmla="*/ 248194 h 1384663"/>
              <a:gd name="connsiteX133" fmla="*/ 3355548 w 5747573"/>
              <a:gd name="connsiteY133" fmla="*/ 224123 h 1384663"/>
              <a:gd name="connsiteX134" fmla="*/ 3301033 w 5747573"/>
              <a:gd name="connsiteY134" fmla="*/ 195943 h 1384663"/>
              <a:gd name="connsiteX135" fmla="*/ 3250698 w 5747573"/>
              <a:gd name="connsiteY135" fmla="*/ 175669 h 1384663"/>
              <a:gd name="connsiteX136" fmla="*/ 3196530 w 5747573"/>
              <a:gd name="connsiteY136" fmla="*/ 156754 h 1384663"/>
              <a:gd name="connsiteX137" fmla="*/ 2945461 w 5747573"/>
              <a:gd name="connsiteY137" fmla="*/ 129755 h 1384663"/>
              <a:gd name="connsiteX138" fmla="*/ 2935273 w 5747573"/>
              <a:gd name="connsiteY138"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87863 w 5747573"/>
              <a:gd name="connsiteY104" fmla="*/ 1104101 h 1384663"/>
              <a:gd name="connsiteX105" fmla="*/ 2543388 w 5747573"/>
              <a:gd name="connsiteY105" fmla="*/ 1162594 h 1384663"/>
              <a:gd name="connsiteX106" fmla="*/ 2647890 w 5747573"/>
              <a:gd name="connsiteY106" fmla="*/ 1240972 h 1384663"/>
              <a:gd name="connsiteX107" fmla="*/ 2745529 w 5747573"/>
              <a:gd name="connsiteY107" fmla="*/ 1285577 h 1384663"/>
              <a:gd name="connsiteX108" fmla="*/ 2841018 w 5747573"/>
              <a:gd name="connsiteY108" fmla="*/ 1310607 h 1384663"/>
              <a:gd name="connsiteX109" fmla="*/ 2964001 w 5747573"/>
              <a:gd name="connsiteY109" fmla="*/ 1337843 h 1384663"/>
              <a:gd name="connsiteX110" fmla="*/ 3036582 w 5747573"/>
              <a:gd name="connsiteY110" fmla="*/ 1331308 h 1384663"/>
              <a:gd name="connsiteX111" fmla="*/ 3183468 w 5747573"/>
              <a:gd name="connsiteY111" fmla="*/ 1319349 h 1384663"/>
              <a:gd name="connsiteX112" fmla="*/ 3264821 w 5747573"/>
              <a:gd name="connsiteY112" fmla="*/ 1287574 h 1384663"/>
              <a:gd name="connsiteX113" fmla="*/ 3323280 w 5747573"/>
              <a:gd name="connsiteY113" fmla="*/ 1257992 h 1384663"/>
              <a:gd name="connsiteX114" fmla="*/ 3384581 w 5747573"/>
              <a:gd name="connsiteY114" fmla="*/ 1225871 h 1384663"/>
              <a:gd name="connsiteX115" fmla="*/ 3431662 w 5747573"/>
              <a:gd name="connsiteY115" fmla="*/ 1201783 h 1384663"/>
              <a:gd name="connsiteX116" fmla="*/ 3457788 w 5747573"/>
              <a:gd name="connsiteY116" fmla="*/ 1162594 h 1384663"/>
              <a:gd name="connsiteX117" fmla="*/ 3482567 w 5747573"/>
              <a:gd name="connsiteY117" fmla="*/ 1153280 h 1384663"/>
              <a:gd name="connsiteX118" fmla="*/ 3522486 w 5747573"/>
              <a:gd name="connsiteY118" fmla="*/ 1106097 h 1384663"/>
              <a:gd name="connsiteX119" fmla="*/ 3536165 w 5747573"/>
              <a:gd name="connsiteY119" fmla="*/ 1084217 h 1384663"/>
              <a:gd name="connsiteX120" fmla="*/ 3573806 w 5747573"/>
              <a:gd name="connsiteY120" fmla="*/ 1033785 h 1384663"/>
              <a:gd name="connsiteX121" fmla="*/ 3602327 w 5747573"/>
              <a:gd name="connsiteY121" fmla="*/ 1018988 h 1384663"/>
              <a:gd name="connsiteX122" fmla="*/ 3591107 w 5747573"/>
              <a:gd name="connsiteY122" fmla="*/ 1014089 h 1384663"/>
              <a:gd name="connsiteX123" fmla="*/ 3616843 w 5747573"/>
              <a:gd name="connsiteY123" fmla="*/ 939139 h 1384663"/>
              <a:gd name="connsiteX124" fmla="*/ 3614542 w 5747573"/>
              <a:gd name="connsiteY124" fmla="*/ 914400 h 1384663"/>
              <a:gd name="connsiteX125" fmla="*/ 3379800 w 5747573"/>
              <a:gd name="connsiteY125" fmla="*/ 862102 h 1384663"/>
              <a:gd name="connsiteX126" fmla="*/ 3518188 w 5747573"/>
              <a:gd name="connsiteY126" fmla="*/ 641663 h 1384663"/>
              <a:gd name="connsiteX127" fmla="*/ 2865953 w 5747573"/>
              <a:gd name="connsiteY127" fmla="*/ 560330 h 1384663"/>
              <a:gd name="connsiteX128" fmla="*/ 3653730 w 5747573"/>
              <a:gd name="connsiteY128" fmla="*/ 496389 h 1384663"/>
              <a:gd name="connsiteX129" fmla="*/ 3614542 w 5747573"/>
              <a:gd name="connsiteY129" fmla="*/ 457200 h 1384663"/>
              <a:gd name="connsiteX130" fmla="*/ 3479332 w 5747573"/>
              <a:gd name="connsiteY130" fmla="*/ 316494 h 1384663"/>
              <a:gd name="connsiteX131" fmla="*/ 3431662 w 5747573"/>
              <a:gd name="connsiteY131" fmla="*/ 261257 h 1384663"/>
              <a:gd name="connsiteX132" fmla="*/ 3392473 w 5747573"/>
              <a:gd name="connsiteY132" fmla="*/ 248194 h 1384663"/>
              <a:gd name="connsiteX133" fmla="*/ 3355548 w 5747573"/>
              <a:gd name="connsiteY133" fmla="*/ 224123 h 1384663"/>
              <a:gd name="connsiteX134" fmla="*/ 3301033 w 5747573"/>
              <a:gd name="connsiteY134" fmla="*/ 195943 h 1384663"/>
              <a:gd name="connsiteX135" fmla="*/ 3250698 w 5747573"/>
              <a:gd name="connsiteY135" fmla="*/ 175669 h 1384663"/>
              <a:gd name="connsiteX136" fmla="*/ 3196530 w 5747573"/>
              <a:gd name="connsiteY136" fmla="*/ 156754 h 1384663"/>
              <a:gd name="connsiteX137" fmla="*/ 2945461 w 5747573"/>
              <a:gd name="connsiteY137" fmla="*/ 129755 h 1384663"/>
              <a:gd name="connsiteX138" fmla="*/ 2935273 w 5747573"/>
              <a:gd name="connsiteY138" fmla="*/ 143692 h 1384663"/>
              <a:gd name="connsiteX0" fmla="*/ 3131216 w 5747573"/>
              <a:gd name="connsiteY0" fmla="*/ 0 h 1384663"/>
              <a:gd name="connsiteX1" fmla="*/ 3849673 w 5747573"/>
              <a:gd name="connsiteY1" fmla="*/ 26126 h 1384663"/>
              <a:gd name="connsiteX2" fmla="*/ 1816673 w 5747573"/>
              <a:gd name="connsiteY2" fmla="*/ 47198 h 1384663"/>
              <a:gd name="connsiteX3" fmla="*/ 2451948 w 5747573"/>
              <a:gd name="connsiteY3" fmla="*/ 13063 h 1384663"/>
              <a:gd name="connsiteX4" fmla="*/ 2412759 w 5747573"/>
              <a:gd name="connsiteY4" fmla="*/ 39189 h 1384663"/>
              <a:gd name="connsiteX5" fmla="*/ 2177628 w 5747573"/>
              <a:gd name="connsiteY5" fmla="*/ 52252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87863 w 5747573"/>
              <a:gd name="connsiteY104" fmla="*/ 1104101 h 1384663"/>
              <a:gd name="connsiteX105" fmla="*/ 2543388 w 5747573"/>
              <a:gd name="connsiteY105" fmla="*/ 1162594 h 1384663"/>
              <a:gd name="connsiteX106" fmla="*/ 2647890 w 5747573"/>
              <a:gd name="connsiteY106" fmla="*/ 1240972 h 1384663"/>
              <a:gd name="connsiteX107" fmla="*/ 2745529 w 5747573"/>
              <a:gd name="connsiteY107" fmla="*/ 1285577 h 1384663"/>
              <a:gd name="connsiteX108" fmla="*/ 2841018 w 5747573"/>
              <a:gd name="connsiteY108" fmla="*/ 1310607 h 1384663"/>
              <a:gd name="connsiteX109" fmla="*/ 2949909 w 5747573"/>
              <a:gd name="connsiteY109" fmla="*/ 1320046 h 1384663"/>
              <a:gd name="connsiteX110" fmla="*/ 3036582 w 5747573"/>
              <a:gd name="connsiteY110" fmla="*/ 1331308 h 1384663"/>
              <a:gd name="connsiteX111" fmla="*/ 3183468 w 5747573"/>
              <a:gd name="connsiteY111" fmla="*/ 1319349 h 1384663"/>
              <a:gd name="connsiteX112" fmla="*/ 3264821 w 5747573"/>
              <a:gd name="connsiteY112" fmla="*/ 1287574 h 1384663"/>
              <a:gd name="connsiteX113" fmla="*/ 3323280 w 5747573"/>
              <a:gd name="connsiteY113" fmla="*/ 1257992 h 1384663"/>
              <a:gd name="connsiteX114" fmla="*/ 3384581 w 5747573"/>
              <a:gd name="connsiteY114" fmla="*/ 1225871 h 1384663"/>
              <a:gd name="connsiteX115" fmla="*/ 3431662 w 5747573"/>
              <a:gd name="connsiteY115" fmla="*/ 1201783 h 1384663"/>
              <a:gd name="connsiteX116" fmla="*/ 3457788 w 5747573"/>
              <a:gd name="connsiteY116" fmla="*/ 1162594 h 1384663"/>
              <a:gd name="connsiteX117" fmla="*/ 3482567 w 5747573"/>
              <a:gd name="connsiteY117" fmla="*/ 1153280 h 1384663"/>
              <a:gd name="connsiteX118" fmla="*/ 3522486 w 5747573"/>
              <a:gd name="connsiteY118" fmla="*/ 1106097 h 1384663"/>
              <a:gd name="connsiteX119" fmla="*/ 3536165 w 5747573"/>
              <a:gd name="connsiteY119" fmla="*/ 1084217 h 1384663"/>
              <a:gd name="connsiteX120" fmla="*/ 3573806 w 5747573"/>
              <a:gd name="connsiteY120" fmla="*/ 1033785 h 1384663"/>
              <a:gd name="connsiteX121" fmla="*/ 3602327 w 5747573"/>
              <a:gd name="connsiteY121" fmla="*/ 1018988 h 1384663"/>
              <a:gd name="connsiteX122" fmla="*/ 3591107 w 5747573"/>
              <a:gd name="connsiteY122" fmla="*/ 1014089 h 1384663"/>
              <a:gd name="connsiteX123" fmla="*/ 3616843 w 5747573"/>
              <a:gd name="connsiteY123" fmla="*/ 939139 h 1384663"/>
              <a:gd name="connsiteX124" fmla="*/ 3614542 w 5747573"/>
              <a:gd name="connsiteY124" fmla="*/ 914400 h 1384663"/>
              <a:gd name="connsiteX125" fmla="*/ 3379800 w 5747573"/>
              <a:gd name="connsiteY125" fmla="*/ 862102 h 1384663"/>
              <a:gd name="connsiteX126" fmla="*/ 3518188 w 5747573"/>
              <a:gd name="connsiteY126" fmla="*/ 641663 h 1384663"/>
              <a:gd name="connsiteX127" fmla="*/ 2865953 w 5747573"/>
              <a:gd name="connsiteY127" fmla="*/ 560330 h 1384663"/>
              <a:gd name="connsiteX128" fmla="*/ 3653730 w 5747573"/>
              <a:gd name="connsiteY128" fmla="*/ 496389 h 1384663"/>
              <a:gd name="connsiteX129" fmla="*/ 3614542 w 5747573"/>
              <a:gd name="connsiteY129" fmla="*/ 457200 h 1384663"/>
              <a:gd name="connsiteX130" fmla="*/ 3479332 w 5747573"/>
              <a:gd name="connsiteY130" fmla="*/ 316494 h 1384663"/>
              <a:gd name="connsiteX131" fmla="*/ 3431662 w 5747573"/>
              <a:gd name="connsiteY131" fmla="*/ 261257 h 1384663"/>
              <a:gd name="connsiteX132" fmla="*/ 3392473 w 5747573"/>
              <a:gd name="connsiteY132" fmla="*/ 248194 h 1384663"/>
              <a:gd name="connsiteX133" fmla="*/ 3355548 w 5747573"/>
              <a:gd name="connsiteY133" fmla="*/ 224123 h 1384663"/>
              <a:gd name="connsiteX134" fmla="*/ 3301033 w 5747573"/>
              <a:gd name="connsiteY134" fmla="*/ 195943 h 1384663"/>
              <a:gd name="connsiteX135" fmla="*/ 3250698 w 5747573"/>
              <a:gd name="connsiteY135" fmla="*/ 175669 h 1384663"/>
              <a:gd name="connsiteX136" fmla="*/ 3196530 w 5747573"/>
              <a:gd name="connsiteY136" fmla="*/ 156754 h 1384663"/>
              <a:gd name="connsiteX137" fmla="*/ 2945461 w 5747573"/>
              <a:gd name="connsiteY137" fmla="*/ 129755 h 1384663"/>
              <a:gd name="connsiteX138" fmla="*/ 2935273 w 5747573"/>
              <a:gd name="connsiteY138" fmla="*/ 143692 h 1384663"/>
              <a:gd name="connsiteX0" fmla="*/ 3131216 w 5747573"/>
              <a:gd name="connsiteY0" fmla="*/ 13474 h 1398137"/>
              <a:gd name="connsiteX1" fmla="*/ 3849673 w 5747573"/>
              <a:gd name="connsiteY1" fmla="*/ 39600 h 1398137"/>
              <a:gd name="connsiteX2" fmla="*/ 1816673 w 5747573"/>
              <a:gd name="connsiteY2" fmla="*/ 60672 h 1398137"/>
              <a:gd name="connsiteX3" fmla="*/ 2451948 w 5747573"/>
              <a:gd name="connsiteY3" fmla="*/ 26537 h 1398137"/>
              <a:gd name="connsiteX4" fmla="*/ 2412759 w 5747573"/>
              <a:gd name="connsiteY4" fmla="*/ 52663 h 1398137"/>
              <a:gd name="connsiteX5" fmla="*/ 1637205 w 5747573"/>
              <a:gd name="connsiteY5" fmla="*/ 409 h 1398137"/>
              <a:gd name="connsiteX6" fmla="*/ 2046999 w 5747573"/>
              <a:gd name="connsiteY6" fmla="*/ 78788 h 1398137"/>
              <a:gd name="connsiteX7" fmla="*/ 2399696 w 5747573"/>
              <a:gd name="connsiteY7" fmla="*/ 117977 h 1398137"/>
              <a:gd name="connsiteX8" fmla="*/ 2478073 w 5747573"/>
              <a:gd name="connsiteY8" fmla="*/ 170228 h 1398137"/>
              <a:gd name="connsiteX9" fmla="*/ 2608963 w 5747573"/>
              <a:gd name="connsiteY9" fmla="*/ 170220 h 1398137"/>
              <a:gd name="connsiteX10" fmla="*/ 2608702 w 5747573"/>
              <a:gd name="connsiteY10" fmla="*/ 222480 h 1398137"/>
              <a:gd name="connsiteX11" fmla="*/ 2543388 w 5747573"/>
              <a:gd name="connsiteY11" fmla="*/ 235543 h 1398137"/>
              <a:gd name="connsiteX12" fmla="*/ 2203753 w 5747573"/>
              <a:gd name="connsiteY12" fmla="*/ 248606 h 1398137"/>
              <a:gd name="connsiteX13" fmla="*/ 2295193 w 5747573"/>
              <a:gd name="connsiteY13" fmla="*/ 287794 h 1398137"/>
              <a:gd name="connsiteX14" fmla="*/ 2334382 w 5747573"/>
              <a:gd name="connsiteY14" fmla="*/ 313920 h 1398137"/>
              <a:gd name="connsiteX15" fmla="*/ 2425822 w 5747573"/>
              <a:gd name="connsiteY15" fmla="*/ 366171 h 1398137"/>
              <a:gd name="connsiteX16" fmla="*/ 2430130 w 5747573"/>
              <a:gd name="connsiteY16" fmla="*/ 408184 h 1398137"/>
              <a:gd name="connsiteX17" fmla="*/ 2399696 w 5747573"/>
              <a:gd name="connsiteY17" fmla="*/ 431486 h 1398137"/>
              <a:gd name="connsiteX18" fmla="*/ 2046999 w 5747573"/>
              <a:gd name="connsiteY18" fmla="*/ 444548 h 1398137"/>
              <a:gd name="connsiteX19" fmla="*/ 1864119 w 5747573"/>
              <a:gd name="connsiteY19" fmla="*/ 496800 h 1398137"/>
              <a:gd name="connsiteX20" fmla="*/ 1994748 w 5747573"/>
              <a:gd name="connsiteY20" fmla="*/ 562114 h 1398137"/>
              <a:gd name="connsiteX21" fmla="*/ 1210976 w 5747573"/>
              <a:gd name="connsiteY21" fmla="*/ 627429 h 1398137"/>
              <a:gd name="connsiteX22" fmla="*/ 2177628 w 5747573"/>
              <a:gd name="connsiteY22" fmla="*/ 679680 h 1398137"/>
              <a:gd name="connsiteX23" fmla="*/ 2282130 w 5747573"/>
              <a:gd name="connsiteY23" fmla="*/ 744994 h 1398137"/>
              <a:gd name="connsiteX24" fmla="*/ 2164565 w 5747573"/>
              <a:gd name="connsiteY24" fmla="*/ 797246 h 1398137"/>
              <a:gd name="connsiteX25" fmla="*/ 631 w 5747573"/>
              <a:gd name="connsiteY25" fmla="*/ 805214 h 1398137"/>
              <a:gd name="connsiteX26" fmla="*/ 1916370 w 5747573"/>
              <a:gd name="connsiteY26" fmla="*/ 862560 h 1398137"/>
              <a:gd name="connsiteX27" fmla="*/ 1733490 w 5747573"/>
              <a:gd name="connsiteY27" fmla="*/ 914811 h 1398137"/>
              <a:gd name="connsiteX28" fmla="*/ 1054222 w 5747573"/>
              <a:gd name="connsiteY28" fmla="*/ 967063 h 1398137"/>
              <a:gd name="connsiteX29" fmla="*/ 1602862 w 5747573"/>
              <a:gd name="connsiteY29" fmla="*/ 993188 h 1398137"/>
              <a:gd name="connsiteX30" fmla="*/ 1511422 w 5747573"/>
              <a:gd name="connsiteY30" fmla="*/ 1032377 h 1398137"/>
              <a:gd name="connsiteX31" fmla="*/ 1419982 w 5747573"/>
              <a:gd name="connsiteY31" fmla="*/ 1058503 h 1398137"/>
              <a:gd name="connsiteX32" fmla="*/ 1380793 w 5747573"/>
              <a:gd name="connsiteY32" fmla="*/ 1071566 h 1398137"/>
              <a:gd name="connsiteX33" fmla="*/ 1328542 w 5747573"/>
              <a:gd name="connsiteY33" fmla="*/ 1084628 h 1398137"/>
              <a:gd name="connsiteX34" fmla="*/ 2020873 w 5747573"/>
              <a:gd name="connsiteY34" fmla="*/ 1123817 h 1398137"/>
              <a:gd name="connsiteX35" fmla="*/ 1824930 w 5747573"/>
              <a:gd name="connsiteY35" fmla="*/ 1136880 h 1398137"/>
              <a:gd name="connsiteX36" fmla="*/ 1772679 w 5747573"/>
              <a:gd name="connsiteY36" fmla="*/ 1163006 h 1398137"/>
              <a:gd name="connsiteX37" fmla="*/ 1720428 w 5747573"/>
              <a:gd name="connsiteY37" fmla="*/ 1176068 h 1398137"/>
              <a:gd name="connsiteX38" fmla="*/ 2269068 w 5747573"/>
              <a:gd name="connsiteY38" fmla="*/ 1189131 h 1398137"/>
              <a:gd name="connsiteX39" fmla="*/ 2203753 w 5747573"/>
              <a:gd name="connsiteY39" fmla="*/ 1228320 h 1398137"/>
              <a:gd name="connsiteX40" fmla="*/ 2073125 w 5747573"/>
              <a:gd name="connsiteY40" fmla="*/ 1267508 h 1398137"/>
              <a:gd name="connsiteX41" fmla="*/ 2112313 w 5747573"/>
              <a:gd name="connsiteY41" fmla="*/ 1280571 h 1398137"/>
              <a:gd name="connsiteX42" fmla="*/ 2595639 w 5747573"/>
              <a:gd name="connsiteY42" fmla="*/ 1332823 h 1398137"/>
              <a:gd name="connsiteX43" fmla="*/ 2713205 w 5747573"/>
              <a:gd name="connsiteY43" fmla="*/ 1358948 h 1398137"/>
              <a:gd name="connsiteX44" fmla="*/ 2830770 w 5747573"/>
              <a:gd name="connsiteY44" fmla="*/ 1398137 h 1398137"/>
              <a:gd name="connsiteX45" fmla="*/ 3823548 w 5747573"/>
              <a:gd name="connsiteY45" fmla="*/ 1358948 h 1398137"/>
              <a:gd name="connsiteX46" fmla="*/ 3405536 w 5747573"/>
              <a:gd name="connsiteY46" fmla="*/ 1319760 h 1398137"/>
              <a:gd name="connsiteX47" fmla="*/ 3366348 w 5747573"/>
              <a:gd name="connsiteY47" fmla="*/ 1293634 h 1398137"/>
              <a:gd name="connsiteX48" fmla="*/ 3483913 w 5747573"/>
              <a:gd name="connsiteY48" fmla="*/ 1280571 h 1398137"/>
              <a:gd name="connsiteX49" fmla="*/ 3758233 w 5747573"/>
              <a:gd name="connsiteY49" fmla="*/ 1228320 h 1398137"/>
              <a:gd name="connsiteX50" fmla="*/ 4542005 w 5747573"/>
              <a:gd name="connsiteY50" fmla="*/ 1149943 h 1398137"/>
              <a:gd name="connsiteX51" fmla="*/ 4006428 w 5747573"/>
              <a:gd name="connsiteY51" fmla="*/ 1097691 h 1398137"/>
              <a:gd name="connsiteX52" fmla="*/ 4097868 w 5747573"/>
              <a:gd name="connsiteY52" fmla="*/ 1071566 h 1398137"/>
              <a:gd name="connsiteX53" fmla="*/ 4176245 w 5747573"/>
              <a:gd name="connsiteY53" fmla="*/ 1045440 h 1398137"/>
              <a:gd name="connsiteX54" fmla="*/ 4664852 w 5747573"/>
              <a:gd name="connsiteY54" fmla="*/ 961960 h 1398137"/>
              <a:gd name="connsiteX55" fmla="*/ 3784359 w 5747573"/>
              <a:gd name="connsiteY55" fmla="*/ 1006251 h 1398137"/>
              <a:gd name="connsiteX56" fmla="*/ 3745170 w 5747573"/>
              <a:gd name="connsiteY56" fmla="*/ 980126 h 1398137"/>
              <a:gd name="connsiteX57" fmla="*/ 3692919 w 5747573"/>
              <a:gd name="connsiteY57" fmla="*/ 954000 h 1398137"/>
              <a:gd name="connsiteX58" fmla="*/ 3823548 w 5747573"/>
              <a:gd name="connsiteY58" fmla="*/ 875623 h 1398137"/>
              <a:gd name="connsiteX59" fmla="*/ 4375718 w 5747573"/>
              <a:gd name="connsiteY59" fmla="*/ 843183 h 1398137"/>
              <a:gd name="connsiteX60" fmla="*/ 4346062 w 5747573"/>
              <a:gd name="connsiteY60" fmla="*/ 744994 h 1398137"/>
              <a:gd name="connsiteX61" fmla="*/ 4032553 w 5747573"/>
              <a:gd name="connsiteY61" fmla="*/ 692743 h 1398137"/>
              <a:gd name="connsiteX62" fmla="*/ 4581193 w 5747573"/>
              <a:gd name="connsiteY62" fmla="*/ 679680 h 1398137"/>
              <a:gd name="connsiteX63" fmla="*/ 4711822 w 5747573"/>
              <a:gd name="connsiteY63" fmla="*/ 627428 h 1398137"/>
              <a:gd name="connsiteX64" fmla="*/ 4777136 w 5747573"/>
              <a:gd name="connsiteY64" fmla="*/ 614366 h 1398137"/>
              <a:gd name="connsiteX65" fmla="*/ 4960016 w 5747573"/>
              <a:gd name="connsiteY65" fmla="*/ 588240 h 1398137"/>
              <a:gd name="connsiteX66" fmla="*/ 4920828 w 5747573"/>
              <a:gd name="connsiteY66" fmla="*/ 575177 h 1398137"/>
              <a:gd name="connsiteX67" fmla="*/ 4202370 w 5747573"/>
              <a:gd name="connsiteY67" fmla="*/ 535988 h 1398137"/>
              <a:gd name="connsiteX68" fmla="*/ 4163182 w 5747573"/>
              <a:gd name="connsiteY68" fmla="*/ 522926 h 1398137"/>
              <a:gd name="connsiteX69" fmla="*/ 4202370 w 5747573"/>
              <a:gd name="connsiteY69" fmla="*/ 496800 h 1398137"/>
              <a:gd name="connsiteX70" fmla="*/ 4032553 w 5747573"/>
              <a:gd name="connsiteY70" fmla="*/ 496800 h 1398137"/>
              <a:gd name="connsiteX71" fmla="*/ 5221273 w 5747573"/>
              <a:gd name="connsiteY71" fmla="*/ 457611 h 1398137"/>
              <a:gd name="connsiteX72" fmla="*/ 4751011 w 5747573"/>
              <a:gd name="connsiteY72" fmla="*/ 418423 h 1398137"/>
              <a:gd name="connsiteX73" fmla="*/ 5456405 w 5747573"/>
              <a:gd name="connsiteY73" fmla="*/ 405360 h 1398137"/>
              <a:gd name="connsiteX74" fmla="*/ 5495593 w 5747573"/>
              <a:gd name="connsiteY74" fmla="*/ 392297 h 1398137"/>
              <a:gd name="connsiteX75" fmla="*/ 5547845 w 5747573"/>
              <a:gd name="connsiteY75" fmla="*/ 379234 h 1398137"/>
              <a:gd name="connsiteX76" fmla="*/ 5587033 w 5747573"/>
              <a:gd name="connsiteY76" fmla="*/ 326983 h 1398137"/>
              <a:gd name="connsiteX77" fmla="*/ 5626222 w 5747573"/>
              <a:gd name="connsiteY77" fmla="*/ 313920 h 1398137"/>
              <a:gd name="connsiteX78" fmla="*/ 3849673 w 5747573"/>
              <a:gd name="connsiteY78" fmla="*/ 366171 h 1398137"/>
              <a:gd name="connsiteX79" fmla="*/ 4411376 w 5747573"/>
              <a:gd name="connsiteY79" fmla="*/ 274731 h 1398137"/>
              <a:gd name="connsiteX80" fmla="*/ 4280748 w 5747573"/>
              <a:gd name="connsiteY80" fmla="*/ 209417 h 1398137"/>
              <a:gd name="connsiteX81" fmla="*/ 3705982 w 5747573"/>
              <a:gd name="connsiteY81" fmla="*/ 196354 h 1398137"/>
              <a:gd name="connsiteX82" fmla="*/ 3601479 w 5747573"/>
              <a:gd name="connsiteY82" fmla="*/ 183291 h 1398137"/>
              <a:gd name="connsiteX83" fmla="*/ 3562290 w 5747573"/>
              <a:gd name="connsiteY83" fmla="*/ 157166 h 1398137"/>
              <a:gd name="connsiteX84" fmla="*/ 3483913 w 5747573"/>
              <a:gd name="connsiteY84" fmla="*/ 144103 h 1398137"/>
              <a:gd name="connsiteX85" fmla="*/ 3314096 w 5747573"/>
              <a:gd name="connsiteY85" fmla="*/ 78788 h 1398137"/>
              <a:gd name="connsiteX86" fmla="*/ 3196530 w 5747573"/>
              <a:gd name="connsiteY86" fmla="*/ 65726 h 1398137"/>
              <a:gd name="connsiteX87" fmla="*/ 3118499 w 5747573"/>
              <a:gd name="connsiteY87" fmla="*/ 78783 h 1398137"/>
              <a:gd name="connsiteX88" fmla="*/ 3039776 w 5747573"/>
              <a:gd name="connsiteY88" fmla="*/ 39600 h 1398137"/>
              <a:gd name="connsiteX89" fmla="*/ 3026713 w 5747573"/>
              <a:gd name="connsiteY89" fmla="*/ 104914 h 1398137"/>
              <a:gd name="connsiteX90" fmla="*/ 2799240 w 5747573"/>
              <a:gd name="connsiteY90" fmla="*/ 147041 h 1398137"/>
              <a:gd name="connsiteX91" fmla="*/ 2741900 w 5747573"/>
              <a:gd name="connsiteY91" fmla="*/ 174624 h 1398137"/>
              <a:gd name="connsiteX92" fmla="*/ 2621765 w 5747573"/>
              <a:gd name="connsiteY92" fmla="*/ 209417 h 1398137"/>
              <a:gd name="connsiteX93" fmla="*/ 2582576 w 5747573"/>
              <a:gd name="connsiteY93" fmla="*/ 235543 h 1398137"/>
              <a:gd name="connsiteX94" fmla="*/ 2478073 w 5747573"/>
              <a:gd name="connsiteY94" fmla="*/ 340046 h 1398137"/>
              <a:gd name="connsiteX95" fmla="*/ 2461733 w 5747573"/>
              <a:gd name="connsiteY95" fmla="*/ 374249 h 1398137"/>
              <a:gd name="connsiteX96" fmla="*/ 2412759 w 5747573"/>
              <a:gd name="connsiteY96" fmla="*/ 457611 h 1398137"/>
              <a:gd name="connsiteX97" fmla="*/ 2385523 w 5747573"/>
              <a:gd name="connsiteY97" fmla="*/ 544110 h 1398137"/>
              <a:gd name="connsiteX98" fmla="*/ 2373570 w 5747573"/>
              <a:gd name="connsiteY98" fmla="*/ 601303 h 1398137"/>
              <a:gd name="connsiteX99" fmla="*/ 2360508 w 5747573"/>
              <a:gd name="connsiteY99" fmla="*/ 653554 h 1398137"/>
              <a:gd name="connsiteX100" fmla="*/ 2888006 w 5747573"/>
              <a:gd name="connsiteY100" fmla="*/ 779090 h 1398137"/>
              <a:gd name="connsiteX101" fmla="*/ 2530572 w 5747573"/>
              <a:gd name="connsiteY101" fmla="*/ 980073 h 1398137"/>
              <a:gd name="connsiteX102" fmla="*/ 2687353 w 5747573"/>
              <a:gd name="connsiteY102" fmla="*/ 1032322 h 1398137"/>
              <a:gd name="connsiteX103" fmla="*/ 2438885 w 5747573"/>
              <a:gd name="connsiteY103" fmla="*/ 1071566 h 1398137"/>
              <a:gd name="connsiteX104" fmla="*/ 2487863 w 5747573"/>
              <a:gd name="connsiteY104" fmla="*/ 1117575 h 1398137"/>
              <a:gd name="connsiteX105" fmla="*/ 2543388 w 5747573"/>
              <a:gd name="connsiteY105" fmla="*/ 1176068 h 1398137"/>
              <a:gd name="connsiteX106" fmla="*/ 2647890 w 5747573"/>
              <a:gd name="connsiteY106" fmla="*/ 1254446 h 1398137"/>
              <a:gd name="connsiteX107" fmla="*/ 2745529 w 5747573"/>
              <a:gd name="connsiteY107" fmla="*/ 1299051 h 1398137"/>
              <a:gd name="connsiteX108" fmla="*/ 2841018 w 5747573"/>
              <a:gd name="connsiteY108" fmla="*/ 1324081 h 1398137"/>
              <a:gd name="connsiteX109" fmla="*/ 2949909 w 5747573"/>
              <a:gd name="connsiteY109" fmla="*/ 1333520 h 1398137"/>
              <a:gd name="connsiteX110" fmla="*/ 3036582 w 5747573"/>
              <a:gd name="connsiteY110" fmla="*/ 1344782 h 1398137"/>
              <a:gd name="connsiteX111" fmla="*/ 3183468 w 5747573"/>
              <a:gd name="connsiteY111" fmla="*/ 1332823 h 1398137"/>
              <a:gd name="connsiteX112" fmla="*/ 3264821 w 5747573"/>
              <a:gd name="connsiteY112" fmla="*/ 1301048 h 1398137"/>
              <a:gd name="connsiteX113" fmla="*/ 3323280 w 5747573"/>
              <a:gd name="connsiteY113" fmla="*/ 1271466 h 1398137"/>
              <a:gd name="connsiteX114" fmla="*/ 3384581 w 5747573"/>
              <a:gd name="connsiteY114" fmla="*/ 1239345 h 1398137"/>
              <a:gd name="connsiteX115" fmla="*/ 3431662 w 5747573"/>
              <a:gd name="connsiteY115" fmla="*/ 1215257 h 1398137"/>
              <a:gd name="connsiteX116" fmla="*/ 3457788 w 5747573"/>
              <a:gd name="connsiteY116" fmla="*/ 1176068 h 1398137"/>
              <a:gd name="connsiteX117" fmla="*/ 3482567 w 5747573"/>
              <a:gd name="connsiteY117" fmla="*/ 1166754 h 1398137"/>
              <a:gd name="connsiteX118" fmla="*/ 3522486 w 5747573"/>
              <a:gd name="connsiteY118" fmla="*/ 1119571 h 1398137"/>
              <a:gd name="connsiteX119" fmla="*/ 3536165 w 5747573"/>
              <a:gd name="connsiteY119" fmla="*/ 1097691 h 1398137"/>
              <a:gd name="connsiteX120" fmla="*/ 3573806 w 5747573"/>
              <a:gd name="connsiteY120" fmla="*/ 1047259 h 1398137"/>
              <a:gd name="connsiteX121" fmla="*/ 3602327 w 5747573"/>
              <a:gd name="connsiteY121" fmla="*/ 1032462 h 1398137"/>
              <a:gd name="connsiteX122" fmla="*/ 3591107 w 5747573"/>
              <a:gd name="connsiteY122" fmla="*/ 1027563 h 1398137"/>
              <a:gd name="connsiteX123" fmla="*/ 3616843 w 5747573"/>
              <a:gd name="connsiteY123" fmla="*/ 952613 h 1398137"/>
              <a:gd name="connsiteX124" fmla="*/ 3614542 w 5747573"/>
              <a:gd name="connsiteY124" fmla="*/ 927874 h 1398137"/>
              <a:gd name="connsiteX125" fmla="*/ 3379800 w 5747573"/>
              <a:gd name="connsiteY125" fmla="*/ 875576 h 1398137"/>
              <a:gd name="connsiteX126" fmla="*/ 3518188 w 5747573"/>
              <a:gd name="connsiteY126" fmla="*/ 655137 h 1398137"/>
              <a:gd name="connsiteX127" fmla="*/ 2865953 w 5747573"/>
              <a:gd name="connsiteY127" fmla="*/ 573804 h 1398137"/>
              <a:gd name="connsiteX128" fmla="*/ 3653730 w 5747573"/>
              <a:gd name="connsiteY128" fmla="*/ 509863 h 1398137"/>
              <a:gd name="connsiteX129" fmla="*/ 3614542 w 5747573"/>
              <a:gd name="connsiteY129" fmla="*/ 470674 h 1398137"/>
              <a:gd name="connsiteX130" fmla="*/ 3479332 w 5747573"/>
              <a:gd name="connsiteY130" fmla="*/ 329968 h 1398137"/>
              <a:gd name="connsiteX131" fmla="*/ 3431662 w 5747573"/>
              <a:gd name="connsiteY131" fmla="*/ 274731 h 1398137"/>
              <a:gd name="connsiteX132" fmla="*/ 3392473 w 5747573"/>
              <a:gd name="connsiteY132" fmla="*/ 261668 h 1398137"/>
              <a:gd name="connsiteX133" fmla="*/ 3355548 w 5747573"/>
              <a:gd name="connsiteY133" fmla="*/ 237597 h 1398137"/>
              <a:gd name="connsiteX134" fmla="*/ 3301033 w 5747573"/>
              <a:gd name="connsiteY134" fmla="*/ 209417 h 1398137"/>
              <a:gd name="connsiteX135" fmla="*/ 3250698 w 5747573"/>
              <a:gd name="connsiteY135" fmla="*/ 189143 h 1398137"/>
              <a:gd name="connsiteX136" fmla="*/ 3196530 w 5747573"/>
              <a:gd name="connsiteY136" fmla="*/ 170228 h 1398137"/>
              <a:gd name="connsiteX137" fmla="*/ 2945461 w 5747573"/>
              <a:gd name="connsiteY137" fmla="*/ 143229 h 1398137"/>
              <a:gd name="connsiteX138" fmla="*/ 2935273 w 5747573"/>
              <a:gd name="connsiteY138" fmla="*/ 157166 h 1398137"/>
              <a:gd name="connsiteX0" fmla="*/ 3131216 w 5747573"/>
              <a:gd name="connsiteY0" fmla="*/ 13474 h 1398137"/>
              <a:gd name="connsiteX1" fmla="*/ 3849673 w 5747573"/>
              <a:gd name="connsiteY1" fmla="*/ 39600 h 1398137"/>
              <a:gd name="connsiteX2" fmla="*/ 2386701 w 5747573"/>
              <a:gd name="connsiteY2" fmla="*/ 17133 h 1398137"/>
              <a:gd name="connsiteX3" fmla="*/ 2451948 w 5747573"/>
              <a:gd name="connsiteY3" fmla="*/ 26537 h 1398137"/>
              <a:gd name="connsiteX4" fmla="*/ 2412759 w 5747573"/>
              <a:gd name="connsiteY4" fmla="*/ 52663 h 1398137"/>
              <a:gd name="connsiteX5" fmla="*/ 1637205 w 5747573"/>
              <a:gd name="connsiteY5" fmla="*/ 409 h 1398137"/>
              <a:gd name="connsiteX6" fmla="*/ 2046999 w 5747573"/>
              <a:gd name="connsiteY6" fmla="*/ 78788 h 1398137"/>
              <a:gd name="connsiteX7" fmla="*/ 2399696 w 5747573"/>
              <a:gd name="connsiteY7" fmla="*/ 117977 h 1398137"/>
              <a:gd name="connsiteX8" fmla="*/ 2478073 w 5747573"/>
              <a:gd name="connsiteY8" fmla="*/ 170228 h 1398137"/>
              <a:gd name="connsiteX9" fmla="*/ 2608963 w 5747573"/>
              <a:gd name="connsiteY9" fmla="*/ 170220 h 1398137"/>
              <a:gd name="connsiteX10" fmla="*/ 2608702 w 5747573"/>
              <a:gd name="connsiteY10" fmla="*/ 222480 h 1398137"/>
              <a:gd name="connsiteX11" fmla="*/ 2543388 w 5747573"/>
              <a:gd name="connsiteY11" fmla="*/ 235543 h 1398137"/>
              <a:gd name="connsiteX12" fmla="*/ 2203753 w 5747573"/>
              <a:gd name="connsiteY12" fmla="*/ 248606 h 1398137"/>
              <a:gd name="connsiteX13" fmla="*/ 2295193 w 5747573"/>
              <a:gd name="connsiteY13" fmla="*/ 287794 h 1398137"/>
              <a:gd name="connsiteX14" fmla="*/ 2334382 w 5747573"/>
              <a:gd name="connsiteY14" fmla="*/ 313920 h 1398137"/>
              <a:gd name="connsiteX15" fmla="*/ 2425822 w 5747573"/>
              <a:gd name="connsiteY15" fmla="*/ 366171 h 1398137"/>
              <a:gd name="connsiteX16" fmla="*/ 2430130 w 5747573"/>
              <a:gd name="connsiteY16" fmla="*/ 408184 h 1398137"/>
              <a:gd name="connsiteX17" fmla="*/ 2399696 w 5747573"/>
              <a:gd name="connsiteY17" fmla="*/ 431486 h 1398137"/>
              <a:gd name="connsiteX18" fmla="*/ 2046999 w 5747573"/>
              <a:gd name="connsiteY18" fmla="*/ 444548 h 1398137"/>
              <a:gd name="connsiteX19" fmla="*/ 1864119 w 5747573"/>
              <a:gd name="connsiteY19" fmla="*/ 496800 h 1398137"/>
              <a:gd name="connsiteX20" fmla="*/ 1994748 w 5747573"/>
              <a:gd name="connsiteY20" fmla="*/ 562114 h 1398137"/>
              <a:gd name="connsiteX21" fmla="*/ 1210976 w 5747573"/>
              <a:gd name="connsiteY21" fmla="*/ 627429 h 1398137"/>
              <a:gd name="connsiteX22" fmla="*/ 2177628 w 5747573"/>
              <a:gd name="connsiteY22" fmla="*/ 679680 h 1398137"/>
              <a:gd name="connsiteX23" fmla="*/ 2282130 w 5747573"/>
              <a:gd name="connsiteY23" fmla="*/ 744994 h 1398137"/>
              <a:gd name="connsiteX24" fmla="*/ 2164565 w 5747573"/>
              <a:gd name="connsiteY24" fmla="*/ 797246 h 1398137"/>
              <a:gd name="connsiteX25" fmla="*/ 631 w 5747573"/>
              <a:gd name="connsiteY25" fmla="*/ 805214 h 1398137"/>
              <a:gd name="connsiteX26" fmla="*/ 1916370 w 5747573"/>
              <a:gd name="connsiteY26" fmla="*/ 862560 h 1398137"/>
              <a:gd name="connsiteX27" fmla="*/ 1733490 w 5747573"/>
              <a:gd name="connsiteY27" fmla="*/ 914811 h 1398137"/>
              <a:gd name="connsiteX28" fmla="*/ 1054222 w 5747573"/>
              <a:gd name="connsiteY28" fmla="*/ 967063 h 1398137"/>
              <a:gd name="connsiteX29" fmla="*/ 1602862 w 5747573"/>
              <a:gd name="connsiteY29" fmla="*/ 993188 h 1398137"/>
              <a:gd name="connsiteX30" fmla="*/ 1511422 w 5747573"/>
              <a:gd name="connsiteY30" fmla="*/ 1032377 h 1398137"/>
              <a:gd name="connsiteX31" fmla="*/ 1419982 w 5747573"/>
              <a:gd name="connsiteY31" fmla="*/ 1058503 h 1398137"/>
              <a:gd name="connsiteX32" fmla="*/ 1380793 w 5747573"/>
              <a:gd name="connsiteY32" fmla="*/ 1071566 h 1398137"/>
              <a:gd name="connsiteX33" fmla="*/ 1328542 w 5747573"/>
              <a:gd name="connsiteY33" fmla="*/ 1084628 h 1398137"/>
              <a:gd name="connsiteX34" fmla="*/ 2020873 w 5747573"/>
              <a:gd name="connsiteY34" fmla="*/ 1123817 h 1398137"/>
              <a:gd name="connsiteX35" fmla="*/ 1824930 w 5747573"/>
              <a:gd name="connsiteY35" fmla="*/ 1136880 h 1398137"/>
              <a:gd name="connsiteX36" fmla="*/ 1772679 w 5747573"/>
              <a:gd name="connsiteY36" fmla="*/ 1163006 h 1398137"/>
              <a:gd name="connsiteX37" fmla="*/ 1720428 w 5747573"/>
              <a:gd name="connsiteY37" fmla="*/ 1176068 h 1398137"/>
              <a:gd name="connsiteX38" fmla="*/ 2269068 w 5747573"/>
              <a:gd name="connsiteY38" fmla="*/ 1189131 h 1398137"/>
              <a:gd name="connsiteX39" fmla="*/ 2203753 w 5747573"/>
              <a:gd name="connsiteY39" fmla="*/ 1228320 h 1398137"/>
              <a:gd name="connsiteX40" fmla="*/ 2073125 w 5747573"/>
              <a:gd name="connsiteY40" fmla="*/ 1267508 h 1398137"/>
              <a:gd name="connsiteX41" fmla="*/ 2112313 w 5747573"/>
              <a:gd name="connsiteY41" fmla="*/ 1280571 h 1398137"/>
              <a:gd name="connsiteX42" fmla="*/ 2595639 w 5747573"/>
              <a:gd name="connsiteY42" fmla="*/ 1332823 h 1398137"/>
              <a:gd name="connsiteX43" fmla="*/ 2713205 w 5747573"/>
              <a:gd name="connsiteY43" fmla="*/ 1358948 h 1398137"/>
              <a:gd name="connsiteX44" fmla="*/ 2830770 w 5747573"/>
              <a:gd name="connsiteY44" fmla="*/ 1398137 h 1398137"/>
              <a:gd name="connsiteX45" fmla="*/ 3823548 w 5747573"/>
              <a:gd name="connsiteY45" fmla="*/ 1358948 h 1398137"/>
              <a:gd name="connsiteX46" fmla="*/ 3405536 w 5747573"/>
              <a:gd name="connsiteY46" fmla="*/ 1319760 h 1398137"/>
              <a:gd name="connsiteX47" fmla="*/ 3366348 w 5747573"/>
              <a:gd name="connsiteY47" fmla="*/ 1293634 h 1398137"/>
              <a:gd name="connsiteX48" fmla="*/ 3483913 w 5747573"/>
              <a:gd name="connsiteY48" fmla="*/ 1280571 h 1398137"/>
              <a:gd name="connsiteX49" fmla="*/ 3758233 w 5747573"/>
              <a:gd name="connsiteY49" fmla="*/ 1228320 h 1398137"/>
              <a:gd name="connsiteX50" fmla="*/ 4542005 w 5747573"/>
              <a:gd name="connsiteY50" fmla="*/ 1149943 h 1398137"/>
              <a:gd name="connsiteX51" fmla="*/ 4006428 w 5747573"/>
              <a:gd name="connsiteY51" fmla="*/ 1097691 h 1398137"/>
              <a:gd name="connsiteX52" fmla="*/ 4097868 w 5747573"/>
              <a:gd name="connsiteY52" fmla="*/ 1071566 h 1398137"/>
              <a:gd name="connsiteX53" fmla="*/ 4176245 w 5747573"/>
              <a:gd name="connsiteY53" fmla="*/ 1045440 h 1398137"/>
              <a:gd name="connsiteX54" fmla="*/ 4664852 w 5747573"/>
              <a:gd name="connsiteY54" fmla="*/ 961960 h 1398137"/>
              <a:gd name="connsiteX55" fmla="*/ 3784359 w 5747573"/>
              <a:gd name="connsiteY55" fmla="*/ 1006251 h 1398137"/>
              <a:gd name="connsiteX56" fmla="*/ 3745170 w 5747573"/>
              <a:gd name="connsiteY56" fmla="*/ 980126 h 1398137"/>
              <a:gd name="connsiteX57" fmla="*/ 3692919 w 5747573"/>
              <a:gd name="connsiteY57" fmla="*/ 954000 h 1398137"/>
              <a:gd name="connsiteX58" fmla="*/ 3823548 w 5747573"/>
              <a:gd name="connsiteY58" fmla="*/ 875623 h 1398137"/>
              <a:gd name="connsiteX59" fmla="*/ 4375718 w 5747573"/>
              <a:gd name="connsiteY59" fmla="*/ 843183 h 1398137"/>
              <a:gd name="connsiteX60" fmla="*/ 4346062 w 5747573"/>
              <a:gd name="connsiteY60" fmla="*/ 744994 h 1398137"/>
              <a:gd name="connsiteX61" fmla="*/ 4032553 w 5747573"/>
              <a:gd name="connsiteY61" fmla="*/ 692743 h 1398137"/>
              <a:gd name="connsiteX62" fmla="*/ 4581193 w 5747573"/>
              <a:gd name="connsiteY62" fmla="*/ 679680 h 1398137"/>
              <a:gd name="connsiteX63" fmla="*/ 4711822 w 5747573"/>
              <a:gd name="connsiteY63" fmla="*/ 627428 h 1398137"/>
              <a:gd name="connsiteX64" fmla="*/ 4777136 w 5747573"/>
              <a:gd name="connsiteY64" fmla="*/ 614366 h 1398137"/>
              <a:gd name="connsiteX65" fmla="*/ 4960016 w 5747573"/>
              <a:gd name="connsiteY65" fmla="*/ 588240 h 1398137"/>
              <a:gd name="connsiteX66" fmla="*/ 4920828 w 5747573"/>
              <a:gd name="connsiteY66" fmla="*/ 575177 h 1398137"/>
              <a:gd name="connsiteX67" fmla="*/ 4202370 w 5747573"/>
              <a:gd name="connsiteY67" fmla="*/ 535988 h 1398137"/>
              <a:gd name="connsiteX68" fmla="*/ 4163182 w 5747573"/>
              <a:gd name="connsiteY68" fmla="*/ 522926 h 1398137"/>
              <a:gd name="connsiteX69" fmla="*/ 4202370 w 5747573"/>
              <a:gd name="connsiteY69" fmla="*/ 496800 h 1398137"/>
              <a:gd name="connsiteX70" fmla="*/ 4032553 w 5747573"/>
              <a:gd name="connsiteY70" fmla="*/ 496800 h 1398137"/>
              <a:gd name="connsiteX71" fmla="*/ 5221273 w 5747573"/>
              <a:gd name="connsiteY71" fmla="*/ 457611 h 1398137"/>
              <a:gd name="connsiteX72" fmla="*/ 4751011 w 5747573"/>
              <a:gd name="connsiteY72" fmla="*/ 418423 h 1398137"/>
              <a:gd name="connsiteX73" fmla="*/ 5456405 w 5747573"/>
              <a:gd name="connsiteY73" fmla="*/ 405360 h 1398137"/>
              <a:gd name="connsiteX74" fmla="*/ 5495593 w 5747573"/>
              <a:gd name="connsiteY74" fmla="*/ 392297 h 1398137"/>
              <a:gd name="connsiteX75" fmla="*/ 5547845 w 5747573"/>
              <a:gd name="connsiteY75" fmla="*/ 379234 h 1398137"/>
              <a:gd name="connsiteX76" fmla="*/ 5587033 w 5747573"/>
              <a:gd name="connsiteY76" fmla="*/ 326983 h 1398137"/>
              <a:gd name="connsiteX77" fmla="*/ 5626222 w 5747573"/>
              <a:gd name="connsiteY77" fmla="*/ 313920 h 1398137"/>
              <a:gd name="connsiteX78" fmla="*/ 3849673 w 5747573"/>
              <a:gd name="connsiteY78" fmla="*/ 366171 h 1398137"/>
              <a:gd name="connsiteX79" fmla="*/ 4411376 w 5747573"/>
              <a:gd name="connsiteY79" fmla="*/ 274731 h 1398137"/>
              <a:gd name="connsiteX80" fmla="*/ 4280748 w 5747573"/>
              <a:gd name="connsiteY80" fmla="*/ 209417 h 1398137"/>
              <a:gd name="connsiteX81" fmla="*/ 3705982 w 5747573"/>
              <a:gd name="connsiteY81" fmla="*/ 196354 h 1398137"/>
              <a:gd name="connsiteX82" fmla="*/ 3601479 w 5747573"/>
              <a:gd name="connsiteY82" fmla="*/ 183291 h 1398137"/>
              <a:gd name="connsiteX83" fmla="*/ 3562290 w 5747573"/>
              <a:gd name="connsiteY83" fmla="*/ 157166 h 1398137"/>
              <a:gd name="connsiteX84" fmla="*/ 3483913 w 5747573"/>
              <a:gd name="connsiteY84" fmla="*/ 144103 h 1398137"/>
              <a:gd name="connsiteX85" fmla="*/ 3314096 w 5747573"/>
              <a:gd name="connsiteY85" fmla="*/ 78788 h 1398137"/>
              <a:gd name="connsiteX86" fmla="*/ 3196530 w 5747573"/>
              <a:gd name="connsiteY86" fmla="*/ 65726 h 1398137"/>
              <a:gd name="connsiteX87" fmla="*/ 3118499 w 5747573"/>
              <a:gd name="connsiteY87" fmla="*/ 78783 h 1398137"/>
              <a:gd name="connsiteX88" fmla="*/ 3039776 w 5747573"/>
              <a:gd name="connsiteY88" fmla="*/ 39600 h 1398137"/>
              <a:gd name="connsiteX89" fmla="*/ 3026713 w 5747573"/>
              <a:gd name="connsiteY89" fmla="*/ 104914 h 1398137"/>
              <a:gd name="connsiteX90" fmla="*/ 2799240 w 5747573"/>
              <a:gd name="connsiteY90" fmla="*/ 147041 h 1398137"/>
              <a:gd name="connsiteX91" fmla="*/ 2741900 w 5747573"/>
              <a:gd name="connsiteY91" fmla="*/ 174624 h 1398137"/>
              <a:gd name="connsiteX92" fmla="*/ 2621765 w 5747573"/>
              <a:gd name="connsiteY92" fmla="*/ 209417 h 1398137"/>
              <a:gd name="connsiteX93" fmla="*/ 2582576 w 5747573"/>
              <a:gd name="connsiteY93" fmla="*/ 235543 h 1398137"/>
              <a:gd name="connsiteX94" fmla="*/ 2478073 w 5747573"/>
              <a:gd name="connsiteY94" fmla="*/ 340046 h 1398137"/>
              <a:gd name="connsiteX95" fmla="*/ 2461733 w 5747573"/>
              <a:gd name="connsiteY95" fmla="*/ 374249 h 1398137"/>
              <a:gd name="connsiteX96" fmla="*/ 2412759 w 5747573"/>
              <a:gd name="connsiteY96" fmla="*/ 457611 h 1398137"/>
              <a:gd name="connsiteX97" fmla="*/ 2385523 w 5747573"/>
              <a:gd name="connsiteY97" fmla="*/ 544110 h 1398137"/>
              <a:gd name="connsiteX98" fmla="*/ 2373570 w 5747573"/>
              <a:gd name="connsiteY98" fmla="*/ 601303 h 1398137"/>
              <a:gd name="connsiteX99" fmla="*/ 2360508 w 5747573"/>
              <a:gd name="connsiteY99" fmla="*/ 653554 h 1398137"/>
              <a:gd name="connsiteX100" fmla="*/ 2888006 w 5747573"/>
              <a:gd name="connsiteY100" fmla="*/ 779090 h 1398137"/>
              <a:gd name="connsiteX101" fmla="*/ 2530572 w 5747573"/>
              <a:gd name="connsiteY101" fmla="*/ 980073 h 1398137"/>
              <a:gd name="connsiteX102" fmla="*/ 2687353 w 5747573"/>
              <a:gd name="connsiteY102" fmla="*/ 1032322 h 1398137"/>
              <a:gd name="connsiteX103" fmla="*/ 2438885 w 5747573"/>
              <a:gd name="connsiteY103" fmla="*/ 1071566 h 1398137"/>
              <a:gd name="connsiteX104" fmla="*/ 2487863 w 5747573"/>
              <a:gd name="connsiteY104" fmla="*/ 1117575 h 1398137"/>
              <a:gd name="connsiteX105" fmla="*/ 2543388 w 5747573"/>
              <a:gd name="connsiteY105" fmla="*/ 1176068 h 1398137"/>
              <a:gd name="connsiteX106" fmla="*/ 2647890 w 5747573"/>
              <a:gd name="connsiteY106" fmla="*/ 1254446 h 1398137"/>
              <a:gd name="connsiteX107" fmla="*/ 2745529 w 5747573"/>
              <a:gd name="connsiteY107" fmla="*/ 1299051 h 1398137"/>
              <a:gd name="connsiteX108" fmla="*/ 2841018 w 5747573"/>
              <a:gd name="connsiteY108" fmla="*/ 1324081 h 1398137"/>
              <a:gd name="connsiteX109" fmla="*/ 2949909 w 5747573"/>
              <a:gd name="connsiteY109" fmla="*/ 1333520 h 1398137"/>
              <a:gd name="connsiteX110" fmla="*/ 3036582 w 5747573"/>
              <a:gd name="connsiteY110" fmla="*/ 1344782 h 1398137"/>
              <a:gd name="connsiteX111" fmla="*/ 3183468 w 5747573"/>
              <a:gd name="connsiteY111" fmla="*/ 1332823 h 1398137"/>
              <a:gd name="connsiteX112" fmla="*/ 3264821 w 5747573"/>
              <a:gd name="connsiteY112" fmla="*/ 1301048 h 1398137"/>
              <a:gd name="connsiteX113" fmla="*/ 3323280 w 5747573"/>
              <a:gd name="connsiteY113" fmla="*/ 1271466 h 1398137"/>
              <a:gd name="connsiteX114" fmla="*/ 3384581 w 5747573"/>
              <a:gd name="connsiteY114" fmla="*/ 1239345 h 1398137"/>
              <a:gd name="connsiteX115" fmla="*/ 3431662 w 5747573"/>
              <a:gd name="connsiteY115" fmla="*/ 1215257 h 1398137"/>
              <a:gd name="connsiteX116" fmla="*/ 3457788 w 5747573"/>
              <a:gd name="connsiteY116" fmla="*/ 1176068 h 1398137"/>
              <a:gd name="connsiteX117" fmla="*/ 3482567 w 5747573"/>
              <a:gd name="connsiteY117" fmla="*/ 1166754 h 1398137"/>
              <a:gd name="connsiteX118" fmla="*/ 3522486 w 5747573"/>
              <a:gd name="connsiteY118" fmla="*/ 1119571 h 1398137"/>
              <a:gd name="connsiteX119" fmla="*/ 3536165 w 5747573"/>
              <a:gd name="connsiteY119" fmla="*/ 1097691 h 1398137"/>
              <a:gd name="connsiteX120" fmla="*/ 3573806 w 5747573"/>
              <a:gd name="connsiteY120" fmla="*/ 1047259 h 1398137"/>
              <a:gd name="connsiteX121" fmla="*/ 3602327 w 5747573"/>
              <a:gd name="connsiteY121" fmla="*/ 1032462 h 1398137"/>
              <a:gd name="connsiteX122" fmla="*/ 3591107 w 5747573"/>
              <a:gd name="connsiteY122" fmla="*/ 1027563 h 1398137"/>
              <a:gd name="connsiteX123" fmla="*/ 3616843 w 5747573"/>
              <a:gd name="connsiteY123" fmla="*/ 952613 h 1398137"/>
              <a:gd name="connsiteX124" fmla="*/ 3614542 w 5747573"/>
              <a:gd name="connsiteY124" fmla="*/ 927874 h 1398137"/>
              <a:gd name="connsiteX125" fmla="*/ 3379800 w 5747573"/>
              <a:gd name="connsiteY125" fmla="*/ 875576 h 1398137"/>
              <a:gd name="connsiteX126" fmla="*/ 3518188 w 5747573"/>
              <a:gd name="connsiteY126" fmla="*/ 655137 h 1398137"/>
              <a:gd name="connsiteX127" fmla="*/ 2865953 w 5747573"/>
              <a:gd name="connsiteY127" fmla="*/ 573804 h 1398137"/>
              <a:gd name="connsiteX128" fmla="*/ 3653730 w 5747573"/>
              <a:gd name="connsiteY128" fmla="*/ 509863 h 1398137"/>
              <a:gd name="connsiteX129" fmla="*/ 3614542 w 5747573"/>
              <a:gd name="connsiteY129" fmla="*/ 470674 h 1398137"/>
              <a:gd name="connsiteX130" fmla="*/ 3479332 w 5747573"/>
              <a:gd name="connsiteY130" fmla="*/ 329968 h 1398137"/>
              <a:gd name="connsiteX131" fmla="*/ 3431662 w 5747573"/>
              <a:gd name="connsiteY131" fmla="*/ 274731 h 1398137"/>
              <a:gd name="connsiteX132" fmla="*/ 3392473 w 5747573"/>
              <a:gd name="connsiteY132" fmla="*/ 261668 h 1398137"/>
              <a:gd name="connsiteX133" fmla="*/ 3355548 w 5747573"/>
              <a:gd name="connsiteY133" fmla="*/ 237597 h 1398137"/>
              <a:gd name="connsiteX134" fmla="*/ 3301033 w 5747573"/>
              <a:gd name="connsiteY134" fmla="*/ 209417 h 1398137"/>
              <a:gd name="connsiteX135" fmla="*/ 3250698 w 5747573"/>
              <a:gd name="connsiteY135" fmla="*/ 189143 h 1398137"/>
              <a:gd name="connsiteX136" fmla="*/ 3196530 w 5747573"/>
              <a:gd name="connsiteY136" fmla="*/ 170228 h 1398137"/>
              <a:gd name="connsiteX137" fmla="*/ 2945461 w 5747573"/>
              <a:gd name="connsiteY137" fmla="*/ 143229 h 1398137"/>
              <a:gd name="connsiteX138" fmla="*/ 2935273 w 5747573"/>
              <a:gd name="connsiteY138" fmla="*/ 157166 h 1398137"/>
              <a:gd name="connsiteX0" fmla="*/ 3131216 w 5747573"/>
              <a:gd name="connsiteY0" fmla="*/ 0 h 1384663"/>
              <a:gd name="connsiteX1" fmla="*/ 3849673 w 5747573"/>
              <a:gd name="connsiteY1" fmla="*/ 26126 h 1384663"/>
              <a:gd name="connsiteX2" fmla="*/ 2386701 w 5747573"/>
              <a:gd name="connsiteY2" fmla="*/ 3659 h 1384663"/>
              <a:gd name="connsiteX3" fmla="*/ 2451948 w 5747573"/>
              <a:gd name="connsiteY3" fmla="*/ 13063 h 1384663"/>
              <a:gd name="connsiteX4" fmla="*/ 2412759 w 5747573"/>
              <a:gd name="connsiteY4" fmla="*/ 39189 h 1384663"/>
              <a:gd name="connsiteX5" fmla="*/ 1546712 w 5747573"/>
              <a:gd name="connsiteY5" fmla="*/ 48637 h 1384663"/>
              <a:gd name="connsiteX6" fmla="*/ 2046999 w 5747573"/>
              <a:gd name="connsiteY6" fmla="*/ 65314 h 1384663"/>
              <a:gd name="connsiteX7" fmla="*/ 2399696 w 5747573"/>
              <a:gd name="connsiteY7" fmla="*/ 104503 h 1384663"/>
              <a:gd name="connsiteX8" fmla="*/ 2478073 w 5747573"/>
              <a:gd name="connsiteY8" fmla="*/ 156754 h 1384663"/>
              <a:gd name="connsiteX9" fmla="*/ 2608963 w 5747573"/>
              <a:gd name="connsiteY9" fmla="*/ 156746 h 1384663"/>
              <a:gd name="connsiteX10" fmla="*/ 2608702 w 5747573"/>
              <a:gd name="connsiteY10" fmla="*/ 209006 h 1384663"/>
              <a:gd name="connsiteX11" fmla="*/ 2543388 w 5747573"/>
              <a:gd name="connsiteY11" fmla="*/ 222069 h 1384663"/>
              <a:gd name="connsiteX12" fmla="*/ 2203753 w 5747573"/>
              <a:gd name="connsiteY12" fmla="*/ 235132 h 1384663"/>
              <a:gd name="connsiteX13" fmla="*/ 2295193 w 5747573"/>
              <a:gd name="connsiteY13" fmla="*/ 274320 h 1384663"/>
              <a:gd name="connsiteX14" fmla="*/ 2334382 w 5747573"/>
              <a:gd name="connsiteY14" fmla="*/ 300446 h 1384663"/>
              <a:gd name="connsiteX15" fmla="*/ 2425822 w 5747573"/>
              <a:gd name="connsiteY15" fmla="*/ 352697 h 1384663"/>
              <a:gd name="connsiteX16" fmla="*/ 2430130 w 5747573"/>
              <a:gd name="connsiteY16" fmla="*/ 394710 h 1384663"/>
              <a:gd name="connsiteX17" fmla="*/ 2399696 w 5747573"/>
              <a:gd name="connsiteY17" fmla="*/ 418012 h 1384663"/>
              <a:gd name="connsiteX18" fmla="*/ 2046999 w 5747573"/>
              <a:gd name="connsiteY18" fmla="*/ 431074 h 1384663"/>
              <a:gd name="connsiteX19" fmla="*/ 1864119 w 5747573"/>
              <a:gd name="connsiteY19" fmla="*/ 483326 h 1384663"/>
              <a:gd name="connsiteX20" fmla="*/ 1994748 w 5747573"/>
              <a:gd name="connsiteY20" fmla="*/ 548640 h 1384663"/>
              <a:gd name="connsiteX21" fmla="*/ 1210976 w 5747573"/>
              <a:gd name="connsiteY21" fmla="*/ 613955 h 1384663"/>
              <a:gd name="connsiteX22" fmla="*/ 2177628 w 5747573"/>
              <a:gd name="connsiteY22" fmla="*/ 666206 h 1384663"/>
              <a:gd name="connsiteX23" fmla="*/ 2282130 w 5747573"/>
              <a:gd name="connsiteY23" fmla="*/ 731520 h 1384663"/>
              <a:gd name="connsiteX24" fmla="*/ 2164565 w 5747573"/>
              <a:gd name="connsiteY24" fmla="*/ 783772 h 1384663"/>
              <a:gd name="connsiteX25" fmla="*/ 631 w 5747573"/>
              <a:gd name="connsiteY25" fmla="*/ 791740 h 1384663"/>
              <a:gd name="connsiteX26" fmla="*/ 1916370 w 5747573"/>
              <a:gd name="connsiteY26" fmla="*/ 849086 h 1384663"/>
              <a:gd name="connsiteX27" fmla="*/ 1733490 w 5747573"/>
              <a:gd name="connsiteY27" fmla="*/ 901337 h 1384663"/>
              <a:gd name="connsiteX28" fmla="*/ 1054222 w 5747573"/>
              <a:gd name="connsiteY28" fmla="*/ 953589 h 1384663"/>
              <a:gd name="connsiteX29" fmla="*/ 1602862 w 5747573"/>
              <a:gd name="connsiteY29" fmla="*/ 979714 h 1384663"/>
              <a:gd name="connsiteX30" fmla="*/ 1511422 w 5747573"/>
              <a:gd name="connsiteY30" fmla="*/ 1018903 h 1384663"/>
              <a:gd name="connsiteX31" fmla="*/ 1419982 w 5747573"/>
              <a:gd name="connsiteY31" fmla="*/ 1045029 h 1384663"/>
              <a:gd name="connsiteX32" fmla="*/ 1380793 w 5747573"/>
              <a:gd name="connsiteY32" fmla="*/ 1058092 h 1384663"/>
              <a:gd name="connsiteX33" fmla="*/ 1328542 w 5747573"/>
              <a:gd name="connsiteY33" fmla="*/ 1071154 h 1384663"/>
              <a:gd name="connsiteX34" fmla="*/ 2020873 w 5747573"/>
              <a:gd name="connsiteY34" fmla="*/ 1110343 h 1384663"/>
              <a:gd name="connsiteX35" fmla="*/ 1824930 w 5747573"/>
              <a:gd name="connsiteY35" fmla="*/ 1123406 h 1384663"/>
              <a:gd name="connsiteX36" fmla="*/ 1772679 w 5747573"/>
              <a:gd name="connsiteY36" fmla="*/ 1149532 h 1384663"/>
              <a:gd name="connsiteX37" fmla="*/ 1720428 w 5747573"/>
              <a:gd name="connsiteY37" fmla="*/ 1162594 h 1384663"/>
              <a:gd name="connsiteX38" fmla="*/ 2269068 w 5747573"/>
              <a:gd name="connsiteY38" fmla="*/ 1175657 h 1384663"/>
              <a:gd name="connsiteX39" fmla="*/ 2203753 w 5747573"/>
              <a:gd name="connsiteY39" fmla="*/ 1214846 h 1384663"/>
              <a:gd name="connsiteX40" fmla="*/ 2073125 w 5747573"/>
              <a:gd name="connsiteY40" fmla="*/ 1254034 h 1384663"/>
              <a:gd name="connsiteX41" fmla="*/ 2112313 w 5747573"/>
              <a:gd name="connsiteY41" fmla="*/ 1267097 h 1384663"/>
              <a:gd name="connsiteX42" fmla="*/ 2595639 w 5747573"/>
              <a:gd name="connsiteY42" fmla="*/ 1319349 h 1384663"/>
              <a:gd name="connsiteX43" fmla="*/ 2713205 w 5747573"/>
              <a:gd name="connsiteY43" fmla="*/ 1345474 h 1384663"/>
              <a:gd name="connsiteX44" fmla="*/ 2830770 w 5747573"/>
              <a:gd name="connsiteY44" fmla="*/ 1384663 h 1384663"/>
              <a:gd name="connsiteX45" fmla="*/ 3823548 w 5747573"/>
              <a:gd name="connsiteY45" fmla="*/ 1345474 h 1384663"/>
              <a:gd name="connsiteX46" fmla="*/ 3405536 w 5747573"/>
              <a:gd name="connsiteY46" fmla="*/ 1306286 h 1384663"/>
              <a:gd name="connsiteX47" fmla="*/ 3366348 w 5747573"/>
              <a:gd name="connsiteY47" fmla="*/ 1280160 h 1384663"/>
              <a:gd name="connsiteX48" fmla="*/ 3483913 w 5747573"/>
              <a:gd name="connsiteY48" fmla="*/ 1267097 h 1384663"/>
              <a:gd name="connsiteX49" fmla="*/ 3758233 w 5747573"/>
              <a:gd name="connsiteY49" fmla="*/ 1214846 h 1384663"/>
              <a:gd name="connsiteX50" fmla="*/ 4542005 w 5747573"/>
              <a:gd name="connsiteY50" fmla="*/ 1136469 h 1384663"/>
              <a:gd name="connsiteX51" fmla="*/ 4006428 w 5747573"/>
              <a:gd name="connsiteY51" fmla="*/ 1084217 h 1384663"/>
              <a:gd name="connsiteX52" fmla="*/ 4097868 w 5747573"/>
              <a:gd name="connsiteY52" fmla="*/ 1058092 h 1384663"/>
              <a:gd name="connsiteX53" fmla="*/ 4176245 w 5747573"/>
              <a:gd name="connsiteY53" fmla="*/ 1031966 h 1384663"/>
              <a:gd name="connsiteX54" fmla="*/ 4664852 w 5747573"/>
              <a:gd name="connsiteY54" fmla="*/ 948486 h 1384663"/>
              <a:gd name="connsiteX55" fmla="*/ 3784359 w 5747573"/>
              <a:gd name="connsiteY55" fmla="*/ 992777 h 1384663"/>
              <a:gd name="connsiteX56" fmla="*/ 3745170 w 5747573"/>
              <a:gd name="connsiteY56" fmla="*/ 966652 h 1384663"/>
              <a:gd name="connsiteX57" fmla="*/ 3692919 w 5747573"/>
              <a:gd name="connsiteY57" fmla="*/ 940526 h 1384663"/>
              <a:gd name="connsiteX58" fmla="*/ 3823548 w 5747573"/>
              <a:gd name="connsiteY58" fmla="*/ 862149 h 1384663"/>
              <a:gd name="connsiteX59" fmla="*/ 4375718 w 5747573"/>
              <a:gd name="connsiteY59" fmla="*/ 829709 h 1384663"/>
              <a:gd name="connsiteX60" fmla="*/ 4346062 w 5747573"/>
              <a:gd name="connsiteY60" fmla="*/ 731520 h 1384663"/>
              <a:gd name="connsiteX61" fmla="*/ 4032553 w 5747573"/>
              <a:gd name="connsiteY61" fmla="*/ 679269 h 1384663"/>
              <a:gd name="connsiteX62" fmla="*/ 4581193 w 5747573"/>
              <a:gd name="connsiteY62" fmla="*/ 666206 h 1384663"/>
              <a:gd name="connsiteX63" fmla="*/ 4711822 w 5747573"/>
              <a:gd name="connsiteY63" fmla="*/ 613954 h 1384663"/>
              <a:gd name="connsiteX64" fmla="*/ 4777136 w 5747573"/>
              <a:gd name="connsiteY64" fmla="*/ 600892 h 1384663"/>
              <a:gd name="connsiteX65" fmla="*/ 4960016 w 5747573"/>
              <a:gd name="connsiteY65" fmla="*/ 574766 h 1384663"/>
              <a:gd name="connsiteX66" fmla="*/ 4920828 w 5747573"/>
              <a:gd name="connsiteY66" fmla="*/ 561703 h 1384663"/>
              <a:gd name="connsiteX67" fmla="*/ 4202370 w 5747573"/>
              <a:gd name="connsiteY67" fmla="*/ 522514 h 1384663"/>
              <a:gd name="connsiteX68" fmla="*/ 4163182 w 5747573"/>
              <a:gd name="connsiteY68" fmla="*/ 509452 h 1384663"/>
              <a:gd name="connsiteX69" fmla="*/ 4202370 w 5747573"/>
              <a:gd name="connsiteY69" fmla="*/ 483326 h 1384663"/>
              <a:gd name="connsiteX70" fmla="*/ 4032553 w 5747573"/>
              <a:gd name="connsiteY70" fmla="*/ 483326 h 1384663"/>
              <a:gd name="connsiteX71" fmla="*/ 5221273 w 5747573"/>
              <a:gd name="connsiteY71" fmla="*/ 444137 h 1384663"/>
              <a:gd name="connsiteX72" fmla="*/ 4751011 w 5747573"/>
              <a:gd name="connsiteY72" fmla="*/ 404949 h 1384663"/>
              <a:gd name="connsiteX73" fmla="*/ 5456405 w 5747573"/>
              <a:gd name="connsiteY73" fmla="*/ 391886 h 1384663"/>
              <a:gd name="connsiteX74" fmla="*/ 5495593 w 5747573"/>
              <a:gd name="connsiteY74" fmla="*/ 378823 h 1384663"/>
              <a:gd name="connsiteX75" fmla="*/ 5547845 w 5747573"/>
              <a:gd name="connsiteY75" fmla="*/ 365760 h 1384663"/>
              <a:gd name="connsiteX76" fmla="*/ 5587033 w 5747573"/>
              <a:gd name="connsiteY76" fmla="*/ 313509 h 1384663"/>
              <a:gd name="connsiteX77" fmla="*/ 5626222 w 5747573"/>
              <a:gd name="connsiteY77" fmla="*/ 300446 h 1384663"/>
              <a:gd name="connsiteX78" fmla="*/ 3849673 w 5747573"/>
              <a:gd name="connsiteY78" fmla="*/ 352697 h 1384663"/>
              <a:gd name="connsiteX79" fmla="*/ 4411376 w 5747573"/>
              <a:gd name="connsiteY79" fmla="*/ 261257 h 1384663"/>
              <a:gd name="connsiteX80" fmla="*/ 4280748 w 5747573"/>
              <a:gd name="connsiteY80" fmla="*/ 195943 h 1384663"/>
              <a:gd name="connsiteX81" fmla="*/ 3705982 w 5747573"/>
              <a:gd name="connsiteY81" fmla="*/ 182880 h 1384663"/>
              <a:gd name="connsiteX82" fmla="*/ 3601479 w 5747573"/>
              <a:gd name="connsiteY82" fmla="*/ 169817 h 1384663"/>
              <a:gd name="connsiteX83" fmla="*/ 3562290 w 5747573"/>
              <a:gd name="connsiteY83" fmla="*/ 143692 h 1384663"/>
              <a:gd name="connsiteX84" fmla="*/ 3483913 w 5747573"/>
              <a:gd name="connsiteY84" fmla="*/ 130629 h 1384663"/>
              <a:gd name="connsiteX85" fmla="*/ 3314096 w 5747573"/>
              <a:gd name="connsiteY85" fmla="*/ 65314 h 1384663"/>
              <a:gd name="connsiteX86" fmla="*/ 3196530 w 5747573"/>
              <a:gd name="connsiteY86" fmla="*/ 52252 h 1384663"/>
              <a:gd name="connsiteX87" fmla="*/ 3118499 w 5747573"/>
              <a:gd name="connsiteY87" fmla="*/ 65309 h 1384663"/>
              <a:gd name="connsiteX88" fmla="*/ 3039776 w 5747573"/>
              <a:gd name="connsiteY88" fmla="*/ 26126 h 1384663"/>
              <a:gd name="connsiteX89" fmla="*/ 3026713 w 5747573"/>
              <a:gd name="connsiteY89" fmla="*/ 91440 h 1384663"/>
              <a:gd name="connsiteX90" fmla="*/ 2799240 w 5747573"/>
              <a:gd name="connsiteY90" fmla="*/ 133567 h 1384663"/>
              <a:gd name="connsiteX91" fmla="*/ 2741900 w 5747573"/>
              <a:gd name="connsiteY91" fmla="*/ 161150 h 1384663"/>
              <a:gd name="connsiteX92" fmla="*/ 2621765 w 5747573"/>
              <a:gd name="connsiteY92" fmla="*/ 195943 h 1384663"/>
              <a:gd name="connsiteX93" fmla="*/ 2582576 w 5747573"/>
              <a:gd name="connsiteY93" fmla="*/ 222069 h 1384663"/>
              <a:gd name="connsiteX94" fmla="*/ 2478073 w 5747573"/>
              <a:gd name="connsiteY94" fmla="*/ 326572 h 1384663"/>
              <a:gd name="connsiteX95" fmla="*/ 2461733 w 5747573"/>
              <a:gd name="connsiteY95" fmla="*/ 360775 h 1384663"/>
              <a:gd name="connsiteX96" fmla="*/ 2412759 w 5747573"/>
              <a:gd name="connsiteY96" fmla="*/ 444137 h 1384663"/>
              <a:gd name="connsiteX97" fmla="*/ 2385523 w 5747573"/>
              <a:gd name="connsiteY97" fmla="*/ 530636 h 1384663"/>
              <a:gd name="connsiteX98" fmla="*/ 2373570 w 5747573"/>
              <a:gd name="connsiteY98" fmla="*/ 587829 h 1384663"/>
              <a:gd name="connsiteX99" fmla="*/ 2360508 w 5747573"/>
              <a:gd name="connsiteY99" fmla="*/ 640080 h 1384663"/>
              <a:gd name="connsiteX100" fmla="*/ 2888006 w 5747573"/>
              <a:gd name="connsiteY100" fmla="*/ 765616 h 1384663"/>
              <a:gd name="connsiteX101" fmla="*/ 2530572 w 5747573"/>
              <a:gd name="connsiteY101" fmla="*/ 966599 h 1384663"/>
              <a:gd name="connsiteX102" fmla="*/ 2687353 w 5747573"/>
              <a:gd name="connsiteY102" fmla="*/ 1018848 h 1384663"/>
              <a:gd name="connsiteX103" fmla="*/ 2438885 w 5747573"/>
              <a:gd name="connsiteY103" fmla="*/ 1058092 h 1384663"/>
              <a:gd name="connsiteX104" fmla="*/ 2487863 w 5747573"/>
              <a:gd name="connsiteY104" fmla="*/ 1104101 h 1384663"/>
              <a:gd name="connsiteX105" fmla="*/ 2543388 w 5747573"/>
              <a:gd name="connsiteY105" fmla="*/ 1162594 h 1384663"/>
              <a:gd name="connsiteX106" fmla="*/ 2647890 w 5747573"/>
              <a:gd name="connsiteY106" fmla="*/ 1240972 h 1384663"/>
              <a:gd name="connsiteX107" fmla="*/ 2745529 w 5747573"/>
              <a:gd name="connsiteY107" fmla="*/ 1285577 h 1384663"/>
              <a:gd name="connsiteX108" fmla="*/ 2841018 w 5747573"/>
              <a:gd name="connsiteY108" fmla="*/ 1310607 h 1384663"/>
              <a:gd name="connsiteX109" fmla="*/ 2949909 w 5747573"/>
              <a:gd name="connsiteY109" fmla="*/ 1320046 h 1384663"/>
              <a:gd name="connsiteX110" fmla="*/ 3036582 w 5747573"/>
              <a:gd name="connsiteY110" fmla="*/ 1331308 h 1384663"/>
              <a:gd name="connsiteX111" fmla="*/ 3183468 w 5747573"/>
              <a:gd name="connsiteY111" fmla="*/ 1319349 h 1384663"/>
              <a:gd name="connsiteX112" fmla="*/ 3264821 w 5747573"/>
              <a:gd name="connsiteY112" fmla="*/ 1287574 h 1384663"/>
              <a:gd name="connsiteX113" fmla="*/ 3323280 w 5747573"/>
              <a:gd name="connsiteY113" fmla="*/ 1257992 h 1384663"/>
              <a:gd name="connsiteX114" fmla="*/ 3384581 w 5747573"/>
              <a:gd name="connsiteY114" fmla="*/ 1225871 h 1384663"/>
              <a:gd name="connsiteX115" fmla="*/ 3431662 w 5747573"/>
              <a:gd name="connsiteY115" fmla="*/ 1201783 h 1384663"/>
              <a:gd name="connsiteX116" fmla="*/ 3457788 w 5747573"/>
              <a:gd name="connsiteY116" fmla="*/ 1162594 h 1384663"/>
              <a:gd name="connsiteX117" fmla="*/ 3482567 w 5747573"/>
              <a:gd name="connsiteY117" fmla="*/ 1153280 h 1384663"/>
              <a:gd name="connsiteX118" fmla="*/ 3522486 w 5747573"/>
              <a:gd name="connsiteY118" fmla="*/ 1106097 h 1384663"/>
              <a:gd name="connsiteX119" fmla="*/ 3536165 w 5747573"/>
              <a:gd name="connsiteY119" fmla="*/ 1084217 h 1384663"/>
              <a:gd name="connsiteX120" fmla="*/ 3573806 w 5747573"/>
              <a:gd name="connsiteY120" fmla="*/ 1033785 h 1384663"/>
              <a:gd name="connsiteX121" fmla="*/ 3602327 w 5747573"/>
              <a:gd name="connsiteY121" fmla="*/ 1018988 h 1384663"/>
              <a:gd name="connsiteX122" fmla="*/ 3591107 w 5747573"/>
              <a:gd name="connsiteY122" fmla="*/ 1014089 h 1384663"/>
              <a:gd name="connsiteX123" fmla="*/ 3616843 w 5747573"/>
              <a:gd name="connsiteY123" fmla="*/ 939139 h 1384663"/>
              <a:gd name="connsiteX124" fmla="*/ 3614542 w 5747573"/>
              <a:gd name="connsiteY124" fmla="*/ 914400 h 1384663"/>
              <a:gd name="connsiteX125" fmla="*/ 3379800 w 5747573"/>
              <a:gd name="connsiteY125" fmla="*/ 862102 h 1384663"/>
              <a:gd name="connsiteX126" fmla="*/ 3518188 w 5747573"/>
              <a:gd name="connsiteY126" fmla="*/ 641663 h 1384663"/>
              <a:gd name="connsiteX127" fmla="*/ 2865953 w 5747573"/>
              <a:gd name="connsiteY127" fmla="*/ 560330 h 1384663"/>
              <a:gd name="connsiteX128" fmla="*/ 3653730 w 5747573"/>
              <a:gd name="connsiteY128" fmla="*/ 496389 h 1384663"/>
              <a:gd name="connsiteX129" fmla="*/ 3614542 w 5747573"/>
              <a:gd name="connsiteY129" fmla="*/ 457200 h 1384663"/>
              <a:gd name="connsiteX130" fmla="*/ 3479332 w 5747573"/>
              <a:gd name="connsiteY130" fmla="*/ 316494 h 1384663"/>
              <a:gd name="connsiteX131" fmla="*/ 3431662 w 5747573"/>
              <a:gd name="connsiteY131" fmla="*/ 261257 h 1384663"/>
              <a:gd name="connsiteX132" fmla="*/ 3392473 w 5747573"/>
              <a:gd name="connsiteY132" fmla="*/ 248194 h 1384663"/>
              <a:gd name="connsiteX133" fmla="*/ 3355548 w 5747573"/>
              <a:gd name="connsiteY133" fmla="*/ 224123 h 1384663"/>
              <a:gd name="connsiteX134" fmla="*/ 3301033 w 5747573"/>
              <a:gd name="connsiteY134" fmla="*/ 195943 h 1384663"/>
              <a:gd name="connsiteX135" fmla="*/ 3250698 w 5747573"/>
              <a:gd name="connsiteY135" fmla="*/ 175669 h 1384663"/>
              <a:gd name="connsiteX136" fmla="*/ 3196530 w 5747573"/>
              <a:gd name="connsiteY136" fmla="*/ 156754 h 1384663"/>
              <a:gd name="connsiteX137" fmla="*/ 2945461 w 5747573"/>
              <a:gd name="connsiteY137" fmla="*/ 129755 h 1384663"/>
              <a:gd name="connsiteX138" fmla="*/ 2935273 w 5747573"/>
              <a:gd name="connsiteY138" fmla="*/ 143692 h 1384663"/>
              <a:gd name="connsiteX0" fmla="*/ 3131216 w 5747573"/>
              <a:gd name="connsiteY0" fmla="*/ 0 h 1384663"/>
              <a:gd name="connsiteX1" fmla="*/ 3849673 w 5747573"/>
              <a:gd name="connsiteY1" fmla="*/ 26126 h 1384663"/>
              <a:gd name="connsiteX2" fmla="*/ 2386701 w 5747573"/>
              <a:gd name="connsiteY2" fmla="*/ 3659 h 1384663"/>
              <a:gd name="connsiteX3" fmla="*/ 2451948 w 5747573"/>
              <a:gd name="connsiteY3" fmla="*/ 13063 h 1384663"/>
              <a:gd name="connsiteX4" fmla="*/ 2412759 w 5747573"/>
              <a:gd name="connsiteY4" fmla="*/ 39189 h 1384663"/>
              <a:gd name="connsiteX5" fmla="*/ 1546712 w 5747573"/>
              <a:gd name="connsiteY5" fmla="*/ 48637 h 1384663"/>
              <a:gd name="connsiteX6" fmla="*/ 2046999 w 5747573"/>
              <a:gd name="connsiteY6" fmla="*/ 65314 h 1384663"/>
              <a:gd name="connsiteX7" fmla="*/ 1951090 w 5747573"/>
              <a:gd name="connsiteY7" fmla="*/ 111607 h 1384663"/>
              <a:gd name="connsiteX8" fmla="*/ 2399696 w 5747573"/>
              <a:gd name="connsiteY8" fmla="*/ 104503 h 1384663"/>
              <a:gd name="connsiteX9" fmla="*/ 2478073 w 5747573"/>
              <a:gd name="connsiteY9" fmla="*/ 156754 h 1384663"/>
              <a:gd name="connsiteX10" fmla="*/ 2608963 w 5747573"/>
              <a:gd name="connsiteY10" fmla="*/ 156746 h 1384663"/>
              <a:gd name="connsiteX11" fmla="*/ 2608702 w 5747573"/>
              <a:gd name="connsiteY11" fmla="*/ 209006 h 1384663"/>
              <a:gd name="connsiteX12" fmla="*/ 2543388 w 5747573"/>
              <a:gd name="connsiteY12" fmla="*/ 222069 h 1384663"/>
              <a:gd name="connsiteX13" fmla="*/ 2203753 w 5747573"/>
              <a:gd name="connsiteY13" fmla="*/ 235132 h 1384663"/>
              <a:gd name="connsiteX14" fmla="*/ 2295193 w 5747573"/>
              <a:gd name="connsiteY14" fmla="*/ 274320 h 1384663"/>
              <a:gd name="connsiteX15" fmla="*/ 2334382 w 5747573"/>
              <a:gd name="connsiteY15" fmla="*/ 300446 h 1384663"/>
              <a:gd name="connsiteX16" fmla="*/ 2425822 w 5747573"/>
              <a:gd name="connsiteY16" fmla="*/ 352697 h 1384663"/>
              <a:gd name="connsiteX17" fmla="*/ 2430130 w 5747573"/>
              <a:gd name="connsiteY17" fmla="*/ 394710 h 1384663"/>
              <a:gd name="connsiteX18" fmla="*/ 2399696 w 5747573"/>
              <a:gd name="connsiteY18" fmla="*/ 418012 h 1384663"/>
              <a:gd name="connsiteX19" fmla="*/ 2046999 w 5747573"/>
              <a:gd name="connsiteY19" fmla="*/ 431074 h 1384663"/>
              <a:gd name="connsiteX20" fmla="*/ 1864119 w 5747573"/>
              <a:gd name="connsiteY20" fmla="*/ 483326 h 1384663"/>
              <a:gd name="connsiteX21" fmla="*/ 1994748 w 5747573"/>
              <a:gd name="connsiteY21" fmla="*/ 548640 h 1384663"/>
              <a:gd name="connsiteX22" fmla="*/ 1210976 w 5747573"/>
              <a:gd name="connsiteY22" fmla="*/ 613955 h 1384663"/>
              <a:gd name="connsiteX23" fmla="*/ 2177628 w 5747573"/>
              <a:gd name="connsiteY23" fmla="*/ 666206 h 1384663"/>
              <a:gd name="connsiteX24" fmla="*/ 2282130 w 5747573"/>
              <a:gd name="connsiteY24" fmla="*/ 731520 h 1384663"/>
              <a:gd name="connsiteX25" fmla="*/ 2164565 w 5747573"/>
              <a:gd name="connsiteY25" fmla="*/ 783772 h 1384663"/>
              <a:gd name="connsiteX26" fmla="*/ 631 w 5747573"/>
              <a:gd name="connsiteY26" fmla="*/ 791740 h 1384663"/>
              <a:gd name="connsiteX27" fmla="*/ 1916370 w 5747573"/>
              <a:gd name="connsiteY27" fmla="*/ 849086 h 1384663"/>
              <a:gd name="connsiteX28" fmla="*/ 1733490 w 5747573"/>
              <a:gd name="connsiteY28" fmla="*/ 901337 h 1384663"/>
              <a:gd name="connsiteX29" fmla="*/ 1054222 w 5747573"/>
              <a:gd name="connsiteY29" fmla="*/ 953589 h 1384663"/>
              <a:gd name="connsiteX30" fmla="*/ 1602862 w 5747573"/>
              <a:gd name="connsiteY30" fmla="*/ 979714 h 1384663"/>
              <a:gd name="connsiteX31" fmla="*/ 1511422 w 5747573"/>
              <a:gd name="connsiteY31" fmla="*/ 1018903 h 1384663"/>
              <a:gd name="connsiteX32" fmla="*/ 1419982 w 5747573"/>
              <a:gd name="connsiteY32" fmla="*/ 1045029 h 1384663"/>
              <a:gd name="connsiteX33" fmla="*/ 1380793 w 5747573"/>
              <a:gd name="connsiteY33" fmla="*/ 1058092 h 1384663"/>
              <a:gd name="connsiteX34" fmla="*/ 1328542 w 5747573"/>
              <a:gd name="connsiteY34" fmla="*/ 1071154 h 1384663"/>
              <a:gd name="connsiteX35" fmla="*/ 2020873 w 5747573"/>
              <a:gd name="connsiteY35" fmla="*/ 1110343 h 1384663"/>
              <a:gd name="connsiteX36" fmla="*/ 1824930 w 5747573"/>
              <a:gd name="connsiteY36" fmla="*/ 1123406 h 1384663"/>
              <a:gd name="connsiteX37" fmla="*/ 1772679 w 5747573"/>
              <a:gd name="connsiteY37" fmla="*/ 1149532 h 1384663"/>
              <a:gd name="connsiteX38" fmla="*/ 1720428 w 5747573"/>
              <a:gd name="connsiteY38" fmla="*/ 1162594 h 1384663"/>
              <a:gd name="connsiteX39" fmla="*/ 2269068 w 5747573"/>
              <a:gd name="connsiteY39" fmla="*/ 1175657 h 1384663"/>
              <a:gd name="connsiteX40" fmla="*/ 2203753 w 5747573"/>
              <a:gd name="connsiteY40" fmla="*/ 1214846 h 1384663"/>
              <a:gd name="connsiteX41" fmla="*/ 2073125 w 5747573"/>
              <a:gd name="connsiteY41" fmla="*/ 1254034 h 1384663"/>
              <a:gd name="connsiteX42" fmla="*/ 2112313 w 5747573"/>
              <a:gd name="connsiteY42" fmla="*/ 1267097 h 1384663"/>
              <a:gd name="connsiteX43" fmla="*/ 2595639 w 5747573"/>
              <a:gd name="connsiteY43" fmla="*/ 1319349 h 1384663"/>
              <a:gd name="connsiteX44" fmla="*/ 2713205 w 5747573"/>
              <a:gd name="connsiteY44" fmla="*/ 1345474 h 1384663"/>
              <a:gd name="connsiteX45" fmla="*/ 2830770 w 5747573"/>
              <a:gd name="connsiteY45" fmla="*/ 1384663 h 1384663"/>
              <a:gd name="connsiteX46" fmla="*/ 3823548 w 5747573"/>
              <a:gd name="connsiteY46" fmla="*/ 1345474 h 1384663"/>
              <a:gd name="connsiteX47" fmla="*/ 3405536 w 5747573"/>
              <a:gd name="connsiteY47" fmla="*/ 1306286 h 1384663"/>
              <a:gd name="connsiteX48" fmla="*/ 3366348 w 5747573"/>
              <a:gd name="connsiteY48" fmla="*/ 1280160 h 1384663"/>
              <a:gd name="connsiteX49" fmla="*/ 3483913 w 5747573"/>
              <a:gd name="connsiteY49" fmla="*/ 1267097 h 1384663"/>
              <a:gd name="connsiteX50" fmla="*/ 3758233 w 5747573"/>
              <a:gd name="connsiteY50" fmla="*/ 1214846 h 1384663"/>
              <a:gd name="connsiteX51" fmla="*/ 4542005 w 5747573"/>
              <a:gd name="connsiteY51" fmla="*/ 1136469 h 1384663"/>
              <a:gd name="connsiteX52" fmla="*/ 4006428 w 5747573"/>
              <a:gd name="connsiteY52" fmla="*/ 1084217 h 1384663"/>
              <a:gd name="connsiteX53" fmla="*/ 4097868 w 5747573"/>
              <a:gd name="connsiteY53" fmla="*/ 1058092 h 1384663"/>
              <a:gd name="connsiteX54" fmla="*/ 4176245 w 5747573"/>
              <a:gd name="connsiteY54" fmla="*/ 1031966 h 1384663"/>
              <a:gd name="connsiteX55" fmla="*/ 4664852 w 5747573"/>
              <a:gd name="connsiteY55" fmla="*/ 948486 h 1384663"/>
              <a:gd name="connsiteX56" fmla="*/ 3784359 w 5747573"/>
              <a:gd name="connsiteY56" fmla="*/ 992777 h 1384663"/>
              <a:gd name="connsiteX57" fmla="*/ 3745170 w 5747573"/>
              <a:gd name="connsiteY57" fmla="*/ 966652 h 1384663"/>
              <a:gd name="connsiteX58" fmla="*/ 3692919 w 5747573"/>
              <a:gd name="connsiteY58" fmla="*/ 940526 h 1384663"/>
              <a:gd name="connsiteX59" fmla="*/ 3823548 w 5747573"/>
              <a:gd name="connsiteY59" fmla="*/ 862149 h 1384663"/>
              <a:gd name="connsiteX60" fmla="*/ 4375718 w 5747573"/>
              <a:gd name="connsiteY60" fmla="*/ 829709 h 1384663"/>
              <a:gd name="connsiteX61" fmla="*/ 4346062 w 5747573"/>
              <a:gd name="connsiteY61" fmla="*/ 731520 h 1384663"/>
              <a:gd name="connsiteX62" fmla="*/ 4032553 w 5747573"/>
              <a:gd name="connsiteY62" fmla="*/ 679269 h 1384663"/>
              <a:gd name="connsiteX63" fmla="*/ 4581193 w 5747573"/>
              <a:gd name="connsiteY63" fmla="*/ 666206 h 1384663"/>
              <a:gd name="connsiteX64" fmla="*/ 4711822 w 5747573"/>
              <a:gd name="connsiteY64" fmla="*/ 613954 h 1384663"/>
              <a:gd name="connsiteX65" fmla="*/ 4777136 w 5747573"/>
              <a:gd name="connsiteY65" fmla="*/ 600892 h 1384663"/>
              <a:gd name="connsiteX66" fmla="*/ 4960016 w 5747573"/>
              <a:gd name="connsiteY66" fmla="*/ 574766 h 1384663"/>
              <a:gd name="connsiteX67" fmla="*/ 4920828 w 5747573"/>
              <a:gd name="connsiteY67" fmla="*/ 561703 h 1384663"/>
              <a:gd name="connsiteX68" fmla="*/ 4202370 w 5747573"/>
              <a:gd name="connsiteY68" fmla="*/ 522514 h 1384663"/>
              <a:gd name="connsiteX69" fmla="*/ 4163182 w 5747573"/>
              <a:gd name="connsiteY69" fmla="*/ 509452 h 1384663"/>
              <a:gd name="connsiteX70" fmla="*/ 4202370 w 5747573"/>
              <a:gd name="connsiteY70" fmla="*/ 483326 h 1384663"/>
              <a:gd name="connsiteX71" fmla="*/ 4032553 w 5747573"/>
              <a:gd name="connsiteY71" fmla="*/ 483326 h 1384663"/>
              <a:gd name="connsiteX72" fmla="*/ 5221273 w 5747573"/>
              <a:gd name="connsiteY72" fmla="*/ 444137 h 1384663"/>
              <a:gd name="connsiteX73" fmla="*/ 4751011 w 5747573"/>
              <a:gd name="connsiteY73" fmla="*/ 404949 h 1384663"/>
              <a:gd name="connsiteX74" fmla="*/ 5456405 w 5747573"/>
              <a:gd name="connsiteY74" fmla="*/ 391886 h 1384663"/>
              <a:gd name="connsiteX75" fmla="*/ 5495593 w 5747573"/>
              <a:gd name="connsiteY75" fmla="*/ 378823 h 1384663"/>
              <a:gd name="connsiteX76" fmla="*/ 5547845 w 5747573"/>
              <a:gd name="connsiteY76" fmla="*/ 365760 h 1384663"/>
              <a:gd name="connsiteX77" fmla="*/ 5587033 w 5747573"/>
              <a:gd name="connsiteY77" fmla="*/ 313509 h 1384663"/>
              <a:gd name="connsiteX78" fmla="*/ 5626222 w 5747573"/>
              <a:gd name="connsiteY78" fmla="*/ 300446 h 1384663"/>
              <a:gd name="connsiteX79" fmla="*/ 3849673 w 5747573"/>
              <a:gd name="connsiteY79" fmla="*/ 352697 h 1384663"/>
              <a:gd name="connsiteX80" fmla="*/ 4411376 w 5747573"/>
              <a:gd name="connsiteY80" fmla="*/ 261257 h 1384663"/>
              <a:gd name="connsiteX81" fmla="*/ 4280748 w 5747573"/>
              <a:gd name="connsiteY81" fmla="*/ 195943 h 1384663"/>
              <a:gd name="connsiteX82" fmla="*/ 3705982 w 5747573"/>
              <a:gd name="connsiteY82" fmla="*/ 182880 h 1384663"/>
              <a:gd name="connsiteX83" fmla="*/ 3601479 w 5747573"/>
              <a:gd name="connsiteY83" fmla="*/ 169817 h 1384663"/>
              <a:gd name="connsiteX84" fmla="*/ 3562290 w 5747573"/>
              <a:gd name="connsiteY84" fmla="*/ 143692 h 1384663"/>
              <a:gd name="connsiteX85" fmla="*/ 3483913 w 5747573"/>
              <a:gd name="connsiteY85" fmla="*/ 130629 h 1384663"/>
              <a:gd name="connsiteX86" fmla="*/ 3314096 w 5747573"/>
              <a:gd name="connsiteY86" fmla="*/ 65314 h 1384663"/>
              <a:gd name="connsiteX87" fmla="*/ 3196530 w 5747573"/>
              <a:gd name="connsiteY87" fmla="*/ 52252 h 1384663"/>
              <a:gd name="connsiteX88" fmla="*/ 3118499 w 5747573"/>
              <a:gd name="connsiteY88" fmla="*/ 65309 h 1384663"/>
              <a:gd name="connsiteX89" fmla="*/ 3039776 w 5747573"/>
              <a:gd name="connsiteY89" fmla="*/ 26126 h 1384663"/>
              <a:gd name="connsiteX90" fmla="*/ 3026713 w 5747573"/>
              <a:gd name="connsiteY90" fmla="*/ 91440 h 1384663"/>
              <a:gd name="connsiteX91" fmla="*/ 2799240 w 5747573"/>
              <a:gd name="connsiteY91" fmla="*/ 133567 h 1384663"/>
              <a:gd name="connsiteX92" fmla="*/ 2741900 w 5747573"/>
              <a:gd name="connsiteY92" fmla="*/ 161150 h 1384663"/>
              <a:gd name="connsiteX93" fmla="*/ 2621765 w 5747573"/>
              <a:gd name="connsiteY93" fmla="*/ 195943 h 1384663"/>
              <a:gd name="connsiteX94" fmla="*/ 2582576 w 5747573"/>
              <a:gd name="connsiteY94" fmla="*/ 222069 h 1384663"/>
              <a:gd name="connsiteX95" fmla="*/ 2478073 w 5747573"/>
              <a:gd name="connsiteY95" fmla="*/ 326572 h 1384663"/>
              <a:gd name="connsiteX96" fmla="*/ 2461733 w 5747573"/>
              <a:gd name="connsiteY96" fmla="*/ 360775 h 1384663"/>
              <a:gd name="connsiteX97" fmla="*/ 2412759 w 5747573"/>
              <a:gd name="connsiteY97" fmla="*/ 444137 h 1384663"/>
              <a:gd name="connsiteX98" fmla="*/ 2385523 w 5747573"/>
              <a:gd name="connsiteY98" fmla="*/ 530636 h 1384663"/>
              <a:gd name="connsiteX99" fmla="*/ 2373570 w 5747573"/>
              <a:gd name="connsiteY99" fmla="*/ 587829 h 1384663"/>
              <a:gd name="connsiteX100" fmla="*/ 2360508 w 5747573"/>
              <a:gd name="connsiteY100" fmla="*/ 640080 h 1384663"/>
              <a:gd name="connsiteX101" fmla="*/ 2888006 w 5747573"/>
              <a:gd name="connsiteY101" fmla="*/ 765616 h 1384663"/>
              <a:gd name="connsiteX102" fmla="*/ 2530572 w 5747573"/>
              <a:gd name="connsiteY102" fmla="*/ 966599 h 1384663"/>
              <a:gd name="connsiteX103" fmla="*/ 2687353 w 5747573"/>
              <a:gd name="connsiteY103" fmla="*/ 1018848 h 1384663"/>
              <a:gd name="connsiteX104" fmla="*/ 2438885 w 5747573"/>
              <a:gd name="connsiteY104" fmla="*/ 1058092 h 1384663"/>
              <a:gd name="connsiteX105" fmla="*/ 2487863 w 5747573"/>
              <a:gd name="connsiteY105" fmla="*/ 1104101 h 1384663"/>
              <a:gd name="connsiteX106" fmla="*/ 2543388 w 5747573"/>
              <a:gd name="connsiteY106" fmla="*/ 1162594 h 1384663"/>
              <a:gd name="connsiteX107" fmla="*/ 2647890 w 5747573"/>
              <a:gd name="connsiteY107" fmla="*/ 1240972 h 1384663"/>
              <a:gd name="connsiteX108" fmla="*/ 2745529 w 5747573"/>
              <a:gd name="connsiteY108" fmla="*/ 1285577 h 1384663"/>
              <a:gd name="connsiteX109" fmla="*/ 2841018 w 5747573"/>
              <a:gd name="connsiteY109" fmla="*/ 1310607 h 1384663"/>
              <a:gd name="connsiteX110" fmla="*/ 2949909 w 5747573"/>
              <a:gd name="connsiteY110" fmla="*/ 1320046 h 1384663"/>
              <a:gd name="connsiteX111" fmla="*/ 3036582 w 5747573"/>
              <a:gd name="connsiteY111" fmla="*/ 1331308 h 1384663"/>
              <a:gd name="connsiteX112" fmla="*/ 3183468 w 5747573"/>
              <a:gd name="connsiteY112" fmla="*/ 1319349 h 1384663"/>
              <a:gd name="connsiteX113" fmla="*/ 3264821 w 5747573"/>
              <a:gd name="connsiteY113" fmla="*/ 1287574 h 1384663"/>
              <a:gd name="connsiteX114" fmla="*/ 3323280 w 5747573"/>
              <a:gd name="connsiteY114" fmla="*/ 1257992 h 1384663"/>
              <a:gd name="connsiteX115" fmla="*/ 3384581 w 5747573"/>
              <a:gd name="connsiteY115" fmla="*/ 1225871 h 1384663"/>
              <a:gd name="connsiteX116" fmla="*/ 3431662 w 5747573"/>
              <a:gd name="connsiteY116" fmla="*/ 1201783 h 1384663"/>
              <a:gd name="connsiteX117" fmla="*/ 3457788 w 5747573"/>
              <a:gd name="connsiteY117" fmla="*/ 1162594 h 1384663"/>
              <a:gd name="connsiteX118" fmla="*/ 3482567 w 5747573"/>
              <a:gd name="connsiteY118" fmla="*/ 1153280 h 1384663"/>
              <a:gd name="connsiteX119" fmla="*/ 3522486 w 5747573"/>
              <a:gd name="connsiteY119" fmla="*/ 1106097 h 1384663"/>
              <a:gd name="connsiteX120" fmla="*/ 3536165 w 5747573"/>
              <a:gd name="connsiteY120" fmla="*/ 1084217 h 1384663"/>
              <a:gd name="connsiteX121" fmla="*/ 3573806 w 5747573"/>
              <a:gd name="connsiteY121" fmla="*/ 1033785 h 1384663"/>
              <a:gd name="connsiteX122" fmla="*/ 3602327 w 5747573"/>
              <a:gd name="connsiteY122" fmla="*/ 1018988 h 1384663"/>
              <a:gd name="connsiteX123" fmla="*/ 3591107 w 5747573"/>
              <a:gd name="connsiteY123" fmla="*/ 1014089 h 1384663"/>
              <a:gd name="connsiteX124" fmla="*/ 3616843 w 5747573"/>
              <a:gd name="connsiteY124" fmla="*/ 939139 h 1384663"/>
              <a:gd name="connsiteX125" fmla="*/ 3614542 w 5747573"/>
              <a:gd name="connsiteY125" fmla="*/ 914400 h 1384663"/>
              <a:gd name="connsiteX126" fmla="*/ 3379800 w 5747573"/>
              <a:gd name="connsiteY126" fmla="*/ 862102 h 1384663"/>
              <a:gd name="connsiteX127" fmla="*/ 3518188 w 5747573"/>
              <a:gd name="connsiteY127" fmla="*/ 641663 h 1384663"/>
              <a:gd name="connsiteX128" fmla="*/ 2865953 w 5747573"/>
              <a:gd name="connsiteY128" fmla="*/ 560330 h 1384663"/>
              <a:gd name="connsiteX129" fmla="*/ 3653730 w 5747573"/>
              <a:gd name="connsiteY129" fmla="*/ 496389 h 1384663"/>
              <a:gd name="connsiteX130" fmla="*/ 3614542 w 5747573"/>
              <a:gd name="connsiteY130" fmla="*/ 457200 h 1384663"/>
              <a:gd name="connsiteX131" fmla="*/ 3479332 w 5747573"/>
              <a:gd name="connsiteY131" fmla="*/ 316494 h 1384663"/>
              <a:gd name="connsiteX132" fmla="*/ 3431662 w 5747573"/>
              <a:gd name="connsiteY132" fmla="*/ 261257 h 1384663"/>
              <a:gd name="connsiteX133" fmla="*/ 3392473 w 5747573"/>
              <a:gd name="connsiteY133" fmla="*/ 248194 h 1384663"/>
              <a:gd name="connsiteX134" fmla="*/ 3355548 w 5747573"/>
              <a:gd name="connsiteY134" fmla="*/ 224123 h 1384663"/>
              <a:gd name="connsiteX135" fmla="*/ 3301033 w 5747573"/>
              <a:gd name="connsiteY135" fmla="*/ 195943 h 1384663"/>
              <a:gd name="connsiteX136" fmla="*/ 3250698 w 5747573"/>
              <a:gd name="connsiteY136" fmla="*/ 175669 h 1384663"/>
              <a:gd name="connsiteX137" fmla="*/ 3196530 w 5747573"/>
              <a:gd name="connsiteY137" fmla="*/ 156754 h 1384663"/>
              <a:gd name="connsiteX138" fmla="*/ 2945461 w 5747573"/>
              <a:gd name="connsiteY138" fmla="*/ 129755 h 1384663"/>
              <a:gd name="connsiteX139" fmla="*/ 2935273 w 5747573"/>
              <a:gd name="connsiteY139" fmla="*/ 143692 h 1384663"/>
              <a:gd name="connsiteX0" fmla="*/ 3131216 w 5747573"/>
              <a:gd name="connsiteY0" fmla="*/ 0 h 1384663"/>
              <a:gd name="connsiteX1" fmla="*/ 3849673 w 5747573"/>
              <a:gd name="connsiteY1" fmla="*/ 26126 h 1384663"/>
              <a:gd name="connsiteX2" fmla="*/ 2386701 w 5747573"/>
              <a:gd name="connsiteY2" fmla="*/ 3659 h 1384663"/>
              <a:gd name="connsiteX3" fmla="*/ 2451948 w 5747573"/>
              <a:gd name="connsiteY3" fmla="*/ 13063 h 1384663"/>
              <a:gd name="connsiteX4" fmla="*/ 2412759 w 5747573"/>
              <a:gd name="connsiteY4" fmla="*/ 39189 h 1384663"/>
              <a:gd name="connsiteX5" fmla="*/ 1546712 w 5747573"/>
              <a:gd name="connsiteY5" fmla="*/ 48637 h 1384663"/>
              <a:gd name="connsiteX6" fmla="*/ 2046999 w 5747573"/>
              <a:gd name="connsiteY6" fmla="*/ 65314 h 1384663"/>
              <a:gd name="connsiteX7" fmla="*/ 1951090 w 5747573"/>
              <a:gd name="connsiteY7" fmla="*/ 111607 h 1384663"/>
              <a:gd name="connsiteX8" fmla="*/ 2399696 w 5747573"/>
              <a:gd name="connsiteY8" fmla="*/ 104503 h 1384663"/>
              <a:gd name="connsiteX9" fmla="*/ 2478073 w 5747573"/>
              <a:gd name="connsiteY9" fmla="*/ 156754 h 1384663"/>
              <a:gd name="connsiteX10" fmla="*/ 2608963 w 5747573"/>
              <a:gd name="connsiteY10" fmla="*/ 156746 h 1384663"/>
              <a:gd name="connsiteX11" fmla="*/ 2608702 w 5747573"/>
              <a:gd name="connsiteY11" fmla="*/ 209006 h 1384663"/>
              <a:gd name="connsiteX12" fmla="*/ 2543388 w 5747573"/>
              <a:gd name="connsiteY12" fmla="*/ 222069 h 1384663"/>
              <a:gd name="connsiteX13" fmla="*/ 2203753 w 5747573"/>
              <a:gd name="connsiteY13" fmla="*/ 235132 h 1384663"/>
              <a:gd name="connsiteX14" fmla="*/ 2295193 w 5747573"/>
              <a:gd name="connsiteY14" fmla="*/ 274320 h 1384663"/>
              <a:gd name="connsiteX15" fmla="*/ 2334382 w 5747573"/>
              <a:gd name="connsiteY15" fmla="*/ 300446 h 1384663"/>
              <a:gd name="connsiteX16" fmla="*/ 2425822 w 5747573"/>
              <a:gd name="connsiteY16" fmla="*/ 352697 h 1384663"/>
              <a:gd name="connsiteX17" fmla="*/ 2430130 w 5747573"/>
              <a:gd name="connsiteY17" fmla="*/ 394710 h 1384663"/>
              <a:gd name="connsiteX18" fmla="*/ 2399696 w 5747573"/>
              <a:gd name="connsiteY18" fmla="*/ 418012 h 1384663"/>
              <a:gd name="connsiteX19" fmla="*/ 2046999 w 5747573"/>
              <a:gd name="connsiteY19" fmla="*/ 431074 h 1384663"/>
              <a:gd name="connsiteX20" fmla="*/ 1864119 w 5747573"/>
              <a:gd name="connsiteY20" fmla="*/ 483326 h 1384663"/>
              <a:gd name="connsiteX21" fmla="*/ 1994748 w 5747573"/>
              <a:gd name="connsiteY21" fmla="*/ 548640 h 1384663"/>
              <a:gd name="connsiteX22" fmla="*/ 1210976 w 5747573"/>
              <a:gd name="connsiteY22" fmla="*/ 613955 h 1384663"/>
              <a:gd name="connsiteX23" fmla="*/ 2177628 w 5747573"/>
              <a:gd name="connsiteY23" fmla="*/ 666206 h 1384663"/>
              <a:gd name="connsiteX24" fmla="*/ 2282130 w 5747573"/>
              <a:gd name="connsiteY24" fmla="*/ 731520 h 1384663"/>
              <a:gd name="connsiteX25" fmla="*/ 2164565 w 5747573"/>
              <a:gd name="connsiteY25" fmla="*/ 783772 h 1384663"/>
              <a:gd name="connsiteX26" fmla="*/ 631 w 5747573"/>
              <a:gd name="connsiteY26" fmla="*/ 791740 h 1384663"/>
              <a:gd name="connsiteX27" fmla="*/ 1916370 w 5747573"/>
              <a:gd name="connsiteY27" fmla="*/ 849086 h 1384663"/>
              <a:gd name="connsiteX28" fmla="*/ 1733490 w 5747573"/>
              <a:gd name="connsiteY28" fmla="*/ 901337 h 1384663"/>
              <a:gd name="connsiteX29" fmla="*/ 1054222 w 5747573"/>
              <a:gd name="connsiteY29" fmla="*/ 953589 h 1384663"/>
              <a:gd name="connsiteX30" fmla="*/ 1602862 w 5747573"/>
              <a:gd name="connsiteY30" fmla="*/ 979714 h 1384663"/>
              <a:gd name="connsiteX31" fmla="*/ 1511422 w 5747573"/>
              <a:gd name="connsiteY31" fmla="*/ 1018903 h 1384663"/>
              <a:gd name="connsiteX32" fmla="*/ 1419982 w 5747573"/>
              <a:gd name="connsiteY32" fmla="*/ 1045029 h 1384663"/>
              <a:gd name="connsiteX33" fmla="*/ 1380793 w 5747573"/>
              <a:gd name="connsiteY33" fmla="*/ 1058092 h 1384663"/>
              <a:gd name="connsiteX34" fmla="*/ 1328542 w 5747573"/>
              <a:gd name="connsiteY34" fmla="*/ 1071154 h 1384663"/>
              <a:gd name="connsiteX35" fmla="*/ 2020873 w 5747573"/>
              <a:gd name="connsiteY35" fmla="*/ 1110343 h 1384663"/>
              <a:gd name="connsiteX36" fmla="*/ 1824930 w 5747573"/>
              <a:gd name="connsiteY36" fmla="*/ 1123406 h 1384663"/>
              <a:gd name="connsiteX37" fmla="*/ 1772679 w 5747573"/>
              <a:gd name="connsiteY37" fmla="*/ 1149532 h 1384663"/>
              <a:gd name="connsiteX38" fmla="*/ 1720428 w 5747573"/>
              <a:gd name="connsiteY38" fmla="*/ 1162594 h 1384663"/>
              <a:gd name="connsiteX39" fmla="*/ 2269068 w 5747573"/>
              <a:gd name="connsiteY39" fmla="*/ 1175657 h 1384663"/>
              <a:gd name="connsiteX40" fmla="*/ 2203753 w 5747573"/>
              <a:gd name="connsiteY40" fmla="*/ 1214846 h 1384663"/>
              <a:gd name="connsiteX41" fmla="*/ 2073125 w 5747573"/>
              <a:gd name="connsiteY41" fmla="*/ 1254034 h 1384663"/>
              <a:gd name="connsiteX42" fmla="*/ 2112313 w 5747573"/>
              <a:gd name="connsiteY42" fmla="*/ 1267097 h 1384663"/>
              <a:gd name="connsiteX43" fmla="*/ 2595639 w 5747573"/>
              <a:gd name="connsiteY43" fmla="*/ 1319349 h 1384663"/>
              <a:gd name="connsiteX44" fmla="*/ 2713205 w 5747573"/>
              <a:gd name="connsiteY44" fmla="*/ 1345474 h 1384663"/>
              <a:gd name="connsiteX45" fmla="*/ 2830770 w 5747573"/>
              <a:gd name="connsiteY45" fmla="*/ 1384663 h 1384663"/>
              <a:gd name="connsiteX46" fmla="*/ 3823548 w 5747573"/>
              <a:gd name="connsiteY46" fmla="*/ 1345474 h 1384663"/>
              <a:gd name="connsiteX47" fmla="*/ 3405536 w 5747573"/>
              <a:gd name="connsiteY47" fmla="*/ 1306286 h 1384663"/>
              <a:gd name="connsiteX48" fmla="*/ 3366348 w 5747573"/>
              <a:gd name="connsiteY48" fmla="*/ 1280160 h 1384663"/>
              <a:gd name="connsiteX49" fmla="*/ 3483913 w 5747573"/>
              <a:gd name="connsiteY49" fmla="*/ 1267097 h 1384663"/>
              <a:gd name="connsiteX50" fmla="*/ 3758233 w 5747573"/>
              <a:gd name="connsiteY50" fmla="*/ 1214846 h 1384663"/>
              <a:gd name="connsiteX51" fmla="*/ 4542005 w 5747573"/>
              <a:gd name="connsiteY51" fmla="*/ 1136469 h 1384663"/>
              <a:gd name="connsiteX52" fmla="*/ 4006428 w 5747573"/>
              <a:gd name="connsiteY52" fmla="*/ 1084217 h 1384663"/>
              <a:gd name="connsiteX53" fmla="*/ 4097868 w 5747573"/>
              <a:gd name="connsiteY53" fmla="*/ 1058092 h 1384663"/>
              <a:gd name="connsiteX54" fmla="*/ 4176245 w 5747573"/>
              <a:gd name="connsiteY54" fmla="*/ 1031966 h 1384663"/>
              <a:gd name="connsiteX55" fmla="*/ 4664852 w 5747573"/>
              <a:gd name="connsiteY55" fmla="*/ 948486 h 1384663"/>
              <a:gd name="connsiteX56" fmla="*/ 3784359 w 5747573"/>
              <a:gd name="connsiteY56" fmla="*/ 992777 h 1384663"/>
              <a:gd name="connsiteX57" fmla="*/ 3745170 w 5747573"/>
              <a:gd name="connsiteY57" fmla="*/ 966652 h 1384663"/>
              <a:gd name="connsiteX58" fmla="*/ 3692919 w 5747573"/>
              <a:gd name="connsiteY58" fmla="*/ 940526 h 1384663"/>
              <a:gd name="connsiteX59" fmla="*/ 3823548 w 5747573"/>
              <a:gd name="connsiteY59" fmla="*/ 862149 h 1384663"/>
              <a:gd name="connsiteX60" fmla="*/ 4375718 w 5747573"/>
              <a:gd name="connsiteY60" fmla="*/ 829709 h 1384663"/>
              <a:gd name="connsiteX61" fmla="*/ 4346062 w 5747573"/>
              <a:gd name="connsiteY61" fmla="*/ 731520 h 1384663"/>
              <a:gd name="connsiteX62" fmla="*/ 4032553 w 5747573"/>
              <a:gd name="connsiteY62" fmla="*/ 679269 h 1384663"/>
              <a:gd name="connsiteX63" fmla="*/ 4581193 w 5747573"/>
              <a:gd name="connsiteY63" fmla="*/ 666206 h 1384663"/>
              <a:gd name="connsiteX64" fmla="*/ 4711822 w 5747573"/>
              <a:gd name="connsiteY64" fmla="*/ 613954 h 1384663"/>
              <a:gd name="connsiteX65" fmla="*/ 4777136 w 5747573"/>
              <a:gd name="connsiteY65" fmla="*/ 600892 h 1384663"/>
              <a:gd name="connsiteX66" fmla="*/ 4960016 w 5747573"/>
              <a:gd name="connsiteY66" fmla="*/ 574766 h 1384663"/>
              <a:gd name="connsiteX67" fmla="*/ 4920828 w 5747573"/>
              <a:gd name="connsiteY67" fmla="*/ 561703 h 1384663"/>
              <a:gd name="connsiteX68" fmla="*/ 4202370 w 5747573"/>
              <a:gd name="connsiteY68" fmla="*/ 522514 h 1384663"/>
              <a:gd name="connsiteX69" fmla="*/ 4163182 w 5747573"/>
              <a:gd name="connsiteY69" fmla="*/ 509452 h 1384663"/>
              <a:gd name="connsiteX70" fmla="*/ 4202370 w 5747573"/>
              <a:gd name="connsiteY70" fmla="*/ 483326 h 1384663"/>
              <a:gd name="connsiteX71" fmla="*/ 4032553 w 5747573"/>
              <a:gd name="connsiteY71" fmla="*/ 483326 h 1384663"/>
              <a:gd name="connsiteX72" fmla="*/ 5221273 w 5747573"/>
              <a:gd name="connsiteY72" fmla="*/ 444137 h 1384663"/>
              <a:gd name="connsiteX73" fmla="*/ 4751011 w 5747573"/>
              <a:gd name="connsiteY73" fmla="*/ 404949 h 1384663"/>
              <a:gd name="connsiteX74" fmla="*/ 5456405 w 5747573"/>
              <a:gd name="connsiteY74" fmla="*/ 391886 h 1384663"/>
              <a:gd name="connsiteX75" fmla="*/ 5495593 w 5747573"/>
              <a:gd name="connsiteY75" fmla="*/ 378823 h 1384663"/>
              <a:gd name="connsiteX76" fmla="*/ 5547845 w 5747573"/>
              <a:gd name="connsiteY76" fmla="*/ 365760 h 1384663"/>
              <a:gd name="connsiteX77" fmla="*/ 5587033 w 5747573"/>
              <a:gd name="connsiteY77" fmla="*/ 313509 h 1384663"/>
              <a:gd name="connsiteX78" fmla="*/ 5626222 w 5747573"/>
              <a:gd name="connsiteY78" fmla="*/ 300446 h 1384663"/>
              <a:gd name="connsiteX79" fmla="*/ 3849673 w 5747573"/>
              <a:gd name="connsiteY79" fmla="*/ 352697 h 1384663"/>
              <a:gd name="connsiteX80" fmla="*/ 4448299 w 5747573"/>
              <a:gd name="connsiteY80" fmla="*/ 275844 h 1384663"/>
              <a:gd name="connsiteX81" fmla="*/ 4280748 w 5747573"/>
              <a:gd name="connsiteY81" fmla="*/ 195943 h 1384663"/>
              <a:gd name="connsiteX82" fmla="*/ 3705982 w 5747573"/>
              <a:gd name="connsiteY82" fmla="*/ 182880 h 1384663"/>
              <a:gd name="connsiteX83" fmla="*/ 3601479 w 5747573"/>
              <a:gd name="connsiteY83" fmla="*/ 169817 h 1384663"/>
              <a:gd name="connsiteX84" fmla="*/ 3562290 w 5747573"/>
              <a:gd name="connsiteY84" fmla="*/ 143692 h 1384663"/>
              <a:gd name="connsiteX85" fmla="*/ 3483913 w 5747573"/>
              <a:gd name="connsiteY85" fmla="*/ 130629 h 1384663"/>
              <a:gd name="connsiteX86" fmla="*/ 3314096 w 5747573"/>
              <a:gd name="connsiteY86" fmla="*/ 65314 h 1384663"/>
              <a:gd name="connsiteX87" fmla="*/ 3196530 w 5747573"/>
              <a:gd name="connsiteY87" fmla="*/ 52252 h 1384663"/>
              <a:gd name="connsiteX88" fmla="*/ 3118499 w 5747573"/>
              <a:gd name="connsiteY88" fmla="*/ 65309 h 1384663"/>
              <a:gd name="connsiteX89" fmla="*/ 3039776 w 5747573"/>
              <a:gd name="connsiteY89" fmla="*/ 26126 h 1384663"/>
              <a:gd name="connsiteX90" fmla="*/ 3026713 w 5747573"/>
              <a:gd name="connsiteY90" fmla="*/ 91440 h 1384663"/>
              <a:gd name="connsiteX91" fmla="*/ 2799240 w 5747573"/>
              <a:gd name="connsiteY91" fmla="*/ 133567 h 1384663"/>
              <a:gd name="connsiteX92" fmla="*/ 2741900 w 5747573"/>
              <a:gd name="connsiteY92" fmla="*/ 161150 h 1384663"/>
              <a:gd name="connsiteX93" fmla="*/ 2621765 w 5747573"/>
              <a:gd name="connsiteY93" fmla="*/ 195943 h 1384663"/>
              <a:gd name="connsiteX94" fmla="*/ 2582576 w 5747573"/>
              <a:gd name="connsiteY94" fmla="*/ 222069 h 1384663"/>
              <a:gd name="connsiteX95" fmla="*/ 2478073 w 5747573"/>
              <a:gd name="connsiteY95" fmla="*/ 326572 h 1384663"/>
              <a:gd name="connsiteX96" fmla="*/ 2461733 w 5747573"/>
              <a:gd name="connsiteY96" fmla="*/ 360775 h 1384663"/>
              <a:gd name="connsiteX97" fmla="*/ 2412759 w 5747573"/>
              <a:gd name="connsiteY97" fmla="*/ 444137 h 1384663"/>
              <a:gd name="connsiteX98" fmla="*/ 2385523 w 5747573"/>
              <a:gd name="connsiteY98" fmla="*/ 530636 h 1384663"/>
              <a:gd name="connsiteX99" fmla="*/ 2373570 w 5747573"/>
              <a:gd name="connsiteY99" fmla="*/ 587829 h 1384663"/>
              <a:gd name="connsiteX100" fmla="*/ 2360508 w 5747573"/>
              <a:gd name="connsiteY100" fmla="*/ 640080 h 1384663"/>
              <a:gd name="connsiteX101" fmla="*/ 2888006 w 5747573"/>
              <a:gd name="connsiteY101" fmla="*/ 765616 h 1384663"/>
              <a:gd name="connsiteX102" fmla="*/ 2530572 w 5747573"/>
              <a:gd name="connsiteY102" fmla="*/ 966599 h 1384663"/>
              <a:gd name="connsiteX103" fmla="*/ 2687353 w 5747573"/>
              <a:gd name="connsiteY103" fmla="*/ 1018848 h 1384663"/>
              <a:gd name="connsiteX104" fmla="*/ 2438885 w 5747573"/>
              <a:gd name="connsiteY104" fmla="*/ 1058092 h 1384663"/>
              <a:gd name="connsiteX105" fmla="*/ 2487863 w 5747573"/>
              <a:gd name="connsiteY105" fmla="*/ 1104101 h 1384663"/>
              <a:gd name="connsiteX106" fmla="*/ 2543388 w 5747573"/>
              <a:gd name="connsiteY106" fmla="*/ 1162594 h 1384663"/>
              <a:gd name="connsiteX107" fmla="*/ 2647890 w 5747573"/>
              <a:gd name="connsiteY107" fmla="*/ 1240972 h 1384663"/>
              <a:gd name="connsiteX108" fmla="*/ 2745529 w 5747573"/>
              <a:gd name="connsiteY108" fmla="*/ 1285577 h 1384663"/>
              <a:gd name="connsiteX109" fmla="*/ 2841018 w 5747573"/>
              <a:gd name="connsiteY109" fmla="*/ 1310607 h 1384663"/>
              <a:gd name="connsiteX110" fmla="*/ 2949909 w 5747573"/>
              <a:gd name="connsiteY110" fmla="*/ 1320046 h 1384663"/>
              <a:gd name="connsiteX111" fmla="*/ 3036582 w 5747573"/>
              <a:gd name="connsiteY111" fmla="*/ 1331308 h 1384663"/>
              <a:gd name="connsiteX112" fmla="*/ 3183468 w 5747573"/>
              <a:gd name="connsiteY112" fmla="*/ 1319349 h 1384663"/>
              <a:gd name="connsiteX113" fmla="*/ 3264821 w 5747573"/>
              <a:gd name="connsiteY113" fmla="*/ 1287574 h 1384663"/>
              <a:gd name="connsiteX114" fmla="*/ 3323280 w 5747573"/>
              <a:gd name="connsiteY114" fmla="*/ 1257992 h 1384663"/>
              <a:gd name="connsiteX115" fmla="*/ 3384581 w 5747573"/>
              <a:gd name="connsiteY115" fmla="*/ 1225871 h 1384663"/>
              <a:gd name="connsiteX116" fmla="*/ 3431662 w 5747573"/>
              <a:gd name="connsiteY116" fmla="*/ 1201783 h 1384663"/>
              <a:gd name="connsiteX117" fmla="*/ 3457788 w 5747573"/>
              <a:gd name="connsiteY117" fmla="*/ 1162594 h 1384663"/>
              <a:gd name="connsiteX118" fmla="*/ 3482567 w 5747573"/>
              <a:gd name="connsiteY118" fmla="*/ 1153280 h 1384663"/>
              <a:gd name="connsiteX119" fmla="*/ 3522486 w 5747573"/>
              <a:gd name="connsiteY119" fmla="*/ 1106097 h 1384663"/>
              <a:gd name="connsiteX120" fmla="*/ 3536165 w 5747573"/>
              <a:gd name="connsiteY120" fmla="*/ 1084217 h 1384663"/>
              <a:gd name="connsiteX121" fmla="*/ 3573806 w 5747573"/>
              <a:gd name="connsiteY121" fmla="*/ 1033785 h 1384663"/>
              <a:gd name="connsiteX122" fmla="*/ 3602327 w 5747573"/>
              <a:gd name="connsiteY122" fmla="*/ 1018988 h 1384663"/>
              <a:gd name="connsiteX123" fmla="*/ 3591107 w 5747573"/>
              <a:gd name="connsiteY123" fmla="*/ 1014089 h 1384663"/>
              <a:gd name="connsiteX124" fmla="*/ 3616843 w 5747573"/>
              <a:gd name="connsiteY124" fmla="*/ 939139 h 1384663"/>
              <a:gd name="connsiteX125" fmla="*/ 3614542 w 5747573"/>
              <a:gd name="connsiteY125" fmla="*/ 914400 h 1384663"/>
              <a:gd name="connsiteX126" fmla="*/ 3379800 w 5747573"/>
              <a:gd name="connsiteY126" fmla="*/ 862102 h 1384663"/>
              <a:gd name="connsiteX127" fmla="*/ 3518188 w 5747573"/>
              <a:gd name="connsiteY127" fmla="*/ 641663 h 1384663"/>
              <a:gd name="connsiteX128" fmla="*/ 2865953 w 5747573"/>
              <a:gd name="connsiteY128" fmla="*/ 560330 h 1384663"/>
              <a:gd name="connsiteX129" fmla="*/ 3653730 w 5747573"/>
              <a:gd name="connsiteY129" fmla="*/ 496389 h 1384663"/>
              <a:gd name="connsiteX130" fmla="*/ 3614542 w 5747573"/>
              <a:gd name="connsiteY130" fmla="*/ 457200 h 1384663"/>
              <a:gd name="connsiteX131" fmla="*/ 3479332 w 5747573"/>
              <a:gd name="connsiteY131" fmla="*/ 316494 h 1384663"/>
              <a:gd name="connsiteX132" fmla="*/ 3431662 w 5747573"/>
              <a:gd name="connsiteY132" fmla="*/ 261257 h 1384663"/>
              <a:gd name="connsiteX133" fmla="*/ 3392473 w 5747573"/>
              <a:gd name="connsiteY133" fmla="*/ 248194 h 1384663"/>
              <a:gd name="connsiteX134" fmla="*/ 3355548 w 5747573"/>
              <a:gd name="connsiteY134" fmla="*/ 224123 h 1384663"/>
              <a:gd name="connsiteX135" fmla="*/ 3301033 w 5747573"/>
              <a:gd name="connsiteY135" fmla="*/ 195943 h 1384663"/>
              <a:gd name="connsiteX136" fmla="*/ 3250698 w 5747573"/>
              <a:gd name="connsiteY136" fmla="*/ 175669 h 1384663"/>
              <a:gd name="connsiteX137" fmla="*/ 3196530 w 5747573"/>
              <a:gd name="connsiteY137" fmla="*/ 156754 h 1384663"/>
              <a:gd name="connsiteX138" fmla="*/ 2945461 w 5747573"/>
              <a:gd name="connsiteY138" fmla="*/ 129755 h 1384663"/>
              <a:gd name="connsiteX139" fmla="*/ 2935273 w 5747573"/>
              <a:gd name="connsiteY139" fmla="*/ 143692 h 1384663"/>
              <a:gd name="connsiteX0" fmla="*/ 3131216 w 5747573"/>
              <a:gd name="connsiteY0" fmla="*/ 0 h 1384663"/>
              <a:gd name="connsiteX1" fmla="*/ 3849673 w 5747573"/>
              <a:gd name="connsiteY1" fmla="*/ 26126 h 1384663"/>
              <a:gd name="connsiteX2" fmla="*/ 2386701 w 5747573"/>
              <a:gd name="connsiteY2" fmla="*/ 3659 h 1384663"/>
              <a:gd name="connsiteX3" fmla="*/ 2451948 w 5747573"/>
              <a:gd name="connsiteY3" fmla="*/ 13063 h 1384663"/>
              <a:gd name="connsiteX4" fmla="*/ 2412759 w 5747573"/>
              <a:gd name="connsiteY4" fmla="*/ 39189 h 1384663"/>
              <a:gd name="connsiteX5" fmla="*/ 1546712 w 5747573"/>
              <a:gd name="connsiteY5" fmla="*/ 48637 h 1384663"/>
              <a:gd name="connsiteX6" fmla="*/ 2046999 w 5747573"/>
              <a:gd name="connsiteY6" fmla="*/ 65314 h 1384663"/>
              <a:gd name="connsiteX7" fmla="*/ 1951090 w 5747573"/>
              <a:gd name="connsiteY7" fmla="*/ 111607 h 1384663"/>
              <a:gd name="connsiteX8" fmla="*/ 2399696 w 5747573"/>
              <a:gd name="connsiteY8" fmla="*/ 104503 h 1384663"/>
              <a:gd name="connsiteX9" fmla="*/ 2478073 w 5747573"/>
              <a:gd name="connsiteY9" fmla="*/ 156754 h 1384663"/>
              <a:gd name="connsiteX10" fmla="*/ 2608963 w 5747573"/>
              <a:gd name="connsiteY10" fmla="*/ 156746 h 1384663"/>
              <a:gd name="connsiteX11" fmla="*/ 2608702 w 5747573"/>
              <a:gd name="connsiteY11" fmla="*/ 209006 h 1384663"/>
              <a:gd name="connsiteX12" fmla="*/ 2543388 w 5747573"/>
              <a:gd name="connsiteY12" fmla="*/ 222069 h 1384663"/>
              <a:gd name="connsiteX13" fmla="*/ 2203753 w 5747573"/>
              <a:gd name="connsiteY13" fmla="*/ 235132 h 1384663"/>
              <a:gd name="connsiteX14" fmla="*/ 2295193 w 5747573"/>
              <a:gd name="connsiteY14" fmla="*/ 274320 h 1384663"/>
              <a:gd name="connsiteX15" fmla="*/ 2334382 w 5747573"/>
              <a:gd name="connsiteY15" fmla="*/ 300446 h 1384663"/>
              <a:gd name="connsiteX16" fmla="*/ 2425822 w 5747573"/>
              <a:gd name="connsiteY16" fmla="*/ 352697 h 1384663"/>
              <a:gd name="connsiteX17" fmla="*/ 2430130 w 5747573"/>
              <a:gd name="connsiteY17" fmla="*/ 394710 h 1384663"/>
              <a:gd name="connsiteX18" fmla="*/ 2399696 w 5747573"/>
              <a:gd name="connsiteY18" fmla="*/ 418012 h 1384663"/>
              <a:gd name="connsiteX19" fmla="*/ 2046999 w 5747573"/>
              <a:gd name="connsiteY19" fmla="*/ 431074 h 1384663"/>
              <a:gd name="connsiteX20" fmla="*/ 1864119 w 5747573"/>
              <a:gd name="connsiteY20" fmla="*/ 483326 h 1384663"/>
              <a:gd name="connsiteX21" fmla="*/ 1994748 w 5747573"/>
              <a:gd name="connsiteY21" fmla="*/ 548640 h 1384663"/>
              <a:gd name="connsiteX22" fmla="*/ 1210976 w 5747573"/>
              <a:gd name="connsiteY22" fmla="*/ 613955 h 1384663"/>
              <a:gd name="connsiteX23" fmla="*/ 2177628 w 5747573"/>
              <a:gd name="connsiteY23" fmla="*/ 666206 h 1384663"/>
              <a:gd name="connsiteX24" fmla="*/ 2282130 w 5747573"/>
              <a:gd name="connsiteY24" fmla="*/ 731520 h 1384663"/>
              <a:gd name="connsiteX25" fmla="*/ 2164565 w 5747573"/>
              <a:gd name="connsiteY25" fmla="*/ 783772 h 1384663"/>
              <a:gd name="connsiteX26" fmla="*/ 631 w 5747573"/>
              <a:gd name="connsiteY26" fmla="*/ 791740 h 1384663"/>
              <a:gd name="connsiteX27" fmla="*/ 1916370 w 5747573"/>
              <a:gd name="connsiteY27" fmla="*/ 849086 h 1384663"/>
              <a:gd name="connsiteX28" fmla="*/ 1733490 w 5747573"/>
              <a:gd name="connsiteY28" fmla="*/ 901337 h 1384663"/>
              <a:gd name="connsiteX29" fmla="*/ 1054222 w 5747573"/>
              <a:gd name="connsiteY29" fmla="*/ 953589 h 1384663"/>
              <a:gd name="connsiteX30" fmla="*/ 1602862 w 5747573"/>
              <a:gd name="connsiteY30" fmla="*/ 979714 h 1384663"/>
              <a:gd name="connsiteX31" fmla="*/ 1511422 w 5747573"/>
              <a:gd name="connsiteY31" fmla="*/ 1018903 h 1384663"/>
              <a:gd name="connsiteX32" fmla="*/ 1419982 w 5747573"/>
              <a:gd name="connsiteY32" fmla="*/ 1045029 h 1384663"/>
              <a:gd name="connsiteX33" fmla="*/ 1380793 w 5747573"/>
              <a:gd name="connsiteY33" fmla="*/ 1058092 h 1384663"/>
              <a:gd name="connsiteX34" fmla="*/ 1328542 w 5747573"/>
              <a:gd name="connsiteY34" fmla="*/ 1071154 h 1384663"/>
              <a:gd name="connsiteX35" fmla="*/ 2020873 w 5747573"/>
              <a:gd name="connsiteY35" fmla="*/ 1110343 h 1384663"/>
              <a:gd name="connsiteX36" fmla="*/ 1824930 w 5747573"/>
              <a:gd name="connsiteY36" fmla="*/ 1123406 h 1384663"/>
              <a:gd name="connsiteX37" fmla="*/ 1772679 w 5747573"/>
              <a:gd name="connsiteY37" fmla="*/ 1149532 h 1384663"/>
              <a:gd name="connsiteX38" fmla="*/ 1720428 w 5747573"/>
              <a:gd name="connsiteY38" fmla="*/ 1162594 h 1384663"/>
              <a:gd name="connsiteX39" fmla="*/ 2269068 w 5747573"/>
              <a:gd name="connsiteY39" fmla="*/ 1175657 h 1384663"/>
              <a:gd name="connsiteX40" fmla="*/ 2203753 w 5747573"/>
              <a:gd name="connsiteY40" fmla="*/ 1214846 h 1384663"/>
              <a:gd name="connsiteX41" fmla="*/ 2073125 w 5747573"/>
              <a:gd name="connsiteY41" fmla="*/ 1254034 h 1384663"/>
              <a:gd name="connsiteX42" fmla="*/ 2112313 w 5747573"/>
              <a:gd name="connsiteY42" fmla="*/ 1267097 h 1384663"/>
              <a:gd name="connsiteX43" fmla="*/ 2595639 w 5747573"/>
              <a:gd name="connsiteY43" fmla="*/ 1319349 h 1384663"/>
              <a:gd name="connsiteX44" fmla="*/ 2713205 w 5747573"/>
              <a:gd name="connsiteY44" fmla="*/ 1345474 h 1384663"/>
              <a:gd name="connsiteX45" fmla="*/ 2830770 w 5747573"/>
              <a:gd name="connsiteY45" fmla="*/ 1384663 h 1384663"/>
              <a:gd name="connsiteX46" fmla="*/ 3823548 w 5747573"/>
              <a:gd name="connsiteY46" fmla="*/ 1345474 h 1384663"/>
              <a:gd name="connsiteX47" fmla="*/ 3405536 w 5747573"/>
              <a:gd name="connsiteY47" fmla="*/ 1306286 h 1384663"/>
              <a:gd name="connsiteX48" fmla="*/ 3366348 w 5747573"/>
              <a:gd name="connsiteY48" fmla="*/ 1280160 h 1384663"/>
              <a:gd name="connsiteX49" fmla="*/ 3483913 w 5747573"/>
              <a:gd name="connsiteY49" fmla="*/ 1267097 h 1384663"/>
              <a:gd name="connsiteX50" fmla="*/ 3758233 w 5747573"/>
              <a:gd name="connsiteY50" fmla="*/ 1214846 h 1384663"/>
              <a:gd name="connsiteX51" fmla="*/ 4542005 w 5747573"/>
              <a:gd name="connsiteY51" fmla="*/ 1136469 h 1384663"/>
              <a:gd name="connsiteX52" fmla="*/ 4006428 w 5747573"/>
              <a:gd name="connsiteY52" fmla="*/ 1084217 h 1384663"/>
              <a:gd name="connsiteX53" fmla="*/ 4097868 w 5747573"/>
              <a:gd name="connsiteY53" fmla="*/ 1058092 h 1384663"/>
              <a:gd name="connsiteX54" fmla="*/ 4176245 w 5747573"/>
              <a:gd name="connsiteY54" fmla="*/ 1031966 h 1384663"/>
              <a:gd name="connsiteX55" fmla="*/ 4664852 w 5747573"/>
              <a:gd name="connsiteY55" fmla="*/ 948486 h 1384663"/>
              <a:gd name="connsiteX56" fmla="*/ 3784359 w 5747573"/>
              <a:gd name="connsiteY56" fmla="*/ 992777 h 1384663"/>
              <a:gd name="connsiteX57" fmla="*/ 3745170 w 5747573"/>
              <a:gd name="connsiteY57" fmla="*/ 966652 h 1384663"/>
              <a:gd name="connsiteX58" fmla="*/ 3692919 w 5747573"/>
              <a:gd name="connsiteY58" fmla="*/ 940526 h 1384663"/>
              <a:gd name="connsiteX59" fmla="*/ 3823548 w 5747573"/>
              <a:gd name="connsiteY59" fmla="*/ 862149 h 1384663"/>
              <a:gd name="connsiteX60" fmla="*/ 4375718 w 5747573"/>
              <a:gd name="connsiteY60" fmla="*/ 829709 h 1384663"/>
              <a:gd name="connsiteX61" fmla="*/ 4346062 w 5747573"/>
              <a:gd name="connsiteY61" fmla="*/ 731520 h 1384663"/>
              <a:gd name="connsiteX62" fmla="*/ 4032553 w 5747573"/>
              <a:gd name="connsiteY62" fmla="*/ 679269 h 1384663"/>
              <a:gd name="connsiteX63" fmla="*/ 4835885 w 5747573"/>
              <a:gd name="connsiteY63" fmla="*/ 673640 h 1384663"/>
              <a:gd name="connsiteX64" fmla="*/ 4711822 w 5747573"/>
              <a:gd name="connsiteY64" fmla="*/ 613954 h 1384663"/>
              <a:gd name="connsiteX65" fmla="*/ 4777136 w 5747573"/>
              <a:gd name="connsiteY65" fmla="*/ 600892 h 1384663"/>
              <a:gd name="connsiteX66" fmla="*/ 4960016 w 5747573"/>
              <a:gd name="connsiteY66" fmla="*/ 574766 h 1384663"/>
              <a:gd name="connsiteX67" fmla="*/ 4920828 w 5747573"/>
              <a:gd name="connsiteY67" fmla="*/ 561703 h 1384663"/>
              <a:gd name="connsiteX68" fmla="*/ 4202370 w 5747573"/>
              <a:gd name="connsiteY68" fmla="*/ 522514 h 1384663"/>
              <a:gd name="connsiteX69" fmla="*/ 4163182 w 5747573"/>
              <a:gd name="connsiteY69" fmla="*/ 509452 h 1384663"/>
              <a:gd name="connsiteX70" fmla="*/ 4202370 w 5747573"/>
              <a:gd name="connsiteY70" fmla="*/ 483326 h 1384663"/>
              <a:gd name="connsiteX71" fmla="*/ 4032553 w 5747573"/>
              <a:gd name="connsiteY71" fmla="*/ 483326 h 1384663"/>
              <a:gd name="connsiteX72" fmla="*/ 5221273 w 5747573"/>
              <a:gd name="connsiteY72" fmla="*/ 444137 h 1384663"/>
              <a:gd name="connsiteX73" fmla="*/ 4751011 w 5747573"/>
              <a:gd name="connsiteY73" fmla="*/ 404949 h 1384663"/>
              <a:gd name="connsiteX74" fmla="*/ 5456405 w 5747573"/>
              <a:gd name="connsiteY74" fmla="*/ 391886 h 1384663"/>
              <a:gd name="connsiteX75" fmla="*/ 5495593 w 5747573"/>
              <a:gd name="connsiteY75" fmla="*/ 378823 h 1384663"/>
              <a:gd name="connsiteX76" fmla="*/ 5547845 w 5747573"/>
              <a:gd name="connsiteY76" fmla="*/ 365760 h 1384663"/>
              <a:gd name="connsiteX77" fmla="*/ 5587033 w 5747573"/>
              <a:gd name="connsiteY77" fmla="*/ 313509 h 1384663"/>
              <a:gd name="connsiteX78" fmla="*/ 5626222 w 5747573"/>
              <a:gd name="connsiteY78" fmla="*/ 300446 h 1384663"/>
              <a:gd name="connsiteX79" fmla="*/ 3849673 w 5747573"/>
              <a:gd name="connsiteY79" fmla="*/ 352697 h 1384663"/>
              <a:gd name="connsiteX80" fmla="*/ 4448299 w 5747573"/>
              <a:gd name="connsiteY80" fmla="*/ 275844 h 1384663"/>
              <a:gd name="connsiteX81" fmla="*/ 4280748 w 5747573"/>
              <a:gd name="connsiteY81" fmla="*/ 195943 h 1384663"/>
              <a:gd name="connsiteX82" fmla="*/ 3705982 w 5747573"/>
              <a:gd name="connsiteY82" fmla="*/ 182880 h 1384663"/>
              <a:gd name="connsiteX83" fmla="*/ 3601479 w 5747573"/>
              <a:gd name="connsiteY83" fmla="*/ 169817 h 1384663"/>
              <a:gd name="connsiteX84" fmla="*/ 3562290 w 5747573"/>
              <a:gd name="connsiteY84" fmla="*/ 143692 h 1384663"/>
              <a:gd name="connsiteX85" fmla="*/ 3483913 w 5747573"/>
              <a:gd name="connsiteY85" fmla="*/ 130629 h 1384663"/>
              <a:gd name="connsiteX86" fmla="*/ 3314096 w 5747573"/>
              <a:gd name="connsiteY86" fmla="*/ 65314 h 1384663"/>
              <a:gd name="connsiteX87" fmla="*/ 3196530 w 5747573"/>
              <a:gd name="connsiteY87" fmla="*/ 52252 h 1384663"/>
              <a:gd name="connsiteX88" fmla="*/ 3118499 w 5747573"/>
              <a:gd name="connsiteY88" fmla="*/ 65309 h 1384663"/>
              <a:gd name="connsiteX89" fmla="*/ 3039776 w 5747573"/>
              <a:gd name="connsiteY89" fmla="*/ 26126 h 1384663"/>
              <a:gd name="connsiteX90" fmla="*/ 3026713 w 5747573"/>
              <a:gd name="connsiteY90" fmla="*/ 91440 h 1384663"/>
              <a:gd name="connsiteX91" fmla="*/ 2799240 w 5747573"/>
              <a:gd name="connsiteY91" fmla="*/ 133567 h 1384663"/>
              <a:gd name="connsiteX92" fmla="*/ 2741900 w 5747573"/>
              <a:gd name="connsiteY92" fmla="*/ 161150 h 1384663"/>
              <a:gd name="connsiteX93" fmla="*/ 2621765 w 5747573"/>
              <a:gd name="connsiteY93" fmla="*/ 195943 h 1384663"/>
              <a:gd name="connsiteX94" fmla="*/ 2582576 w 5747573"/>
              <a:gd name="connsiteY94" fmla="*/ 222069 h 1384663"/>
              <a:gd name="connsiteX95" fmla="*/ 2478073 w 5747573"/>
              <a:gd name="connsiteY95" fmla="*/ 326572 h 1384663"/>
              <a:gd name="connsiteX96" fmla="*/ 2461733 w 5747573"/>
              <a:gd name="connsiteY96" fmla="*/ 360775 h 1384663"/>
              <a:gd name="connsiteX97" fmla="*/ 2412759 w 5747573"/>
              <a:gd name="connsiteY97" fmla="*/ 444137 h 1384663"/>
              <a:gd name="connsiteX98" fmla="*/ 2385523 w 5747573"/>
              <a:gd name="connsiteY98" fmla="*/ 530636 h 1384663"/>
              <a:gd name="connsiteX99" fmla="*/ 2373570 w 5747573"/>
              <a:gd name="connsiteY99" fmla="*/ 587829 h 1384663"/>
              <a:gd name="connsiteX100" fmla="*/ 2360508 w 5747573"/>
              <a:gd name="connsiteY100" fmla="*/ 640080 h 1384663"/>
              <a:gd name="connsiteX101" fmla="*/ 2888006 w 5747573"/>
              <a:gd name="connsiteY101" fmla="*/ 765616 h 1384663"/>
              <a:gd name="connsiteX102" fmla="*/ 2530572 w 5747573"/>
              <a:gd name="connsiteY102" fmla="*/ 966599 h 1384663"/>
              <a:gd name="connsiteX103" fmla="*/ 2687353 w 5747573"/>
              <a:gd name="connsiteY103" fmla="*/ 1018848 h 1384663"/>
              <a:gd name="connsiteX104" fmla="*/ 2438885 w 5747573"/>
              <a:gd name="connsiteY104" fmla="*/ 1058092 h 1384663"/>
              <a:gd name="connsiteX105" fmla="*/ 2487863 w 5747573"/>
              <a:gd name="connsiteY105" fmla="*/ 1104101 h 1384663"/>
              <a:gd name="connsiteX106" fmla="*/ 2543388 w 5747573"/>
              <a:gd name="connsiteY106" fmla="*/ 1162594 h 1384663"/>
              <a:gd name="connsiteX107" fmla="*/ 2647890 w 5747573"/>
              <a:gd name="connsiteY107" fmla="*/ 1240972 h 1384663"/>
              <a:gd name="connsiteX108" fmla="*/ 2745529 w 5747573"/>
              <a:gd name="connsiteY108" fmla="*/ 1285577 h 1384663"/>
              <a:gd name="connsiteX109" fmla="*/ 2841018 w 5747573"/>
              <a:gd name="connsiteY109" fmla="*/ 1310607 h 1384663"/>
              <a:gd name="connsiteX110" fmla="*/ 2949909 w 5747573"/>
              <a:gd name="connsiteY110" fmla="*/ 1320046 h 1384663"/>
              <a:gd name="connsiteX111" fmla="*/ 3036582 w 5747573"/>
              <a:gd name="connsiteY111" fmla="*/ 1331308 h 1384663"/>
              <a:gd name="connsiteX112" fmla="*/ 3183468 w 5747573"/>
              <a:gd name="connsiteY112" fmla="*/ 1319349 h 1384663"/>
              <a:gd name="connsiteX113" fmla="*/ 3264821 w 5747573"/>
              <a:gd name="connsiteY113" fmla="*/ 1287574 h 1384663"/>
              <a:gd name="connsiteX114" fmla="*/ 3323280 w 5747573"/>
              <a:gd name="connsiteY114" fmla="*/ 1257992 h 1384663"/>
              <a:gd name="connsiteX115" fmla="*/ 3384581 w 5747573"/>
              <a:gd name="connsiteY115" fmla="*/ 1225871 h 1384663"/>
              <a:gd name="connsiteX116" fmla="*/ 3431662 w 5747573"/>
              <a:gd name="connsiteY116" fmla="*/ 1201783 h 1384663"/>
              <a:gd name="connsiteX117" fmla="*/ 3457788 w 5747573"/>
              <a:gd name="connsiteY117" fmla="*/ 1162594 h 1384663"/>
              <a:gd name="connsiteX118" fmla="*/ 3482567 w 5747573"/>
              <a:gd name="connsiteY118" fmla="*/ 1153280 h 1384663"/>
              <a:gd name="connsiteX119" fmla="*/ 3522486 w 5747573"/>
              <a:gd name="connsiteY119" fmla="*/ 1106097 h 1384663"/>
              <a:gd name="connsiteX120" fmla="*/ 3536165 w 5747573"/>
              <a:gd name="connsiteY120" fmla="*/ 1084217 h 1384663"/>
              <a:gd name="connsiteX121" fmla="*/ 3573806 w 5747573"/>
              <a:gd name="connsiteY121" fmla="*/ 1033785 h 1384663"/>
              <a:gd name="connsiteX122" fmla="*/ 3602327 w 5747573"/>
              <a:gd name="connsiteY122" fmla="*/ 1018988 h 1384663"/>
              <a:gd name="connsiteX123" fmla="*/ 3591107 w 5747573"/>
              <a:gd name="connsiteY123" fmla="*/ 1014089 h 1384663"/>
              <a:gd name="connsiteX124" fmla="*/ 3616843 w 5747573"/>
              <a:gd name="connsiteY124" fmla="*/ 939139 h 1384663"/>
              <a:gd name="connsiteX125" fmla="*/ 3614542 w 5747573"/>
              <a:gd name="connsiteY125" fmla="*/ 914400 h 1384663"/>
              <a:gd name="connsiteX126" fmla="*/ 3379800 w 5747573"/>
              <a:gd name="connsiteY126" fmla="*/ 862102 h 1384663"/>
              <a:gd name="connsiteX127" fmla="*/ 3518188 w 5747573"/>
              <a:gd name="connsiteY127" fmla="*/ 641663 h 1384663"/>
              <a:gd name="connsiteX128" fmla="*/ 2865953 w 5747573"/>
              <a:gd name="connsiteY128" fmla="*/ 560330 h 1384663"/>
              <a:gd name="connsiteX129" fmla="*/ 3653730 w 5747573"/>
              <a:gd name="connsiteY129" fmla="*/ 496389 h 1384663"/>
              <a:gd name="connsiteX130" fmla="*/ 3614542 w 5747573"/>
              <a:gd name="connsiteY130" fmla="*/ 457200 h 1384663"/>
              <a:gd name="connsiteX131" fmla="*/ 3479332 w 5747573"/>
              <a:gd name="connsiteY131" fmla="*/ 316494 h 1384663"/>
              <a:gd name="connsiteX132" fmla="*/ 3431662 w 5747573"/>
              <a:gd name="connsiteY132" fmla="*/ 261257 h 1384663"/>
              <a:gd name="connsiteX133" fmla="*/ 3392473 w 5747573"/>
              <a:gd name="connsiteY133" fmla="*/ 248194 h 1384663"/>
              <a:gd name="connsiteX134" fmla="*/ 3355548 w 5747573"/>
              <a:gd name="connsiteY134" fmla="*/ 224123 h 1384663"/>
              <a:gd name="connsiteX135" fmla="*/ 3301033 w 5747573"/>
              <a:gd name="connsiteY135" fmla="*/ 195943 h 1384663"/>
              <a:gd name="connsiteX136" fmla="*/ 3250698 w 5747573"/>
              <a:gd name="connsiteY136" fmla="*/ 175669 h 1384663"/>
              <a:gd name="connsiteX137" fmla="*/ 3196530 w 5747573"/>
              <a:gd name="connsiteY137" fmla="*/ 156754 h 1384663"/>
              <a:gd name="connsiteX138" fmla="*/ 2945461 w 5747573"/>
              <a:gd name="connsiteY138" fmla="*/ 129755 h 1384663"/>
              <a:gd name="connsiteX139" fmla="*/ 2935273 w 5747573"/>
              <a:gd name="connsiteY139" fmla="*/ 143692 h 1384663"/>
              <a:gd name="connsiteX0" fmla="*/ 3131216 w 5747573"/>
              <a:gd name="connsiteY0" fmla="*/ 0 h 1384663"/>
              <a:gd name="connsiteX1" fmla="*/ 3849673 w 5747573"/>
              <a:gd name="connsiteY1" fmla="*/ 26126 h 1384663"/>
              <a:gd name="connsiteX2" fmla="*/ 2386701 w 5747573"/>
              <a:gd name="connsiteY2" fmla="*/ 3659 h 1384663"/>
              <a:gd name="connsiteX3" fmla="*/ 2451948 w 5747573"/>
              <a:gd name="connsiteY3" fmla="*/ 13063 h 1384663"/>
              <a:gd name="connsiteX4" fmla="*/ 2412759 w 5747573"/>
              <a:gd name="connsiteY4" fmla="*/ 39189 h 1384663"/>
              <a:gd name="connsiteX5" fmla="*/ 1546712 w 5747573"/>
              <a:gd name="connsiteY5" fmla="*/ 48637 h 1384663"/>
              <a:gd name="connsiteX6" fmla="*/ 2046999 w 5747573"/>
              <a:gd name="connsiteY6" fmla="*/ 65314 h 1384663"/>
              <a:gd name="connsiteX7" fmla="*/ 1951090 w 5747573"/>
              <a:gd name="connsiteY7" fmla="*/ 111607 h 1384663"/>
              <a:gd name="connsiteX8" fmla="*/ 2399696 w 5747573"/>
              <a:gd name="connsiteY8" fmla="*/ 104503 h 1384663"/>
              <a:gd name="connsiteX9" fmla="*/ 2478073 w 5747573"/>
              <a:gd name="connsiteY9" fmla="*/ 156754 h 1384663"/>
              <a:gd name="connsiteX10" fmla="*/ 2608963 w 5747573"/>
              <a:gd name="connsiteY10" fmla="*/ 156746 h 1384663"/>
              <a:gd name="connsiteX11" fmla="*/ 2608702 w 5747573"/>
              <a:gd name="connsiteY11" fmla="*/ 209006 h 1384663"/>
              <a:gd name="connsiteX12" fmla="*/ 2543388 w 5747573"/>
              <a:gd name="connsiteY12" fmla="*/ 222069 h 1384663"/>
              <a:gd name="connsiteX13" fmla="*/ 2203753 w 5747573"/>
              <a:gd name="connsiteY13" fmla="*/ 235132 h 1384663"/>
              <a:gd name="connsiteX14" fmla="*/ 2295193 w 5747573"/>
              <a:gd name="connsiteY14" fmla="*/ 274320 h 1384663"/>
              <a:gd name="connsiteX15" fmla="*/ 2334382 w 5747573"/>
              <a:gd name="connsiteY15" fmla="*/ 300446 h 1384663"/>
              <a:gd name="connsiteX16" fmla="*/ 2425822 w 5747573"/>
              <a:gd name="connsiteY16" fmla="*/ 352697 h 1384663"/>
              <a:gd name="connsiteX17" fmla="*/ 2430130 w 5747573"/>
              <a:gd name="connsiteY17" fmla="*/ 394710 h 1384663"/>
              <a:gd name="connsiteX18" fmla="*/ 2399696 w 5747573"/>
              <a:gd name="connsiteY18" fmla="*/ 418012 h 1384663"/>
              <a:gd name="connsiteX19" fmla="*/ 2046999 w 5747573"/>
              <a:gd name="connsiteY19" fmla="*/ 431074 h 1384663"/>
              <a:gd name="connsiteX20" fmla="*/ 1864119 w 5747573"/>
              <a:gd name="connsiteY20" fmla="*/ 483326 h 1384663"/>
              <a:gd name="connsiteX21" fmla="*/ 1994748 w 5747573"/>
              <a:gd name="connsiteY21" fmla="*/ 548640 h 1384663"/>
              <a:gd name="connsiteX22" fmla="*/ 1210976 w 5747573"/>
              <a:gd name="connsiteY22" fmla="*/ 613955 h 1384663"/>
              <a:gd name="connsiteX23" fmla="*/ 2177628 w 5747573"/>
              <a:gd name="connsiteY23" fmla="*/ 666206 h 1384663"/>
              <a:gd name="connsiteX24" fmla="*/ 2282130 w 5747573"/>
              <a:gd name="connsiteY24" fmla="*/ 731520 h 1384663"/>
              <a:gd name="connsiteX25" fmla="*/ 2164565 w 5747573"/>
              <a:gd name="connsiteY25" fmla="*/ 783772 h 1384663"/>
              <a:gd name="connsiteX26" fmla="*/ 631 w 5747573"/>
              <a:gd name="connsiteY26" fmla="*/ 791740 h 1384663"/>
              <a:gd name="connsiteX27" fmla="*/ 1916370 w 5747573"/>
              <a:gd name="connsiteY27" fmla="*/ 849086 h 1384663"/>
              <a:gd name="connsiteX28" fmla="*/ 1733490 w 5747573"/>
              <a:gd name="connsiteY28" fmla="*/ 901337 h 1384663"/>
              <a:gd name="connsiteX29" fmla="*/ 1054222 w 5747573"/>
              <a:gd name="connsiteY29" fmla="*/ 953589 h 1384663"/>
              <a:gd name="connsiteX30" fmla="*/ 1602862 w 5747573"/>
              <a:gd name="connsiteY30" fmla="*/ 979714 h 1384663"/>
              <a:gd name="connsiteX31" fmla="*/ 1511422 w 5747573"/>
              <a:gd name="connsiteY31" fmla="*/ 1018903 h 1384663"/>
              <a:gd name="connsiteX32" fmla="*/ 1419982 w 5747573"/>
              <a:gd name="connsiteY32" fmla="*/ 1045029 h 1384663"/>
              <a:gd name="connsiteX33" fmla="*/ 1380793 w 5747573"/>
              <a:gd name="connsiteY33" fmla="*/ 1058092 h 1384663"/>
              <a:gd name="connsiteX34" fmla="*/ 1328542 w 5747573"/>
              <a:gd name="connsiteY34" fmla="*/ 1071154 h 1384663"/>
              <a:gd name="connsiteX35" fmla="*/ 2020873 w 5747573"/>
              <a:gd name="connsiteY35" fmla="*/ 1110343 h 1384663"/>
              <a:gd name="connsiteX36" fmla="*/ 1824930 w 5747573"/>
              <a:gd name="connsiteY36" fmla="*/ 1123406 h 1384663"/>
              <a:gd name="connsiteX37" fmla="*/ 1772679 w 5747573"/>
              <a:gd name="connsiteY37" fmla="*/ 1149532 h 1384663"/>
              <a:gd name="connsiteX38" fmla="*/ 1720428 w 5747573"/>
              <a:gd name="connsiteY38" fmla="*/ 1162594 h 1384663"/>
              <a:gd name="connsiteX39" fmla="*/ 2269068 w 5747573"/>
              <a:gd name="connsiteY39" fmla="*/ 1175657 h 1384663"/>
              <a:gd name="connsiteX40" fmla="*/ 2203753 w 5747573"/>
              <a:gd name="connsiteY40" fmla="*/ 1214846 h 1384663"/>
              <a:gd name="connsiteX41" fmla="*/ 2073125 w 5747573"/>
              <a:gd name="connsiteY41" fmla="*/ 1254034 h 1384663"/>
              <a:gd name="connsiteX42" fmla="*/ 2112313 w 5747573"/>
              <a:gd name="connsiteY42" fmla="*/ 1267097 h 1384663"/>
              <a:gd name="connsiteX43" fmla="*/ 2595639 w 5747573"/>
              <a:gd name="connsiteY43" fmla="*/ 1319349 h 1384663"/>
              <a:gd name="connsiteX44" fmla="*/ 2713205 w 5747573"/>
              <a:gd name="connsiteY44" fmla="*/ 1345474 h 1384663"/>
              <a:gd name="connsiteX45" fmla="*/ 2830770 w 5747573"/>
              <a:gd name="connsiteY45" fmla="*/ 1384663 h 1384663"/>
              <a:gd name="connsiteX46" fmla="*/ 3823548 w 5747573"/>
              <a:gd name="connsiteY46" fmla="*/ 1345474 h 1384663"/>
              <a:gd name="connsiteX47" fmla="*/ 3405536 w 5747573"/>
              <a:gd name="connsiteY47" fmla="*/ 1306286 h 1384663"/>
              <a:gd name="connsiteX48" fmla="*/ 3366348 w 5747573"/>
              <a:gd name="connsiteY48" fmla="*/ 1280160 h 1384663"/>
              <a:gd name="connsiteX49" fmla="*/ 3483913 w 5747573"/>
              <a:gd name="connsiteY49" fmla="*/ 1267097 h 1384663"/>
              <a:gd name="connsiteX50" fmla="*/ 3758233 w 5747573"/>
              <a:gd name="connsiteY50" fmla="*/ 1214846 h 1384663"/>
              <a:gd name="connsiteX51" fmla="*/ 4542005 w 5747573"/>
              <a:gd name="connsiteY51" fmla="*/ 1136469 h 1384663"/>
              <a:gd name="connsiteX52" fmla="*/ 4006428 w 5747573"/>
              <a:gd name="connsiteY52" fmla="*/ 1084217 h 1384663"/>
              <a:gd name="connsiteX53" fmla="*/ 4097868 w 5747573"/>
              <a:gd name="connsiteY53" fmla="*/ 1058092 h 1384663"/>
              <a:gd name="connsiteX54" fmla="*/ 4176245 w 5747573"/>
              <a:gd name="connsiteY54" fmla="*/ 1031966 h 1384663"/>
              <a:gd name="connsiteX55" fmla="*/ 4664852 w 5747573"/>
              <a:gd name="connsiteY55" fmla="*/ 948486 h 1384663"/>
              <a:gd name="connsiteX56" fmla="*/ 3784359 w 5747573"/>
              <a:gd name="connsiteY56" fmla="*/ 992777 h 1384663"/>
              <a:gd name="connsiteX57" fmla="*/ 3745170 w 5747573"/>
              <a:gd name="connsiteY57" fmla="*/ 966652 h 1384663"/>
              <a:gd name="connsiteX58" fmla="*/ 3692919 w 5747573"/>
              <a:gd name="connsiteY58" fmla="*/ 940526 h 1384663"/>
              <a:gd name="connsiteX59" fmla="*/ 3823548 w 5747573"/>
              <a:gd name="connsiteY59" fmla="*/ 862149 h 1384663"/>
              <a:gd name="connsiteX60" fmla="*/ 4375718 w 5747573"/>
              <a:gd name="connsiteY60" fmla="*/ 829709 h 1384663"/>
              <a:gd name="connsiteX61" fmla="*/ 4346062 w 5747573"/>
              <a:gd name="connsiteY61" fmla="*/ 731520 h 1384663"/>
              <a:gd name="connsiteX62" fmla="*/ 4032553 w 5747573"/>
              <a:gd name="connsiteY62" fmla="*/ 679269 h 1384663"/>
              <a:gd name="connsiteX63" fmla="*/ 4835885 w 5747573"/>
              <a:gd name="connsiteY63" fmla="*/ 673640 h 1384663"/>
              <a:gd name="connsiteX64" fmla="*/ 4711822 w 5747573"/>
              <a:gd name="connsiteY64" fmla="*/ 613954 h 1384663"/>
              <a:gd name="connsiteX65" fmla="*/ 4777136 w 5747573"/>
              <a:gd name="connsiteY65" fmla="*/ 600892 h 1384663"/>
              <a:gd name="connsiteX66" fmla="*/ 4960016 w 5747573"/>
              <a:gd name="connsiteY66" fmla="*/ 574766 h 1384663"/>
              <a:gd name="connsiteX67" fmla="*/ 5337032 w 5747573"/>
              <a:gd name="connsiteY67" fmla="*/ 529002 h 1384663"/>
              <a:gd name="connsiteX68" fmla="*/ 4920828 w 5747573"/>
              <a:gd name="connsiteY68" fmla="*/ 561703 h 1384663"/>
              <a:gd name="connsiteX69" fmla="*/ 4202370 w 5747573"/>
              <a:gd name="connsiteY69" fmla="*/ 522514 h 1384663"/>
              <a:gd name="connsiteX70" fmla="*/ 4163182 w 5747573"/>
              <a:gd name="connsiteY70" fmla="*/ 509452 h 1384663"/>
              <a:gd name="connsiteX71" fmla="*/ 4202370 w 5747573"/>
              <a:gd name="connsiteY71" fmla="*/ 483326 h 1384663"/>
              <a:gd name="connsiteX72" fmla="*/ 4032553 w 5747573"/>
              <a:gd name="connsiteY72" fmla="*/ 483326 h 1384663"/>
              <a:gd name="connsiteX73" fmla="*/ 5221273 w 5747573"/>
              <a:gd name="connsiteY73" fmla="*/ 444137 h 1384663"/>
              <a:gd name="connsiteX74" fmla="*/ 4751011 w 5747573"/>
              <a:gd name="connsiteY74" fmla="*/ 404949 h 1384663"/>
              <a:gd name="connsiteX75" fmla="*/ 5456405 w 5747573"/>
              <a:gd name="connsiteY75" fmla="*/ 391886 h 1384663"/>
              <a:gd name="connsiteX76" fmla="*/ 5495593 w 5747573"/>
              <a:gd name="connsiteY76" fmla="*/ 378823 h 1384663"/>
              <a:gd name="connsiteX77" fmla="*/ 5547845 w 5747573"/>
              <a:gd name="connsiteY77" fmla="*/ 365760 h 1384663"/>
              <a:gd name="connsiteX78" fmla="*/ 5587033 w 5747573"/>
              <a:gd name="connsiteY78" fmla="*/ 313509 h 1384663"/>
              <a:gd name="connsiteX79" fmla="*/ 5626222 w 5747573"/>
              <a:gd name="connsiteY79" fmla="*/ 300446 h 1384663"/>
              <a:gd name="connsiteX80" fmla="*/ 3849673 w 5747573"/>
              <a:gd name="connsiteY80" fmla="*/ 352697 h 1384663"/>
              <a:gd name="connsiteX81" fmla="*/ 4448299 w 5747573"/>
              <a:gd name="connsiteY81" fmla="*/ 275844 h 1384663"/>
              <a:gd name="connsiteX82" fmla="*/ 4280748 w 5747573"/>
              <a:gd name="connsiteY82" fmla="*/ 195943 h 1384663"/>
              <a:gd name="connsiteX83" fmla="*/ 3705982 w 5747573"/>
              <a:gd name="connsiteY83" fmla="*/ 182880 h 1384663"/>
              <a:gd name="connsiteX84" fmla="*/ 3601479 w 5747573"/>
              <a:gd name="connsiteY84" fmla="*/ 169817 h 1384663"/>
              <a:gd name="connsiteX85" fmla="*/ 3562290 w 5747573"/>
              <a:gd name="connsiteY85" fmla="*/ 143692 h 1384663"/>
              <a:gd name="connsiteX86" fmla="*/ 3483913 w 5747573"/>
              <a:gd name="connsiteY86" fmla="*/ 130629 h 1384663"/>
              <a:gd name="connsiteX87" fmla="*/ 3314096 w 5747573"/>
              <a:gd name="connsiteY87" fmla="*/ 65314 h 1384663"/>
              <a:gd name="connsiteX88" fmla="*/ 3196530 w 5747573"/>
              <a:gd name="connsiteY88" fmla="*/ 52252 h 1384663"/>
              <a:gd name="connsiteX89" fmla="*/ 3118499 w 5747573"/>
              <a:gd name="connsiteY89" fmla="*/ 65309 h 1384663"/>
              <a:gd name="connsiteX90" fmla="*/ 3039776 w 5747573"/>
              <a:gd name="connsiteY90" fmla="*/ 26126 h 1384663"/>
              <a:gd name="connsiteX91" fmla="*/ 3026713 w 5747573"/>
              <a:gd name="connsiteY91" fmla="*/ 91440 h 1384663"/>
              <a:gd name="connsiteX92" fmla="*/ 2799240 w 5747573"/>
              <a:gd name="connsiteY92" fmla="*/ 133567 h 1384663"/>
              <a:gd name="connsiteX93" fmla="*/ 2741900 w 5747573"/>
              <a:gd name="connsiteY93" fmla="*/ 161150 h 1384663"/>
              <a:gd name="connsiteX94" fmla="*/ 2621765 w 5747573"/>
              <a:gd name="connsiteY94" fmla="*/ 195943 h 1384663"/>
              <a:gd name="connsiteX95" fmla="*/ 2582576 w 5747573"/>
              <a:gd name="connsiteY95" fmla="*/ 222069 h 1384663"/>
              <a:gd name="connsiteX96" fmla="*/ 2478073 w 5747573"/>
              <a:gd name="connsiteY96" fmla="*/ 326572 h 1384663"/>
              <a:gd name="connsiteX97" fmla="*/ 2461733 w 5747573"/>
              <a:gd name="connsiteY97" fmla="*/ 360775 h 1384663"/>
              <a:gd name="connsiteX98" fmla="*/ 2412759 w 5747573"/>
              <a:gd name="connsiteY98" fmla="*/ 444137 h 1384663"/>
              <a:gd name="connsiteX99" fmla="*/ 2385523 w 5747573"/>
              <a:gd name="connsiteY99" fmla="*/ 530636 h 1384663"/>
              <a:gd name="connsiteX100" fmla="*/ 2373570 w 5747573"/>
              <a:gd name="connsiteY100" fmla="*/ 587829 h 1384663"/>
              <a:gd name="connsiteX101" fmla="*/ 2360508 w 5747573"/>
              <a:gd name="connsiteY101" fmla="*/ 640080 h 1384663"/>
              <a:gd name="connsiteX102" fmla="*/ 2888006 w 5747573"/>
              <a:gd name="connsiteY102" fmla="*/ 765616 h 1384663"/>
              <a:gd name="connsiteX103" fmla="*/ 2530572 w 5747573"/>
              <a:gd name="connsiteY103" fmla="*/ 966599 h 1384663"/>
              <a:gd name="connsiteX104" fmla="*/ 2687353 w 5747573"/>
              <a:gd name="connsiteY104" fmla="*/ 1018848 h 1384663"/>
              <a:gd name="connsiteX105" fmla="*/ 2438885 w 5747573"/>
              <a:gd name="connsiteY105" fmla="*/ 1058092 h 1384663"/>
              <a:gd name="connsiteX106" fmla="*/ 2487863 w 5747573"/>
              <a:gd name="connsiteY106" fmla="*/ 1104101 h 1384663"/>
              <a:gd name="connsiteX107" fmla="*/ 2543388 w 5747573"/>
              <a:gd name="connsiteY107" fmla="*/ 1162594 h 1384663"/>
              <a:gd name="connsiteX108" fmla="*/ 2647890 w 5747573"/>
              <a:gd name="connsiteY108" fmla="*/ 1240972 h 1384663"/>
              <a:gd name="connsiteX109" fmla="*/ 2745529 w 5747573"/>
              <a:gd name="connsiteY109" fmla="*/ 1285577 h 1384663"/>
              <a:gd name="connsiteX110" fmla="*/ 2841018 w 5747573"/>
              <a:gd name="connsiteY110" fmla="*/ 1310607 h 1384663"/>
              <a:gd name="connsiteX111" fmla="*/ 2949909 w 5747573"/>
              <a:gd name="connsiteY111" fmla="*/ 1320046 h 1384663"/>
              <a:gd name="connsiteX112" fmla="*/ 3036582 w 5747573"/>
              <a:gd name="connsiteY112" fmla="*/ 1331308 h 1384663"/>
              <a:gd name="connsiteX113" fmla="*/ 3183468 w 5747573"/>
              <a:gd name="connsiteY113" fmla="*/ 1319349 h 1384663"/>
              <a:gd name="connsiteX114" fmla="*/ 3264821 w 5747573"/>
              <a:gd name="connsiteY114" fmla="*/ 1287574 h 1384663"/>
              <a:gd name="connsiteX115" fmla="*/ 3323280 w 5747573"/>
              <a:gd name="connsiteY115" fmla="*/ 1257992 h 1384663"/>
              <a:gd name="connsiteX116" fmla="*/ 3384581 w 5747573"/>
              <a:gd name="connsiteY116" fmla="*/ 1225871 h 1384663"/>
              <a:gd name="connsiteX117" fmla="*/ 3431662 w 5747573"/>
              <a:gd name="connsiteY117" fmla="*/ 1201783 h 1384663"/>
              <a:gd name="connsiteX118" fmla="*/ 3457788 w 5747573"/>
              <a:gd name="connsiteY118" fmla="*/ 1162594 h 1384663"/>
              <a:gd name="connsiteX119" fmla="*/ 3482567 w 5747573"/>
              <a:gd name="connsiteY119" fmla="*/ 1153280 h 1384663"/>
              <a:gd name="connsiteX120" fmla="*/ 3522486 w 5747573"/>
              <a:gd name="connsiteY120" fmla="*/ 1106097 h 1384663"/>
              <a:gd name="connsiteX121" fmla="*/ 3536165 w 5747573"/>
              <a:gd name="connsiteY121" fmla="*/ 1084217 h 1384663"/>
              <a:gd name="connsiteX122" fmla="*/ 3573806 w 5747573"/>
              <a:gd name="connsiteY122" fmla="*/ 1033785 h 1384663"/>
              <a:gd name="connsiteX123" fmla="*/ 3602327 w 5747573"/>
              <a:gd name="connsiteY123" fmla="*/ 1018988 h 1384663"/>
              <a:gd name="connsiteX124" fmla="*/ 3591107 w 5747573"/>
              <a:gd name="connsiteY124" fmla="*/ 1014089 h 1384663"/>
              <a:gd name="connsiteX125" fmla="*/ 3616843 w 5747573"/>
              <a:gd name="connsiteY125" fmla="*/ 939139 h 1384663"/>
              <a:gd name="connsiteX126" fmla="*/ 3614542 w 5747573"/>
              <a:gd name="connsiteY126" fmla="*/ 914400 h 1384663"/>
              <a:gd name="connsiteX127" fmla="*/ 3379800 w 5747573"/>
              <a:gd name="connsiteY127" fmla="*/ 862102 h 1384663"/>
              <a:gd name="connsiteX128" fmla="*/ 3518188 w 5747573"/>
              <a:gd name="connsiteY128" fmla="*/ 641663 h 1384663"/>
              <a:gd name="connsiteX129" fmla="*/ 2865953 w 5747573"/>
              <a:gd name="connsiteY129" fmla="*/ 560330 h 1384663"/>
              <a:gd name="connsiteX130" fmla="*/ 3653730 w 5747573"/>
              <a:gd name="connsiteY130" fmla="*/ 496389 h 1384663"/>
              <a:gd name="connsiteX131" fmla="*/ 3614542 w 5747573"/>
              <a:gd name="connsiteY131" fmla="*/ 457200 h 1384663"/>
              <a:gd name="connsiteX132" fmla="*/ 3479332 w 5747573"/>
              <a:gd name="connsiteY132" fmla="*/ 316494 h 1384663"/>
              <a:gd name="connsiteX133" fmla="*/ 3431662 w 5747573"/>
              <a:gd name="connsiteY133" fmla="*/ 261257 h 1384663"/>
              <a:gd name="connsiteX134" fmla="*/ 3392473 w 5747573"/>
              <a:gd name="connsiteY134" fmla="*/ 248194 h 1384663"/>
              <a:gd name="connsiteX135" fmla="*/ 3355548 w 5747573"/>
              <a:gd name="connsiteY135" fmla="*/ 224123 h 1384663"/>
              <a:gd name="connsiteX136" fmla="*/ 3301033 w 5747573"/>
              <a:gd name="connsiteY136" fmla="*/ 195943 h 1384663"/>
              <a:gd name="connsiteX137" fmla="*/ 3250698 w 5747573"/>
              <a:gd name="connsiteY137" fmla="*/ 175669 h 1384663"/>
              <a:gd name="connsiteX138" fmla="*/ 3196530 w 5747573"/>
              <a:gd name="connsiteY138" fmla="*/ 156754 h 1384663"/>
              <a:gd name="connsiteX139" fmla="*/ 2945461 w 5747573"/>
              <a:gd name="connsiteY139" fmla="*/ 129755 h 1384663"/>
              <a:gd name="connsiteX140" fmla="*/ 2935273 w 5747573"/>
              <a:gd name="connsiteY140" fmla="*/ 143692 h 1384663"/>
              <a:gd name="connsiteX0" fmla="*/ 3131216 w 5747573"/>
              <a:gd name="connsiteY0" fmla="*/ 0 h 1384663"/>
              <a:gd name="connsiteX1" fmla="*/ 3849673 w 5747573"/>
              <a:gd name="connsiteY1" fmla="*/ 26126 h 1384663"/>
              <a:gd name="connsiteX2" fmla="*/ 2386701 w 5747573"/>
              <a:gd name="connsiteY2" fmla="*/ 3659 h 1384663"/>
              <a:gd name="connsiteX3" fmla="*/ 2451948 w 5747573"/>
              <a:gd name="connsiteY3" fmla="*/ 13063 h 1384663"/>
              <a:gd name="connsiteX4" fmla="*/ 2412759 w 5747573"/>
              <a:gd name="connsiteY4" fmla="*/ 39189 h 1384663"/>
              <a:gd name="connsiteX5" fmla="*/ 1546712 w 5747573"/>
              <a:gd name="connsiteY5" fmla="*/ 48637 h 1384663"/>
              <a:gd name="connsiteX6" fmla="*/ 2046999 w 5747573"/>
              <a:gd name="connsiteY6" fmla="*/ 65314 h 1384663"/>
              <a:gd name="connsiteX7" fmla="*/ 1951090 w 5747573"/>
              <a:gd name="connsiteY7" fmla="*/ 111607 h 1384663"/>
              <a:gd name="connsiteX8" fmla="*/ 2399696 w 5747573"/>
              <a:gd name="connsiteY8" fmla="*/ 104503 h 1384663"/>
              <a:gd name="connsiteX9" fmla="*/ 2478073 w 5747573"/>
              <a:gd name="connsiteY9" fmla="*/ 156754 h 1384663"/>
              <a:gd name="connsiteX10" fmla="*/ 2608963 w 5747573"/>
              <a:gd name="connsiteY10" fmla="*/ 156746 h 1384663"/>
              <a:gd name="connsiteX11" fmla="*/ 2608702 w 5747573"/>
              <a:gd name="connsiteY11" fmla="*/ 209006 h 1384663"/>
              <a:gd name="connsiteX12" fmla="*/ 2543388 w 5747573"/>
              <a:gd name="connsiteY12" fmla="*/ 222069 h 1384663"/>
              <a:gd name="connsiteX13" fmla="*/ 2203753 w 5747573"/>
              <a:gd name="connsiteY13" fmla="*/ 235132 h 1384663"/>
              <a:gd name="connsiteX14" fmla="*/ 2295193 w 5747573"/>
              <a:gd name="connsiteY14" fmla="*/ 274320 h 1384663"/>
              <a:gd name="connsiteX15" fmla="*/ 2334382 w 5747573"/>
              <a:gd name="connsiteY15" fmla="*/ 300446 h 1384663"/>
              <a:gd name="connsiteX16" fmla="*/ 2425822 w 5747573"/>
              <a:gd name="connsiteY16" fmla="*/ 352697 h 1384663"/>
              <a:gd name="connsiteX17" fmla="*/ 2430130 w 5747573"/>
              <a:gd name="connsiteY17" fmla="*/ 394710 h 1384663"/>
              <a:gd name="connsiteX18" fmla="*/ 2399696 w 5747573"/>
              <a:gd name="connsiteY18" fmla="*/ 418012 h 1384663"/>
              <a:gd name="connsiteX19" fmla="*/ 2046999 w 5747573"/>
              <a:gd name="connsiteY19" fmla="*/ 431074 h 1384663"/>
              <a:gd name="connsiteX20" fmla="*/ 1864119 w 5747573"/>
              <a:gd name="connsiteY20" fmla="*/ 483326 h 1384663"/>
              <a:gd name="connsiteX21" fmla="*/ 1994748 w 5747573"/>
              <a:gd name="connsiteY21" fmla="*/ 548640 h 1384663"/>
              <a:gd name="connsiteX22" fmla="*/ 1210976 w 5747573"/>
              <a:gd name="connsiteY22" fmla="*/ 613955 h 1384663"/>
              <a:gd name="connsiteX23" fmla="*/ 2177628 w 5747573"/>
              <a:gd name="connsiteY23" fmla="*/ 666206 h 1384663"/>
              <a:gd name="connsiteX24" fmla="*/ 2282130 w 5747573"/>
              <a:gd name="connsiteY24" fmla="*/ 731520 h 1384663"/>
              <a:gd name="connsiteX25" fmla="*/ 2164565 w 5747573"/>
              <a:gd name="connsiteY25" fmla="*/ 783772 h 1384663"/>
              <a:gd name="connsiteX26" fmla="*/ 631 w 5747573"/>
              <a:gd name="connsiteY26" fmla="*/ 791740 h 1384663"/>
              <a:gd name="connsiteX27" fmla="*/ 1916370 w 5747573"/>
              <a:gd name="connsiteY27" fmla="*/ 849086 h 1384663"/>
              <a:gd name="connsiteX28" fmla="*/ 1733490 w 5747573"/>
              <a:gd name="connsiteY28" fmla="*/ 901337 h 1384663"/>
              <a:gd name="connsiteX29" fmla="*/ 1054222 w 5747573"/>
              <a:gd name="connsiteY29" fmla="*/ 953589 h 1384663"/>
              <a:gd name="connsiteX30" fmla="*/ 1602862 w 5747573"/>
              <a:gd name="connsiteY30" fmla="*/ 979714 h 1384663"/>
              <a:gd name="connsiteX31" fmla="*/ 1511422 w 5747573"/>
              <a:gd name="connsiteY31" fmla="*/ 1018903 h 1384663"/>
              <a:gd name="connsiteX32" fmla="*/ 1419982 w 5747573"/>
              <a:gd name="connsiteY32" fmla="*/ 1045029 h 1384663"/>
              <a:gd name="connsiteX33" fmla="*/ 1380793 w 5747573"/>
              <a:gd name="connsiteY33" fmla="*/ 1058092 h 1384663"/>
              <a:gd name="connsiteX34" fmla="*/ 1328542 w 5747573"/>
              <a:gd name="connsiteY34" fmla="*/ 1071154 h 1384663"/>
              <a:gd name="connsiteX35" fmla="*/ 2020873 w 5747573"/>
              <a:gd name="connsiteY35" fmla="*/ 1110343 h 1384663"/>
              <a:gd name="connsiteX36" fmla="*/ 1824930 w 5747573"/>
              <a:gd name="connsiteY36" fmla="*/ 1123406 h 1384663"/>
              <a:gd name="connsiteX37" fmla="*/ 1772679 w 5747573"/>
              <a:gd name="connsiteY37" fmla="*/ 1149532 h 1384663"/>
              <a:gd name="connsiteX38" fmla="*/ 1720428 w 5747573"/>
              <a:gd name="connsiteY38" fmla="*/ 1162594 h 1384663"/>
              <a:gd name="connsiteX39" fmla="*/ 2269068 w 5747573"/>
              <a:gd name="connsiteY39" fmla="*/ 1175657 h 1384663"/>
              <a:gd name="connsiteX40" fmla="*/ 2203753 w 5747573"/>
              <a:gd name="connsiteY40" fmla="*/ 1214846 h 1384663"/>
              <a:gd name="connsiteX41" fmla="*/ 2073125 w 5747573"/>
              <a:gd name="connsiteY41" fmla="*/ 1254034 h 1384663"/>
              <a:gd name="connsiteX42" fmla="*/ 2112313 w 5747573"/>
              <a:gd name="connsiteY42" fmla="*/ 1267097 h 1384663"/>
              <a:gd name="connsiteX43" fmla="*/ 2595639 w 5747573"/>
              <a:gd name="connsiteY43" fmla="*/ 1319349 h 1384663"/>
              <a:gd name="connsiteX44" fmla="*/ 2713205 w 5747573"/>
              <a:gd name="connsiteY44" fmla="*/ 1345474 h 1384663"/>
              <a:gd name="connsiteX45" fmla="*/ 2830770 w 5747573"/>
              <a:gd name="connsiteY45" fmla="*/ 1384663 h 1384663"/>
              <a:gd name="connsiteX46" fmla="*/ 3823548 w 5747573"/>
              <a:gd name="connsiteY46" fmla="*/ 1345474 h 1384663"/>
              <a:gd name="connsiteX47" fmla="*/ 3405536 w 5747573"/>
              <a:gd name="connsiteY47" fmla="*/ 1306286 h 1384663"/>
              <a:gd name="connsiteX48" fmla="*/ 3366348 w 5747573"/>
              <a:gd name="connsiteY48" fmla="*/ 1280160 h 1384663"/>
              <a:gd name="connsiteX49" fmla="*/ 3483913 w 5747573"/>
              <a:gd name="connsiteY49" fmla="*/ 1267097 h 1384663"/>
              <a:gd name="connsiteX50" fmla="*/ 3758233 w 5747573"/>
              <a:gd name="connsiteY50" fmla="*/ 1214846 h 1384663"/>
              <a:gd name="connsiteX51" fmla="*/ 4542005 w 5747573"/>
              <a:gd name="connsiteY51" fmla="*/ 1136469 h 1384663"/>
              <a:gd name="connsiteX52" fmla="*/ 4006428 w 5747573"/>
              <a:gd name="connsiteY52" fmla="*/ 1084217 h 1384663"/>
              <a:gd name="connsiteX53" fmla="*/ 4097868 w 5747573"/>
              <a:gd name="connsiteY53" fmla="*/ 1058092 h 1384663"/>
              <a:gd name="connsiteX54" fmla="*/ 4176245 w 5747573"/>
              <a:gd name="connsiteY54" fmla="*/ 1031966 h 1384663"/>
              <a:gd name="connsiteX55" fmla="*/ 4664852 w 5747573"/>
              <a:gd name="connsiteY55" fmla="*/ 948486 h 1384663"/>
              <a:gd name="connsiteX56" fmla="*/ 3784359 w 5747573"/>
              <a:gd name="connsiteY56" fmla="*/ 992777 h 1384663"/>
              <a:gd name="connsiteX57" fmla="*/ 3745170 w 5747573"/>
              <a:gd name="connsiteY57" fmla="*/ 966652 h 1384663"/>
              <a:gd name="connsiteX58" fmla="*/ 3692919 w 5747573"/>
              <a:gd name="connsiteY58" fmla="*/ 940526 h 1384663"/>
              <a:gd name="connsiteX59" fmla="*/ 3823548 w 5747573"/>
              <a:gd name="connsiteY59" fmla="*/ 862149 h 1384663"/>
              <a:gd name="connsiteX60" fmla="*/ 4375718 w 5747573"/>
              <a:gd name="connsiteY60" fmla="*/ 829709 h 1384663"/>
              <a:gd name="connsiteX61" fmla="*/ 4346062 w 5747573"/>
              <a:gd name="connsiteY61" fmla="*/ 731520 h 1384663"/>
              <a:gd name="connsiteX62" fmla="*/ 4032553 w 5747573"/>
              <a:gd name="connsiteY62" fmla="*/ 679269 h 1384663"/>
              <a:gd name="connsiteX63" fmla="*/ 4835885 w 5747573"/>
              <a:gd name="connsiteY63" fmla="*/ 673640 h 1384663"/>
              <a:gd name="connsiteX64" fmla="*/ 4711822 w 5747573"/>
              <a:gd name="connsiteY64" fmla="*/ 613954 h 1384663"/>
              <a:gd name="connsiteX65" fmla="*/ 4777136 w 5747573"/>
              <a:gd name="connsiteY65" fmla="*/ 600892 h 1384663"/>
              <a:gd name="connsiteX66" fmla="*/ 4960016 w 5747573"/>
              <a:gd name="connsiteY66" fmla="*/ 574766 h 1384663"/>
              <a:gd name="connsiteX67" fmla="*/ 5337032 w 5747573"/>
              <a:gd name="connsiteY67" fmla="*/ 529002 h 1384663"/>
              <a:gd name="connsiteX68" fmla="*/ 4939678 w 5747573"/>
              <a:gd name="connsiteY68" fmla="*/ 543703 h 1384663"/>
              <a:gd name="connsiteX69" fmla="*/ 4202370 w 5747573"/>
              <a:gd name="connsiteY69" fmla="*/ 522514 h 1384663"/>
              <a:gd name="connsiteX70" fmla="*/ 4163182 w 5747573"/>
              <a:gd name="connsiteY70" fmla="*/ 509452 h 1384663"/>
              <a:gd name="connsiteX71" fmla="*/ 4202370 w 5747573"/>
              <a:gd name="connsiteY71" fmla="*/ 483326 h 1384663"/>
              <a:gd name="connsiteX72" fmla="*/ 4032553 w 5747573"/>
              <a:gd name="connsiteY72" fmla="*/ 483326 h 1384663"/>
              <a:gd name="connsiteX73" fmla="*/ 5221273 w 5747573"/>
              <a:gd name="connsiteY73" fmla="*/ 444137 h 1384663"/>
              <a:gd name="connsiteX74" fmla="*/ 4751011 w 5747573"/>
              <a:gd name="connsiteY74" fmla="*/ 404949 h 1384663"/>
              <a:gd name="connsiteX75" fmla="*/ 5456405 w 5747573"/>
              <a:gd name="connsiteY75" fmla="*/ 391886 h 1384663"/>
              <a:gd name="connsiteX76" fmla="*/ 5495593 w 5747573"/>
              <a:gd name="connsiteY76" fmla="*/ 378823 h 1384663"/>
              <a:gd name="connsiteX77" fmla="*/ 5547845 w 5747573"/>
              <a:gd name="connsiteY77" fmla="*/ 365760 h 1384663"/>
              <a:gd name="connsiteX78" fmla="*/ 5587033 w 5747573"/>
              <a:gd name="connsiteY78" fmla="*/ 313509 h 1384663"/>
              <a:gd name="connsiteX79" fmla="*/ 5626222 w 5747573"/>
              <a:gd name="connsiteY79" fmla="*/ 300446 h 1384663"/>
              <a:gd name="connsiteX80" fmla="*/ 3849673 w 5747573"/>
              <a:gd name="connsiteY80" fmla="*/ 352697 h 1384663"/>
              <a:gd name="connsiteX81" fmla="*/ 4448299 w 5747573"/>
              <a:gd name="connsiteY81" fmla="*/ 275844 h 1384663"/>
              <a:gd name="connsiteX82" fmla="*/ 4280748 w 5747573"/>
              <a:gd name="connsiteY82" fmla="*/ 195943 h 1384663"/>
              <a:gd name="connsiteX83" fmla="*/ 3705982 w 5747573"/>
              <a:gd name="connsiteY83" fmla="*/ 182880 h 1384663"/>
              <a:gd name="connsiteX84" fmla="*/ 3601479 w 5747573"/>
              <a:gd name="connsiteY84" fmla="*/ 169817 h 1384663"/>
              <a:gd name="connsiteX85" fmla="*/ 3562290 w 5747573"/>
              <a:gd name="connsiteY85" fmla="*/ 143692 h 1384663"/>
              <a:gd name="connsiteX86" fmla="*/ 3483913 w 5747573"/>
              <a:gd name="connsiteY86" fmla="*/ 130629 h 1384663"/>
              <a:gd name="connsiteX87" fmla="*/ 3314096 w 5747573"/>
              <a:gd name="connsiteY87" fmla="*/ 65314 h 1384663"/>
              <a:gd name="connsiteX88" fmla="*/ 3196530 w 5747573"/>
              <a:gd name="connsiteY88" fmla="*/ 52252 h 1384663"/>
              <a:gd name="connsiteX89" fmla="*/ 3118499 w 5747573"/>
              <a:gd name="connsiteY89" fmla="*/ 65309 h 1384663"/>
              <a:gd name="connsiteX90" fmla="*/ 3039776 w 5747573"/>
              <a:gd name="connsiteY90" fmla="*/ 26126 h 1384663"/>
              <a:gd name="connsiteX91" fmla="*/ 3026713 w 5747573"/>
              <a:gd name="connsiteY91" fmla="*/ 91440 h 1384663"/>
              <a:gd name="connsiteX92" fmla="*/ 2799240 w 5747573"/>
              <a:gd name="connsiteY92" fmla="*/ 133567 h 1384663"/>
              <a:gd name="connsiteX93" fmla="*/ 2741900 w 5747573"/>
              <a:gd name="connsiteY93" fmla="*/ 161150 h 1384663"/>
              <a:gd name="connsiteX94" fmla="*/ 2621765 w 5747573"/>
              <a:gd name="connsiteY94" fmla="*/ 195943 h 1384663"/>
              <a:gd name="connsiteX95" fmla="*/ 2582576 w 5747573"/>
              <a:gd name="connsiteY95" fmla="*/ 222069 h 1384663"/>
              <a:gd name="connsiteX96" fmla="*/ 2478073 w 5747573"/>
              <a:gd name="connsiteY96" fmla="*/ 326572 h 1384663"/>
              <a:gd name="connsiteX97" fmla="*/ 2461733 w 5747573"/>
              <a:gd name="connsiteY97" fmla="*/ 360775 h 1384663"/>
              <a:gd name="connsiteX98" fmla="*/ 2412759 w 5747573"/>
              <a:gd name="connsiteY98" fmla="*/ 444137 h 1384663"/>
              <a:gd name="connsiteX99" fmla="*/ 2385523 w 5747573"/>
              <a:gd name="connsiteY99" fmla="*/ 530636 h 1384663"/>
              <a:gd name="connsiteX100" fmla="*/ 2373570 w 5747573"/>
              <a:gd name="connsiteY100" fmla="*/ 587829 h 1384663"/>
              <a:gd name="connsiteX101" fmla="*/ 2360508 w 5747573"/>
              <a:gd name="connsiteY101" fmla="*/ 640080 h 1384663"/>
              <a:gd name="connsiteX102" fmla="*/ 2888006 w 5747573"/>
              <a:gd name="connsiteY102" fmla="*/ 765616 h 1384663"/>
              <a:gd name="connsiteX103" fmla="*/ 2530572 w 5747573"/>
              <a:gd name="connsiteY103" fmla="*/ 966599 h 1384663"/>
              <a:gd name="connsiteX104" fmla="*/ 2687353 w 5747573"/>
              <a:gd name="connsiteY104" fmla="*/ 1018848 h 1384663"/>
              <a:gd name="connsiteX105" fmla="*/ 2438885 w 5747573"/>
              <a:gd name="connsiteY105" fmla="*/ 1058092 h 1384663"/>
              <a:gd name="connsiteX106" fmla="*/ 2487863 w 5747573"/>
              <a:gd name="connsiteY106" fmla="*/ 1104101 h 1384663"/>
              <a:gd name="connsiteX107" fmla="*/ 2543388 w 5747573"/>
              <a:gd name="connsiteY107" fmla="*/ 1162594 h 1384663"/>
              <a:gd name="connsiteX108" fmla="*/ 2647890 w 5747573"/>
              <a:gd name="connsiteY108" fmla="*/ 1240972 h 1384663"/>
              <a:gd name="connsiteX109" fmla="*/ 2745529 w 5747573"/>
              <a:gd name="connsiteY109" fmla="*/ 1285577 h 1384663"/>
              <a:gd name="connsiteX110" fmla="*/ 2841018 w 5747573"/>
              <a:gd name="connsiteY110" fmla="*/ 1310607 h 1384663"/>
              <a:gd name="connsiteX111" fmla="*/ 2949909 w 5747573"/>
              <a:gd name="connsiteY111" fmla="*/ 1320046 h 1384663"/>
              <a:gd name="connsiteX112" fmla="*/ 3036582 w 5747573"/>
              <a:gd name="connsiteY112" fmla="*/ 1331308 h 1384663"/>
              <a:gd name="connsiteX113" fmla="*/ 3183468 w 5747573"/>
              <a:gd name="connsiteY113" fmla="*/ 1319349 h 1384663"/>
              <a:gd name="connsiteX114" fmla="*/ 3264821 w 5747573"/>
              <a:gd name="connsiteY114" fmla="*/ 1287574 h 1384663"/>
              <a:gd name="connsiteX115" fmla="*/ 3323280 w 5747573"/>
              <a:gd name="connsiteY115" fmla="*/ 1257992 h 1384663"/>
              <a:gd name="connsiteX116" fmla="*/ 3384581 w 5747573"/>
              <a:gd name="connsiteY116" fmla="*/ 1225871 h 1384663"/>
              <a:gd name="connsiteX117" fmla="*/ 3431662 w 5747573"/>
              <a:gd name="connsiteY117" fmla="*/ 1201783 h 1384663"/>
              <a:gd name="connsiteX118" fmla="*/ 3457788 w 5747573"/>
              <a:gd name="connsiteY118" fmla="*/ 1162594 h 1384663"/>
              <a:gd name="connsiteX119" fmla="*/ 3482567 w 5747573"/>
              <a:gd name="connsiteY119" fmla="*/ 1153280 h 1384663"/>
              <a:gd name="connsiteX120" fmla="*/ 3522486 w 5747573"/>
              <a:gd name="connsiteY120" fmla="*/ 1106097 h 1384663"/>
              <a:gd name="connsiteX121" fmla="*/ 3536165 w 5747573"/>
              <a:gd name="connsiteY121" fmla="*/ 1084217 h 1384663"/>
              <a:gd name="connsiteX122" fmla="*/ 3573806 w 5747573"/>
              <a:gd name="connsiteY122" fmla="*/ 1033785 h 1384663"/>
              <a:gd name="connsiteX123" fmla="*/ 3602327 w 5747573"/>
              <a:gd name="connsiteY123" fmla="*/ 1018988 h 1384663"/>
              <a:gd name="connsiteX124" fmla="*/ 3591107 w 5747573"/>
              <a:gd name="connsiteY124" fmla="*/ 1014089 h 1384663"/>
              <a:gd name="connsiteX125" fmla="*/ 3616843 w 5747573"/>
              <a:gd name="connsiteY125" fmla="*/ 939139 h 1384663"/>
              <a:gd name="connsiteX126" fmla="*/ 3614542 w 5747573"/>
              <a:gd name="connsiteY126" fmla="*/ 914400 h 1384663"/>
              <a:gd name="connsiteX127" fmla="*/ 3379800 w 5747573"/>
              <a:gd name="connsiteY127" fmla="*/ 862102 h 1384663"/>
              <a:gd name="connsiteX128" fmla="*/ 3518188 w 5747573"/>
              <a:gd name="connsiteY128" fmla="*/ 641663 h 1384663"/>
              <a:gd name="connsiteX129" fmla="*/ 2865953 w 5747573"/>
              <a:gd name="connsiteY129" fmla="*/ 560330 h 1384663"/>
              <a:gd name="connsiteX130" fmla="*/ 3653730 w 5747573"/>
              <a:gd name="connsiteY130" fmla="*/ 496389 h 1384663"/>
              <a:gd name="connsiteX131" fmla="*/ 3614542 w 5747573"/>
              <a:gd name="connsiteY131" fmla="*/ 457200 h 1384663"/>
              <a:gd name="connsiteX132" fmla="*/ 3479332 w 5747573"/>
              <a:gd name="connsiteY132" fmla="*/ 316494 h 1384663"/>
              <a:gd name="connsiteX133" fmla="*/ 3431662 w 5747573"/>
              <a:gd name="connsiteY133" fmla="*/ 261257 h 1384663"/>
              <a:gd name="connsiteX134" fmla="*/ 3392473 w 5747573"/>
              <a:gd name="connsiteY134" fmla="*/ 248194 h 1384663"/>
              <a:gd name="connsiteX135" fmla="*/ 3355548 w 5747573"/>
              <a:gd name="connsiteY135" fmla="*/ 224123 h 1384663"/>
              <a:gd name="connsiteX136" fmla="*/ 3301033 w 5747573"/>
              <a:gd name="connsiteY136" fmla="*/ 195943 h 1384663"/>
              <a:gd name="connsiteX137" fmla="*/ 3250698 w 5747573"/>
              <a:gd name="connsiteY137" fmla="*/ 175669 h 1384663"/>
              <a:gd name="connsiteX138" fmla="*/ 3196530 w 5747573"/>
              <a:gd name="connsiteY138" fmla="*/ 156754 h 1384663"/>
              <a:gd name="connsiteX139" fmla="*/ 2945461 w 5747573"/>
              <a:gd name="connsiteY139" fmla="*/ 129755 h 1384663"/>
              <a:gd name="connsiteX140" fmla="*/ 2935273 w 5747573"/>
              <a:gd name="connsiteY140" fmla="*/ 14369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864119 w 5758955"/>
              <a:gd name="connsiteY20" fmla="*/ 483326 h 1384663"/>
              <a:gd name="connsiteX21" fmla="*/ 1994748 w 5758955"/>
              <a:gd name="connsiteY21" fmla="*/ 548640 h 1384663"/>
              <a:gd name="connsiteX22" fmla="*/ 1210976 w 5758955"/>
              <a:gd name="connsiteY22" fmla="*/ 613955 h 1384663"/>
              <a:gd name="connsiteX23" fmla="*/ 2177628 w 5758955"/>
              <a:gd name="connsiteY23" fmla="*/ 666206 h 1384663"/>
              <a:gd name="connsiteX24" fmla="*/ 2282130 w 5758955"/>
              <a:gd name="connsiteY24" fmla="*/ 731520 h 1384663"/>
              <a:gd name="connsiteX25" fmla="*/ 2164565 w 5758955"/>
              <a:gd name="connsiteY25" fmla="*/ 783772 h 1384663"/>
              <a:gd name="connsiteX26" fmla="*/ 631 w 5758955"/>
              <a:gd name="connsiteY26" fmla="*/ 791740 h 1384663"/>
              <a:gd name="connsiteX27" fmla="*/ 1916370 w 5758955"/>
              <a:gd name="connsiteY27" fmla="*/ 849086 h 1384663"/>
              <a:gd name="connsiteX28" fmla="*/ 1733490 w 5758955"/>
              <a:gd name="connsiteY28" fmla="*/ 901337 h 1384663"/>
              <a:gd name="connsiteX29" fmla="*/ 1054222 w 5758955"/>
              <a:gd name="connsiteY29" fmla="*/ 953589 h 1384663"/>
              <a:gd name="connsiteX30" fmla="*/ 1602862 w 5758955"/>
              <a:gd name="connsiteY30" fmla="*/ 979714 h 1384663"/>
              <a:gd name="connsiteX31" fmla="*/ 1511422 w 5758955"/>
              <a:gd name="connsiteY31" fmla="*/ 1018903 h 1384663"/>
              <a:gd name="connsiteX32" fmla="*/ 1419982 w 5758955"/>
              <a:gd name="connsiteY32" fmla="*/ 1045029 h 1384663"/>
              <a:gd name="connsiteX33" fmla="*/ 1380793 w 5758955"/>
              <a:gd name="connsiteY33" fmla="*/ 1058092 h 1384663"/>
              <a:gd name="connsiteX34" fmla="*/ 1328542 w 5758955"/>
              <a:gd name="connsiteY34" fmla="*/ 1071154 h 1384663"/>
              <a:gd name="connsiteX35" fmla="*/ 2020873 w 5758955"/>
              <a:gd name="connsiteY35" fmla="*/ 1110343 h 1384663"/>
              <a:gd name="connsiteX36" fmla="*/ 1824930 w 5758955"/>
              <a:gd name="connsiteY36" fmla="*/ 1123406 h 1384663"/>
              <a:gd name="connsiteX37" fmla="*/ 1772679 w 5758955"/>
              <a:gd name="connsiteY37" fmla="*/ 1149532 h 1384663"/>
              <a:gd name="connsiteX38" fmla="*/ 1720428 w 5758955"/>
              <a:gd name="connsiteY38" fmla="*/ 1162594 h 1384663"/>
              <a:gd name="connsiteX39" fmla="*/ 2269068 w 5758955"/>
              <a:gd name="connsiteY39" fmla="*/ 1175657 h 1384663"/>
              <a:gd name="connsiteX40" fmla="*/ 2203753 w 5758955"/>
              <a:gd name="connsiteY40" fmla="*/ 1214846 h 1384663"/>
              <a:gd name="connsiteX41" fmla="*/ 2073125 w 5758955"/>
              <a:gd name="connsiteY41" fmla="*/ 1254034 h 1384663"/>
              <a:gd name="connsiteX42" fmla="*/ 2112313 w 5758955"/>
              <a:gd name="connsiteY42" fmla="*/ 1267097 h 1384663"/>
              <a:gd name="connsiteX43" fmla="*/ 2595639 w 5758955"/>
              <a:gd name="connsiteY43" fmla="*/ 1319349 h 1384663"/>
              <a:gd name="connsiteX44" fmla="*/ 2713205 w 5758955"/>
              <a:gd name="connsiteY44" fmla="*/ 1345474 h 1384663"/>
              <a:gd name="connsiteX45" fmla="*/ 2830770 w 5758955"/>
              <a:gd name="connsiteY45" fmla="*/ 1384663 h 1384663"/>
              <a:gd name="connsiteX46" fmla="*/ 3823548 w 5758955"/>
              <a:gd name="connsiteY46" fmla="*/ 1345474 h 1384663"/>
              <a:gd name="connsiteX47" fmla="*/ 3405536 w 5758955"/>
              <a:gd name="connsiteY47" fmla="*/ 1306286 h 1384663"/>
              <a:gd name="connsiteX48" fmla="*/ 3366348 w 5758955"/>
              <a:gd name="connsiteY48" fmla="*/ 1280160 h 1384663"/>
              <a:gd name="connsiteX49" fmla="*/ 3483913 w 5758955"/>
              <a:gd name="connsiteY49" fmla="*/ 1267097 h 1384663"/>
              <a:gd name="connsiteX50" fmla="*/ 3758233 w 5758955"/>
              <a:gd name="connsiteY50" fmla="*/ 1214846 h 1384663"/>
              <a:gd name="connsiteX51" fmla="*/ 4542005 w 5758955"/>
              <a:gd name="connsiteY51" fmla="*/ 1136469 h 1384663"/>
              <a:gd name="connsiteX52" fmla="*/ 4006428 w 5758955"/>
              <a:gd name="connsiteY52" fmla="*/ 1084217 h 1384663"/>
              <a:gd name="connsiteX53" fmla="*/ 4097868 w 5758955"/>
              <a:gd name="connsiteY53" fmla="*/ 1058092 h 1384663"/>
              <a:gd name="connsiteX54" fmla="*/ 4176245 w 5758955"/>
              <a:gd name="connsiteY54" fmla="*/ 1031966 h 1384663"/>
              <a:gd name="connsiteX55" fmla="*/ 4664852 w 5758955"/>
              <a:gd name="connsiteY55" fmla="*/ 948486 h 1384663"/>
              <a:gd name="connsiteX56" fmla="*/ 3784359 w 5758955"/>
              <a:gd name="connsiteY56" fmla="*/ 992777 h 1384663"/>
              <a:gd name="connsiteX57" fmla="*/ 3745170 w 5758955"/>
              <a:gd name="connsiteY57" fmla="*/ 966652 h 1384663"/>
              <a:gd name="connsiteX58" fmla="*/ 3692919 w 5758955"/>
              <a:gd name="connsiteY58" fmla="*/ 940526 h 1384663"/>
              <a:gd name="connsiteX59" fmla="*/ 3823548 w 5758955"/>
              <a:gd name="connsiteY59" fmla="*/ 862149 h 1384663"/>
              <a:gd name="connsiteX60" fmla="*/ 4375718 w 5758955"/>
              <a:gd name="connsiteY60" fmla="*/ 829709 h 1384663"/>
              <a:gd name="connsiteX61" fmla="*/ 4346062 w 5758955"/>
              <a:gd name="connsiteY61" fmla="*/ 731520 h 1384663"/>
              <a:gd name="connsiteX62" fmla="*/ 4032553 w 5758955"/>
              <a:gd name="connsiteY62" fmla="*/ 679269 h 1384663"/>
              <a:gd name="connsiteX63" fmla="*/ 4835885 w 5758955"/>
              <a:gd name="connsiteY63" fmla="*/ 673640 h 1384663"/>
              <a:gd name="connsiteX64" fmla="*/ 4711822 w 5758955"/>
              <a:gd name="connsiteY64" fmla="*/ 613954 h 1384663"/>
              <a:gd name="connsiteX65" fmla="*/ 4777136 w 5758955"/>
              <a:gd name="connsiteY65" fmla="*/ 600892 h 1384663"/>
              <a:gd name="connsiteX66" fmla="*/ 4960016 w 5758955"/>
              <a:gd name="connsiteY66" fmla="*/ 574766 h 1384663"/>
              <a:gd name="connsiteX67" fmla="*/ 5337032 w 5758955"/>
              <a:gd name="connsiteY67" fmla="*/ 529002 h 1384663"/>
              <a:gd name="connsiteX68" fmla="*/ 4939678 w 5758955"/>
              <a:gd name="connsiteY68" fmla="*/ 543703 h 1384663"/>
              <a:gd name="connsiteX69" fmla="*/ 4202370 w 5758955"/>
              <a:gd name="connsiteY69" fmla="*/ 522514 h 1384663"/>
              <a:gd name="connsiteX70" fmla="*/ 4163182 w 5758955"/>
              <a:gd name="connsiteY70" fmla="*/ 509452 h 1384663"/>
              <a:gd name="connsiteX71" fmla="*/ 4202370 w 5758955"/>
              <a:gd name="connsiteY71" fmla="*/ 483326 h 1384663"/>
              <a:gd name="connsiteX72" fmla="*/ 4032553 w 5758955"/>
              <a:gd name="connsiteY72" fmla="*/ 483326 h 1384663"/>
              <a:gd name="connsiteX73" fmla="*/ 5221273 w 5758955"/>
              <a:gd name="connsiteY73" fmla="*/ 444137 h 1384663"/>
              <a:gd name="connsiteX74" fmla="*/ 4751011 w 5758955"/>
              <a:gd name="connsiteY74" fmla="*/ 404949 h 1384663"/>
              <a:gd name="connsiteX75" fmla="*/ 5456405 w 5758955"/>
              <a:gd name="connsiteY75" fmla="*/ 391886 h 1384663"/>
              <a:gd name="connsiteX76" fmla="*/ 5495593 w 5758955"/>
              <a:gd name="connsiteY76" fmla="*/ 378823 h 1384663"/>
              <a:gd name="connsiteX77" fmla="*/ 5243796 w 5758955"/>
              <a:gd name="connsiteY77" fmla="*/ 362226 h 1384663"/>
              <a:gd name="connsiteX78" fmla="*/ 5587033 w 5758955"/>
              <a:gd name="connsiteY78" fmla="*/ 313509 h 1384663"/>
              <a:gd name="connsiteX79" fmla="*/ 5626222 w 5758955"/>
              <a:gd name="connsiteY79" fmla="*/ 300446 h 1384663"/>
              <a:gd name="connsiteX80" fmla="*/ 3849673 w 5758955"/>
              <a:gd name="connsiteY80" fmla="*/ 352697 h 1384663"/>
              <a:gd name="connsiteX81" fmla="*/ 4448299 w 5758955"/>
              <a:gd name="connsiteY81" fmla="*/ 275844 h 1384663"/>
              <a:gd name="connsiteX82" fmla="*/ 4280748 w 5758955"/>
              <a:gd name="connsiteY82" fmla="*/ 195943 h 1384663"/>
              <a:gd name="connsiteX83" fmla="*/ 3705982 w 5758955"/>
              <a:gd name="connsiteY83" fmla="*/ 182880 h 1384663"/>
              <a:gd name="connsiteX84" fmla="*/ 3601479 w 5758955"/>
              <a:gd name="connsiteY84" fmla="*/ 169817 h 1384663"/>
              <a:gd name="connsiteX85" fmla="*/ 3562290 w 5758955"/>
              <a:gd name="connsiteY85" fmla="*/ 143692 h 1384663"/>
              <a:gd name="connsiteX86" fmla="*/ 3483913 w 5758955"/>
              <a:gd name="connsiteY86" fmla="*/ 130629 h 1384663"/>
              <a:gd name="connsiteX87" fmla="*/ 3314096 w 5758955"/>
              <a:gd name="connsiteY87" fmla="*/ 65314 h 1384663"/>
              <a:gd name="connsiteX88" fmla="*/ 3196530 w 5758955"/>
              <a:gd name="connsiteY88" fmla="*/ 52252 h 1384663"/>
              <a:gd name="connsiteX89" fmla="*/ 3118499 w 5758955"/>
              <a:gd name="connsiteY89" fmla="*/ 65309 h 1384663"/>
              <a:gd name="connsiteX90" fmla="*/ 3039776 w 5758955"/>
              <a:gd name="connsiteY90" fmla="*/ 26126 h 1384663"/>
              <a:gd name="connsiteX91" fmla="*/ 3026713 w 5758955"/>
              <a:gd name="connsiteY91" fmla="*/ 91440 h 1384663"/>
              <a:gd name="connsiteX92" fmla="*/ 2799240 w 5758955"/>
              <a:gd name="connsiteY92" fmla="*/ 133567 h 1384663"/>
              <a:gd name="connsiteX93" fmla="*/ 2741900 w 5758955"/>
              <a:gd name="connsiteY93" fmla="*/ 161150 h 1384663"/>
              <a:gd name="connsiteX94" fmla="*/ 2621765 w 5758955"/>
              <a:gd name="connsiteY94" fmla="*/ 195943 h 1384663"/>
              <a:gd name="connsiteX95" fmla="*/ 2582576 w 5758955"/>
              <a:gd name="connsiteY95" fmla="*/ 222069 h 1384663"/>
              <a:gd name="connsiteX96" fmla="*/ 2478073 w 5758955"/>
              <a:gd name="connsiteY96" fmla="*/ 326572 h 1384663"/>
              <a:gd name="connsiteX97" fmla="*/ 2461733 w 5758955"/>
              <a:gd name="connsiteY97" fmla="*/ 360775 h 1384663"/>
              <a:gd name="connsiteX98" fmla="*/ 2412759 w 5758955"/>
              <a:gd name="connsiteY98" fmla="*/ 444137 h 1384663"/>
              <a:gd name="connsiteX99" fmla="*/ 2385523 w 5758955"/>
              <a:gd name="connsiteY99" fmla="*/ 530636 h 1384663"/>
              <a:gd name="connsiteX100" fmla="*/ 2373570 w 5758955"/>
              <a:gd name="connsiteY100" fmla="*/ 587829 h 1384663"/>
              <a:gd name="connsiteX101" fmla="*/ 2360508 w 5758955"/>
              <a:gd name="connsiteY101" fmla="*/ 640080 h 1384663"/>
              <a:gd name="connsiteX102" fmla="*/ 2888006 w 5758955"/>
              <a:gd name="connsiteY102" fmla="*/ 765616 h 1384663"/>
              <a:gd name="connsiteX103" fmla="*/ 2530572 w 5758955"/>
              <a:gd name="connsiteY103" fmla="*/ 966599 h 1384663"/>
              <a:gd name="connsiteX104" fmla="*/ 2687353 w 5758955"/>
              <a:gd name="connsiteY104" fmla="*/ 1018848 h 1384663"/>
              <a:gd name="connsiteX105" fmla="*/ 2438885 w 5758955"/>
              <a:gd name="connsiteY105" fmla="*/ 1058092 h 1384663"/>
              <a:gd name="connsiteX106" fmla="*/ 2487863 w 5758955"/>
              <a:gd name="connsiteY106" fmla="*/ 1104101 h 1384663"/>
              <a:gd name="connsiteX107" fmla="*/ 2543388 w 5758955"/>
              <a:gd name="connsiteY107" fmla="*/ 1162594 h 1384663"/>
              <a:gd name="connsiteX108" fmla="*/ 2647890 w 5758955"/>
              <a:gd name="connsiteY108" fmla="*/ 1240972 h 1384663"/>
              <a:gd name="connsiteX109" fmla="*/ 2745529 w 5758955"/>
              <a:gd name="connsiteY109" fmla="*/ 1285577 h 1384663"/>
              <a:gd name="connsiteX110" fmla="*/ 2841018 w 5758955"/>
              <a:gd name="connsiteY110" fmla="*/ 1310607 h 1384663"/>
              <a:gd name="connsiteX111" fmla="*/ 2949909 w 5758955"/>
              <a:gd name="connsiteY111" fmla="*/ 1320046 h 1384663"/>
              <a:gd name="connsiteX112" fmla="*/ 3036582 w 5758955"/>
              <a:gd name="connsiteY112" fmla="*/ 1331308 h 1384663"/>
              <a:gd name="connsiteX113" fmla="*/ 3183468 w 5758955"/>
              <a:gd name="connsiteY113" fmla="*/ 1319349 h 1384663"/>
              <a:gd name="connsiteX114" fmla="*/ 3264821 w 5758955"/>
              <a:gd name="connsiteY114" fmla="*/ 1287574 h 1384663"/>
              <a:gd name="connsiteX115" fmla="*/ 3323280 w 5758955"/>
              <a:gd name="connsiteY115" fmla="*/ 1257992 h 1384663"/>
              <a:gd name="connsiteX116" fmla="*/ 3384581 w 5758955"/>
              <a:gd name="connsiteY116" fmla="*/ 1225871 h 1384663"/>
              <a:gd name="connsiteX117" fmla="*/ 3431662 w 5758955"/>
              <a:gd name="connsiteY117" fmla="*/ 1201783 h 1384663"/>
              <a:gd name="connsiteX118" fmla="*/ 3457788 w 5758955"/>
              <a:gd name="connsiteY118" fmla="*/ 1162594 h 1384663"/>
              <a:gd name="connsiteX119" fmla="*/ 3482567 w 5758955"/>
              <a:gd name="connsiteY119" fmla="*/ 1153280 h 1384663"/>
              <a:gd name="connsiteX120" fmla="*/ 3522486 w 5758955"/>
              <a:gd name="connsiteY120" fmla="*/ 1106097 h 1384663"/>
              <a:gd name="connsiteX121" fmla="*/ 3536165 w 5758955"/>
              <a:gd name="connsiteY121" fmla="*/ 1084217 h 1384663"/>
              <a:gd name="connsiteX122" fmla="*/ 3573806 w 5758955"/>
              <a:gd name="connsiteY122" fmla="*/ 1033785 h 1384663"/>
              <a:gd name="connsiteX123" fmla="*/ 3602327 w 5758955"/>
              <a:gd name="connsiteY123" fmla="*/ 1018988 h 1384663"/>
              <a:gd name="connsiteX124" fmla="*/ 3591107 w 5758955"/>
              <a:gd name="connsiteY124" fmla="*/ 1014089 h 1384663"/>
              <a:gd name="connsiteX125" fmla="*/ 3616843 w 5758955"/>
              <a:gd name="connsiteY125" fmla="*/ 939139 h 1384663"/>
              <a:gd name="connsiteX126" fmla="*/ 3614542 w 5758955"/>
              <a:gd name="connsiteY126" fmla="*/ 914400 h 1384663"/>
              <a:gd name="connsiteX127" fmla="*/ 3379800 w 5758955"/>
              <a:gd name="connsiteY127" fmla="*/ 862102 h 1384663"/>
              <a:gd name="connsiteX128" fmla="*/ 3518188 w 5758955"/>
              <a:gd name="connsiteY128" fmla="*/ 641663 h 1384663"/>
              <a:gd name="connsiteX129" fmla="*/ 2865953 w 5758955"/>
              <a:gd name="connsiteY129" fmla="*/ 560330 h 1384663"/>
              <a:gd name="connsiteX130" fmla="*/ 3653730 w 5758955"/>
              <a:gd name="connsiteY130" fmla="*/ 496389 h 1384663"/>
              <a:gd name="connsiteX131" fmla="*/ 3614542 w 5758955"/>
              <a:gd name="connsiteY131" fmla="*/ 457200 h 1384663"/>
              <a:gd name="connsiteX132" fmla="*/ 3479332 w 5758955"/>
              <a:gd name="connsiteY132" fmla="*/ 316494 h 1384663"/>
              <a:gd name="connsiteX133" fmla="*/ 3431662 w 5758955"/>
              <a:gd name="connsiteY133" fmla="*/ 261257 h 1384663"/>
              <a:gd name="connsiteX134" fmla="*/ 3392473 w 5758955"/>
              <a:gd name="connsiteY134" fmla="*/ 248194 h 1384663"/>
              <a:gd name="connsiteX135" fmla="*/ 3355548 w 5758955"/>
              <a:gd name="connsiteY135" fmla="*/ 224123 h 1384663"/>
              <a:gd name="connsiteX136" fmla="*/ 3301033 w 5758955"/>
              <a:gd name="connsiteY136" fmla="*/ 195943 h 1384663"/>
              <a:gd name="connsiteX137" fmla="*/ 3250698 w 5758955"/>
              <a:gd name="connsiteY137" fmla="*/ 175669 h 1384663"/>
              <a:gd name="connsiteX138" fmla="*/ 3196530 w 5758955"/>
              <a:gd name="connsiteY138" fmla="*/ 156754 h 1384663"/>
              <a:gd name="connsiteX139" fmla="*/ 2945461 w 5758955"/>
              <a:gd name="connsiteY139" fmla="*/ 129755 h 1384663"/>
              <a:gd name="connsiteX140" fmla="*/ 2935273 w 5758955"/>
              <a:gd name="connsiteY140" fmla="*/ 14369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864119 w 5758955"/>
              <a:gd name="connsiteY20" fmla="*/ 483326 h 1384663"/>
              <a:gd name="connsiteX21" fmla="*/ 1994748 w 5758955"/>
              <a:gd name="connsiteY21" fmla="*/ 548640 h 1384663"/>
              <a:gd name="connsiteX22" fmla="*/ 1210976 w 5758955"/>
              <a:gd name="connsiteY22" fmla="*/ 613955 h 1384663"/>
              <a:gd name="connsiteX23" fmla="*/ 2177628 w 5758955"/>
              <a:gd name="connsiteY23" fmla="*/ 666206 h 1384663"/>
              <a:gd name="connsiteX24" fmla="*/ 2282130 w 5758955"/>
              <a:gd name="connsiteY24" fmla="*/ 731520 h 1384663"/>
              <a:gd name="connsiteX25" fmla="*/ 2164565 w 5758955"/>
              <a:gd name="connsiteY25" fmla="*/ 783772 h 1384663"/>
              <a:gd name="connsiteX26" fmla="*/ 631 w 5758955"/>
              <a:gd name="connsiteY26" fmla="*/ 791740 h 1384663"/>
              <a:gd name="connsiteX27" fmla="*/ 1916370 w 5758955"/>
              <a:gd name="connsiteY27" fmla="*/ 849086 h 1384663"/>
              <a:gd name="connsiteX28" fmla="*/ 1733490 w 5758955"/>
              <a:gd name="connsiteY28" fmla="*/ 901337 h 1384663"/>
              <a:gd name="connsiteX29" fmla="*/ 1054222 w 5758955"/>
              <a:gd name="connsiteY29" fmla="*/ 953589 h 1384663"/>
              <a:gd name="connsiteX30" fmla="*/ 1602862 w 5758955"/>
              <a:gd name="connsiteY30" fmla="*/ 979714 h 1384663"/>
              <a:gd name="connsiteX31" fmla="*/ 1511422 w 5758955"/>
              <a:gd name="connsiteY31" fmla="*/ 1018903 h 1384663"/>
              <a:gd name="connsiteX32" fmla="*/ 1419982 w 5758955"/>
              <a:gd name="connsiteY32" fmla="*/ 1045029 h 1384663"/>
              <a:gd name="connsiteX33" fmla="*/ 1380793 w 5758955"/>
              <a:gd name="connsiteY33" fmla="*/ 1058092 h 1384663"/>
              <a:gd name="connsiteX34" fmla="*/ 1328542 w 5758955"/>
              <a:gd name="connsiteY34" fmla="*/ 1071154 h 1384663"/>
              <a:gd name="connsiteX35" fmla="*/ 2020873 w 5758955"/>
              <a:gd name="connsiteY35" fmla="*/ 1110343 h 1384663"/>
              <a:gd name="connsiteX36" fmla="*/ 1824930 w 5758955"/>
              <a:gd name="connsiteY36" fmla="*/ 1123406 h 1384663"/>
              <a:gd name="connsiteX37" fmla="*/ 1772679 w 5758955"/>
              <a:gd name="connsiteY37" fmla="*/ 1149532 h 1384663"/>
              <a:gd name="connsiteX38" fmla="*/ 1720428 w 5758955"/>
              <a:gd name="connsiteY38" fmla="*/ 1162594 h 1384663"/>
              <a:gd name="connsiteX39" fmla="*/ 2269068 w 5758955"/>
              <a:gd name="connsiteY39" fmla="*/ 1175657 h 1384663"/>
              <a:gd name="connsiteX40" fmla="*/ 2203753 w 5758955"/>
              <a:gd name="connsiteY40" fmla="*/ 1214846 h 1384663"/>
              <a:gd name="connsiteX41" fmla="*/ 2073125 w 5758955"/>
              <a:gd name="connsiteY41" fmla="*/ 1254034 h 1384663"/>
              <a:gd name="connsiteX42" fmla="*/ 2112313 w 5758955"/>
              <a:gd name="connsiteY42" fmla="*/ 1267097 h 1384663"/>
              <a:gd name="connsiteX43" fmla="*/ 2595639 w 5758955"/>
              <a:gd name="connsiteY43" fmla="*/ 1319349 h 1384663"/>
              <a:gd name="connsiteX44" fmla="*/ 2713205 w 5758955"/>
              <a:gd name="connsiteY44" fmla="*/ 1345474 h 1384663"/>
              <a:gd name="connsiteX45" fmla="*/ 2830770 w 5758955"/>
              <a:gd name="connsiteY45" fmla="*/ 1384663 h 1384663"/>
              <a:gd name="connsiteX46" fmla="*/ 3823548 w 5758955"/>
              <a:gd name="connsiteY46" fmla="*/ 1345474 h 1384663"/>
              <a:gd name="connsiteX47" fmla="*/ 3405536 w 5758955"/>
              <a:gd name="connsiteY47" fmla="*/ 1306286 h 1384663"/>
              <a:gd name="connsiteX48" fmla="*/ 3366348 w 5758955"/>
              <a:gd name="connsiteY48" fmla="*/ 1280160 h 1384663"/>
              <a:gd name="connsiteX49" fmla="*/ 3483913 w 5758955"/>
              <a:gd name="connsiteY49" fmla="*/ 1267097 h 1384663"/>
              <a:gd name="connsiteX50" fmla="*/ 3758233 w 5758955"/>
              <a:gd name="connsiteY50" fmla="*/ 1214846 h 1384663"/>
              <a:gd name="connsiteX51" fmla="*/ 4542005 w 5758955"/>
              <a:gd name="connsiteY51" fmla="*/ 1136469 h 1384663"/>
              <a:gd name="connsiteX52" fmla="*/ 4006428 w 5758955"/>
              <a:gd name="connsiteY52" fmla="*/ 1084217 h 1384663"/>
              <a:gd name="connsiteX53" fmla="*/ 4097868 w 5758955"/>
              <a:gd name="connsiteY53" fmla="*/ 1058092 h 1384663"/>
              <a:gd name="connsiteX54" fmla="*/ 4176245 w 5758955"/>
              <a:gd name="connsiteY54" fmla="*/ 1031966 h 1384663"/>
              <a:gd name="connsiteX55" fmla="*/ 4664852 w 5758955"/>
              <a:gd name="connsiteY55" fmla="*/ 948486 h 1384663"/>
              <a:gd name="connsiteX56" fmla="*/ 3784359 w 5758955"/>
              <a:gd name="connsiteY56" fmla="*/ 992777 h 1384663"/>
              <a:gd name="connsiteX57" fmla="*/ 3745170 w 5758955"/>
              <a:gd name="connsiteY57" fmla="*/ 966652 h 1384663"/>
              <a:gd name="connsiteX58" fmla="*/ 3692919 w 5758955"/>
              <a:gd name="connsiteY58" fmla="*/ 940526 h 1384663"/>
              <a:gd name="connsiteX59" fmla="*/ 3823548 w 5758955"/>
              <a:gd name="connsiteY59" fmla="*/ 862149 h 1384663"/>
              <a:gd name="connsiteX60" fmla="*/ 4375718 w 5758955"/>
              <a:gd name="connsiteY60" fmla="*/ 829709 h 1384663"/>
              <a:gd name="connsiteX61" fmla="*/ 4346062 w 5758955"/>
              <a:gd name="connsiteY61" fmla="*/ 731520 h 1384663"/>
              <a:gd name="connsiteX62" fmla="*/ 4032553 w 5758955"/>
              <a:gd name="connsiteY62" fmla="*/ 679269 h 1384663"/>
              <a:gd name="connsiteX63" fmla="*/ 4835885 w 5758955"/>
              <a:gd name="connsiteY63" fmla="*/ 673640 h 1384663"/>
              <a:gd name="connsiteX64" fmla="*/ 4711822 w 5758955"/>
              <a:gd name="connsiteY64" fmla="*/ 613954 h 1384663"/>
              <a:gd name="connsiteX65" fmla="*/ 4777136 w 5758955"/>
              <a:gd name="connsiteY65" fmla="*/ 600892 h 1384663"/>
              <a:gd name="connsiteX66" fmla="*/ 4960016 w 5758955"/>
              <a:gd name="connsiteY66" fmla="*/ 574766 h 1384663"/>
              <a:gd name="connsiteX67" fmla="*/ 5337032 w 5758955"/>
              <a:gd name="connsiteY67" fmla="*/ 529002 h 1384663"/>
              <a:gd name="connsiteX68" fmla="*/ 4939678 w 5758955"/>
              <a:gd name="connsiteY68" fmla="*/ 543703 h 1384663"/>
              <a:gd name="connsiteX69" fmla="*/ 4202370 w 5758955"/>
              <a:gd name="connsiteY69" fmla="*/ 522514 h 1384663"/>
              <a:gd name="connsiteX70" fmla="*/ 4163182 w 5758955"/>
              <a:gd name="connsiteY70" fmla="*/ 509452 h 1384663"/>
              <a:gd name="connsiteX71" fmla="*/ 4202370 w 5758955"/>
              <a:gd name="connsiteY71" fmla="*/ 483326 h 1384663"/>
              <a:gd name="connsiteX72" fmla="*/ 4032553 w 5758955"/>
              <a:gd name="connsiteY72" fmla="*/ 483326 h 1384663"/>
              <a:gd name="connsiteX73" fmla="*/ 5221273 w 5758955"/>
              <a:gd name="connsiteY73" fmla="*/ 444137 h 1384663"/>
              <a:gd name="connsiteX74" fmla="*/ 4751011 w 5758955"/>
              <a:gd name="connsiteY74" fmla="*/ 404949 h 1384663"/>
              <a:gd name="connsiteX75" fmla="*/ 5456405 w 5758955"/>
              <a:gd name="connsiteY75" fmla="*/ 391886 h 1384663"/>
              <a:gd name="connsiteX76" fmla="*/ 5495593 w 5758955"/>
              <a:gd name="connsiteY76" fmla="*/ 378823 h 1384663"/>
              <a:gd name="connsiteX77" fmla="*/ 5243796 w 5758955"/>
              <a:gd name="connsiteY77" fmla="*/ 362226 h 1384663"/>
              <a:gd name="connsiteX78" fmla="*/ 5587033 w 5758955"/>
              <a:gd name="connsiteY78" fmla="*/ 313509 h 1384663"/>
              <a:gd name="connsiteX79" fmla="*/ 5626222 w 5758955"/>
              <a:gd name="connsiteY79" fmla="*/ 300446 h 1384663"/>
              <a:gd name="connsiteX80" fmla="*/ 3849673 w 5758955"/>
              <a:gd name="connsiteY80" fmla="*/ 352697 h 1384663"/>
              <a:gd name="connsiteX81" fmla="*/ 4485227 w 5758955"/>
              <a:gd name="connsiteY81" fmla="*/ 290435 h 1384663"/>
              <a:gd name="connsiteX82" fmla="*/ 4280748 w 5758955"/>
              <a:gd name="connsiteY82" fmla="*/ 195943 h 1384663"/>
              <a:gd name="connsiteX83" fmla="*/ 3705982 w 5758955"/>
              <a:gd name="connsiteY83" fmla="*/ 182880 h 1384663"/>
              <a:gd name="connsiteX84" fmla="*/ 3601479 w 5758955"/>
              <a:gd name="connsiteY84" fmla="*/ 169817 h 1384663"/>
              <a:gd name="connsiteX85" fmla="*/ 3562290 w 5758955"/>
              <a:gd name="connsiteY85" fmla="*/ 143692 h 1384663"/>
              <a:gd name="connsiteX86" fmla="*/ 3483913 w 5758955"/>
              <a:gd name="connsiteY86" fmla="*/ 130629 h 1384663"/>
              <a:gd name="connsiteX87" fmla="*/ 3314096 w 5758955"/>
              <a:gd name="connsiteY87" fmla="*/ 65314 h 1384663"/>
              <a:gd name="connsiteX88" fmla="*/ 3196530 w 5758955"/>
              <a:gd name="connsiteY88" fmla="*/ 52252 h 1384663"/>
              <a:gd name="connsiteX89" fmla="*/ 3118499 w 5758955"/>
              <a:gd name="connsiteY89" fmla="*/ 65309 h 1384663"/>
              <a:gd name="connsiteX90" fmla="*/ 3039776 w 5758955"/>
              <a:gd name="connsiteY90" fmla="*/ 26126 h 1384663"/>
              <a:gd name="connsiteX91" fmla="*/ 3026713 w 5758955"/>
              <a:gd name="connsiteY91" fmla="*/ 91440 h 1384663"/>
              <a:gd name="connsiteX92" fmla="*/ 2799240 w 5758955"/>
              <a:gd name="connsiteY92" fmla="*/ 133567 h 1384663"/>
              <a:gd name="connsiteX93" fmla="*/ 2741900 w 5758955"/>
              <a:gd name="connsiteY93" fmla="*/ 161150 h 1384663"/>
              <a:gd name="connsiteX94" fmla="*/ 2621765 w 5758955"/>
              <a:gd name="connsiteY94" fmla="*/ 195943 h 1384663"/>
              <a:gd name="connsiteX95" fmla="*/ 2582576 w 5758955"/>
              <a:gd name="connsiteY95" fmla="*/ 222069 h 1384663"/>
              <a:gd name="connsiteX96" fmla="*/ 2478073 w 5758955"/>
              <a:gd name="connsiteY96" fmla="*/ 326572 h 1384663"/>
              <a:gd name="connsiteX97" fmla="*/ 2461733 w 5758955"/>
              <a:gd name="connsiteY97" fmla="*/ 360775 h 1384663"/>
              <a:gd name="connsiteX98" fmla="*/ 2412759 w 5758955"/>
              <a:gd name="connsiteY98" fmla="*/ 444137 h 1384663"/>
              <a:gd name="connsiteX99" fmla="*/ 2385523 w 5758955"/>
              <a:gd name="connsiteY99" fmla="*/ 530636 h 1384663"/>
              <a:gd name="connsiteX100" fmla="*/ 2373570 w 5758955"/>
              <a:gd name="connsiteY100" fmla="*/ 587829 h 1384663"/>
              <a:gd name="connsiteX101" fmla="*/ 2360508 w 5758955"/>
              <a:gd name="connsiteY101" fmla="*/ 640080 h 1384663"/>
              <a:gd name="connsiteX102" fmla="*/ 2888006 w 5758955"/>
              <a:gd name="connsiteY102" fmla="*/ 765616 h 1384663"/>
              <a:gd name="connsiteX103" fmla="*/ 2530572 w 5758955"/>
              <a:gd name="connsiteY103" fmla="*/ 966599 h 1384663"/>
              <a:gd name="connsiteX104" fmla="*/ 2687353 w 5758955"/>
              <a:gd name="connsiteY104" fmla="*/ 1018848 h 1384663"/>
              <a:gd name="connsiteX105" fmla="*/ 2438885 w 5758955"/>
              <a:gd name="connsiteY105" fmla="*/ 1058092 h 1384663"/>
              <a:gd name="connsiteX106" fmla="*/ 2487863 w 5758955"/>
              <a:gd name="connsiteY106" fmla="*/ 1104101 h 1384663"/>
              <a:gd name="connsiteX107" fmla="*/ 2543388 w 5758955"/>
              <a:gd name="connsiteY107" fmla="*/ 1162594 h 1384663"/>
              <a:gd name="connsiteX108" fmla="*/ 2647890 w 5758955"/>
              <a:gd name="connsiteY108" fmla="*/ 1240972 h 1384663"/>
              <a:gd name="connsiteX109" fmla="*/ 2745529 w 5758955"/>
              <a:gd name="connsiteY109" fmla="*/ 1285577 h 1384663"/>
              <a:gd name="connsiteX110" fmla="*/ 2841018 w 5758955"/>
              <a:gd name="connsiteY110" fmla="*/ 1310607 h 1384663"/>
              <a:gd name="connsiteX111" fmla="*/ 2949909 w 5758955"/>
              <a:gd name="connsiteY111" fmla="*/ 1320046 h 1384663"/>
              <a:gd name="connsiteX112" fmla="*/ 3036582 w 5758955"/>
              <a:gd name="connsiteY112" fmla="*/ 1331308 h 1384663"/>
              <a:gd name="connsiteX113" fmla="*/ 3183468 w 5758955"/>
              <a:gd name="connsiteY113" fmla="*/ 1319349 h 1384663"/>
              <a:gd name="connsiteX114" fmla="*/ 3264821 w 5758955"/>
              <a:gd name="connsiteY114" fmla="*/ 1287574 h 1384663"/>
              <a:gd name="connsiteX115" fmla="*/ 3323280 w 5758955"/>
              <a:gd name="connsiteY115" fmla="*/ 1257992 h 1384663"/>
              <a:gd name="connsiteX116" fmla="*/ 3384581 w 5758955"/>
              <a:gd name="connsiteY116" fmla="*/ 1225871 h 1384663"/>
              <a:gd name="connsiteX117" fmla="*/ 3431662 w 5758955"/>
              <a:gd name="connsiteY117" fmla="*/ 1201783 h 1384663"/>
              <a:gd name="connsiteX118" fmla="*/ 3457788 w 5758955"/>
              <a:gd name="connsiteY118" fmla="*/ 1162594 h 1384663"/>
              <a:gd name="connsiteX119" fmla="*/ 3482567 w 5758955"/>
              <a:gd name="connsiteY119" fmla="*/ 1153280 h 1384663"/>
              <a:gd name="connsiteX120" fmla="*/ 3522486 w 5758955"/>
              <a:gd name="connsiteY120" fmla="*/ 1106097 h 1384663"/>
              <a:gd name="connsiteX121" fmla="*/ 3536165 w 5758955"/>
              <a:gd name="connsiteY121" fmla="*/ 1084217 h 1384663"/>
              <a:gd name="connsiteX122" fmla="*/ 3573806 w 5758955"/>
              <a:gd name="connsiteY122" fmla="*/ 1033785 h 1384663"/>
              <a:gd name="connsiteX123" fmla="*/ 3602327 w 5758955"/>
              <a:gd name="connsiteY123" fmla="*/ 1018988 h 1384663"/>
              <a:gd name="connsiteX124" fmla="*/ 3591107 w 5758955"/>
              <a:gd name="connsiteY124" fmla="*/ 1014089 h 1384663"/>
              <a:gd name="connsiteX125" fmla="*/ 3616843 w 5758955"/>
              <a:gd name="connsiteY125" fmla="*/ 939139 h 1384663"/>
              <a:gd name="connsiteX126" fmla="*/ 3614542 w 5758955"/>
              <a:gd name="connsiteY126" fmla="*/ 914400 h 1384663"/>
              <a:gd name="connsiteX127" fmla="*/ 3379800 w 5758955"/>
              <a:gd name="connsiteY127" fmla="*/ 862102 h 1384663"/>
              <a:gd name="connsiteX128" fmla="*/ 3518188 w 5758955"/>
              <a:gd name="connsiteY128" fmla="*/ 641663 h 1384663"/>
              <a:gd name="connsiteX129" fmla="*/ 2865953 w 5758955"/>
              <a:gd name="connsiteY129" fmla="*/ 560330 h 1384663"/>
              <a:gd name="connsiteX130" fmla="*/ 3653730 w 5758955"/>
              <a:gd name="connsiteY130" fmla="*/ 496389 h 1384663"/>
              <a:gd name="connsiteX131" fmla="*/ 3614542 w 5758955"/>
              <a:gd name="connsiteY131" fmla="*/ 457200 h 1384663"/>
              <a:gd name="connsiteX132" fmla="*/ 3479332 w 5758955"/>
              <a:gd name="connsiteY132" fmla="*/ 316494 h 1384663"/>
              <a:gd name="connsiteX133" fmla="*/ 3431662 w 5758955"/>
              <a:gd name="connsiteY133" fmla="*/ 261257 h 1384663"/>
              <a:gd name="connsiteX134" fmla="*/ 3392473 w 5758955"/>
              <a:gd name="connsiteY134" fmla="*/ 248194 h 1384663"/>
              <a:gd name="connsiteX135" fmla="*/ 3355548 w 5758955"/>
              <a:gd name="connsiteY135" fmla="*/ 224123 h 1384663"/>
              <a:gd name="connsiteX136" fmla="*/ 3301033 w 5758955"/>
              <a:gd name="connsiteY136" fmla="*/ 195943 h 1384663"/>
              <a:gd name="connsiteX137" fmla="*/ 3250698 w 5758955"/>
              <a:gd name="connsiteY137" fmla="*/ 175669 h 1384663"/>
              <a:gd name="connsiteX138" fmla="*/ 3196530 w 5758955"/>
              <a:gd name="connsiteY138" fmla="*/ 156754 h 1384663"/>
              <a:gd name="connsiteX139" fmla="*/ 2945461 w 5758955"/>
              <a:gd name="connsiteY139" fmla="*/ 129755 h 1384663"/>
              <a:gd name="connsiteX140" fmla="*/ 2935273 w 5758955"/>
              <a:gd name="connsiteY140" fmla="*/ 14369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864119 w 5758955"/>
              <a:gd name="connsiteY20" fmla="*/ 483326 h 1384663"/>
              <a:gd name="connsiteX21" fmla="*/ 1994748 w 5758955"/>
              <a:gd name="connsiteY21" fmla="*/ 548640 h 1384663"/>
              <a:gd name="connsiteX22" fmla="*/ 1210976 w 5758955"/>
              <a:gd name="connsiteY22" fmla="*/ 613955 h 1384663"/>
              <a:gd name="connsiteX23" fmla="*/ 2177628 w 5758955"/>
              <a:gd name="connsiteY23" fmla="*/ 666206 h 1384663"/>
              <a:gd name="connsiteX24" fmla="*/ 2282130 w 5758955"/>
              <a:gd name="connsiteY24" fmla="*/ 731520 h 1384663"/>
              <a:gd name="connsiteX25" fmla="*/ 2164565 w 5758955"/>
              <a:gd name="connsiteY25" fmla="*/ 783772 h 1384663"/>
              <a:gd name="connsiteX26" fmla="*/ 631 w 5758955"/>
              <a:gd name="connsiteY26" fmla="*/ 791740 h 1384663"/>
              <a:gd name="connsiteX27" fmla="*/ 1916370 w 5758955"/>
              <a:gd name="connsiteY27" fmla="*/ 849086 h 1384663"/>
              <a:gd name="connsiteX28" fmla="*/ 1733490 w 5758955"/>
              <a:gd name="connsiteY28" fmla="*/ 901337 h 1384663"/>
              <a:gd name="connsiteX29" fmla="*/ 1054222 w 5758955"/>
              <a:gd name="connsiteY29" fmla="*/ 953589 h 1384663"/>
              <a:gd name="connsiteX30" fmla="*/ 1602862 w 5758955"/>
              <a:gd name="connsiteY30" fmla="*/ 979714 h 1384663"/>
              <a:gd name="connsiteX31" fmla="*/ 1511422 w 5758955"/>
              <a:gd name="connsiteY31" fmla="*/ 1018903 h 1384663"/>
              <a:gd name="connsiteX32" fmla="*/ 1419982 w 5758955"/>
              <a:gd name="connsiteY32" fmla="*/ 1045029 h 1384663"/>
              <a:gd name="connsiteX33" fmla="*/ 1380793 w 5758955"/>
              <a:gd name="connsiteY33" fmla="*/ 1058092 h 1384663"/>
              <a:gd name="connsiteX34" fmla="*/ 1328542 w 5758955"/>
              <a:gd name="connsiteY34" fmla="*/ 1071154 h 1384663"/>
              <a:gd name="connsiteX35" fmla="*/ 2020873 w 5758955"/>
              <a:gd name="connsiteY35" fmla="*/ 1110343 h 1384663"/>
              <a:gd name="connsiteX36" fmla="*/ 1824930 w 5758955"/>
              <a:gd name="connsiteY36" fmla="*/ 1123406 h 1384663"/>
              <a:gd name="connsiteX37" fmla="*/ 1772679 w 5758955"/>
              <a:gd name="connsiteY37" fmla="*/ 1149532 h 1384663"/>
              <a:gd name="connsiteX38" fmla="*/ 1720428 w 5758955"/>
              <a:gd name="connsiteY38" fmla="*/ 1162594 h 1384663"/>
              <a:gd name="connsiteX39" fmla="*/ 2269068 w 5758955"/>
              <a:gd name="connsiteY39" fmla="*/ 1175657 h 1384663"/>
              <a:gd name="connsiteX40" fmla="*/ 2203753 w 5758955"/>
              <a:gd name="connsiteY40" fmla="*/ 1214846 h 1384663"/>
              <a:gd name="connsiteX41" fmla="*/ 2073125 w 5758955"/>
              <a:gd name="connsiteY41" fmla="*/ 1254034 h 1384663"/>
              <a:gd name="connsiteX42" fmla="*/ 2112313 w 5758955"/>
              <a:gd name="connsiteY42" fmla="*/ 1267097 h 1384663"/>
              <a:gd name="connsiteX43" fmla="*/ 2595639 w 5758955"/>
              <a:gd name="connsiteY43" fmla="*/ 1319349 h 1384663"/>
              <a:gd name="connsiteX44" fmla="*/ 2713205 w 5758955"/>
              <a:gd name="connsiteY44" fmla="*/ 1345474 h 1384663"/>
              <a:gd name="connsiteX45" fmla="*/ 2830770 w 5758955"/>
              <a:gd name="connsiteY45" fmla="*/ 1384663 h 1384663"/>
              <a:gd name="connsiteX46" fmla="*/ 3823548 w 5758955"/>
              <a:gd name="connsiteY46" fmla="*/ 1345474 h 1384663"/>
              <a:gd name="connsiteX47" fmla="*/ 3405536 w 5758955"/>
              <a:gd name="connsiteY47" fmla="*/ 1306286 h 1384663"/>
              <a:gd name="connsiteX48" fmla="*/ 3366348 w 5758955"/>
              <a:gd name="connsiteY48" fmla="*/ 1280160 h 1384663"/>
              <a:gd name="connsiteX49" fmla="*/ 3483913 w 5758955"/>
              <a:gd name="connsiteY49" fmla="*/ 1267097 h 1384663"/>
              <a:gd name="connsiteX50" fmla="*/ 3758233 w 5758955"/>
              <a:gd name="connsiteY50" fmla="*/ 1214846 h 1384663"/>
              <a:gd name="connsiteX51" fmla="*/ 4542005 w 5758955"/>
              <a:gd name="connsiteY51" fmla="*/ 1136469 h 1384663"/>
              <a:gd name="connsiteX52" fmla="*/ 4006428 w 5758955"/>
              <a:gd name="connsiteY52" fmla="*/ 1084217 h 1384663"/>
              <a:gd name="connsiteX53" fmla="*/ 4097868 w 5758955"/>
              <a:gd name="connsiteY53" fmla="*/ 1058092 h 1384663"/>
              <a:gd name="connsiteX54" fmla="*/ 4176245 w 5758955"/>
              <a:gd name="connsiteY54" fmla="*/ 1031966 h 1384663"/>
              <a:gd name="connsiteX55" fmla="*/ 4664852 w 5758955"/>
              <a:gd name="connsiteY55" fmla="*/ 948486 h 1384663"/>
              <a:gd name="connsiteX56" fmla="*/ 3784359 w 5758955"/>
              <a:gd name="connsiteY56" fmla="*/ 992777 h 1384663"/>
              <a:gd name="connsiteX57" fmla="*/ 3745170 w 5758955"/>
              <a:gd name="connsiteY57" fmla="*/ 966652 h 1384663"/>
              <a:gd name="connsiteX58" fmla="*/ 3692919 w 5758955"/>
              <a:gd name="connsiteY58" fmla="*/ 940526 h 1384663"/>
              <a:gd name="connsiteX59" fmla="*/ 3823548 w 5758955"/>
              <a:gd name="connsiteY59" fmla="*/ 862149 h 1384663"/>
              <a:gd name="connsiteX60" fmla="*/ 4375718 w 5758955"/>
              <a:gd name="connsiteY60" fmla="*/ 829709 h 1384663"/>
              <a:gd name="connsiteX61" fmla="*/ 4346062 w 5758955"/>
              <a:gd name="connsiteY61" fmla="*/ 731520 h 1384663"/>
              <a:gd name="connsiteX62" fmla="*/ 4032553 w 5758955"/>
              <a:gd name="connsiteY62" fmla="*/ 679269 h 1384663"/>
              <a:gd name="connsiteX63" fmla="*/ 4835885 w 5758955"/>
              <a:gd name="connsiteY63" fmla="*/ 673640 h 1384663"/>
              <a:gd name="connsiteX64" fmla="*/ 4711822 w 5758955"/>
              <a:gd name="connsiteY64" fmla="*/ 613954 h 1384663"/>
              <a:gd name="connsiteX65" fmla="*/ 4777136 w 5758955"/>
              <a:gd name="connsiteY65" fmla="*/ 600892 h 1384663"/>
              <a:gd name="connsiteX66" fmla="*/ 4960016 w 5758955"/>
              <a:gd name="connsiteY66" fmla="*/ 574766 h 1384663"/>
              <a:gd name="connsiteX67" fmla="*/ 5337032 w 5758955"/>
              <a:gd name="connsiteY67" fmla="*/ 529002 h 1384663"/>
              <a:gd name="connsiteX68" fmla="*/ 4939678 w 5758955"/>
              <a:gd name="connsiteY68" fmla="*/ 543703 h 1384663"/>
              <a:gd name="connsiteX69" fmla="*/ 4202370 w 5758955"/>
              <a:gd name="connsiteY69" fmla="*/ 522514 h 1384663"/>
              <a:gd name="connsiteX70" fmla="*/ 4163182 w 5758955"/>
              <a:gd name="connsiteY70" fmla="*/ 509452 h 1384663"/>
              <a:gd name="connsiteX71" fmla="*/ 4202370 w 5758955"/>
              <a:gd name="connsiteY71" fmla="*/ 483326 h 1384663"/>
              <a:gd name="connsiteX72" fmla="*/ 4032553 w 5758955"/>
              <a:gd name="connsiteY72" fmla="*/ 483326 h 1384663"/>
              <a:gd name="connsiteX73" fmla="*/ 5221273 w 5758955"/>
              <a:gd name="connsiteY73" fmla="*/ 444137 h 1384663"/>
              <a:gd name="connsiteX74" fmla="*/ 4751011 w 5758955"/>
              <a:gd name="connsiteY74" fmla="*/ 404949 h 1384663"/>
              <a:gd name="connsiteX75" fmla="*/ 5456405 w 5758955"/>
              <a:gd name="connsiteY75" fmla="*/ 391886 h 1384663"/>
              <a:gd name="connsiteX76" fmla="*/ 5495593 w 5758955"/>
              <a:gd name="connsiteY76" fmla="*/ 378823 h 1384663"/>
              <a:gd name="connsiteX77" fmla="*/ 5243796 w 5758955"/>
              <a:gd name="connsiteY77" fmla="*/ 362226 h 1384663"/>
              <a:gd name="connsiteX78" fmla="*/ 5587033 w 5758955"/>
              <a:gd name="connsiteY78" fmla="*/ 313509 h 1384663"/>
              <a:gd name="connsiteX79" fmla="*/ 5626222 w 5758955"/>
              <a:gd name="connsiteY79" fmla="*/ 300446 h 1384663"/>
              <a:gd name="connsiteX80" fmla="*/ 3849673 w 5758955"/>
              <a:gd name="connsiteY80" fmla="*/ 352697 h 1384663"/>
              <a:gd name="connsiteX81" fmla="*/ 4485227 w 5758955"/>
              <a:gd name="connsiteY81" fmla="*/ 290435 h 1384663"/>
              <a:gd name="connsiteX82" fmla="*/ 4280748 w 5758955"/>
              <a:gd name="connsiteY82" fmla="*/ 195943 h 1384663"/>
              <a:gd name="connsiteX83" fmla="*/ 3705982 w 5758955"/>
              <a:gd name="connsiteY83" fmla="*/ 182880 h 1384663"/>
              <a:gd name="connsiteX84" fmla="*/ 3601479 w 5758955"/>
              <a:gd name="connsiteY84" fmla="*/ 169817 h 1384663"/>
              <a:gd name="connsiteX85" fmla="*/ 3562290 w 5758955"/>
              <a:gd name="connsiteY85" fmla="*/ 143692 h 1384663"/>
              <a:gd name="connsiteX86" fmla="*/ 3483913 w 5758955"/>
              <a:gd name="connsiteY86" fmla="*/ 130629 h 1384663"/>
              <a:gd name="connsiteX87" fmla="*/ 3314096 w 5758955"/>
              <a:gd name="connsiteY87" fmla="*/ 65314 h 1384663"/>
              <a:gd name="connsiteX88" fmla="*/ 3196530 w 5758955"/>
              <a:gd name="connsiteY88" fmla="*/ 52252 h 1384663"/>
              <a:gd name="connsiteX89" fmla="*/ 3118499 w 5758955"/>
              <a:gd name="connsiteY89" fmla="*/ 65309 h 1384663"/>
              <a:gd name="connsiteX90" fmla="*/ 3039776 w 5758955"/>
              <a:gd name="connsiteY90" fmla="*/ 26126 h 1384663"/>
              <a:gd name="connsiteX91" fmla="*/ 3026713 w 5758955"/>
              <a:gd name="connsiteY91" fmla="*/ 91440 h 1384663"/>
              <a:gd name="connsiteX92" fmla="*/ 2799240 w 5758955"/>
              <a:gd name="connsiteY92" fmla="*/ 133567 h 1384663"/>
              <a:gd name="connsiteX93" fmla="*/ 2741900 w 5758955"/>
              <a:gd name="connsiteY93" fmla="*/ 161150 h 1384663"/>
              <a:gd name="connsiteX94" fmla="*/ 2621765 w 5758955"/>
              <a:gd name="connsiteY94" fmla="*/ 195943 h 1384663"/>
              <a:gd name="connsiteX95" fmla="*/ 2582576 w 5758955"/>
              <a:gd name="connsiteY95" fmla="*/ 222069 h 1384663"/>
              <a:gd name="connsiteX96" fmla="*/ 2478073 w 5758955"/>
              <a:gd name="connsiteY96" fmla="*/ 326572 h 1384663"/>
              <a:gd name="connsiteX97" fmla="*/ 2461733 w 5758955"/>
              <a:gd name="connsiteY97" fmla="*/ 360775 h 1384663"/>
              <a:gd name="connsiteX98" fmla="*/ 2412759 w 5758955"/>
              <a:gd name="connsiteY98" fmla="*/ 444137 h 1384663"/>
              <a:gd name="connsiteX99" fmla="*/ 2385523 w 5758955"/>
              <a:gd name="connsiteY99" fmla="*/ 530636 h 1384663"/>
              <a:gd name="connsiteX100" fmla="*/ 2373570 w 5758955"/>
              <a:gd name="connsiteY100" fmla="*/ 587829 h 1384663"/>
              <a:gd name="connsiteX101" fmla="*/ 2360508 w 5758955"/>
              <a:gd name="connsiteY101" fmla="*/ 640080 h 1384663"/>
              <a:gd name="connsiteX102" fmla="*/ 2888006 w 5758955"/>
              <a:gd name="connsiteY102" fmla="*/ 765616 h 1384663"/>
              <a:gd name="connsiteX103" fmla="*/ 2530572 w 5758955"/>
              <a:gd name="connsiteY103" fmla="*/ 966599 h 1384663"/>
              <a:gd name="connsiteX104" fmla="*/ 2687353 w 5758955"/>
              <a:gd name="connsiteY104" fmla="*/ 1018848 h 1384663"/>
              <a:gd name="connsiteX105" fmla="*/ 2438885 w 5758955"/>
              <a:gd name="connsiteY105" fmla="*/ 1058092 h 1384663"/>
              <a:gd name="connsiteX106" fmla="*/ 2487863 w 5758955"/>
              <a:gd name="connsiteY106" fmla="*/ 1104101 h 1384663"/>
              <a:gd name="connsiteX107" fmla="*/ 2543388 w 5758955"/>
              <a:gd name="connsiteY107" fmla="*/ 1162594 h 1384663"/>
              <a:gd name="connsiteX108" fmla="*/ 2647890 w 5758955"/>
              <a:gd name="connsiteY108" fmla="*/ 1240972 h 1384663"/>
              <a:gd name="connsiteX109" fmla="*/ 2745529 w 5758955"/>
              <a:gd name="connsiteY109" fmla="*/ 1285577 h 1384663"/>
              <a:gd name="connsiteX110" fmla="*/ 2841018 w 5758955"/>
              <a:gd name="connsiteY110" fmla="*/ 1310607 h 1384663"/>
              <a:gd name="connsiteX111" fmla="*/ 2949909 w 5758955"/>
              <a:gd name="connsiteY111" fmla="*/ 1320046 h 1384663"/>
              <a:gd name="connsiteX112" fmla="*/ 3036582 w 5758955"/>
              <a:gd name="connsiteY112" fmla="*/ 1331308 h 1384663"/>
              <a:gd name="connsiteX113" fmla="*/ 3183468 w 5758955"/>
              <a:gd name="connsiteY113" fmla="*/ 1319349 h 1384663"/>
              <a:gd name="connsiteX114" fmla="*/ 3264821 w 5758955"/>
              <a:gd name="connsiteY114" fmla="*/ 1287574 h 1384663"/>
              <a:gd name="connsiteX115" fmla="*/ 3323280 w 5758955"/>
              <a:gd name="connsiteY115" fmla="*/ 1257992 h 1384663"/>
              <a:gd name="connsiteX116" fmla="*/ 3384581 w 5758955"/>
              <a:gd name="connsiteY116" fmla="*/ 1225871 h 1384663"/>
              <a:gd name="connsiteX117" fmla="*/ 3431662 w 5758955"/>
              <a:gd name="connsiteY117" fmla="*/ 1201783 h 1384663"/>
              <a:gd name="connsiteX118" fmla="*/ 3457788 w 5758955"/>
              <a:gd name="connsiteY118" fmla="*/ 1162594 h 1384663"/>
              <a:gd name="connsiteX119" fmla="*/ 3482567 w 5758955"/>
              <a:gd name="connsiteY119" fmla="*/ 1153280 h 1384663"/>
              <a:gd name="connsiteX120" fmla="*/ 3522486 w 5758955"/>
              <a:gd name="connsiteY120" fmla="*/ 1106097 h 1384663"/>
              <a:gd name="connsiteX121" fmla="*/ 3536165 w 5758955"/>
              <a:gd name="connsiteY121" fmla="*/ 1084217 h 1384663"/>
              <a:gd name="connsiteX122" fmla="*/ 3573806 w 5758955"/>
              <a:gd name="connsiteY122" fmla="*/ 1033785 h 1384663"/>
              <a:gd name="connsiteX123" fmla="*/ 3602327 w 5758955"/>
              <a:gd name="connsiteY123" fmla="*/ 1018988 h 1384663"/>
              <a:gd name="connsiteX124" fmla="*/ 3591107 w 5758955"/>
              <a:gd name="connsiteY124" fmla="*/ 1014089 h 1384663"/>
              <a:gd name="connsiteX125" fmla="*/ 3616843 w 5758955"/>
              <a:gd name="connsiteY125" fmla="*/ 939139 h 1384663"/>
              <a:gd name="connsiteX126" fmla="*/ 3614542 w 5758955"/>
              <a:gd name="connsiteY126" fmla="*/ 914400 h 1384663"/>
              <a:gd name="connsiteX127" fmla="*/ 3379800 w 5758955"/>
              <a:gd name="connsiteY127" fmla="*/ 862102 h 1384663"/>
              <a:gd name="connsiteX128" fmla="*/ 3518188 w 5758955"/>
              <a:gd name="connsiteY128" fmla="*/ 641663 h 1384663"/>
              <a:gd name="connsiteX129" fmla="*/ 2865953 w 5758955"/>
              <a:gd name="connsiteY129" fmla="*/ 560330 h 1384663"/>
              <a:gd name="connsiteX130" fmla="*/ 3653730 w 5758955"/>
              <a:gd name="connsiteY130" fmla="*/ 496389 h 1384663"/>
              <a:gd name="connsiteX131" fmla="*/ 3614542 w 5758955"/>
              <a:gd name="connsiteY131" fmla="*/ 457200 h 1384663"/>
              <a:gd name="connsiteX132" fmla="*/ 3479332 w 5758955"/>
              <a:gd name="connsiteY132" fmla="*/ 316494 h 1384663"/>
              <a:gd name="connsiteX133" fmla="*/ 3431662 w 5758955"/>
              <a:gd name="connsiteY133" fmla="*/ 261257 h 1384663"/>
              <a:gd name="connsiteX134" fmla="*/ 3392473 w 5758955"/>
              <a:gd name="connsiteY134" fmla="*/ 248194 h 1384663"/>
              <a:gd name="connsiteX135" fmla="*/ 3355548 w 5758955"/>
              <a:gd name="connsiteY135" fmla="*/ 224123 h 1384663"/>
              <a:gd name="connsiteX136" fmla="*/ 3301033 w 5758955"/>
              <a:gd name="connsiteY136" fmla="*/ 195943 h 1384663"/>
              <a:gd name="connsiteX137" fmla="*/ 3250698 w 5758955"/>
              <a:gd name="connsiteY137" fmla="*/ 175669 h 1384663"/>
              <a:gd name="connsiteX138" fmla="*/ 3196530 w 5758955"/>
              <a:gd name="connsiteY138" fmla="*/ 156754 h 1384663"/>
              <a:gd name="connsiteX139" fmla="*/ 2945461 w 5758955"/>
              <a:gd name="connsiteY139" fmla="*/ 129755 h 1384663"/>
              <a:gd name="connsiteX140" fmla="*/ 2935273 w 5758955"/>
              <a:gd name="connsiteY140" fmla="*/ 14369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864119 w 5758955"/>
              <a:gd name="connsiteY20" fmla="*/ 483326 h 1384663"/>
              <a:gd name="connsiteX21" fmla="*/ 1994748 w 5758955"/>
              <a:gd name="connsiteY21" fmla="*/ 548640 h 1384663"/>
              <a:gd name="connsiteX22" fmla="*/ 1210976 w 5758955"/>
              <a:gd name="connsiteY22" fmla="*/ 613955 h 1384663"/>
              <a:gd name="connsiteX23" fmla="*/ 2177628 w 5758955"/>
              <a:gd name="connsiteY23" fmla="*/ 666206 h 1384663"/>
              <a:gd name="connsiteX24" fmla="*/ 2282130 w 5758955"/>
              <a:gd name="connsiteY24" fmla="*/ 731520 h 1384663"/>
              <a:gd name="connsiteX25" fmla="*/ 2164565 w 5758955"/>
              <a:gd name="connsiteY25" fmla="*/ 783772 h 1384663"/>
              <a:gd name="connsiteX26" fmla="*/ 631 w 5758955"/>
              <a:gd name="connsiteY26" fmla="*/ 791740 h 1384663"/>
              <a:gd name="connsiteX27" fmla="*/ 1916370 w 5758955"/>
              <a:gd name="connsiteY27" fmla="*/ 849086 h 1384663"/>
              <a:gd name="connsiteX28" fmla="*/ 1733490 w 5758955"/>
              <a:gd name="connsiteY28" fmla="*/ 901337 h 1384663"/>
              <a:gd name="connsiteX29" fmla="*/ 1054222 w 5758955"/>
              <a:gd name="connsiteY29" fmla="*/ 953589 h 1384663"/>
              <a:gd name="connsiteX30" fmla="*/ 1602862 w 5758955"/>
              <a:gd name="connsiteY30" fmla="*/ 979714 h 1384663"/>
              <a:gd name="connsiteX31" fmla="*/ 1511422 w 5758955"/>
              <a:gd name="connsiteY31" fmla="*/ 1018903 h 1384663"/>
              <a:gd name="connsiteX32" fmla="*/ 1419982 w 5758955"/>
              <a:gd name="connsiteY32" fmla="*/ 1045029 h 1384663"/>
              <a:gd name="connsiteX33" fmla="*/ 1380793 w 5758955"/>
              <a:gd name="connsiteY33" fmla="*/ 1058092 h 1384663"/>
              <a:gd name="connsiteX34" fmla="*/ 1328542 w 5758955"/>
              <a:gd name="connsiteY34" fmla="*/ 1071154 h 1384663"/>
              <a:gd name="connsiteX35" fmla="*/ 2020873 w 5758955"/>
              <a:gd name="connsiteY35" fmla="*/ 1110343 h 1384663"/>
              <a:gd name="connsiteX36" fmla="*/ 1824930 w 5758955"/>
              <a:gd name="connsiteY36" fmla="*/ 1123406 h 1384663"/>
              <a:gd name="connsiteX37" fmla="*/ 1772679 w 5758955"/>
              <a:gd name="connsiteY37" fmla="*/ 1149532 h 1384663"/>
              <a:gd name="connsiteX38" fmla="*/ 1720428 w 5758955"/>
              <a:gd name="connsiteY38" fmla="*/ 1162594 h 1384663"/>
              <a:gd name="connsiteX39" fmla="*/ 2269068 w 5758955"/>
              <a:gd name="connsiteY39" fmla="*/ 1175657 h 1384663"/>
              <a:gd name="connsiteX40" fmla="*/ 2203753 w 5758955"/>
              <a:gd name="connsiteY40" fmla="*/ 1214846 h 1384663"/>
              <a:gd name="connsiteX41" fmla="*/ 2073125 w 5758955"/>
              <a:gd name="connsiteY41" fmla="*/ 1254034 h 1384663"/>
              <a:gd name="connsiteX42" fmla="*/ 2112313 w 5758955"/>
              <a:gd name="connsiteY42" fmla="*/ 1267097 h 1384663"/>
              <a:gd name="connsiteX43" fmla="*/ 2595639 w 5758955"/>
              <a:gd name="connsiteY43" fmla="*/ 1319349 h 1384663"/>
              <a:gd name="connsiteX44" fmla="*/ 2713205 w 5758955"/>
              <a:gd name="connsiteY44" fmla="*/ 1345474 h 1384663"/>
              <a:gd name="connsiteX45" fmla="*/ 2830770 w 5758955"/>
              <a:gd name="connsiteY45" fmla="*/ 1384663 h 1384663"/>
              <a:gd name="connsiteX46" fmla="*/ 3823548 w 5758955"/>
              <a:gd name="connsiteY46" fmla="*/ 1345474 h 1384663"/>
              <a:gd name="connsiteX47" fmla="*/ 3405536 w 5758955"/>
              <a:gd name="connsiteY47" fmla="*/ 1306286 h 1384663"/>
              <a:gd name="connsiteX48" fmla="*/ 3366348 w 5758955"/>
              <a:gd name="connsiteY48" fmla="*/ 1280160 h 1384663"/>
              <a:gd name="connsiteX49" fmla="*/ 3483913 w 5758955"/>
              <a:gd name="connsiteY49" fmla="*/ 1267097 h 1384663"/>
              <a:gd name="connsiteX50" fmla="*/ 3758233 w 5758955"/>
              <a:gd name="connsiteY50" fmla="*/ 1214846 h 1384663"/>
              <a:gd name="connsiteX51" fmla="*/ 4542005 w 5758955"/>
              <a:gd name="connsiteY51" fmla="*/ 1136469 h 1384663"/>
              <a:gd name="connsiteX52" fmla="*/ 4006428 w 5758955"/>
              <a:gd name="connsiteY52" fmla="*/ 1084217 h 1384663"/>
              <a:gd name="connsiteX53" fmla="*/ 4097868 w 5758955"/>
              <a:gd name="connsiteY53" fmla="*/ 1058092 h 1384663"/>
              <a:gd name="connsiteX54" fmla="*/ 4176245 w 5758955"/>
              <a:gd name="connsiteY54" fmla="*/ 1031966 h 1384663"/>
              <a:gd name="connsiteX55" fmla="*/ 4664852 w 5758955"/>
              <a:gd name="connsiteY55" fmla="*/ 948486 h 1384663"/>
              <a:gd name="connsiteX56" fmla="*/ 3784359 w 5758955"/>
              <a:gd name="connsiteY56" fmla="*/ 992777 h 1384663"/>
              <a:gd name="connsiteX57" fmla="*/ 3745170 w 5758955"/>
              <a:gd name="connsiteY57" fmla="*/ 966652 h 1384663"/>
              <a:gd name="connsiteX58" fmla="*/ 3692919 w 5758955"/>
              <a:gd name="connsiteY58" fmla="*/ 940526 h 1384663"/>
              <a:gd name="connsiteX59" fmla="*/ 3823548 w 5758955"/>
              <a:gd name="connsiteY59" fmla="*/ 862149 h 1384663"/>
              <a:gd name="connsiteX60" fmla="*/ 4375718 w 5758955"/>
              <a:gd name="connsiteY60" fmla="*/ 829709 h 1384663"/>
              <a:gd name="connsiteX61" fmla="*/ 4346062 w 5758955"/>
              <a:gd name="connsiteY61" fmla="*/ 731520 h 1384663"/>
              <a:gd name="connsiteX62" fmla="*/ 4032553 w 5758955"/>
              <a:gd name="connsiteY62" fmla="*/ 679269 h 1384663"/>
              <a:gd name="connsiteX63" fmla="*/ 4835885 w 5758955"/>
              <a:gd name="connsiteY63" fmla="*/ 673640 h 1384663"/>
              <a:gd name="connsiteX64" fmla="*/ 4711822 w 5758955"/>
              <a:gd name="connsiteY64" fmla="*/ 613954 h 1384663"/>
              <a:gd name="connsiteX65" fmla="*/ 4777136 w 5758955"/>
              <a:gd name="connsiteY65" fmla="*/ 600892 h 1384663"/>
              <a:gd name="connsiteX66" fmla="*/ 4960016 w 5758955"/>
              <a:gd name="connsiteY66" fmla="*/ 574766 h 1384663"/>
              <a:gd name="connsiteX67" fmla="*/ 5337032 w 5758955"/>
              <a:gd name="connsiteY67" fmla="*/ 529002 h 1384663"/>
              <a:gd name="connsiteX68" fmla="*/ 4939678 w 5758955"/>
              <a:gd name="connsiteY68" fmla="*/ 543703 h 1384663"/>
              <a:gd name="connsiteX69" fmla="*/ 4202370 w 5758955"/>
              <a:gd name="connsiteY69" fmla="*/ 522514 h 1384663"/>
              <a:gd name="connsiteX70" fmla="*/ 4163182 w 5758955"/>
              <a:gd name="connsiteY70" fmla="*/ 509452 h 1384663"/>
              <a:gd name="connsiteX71" fmla="*/ 4202370 w 5758955"/>
              <a:gd name="connsiteY71" fmla="*/ 483326 h 1384663"/>
              <a:gd name="connsiteX72" fmla="*/ 4032553 w 5758955"/>
              <a:gd name="connsiteY72" fmla="*/ 483326 h 1384663"/>
              <a:gd name="connsiteX73" fmla="*/ 5221273 w 5758955"/>
              <a:gd name="connsiteY73" fmla="*/ 444137 h 1384663"/>
              <a:gd name="connsiteX74" fmla="*/ 4751011 w 5758955"/>
              <a:gd name="connsiteY74" fmla="*/ 404949 h 1384663"/>
              <a:gd name="connsiteX75" fmla="*/ 5456405 w 5758955"/>
              <a:gd name="connsiteY75" fmla="*/ 391886 h 1384663"/>
              <a:gd name="connsiteX76" fmla="*/ 5495593 w 5758955"/>
              <a:gd name="connsiteY76" fmla="*/ 378823 h 1384663"/>
              <a:gd name="connsiteX77" fmla="*/ 5243796 w 5758955"/>
              <a:gd name="connsiteY77" fmla="*/ 362226 h 1384663"/>
              <a:gd name="connsiteX78" fmla="*/ 5587033 w 5758955"/>
              <a:gd name="connsiteY78" fmla="*/ 313509 h 1384663"/>
              <a:gd name="connsiteX79" fmla="*/ 5626222 w 5758955"/>
              <a:gd name="connsiteY79" fmla="*/ 300446 h 1384663"/>
              <a:gd name="connsiteX80" fmla="*/ 3849673 w 5758955"/>
              <a:gd name="connsiteY80" fmla="*/ 352697 h 1384663"/>
              <a:gd name="connsiteX81" fmla="*/ 4420546 w 5758955"/>
              <a:gd name="connsiteY81" fmla="*/ 275993 h 1384663"/>
              <a:gd name="connsiteX82" fmla="*/ 4280748 w 5758955"/>
              <a:gd name="connsiteY82" fmla="*/ 195943 h 1384663"/>
              <a:gd name="connsiteX83" fmla="*/ 3705982 w 5758955"/>
              <a:gd name="connsiteY83" fmla="*/ 182880 h 1384663"/>
              <a:gd name="connsiteX84" fmla="*/ 3601479 w 5758955"/>
              <a:gd name="connsiteY84" fmla="*/ 169817 h 1384663"/>
              <a:gd name="connsiteX85" fmla="*/ 3562290 w 5758955"/>
              <a:gd name="connsiteY85" fmla="*/ 143692 h 1384663"/>
              <a:gd name="connsiteX86" fmla="*/ 3483913 w 5758955"/>
              <a:gd name="connsiteY86" fmla="*/ 130629 h 1384663"/>
              <a:gd name="connsiteX87" fmla="*/ 3314096 w 5758955"/>
              <a:gd name="connsiteY87" fmla="*/ 65314 h 1384663"/>
              <a:gd name="connsiteX88" fmla="*/ 3196530 w 5758955"/>
              <a:gd name="connsiteY88" fmla="*/ 52252 h 1384663"/>
              <a:gd name="connsiteX89" fmla="*/ 3118499 w 5758955"/>
              <a:gd name="connsiteY89" fmla="*/ 65309 h 1384663"/>
              <a:gd name="connsiteX90" fmla="*/ 3039776 w 5758955"/>
              <a:gd name="connsiteY90" fmla="*/ 26126 h 1384663"/>
              <a:gd name="connsiteX91" fmla="*/ 3026713 w 5758955"/>
              <a:gd name="connsiteY91" fmla="*/ 91440 h 1384663"/>
              <a:gd name="connsiteX92" fmla="*/ 2799240 w 5758955"/>
              <a:gd name="connsiteY92" fmla="*/ 133567 h 1384663"/>
              <a:gd name="connsiteX93" fmla="*/ 2741900 w 5758955"/>
              <a:gd name="connsiteY93" fmla="*/ 161150 h 1384663"/>
              <a:gd name="connsiteX94" fmla="*/ 2621765 w 5758955"/>
              <a:gd name="connsiteY94" fmla="*/ 195943 h 1384663"/>
              <a:gd name="connsiteX95" fmla="*/ 2582576 w 5758955"/>
              <a:gd name="connsiteY95" fmla="*/ 222069 h 1384663"/>
              <a:gd name="connsiteX96" fmla="*/ 2478073 w 5758955"/>
              <a:gd name="connsiteY96" fmla="*/ 326572 h 1384663"/>
              <a:gd name="connsiteX97" fmla="*/ 2461733 w 5758955"/>
              <a:gd name="connsiteY97" fmla="*/ 360775 h 1384663"/>
              <a:gd name="connsiteX98" fmla="*/ 2412759 w 5758955"/>
              <a:gd name="connsiteY98" fmla="*/ 444137 h 1384663"/>
              <a:gd name="connsiteX99" fmla="*/ 2385523 w 5758955"/>
              <a:gd name="connsiteY99" fmla="*/ 530636 h 1384663"/>
              <a:gd name="connsiteX100" fmla="*/ 2373570 w 5758955"/>
              <a:gd name="connsiteY100" fmla="*/ 587829 h 1384663"/>
              <a:gd name="connsiteX101" fmla="*/ 2360508 w 5758955"/>
              <a:gd name="connsiteY101" fmla="*/ 640080 h 1384663"/>
              <a:gd name="connsiteX102" fmla="*/ 2888006 w 5758955"/>
              <a:gd name="connsiteY102" fmla="*/ 765616 h 1384663"/>
              <a:gd name="connsiteX103" fmla="*/ 2530572 w 5758955"/>
              <a:gd name="connsiteY103" fmla="*/ 966599 h 1384663"/>
              <a:gd name="connsiteX104" fmla="*/ 2687353 w 5758955"/>
              <a:gd name="connsiteY104" fmla="*/ 1018848 h 1384663"/>
              <a:gd name="connsiteX105" fmla="*/ 2438885 w 5758955"/>
              <a:gd name="connsiteY105" fmla="*/ 1058092 h 1384663"/>
              <a:gd name="connsiteX106" fmla="*/ 2487863 w 5758955"/>
              <a:gd name="connsiteY106" fmla="*/ 1104101 h 1384663"/>
              <a:gd name="connsiteX107" fmla="*/ 2543388 w 5758955"/>
              <a:gd name="connsiteY107" fmla="*/ 1162594 h 1384663"/>
              <a:gd name="connsiteX108" fmla="*/ 2647890 w 5758955"/>
              <a:gd name="connsiteY108" fmla="*/ 1240972 h 1384663"/>
              <a:gd name="connsiteX109" fmla="*/ 2745529 w 5758955"/>
              <a:gd name="connsiteY109" fmla="*/ 1285577 h 1384663"/>
              <a:gd name="connsiteX110" fmla="*/ 2841018 w 5758955"/>
              <a:gd name="connsiteY110" fmla="*/ 1310607 h 1384663"/>
              <a:gd name="connsiteX111" fmla="*/ 2949909 w 5758955"/>
              <a:gd name="connsiteY111" fmla="*/ 1320046 h 1384663"/>
              <a:gd name="connsiteX112" fmla="*/ 3036582 w 5758955"/>
              <a:gd name="connsiteY112" fmla="*/ 1331308 h 1384663"/>
              <a:gd name="connsiteX113" fmla="*/ 3183468 w 5758955"/>
              <a:gd name="connsiteY113" fmla="*/ 1319349 h 1384663"/>
              <a:gd name="connsiteX114" fmla="*/ 3264821 w 5758955"/>
              <a:gd name="connsiteY114" fmla="*/ 1287574 h 1384663"/>
              <a:gd name="connsiteX115" fmla="*/ 3323280 w 5758955"/>
              <a:gd name="connsiteY115" fmla="*/ 1257992 h 1384663"/>
              <a:gd name="connsiteX116" fmla="*/ 3384581 w 5758955"/>
              <a:gd name="connsiteY116" fmla="*/ 1225871 h 1384663"/>
              <a:gd name="connsiteX117" fmla="*/ 3431662 w 5758955"/>
              <a:gd name="connsiteY117" fmla="*/ 1201783 h 1384663"/>
              <a:gd name="connsiteX118" fmla="*/ 3457788 w 5758955"/>
              <a:gd name="connsiteY118" fmla="*/ 1162594 h 1384663"/>
              <a:gd name="connsiteX119" fmla="*/ 3482567 w 5758955"/>
              <a:gd name="connsiteY119" fmla="*/ 1153280 h 1384663"/>
              <a:gd name="connsiteX120" fmla="*/ 3522486 w 5758955"/>
              <a:gd name="connsiteY120" fmla="*/ 1106097 h 1384663"/>
              <a:gd name="connsiteX121" fmla="*/ 3536165 w 5758955"/>
              <a:gd name="connsiteY121" fmla="*/ 1084217 h 1384663"/>
              <a:gd name="connsiteX122" fmla="*/ 3573806 w 5758955"/>
              <a:gd name="connsiteY122" fmla="*/ 1033785 h 1384663"/>
              <a:gd name="connsiteX123" fmla="*/ 3602327 w 5758955"/>
              <a:gd name="connsiteY123" fmla="*/ 1018988 h 1384663"/>
              <a:gd name="connsiteX124" fmla="*/ 3591107 w 5758955"/>
              <a:gd name="connsiteY124" fmla="*/ 1014089 h 1384663"/>
              <a:gd name="connsiteX125" fmla="*/ 3616843 w 5758955"/>
              <a:gd name="connsiteY125" fmla="*/ 939139 h 1384663"/>
              <a:gd name="connsiteX126" fmla="*/ 3614542 w 5758955"/>
              <a:gd name="connsiteY126" fmla="*/ 914400 h 1384663"/>
              <a:gd name="connsiteX127" fmla="*/ 3379800 w 5758955"/>
              <a:gd name="connsiteY127" fmla="*/ 862102 h 1384663"/>
              <a:gd name="connsiteX128" fmla="*/ 3518188 w 5758955"/>
              <a:gd name="connsiteY128" fmla="*/ 641663 h 1384663"/>
              <a:gd name="connsiteX129" fmla="*/ 2865953 w 5758955"/>
              <a:gd name="connsiteY129" fmla="*/ 560330 h 1384663"/>
              <a:gd name="connsiteX130" fmla="*/ 3653730 w 5758955"/>
              <a:gd name="connsiteY130" fmla="*/ 496389 h 1384663"/>
              <a:gd name="connsiteX131" fmla="*/ 3614542 w 5758955"/>
              <a:gd name="connsiteY131" fmla="*/ 457200 h 1384663"/>
              <a:gd name="connsiteX132" fmla="*/ 3479332 w 5758955"/>
              <a:gd name="connsiteY132" fmla="*/ 316494 h 1384663"/>
              <a:gd name="connsiteX133" fmla="*/ 3431662 w 5758955"/>
              <a:gd name="connsiteY133" fmla="*/ 261257 h 1384663"/>
              <a:gd name="connsiteX134" fmla="*/ 3392473 w 5758955"/>
              <a:gd name="connsiteY134" fmla="*/ 248194 h 1384663"/>
              <a:gd name="connsiteX135" fmla="*/ 3355548 w 5758955"/>
              <a:gd name="connsiteY135" fmla="*/ 224123 h 1384663"/>
              <a:gd name="connsiteX136" fmla="*/ 3301033 w 5758955"/>
              <a:gd name="connsiteY136" fmla="*/ 195943 h 1384663"/>
              <a:gd name="connsiteX137" fmla="*/ 3250698 w 5758955"/>
              <a:gd name="connsiteY137" fmla="*/ 175669 h 1384663"/>
              <a:gd name="connsiteX138" fmla="*/ 3196530 w 5758955"/>
              <a:gd name="connsiteY138" fmla="*/ 156754 h 1384663"/>
              <a:gd name="connsiteX139" fmla="*/ 2945461 w 5758955"/>
              <a:gd name="connsiteY139" fmla="*/ 129755 h 1384663"/>
              <a:gd name="connsiteX140" fmla="*/ 2935273 w 5758955"/>
              <a:gd name="connsiteY140" fmla="*/ 14369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864119 w 5758955"/>
              <a:gd name="connsiteY20" fmla="*/ 483326 h 1384663"/>
              <a:gd name="connsiteX21" fmla="*/ 1994748 w 5758955"/>
              <a:gd name="connsiteY21" fmla="*/ 548640 h 1384663"/>
              <a:gd name="connsiteX22" fmla="*/ 1210976 w 5758955"/>
              <a:gd name="connsiteY22" fmla="*/ 613955 h 1384663"/>
              <a:gd name="connsiteX23" fmla="*/ 2177628 w 5758955"/>
              <a:gd name="connsiteY23" fmla="*/ 666206 h 1384663"/>
              <a:gd name="connsiteX24" fmla="*/ 2282130 w 5758955"/>
              <a:gd name="connsiteY24" fmla="*/ 731520 h 1384663"/>
              <a:gd name="connsiteX25" fmla="*/ 2164565 w 5758955"/>
              <a:gd name="connsiteY25" fmla="*/ 783772 h 1384663"/>
              <a:gd name="connsiteX26" fmla="*/ 631 w 5758955"/>
              <a:gd name="connsiteY26" fmla="*/ 791740 h 1384663"/>
              <a:gd name="connsiteX27" fmla="*/ 1916370 w 5758955"/>
              <a:gd name="connsiteY27" fmla="*/ 849086 h 1384663"/>
              <a:gd name="connsiteX28" fmla="*/ 1733490 w 5758955"/>
              <a:gd name="connsiteY28" fmla="*/ 901337 h 1384663"/>
              <a:gd name="connsiteX29" fmla="*/ 1054222 w 5758955"/>
              <a:gd name="connsiteY29" fmla="*/ 953589 h 1384663"/>
              <a:gd name="connsiteX30" fmla="*/ 1602862 w 5758955"/>
              <a:gd name="connsiteY30" fmla="*/ 979714 h 1384663"/>
              <a:gd name="connsiteX31" fmla="*/ 1511422 w 5758955"/>
              <a:gd name="connsiteY31" fmla="*/ 1018903 h 1384663"/>
              <a:gd name="connsiteX32" fmla="*/ 1419982 w 5758955"/>
              <a:gd name="connsiteY32" fmla="*/ 1045029 h 1384663"/>
              <a:gd name="connsiteX33" fmla="*/ 1380793 w 5758955"/>
              <a:gd name="connsiteY33" fmla="*/ 1058092 h 1384663"/>
              <a:gd name="connsiteX34" fmla="*/ 1328542 w 5758955"/>
              <a:gd name="connsiteY34" fmla="*/ 1071154 h 1384663"/>
              <a:gd name="connsiteX35" fmla="*/ 2020873 w 5758955"/>
              <a:gd name="connsiteY35" fmla="*/ 1110343 h 1384663"/>
              <a:gd name="connsiteX36" fmla="*/ 1824930 w 5758955"/>
              <a:gd name="connsiteY36" fmla="*/ 1123406 h 1384663"/>
              <a:gd name="connsiteX37" fmla="*/ 1772679 w 5758955"/>
              <a:gd name="connsiteY37" fmla="*/ 1149532 h 1384663"/>
              <a:gd name="connsiteX38" fmla="*/ 1720428 w 5758955"/>
              <a:gd name="connsiteY38" fmla="*/ 1162594 h 1384663"/>
              <a:gd name="connsiteX39" fmla="*/ 2269068 w 5758955"/>
              <a:gd name="connsiteY39" fmla="*/ 1175657 h 1384663"/>
              <a:gd name="connsiteX40" fmla="*/ 2203753 w 5758955"/>
              <a:gd name="connsiteY40" fmla="*/ 1214846 h 1384663"/>
              <a:gd name="connsiteX41" fmla="*/ 2073125 w 5758955"/>
              <a:gd name="connsiteY41" fmla="*/ 1254034 h 1384663"/>
              <a:gd name="connsiteX42" fmla="*/ 2112313 w 5758955"/>
              <a:gd name="connsiteY42" fmla="*/ 1267097 h 1384663"/>
              <a:gd name="connsiteX43" fmla="*/ 2595639 w 5758955"/>
              <a:gd name="connsiteY43" fmla="*/ 1319349 h 1384663"/>
              <a:gd name="connsiteX44" fmla="*/ 2713205 w 5758955"/>
              <a:gd name="connsiteY44" fmla="*/ 1345474 h 1384663"/>
              <a:gd name="connsiteX45" fmla="*/ 2830770 w 5758955"/>
              <a:gd name="connsiteY45" fmla="*/ 1384663 h 1384663"/>
              <a:gd name="connsiteX46" fmla="*/ 3823548 w 5758955"/>
              <a:gd name="connsiteY46" fmla="*/ 1345474 h 1384663"/>
              <a:gd name="connsiteX47" fmla="*/ 3405536 w 5758955"/>
              <a:gd name="connsiteY47" fmla="*/ 1306286 h 1384663"/>
              <a:gd name="connsiteX48" fmla="*/ 3366348 w 5758955"/>
              <a:gd name="connsiteY48" fmla="*/ 1280160 h 1384663"/>
              <a:gd name="connsiteX49" fmla="*/ 3483913 w 5758955"/>
              <a:gd name="connsiteY49" fmla="*/ 1267097 h 1384663"/>
              <a:gd name="connsiteX50" fmla="*/ 3758233 w 5758955"/>
              <a:gd name="connsiteY50" fmla="*/ 1214846 h 1384663"/>
              <a:gd name="connsiteX51" fmla="*/ 4542005 w 5758955"/>
              <a:gd name="connsiteY51" fmla="*/ 1136469 h 1384663"/>
              <a:gd name="connsiteX52" fmla="*/ 4006428 w 5758955"/>
              <a:gd name="connsiteY52" fmla="*/ 1084217 h 1384663"/>
              <a:gd name="connsiteX53" fmla="*/ 4097868 w 5758955"/>
              <a:gd name="connsiteY53" fmla="*/ 1058092 h 1384663"/>
              <a:gd name="connsiteX54" fmla="*/ 4176245 w 5758955"/>
              <a:gd name="connsiteY54" fmla="*/ 1031966 h 1384663"/>
              <a:gd name="connsiteX55" fmla="*/ 4664852 w 5758955"/>
              <a:gd name="connsiteY55" fmla="*/ 948486 h 1384663"/>
              <a:gd name="connsiteX56" fmla="*/ 3784359 w 5758955"/>
              <a:gd name="connsiteY56" fmla="*/ 992777 h 1384663"/>
              <a:gd name="connsiteX57" fmla="*/ 3745170 w 5758955"/>
              <a:gd name="connsiteY57" fmla="*/ 966652 h 1384663"/>
              <a:gd name="connsiteX58" fmla="*/ 3692919 w 5758955"/>
              <a:gd name="connsiteY58" fmla="*/ 940526 h 1384663"/>
              <a:gd name="connsiteX59" fmla="*/ 3823548 w 5758955"/>
              <a:gd name="connsiteY59" fmla="*/ 862149 h 1384663"/>
              <a:gd name="connsiteX60" fmla="*/ 4375718 w 5758955"/>
              <a:gd name="connsiteY60" fmla="*/ 829709 h 1384663"/>
              <a:gd name="connsiteX61" fmla="*/ 4346062 w 5758955"/>
              <a:gd name="connsiteY61" fmla="*/ 731520 h 1384663"/>
              <a:gd name="connsiteX62" fmla="*/ 4032553 w 5758955"/>
              <a:gd name="connsiteY62" fmla="*/ 679269 h 1384663"/>
              <a:gd name="connsiteX63" fmla="*/ 4835885 w 5758955"/>
              <a:gd name="connsiteY63" fmla="*/ 673640 h 1384663"/>
              <a:gd name="connsiteX64" fmla="*/ 4711822 w 5758955"/>
              <a:gd name="connsiteY64" fmla="*/ 613954 h 1384663"/>
              <a:gd name="connsiteX65" fmla="*/ 4777136 w 5758955"/>
              <a:gd name="connsiteY65" fmla="*/ 600892 h 1384663"/>
              <a:gd name="connsiteX66" fmla="*/ 4960016 w 5758955"/>
              <a:gd name="connsiteY66" fmla="*/ 574766 h 1384663"/>
              <a:gd name="connsiteX67" fmla="*/ 5337032 w 5758955"/>
              <a:gd name="connsiteY67" fmla="*/ 529002 h 1384663"/>
              <a:gd name="connsiteX68" fmla="*/ 4939678 w 5758955"/>
              <a:gd name="connsiteY68" fmla="*/ 543703 h 1384663"/>
              <a:gd name="connsiteX69" fmla="*/ 4202370 w 5758955"/>
              <a:gd name="connsiteY69" fmla="*/ 522514 h 1384663"/>
              <a:gd name="connsiteX70" fmla="*/ 4163182 w 5758955"/>
              <a:gd name="connsiteY70" fmla="*/ 509452 h 1384663"/>
              <a:gd name="connsiteX71" fmla="*/ 4202370 w 5758955"/>
              <a:gd name="connsiteY71" fmla="*/ 483326 h 1384663"/>
              <a:gd name="connsiteX72" fmla="*/ 4032553 w 5758955"/>
              <a:gd name="connsiteY72" fmla="*/ 483326 h 1384663"/>
              <a:gd name="connsiteX73" fmla="*/ 5221273 w 5758955"/>
              <a:gd name="connsiteY73" fmla="*/ 444137 h 1384663"/>
              <a:gd name="connsiteX74" fmla="*/ 4751011 w 5758955"/>
              <a:gd name="connsiteY74" fmla="*/ 404949 h 1384663"/>
              <a:gd name="connsiteX75" fmla="*/ 5456405 w 5758955"/>
              <a:gd name="connsiteY75" fmla="*/ 391886 h 1384663"/>
              <a:gd name="connsiteX76" fmla="*/ 5495593 w 5758955"/>
              <a:gd name="connsiteY76" fmla="*/ 378823 h 1384663"/>
              <a:gd name="connsiteX77" fmla="*/ 5243796 w 5758955"/>
              <a:gd name="connsiteY77" fmla="*/ 362226 h 1384663"/>
              <a:gd name="connsiteX78" fmla="*/ 5587033 w 5758955"/>
              <a:gd name="connsiteY78" fmla="*/ 313509 h 1384663"/>
              <a:gd name="connsiteX79" fmla="*/ 5626222 w 5758955"/>
              <a:gd name="connsiteY79" fmla="*/ 300446 h 1384663"/>
              <a:gd name="connsiteX80" fmla="*/ 3849673 w 5758955"/>
              <a:gd name="connsiteY80" fmla="*/ 352697 h 1384663"/>
              <a:gd name="connsiteX81" fmla="*/ 4420546 w 5758955"/>
              <a:gd name="connsiteY81" fmla="*/ 275993 h 1384663"/>
              <a:gd name="connsiteX82" fmla="*/ 4074110 w 5758955"/>
              <a:gd name="connsiteY82" fmla="*/ 245899 h 1384663"/>
              <a:gd name="connsiteX83" fmla="*/ 4280748 w 5758955"/>
              <a:gd name="connsiteY83" fmla="*/ 195943 h 1384663"/>
              <a:gd name="connsiteX84" fmla="*/ 3705982 w 5758955"/>
              <a:gd name="connsiteY84" fmla="*/ 182880 h 1384663"/>
              <a:gd name="connsiteX85" fmla="*/ 3601479 w 5758955"/>
              <a:gd name="connsiteY85" fmla="*/ 169817 h 1384663"/>
              <a:gd name="connsiteX86" fmla="*/ 3562290 w 5758955"/>
              <a:gd name="connsiteY86" fmla="*/ 143692 h 1384663"/>
              <a:gd name="connsiteX87" fmla="*/ 3483913 w 5758955"/>
              <a:gd name="connsiteY87" fmla="*/ 130629 h 1384663"/>
              <a:gd name="connsiteX88" fmla="*/ 3314096 w 5758955"/>
              <a:gd name="connsiteY88" fmla="*/ 65314 h 1384663"/>
              <a:gd name="connsiteX89" fmla="*/ 3196530 w 5758955"/>
              <a:gd name="connsiteY89" fmla="*/ 52252 h 1384663"/>
              <a:gd name="connsiteX90" fmla="*/ 3118499 w 5758955"/>
              <a:gd name="connsiteY90" fmla="*/ 65309 h 1384663"/>
              <a:gd name="connsiteX91" fmla="*/ 3039776 w 5758955"/>
              <a:gd name="connsiteY91" fmla="*/ 26126 h 1384663"/>
              <a:gd name="connsiteX92" fmla="*/ 3026713 w 5758955"/>
              <a:gd name="connsiteY92" fmla="*/ 91440 h 1384663"/>
              <a:gd name="connsiteX93" fmla="*/ 2799240 w 5758955"/>
              <a:gd name="connsiteY93" fmla="*/ 133567 h 1384663"/>
              <a:gd name="connsiteX94" fmla="*/ 2741900 w 5758955"/>
              <a:gd name="connsiteY94" fmla="*/ 161150 h 1384663"/>
              <a:gd name="connsiteX95" fmla="*/ 2621765 w 5758955"/>
              <a:gd name="connsiteY95" fmla="*/ 195943 h 1384663"/>
              <a:gd name="connsiteX96" fmla="*/ 2582576 w 5758955"/>
              <a:gd name="connsiteY96" fmla="*/ 222069 h 1384663"/>
              <a:gd name="connsiteX97" fmla="*/ 2478073 w 5758955"/>
              <a:gd name="connsiteY97" fmla="*/ 326572 h 1384663"/>
              <a:gd name="connsiteX98" fmla="*/ 2461733 w 5758955"/>
              <a:gd name="connsiteY98" fmla="*/ 360775 h 1384663"/>
              <a:gd name="connsiteX99" fmla="*/ 2412759 w 5758955"/>
              <a:gd name="connsiteY99" fmla="*/ 444137 h 1384663"/>
              <a:gd name="connsiteX100" fmla="*/ 2385523 w 5758955"/>
              <a:gd name="connsiteY100" fmla="*/ 530636 h 1384663"/>
              <a:gd name="connsiteX101" fmla="*/ 2373570 w 5758955"/>
              <a:gd name="connsiteY101" fmla="*/ 587829 h 1384663"/>
              <a:gd name="connsiteX102" fmla="*/ 2360508 w 5758955"/>
              <a:gd name="connsiteY102" fmla="*/ 640080 h 1384663"/>
              <a:gd name="connsiteX103" fmla="*/ 2888006 w 5758955"/>
              <a:gd name="connsiteY103" fmla="*/ 765616 h 1384663"/>
              <a:gd name="connsiteX104" fmla="*/ 2530572 w 5758955"/>
              <a:gd name="connsiteY104" fmla="*/ 966599 h 1384663"/>
              <a:gd name="connsiteX105" fmla="*/ 2687353 w 5758955"/>
              <a:gd name="connsiteY105" fmla="*/ 1018848 h 1384663"/>
              <a:gd name="connsiteX106" fmla="*/ 2438885 w 5758955"/>
              <a:gd name="connsiteY106" fmla="*/ 1058092 h 1384663"/>
              <a:gd name="connsiteX107" fmla="*/ 2487863 w 5758955"/>
              <a:gd name="connsiteY107" fmla="*/ 1104101 h 1384663"/>
              <a:gd name="connsiteX108" fmla="*/ 2543388 w 5758955"/>
              <a:gd name="connsiteY108" fmla="*/ 1162594 h 1384663"/>
              <a:gd name="connsiteX109" fmla="*/ 2647890 w 5758955"/>
              <a:gd name="connsiteY109" fmla="*/ 1240972 h 1384663"/>
              <a:gd name="connsiteX110" fmla="*/ 2745529 w 5758955"/>
              <a:gd name="connsiteY110" fmla="*/ 1285577 h 1384663"/>
              <a:gd name="connsiteX111" fmla="*/ 2841018 w 5758955"/>
              <a:gd name="connsiteY111" fmla="*/ 1310607 h 1384663"/>
              <a:gd name="connsiteX112" fmla="*/ 2949909 w 5758955"/>
              <a:gd name="connsiteY112" fmla="*/ 1320046 h 1384663"/>
              <a:gd name="connsiteX113" fmla="*/ 3036582 w 5758955"/>
              <a:gd name="connsiteY113" fmla="*/ 1331308 h 1384663"/>
              <a:gd name="connsiteX114" fmla="*/ 3183468 w 5758955"/>
              <a:gd name="connsiteY114" fmla="*/ 1319349 h 1384663"/>
              <a:gd name="connsiteX115" fmla="*/ 3264821 w 5758955"/>
              <a:gd name="connsiteY115" fmla="*/ 1287574 h 1384663"/>
              <a:gd name="connsiteX116" fmla="*/ 3323280 w 5758955"/>
              <a:gd name="connsiteY116" fmla="*/ 1257992 h 1384663"/>
              <a:gd name="connsiteX117" fmla="*/ 3384581 w 5758955"/>
              <a:gd name="connsiteY117" fmla="*/ 1225871 h 1384663"/>
              <a:gd name="connsiteX118" fmla="*/ 3431662 w 5758955"/>
              <a:gd name="connsiteY118" fmla="*/ 1201783 h 1384663"/>
              <a:gd name="connsiteX119" fmla="*/ 3457788 w 5758955"/>
              <a:gd name="connsiteY119" fmla="*/ 1162594 h 1384663"/>
              <a:gd name="connsiteX120" fmla="*/ 3482567 w 5758955"/>
              <a:gd name="connsiteY120" fmla="*/ 1153280 h 1384663"/>
              <a:gd name="connsiteX121" fmla="*/ 3522486 w 5758955"/>
              <a:gd name="connsiteY121" fmla="*/ 1106097 h 1384663"/>
              <a:gd name="connsiteX122" fmla="*/ 3536165 w 5758955"/>
              <a:gd name="connsiteY122" fmla="*/ 1084217 h 1384663"/>
              <a:gd name="connsiteX123" fmla="*/ 3573806 w 5758955"/>
              <a:gd name="connsiteY123" fmla="*/ 1033785 h 1384663"/>
              <a:gd name="connsiteX124" fmla="*/ 3602327 w 5758955"/>
              <a:gd name="connsiteY124" fmla="*/ 1018988 h 1384663"/>
              <a:gd name="connsiteX125" fmla="*/ 3591107 w 5758955"/>
              <a:gd name="connsiteY125" fmla="*/ 1014089 h 1384663"/>
              <a:gd name="connsiteX126" fmla="*/ 3616843 w 5758955"/>
              <a:gd name="connsiteY126" fmla="*/ 939139 h 1384663"/>
              <a:gd name="connsiteX127" fmla="*/ 3614542 w 5758955"/>
              <a:gd name="connsiteY127" fmla="*/ 914400 h 1384663"/>
              <a:gd name="connsiteX128" fmla="*/ 3379800 w 5758955"/>
              <a:gd name="connsiteY128" fmla="*/ 862102 h 1384663"/>
              <a:gd name="connsiteX129" fmla="*/ 3518188 w 5758955"/>
              <a:gd name="connsiteY129" fmla="*/ 641663 h 1384663"/>
              <a:gd name="connsiteX130" fmla="*/ 2865953 w 5758955"/>
              <a:gd name="connsiteY130" fmla="*/ 560330 h 1384663"/>
              <a:gd name="connsiteX131" fmla="*/ 3653730 w 5758955"/>
              <a:gd name="connsiteY131" fmla="*/ 496389 h 1384663"/>
              <a:gd name="connsiteX132" fmla="*/ 3614542 w 5758955"/>
              <a:gd name="connsiteY132" fmla="*/ 457200 h 1384663"/>
              <a:gd name="connsiteX133" fmla="*/ 3479332 w 5758955"/>
              <a:gd name="connsiteY133" fmla="*/ 316494 h 1384663"/>
              <a:gd name="connsiteX134" fmla="*/ 3431662 w 5758955"/>
              <a:gd name="connsiteY134" fmla="*/ 261257 h 1384663"/>
              <a:gd name="connsiteX135" fmla="*/ 3392473 w 5758955"/>
              <a:gd name="connsiteY135" fmla="*/ 248194 h 1384663"/>
              <a:gd name="connsiteX136" fmla="*/ 3355548 w 5758955"/>
              <a:gd name="connsiteY136" fmla="*/ 224123 h 1384663"/>
              <a:gd name="connsiteX137" fmla="*/ 3301033 w 5758955"/>
              <a:gd name="connsiteY137" fmla="*/ 195943 h 1384663"/>
              <a:gd name="connsiteX138" fmla="*/ 3250698 w 5758955"/>
              <a:gd name="connsiteY138" fmla="*/ 175669 h 1384663"/>
              <a:gd name="connsiteX139" fmla="*/ 3196530 w 5758955"/>
              <a:gd name="connsiteY139" fmla="*/ 156754 h 1384663"/>
              <a:gd name="connsiteX140" fmla="*/ 2945461 w 5758955"/>
              <a:gd name="connsiteY140" fmla="*/ 129755 h 1384663"/>
              <a:gd name="connsiteX141" fmla="*/ 2935273 w 5758955"/>
              <a:gd name="connsiteY141" fmla="*/ 14369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864119 w 5758955"/>
              <a:gd name="connsiteY20" fmla="*/ 483326 h 1384663"/>
              <a:gd name="connsiteX21" fmla="*/ 1994748 w 5758955"/>
              <a:gd name="connsiteY21" fmla="*/ 548640 h 1384663"/>
              <a:gd name="connsiteX22" fmla="*/ 1210976 w 5758955"/>
              <a:gd name="connsiteY22" fmla="*/ 613955 h 1384663"/>
              <a:gd name="connsiteX23" fmla="*/ 2177628 w 5758955"/>
              <a:gd name="connsiteY23" fmla="*/ 666206 h 1384663"/>
              <a:gd name="connsiteX24" fmla="*/ 2282130 w 5758955"/>
              <a:gd name="connsiteY24" fmla="*/ 731520 h 1384663"/>
              <a:gd name="connsiteX25" fmla="*/ 2164565 w 5758955"/>
              <a:gd name="connsiteY25" fmla="*/ 783772 h 1384663"/>
              <a:gd name="connsiteX26" fmla="*/ 631 w 5758955"/>
              <a:gd name="connsiteY26" fmla="*/ 791740 h 1384663"/>
              <a:gd name="connsiteX27" fmla="*/ 1916370 w 5758955"/>
              <a:gd name="connsiteY27" fmla="*/ 849086 h 1384663"/>
              <a:gd name="connsiteX28" fmla="*/ 1733490 w 5758955"/>
              <a:gd name="connsiteY28" fmla="*/ 901337 h 1384663"/>
              <a:gd name="connsiteX29" fmla="*/ 1054222 w 5758955"/>
              <a:gd name="connsiteY29" fmla="*/ 953589 h 1384663"/>
              <a:gd name="connsiteX30" fmla="*/ 1602862 w 5758955"/>
              <a:gd name="connsiteY30" fmla="*/ 979714 h 1384663"/>
              <a:gd name="connsiteX31" fmla="*/ 1511422 w 5758955"/>
              <a:gd name="connsiteY31" fmla="*/ 1018903 h 1384663"/>
              <a:gd name="connsiteX32" fmla="*/ 1419982 w 5758955"/>
              <a:gd name="connsiteY32" fmla="*/ 1045029 h 1384663"/>
              <a:gd name="connsiteX33" fmla="*/ 1380793 w 5758955"/>
              <a:gd name="connsiteY33" fmla="*/ 1058092 h 1384663"/>
              <a:gd name="connsiteX34" fmla="*/ 1328542 w 5758955"/>
              <a:gd name="connsiteY34" fmla="*/ 1071154 h 1384663"/>
              <a:gd name="connsiteX35" fmla="*/ 2020873 w 5758955"/>
              <a:gd name="connsiteY35" fmla="*/ 1110343 h 1384663"/>
              <a:gd name="connsiteX36" fmla="*/ 1824930 w 5758955"/>
              <a:gd name="connsiteY36" fmla="*/ 1123406 h 1384663"/>
              <a:gd name="connsiteX37" fmla="*/ 1772679 w 5758955"/>
              <a:gd name="connsiteY37" fmla="*/ 1149532 h 1384663"/>
              <a:gd name="connsiteX38" fmla="*/ 1720428 w 5758955"/>
              <a:gd name="connsiteY38" fmla="*/ 1162594 h 1384663"/>
              <a:gd name="connsiteX39" fmla="*/ 2269068 w 5758955"/>
              <a:gd name="connsiteY39" fmla="*/ 1175657 h 1384663"/>
              <a:gd name="connsiteX40" fmla="*/ 2203753 w 5758955"/>
              <a:gd name="connsiteY40" fmla="*/ 1214846 h 1384663"/>
              <a:gd name="connsiteX41" fmla="*/ 2073125 w 5758955"/>
              <a:gd name="connsiteY41" fmla="*/ 1254034 h 1384663"/>
              <a:gd name="connsiteX42" fmla="*/ 2112313 w 5758955"/>
              <a:gd name="connsiteY42" fmla="*/ 1267097 h 1384663"/>
              <a:gd name="connsiteX43" fmla="*/ 2595639 w 5758955"/>
              <a:gd name="connsiteY43" fmla="*/ 1319349 h 1384663"/>
              <a:gd name="connsiteX44" fmla="*/ 2713205 w 5758955"/>
              <a:gd name="connsiteY44" fmla="*/ 1345474 h 1384663"/>
              <a:gd name="connsiteX45" fmla="*/ 2830770 w 5758955"/>
              <a:gd name="connsiteY45" fmla="*/ 1384663 h 1384663"/>
              <a:gd name="connsiteX46" fmla="*/ 3823548 w 5758955"/>
              <a:gd name="connsiteY46" fmla="*/ 1345474 h 1384663"/>
              <a:gd name="connsiteX47" fmla="*/ 3405536 w 5758955"/>
              <a:gd name="connsiteY47" fmla="*/ 1306286 h 1384663"/>
              <a:gd name="connsiteX48" fmla="*/ 3366348 w 5758955"/>
              <a:gd name="connsiteY48" fmla="*/ 1280160 h 1384663"/>
              <a:gd name="connsiteX49" fmla="*/ 3483913 w 5758955"/>
              <a:gd name="connsiteY49" fmla="*/ 1267097 h 1384663"/>
              <a:gd name="connsiteX50" fmla="*/ 3758233 w 5758955"/>
              <a:gd name="connsiteY50" fmla="*/ 1214846 h 1384663"/>
              <a:gd name="connsiteX51" fmla="*/ 4542005 w 5758955"/>
              <a:gd name="connsiteY51" fmla="*/ 1136469 h 1384663"/>
              <a:gd name="connsiteX52" fmla="*/ 4006428 w 5758955"/>
              <a:gd name="connsiteY52" fmla="*/ 1084217 h 1384663"/>
              <a:gd name="connsiteX53" fmla="*/ 4097868 w 5758955"/>
              <a:gd name="connsiteY53" fmla="*/ 1058092 h 1384663"/>
              <a:gd name="connsiteX54" fmla="*/ 4176245 w 5758955"/>
              <a:gd name="connsiteY54" fmla="*/ 1031966 h 1384663"/>
              <a:gd name="connsiteX55" fmla="*/ 4664852 w 5758955"/>
              <a:gd name="connsiteY55" fmla="*/ 948486 h 1384663"/>
              <a:gd name="connsiteX56" fmla="*/ 3784359 w 5758955"/>
              <a:gd name="connsiteY56" fmla="*/ 992777 h 1384663"/>
              <a:gd name="connsiteX57" fmla="*/ 3745170 w 5758955"/>
              <a:gd name="connsiteY57" fmla="*/ 966652 h 1384663"/>
              <a:gd name="connsiteX58" fmla="*/ 3692919 w 5758955"/>
              <a:gd name="connsiteY58" fmla="*/ 940526 h 1384663"/>
              <a:gd name="connsiteX59" fmla="*/ 3823548 w 5758955"/>
              <a:gd name="connsiteY59" fmla="*/ 862149 h 1384663"/>
              <a:gd name="connsiteX60" fmla="*/ 4375718 w 5758955"/>
              <a:gd name="connsiteY60" fmla="*/ 829709 h 1384663"/>
              <a:gd name="connsiteX61" fmla="*/ 4636619 w 5758955"/>
              <a:gd name="connsiteY61" fmla="*/ 786698 h 1384663"/>
              <a:gd name="connsiteX62" fmla="*/ 4346062 w 5758955"/>
              <a:gd name="connsiteY62" fmla="*/ 731520 h 1384663"/>
              <a:gd name="connsiteX63" fmla="*/ 4032553 w 5758955"/>
              <a:gd name="connsiteY63" fmla="*/ 679269 h 1384663"/>
              <a:gd name="connsiteX64" fmla="*/ 4835885 w 5758955"/>
              <a:gd name="connsiteY64" fmla="*/ 673640 h 1384663"/>
              <a:gd name="connsiteX65" fmla="*/ 4711822 w 5758955"/>
              <a:gd name="connsiteY65" fmla="*/ 613954 h 1384663"/>
              <a:gd name="connsiteX66" fmla="*/ 4777136 w 5758955"/>
              <a:gd name="connsiteY66" fmla="*/ 600892 h 1384663"/>
              <a:gd name="connsiteX67" fmla="*/ 4960016 w 5758955"/>
              <a:gd name="connsiteY67" fmla="*/ 574766 h 1384663"/>
              <a:gd name="connsiteX68" fmla="*/ 5337032 w 5758955"/>
              <a:gd name="connsiteY68" fmla="*/ 529002 h 1384663"/>
              <a:gd name="connsiteX69" fmla="*/ 4939678 w 5758955"/>
              <a:gd name="connsiteY69" fmla="*/ 543703 h 1384663"/>
              <a:gd name="connsiteX70" fmla="*/ 4202370 w 5758955"/>
              <a:gd name="connsiteY70" fmla="*/ 522514 h 1384663"/>
              <a:gd name="connsiteX71" fmla="*/ 4163182 w 5758955"/>
              <a:gd name="connsiteY71" fmla="*/ 509452 h 1384663"/>
              <a:gd name="connsiteX72" fmla="*/ 4202370 w 5758955"/>
              <a:gd name="connsiteY72" fmla="*/ 483326 h 1384663"/>
              <a:gd name="connsiteX73" fmla="*/ 4032553 w 5758955"/>
              <a:gd name="connsiteY73" fmla="*/ 483326 h 1384663"/>
              <a:gd name="connsiteX74" fmla="*/ 5221273 w 5758955"/>
              <a:gd name="connsiteY74" fmla="*/ 444137 h 1384663"/>
              <a:gd name="connsiteX75" fmla="*/ 4751011 w 5758955"/>
              <a:gd name="connsiteY75" fmla="*/ 404949 h 1384663"/>
              <a:gd name="connsiteX76" fmla="*/ 5456405 w 5758955"/>
              <a:gd name="connsiteY76" fmla="*/ 391886 h 1384663"/>
              <a:gd name="connsiteX77" fmla="*/ 5495593 w 5758955"/>
              <a:gd name="connsiteY77" fmla="*/ 378823 h 1384663"/>
              <a:gd name="connsiteX78" fmla="*/ 5243796 w 5758955"/>
              <a:gd name="connsiteY78" fmla="*/ 362226 h 1384663"/>
              <a:gd name="connsiteX79" fmla="*/ 5587033 w 5758955"/>
              <a:gd name="connsiteY79" fmla="*/ 313509 h 1384663"/>
              <a:gd name="connsiteX80" fmla="*/ 5626222 w 5758955"/>
              <a:gd name="connsiteY80" fmla="*/ 300446 h 1384663"/>
              <a:gd name="connsiteX81" fmla="*/ 3849673 w 5758955"/>
              <a:gd name="connsiteY81" fmla="*/ 352697 h 1384663"/>
              <a:gd name="connsiteX82" fmla="*/ 4420546 w 5758955"/>
              <a:gd name="connsiteY82" fmla="*/ 275993 h 1384663"/>
              <a:gd name="connsiteX83" fmla="*/ 4074110 w 5758955"/>
              <a:gd name="connsiteY83" fmla="*/ 245899 h 1384663"/>
              <a:gd name="connsiteX84" fmla="*/ 4280748 w 5758955"/>
              <a:gd name="connsiteY84" fmla="*/ 195943 h 1384663"/>
              <a:gd name="connsiteX85" fmla="*/ 3705982 w 5758955"/>
              <a:gd name="connsiteY85" fmla="*/ 182880 h 1384663"/>
              <a:gd name="connsiteX86" fmla="*/ 3601479 w 5758955"/>
              <a:gd name="connsiteY86" fmla="*/ 169817 h 1384663"/>
              <a:gd name="connsiteX87" fmla="*/ 3562290 w 5758955"/>
              <a:gd name="connsiteY87" fmla="*/ 143692 h 1384663"/>
              <a:gd name="connsiteX88" fmla="*/ 3483913 w 5758955"/>
              <a:gd name="connsiteY88" fmla="*/ 130629 h 1384663"/>
              <a:gd name="connsiteX89" fmla="*/ 3314096 w 5758955"/>
              <a:gd name="connsiteY89" fmla="*/ 65314 h 1384663"/>
              <a:gd name="connsiteX90" fmla="*/ 3196530 w 5758955"/>
              <a:gd name="connsiteY90" fmla="*/ 52252 h 1384663"/>
              <a:gd name="connsiteX91" fmla="*/ 3118499 w 5758955"/>
              <a:gd name="connsiteY91" fmla="*/ 65309 h 1384663"/>
              <a:gd name="connsiteX92" fmla="*/ 3039776 w 5758955"/>
              <a:gd name="connsiteY92" fmla="*/ 26126 h 1384663"/>
              <a:gd name="connsiteX93" fmla="*/ 3026713 w 5758955"/>
              <a:gd name="connsiteY93" fmla="*/ 91440 h 1384663"/>
              <a:gd name="connsiteX94" fmla="*/ 2799240 w 5758955"/>
              <a:gd name="connsiteY94" fmla="*/ 133567 h 1384663"/>
              <a:gd name="connsiteX95" fmla="*/ 2741900 w 5758955"/>
              <a:gd name="connsiteY95" fmla="*/ 161150 h 1384663"/>
              <a:gd name="connsiteX96" fmla="*/ 2621765 w 5758955"/>
              <a:gd name="connsiteY96" fmla="*/ 195943 h 1384663"/>
              <a:gd name="connsiteX97" fmla="*/ 2582576 w 5758955"/>
              <a:gd name="connsiteY97" fmla="*/ 222069 h 1384663"/>
              <a:gd name="connsiteX98" fmla="*/ 2478073 w 5758955"/>
              <a:gd name="connsiteY98" fmla="*/ 326572 h 1384663"/>
              <a:gd name="connsiteX99" fmla="*/ 2461733 w 5758955"/>
              <a:gd name="connsiteY99" fmla="*/ 360775 h 1384663"/>
              <a:gd name="connsiteX100" fmla="*/ 2412759 w 5758955"/>
              <a:gd name="connsiteY100" fmla="*/ 444137 h 1384663"/>
              <a:gd name="connsiteX101" fmla="*/ 2385523 w 5758955"/>
              <a:gd name="connsiteY101" fmla="*/ 530636 h 1384663"/>
              <a:gd name="connsiteX102" fmla="*/ 2373570 w 5758955"/>
              <a:gd name="connsiteY102" fmla="*/ 587829 h 1384663"/>
              <a:gd name="connsiteX103" fmla="*/ 2360508 w 5758955"/>
              <a:gd name="connsiteY103" fmla="*/ 640080 h 1384663"/>
              <a:gd name="connsiteX104" fmla="*/ 2888006 w 5758955"/>
              <a:gd name="connsiteY104" fmla="*/ 765616 h 1384663"/>
              <a:gd name="connsiteX105" fmla="*/ 2530572 w 5758955"/>
              <a:gd name="connsiteY105" fmla="*/ 966599 h 1384663"/>
              <a:gd name="connsiteX106" fmla="*/ 2687353 w 5758955"/>
              <a:gd name="connsiteY106" fmla="*/ 1018848 h 1384663"/>
              <a:gd name="connsiteX107" fmla="*/ 2438885 w 5758955"/>
              <a:gd name="connsiteY107" fmla="*/ 1058092 h 1384663"/>
              <a:gd name="connsiteX108" fmla="*/ 2487863 w 5758955"/>
              <a:gd name="connsiteY108" fmla="*/ 1104101 h 1384663"/>
              <a:gd name="connsiteX109" fmla="*/ 2543388 w 5758955"/>
              <a:gd name="connsiteY109" fmla="*/ 1162594 h 1384663"/>
              <a:gd name="connsiteX110" fmla="*/ 2647890 w 5758955"/>
              <a:gd name="connsiteY110" fmla="*/ 1240972 h 1384663"/>
              <a:gd name="connsiteX111" fmla="*/ 2745529 w 5758955"/>
              <a:gd name="connsiteY111" fmla="*/ 1285577 h 1384663"/>
              <a:gd name="connsiteX112" fmla="*/ 2841018 w 5758955"/>
              <a:gd name="connsiteY112" fmla="*/ 1310607 h 1384663"/>
              <a:gd name="connsiteX113" fmla="*/ 2949909 w 5758955"/>
              <a:gd name="connsiteY113" fmla="*/ 1320046 h 1384663"/>
              <a:gd name="connsiteX114" fmla="*/ 3036582 w 5758955"/>
              <a:gd name="connsiteY114" fmla="*/ 1331308 h 1384663"/>
              <a:gd name="connsiteX115" fmla="*/ 3183468 w 5758955"/>
              <a:gd name="connsiteY115" fmla="*/ 1319349 h 1384663"/>
              <a:gd name="connsiteX116" fmla="*/ 3264821 w 5758955"/>
              <a:gd name="connsiteY116" fmla="*/ 1287574 h 1384663"/>
              <a:gd name="connsiteX117" fmla="*/ 3323280 w 5758955"/>
              <a:gd name="connsiteY117" fmla="*/ 1257992 h 1384663"/>
              <a:gd name="connsiteX118" fmla="*/ 3384581 w 5758955"/>
              <a:gd name="connsiteY118" fmla="*/ 1225871 h 1384663"/>
              <a:gd name="connsiteX119" fmla="*/ 3431662 w 5758955"/>
              <a:gd name="connsiteY119" fmla="*/ 1201783 h 1384663"/>
              <a:gd name="connsiteX120" fmla="*/ 3457788 w 5758955"/>
              <a:gd name="connsiteY120" fmla="*/ 1162594 h 1384663"/>
              <a:gd name="connsiteX121" fmla="*/ 3482567 w 5758955"/>
              <a:gd name="connsiteY121" fmla="*/ 1153280 h 1384663"/>
              <a:gd name="connsiteX122" fmla="*/ 3522486 w 5758955"/>
              <a:gd name="connsiteY122" fmla="*/ 1106097 h 1384663"/>
              <a:gd name="connsiteX123" fmla="*/ 3536165 w 5758955"/>
              <a:gd name="connsiteY123" fmla="*/ 1084217 h 1384663"/>
              <a:gd name="connsiteX124" fmla="*/ 3573806 w 5758955"/>
              <a:gd name="connsiteY124" fmla="*/ 1033785 h 1384663"/>
              <a:gd name="connsiteX125" fmla="*/ 3602327 w 5758955"/>
              <a:gd name="connsiteY125" fmla="*/ 1018988 h 1384663"/>
              <a:gd name="connsiteX126" fmla="*/ 3591107 w 5758955"/>
              <a:gd name="connsiteY126" fmla="*/ 1014089 h 1384663"/>
              <a:gd name="connsiteX127" fmla="*/ 3616843 w 5758955"/>
              <a:gd name="connsiteY127" fmla="*/ 939139 h 1384663"/>
              <a:gd name="connsiteX128" fmla="*/ 3614542 w 5758955"/>
              <a:gd name="connsiteY128" fmla="*/ 914400 h 1384663"/>
              <a:gd name="connsiteX129" fmla="*/ 3379800 w 5758955"/>
              <a:gd name="connsiteY129" fmla="*/ 862102 h 1384663"/>
              <a:gd name="connsiteX130" fmla="*/ 3518188 w 5758955"/>
              <a:gd name="connsiteY130" fmla="*/ 641663 h 1384663"/>
              <a:gd name="connsiteX131" fmla="*/ 2865953 w 5758955"/>
              <a:gd name="connsiteY131" fmla="*/ 560330 h 1384663"/>
              <a:gd name="connsiteX132" fmla="*/ 3653730 w 5758955"/>
              <a:gd name="connsiteY132" fmla="*/ 496389 h 1384663"/>
              <a:gd name="connsiteX133" fmla="*/ 3614542 w 5758955"/>
              <a:gd name="connsiteY133" fmla="*/ 457200 h 1384663"/>
              <a:gd name="connsiteX134" fmla="*/ 3479332 w 5758955"/>
              <a:gd name="connsiteY134" fmla="*/ 316494 h 1384663"/>
              <a:gd name="connsiteX135" fmla="*/ 3431662 w 5758955"/>
              <a:gd name="connsiteY135" fmla="*/ 261257 h 1384663"/>
              <a:gd name="connsiteX136" fmla="*/ 3392473 w 5758955"/>
              <a:gd name="connsiteY136" fmla="*/ 248194 h 1384663"/>
              <a:gd name="connsiteX137" fmla="*/ 3355548 w 5758955"/>
              <a:gd name="connsiteY137" fmla="*/ 224123 h 1384663"/>
              <a:gd name="connsiteX138" fmla="*/ 3301033 w 5758955"/>
              <a:gd name="connsiteY138" fmla="*/ 195943 h 1384663"/>
              <a:gd name="connsiteX139" fmla="*/ 3250698 w 5758955"/>
              <a:gd name="connsiteY139" fmla="*/ 175669 h 1384663"/>
              <a:gd name="connsiteX140" fmla="*/ 3196530 w 5758955"/>
              <a:gd name="connsiteY140" fmla="*/ 156754 h 1384663"/>
              <a:gd name="connsiteX141" fmla="*/ 2945461 w 5758955"/>
              <a:gd name="connsiteY141" fmla="*/ 129755 h 1384663"/>
              <a:gd name="connsiteX142" fmla="*/ 2935273 w 5758955"/>
              <a:gd name="connsiteY142" fmla="*/ 14369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620844 w 5758955"/>
              <a:gd name="connsiteY20" fmla="*/ 445523 h 1384663"/>
              <a:gd name="connsiteX21" fmla="*/ 1864119 w 5758955"/>
              <a:gd name="connsiteY21" fmla="*/ 483326 h 1384663"/>
              <a:gd name="connsiteX22" fmla="*/ 1994748 w 5758955"/>
              <a:gd name="connsiteY22" fmla="*/ 548640 h 1384663"/>
              <a:gd name="connsiteX23" fmla="*/ 1210976 w 5758955"/>
              <a:gd name="connsiteY23" fmla="*/ 613955 h 1384663"/>
              <a:gd name="connsiteX24" fmla="*/ 2177628 w 5758955"/>
              <a:gd name="connsiteY24" fmla="*/ 666206 h 1384663"/>
              <a:gd name="connsiteX25" fmla="*/ 2282130 w 5758955"/>
              <a:gd name="connsiteY25" fmla="*/ 731520 h 1384663"/>
              <a:gd name="connsiteX26" fmla="*/ 2164565 w 5758955"/>
              <a:gd name="connsiteY26" fmla="*/ 783772 h 1384663"/>
              <a:gd name="connsiteX27" fmla="*/ 631 w 5758955"/>
              <a:gd name="connsiteY27" fmla="*/ 791740 h 1384663"/>
              <a:gd name="connsiteX28" fmla="*/ 1916370 w 5758955"/>
              <a:gd name="connsiteY28" fmla="*/ 849086 h 1384663"/>
              <a:gd name="connsiteX29" fmla="*/ 1733490 w 5758955"/>
              <a:gd name="connsiteY29" fmla="*/ 901337 h 1384663"/>
              <a:gd name="connsiteX30" fmla="*/ 1054222 w 5758955"/>
              <a:gd name="connsiteY30" fmla="*/ 953589 h 1384663"/>
              <a:gd name="connsiteX31" fmla="*/ 1602862 w 5758955"/>
              <a:gd name="connsiteY31" fmla="*/ 979714 h 1384663"/>
              <a:gd name="connsiteX32" fmla="*/ 1511422 w 5758955"/>
              <a:gd name="connsiteY32" fmla="*/ 1018903 h 1384663"/>
              <a:gd name="connsiteX33" fmla="*/ 1419982 w 5758955"/>
              <a:gd name="connsiteY33" fmla="*/ 1045029 h 1384663"/>
              <a:gd name="connsiteX34" fmla="*/ 1380793 w 5758955"/>
              <a:gd name="connsiteY34" fmla="*/ 1058092 h 1384663"/>
              <a:gd name="connsiteX35" fmla="*/ 1328542 w 5758955"/>
              <a:gd name="connsiteY35" fmla="*/ 1071154 h 1384663"/>
              <a:gd name="connsiteX36" fmla="*/ 2020873 w 5758955"/>
              <a:gd name="connsiteY36" fmla="*/ 1110343 h 1384663"/>
              <a:gd name="connsiteX37" fmla="*/ 1824930 w 5758955"/>
              <a:gd name="connsiteY37" fmla="*/ 1123406 h 1384663"/>
              <a:gd name="connsiteX38" fmla="*/ 1772679 w 5758955"/>
              <a:gd name="connsiteY38" fmla="*/ 1149532 h 1384663"/>
              <a:gd name="connsiteX39" fmla="*/ 1720428 w 5758955"/>
              <a:gd name="connsiteY39" fmla="*/ 1162594 h 1384663"/>
              <a:gd name="connsiteX40" fmla="*/ 2269068 w 5758955"/>
              <a:gd name="connsiteY40" fmla="*/ 1175657 h 1384663"/>
              <a:gd name="connsiteX41" fmla="*/ 2203753 w 5758955"/>
              <a:gd name="connsiteY41" fmla="*/ 1214846 h 1384663"/>
              <a:gd name="connsiteX42" fmla="*/ 2073125 w 5758955"/>
              <a:gd name="connsiteY42" fmla="*/ 1254034 h 1384663"/>
              <a:gd name="connsiteX43" fmla="*/ 2112313 w 5758955"/>
              <a:gd name="connsiteY43" fmla="*/ 1267097 h 1384663"/>
              <a:gd name="connsiteX44" fmla="*/ 2595639 w 5758955"/>
              <a:gd name="connsiteY44" fmla="*/ 1319349 h 1384663"/>
              <a:gd name="connsiteX45" fmla="*/ 2713205 w 5758955"/>
              <a:gd name="connsiteY45" fmla="*/ 1345474 h 1384663"/>
              <a:gd name="connsiteX46" fmla="*/ 2830770 w 5758955"/>
              <a:gd name="connsiteY46" fmla="*/ 1384663 h 1384663"/>
              <a:gd name="connsiteX47" fmla="*/ 3823548 w 5758955"/>
              <a:gd name="connsiteY47" fmla="*/ 1345474 h 1384663"/>
              <a:gd name="connsiteX48" fmla="*/ 3405536 w 5758955"/>
              <a:gd name="connsiteY48" fmla="*/ 1306286 h 1384663"/>
              <a:gd name="connsiteX49" fmla="*/ 3366348 w 5758955"/>
              <a:gd name="connsiteY49" fmla="*/ 1280160 h 1384663"/>
              <a:gd name="connsiteX50" fmla="*/ 3483913 w 5758955"/>
              <a:gd name="connsiteY50" fmla="*/ 1267097 h 1384663"/>
              <a:gd name="connsiteX51" fmla="*/ 3758233 w 5758955"/>
              <a:gd name="connsiteY51" fmla="*/ 1214846 h 1384663"/>
              <a:gd name="connsiteX52" fmla="*/ 4542005 w 5758955"/>
              <a:gd name="connsiteY52" fmla="*/ 1136469 h 1384663"/>
              <a:gd name="connsiteX53" fmla="*/ 4006428 w 5758955"/>
              <a:gd name="connsiteY53" fmla="*/ 1084217 h 1384663"/>
              <a:gd name="connsiteX54" fmla="*/ 4097868 w 5758955"/>
              <a:gd name="connsiteY54" fmla="*/ 1058092 h 1384663"/>
              <a:gd name="connsiteX55" fmla="*/ 4176245 w 5758955"/>
              <a:gd name="connsiteY55" fmla="*/ 1031966 h 1384663"/>
              <a:gd name="connsiteX56" fmla="*/ 4664852 w 5758955"/>
              <a:gd name="connsiteY56" fmla="*/ 948486 h 1384663"/>
              <a:gd name="connsiteX57" fmla="*/ 3784359 w 5758955"/>
              <a:gd name="connsiteY57" fmla="*/ 992777 h 1384663"/>
              <a:gd name="connsiteX58" fmla="*/ 3745170 w 5758955"/>
              <a:gd name="connsiteY58" fmla="*/ 966652 h 1384663"/>
              <a:gd name="connsiteX59" fmla="*/ 3692919 w 5758955"/>
              <a:gd name="connsiteY59" fmla="*/ 940526 h 1384663"/>
              <a:gd name="connsiteX60" fmla="*/ 3823548 w 5758955"/>
              <a:gd name="connsiteY60" fmla="*/ 862149 h 1384663"/>
              <a:gd name="connsiteX61" fmla="*/ 4375718 w 5758955"/>
              <a:gd name="connsiteY61" fmla="*/ 829709 h 1384663"/>
              <a:gd name="connsiteX62" fmla="*/ 4636619 w 5758955"/>
              <a:gd name="connsiteY62" fmla="*/ 786698 h 1384663"/>
              <a:gd name="connsiteX63" fmla="*/ 4346062 w 5758955"/>
              <a:gd name="connsiteY63" fmla="*/ 731520 h 1384663"/>
              <a:gd name="connsiteX64" fmla="*/ 4032553 w 5758955"/>
              <a:gd name="connsiteY64" fmla="*/ 679269 h 1384663"/>
              <a:gd name="connsiteX65" fmla="*/ 4835885 w 5758955"/>
              <a:gd name="connsiteY65" fmla="*/ 673640 h 1384663"/>
              <a:gd name="connsiteX66" fmla="*/ 4711822 w 5758955"/>
              <a:gd name="connsiteY66" fmla="*/ 613954 h 1384663"/>
              <a:gd name="connsiteX67" fmla="*/ 4777136 w 5758955"/>
              <a:gd name="connsiteY67" fmla="*/ 600892 h 1384663"/>
              <a:gd name="connsiteX68" fmla="*/ 4960016 w 5758955"/>
              <a:gd name="connsiteY68" fmla="*/ 574766 h 1384663"/>
              <a:gd name="connsiteX69" fmla="*/ 5337032 w 5758955"/>
              <a:gd name="connsiteY69" fmla="*/ 529002 h 1384663"/>
              <a:gd name="connsiteX70" fmla="*/ 4939678 w 5758955"/>
              <a:gd name="connsiteY70" fmla="*/ 543703 h 1384663"/>
              <a:gd name="connsiteX71" fmla="*/ 4202370 w 5758955"/>
              <a:gd name="connsiteY71" fmla="*/ 522514 h 1384663"/>
              <a:gd name="connsiteX72" fmla="*/ 4163182 w 5758955"/>
              <a:gd name="connsiteY72" fmla="*/ 509452 h 1384663"/>
              <a:gd name="connsiteX73" fmla="*/ 4202370 w 5758955"/>
              <a:gd name="connsiteY73" fmla="*/ 483326 h 1384663"/>
              <a:gd name="connsiteX74" fmla="*/ 4032553 w 5758955"/>
              <a:gd name="connsiteY74" fmla="*/ 483326 h 1384663"/>
              <a:gd name="connsiteX75" fmla="*/ 5221273 w 5758955"/>
              <a:gd name="connsiteY75" fmla="*/ 444137 h 1384663"/>
              <a:gd name="connsiteX76" fmla="*/ 4751011 w 5758955"/>
              <a:gd name="connsiteY76" fmla="*/ 404949 h 1384663"/>
              <a:gd name="connsiteX77" fmla="*/ 5456405 w 5758955"/>
              <a:gd name="connsiteY77" fmla="*/ 391886 h 1384663"/>
              <a:gd name="connsiteX78" fmla="*/ 5495593 w 5758955"/>
              <a:gd name="connsiteY78" fmla="*/ 378823 h 1384663"/>
              <a:gd name="connsiteX79" fmla="*/ 5243796 w 5758955"/>
              <a:gd name="connsiteY79" fmla="*/ 362226 h 1384663"/>
              <a:gd name="connsiteX80" fmla="*/ 5587033 w 5758955"/>
              <a:gd name="connsiteY80" fmla="*/ 313509 h 1384663"/>
              <a:gd name="connsiteX81" fmla="*/ 5626222 w 5758955"/>
              <a:gd name="connsiteY81" fmla="*/ 300446 h 1384663"/>
              <a:gd name="connsiteX82" fmla="*/ 3849673 w 5758955"/>
              <a:gd name="connsiteY82" fmla="*/ 352697 h 1384663"/>
              <a:gd name="connsiteX83" fmla="*/ 4420546 w 5758955"/>
              <a:gd name="connsiteY83" fmla="*/ 275993 h 1384663"/>
              <a:gd name="connsiteX84" fmla="*/ 4074110 w 5758955"/>
              <a:gd name="connsiteY84" fmla="*/ 245899 h 1384663"/>
              <a:gd name="connsiteX85" fmla="*/ 4280748 w 5758955"/>
              <a:gd name="connsiteY85" fmla="*/ 195943 h 1384663"/>
              <a:gd name="connsiteX86" fmla="*/ 3705982 w 5758955"/>
              <a:gd name="connsiteY86" fmla="*/ 182880 h 1384663"/>
              <a:gd name="connsiteX87" fmla="*/ 3601479 w 5758955"/>
              <a:gd name="connsiteY87" fmla="*/ 169817 h 1384663"/>
              <a:gd name="connsiteX88" fmla="*/ 3562290 w 5758955"/>
              <a:gd name="connsiteY88" fmla="*/ 143692 h 1384663"/>
              <a:gd name="connsiteX89" fmla="*/ 3483913 w 5758955"/>
              <a:gd name="connsiteY89" fmla="*/ 130629 h 1384663"/>
              <a:gd name="connsiteX90" fmla="*/ 3314096 w 5758955"/>
              <a:gd name="connsiteY90" fmla="*/ 65314 h 1384663"/>
              <a:gd name="connsiteX91" fmla="*/ 3196530 w 5758955"/>
              <a:gd name="connsiteY91" fmla="*/ 52252 h 1384663"/>
              <a:gd name="connsiteX92" fmla="*/ 3118499 w 5758955"/>
              <a:gd name="connsiteY92" fmla="*/ 65309 h 1384663"/>
              <a:gd name="connsiteX93" fmla="*/ 3039776 w 5758955"/>
              <a:gd name="connsiteY93" fmla="*/ 26126 h 1384663"/>
              <a:gd name="connsiteX94" fmla="*/ 3026713 w 5758955"/>
              <a:gd name="connsiteY94" fmla="*/ 91440 h 1384663"/>
              <a:gd name="connsiteX95" fmla="*/ 2799240 w 5758955"/>
              <a:gd name="connsiteY95" fmla="*/ 133567 h 1384663"/>
              <a:gd name="connsiteX96" fmla="*/ 2741900 w 5758955"/>
              <a:gd name="connsiteY96" fmla="*/ 161150 h 1384663"/>
              <a:gd name="connsiteX97" fmla="*/ 2621765 w 5758955"/>
              <a:gd name="connsiteY97" fmla="*/ 195943 h 1384663"/>
              <a:gd name="connsiteX98" fmla="*/ 2582576 w 5758955"/>
              <a:gd name="connsiteY98" fmla="*/ 222069 h 1384663"/>
              <a:gd name="connsiteX99" fmla="*/ 2478073 w 5758955"/>
              <a:gd name="connsiteY99" fmla="*/ 326572 h 1384663"/>
              <a:gd name="connsiteX100" fmla="*/ 2461733 w 5758955"/>
              <a:gd name="connsiteY100" fmla="*/ 360775 h 1384663"/>
              <a:gd name="connsiteX101" fmla="*/ 2412759 w 5758955"/>
              <a:gd name="connsiteY101" fmla="*/ 444137 h 1384663"/>
              <a:gd name="connsiteX102" fmla="*/ 2385523 w 5758955"/>
              <a:gd name="connsiteY102" fmla="*/ 530636 h 1384663"/>
              <a:gd name="connsiteX103" fmla="*/ 2373570 w 5758955"/>
              <a:gd name="connsiteY103" fmla="*/ 587829 h 1384663"/>
              <a:gd name="connsiteX104" fmla="*/ 2360508 w 5758955"/>
              <a:gd name="connsiteY104" fmla="*/ 640080 h 1384663"/>
              <a:gd name="connsiteX105" fmla="*/ 2888006 w 5758955"/>
              <a:gd name="connsiteY105" fmla="*/ 765616 h 1384663"/>
              <a:gd name="connsiteX106" fmla="*/ 2530572 w 5758955"/>
              <a:gd name="connsiteY106" fmla="*/ 966599 h 1384663"/>
              <a:gd name="connsiteX107" fmla="*/ 2687353 w 5758955"/>
              <a:gd name="connsiteY107" fmla="*/ 1018848 h 1384663"/>
              <a:gd name="connsiteX108" fmla="*/ 2438885 w 5758955"/>
              <a:gd name="connsiteY108" fmla="*/ 1058092 h 1384663"/>
              <a:gd name="connsiteX109" fmla="*/ 2487863 w 5758955"/>
              <a:gd name="connsiteY109" fmla="*/ 1104101 h 1384663"/>
              <a:gd name="connsiteX110" fmla="*/ 2543388 w 5758955"/>
              <a:gd name="connsiteY110" fmla="*/ 1162594 h 1384663"/>
              <a:gd name="connsiteX111" fmla="*/ 2647890 w 5758955"/>
              <a:gd name="connsiteY111" fmla="*/ 1240972 h 1384663"/>
              <a:gd name="connsiteX112" fmla="*/ 2745529 w 5758955"/>
              <a:gd name="connsiteY112" fmla="*/ 1285577 h 1384663"/>
              <a:gd name="connsiteX113" fmla="*/ 2841018 w 5758955"/>
              <a:gd name="connsiteY113" fmla="*/ 1310607 h 1384663"/>
              <a:gd name="connsiteX114" fmla="*/ 2949909 w 5758955"/>
              <a:gd name="connsiteY114" fmla="*/ 1320046 h 1384663"/>
              <a:gd name="connsiteX115" fmla="*/ 3036582 w 5758955"/>
              <a:gd name="connsiteY115" fmla="*/ 1331308 h 1384663"/>
              <a:gd name="connsiteX116" fmla="*/ 3183468 w 5758955"/>
              <a:gd name="connsiteY116" fmla="*/ 1319349 h 1384663"/>
              <a:gd name="connsiteX117" fmla="*/ 3264821 w 5758955"/>
              <a:gd name="connsiteY117" fmla="*/ 1287574 h 1384663"/>
              <a:gd name="connsiteX118" fmla="*/ 3323280 w 5758955"/>
              <a:gd name="connsiteY118" fmla="*/ 1257992 h 1384663"/>
              <a:gd name="connsiteX119" fmla="*/ 3384581 w 5758955"/>
              <a:gd name="connsiteY119" fmla="*/ 1225871 h 1384663"/>
              <a:gd name="connsiteX120" fmla="*/ 3431662 w 5758955"/>
              <a:gd name="connsiteY120" fmla="*/ 1201783 h 1384663"/>
              <a:gd name="connsiteX121" fmla="*/ 3457788 w 5758955"/>
              <a:gd name="connsiteY121" fmla="*/ 1162594 h 1384663"/>
              <a:gd name="connsiteX122" fmla="*/ 3482567 w 5758955"/>
              <a:gd name="connsiteY122" fmla="*/ 1153280 h 1384663"/>
              <a:gd name="connsiteX123" fmla="*/ 3522486 w 5758955"/>
              <a:gd name="connsiteY123" fmla="*/ 1106097 h 1384663"/>
              <a:gd name="connsiteX124" fmla="*/ 3536165 w 5758955"/>
              <a:gd name="connsiteY124" fmla="*/ 1084217 h 1384663"/>
              <a:gd name="connsiteX125" fmla="*/ 3573806 w 5758955"/>
              <a:gd name="connsiteY125" fmla="*/ 1033785 h 1384663"/>
              <a:gd name="connsiteX126" fmla="*/ 3602327 w 5758955"/>
              <a:gd name="connsiteY126" fmla="*/ 1018988 h 1384663"/>
              <a:gd name="connsiteX127" fmla="*/ 3591107 w 5758955"/>
              <a:gd name="connsiteY127" fmla="*/ 1014089 h 1384663"/>
              <a:gd name="connsiteX128" fmla="*/ 3616843 w 5758955"/>
              <a:gd name="connsiteY128" fmla="*/ 939139 h 1384663"/>
              <a:gd name="connsiteX129" fmla="*/ 3614542 w 5758955"/>
              <a:gd name="connsiteY129" fmla="*/ 914400 h 1384663"/>
              <a:gd name="connsiteX130" fmla="*/ 3379800 w 5758955"/>
              <a:gd name="connsiteY130" fmla="*/ 862102 h 1384663"/>
              <a:gd name="connsiteX131" fmla="*/ 3518188 w 5758955"/>
              <a:gd name="connsiteY131" fmla="*/ 641663 h 1384663"/>
              <a:gd name="connsiteX132" fmla="*/ 2865953 w 5758955"/>
              <a:gd name="connsiteY132" fmla="*/ 560330 h 1384663"/>
              <a:gd name="connsiteX133" fmla="*/ 3653730 w 5758955"/>
              <a:gd name="connsiteY133" fmla="*/ 496389 h 1384663"/>
              <a:gd name="connsiteX134" fmla="*/ 3614542 w 5758955"/>
              <a:gd name="connsiteY134" fmla="*/ 457200 h 1384663"/>
              <a:gd name="connsiteX135" fmla="*/ 3479332 w 5758955"/>
              <a:gd name="connsiteY135" fmla="*/ 316494 h 1384663"/>
              <a:gd name="connsiteX136" fmla="*/ 3431662 w 5758955"/>
              <a:gd name="connsiteY136" fmla="*/ 261257 h 1384663"/>
              <a:gd name="connsiteX137" fmla="*/ 3392473 w 5758955"/>
              <a:gd name="connsiteY137" fmla="*/ 248194 h 1384663"/>
              <a:gd name="connsiteX138" fmla="*/ 3355548 w 5758955"/>
              <a:gd name="connsiteY138" fmla="*/ 224123 h 1384663"/>
              <a:gd name="connsiteX139" fmla="*/ 3301033 w 5758955"/>
              <a:gd name="connsiteY139" fmla="*/ 195943 h 1384663"/>
              <a:gd name="connsiteX140" fmla="*/ 3250698 w 5758955"/>
              <a:gd name="connsiteY140" fmla="*/ 175669 h 1384663"/>
              <a:gd name="connsiteX141" fmla="*/ 3196530 w 5758955"/>
              <a:gd name="connsiteY141" fmla="*/ 156754 h 1384663"/>
              <a:gd name="connsiteX142" fmla="*/ 2945461 w 5758955"/>
              <a:gd name="connsiteY142" fmla="*/ 129755 h 1384663"/>
              <a:gd name="connsiteX143" fmla="*/ 2935273 w 5758955"/>
              <a:gd name="connsiteY143" fmla="*/ 14369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620844 w 5758955"/>
              <a:gd name="connsiteY20" fmla="*/ 445523 h 1384663"/>
              <a:gd name="connsiteX21" fmla="*/ 1864119 w 5758955"/>
              <a:gd name="connsiteY21" fmla="*/ 483326 h 1384663"/>
              <a:gd name="connsiteX22" fmla="*/ 2082132 w 5758955"/>
              <a:gd name="connsiteY22" fmla="*/ 563303 h 1384663"/>
              <a:gd name="connsiteX23" fmla="*/ 1210976 w 5758955"/>
              <a:gd name="connsiteY23" fmla="*/ 613955 h 1384663"/>
              <a:gd name="connsiteX24" fmla="*/ 2177628 w 5758955"/>
              <a:gd name="connsiteY24" fmla="*/ 666206 h 1384663"/>
              <a:gd name="connsiteX25" fmla="*/ 2282130 w 5758955"/>
              <a:gd name="connsiteY25" fmla="*/ 731520 h 1384663"/>
              <a:gd name="connsiteX26" fmla="*/ 2164565 w 5758955"/>
              <a:gd name="connsiteY26" fmla="*/ 783772 h 1384663"/>
              <a:gd name="connsiteX27" fmla="*/ 631 w 5758955"/>
              <a:gd name="connsiteY27" fmla="*/ 791740 h 1384663"/>
              <a:gd name="connsiteX28" fmla="*/ 1916370 w 5758955"/>
              <a:gd name="connsiteY28" fmla="*/ 849086 h 1384663"/>
              <a:gd name="connsiteX29" fmla="*/ 1733490 w 5758955"/>
              <a:gd name="connsiteY29" fmla="*/ 901337 h 1384663"/>
              <a:gd name="connsiteX30" fmla="*/ 1054222 w 5758955"/>
              <a:gd name="connsiteY30" fmla="*/ 953589 h 1384663"/>
              <a:gd name="connsiteX31" fmla="*/ 1602862 w 5758955"/>
              <a:gd name="connsiteY31" fmla="*/ 979714 h 1384663"/>
              <a:gd name="connsiteX32" fmla="*/ 1511422 w 5758955"/>
              <a:gd name="connsiteY32" fmla="*/ 1018903 h 1384663"/>
              <a:gd name="connsiteX33" fmla="*/ 1419982 w 5758955"/>
              <a:gd name="connsiteY33" fmla="*/ 1045029 h 1384663"/>
              <a:gd name="connsiteX34" fmla="*/ 1380793 w 5758955"/>
              <a:gd name="connsiteY34" fmla="*/ 1058092 h 1384663"/>
              <a:gd name="connsiteX35" fmla="*/ 1328542 w 5758955"/>
              <a:gd name="connsiteY35" fmla="*/ 1071154 h 1384663"/>
              <a:gd name="connsiteX36" fmla="*/ 2020873 w 5758955"/>
              <a:gd name="connsiteY36" fmla="*/ 1110343 h 1384663"/>
              <a:gd name="connsiteX37" fmla="*/ 1824930 w 5758955"/>
              <a:gd name="connsiteY37" fmla="*/ 1123406 h 1384663"/>
              <a:gd name="connsiteX38" fmla="*/ 1772679 w 5758955"/>
              <a:gd name="connsiteY38" fmla="*/ 1149532 h 1384663"/>
              <a:gd name="connsiteX39" fmla="*/ 1720428 w 5758955"/>
              <a:gd name="connsiteY39" fmla="*/ 1162594 h 1384663"/>
              <a:gd name="connsiteX40" fmla="*/ 2269068 w 5758955"/>
              <a:gd name="connsiteY40" fmla="*/ 1175657 h 1384663"/>
              <a:gd name="connsiteX41" fmla="*/ 2203753 w 5758955"/>
              <a:gd name="connsiteY41" fmla="*/ 1214846 h 1384663"/>
              <a:gd name="connsiteX42" fmla="*/ 2073125 w 5758955"/>
              <a:gd name="connsiteY42" fmla="*/ 1254034 h 1384663"/>
              <a:gd name="connsiteX43" fmla="*/ 2112313 w 5758955"/>
              <a:gd name="connsiteY43" fmla="*/ 1267097 h 1384663"/>
              <a:gd name="connsiteX44" fmla="*/ 2595639 w 5758955"/>
              <a:gd name="connsiteY44" fmla="*/ 1319349 h 1384663"/>
              <a:gd name="connsiteX45" fmla="*/ 2713205 w 5758955"/>
              <a:gd name="connsiteY45" fmla="*/ 1345474 h 1384663"/>
              <a:gd name="connsiteX46" fmla="*/ 2830770 w 5758955"/>
              <a:gd name="connsiteY46" fmla="*/ 1384663 h 1384663"/>
              <a:gd name="connsiteX47" fmla="*/ 3823548 w 5758955"/>
              <a:gd name="connsiteY47" fmla="*/ 1345474 h 1384663"/>
              <a:gd name="connsiteX48" fmla="*/ 3405536 w 5758955"/>
              <a:gd name="connsiteY48" fmla="*/ 1306286 h 1384663"/>
              <a:gd name="connsiteX49" fmla="*/ 3366348 w 5758955"/>
              <a:gd name="connsiteY49" fmla="*/ 1280160 h 1384663"/>
              <a:gd name="connsiteX50" fmla="*/ 3483913 w 5758955"/>
              <a:gd name="connsiteY50" fmla="*/ 1267097 h 1384663"/>
              <a:gd name="connsiteX51" fmla="*/ 3758233 w 5758955"/>
              <a:gd name="connsiteY51" fmla="*/ 1214846 h 1384663"/>
              <a:gd name="connsiteX52" fmla="*/ 4542005 w 5758955"/>
              <a:gd name="connsiteY52" fmla="*/ 1136469 h 1384663"/>
              <a:gd name="connsiteX53" fmla="*/ 4006428 w 5758955"/>
              <a:gd name="connsiteY53" fmla="*/ 1084217 h 1384663"/>
              <a:gd name="connsiteX54" fmla="*/ 4097868 w 5758955"/>
              <a:gd name="connsiteY54" fmla="*/ 1058092 h 1384663"/>
              <a:gd name="connsiteX55" fmla="*/ 4176245 w 5758955"/>
              <a:gd name="connsiteY55" fmla="*/ 1031966 h 1384663"/>
              <a:gd name="connsiteX56" fmla="*/ 4664852 w 5758955"/>
              <a:gd name="connsiteY56" fmla="*/ 948486 h 1384663"/>
              <a:gd name="connsiteX57" fmla="*/ 3784359 w 5758955"/>
              <a:gd name="connsiteY57" fmla="*/ 992777 h 1384663"/>
              <a:gd name="connsiteX58" fmla="*/ 3745170 w 5758955"/>
              <a:gd name="connsiteY58" fmla="*/ 966652 h 1384663"/>
              <a:gd name="connsiteX59" fmla="*/ 3692919 w 5758955"/>
              <a:gd name="connsiteY59" fmla="*/ 940526 h 1384663"/>
              <a:gd name="connsiteX60" fmla="*/ 3823548 w 5758955"/>
              <a:gd name="connsiteY60" fmla="*/ 862149 h 1384663"/>
              <a:gd name="connsiteX61" fmla="*/ 4375718 w 5758955"/>
              <a:gd name="connsiteY61" fmla="*/ 829709 h 1384663"/>
              <a:gd name="connsiteX62" fmla="*/ 4636619 w 5758955"/>
              <a:gd name="connsiteY62" fmla="*/ 786698 h 1384663"/>
              <a:gd name="connsiteX63" fmla="*/ 4346062 w 5758955"/>
              <a:gd name="connsiteY63" fmla="*/ 731520 h 1384663"/>
              <a:gd name="connsiteX64" fmla="*/ 4032553 w 5758955"/>
              <a:gd name="connsiteY64" fmla="*/ 679269 h 1384663"/>
              <a:gd name="connsiteX65" fmla="*/ 4835885 w 5758955"/>
              <a:gd name="connsiteY65" fmla="*/ 673640 h 1384663"/>
              <a:gd name="connsiteX66" fmla="*/ 4711822 w 5758955"/>
              <a:gd name="connsiteY66" fmla="*/ 613954 h 1384663"/>
              <a:gd name="connsiteX67" fmla="*/ 4777136 w 5758955"/>
              <a:gd name="connsiteY67" fmla="*/ 600892 h 1384663"/>
              <a:gd name="connsiteX68" fmla="*/ 4960016 w 5758955"/>
              <a:gd name="connsiteY68" fmla="*/ 574766 h 1384663"/>
              <a:gd name="connsiteX69" fmla="*/ 5337032 w 5758955"/>
              <a:gd name="connsiteY69" fmla="*/ 529002 h 1384663"/>
              <a:gd name="connsiteX70" fmla="*/ 4939678 w 5758955"/>
              <a:gd name="connsiteY70" fmla="*/ 543703 h 1384663"/>
              <a:gd name="connsiteX71" fmla="*/ 4202370 w 5758955"/>
              <a:gd name="connsiteY71" fmla="*/ 522514 h 1384663"/>
              <a:gd name="connsiteX72" fmla="*/ 4163182 w 5758955"/>
              <a:gd name="connsiteY72" fmla="*/ 509452 h 1384663"/>
              <a:gd name="connsiteX73" fmla="*/ 4202370 w 5758955"/>
              <a:gd name="connsiteY73" fmla="*/ 483326 h 1384663"/>
              <a:gd name="connsiteX74" fmla="*/ 4032553 w 5758955"/>
              <a:gd name="connsiteY74" fmla="*/ 483326 h 1384663"/>
              <a:gd name="connsiteX75" fmla="*/ 5221273 w 5758955"/>
              <a:gd name="connsiteY75" fmla="*/ 444137 h 1384663"/>
              <a:gd name="connsiteX76" fmla="*/ 4751011 w 5758955"/>
              <a:gd name="connsiteY76" fmla="*/ 404949 h 1384663"/>
              <a:gd name="connsiteX77" fmla="*/ 5456405 w 5758955"/>
              <a:gd name="connsiteY77" fmla="*/ 391886 h 1384663"/>
              <a:gd name="connsiteX78" fmla="*/ 5495593 w 5758955"/>
              <a:gd name="connsiteY78" fmla="*/ 378823 h 1384663"/>
              <a:gd name="connsiteX79" fmla="*/ 5243796 w 5758955"/>
              <a:gd name="connsiteY79" fmla="*/ 362226 h 1384663"/>
              <a:gd name="connsiteX80" fmla="*/ 5587033 w 5758955"/>
              <a:gd name="connsiteY80" fmla="*/ 313509 h 1384663"/>
              <a:gd name="connsiteX81" fmla="*/ 5626222 w 5758955"/>
              <a:gd name="connsiteY81" fmla="*/ 300446 h 1384663"/>
              <a:gd name="connsiteX82" fmla="*/ 3849673 w 5758955"/>
              <a:gd name="connsiteY82" fmla="*/ 352697 h 1384663"/>
              <a:gd name="connsiteX83" fmla="*/ 4420546 w 5758955"/>
              <a:gd name="connsiteY83" fmla="*/ 275993 h 1384663"/>
              <a:gd name="connsiteX84" fmla="*/ 4074110 w 5758955"/>
              <a:gd name="connsiteY84" fmla="*/ 245899 h 1384663"/>
              <a:gd name="connsiteX85" fmla="*/ 4280748 w 5758955"/>
              <a:gd name="connsiteY85" fmla="*/ 195943 h 1384663"/>
              <a:gd name="connsiteX86" fmla="*/ 3705982 w 5758955"/>
              <a:gd name="connsiteY86" fmla="*/ 182880 h 1384663"/>
              <a:gd name="connsiteX87" fmla="*/ 3601479 w 5758955"/>
              <a:gd name="connsiteY87" fmla="*/ 169817 h 1384663"/>
              <a:gd name="connsiteX88" fmla="*/ 3562290 w 5758955"/>
              <a:gd name="connsiteY88" fmla="*/ 143692 h 1384663"/>
              <a:gd name="connsiteX89" fmla="*/ 3483913 w 5758955"/>
              <a:gd name="connsiteY89" fmla="*/ 130629 h 1384663"/>
              <a:gd name="connsiteX90" fmla="*/ 3314096 w 5758955"/>
              <a:gd name="connsiteY90" fmla="*/ 65314 h 1384663"/>
              <a:gd name="connsiteX91" fmla="*/ 3196530 w 5758955"/>
              <a:gd name="connsiteY91" fmla="*/ 52252 h 1384663"/>
              <a:gd name="connsiteX92" fmla="*/ 3118499 w 5758955"/>
              <a:gd name="connsiteY92" fmla="*/ 65309 h 1384663"/>
              <a:gd name="connsiteX93" fmla="*/ 3039776 w 5758955"/>
              <a:gd name="connsiteY93" fmla="*/ 26126 h 1384663"/>
              <a:gd name="connsiteX94" fmla="*/ 3026713 w 5758955"/>
              <a:gd name="connsiteY94" fmla="*/ 91440 h 1384663"/>
              <a:gd name="connsiteX95" fmla="*/ 2799240 w 5758955"/>
              <a:gd name="connsiteY95" fmla="*/ 133567 h 1384663"/>
              <a:gd name="connsiteX96" fmla="*/ 2741900 w 5758955"/>
              <a:gd name="connsiteY96" fmla="*/ 161150 h 1384663"/>
              <a:gd name="connsiteX97" fmla="*/ 2621765 w 5758955"/>
              <a:gd name="connsiteY97" fmla="*/ 195943 h 1384663"/>
              <a:gd name="connsiteX98" fmla="*/ 2582576 w 5758955"/>
              <a:gd name="connsiteY98" fmla="*/ 222069 h 1384663"/>
              <a:gd name="connsiteX99" fmla="*/ 2478073 w 5758955"/>
              <a:gd name="connsiteY99" fmla="*/ 326572 h 1384663"/>
              <a:gd name="connsiteX100" fmla="*/ 2461733 w 5758955"/>
              <a:gd name="connsiteY100" fmla="*/ 360775 h 1384663"/>
              <a:gd name="connsiteX101" fmla="*/ 2412759 w 5758955"/>
              <a:gd name="connsiteY101" fmla="*/ 444137 h 1384663"/>
              <a:gd name="connsiteX102" fmla="*/ 2385523 w 5758955"/>
              <a:gd name="connsiteY102" fmla="*/ 530636 h 1384663"/>
              <a:gd name="connsiteX103" fmla="*/ 2373570 w 5758955"/>
              <a:gd name="connsiteY103" fmla="*/ 587829 h 1384663"/>
              <a:gd name="connsiteX104" fmla="*/ 2360508 w 5758955"/>
              <a:gd name="connsiteY104" fmla="*/ 640080 h 1384663"/>
              <a:gd name="connsiteX105" fmla="*/ 2888006 w 5758955"/>
              <a:gd name="connsiteY105" fmla="*/ 765616 h 1384663"/>
              <a:gd name="connsiteX106" fmla="*/ 2530572 w 5758955"/>
              <a:gd name="connsiteY106" fmla="*/ 966599 h 1384663"/>
              <a:gd name="connsiteX107" fmla="*/ 2687353 w 5758955"/>
              <a:gd name="connsiteY107" fmla="*/ 1018848 h 1384663"/>
              <a:gd name="connsiteX108" fmla="*/ 2438885 w 5758955"/>
              <a:gd name="connsiteY108" fmla="*/ 1058092 h 1384663"/>
              <a:gd name="connsiteX109" fmla="*/ 2487863 w 5758955"/>
              <a:gd name="connsiteY109" fmla="*/ 1104101 h 1384663"/>
              <a:gd name="connsiteX110" fmla="*/ 2543388 w 5758955"/>
              <a:gd name="connsiteY110" fmla="*/ 1162594 h 1384663"/>
              <a:gd name="connsiteX111" fmla="*/ 2647890 w 5758955"/>
              <a:gd name="connsiteY111" fmla="*/ 1240972 h 1384663"/>
              <a:gd name="connsiteX112" fmla="*/ 2745529 w 5758955"/>
              <a:gd name="connsiteY112" fmla="*/ 1285577 h 1384663"/>
              <a:gd name="connsiteX113" fmla="*/ 2841018 w 5758955"/>
              <a:gd name="connsiteY113" fmla="*/ 1310607 h 1384663"/>
              <a:gd name="connsiteX114" fmla="*/ 2949909 w 5758955"/>
              <a:gd name="connsiteY114" fmla="*/ 1320046 h 1384663"/>
              <a:gd name="connsiteX115" fmla="*/ 3036582 w 5758955"/>
              <a:gd name="connsiteY115" fmla="*/ 1331308 h 1384663"/>
              <a:gd name="connsiteX116" fmla="*/ 3183468 w 5758955"/>
              <a:gd name="connsiteY116" fmla="*/ 1319349 h 1384663"/>
              <a:gd name="connsiteX117" fmla="*/ 3264821 w 5758955"/>
              <a:gd name="connsiteY117" fmla="*/ 1287574 h 1384663"/>
              <a:gd name="connsiteX118" fmla="*/ 3323280 w 5758955"/>
              <a:gd name="connsiteY118" fmla="*/ 1257992 h 1384663"/>
              <a:gd name="connsiteX119" fmla="*/ 3384581 w 5758955"/>
              <a:gd name="connsiteY119" fmla="*/ 1225871 h 1384663"/>
              <a:gd name="connsiteX120" fmla="*/ 3431662 w 5758955"/>
              <a:gd name="connsiteY120" fmla="*/ 1201783 h 1384663"/>
              <a:gd name="connsiteX121" fmla="*/ 3457788 w 5758955"/>
              <a:gd name="connsiteY121" fmla="*/ 1162594 h 1384663"/>
              <a:gd name="connsiteX122" fmla="*/ 3482567 w 5758955"/>
              <a:gd name="connsiteY122" fmla="*/ 1153280 h 1384663"/>
              <a:gd name="connsiteX123" fmla="*/ 3522486 w 5758955"/>
              <a:gd name="connsiteY123" fmla="*/ 1106097 h 1384663"/>
              <a:gd name="connsiteX124" fmla="*/ 3536165 w 5758955"/>
              <a:gd name="connsiteY124" fmla="*/ 1084217 h 1384663"/>
              <a:gd name="connsiteX125" fmla="*/ 3573806 w 5758955"/>
              <a:gd name="connsiteY125" fmla="*/ 1033785 h 1384663"/>
              <a:gd name="connsiteX126" fmla="*/ 3602327 w 5758955"/>
              <a:gd name="connsiteY126" fmla="*/ 1018988 h 1384663"/>
              <a:gd name="connsiteX127" fmla="*/ 3591107 w 5758955"/>
              <a:gd name="connsiteY127" fmla="*/ 1014089 h 1384663"/>
              <a:gd name="connsiteX128" fmla="*/ 3616843 w 5758955"/>
              <a:gd name="connsiteY128" fmla="*/ 939139 h 1384663"/>
              <a:gd name="connsiteX129" fmla="*/ 3614542 w 5758955"/>
              <a:gd name="connsiteY129" fmla="*/ 914400 h 1384663"/>
              <a:gd name="connsiteX130" fmla="*/ 3379800 w 5758955"/>
              <a:gd name="connsiteY130" fmla="*/ 862102 h 1384663"/>
              <a:gd name="connsiteX131" fmla="*/ 3518188 w 5758955"/>
              <a:gd name="connsiteY131" fmla="*/ 641663 h 1384663"/>
              <a:gd name="connsiteX132" fmla="*/ 2865953 w 5758955"/>
              <a:gd name="connsiteY132" fmla="*/ 560330 h 1384663"/>
              <a:gd name="connsiteX133" fmla="*/ 3653730 w 5758955"/>
              <a:gd name="connsiteY133" fmla="*/ 496389 h 1384663"/>
              <a:gd name="connsiteX134" fmla="*/ 3614542 w 5758955"/>
              <a:gd name="connsiteY134" fmla="*/ 457200 h 1384663"/>
              <a:gd name="connsiteX135" fmla="*/ 3479332 w 5758955"/>
              <a:gd name="connsiteY135" fmla="*/ 316494 h 1384663"/>
              <a:gd name="connsiteX136" fmla="*/ 3431662 w 5758955"/>
              <a:gd name="connsiteY136" fmla="*/ 261257 h 1384663"/>
              <a:gd name="connsiteX137" fmla="*/ 3392473 w 5758955"/>
              <a:gd name="connsiteY137" fmla="*/ 248194 h 1384663"/>
              <a:gd name="connsiteX138" fmla="*/ 3355548 w 5758955"/>
              <a:gd name="connsiteY138" fmla="*/ 224123 h 1384663"/>
              <a:gd name="connsiteX139" fmla="*/ 3301033 w 5758955"/>
              <a:gd name="connsiteY139" fmla="*/ 195943 h 1384663"/>
              <a:gd name="connsiteX140" fmla="*/ 3250698 w 5758955"/>
              <a:gd name="connsiteY140" fmla="*/ 175669 h 1384663"/>
              <a:gd name="connsiteX141" fmla="*/ 3196530 w 5758955"/>
              <a:gd name="connsiteY141" fmla="*/ 156754 h 1384663"/>
              <a:gd name="connsiteX142" fmla="*/ 2945461 w 5758955"/>
              <a:gd name="connsiteY142" fmla="*/ 129755 h 1384663"/>
              <a:gd name="connsiteX143" fmla="*/ 2935273 w 5758955"/>
              <a:gd name="connsiteY143" fmla="*/ 14369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620844 w 5758955"/>
              <a:gd name="connsiteY20" fmla="*/ 445523 h 1384663"/>
              <a:gd name="connsiteX21" fmla="*/ 1864119 w 5758955"/>
              <a:gd name="connsiteY21" fmla="*/ 483326 h 1384663"/>
              <a:gd name="connsiteX22" fmla="*/ 1994641 w 5758955"/>
              <a:gd name="connsiteY22" fmla="*/ 514484 h 1384663"/>
              <a:gd name="connsiteX23" fmla="*/ 2082132 w 5758955"/>
              <a:gd name="connsiteY23" fmla="*/ 563303 h 1384663"/>
              <a:gd name="connsiteX24" fmla="*/ 1210976 w 5758955"/>
              <a:gd name="connsiteY24" fmla="*/ 613955 h 1384663"/>
              <a:gd name="connsiteX25" fmla="*/ 2177628 w 5758955"/>
              <a:gd name="connsiteY25" fmla="*/ 666206 h 1384663"/>
              <a:gd name="connsiteX26" fmla="*/ 2282130 w 5758955"/>
              <a:gd name="connsiteY26" fmla="*/ 731520 h 1384663"/>
              <a:gd name="connsiteX27" fmla="*/ 2164565 w 5758955"/>
              <a:gd name="connsiteY27" fmla="*/ 783772 h 1384663"/>
              <a:gd name="connsiteX28" fmla="*/ 631 w 5758955"/>
              <a:gd name="connsiteY28" fmla="*/ 791740 h 1384663"/>
              <a:gd name="connsiteX29" fmla="*/ 1916370 w 5758955"/>
              <a:gd name="connsiteY29" fmla="*/ 849086 h 1384663"/>
              <a:gd name="connsiteX30" fmla="*/ 1733490 w 5758955"/>
              <a:gd name="connsiteY30" fmla="*/ 901337 h 1384663"/>
              <a:gd name="connsiteX31" fmla="*/ 1054222 w 5758955"/>
              <a:gd name="connsiteY31" fmla="*/ 953589 h 1384663"/>
              <a:gd name="connsiteX32" fmla="*/ 1602862 w 5758955"/>
              <a:gd name="connsiteY32" fmla="*/ 979714 h 1384663"/>
              <a:gd name="connsiteX33" fmla="*/ 1511422 w 5758955"/>
              <a:gd name="connsiteY33" fmla="*/ 1018903 h 1384663"/>
              <a:gd name="connsiteX34" fmla="*/ 1419982 w 5758955"/>
              <a:gd name="connsiteY34" fmla="*/ 1045029 h 1384663"/>
              <a:gd name="connsiteX35" fmla="*/ 1380793 w 5758955"/>
              <a:gd name="connsiteY35" fmla="*/ 1058092 h 1384663"/>
              <a:gd name="connsiteX36" fmla="*/ 1328542 w 5758955"/>
              <a:gd name="connsiteY36" fmla="*/ 1071154 h 1384663"/>
              <a:gd name="connsiteX37" fmla="*/ 2020873 w 5758955"/>
              <a:gd name="connsiteY37" fmla="*/ 1110343 h 1384663"/>
              <a:gd name="connsiteX38" fmla="*/ 1824930 w 5758955"/>
              <a:gd name="connsiteY38" fmla="*/ 1123406 h 1384663"/>
              <a:gd name="connsiteX39" fmla="*/ 1772679 w 5758955"/>
              <a:gd name="connsiteY39" fmla="*/ 1149532 h 1384663"/>
              <a:gd name="connsiteX40" fmla="*/ 1720428 w 5758955"/>
              <a:gd name="connsiteY40" fmla="*/ 1162594 h 1384663"/>
              <a:gd name="connsiteX41" fmla="*/ 2269068 w 5758955"/>
              <a:gd name="connsiteY41" fmla="*/ 1175657 h 1384663"/>
              <a:gd name="connsiteX42" fmla="*/ 2203753 w 5758955"/>
              <a:gd name="connsiteY42" fmla="*/ 1214846 h 1384663"/>
              <a:gd name="connsiteX43" fmla="*/ 2073125 w 5758955"/>
              <a:gd name="connsiteY43" fmla="*/ 1254034 h 1384663"/>
              <a:gd name="connsiteX44" fmla="*/ 2112313 w 5758955"/>
              <a:gd name="connsiteY44" fmla="*/ 1267097 h 1384663"/>
              <a:gd name="connsiteX45" fmla="*/ 2595639 w 5758955"/>
              <a:gd name="connsiteY45" fmla="*/ 1319349 h 1384663"/>
              <a:gd name="connsiteX46" fmla="*/ 2713205 w 5758955"/>
              <a:gd name="connsiteY46" fmla="*/ 1345474 h 1384663"/>
              <a:gd name="connsiteX47" fmla="*/ 2830770 w 5758955"/>
              <a:gd name="connsiteY47" fmla="*/ 1384663 h 1384663"/>
              <a:gd name="connsiteX48" fmla="*/ 3823548 w 5758955"/>
              <a:gd name="connsiteY48" fmla="*/ 1345474 h 1384663"/>
              <a:gd name="connsiteX49" fmla="*/ 3405536 w 5758955"/>
              <a:gd name="connsiteY49" fmla="*/ 1306286 h 1384663"/>
              <a:gd name="connsiteX50" fmla="*/ 3366348 w 5758955"/>
              <a:gd name="connsiteY50" fmla="*/ 1280160 h 1384663"/>
              <a:gd name="connsiteX51" fmla="*/ 3483913 w 5758955"/>
              <a:gd name="connsiteY51" fmla="*/ 1267097 h 1384663"/>
              <a:gd name="connsiteX52" fmla="*/ 3758233 w 5758955"/>
              <a:gd name="connsiteY52" fmla="*/ 1214846 h 1384663"/>
              <a:gd name="connsiteX53" fmla="*/ 4542005 w 5758955"/>
              <a:gd name="connsiteY53" fmla="*/ 1136469 h 1384663"/>
              <a:gd name="connsiteX54" fmla="*/ 4006428 w 5758955"/>
              <a:gd name="connsiteY54" fmla="*/ 1084217 h 1384663"/>
              <a:gd name="connsiteX55" fmla="*/ 4097868 w 5758955"/>
              <a:gd name="connsiteY55" fmla="*/ 1058092 h 1384663"/>
              <a:gd name="connsiteX56" fmla="*/ 4176245 w 5758955"/>
              <a:gd name="connsiteY56" fmla="*/ 1031966 h 1384663"/>
              <a:gd name="connsiteX57" fmla="*/ 4664852 w 5758955"/>
              <a:gd name="connsiteY57" fmla="*/ 948486 h 1384663"/>
              <a:gd name="connsiteX58" fmla="*/ 3784359 w 5758955"/>
              <a:gd name="connsiteY58" fmla="*/ 992777 h 1384663"/>
              <a:gd name="connsiteX59" fmla="*/ 3745170 w 5758955"/>
              <a:gd name="connsiteY59" fmla="*/ 966652 h 1384663"/>
              <a:gd name="connsiteX60" fmla="*/ 3692919 w 5758955"/>
              <a:gd name="connsiteY60" fmla="*/ 940526 h 1384663"/>
              <a:gd name="connsiteX61" fmla="*/ 3823548 w 5758955"/>
              <a:gd name="connsiteY61" fmla="*/ 862149 h 1384663"/>
              <a:gd name="connsiteX62" fmla="*/ 4375718 w 5758955"/>
              <a:gd name="connsiteY62" fmla="*/ 829709 h 1384663"/>
              <a:gd name="connsiteX63" fmla="*/ 4636619 w 5758955"/>
              <a:gd name="connsiteY63" fmla="*/ 786698 h 1384663"/>
              <a:gd name="connsiteX64" fmla="*/ 4346062 w 5758955"/>
              <a:gd name="connsiteY64" fmla="*/ 731520 h 1384663"/>
              <a:gd name="connsiteX65" fmla="*/ 4032553 w 5758955"/>
              <a:gd name="connsiteY65" fmla="*/ 679269 h 1384663"/>
              <a:gd name="connsiteX66" fmla="*/ 4835885 w 5758955"/>
              <a:gd name="connsiteY66" fmla="*/ 673640 h 1384663"/>
              <a:gd name="connsiteX67" fmla="*/ 4711822 w 5758955"/>
              <a:gd name="connsiteY67" fmla="*/ 613954 h 1384663"/>
              <a:gd name="connsiteX68" fmla="*/ 4777136 w 5758955"/>
              <a:gd name="connsiteY68" fmla="*/ 600892 h 1384663"/>
              <a:gd name="connsiteX69" fmla="*/ 4960016 w 5758955"/>
              <a:gd name="connsiteY69" fmla="*/ 574766 h 1384663"/>
              <a:gd name="connsiteX70" fmla="*/ 5337032 w 5758955"/>
              <a:gd name="connsiteY70" fmla="*/ 529002 h 1384663"/>
              <a:gd name="connsiteX71" fmla="*/ 4939678 w 5758955"/>
              <a:gd name="connsiteY71" fmla="*/ 543703 h 1384663"/>
              <a:gd name="connsiteX72" fmla="*/ 4202370 w 5758955"/>
              <a:gd name="connsiteY72" fmla="*/ 522514 h 1384663"/>
              <a:gd name="connsiteX73" fmla="*/ 4163182 w 5758955"/>
              <a:gd name="connsiteY73" fmla="*/ 509452 h 1384663"/>
              <a:gd name="connsiteX74" fmla="*/ 4202370 w 5758955"/>
              <a:gd name="connsiteY74" fmla="*/ 483326 h 1384663"/>
              <a:gd name="connsiteX75" fmla="*/ 4032553 w 5758955"/>
              <a:gd name="connsiteY75" fmla="*/ 483326 h 1384663"/>
              <a:gd name="connsiteX76" fmla="*/ 5221273 w 5758955"/>
              <a:gd name="connsiteY76" fmla="*/ 444137 h 1384663"/>
              <a:gd name="connsiteX77" fmla="*/ 4751011 w 5758955"/>
              <a:gd name="connsiteY77" fmla="*/ 404949 h 1384663"/>
              <a:gd name="connsiteX78" fmla="*/ 5456405 w 5758955"/>
              <a:gd name="connsiteY78" fmla="*/ 391886 h 1384663"/>
              <a:gd name="connsiteX79" fmla="*/ 5495593 w 5758955"/>
              <a:gd name="connsiteY79" fmla="*/ 378823 h 1384663"/>
              <a:gd name="connsiteX80" fmla="*/ 5243796 w 5758955"/>
              <a:gd name="connsiteY80" fmla="*/ 362226 h 1384663"/>
              <a:gd name="connsiteX81" fmla="*/ 5587033 w 5758955"/>
              <a:gd name="connsiteY81" fmla="*/ 313509 h 1384663"/>
              <a:gd name="connsiteX82" fmla="*/ 5626222 w 5758955"/>
              <a:gd name="connsiteY82" fmla="*/ 300446 h 1384663"/>
              <a:gd name="connsiteX83" fmla="*/ 3849673 w 5758955"/>
              <a:gd name="connsiteY83" fmla="*/ 352697 h 1384663"/>
              <a:gd name="connsiteX84" fmla="*/ 4420546 w 5758955"/>
              <a:gd name="connsiteY84" fmla="*/ 275993 h 1384663"/>
              <a:gd name="connsiteX85" fmla="*/ 4074110 w 5758955"/>
              <a:gd name="connsiteY85" fmla="*/ 245899 h 1384663"/>
              <a:gd name="connsiteX86" fmla="*/ 4280748 w 5758955"/>
              <a:gd name="connsiteY86" fmla="*/ 195943 h 1384663"/>
              <a:gd name="connsiteX87" fmla="*/ 3705982 w 5758955"/>
              <a:gd name="connsiteY87" fmla="*/ 182880 h 1384663"/>
              <a:gd name="connsiteX88" fmla="*/ 3601479 w 5758955"/>
              <a:gd name="connsiteY88" fmla="*/ 169817 h 1384663"/>
              <a:gd name="connsiteX89" fmla="*/ 3562290 w 5758955"/>
              <a:gd name="connsiteY89" fmla="*/ 143692 h 1384663"/>
              <a:gd name="connsiteX90" fmla="*/ 3483913 w 5758955"/>
              <a:gd name="connsiteY90" fmla="*/ 130629 h 1384663"/>
              <a:gd name="connsiteX91" fmla="*/ 3314096 w 5758955"/>
              <a:gd name="connsiteY91" fmla="*/ 65314 h 1384663"/>
              <a:gd name="connsiteX92" fmla="*/ 3196530 w 5758955"/>
              <a:gd name="connsiteY92" fmla="*/ 52252 h 1384663"/>
              <a:gd name="connsiteX93" fmla="*/ 3118499 w 5758955"/>
              <a:gd name="connsiteY93" fmla="*/ 65309 h 1384663"/>
              <a:gd name="connsiteX94" fmla="*/ 3039776 w 5758955"/>
              <a:gd name="connsiteY94" fmla="*/ 26126 h 1384663"/>
              <a:gd name="connsiteX95" fmla="*/ 3026713 w 5758955"/>
              <a:gd name="connsiteY95" fmla="*/ 91440 h 1384663"/>
              <a:gd name="connsiteX96" fmla="*/ 2799240 w 5758955"/>
              <a:gd name="connsiteY96" fmla="*/ 133567 h 1384663"/>
              <a:gd name="connsiteX97" fmla="*/ 2741900 w 5758955"/>
              <a:gd name="connsiteY97" fmla="*/ 161150 h 1384663"/>
              <a:gd name="connsiteX98" fmla="*/ 2621765 w 5758955"/>
              <a:gd name="connsiteY98" fmla="*/ 195943 h 1384663"/>
              <a:gd name="connsiteX99" fmla="*/ 2582576 w 5758955"/>
              <a:gd name="connsiteY99" fmla="*/ 222069 h 1384663"/>
              <a:gd name="connsiteX100" fmla="*/ 2478073 w 5758955"/>
              <a:gd name="connsiteY100" fmla="*/ 326572 h 1384663"/>
              <a:gd name="connsiteX101" fmla="*/ 2461733 w 5758955"/>
              <a:gd name="connsiteY101" fmla="*/ 360775 h 1384663"/>
              <a:gd name="connsiteX102" fmla="*/ 2412759 w 5758955"/>
              <a:gd name="connsiteY102" fmla="*/ 444137 h 1384663"/>
              <a:gd name="connsiteX103" fmla="*/ 2385523 w 5758955"/>
              <a:gd name="connsiteY103" fmla="*/ 530636 h 1384663"/>
              <a:gd name="connsiteX104" fmla="*/ 2373570 w 5758955"/>
              <a:gd name="connsiteY104" fmla="*/ 587829 h 1384663"/>
              <a:gd name="connsiteX105" fmla="*/ 2360508 w 5758955"/>
              <a:gd name="connsiteY105" fmla="*/ 640080 h 1384663"/>
              <a:gd name="connsiteX106" fmla="*/ 2888006 w 5758955"/>
              <a:gd name="connsiteY106" fmla="*/ 765616 h 1384663"/>
              <a:gd name="connsiteX107" fmla="*/ 2530572 w 5758955"/>
              <a:gd name="connsiteY107" fmla="*/ 966599 h 1384663"/>
              <a:gd name="connsiteX108" fmla="*/ 2687353 w 5758955"/>
              <a:gd name="connsiteY108" fmla="*/ 1018848 h 1384663"/>
              <a:gd name="connsiteX109" fmla="*/ 2438885 w 5758955"/>
              <a:gd name="connsiteY109" fmla="*/ 1058092 h 1384663"/>
              <a:gd name="connsiteX110" fmla="*/ 2487863 w 5758955"/>
              <a:gd name="connsiteY110" fmla="*/ 1104101 h 1384663"/>
              <a:gd name="connsiteX111" fmla="*/ 2543388 w 5758955"/>
              <a:gd name="connsiteY111" fmla="*/ 1162594 h 1384663"/>
              <a:gd name="connsiteX112" fmla="*/ 2647890 w 5758955"/>
              <a:gd name="connsiteY112" fmla="*/ 1240972 h 1384663"/>
              <a:gd name="connsiteX113" fmla="*/ 2745529 w 5758955"/>
              <a:gd name="connsiteY113" fmla="*/ 1285577 h 1384663"/>
              <a:gd name="connsiteX114" fmla="*/ 2841018 w 5758955"/>
              <a:gd name="connsiteY114" fmla="*/ 1310607 h 1384663"/>
              <a:gd name="connsiteX115" fmla="*/ 2949909 w 5758955"/>
              <a:gd name="connsiteY115" fmla="*/ 1320046 h 1384663"/>
              <a:gd name="connsiteX116" fmla="*/ 3036582 w 5758955"/>
              <a:gd name="connsiteY116" fmla="*/ 1331308 h 1384663"/>
              <a:gd name="connsiteX117" fmla="*/ 3183468 w 5758955"/>
              <a:gd name="connsiteY117" fmla="*/ 1319349 h 1384663"/>
              <a:gd name="connsiteX118" fmla="*/ 3264821 w 5758955"/>
              <a:gd name="connsiteY118" fmla="*/ 1287574 h 1384663"/>
              <a:gd name="connsiteX119" fmla="*/ 3323280 w 5758955"/>
              <a:gd name="connsiteY119" fmla="*/ 1257992 h 1384663"/>
              <a:gd name="connsiteX120" fmla="*/ 3384581 w 5758955"/>
              <a:gd name="connsiteY120" fmla="*/ 1225871 h 1384663"/>
              <a:gd name="connsiteX121" fmla="*/ 3431662 w 5758955"/>
              <a:gd name="connsiteY121" fmla="*/ 1201783 h 1384663"/>
              <a:gd name="connsiteX122" fmla="*/ 3457788 w 5758955"/>
              <a:gd name="connsiteY122" fmla="*/ 1162594 h 1384663"/>
              <a:gd name="connsiteX123" fmla="*/ 3482567 w 5758955"/>
              <a:gd name="connsiteY123" fmla="*/ 1153280 h 1384663"/>
              <a:gd name="connsiteX124" fmla="*/ 3522486 w 5758955"/>
              <a:gd name="connsiteY124" fmla="*/ 1106097 h 1384663"/>
              <a:gd name="connsiteX125" fmla="*/ 3536165 w 5758955"/>
              <a:gd name="connsiteY125" fmla="*/ 1084217 h 1384663"/>
              <a:gd name="connsiteX126" fmla="*/ 3573806 w 5758955"/>
              <a:gd name="connsiteY126" fmla="*/ 1033785 h 1384663"/>
              <a:gd name="connsiteX127" fmla="*/ 3602327 w 5758955"/>
              <a:gd name="connsiteY127" fmla="*/ 1018988 h 1384663"/>
              <a:gd name="connsiteX128" fmla="*/ 3591107 w 5758955"/>
              <a:gd name="connsiteY128" fmla="*/ 1014089 h 1384663"/>
              <a:gd name="connsiteX129" fmla="*/ 3616843 w 5758955"/>
              <a:gd name="connsiteY129" fmla="*/ 939139 h 1384663"/>
              <a:gd name="connsiteX130" fmla="*/ 3614542 w 5758955"/>
              <a:gd name="connsiteY130" fmla="*/ 914400 h 1384663"/>
              <a:gd name="connsiteX131" fmla="*/ 3379800 w 5758955"/>
              <a:gd name="connsiteY131" fmla="*/ 862102 h 1384663"/>
              <a:gd name="connsiteX132" fmla="*/ 3518188 w 5758955"/>
              <a:gd name="connsiteY132" fmla="*/ 641663 h 1384663"/>
              <a:gd name="connsiteX133" fmla="*/ 2865953 w 5758955"/>
              <a:gd name="connsiteY133" fmla="*/ 560330 h 1384663"/>
              <a:gd name="connsiteX134" fmla="*/ 3653730 w 5758955"/>
              <a:gd name="connsiteY134" fmla="*/ 496389 h 1384663"/>
              <a:gd name="connsiteX135" fmla="*/ 3614542 w 5758955"/>
              <a:gd name="connsiteY135" fmla="*/ 457200 h 1384663"/>
              <a:gd name="connsiteX136" fmla="*/ 3479332 w 5758955"/>
              <a:gd name="connsiteY136" fmla="*/ 316494 h 1384663"/>
              <a:gd name="connsiteX137" fmla="*/ 3431662 w 5758955"/>
              <a:gd name="connsiteY137" fmla="*/ 261257 h 1384663"/>
              <a:gd name="connsiteX138" fmla="*/ 3392473 w 5758955"/>
              <a:gd name="connsiteY138" fmla="*/ 248194 h 1384663"/>
              <a:gd name="connsiteX139" fmla="*/ 3355548 w 5758955"/>
              <a:gd name="connsiteY139" fmla="*/ 224123 h 1384663"/>
              <a:gd name="connsiteX140" fmla="*/ 3301033 w 5758955"/>
              <a:gd name="connsiteY140" fmla="*/ 195943 h 1384663"/>
              <a:gd name="connsiteX141" fmla="*/ 3250698 w 5758955"/>
              <a:gd name="connsiteY141" fmla="*/ 175669 h 1384663"/>
              <a:gd name="connsiteX142" fmla="*/ 3196530 w 5758955"/>
              <a:gd name="connsiteY142" fmla="*/ 156754 h 1384663"/>
              <a:gd name="connsiteX143" fmla="*/ 2945461 w 5758955"/>
              <a:gd name="connsiteY143" fmla="*/ 129755 h 1384663"/>
              <a:gd name="connsiteX144" fmla="*/ 2935273 w 5758955"/>
              <a:gd name="connsiteY144" fmla="*/ 14369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620844 w 5758955"/>
              <a:gd name="connsiteY20" fmla="*/ 445523 h 1384663"/>
              <a:gd name="connsiteX21" fmla="*/ 1864119 w 5758955"/>
              <a:gd name="connsiteY21" fmla="*/ 483326 h 1384663"/>
              <a:gd name="connsiteX22" fmla="*/ 1994641 w 5758955"/>
              <a:gd name="connsiteY22" fmla="*/ 514484 h 1384663"/>
              <a:gd name="connsiteX23" fmla="*/ 2082132 w 5758955"/>
              <a:gd name="connsiteY23" fmla="*/ 563303 h 1384663"/>
              <a:gd name="connsiteX24" fmla="*/ 1210976 w 5758955"/>
              <a:gd name="connsiteY24" fmla="*/ 613955 h 1384663"/>
              <a:gd name="connsiteX25" fmla="*/ 2177628 w 5758955"/>
              <a:gd name="connsiteY25" fmla="*/ 666206 h 1384663"/>
              <a:gd name="connsiteX26" fmla="*/ 2282130 w 5758955"/>
              <a:gd name="connsiteY26" fmla="*/ 731520 h 1384663"/>
              <a:gd name="connsiteX27" fmla="*/ 2164565 w 5758955"/>
              <a:gd name="connsiteY27" fmla="*/ 783772 h 1384663"/>
              <a:gd name="connsiteX28" fmla="*/ 631 w 5758955"/>
              <a:gd name="connsiteY28" fmla="*/ 791740 h 1384663"/>
              <a:gd name="connsiteX29" fmla="*/ 1916370 w 5758955"/>
              <a:gd name="connsiteY29" fmla="*/ 849086 h 1384663"/>
              <a:gd name="connsiteX30" fmla="*/ 1733490 w 5758955"/>
              <a:gd name="connsiteY30" fmla="*/ 901337 h 1384663"/>
              <a:gd name="connsiteX31" fmla="*/ 1054222 w 5758955"/>
              <a:gd name="connsiteY31" fmla="*/ 953589 h 1384663"/>
              <a:gd name="connsiteX32" fmla="*/ 1602862 w 5758955"/>
              <a:gd name="connsiteY32" fmla="*/ 979714 h 1384663"/>
              <a:gd name="connsiteX33" fmla="*/ 1511422 w 5758955"/>
              <a:gd name="connsiteY33" fmla="*/ 1018903 h 1384663"/>
              <a:gd name="connsiteX34" fmla="*/ 1419982 w 5758955"/>
              <a:gd name="connsiteY34" fmla="*/ 1045029 h 1384663"/>
              <a:gd name="connsiteX35" fmla="*/ 1380793 w 5758955"/>
              <a:gd name="connsiteY35" fmla="*/ 1058092 h 1384663"/>
              <a:gd name="connsiteX36" fmla="*/ 1328542 w 5758955"/>
              <a:gd name="connsiteY36" fmla="*/ 1071154 h 1384663"/>
              <a:gd name="connsiteX37" fmla="*/ 2020873 w 5758955"/>
              <a:gd name="connsiteY37" fmla="*/ 1110343 h 1384663"/>
              <a:gd name="connsiteX38" fmla="*/ 1824930 w 5758955"/>
              <a:gd name="connsiteY38" fmla="*/ 1123406 h 1384663"/>
              <a:gd name="connsiteX39" fmla="*/ 1772679 w 5758955"/>
              <a:gd name="connsiteY39" fmla="*/ 1149532 h 1384663"/>
              <a:gd name="connsiteX40" fmla="*/ 1720428 w 5758955"/>
              <a:gd name="connsiteY40" fmla="*/ 1162594 h 1384663"/>
              <a:gd name="connsiteX41" fmla="*/ 2269068 w 5758955"/>
              <a:gd name="connsiteY41" fmla="*/ 1175657 h 1384663"/>
              <a:gd name="connsiteX42" fmla="*/ 2203753 w 5758955"/>
              <a:gd name="connsiteY42" fmla="*/ 1214846 h 1384663"/>
              <a:gd name="connsiteX43" fmla="*/ 2073125 w 5758955"/>
              <a:gd name="connsiteY43" fmla="*/ 1254034 h 1384663"/>
              <a:gd name="connsiteX44" fmla="*/ 2112313 w 5758955"/>
              <a:gd name="connsiteY44" fmla="*/ 1267097 h 1384663"/>
              <a:gd name="connsiteX45" fmla="*/ 2595639 w 5758955"/>
              <a:gd name="connsiteY45" fmla="*/ 1319349 h 1384663"/>
              <a:gd name="connsiteX46" fmla="*/ 2713205 w 5758955"/>
              <a:gd name="connsiteY46" fmla="*/ 1345474 h 1384663"/>
              <a:gd name="connsiteX47" fmla="*/ 2830770 w 5758955"/>
              <a:gd name="connsiteY47" fmla="*/ 1384663 h 1384663"/>
              <a:gd name="connsiteX48" fmla="*/ 3823548 w 5758955"/>
              <a:gd name="connsiteY48" fmla="*/ 1345474 h 1384663"/>
              <a:gd name="connsiteX49" fmla="*/ 3405536 w 5758955"/>
              <a:gd name="connsiteY49" fmla="*/ 1306286 h 1384663"/>
              <a:gd name="connsiteX50" fmla="*/ 3366348 w 5758955"/>
              <a:gd name="connsiteY50" fmla="*/ 1280160 h 1384663"/>
              <a:gd name="connsiteX51" fmla="*/ 3483913 w 5758955"/>
              <a:gd name="connsiteY51" fmla="*/ 1267097 h 1384663"/>
              <a:gd name="connsiteX52" fmla="*/ 3758233 w 5758955"/>
              <a:gd name="connsiteY52" fmla="*/ 1214846 h 1384663"/>
              <a:gd name="connsiteX53" fmla="*/ 4542005 w 5758955"/>
              <a:gd name="connsiteY53" fmla="*/ 1136469 h 1384663"/>
              <a:gd name="connsiteX54" fmla="*/ 4006428 w 5758955"/>
              <a:gd name="connsiteY54" fmla="*/ 1084217 h 1384663"/>
              <a:gd name="connsiteX55" fmla="*/ 4097868 w 5758955"/>
              <a:gd name="connsiteY55" fmla="*/ 1058092 h 1384663"/>
              <a:gd name="connsiteX56" fmla="*/ 4176245 w 5758955"/>
              <a:gd name="connsiteY56" fmla="*/ 1031966 h 1384663"/>
              <a:gd name="connsiteX57" fmla="*/ 4664852 w 5758955"/>
              <a:gd name="connsiteY57" fmla="*/ 948486 h 1384663"/>
              <a:gd name="connsiteX58" fmla="*/ 3784359 w 5758955"/>
              <a:gd name="connsiteY58" fmla="*/ 992777 h 1384663"/>
              <a:gd name="connsiteX59" fmla="*/ 3745170 w 5758955"/>
              <a:gd name="connsiteY59" fmla="*/ 966652 h 1384663"/>
              <a:gd name="connsiteX60" fmla="*/ 3692919 w 5758955"/>
              <a:gd name="connsiteY60" fmla="*/ 940526 h 1384663"/>
              <a:gd name="connsiteX61" fmla="*/ 3823548 w 5758955"/>
              <a:gd name="connsiteY61" fmla="*/ 862149 h 1384663"/>
              <a:gd name="connsiteX62" fmla="*/ 4375718 w 5758955"/>
              <a:gd name="connsiteY62" fmla="*/ 829709 h 1384663"/>
              <a:gd name="connsiteX63" fmla="*/ 4636619 w 5758955"/>
              <a:gd name="connsiteY63" fmla="*/ 786698 h 1384663"/>
              <a:gd name="connsiteX64" fmla="*/ 4346062 w 5758955"/>
              <a:gd name="connsiteY64" fmla="*/ 731520 h 1384663"/>
              <a:gd name="connsiteX65" fmla="*/ 4032553 w 5758955"/>
              <a:gd name="connsiteY65" fmla="*/ 679269 h 1384663"/>
              <a:gd name="connsiteX66" fmla="*/ 4835885 w 5758955"/>
              <a:gd name="connsiteY66" fmla="*/ 673640 h 1384663"/>
              <a:gd name="connsiteX67" fmla="*/ 4711822 w 5758955"/>
              <a:gd name="connsiteY67" fmla="*/ 613954 h 1384663"/>
              <a:gd name="connsiteX68" fmla="*/ 4777136 w 5758955"/>
              <a:gd name="connsiteY68" fmla="*/ 600892 h 1384663"/>
              <a:gd name="connsiteX69" fmla="*/ 4960016 w 5758955"/>
              <a:gd name="connsiteY69" fmla="*/ 574766 h 1384663"/>
              <a:gd name="connsiteX70" fmla="*/ 5337032 w 5758955"/>
              <a:gd name="connsiteY70" fmla="*/ 529002 h 1384663"/>
              <a:gd name="connsiteX71" fmla="*/ 4939678 w 5758955"/>
              <a:gd name="connsiteY71" fmla="*/ 543703 h 1384663"/>
              <a:gd name="connsiteX72" fmla="*/ 4202370 w 5758955"/>
              <a:gd name="connsiteY72" fmla="*/ 522514 h 1384663"/>
              <a:gd name="connsiteX73" fmla="*/ 4163182 w 5758955"/>
              <a:gd name="connsiteY73" fmla="*/ 509452 h 1384663"/>
              <a:gd name="connsiteX74" fmla="*/ 4202370 w 5758955"/>
              <a:gd name="connsiteY74" fmla="*/ 483326 h 1384663"/>
              <a:gd name="connsiteX75" fmla="*/ 4032553 w 5758955"/>
              <a:gd name="connsiteY75" fmla="*/ 483326 h 1384663"/>
              <a:gd name="connsiteX76" fmla="*/ 5221273 w 5758955"/>
              <a:gd name="connsiteY76" fmla="*/ 444137 h 1384663"/>
              <a:gd name="connsiteX77" fmla="*/ 4751011 w 5758955"/>
              <a:gd name="connsiteY77" fmla="*/ 404949 h 1384663"/>
              <a:gd name="connsiteX78" fmla="*/ 5456405 w 5758955"/>
              <a:gd name="connsiteY78" fmla="*/ 391886 h 1384663"/>
              <a:gd name="connsiteX79" fmla="*/ 5495593 w 5758955"/>
              <a:gd name="connsiteY79" fmla="*/ 378823 h 1384663"/>
              <a:gd name="connsiteX80" fmla="*/ 5243796 w 5758955"/>
              <a:gd name="connsiteY80" fmla="*/ 362226 h 1384663"/>
              <a:gd name="connsiteX81" fmla="*/ 5587033 w 5758955"/>
              <a:gd name="connsiteY81" fmla="*/ 313509 h 1384663"/>
              <a:gd name="connsiteX82" fmla="*/ 5626222 w 5758955"/>
              <a:gd name="connsiteY82" fmla="*/ 300446 h 1384663"/>
              <a:gd name="connsiteX83" fmla="*/ 3849673 w 5758955"/>
              <a:gd name="connsiteY83" fmla="*/ 352697 h 1384663"/>
              <a:gd name="connsiteX84" fmla="*/ 4420546 w 5758955"/>
              <a:gd name="connsiteY84" fmla="*/ 275993 h 1384663"/>
              <a:gd name="connsiteX85" fmla="*/ 4074110 w 5758955"/>
              <a:gd name="connsiteY85" fmla="*/ 245899 h 1384663"/>
              <a:gd name="connsiteX86" fmla="*/ 4280748 w 5758955"/>
              <a:gd name="connsiteY86" fmla="*/ 195943 h 1384663"/>
              <a:gd name="connsiteX87" fmla="*/ 3705982 w 5758955"/>
              <a:gd name="connsiteY87" fmla="*/ 182880 h 1384663"/>
              <a:gd name="connsiteX88" fmla="*/ 3601479 w 5758955"/>
              <a:gd name="connsiteY88" fmla="*/ 169817 h 1384663"/>
              <a:gd name="connsiteX89" fmla="*/ 3562290 w 5758955"/>
              <a:gd name="connsiteY89" fmla="*/ 143692 h 1384663"/>
              <a:gd name="connsiteX90" fmla="*/ 3483913 w 5758955"/>
              <a:gd name="connsiteY90" fmla="*/ 130629 h 1384663"/>
              <a:gd name="connsiteX91" fmla="*/ 3314096 w 5758955"/>
              <a:gd name="connsiteY91" fmla="*/ 65314 h 1384663"/>
              <a:gd name="connsiteX92" fmla="*/ 3196530 w 5758955"/>
              <a:gd name="connsiteY92" fmla="*/ 52252 h 1384663"/>
              <a:gd name="connsiteX93" fmla="*/ 3118499 w 5758955"/>
              <a:gd name="connsiteY93" fmla="*/ 65309 h 1384663"/>
              <a:gd name="connsiteX94" fmla="*/ 3039776 w 5758955"/>
              <a:gd name="connsiteY94" fmla="*/ 26126 h 1384663"/>
              <a:gd name="connsiteX95" fmla="*/ 3026713 w 5758955"/>
              <a:gd name="connsiteY95" fmla="*/ 91440 h 1384663"/>
              <a:gd name="connsiteX96" fmla="*/ 2799240 w 5758955"/>
              <a:gd name="connsiteY96" fmla="*/ 133567 h 1384663"/>
              <a:gd name="connsiteX97" fmla="*/ 2741900 w 5758955"/>
              <a:gd name="connsiteY97" fmla="*/ 161150 h 1384663"/>
              <a:gd name="connsiteX98" fmla="*/ 2687797 w 5758955"/>
              <a:gd name="connsiteY98" fmla="*/ 162421 h 1384663"/>
              <a:gd name="connsiteX99" fmla="*/ 2621765 w 5758955"/>
              <a:gd name="connsiteY99" fmla="*/ 195943 h 1384663"/>
              <a:gd name="connsiteX100" fmla="*/ 2582576 w 5758955"/>
              <a:gd name="connsiteY100" fmla="*/ 222069 h 1384663"/>
              <a:gd name="connsiteX101" fmla="*/ 2478073 w 5758955"/>
              <a:gd name="connsiteY101" fmla="*/ 326572 h 1384663"/>
              <a:gd name="connsiteX102" fmla="*/ 2461733 w 5758955"/>
              <a:gd name="connsiteY102" fmla="*/ 360775 h 1384663"/>
              <a:gd name="connsiteX103" fmla="*/ 2412759 w 5758955"/>
              <a:gd name="connsiteY103" fmla="*/ 444137 h 1384663"/>
              <a:gd name="connsiteX104" fmla="*/ 2385523 w 5758955"/>
              <a:gd name="connsiteY104" fmla="*/ 530636 h 1384663"/>
              <a:gd name="connsiteX105" fmla="*/ 2373570 w 5758955"/>
              <a:gd name="connsiteY105" fmla="*/ 587829 h 1384663"/>
              <a:gd name="connsiteX106" fmla="*/ 2360508 w 5758955"/>
              <a:gd name="connsiteY106" fmla="*/ 640080 h 1384663"/>
              <a:gd name="connsiteX107" fmla="*/ 2888006 w 5758955"/>
              <a:gd name="connsiteY107" fmla="*/ 765616 h 1384663"/>
              <a:gd name="connsiteX108" fmla="*/ 2530572 w 5758955"/>
              <a:gd name="connsiteY108" fmla="*/ 966599 h 1384663"/>
              <a:gd name="connsiteX109" fmla="*/ 2687353 w 5758955"/>
              <a:gd name="connsiteY109" fmla="*/ 1018848 h 1384663"/>
              <a:gd name="connsiteX110" fmla="*/ 2438885 w 5758955"/>
              <a:gd name="connsiteY110" fmla="*/ 1058092 h 1384663"/>
              <a:gd name="connsiteX111" fmla="*/ 2487863 w 5758955"/>
              <a:gd name="connsiteY111" fmla="*/ 1104101 h 1384663"/>
              <a:gd name="connsiteX112" fmla="*/ 2543388 w 5758955"/>
              <a:gd name="connsiteY112" fmla="*/ 1162594 h 1384663"/>
              <a:gd name="connsiteX113" fmla="*/ 2647890 w 5758955"/>
              <a:gd name="connsiteY113" fmla="*/ 1240972 h 1384663"/>
              <a:gd name="connsiteX114" fmla="*/ 2745529 w 5758955"/>
              <a:gd name="connsiteY114" fmla="*/ 1285577 h 1384663"/>
              <a:gd name="connsiteX115" fmla="*/ 2841018 w 5758955"/>
              <a:gd name="connsiteY115" fmla="*/ 1310607 h 1384663"/>
              <a:gd name="connsiteX116" fmla="*/ 2949909 w 5758955"/>
              <a:gd name="connsiteY116" fmla="*/ 1320046 h 1384663"/>
              <a:gd name="connsiteX117" fmla="*/ 3036582 w 5758955"/>
              <a:gd name="connsiteY117" fmla="*/ 1331308 h 1384663"/>
              <a:gd name="connsiteX118" fmla="*/ 3183468 w 5758955"/>
              <a:gd name="connsiteY118" fmla="*/ 1319349 h 1384663"/>
              <a:gd name="connsiteX119" fmla="*/ 3264821 w 5758955"/>
              <a:gd name="connsiteY119" fmla="*/ 1287574 h 1384663"/>
              <a:gd name="connsiteX120" fmla="*/ 3323280 w 5758955"/>
              <a:gd name="connsiteY120" fmla="*/ 1257992 h 1384663"/>
              <a:gd name="connsiteX121" fmla="*/ 3384581 w 5758955"/>
              <a:gd name="connsiteY121" fmla="*/ 1225871 h 1384663"/>
              <a:gd name="connsiteX122" fmla="*/ 3431662 w 5758955"/>
              <a:gd name="connsiteY122" fmla="*/ 1201783 h 1384663"/>
              <a:gd name="connsiteX123" fmla="*/ 3457788 w 5758955"/>
              <a:gd name="connsiteY123" fmla="*/ 1162594 h 1384663"/>
              <a:gd name="connsiteX124" fmla="*/ 3482567 w 5758955"/>
              <a:gd name="connsiteY124" fmla="*/ 1153280 h 1384663"/>
              <a:gd name="connsiteX125" fmla="*/ 3522486 w 5758955"/>
              <a:gd name="connsiteY125" fmla="*/ 1106097 h 1384663"/>
              <a:gd name="connsiteX126" fmla="*/ 3536165 w 5758955"/>
              <a:gd name="connsiteY126" fmla="*/ 1084217 h 1384663"/>
              <a:gd name="connsiteX127" fmla="*/ 3573806 w 5758955"/>
              <a:gd name="connsiteY127" fmla="*/ 1033785 h 1384663"/>
              <a:gd name="connsiteX128" fmla="*/ 3602327 w 5758955"/>
              <a:gd name="connsiteY128" fmla="*/ 1018988 h 1384663"/>
              <a:gd name="connsiteX129" fmla="*/ 3591107 w 5758955"/>
              <a:gd name="connsiteY129" fmla="*/ 1014089 h 1384663"/>
              <a:gd name="connsiteX130" fmla="*/ 3616843 w 5758955"/>
              <a:gd name="connsiteY130" fmla="*/ 939139 h 1384663"/>
              <a:gd name="connsiteX131" fmla="*/ 3614542 w 5758955"/>
              <a:gd name="connsiteY131" fmla="*/ 914400 h 1384663"/>
              <a:gd name="connsiteX132" fmla="*/ 3379800 w 5758955"/>
              <a:gd name="connsiteY132" fmla="*/ 862102 h 1384663"/>
              <a:gd name="connsiteX133" fmla="*/ 3518188 w 5758955"/>
              <a:gd name="connsiteY133" fmla="*/ 641663 h 1384663"/>
              <a:gd name="connsiteX134" fmla="*/ 2865953 w 5758955"/>
              <a:gd name="connsiteY134" fmla="*/ 560330 h 1384663"/>
              <a:gd name="connsiteX135" fmla="*/ 3653730 w 5758955"/>
              <a:gd name="connsiteY135" fmla="*/ 496389 h 1384663"/>
              <a:gd name="connsiteX136" fmla="*/ 3614542 w 5758955"/>
              <a:gd name="connsiteY136" fmla="*/ 457200 h 1384663"/>
              <a:gd name="connsiteX137" fmla="*/ 3479332 w 5758955"/>
              <a:gd name="connsiteY137" fmla="*/ 316494 h 1384663"/>
              <a:gd name="connsiteX138" fmla="*/ 3431662 w 5758955"/>
              <a:gd name="connsiteY138" fmla="*/ 261257 h 1384663"/>
              <a:gd name="connsiteX139" fmla="*/ 3392473 w 5758955"/>
              <a:gd name="connsiteY139" fmla="*/ 248194 h 1384663"/>
              <a:gd name="connsiteX140" fmla="*/ 3355548 w 5758955"/>
              <a:gd name="connsiteY140" fmla="*/ 224123 h 1384663"/>
              <a:gd name="connsiteX141" fmla="*/ 3301033 w 5758955"/>
              <a:gd name="connsiteY141" fmla="*/ 195943 h 1384663"/>
              <a:gd name="connsiteX142" fmla="*/ 3250698 w 5758955"/>
              <a:gd name="connsiteY142" fmla="*/ 175669 h 1384663"/>
              <a:gd name="connsiteX143" fmla="*/ 3196530 w 5758955"/>
              <a:gd name="connsiteY143" fmla="*/ 156754 h 1384663"/>
              <a:gd name="connsiteX144" fmla="*/ 2945461 w 5758955"/>
              <a:gd name="connsiteY144" fmla="*/ 129755 h 1384663"/>
              <a:gd name="connsiteX145" fmla="*/ 2935273 w 5758955"/>
              <a:gd name="connsiteY145" fmla="*/ 14369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620844 w 5758955"/>
              <a:gd name="connsiteY20" fmla="*/ 445523 h 1384663"/>
              <a:gd name="connsiteX21" fmla="*/ 1864119 w 5758955"/>
              <a:gd name="connsiteY21" fmla="*/ 483326 h 1384663"/>
              <a:gd name="connsiteX22" fmla="*/ 1994641 w 5758955"/>
              <a:gd name="connsiteY22" fmla="*/ 514484 h 1384663"/>
              <a:gd name="connsiteX23" fmla="*/ 2082132 w 5758955"/>
              <a:gd name="connsiteY23" fmla="*/ 563303 h 1384663"/>
              <a:gd name="connsiteX24" fmla="*/ 1210976 w 5758955"/>
              <a:gd name="connsiteY24" fmla="*/ 613955 h 1384663"/>
              <a:gd name="connsiteX25" fmla="*/ 2177628 w 5758955"/>
              <a:gd name="connsiteY25" fmla="*/ 666206 h 1384663"/>
              <a:gd name="connsiteX26" fmla="*/ 2282130 w 5758955"/>
              <a:gd name="connsiteY26" fmla="*/ 731520 h 1384663"/>
              <a:gd name="connsiteX27" fmla="*/ 2164565 w 5758955"/>
              <a:gd name="connsiteY27" fmla="*/ 783772 h 1384663"/>
              <a:gd name="connsiteX28" fmla="*/ 631 w 5758955"/>
              <a:gd name="connsiteY28" fmla="*/ 791740 h 1384663"/>
              <a:gd name="connsiteX29" fmla="*/ 1916370 w 5758955"/>
              <a:gd name="connsiteY29" fmla="*/ 849086 h 1384663"/>
              <a:gd name="connsiteX30" fmla="*/ 1733490 w 5758955"/>
              <a:gd name="connsiteY30" fmla="*/ 901337 h 1384663"/>
              <a:gd name="connsiteX31" fmla="*/ 1054222 w 5758955"/>
              <a:gd name="connsiteY31" fmla="*/ 953589 h 1384663"/>
              <a:gd name="connsiteX32" fmla="*/ 1602862 w 5758955"/>
              <a:gd name="connsiteY32" fmla="*/ 979714 h 1384663"/>
              <a:gd name="connsiteX33" fmla="*/ 1511422 w 5758955"/>
              <a:gd name="connsiteY33" fmla="*/ 1018903 h 1384663"/>
              <a:gd name="connsiteX34" fmla="*/ 1419982 w 5758955"/>
              <a:gd name="connsiteY34" fmla="*/ 1045029 h 1384663"/>
              <a:gd name="connsiteX35" fmla="*/ 1380793 w 5758955"/>
              <a:gd name="connsiteY35" fmla="*/ 1058092 h 1384663"/>
              <a:gd name="connsiteX36" fmla="*/ 1328542 w 5758955"/>
              <a:gd name="connsiteY36" fmla="*/ 1071154 h 1384663"/>
              <a:gd name="connsiteX37" fmla="*/ 2020873 w 5758955"/>
              <a:gd name="connsiteY37" fmla="*/ 1110343 h 1384663"/>
              <a:gd name="connsiteX38" fmla="*/ 1824930 w 5758955"/>
              <a:gd name="connsiteY38" fmla="*/ 1123406 h 1384663"/>
              <a:gd name="connsiteX39" fmla="*/ 1772679 w 5758955"/>
              <a:gd name="connsiteY39" fmla="*/ 1149532 h 1384663"/>
              <a:gd name="connsiteX40" fmla="*/ 1720428 w 5758955"/>
              <a:gd name="connsiteY40" fmla="*/ 1162594 h 1384663"/>
              <a:gd name="connsiteX41" fmla="*/ 2269068 w 5758955"/>
              <a:gd name="connsiteY41" fmla="*/ 1175657 h 1384663"/>
              <a:gd name="connsiteX42" fmla="*/ 2203753 w 5758955"/>
              <a:gd name="connsiteY42" fmla="*/ 1214846 h 1384663"/>
              <a:gd name="connsiteX43" fmla="*/ 2073125 w 5758955"/>
              <a:gd name="connsiteY43" fmla="*/ 1254034 h 1384663"/>
              <a:gd name="connsiteX44" fmla="*/ 2112313 w 5758955"/>
              <a:gd name="connsiteY44" fmla="*/ 1267097 h 1384663"/>
              <a:gd name="connsiteX45" fmla="*/ 2595639 w 5758955"/>
              <a:gd name="connsiteY45" fmla="*/ 1319349 h 1384663"/>
              <a:gd name="connsiteX46" fmla="*/ 2713205 w 5758955"/>
              <a:gd name="connsiteY46" fmla="*/ 1345474 h 1384663"/>
              <a:gd name="connsiteX47" fmla="*/ 2830770 w 5758955"/>
              <a:gd name="connsiteY47" fmla="*/ 1384663 h 1384663"/>
              <a:gd name="connsiteX48" fmla="*/ 3823548 w 5758955"/>
              <a:gd name="connsiteY48" fmla="*/ 1345474 h 1384663"/>
              <a:gd name="connsiteX49" fmla="*/ 3405536 w 5758955"/>
              <a:gd name="connsiteY49" fmla="*/ 1306286 h 1384663"/>
              <a:gd name="connsiteX50" fmla="*/ 3366348 w 5758955"/>
              <a:gd name="connsiteY50" fmla="*/ 1280160 h 1384663"/>
              <a:gd name="connsiteX51" fmla="*/ 3483913 w 5758955"/>
              <a:gd name="connsiteY51" fmla="*/ 1267097 h 1384663"/>
              <a:gd name="connsiteX52" fmla="*/ 3758233 w 5758955"/>
              <a:gd name="connsiteY52" fmla="*/ 1214846 h 1384663"/>
              <a:gd name="connsiteX53" fmla="*/ 4542005 w 5758955"/>
              <a:gd name="connsiteY53" fmla="*/ 1136469 h 1384663"/>
              <a:gd name="connsiteX54" fmla="*/ 4006428 w 5758955"/>
              <a:gd name="connsiteY54" fmla="*/ 1084217 h 1384663"/>
              <a:gd name="connsiteX55" fmla="*/ 4097868 w 5758955"/>
              <a:gd name="connsiteY55" fmla="*/ 1058092 h 1384663"/>
              <a:gd name="connsiteX56" fmla="*/ 4176245 w 5758955"/>
              <a:gd name="connsiteY56" fmla="*/ 1031966 h 1384663"/>
              <a:gd name="connsiteX57" fmla="*/ 4664852 w 5758955"/>
              <a:gd name="connsiteY57" fmla="*/ 948486 h 1384663"/>
              <a:gd name="connsiteX58" fmla="*/ 3784359 w 5758955"/>
              <a:gd name="connsiteY58" fmla="*/ 992777 h 1384663"/>
              <a:gd name="connsiteX59" fmla="*/ 3745170 w 5758955"/>
              <a:gd name="connsiteY59" fmla="*/ 966652 h 1384663"/>
              <a:gd name="connsiteX60" fmla="*/ 3692919 w 5758955"/>
              <a:gd name="connsiteY60" fmla="*/ 940526 h 1384663"/>
              <a:gd name="connsiteX61" fmla="*/ 3823548 w 5758955"/>
              <a:gd name="connsiteY61" fmla="*/ 862149 h 1384663"/>
              <a:gd name="connsiteX62" fmla="*/ 4375718 w 5758955"/>
              <a:gd name="connsiteY62" fmla="*/ 829709 h 1384663"/>
              <a:gd name="connsiteX63" fmla="*/ 4636619 w 5758955"/>
              <a:gd name="connsiteY63" fmla="*/ 786698 h 1384663"/>
              <a:gd name="connsiteX64" fmla="*/ 4346062 w 5758955"/>
              <a:gd name="connsiteY64" fmla="*/ 731520 h 1384663"/>
              <a:gd name="connsiteX65" fmla="*/ 4032553 w 5758955"/>
              <a:gd name="connsiteY65" fmla="*/ 679269 h 1384663"/>
              <a:gd name="connsiteX66" fmla="*/ 4835885 w 5758955"/>
              <a:gd name="connsiteY66" fmla="*/ 673640 h 1384663"/>
              <a:gd name="connsiteX67" fmla="*/ 4711822 w 5758955"/>
              <a:gd name="connsiteY67" fmla="*/ 613954 h 1384663"/>
              <a:gd name="connsiteX68" fmla="*/ 4777136 w 5758955"/>
              <a:gd name="connsiteY68" fmla="*/ 600892 h 1384663"/>
              <a:gd name="connsiteX69" fmla="*/ 4960016 w 5758955"/>
              <a:gd name="connsiteY69" fmla="*/ 574766 h 1384663"/>
              <a:gd name="connsiteX70" fmla="*/ 5337032 w 5758955"/>
              <a:gd name="connsiteY70" fmla="*/ 529002 h 1384663"/>
              <a:gd name="connsiteX71" fmla="*/ 4939678 w 5758955"/>
              <a:gd name="connsiteY71" fmla="*/ 543703 h 1384663"/>
              <a:gd name="connsiteX72" fmla="*/ 4202370 w 5758955"/>
              <a:gd name="connsiteY72" fmla="*/ 522514 h 1384663"/>
              <a:gd name="connsiteX73" fmla="*/ 4163182 w 5758955"/>
              <a:gd name="connsiteY73" fmla="*/ 509452 h 1384663"/>
              <a:gd name="connsiteX74" fmla="*/ 4202370 w 5758955"/>
              <a:gd name="connsiteY74" fmla="*/ 483326 h 1384663"/>
              <a:gd name="connsiteX75" fmla="*/ 4032553 w 5758955"/>
              <a:gd name="connsiteY75" fmla="*/ 483326 h 1384663"/>
              <a:gd name="connsiteX76" fmla="*/ 5221273 w 5758955"/>
              <a:gd name="connsiteY76" fmla="*/ 444137 h 1384663"/>
              <a:gd name="connsiteX77" fmla="*/ 4751011 w 5758955"/>
              <a:gd name="connsiteY77" fmla="*/ 404949 h 1384663"/>
              <a:gd name="connsiteX78" fmla="*/ 5456405 w 5758955"/>
              <a:gd name="connsiteY78" fmla="*/ 391886 h 1384663"/>
              <a:gd name="connsiteX79" fmla="*/ 5495593 w 5758955"/>
              <a:gd name="connsiteY79" fmla="*/ 378823 h 1384663"/>
              <a:gd name="connsiteX80" fmla="*/ 5243796 w 5758955"/>
              <a:gd name="connsiteY80" fmla="*/ 362226 h 1384663"/>
              <a:gd name="connsiteX81" fmla="*/ 5587033 w 5758955"/>
              <a:gd name="connsiteY81" fmla="*/ 313509 h 1384663"/>
              <a:gd name="connsiteX82" fmla="*/ 5626222 w 5758955"/>
              <a:gd name="connsiteY82" fmla="*/ 300446 h 1384663"/>
              <a:gd name="connsiteX83" fmla="*/ 3849673 w 5758955"/>
              <a:gd name="connsiteY83" fmla="*/ 352697 h 1384663"/>
              <a:gd name="connsiteX84" fmla="*/ 4420546 w 5758955"/>
              <a:gd name="connsiteY84" fmla="*/ 275993 h 1384663"/>
              <a:gd name="connsiteX85" fmla="*/ 4074110 w 5758955"/>
              <a:gd name="connsiteY85" fmla="*/ 245899 h 1384663"/>
              <a:gd name="connsiteX86" fmla="*/ 4280748 w 5758955"/>
              <a:gd name="connsiteY86" fmla="*/ 195943 h 1384663"/>
              <a:gd name="connsiteX87" fmla="*/ 3705982 w 5758955"/>
              <a:gd name="connsiteY87" fmla="*/ 182880 h 1384663"/>
              <a:gd name="connsiteX88" fmla="*/ 3601479 w 5758955"/>
              <a:gd name="connsiteY88" fmla="*/ 169817 h 1384663"/>
              <a:gd name="connsiteX89" fmla="*/ 3562290 w 5758955"/>
              <a:gd name="connsiteY89" fmla="*/ 143692 h 1384663"/>
              <a:gd name="connsiteX90" fmla="*/ 3483913 w 5758955"/>
              <a:gd name="connsiteY90" fmla="*/ 130629 h 1384663"/>
              <a:gd name="connsiteX91" fmla="*/ 3314096 w 5758955"/>
              <a:gd name="connsiteY91" fmla="*/ 65314 h 1384663"/>
              <a:gd name="connsiteX92" fmla="*/ 3196530 w 5758955"/>
              <a:gd name="connsiteY92" fmla="*/ 52252 h 1384663"/>
              <a:gd name="connsiteX93" fmla="*/ 3118499 w 5758955"/>
              <a:gd name="connsiteY93" fmla="*/ 65309 h 1384663"/>
              <a:gd name="connsiteX94" fmla="*/ 3039776 w 5758955"/>
              <a:gd name="connsiteY94" fmla="*/ 26126 h 1384663"/>
              <a:gd name="connsiteX95" fmla="*/ 3026713 w 5758955"/>
              <a:gd name="connsiteY95" fmla="*/ 91440 h 1384663"/>
              <a:gd name="connsiteX96" fmla="*/ 2799240 w 5758955"/>
              <a:gd name="connsiteY96" fmla="*/ 133567 h 1384663"/>
              <a:gd name="connsiteX97" fmla="*/ 2742293 w 5758955"/>
              <a:gd name="connsiteY97" fmla="*/ 139416 h 1384663"/>
              <a:gd name="connsiteX98" fmla="*/ 2687797 w 5758955"/>
              <a:gd name="connsiteY98" fmla="*/ 162421 h 1384663"/>
              <a:gd name="connsiteX99" fmla="*/ 2621765 w 5758955"/>
              <a:gd name="connsiteY99" fmla="*/ 195943 h 1384663"/>
              <a:gd name="connsiteX100" fmla="*/ 2582576 w 5758955"/>
              <a:gd name="connsiteY100" fmla="*/ 222069 h 1384663"/>
              <a:gd name="connsiteX101" fmla="*/ 2478073 w 5758955"/>
              <a:gd name="connsiteY101" fmla="*/ 326572 h 1384663"/>
              <a:gd name="connsiteX102" fmla="*/ 2461733 w 5758955"/>
              <a:gd name="connsiteY102" fmla="*/ 360775 h 1384663"/>
              <a:gd name="connsiteX103" fmla="*/ 2412759 w 5758955"/>
              <a:gd name="connsiteY103" fmla="*/ 444137 h 1384663"/>
              <a:gd name="connsiteX104" fmla="*/ 2385523 w 5758955"/>
              <a:gd name="connsiteY104" fmla="*/ 530636 h 1384663"/>
              <a:gd name="connsiteX105" fmla="*/ 2373570 w 5758955"/>
              <a:gd name="connsiteY105" fmla="*/ 587829 h 1384663"/>
              <a:gd name="connsiteX106" fmla="*/ 2360508 w 5758955"/>
              <a:gd name="connsiteY106" fmla="*/ 640080 h 1384663"/>
              <a:gd name="connsiteX107" fmla="*/ 2888006 w 5758955"/>
              <a:gd name="connsiteY107" fmla="*/ 765616 h 1384663"/>
              <a:gd name="connsiteX108" fmla="*/ 2530572 w 5758955"/>
              <a:gd name="connsiteY108" fmla="*/ 966599 h 1384663"/>
              <a:gd name="connsiteX109" fmla="*/ 2687353 w 5758955"/>
              <a:gd name="connsiteY109" fmla="*/ 1018848 h 1384663"/>
              <a:gd name="connsiteX110" fmla="*/ 2438885 w 5758955"/>
              <a:gd name="connsiteY110" fmla="*/ 1058092 h 1384663"/>
              <a:gd name="connsiteX111" fmla="*/ 2487863 w 5758955"/>
              <a:gd name="connsiteY111" fmla="*/ 1104101 h 1384663"/>
              <a:gd name="connsiteX112" fmla="*/ 2543388 w 5758955"/>
              <a:gd name="connsiteY112" fmla="*/ 1162594 h 1384663"/>
              <a:gd name="connsiteX113" fmla="*/ 2647890 w 5758955"/>
              <a:gd name="connsiteY113" fmla="*/ 1240972 h 1384663"/>
              <a:gd name="connsiteX114" fmla="*/ 2745529 w 5758955"/>
              <a:gd name="connsiteY114" fmla="*/ 1285577 h 1384663"/>
              <a:gd name="connsiteX115" fmla="*/ 2841018 w 5758955"/>
              <a:gd name="connsiteY115" fmla="*/ 1310607 h 1384663"/>
              <a:gd name="connsiteX116" fmla="*/ 2949909 w 5758955"/>
              <a:gd name="connsiteY116" fmla="*/ 1320046 h 1384663"/>
              <a:gd name="connsiteX117" fmla="*/ 3036582 w 5758955"/>
              <a:gd name="connsiteY117" fmla="*/ 1331308 h 1384663"/>
              <a:gd name="connsiteX118" fmla="*/ 3183468 w 5758955"/>
              <a:gd name="connsiteY118" fmla="*/ 1319349 h 1384663"/>
              <a:gd name="connsiteX119" fmla="*/ 3264821 w 5758955"/>
              <a:gd name="connsiteY119" fmla="*/ 1287574 h 1384663"/>
              <a:gd name="connsiteX120" fmla="*/ 3323280 w 5758955"/>
              <a:gd name="connsiteY120" fmla="*/ 1257992 h 1384663"/>
              <a:gd name="connsiteX121" fmla="*/ 3384581 w 5758955"/>
              <a:gd name="connsiteY121" fmla="*/ 1225871 h 1384663"/>
              <a:gd name="connsiteX122" fmla="*/ 3431662 w 5758955"/>
              <a:gd name="connsiteY122" fmla="*/ 1201783 h 1384663"/>
              <a:gd name="connsiteX123" fmla="*/ 3457788 w 5758955"/>
              <a:gd name="connsiteY123" fmla="*/ 1162594 h 1384663"/>
              <a:gd name="connsiteX124" fmla="*/ 3482567 w 5758955"/>
              <a:gd name="connsiteY124" fmla="*/ 1153280 h 1384663"/>
              <a:gd name="connsiteX125" fmla="*/ 3522486 w 5758955"/>
              <a:gd name="connsiteY125" fmla="*/ 1106097 h 1384663"/>
              <a:gd name="connsiteX126" fmla="*/ 3536165 w 5758955"/>
              <a:gd name="connsiteY126" fmla="*/ 1084217 h 1384663"/>
              <a:gd name="connsiteX127" fmla="*/ 3573806 w 5758955"/>
              <a:gd name="connsiteY127" fmla="*/ 1033785 h 1384663"/>
              <a:gd name="connsiteX128" fmla="*/ 3602327 w 5758955"/>
              <a:gd name="connsiteY128" fmla="*/ 1018988 h 1384663"/>
              <a:gd name="connsiteX129" fmla="*/ 3591107 w 5758955"/>
              <a:gd name="connsiteY129" fmla="*/ 1014089 h 1384663"/>
              <a:gd name="connsiteX130" fmla="*/ 3616843 w 5758955"/>
              <a:gd name="connsiteY130" fmla="*/ 939139 h 1384663"/>
              <a:gd name="connsiteX131" fmla="*/ 3614542 w 5758955"/>
              <a:gd name="connsiteY131" fmla="*/ 914400 h 1384663"/>
              <a:gd name="connsiteX132" fmla="*/ 3379800 w 5758955"/>
              <a:gd name="connsiteY132" fmla="*/ 862102 h 1384663"/>
              <a:gd name="connsiteX133" fmla="*/ 3518188 w 5758955"/>
              <a:gd name="connsiteY133" fmla="*/ 641663 h 1384663"/>
              <a:gd name="connsiteX134" fmla="*/ 2865953 w 5758955"/>
              <a:gd name="connsiteY134" fmla="*/ 560330 h 1384663"/>
              <a:gd name="connsiteX135" fmla="*/ 3653730 w 5758955"/>
              <a:gd name="connsiteY135" fmla="*/ 496389 h 1384663"/>
              <a:gd name="connsiteX136" fmla="*/ 3614542 w 5758955"/>
              <a:gd name="connsiteY136" fmla="*/ 457200 h 1384663"/>
              <a:gd name="connsiteX137" fmla="*/ 3479332 w 5758955"/>
              <a:gd name="connsiteY137" fmla="*/ 316494 h 1384663"/>
              <a:gd name="connsiteX138" fmla="*/ 3431662 w 5758955"/>
              <a:gd name="connsiteY138" fmla="*/ 261257 h 1384663"/>
              <a:gd name="connsiteX139" fmla="*/ 3392473 w 5758955"/>
              <a:gd name="connsiteY139" fmla="*/ 248194 h 1384663"/>
              <a:gd name="connsiteX140" fmla="*/ 3355548 w 5758955"/>
              <a:gd name="connsiteY140" fmla="*/ 224123 h 1384663"/>
              <a:gd name="connsiteX141" fmla="*/ 3301033 w 5758955"/>
              <a:gd name="connsiteY141" fmla="*/ 195943 h 1384663"/>
              <a:gd name="connsiteX142" fmla="*/ 3250698 w 5758955"/>
              <a:gd name="connsiteY142" fmla="*/ 175669 h 1384663"/>
              <a:gd name="connsiteX143" fmla="*/ 3196530 w 5758955"/>
              <a:gd name="connsiteY143" fmla="*/ 156754 h 1384663"/>
              <a:gd name="connsiteX144" fmla="*/ 2945461 w 5758955"/>
              <a:gd name="connsiteY144" fmla="*/ 129755 h 1384663"/>
              <a:gd name="connsiteX145" fmla="*/ 2935273 w 5758955"/>
              <a:gd name="connsiteY145" fmla="*/ 14369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620844 w 5758955"/>
              <a:gd name="connsiteY20" fmla="*/ 445523 h 1384663"/>
              <a:gd name="connsiteX21" fmla="*/ 1864119 w 5758955"/>
              <a:gd name="connsiteY21" fmla="*/ 483326 h 1384663"/>
              <a:gd name="connsiteX22" fmla="*/ 1994641 w 5758955"/>
              <a:gd name="connsiteY22" fmla="*/ 514484 h 1384663"/>
              <a:gd name="connsiteX23" fmla="*/ 2082132 w 5758955"/>
              <a:gd name="connsiteY23" fmla="*/ 563303 h 1384663"/>
              <a:gd name="connsiteX24" fmla="*/ 1210976 w 5758955"/>
              <a:gd name="connsiteY24" fmla="*/ 613955 h 1384663"/>
              <a:gd name="connsiteX25" fmla="*/ 2177628 w 5758955"/>
              <a:gd name="connsiteY25" fmla="*/ 666206 h 1384663"/>
              <a:gd name="connsiteX26" fmla="*/ 2282130 w 5758955"/>
              <a:gd name="connsiteY26" fmla="*/ 731520 h 1384663"/>
              <a:gd name="connsiteX27" fmla="*/ 2164565 w 5758955"/>
              <a:gd name="connsiteY27" fmla="*/ 783772 h 1384663"/>
              <a:gd name="connsiteX28" fmla="*/ 631 w 5758955"/>
              <a:gd name="connsiteY28" fmla="*/ 791740 h 1384663"/>
              <a:gd name="connsiteX29" fmla="*/ 1916370 w 5758955"/>
              <a:gd name="connsiteY29" fmla="*/ 849086 h 1384663"/>
              <a:gd name="connsiteX30" fmla="*/ 1733490 w 5758955"/>
              <a:gd name="connsiteY30" fmla="*/ 901337 h 1384663"/>
              <a:gd name="connsiteX31" fmla="*/ 1054222 w 5758955"/>
              <a:gd name="connsiteY31" fmla="*/ 953589 h 1384663"/>
              <a:gd name="connsiteX32" fmla="*/ 1602862 w 5758955"/>
              <a:gd name="connsiteY32" fmla="*/ 979714 h 1384663"/>
              <a:gd name="connsiteX33" fmla="*/ 1511422 w 5758955"/>
              <a:gd name="connsiteY33" fmla="*/ 1018903 h 1384663"/>
              <a:gd name="connsiteX34" fmla="*/ 1419982 w 5758955"/>
              <a:gd name="connsiteY34" fmla="*/ 1045029 h 1384663"/>
              <a:gd name="connsiteX35" fmla="*/ 1380793 w 5758955"/>
              <a:gd name="connsiteY35" fmla="*/ 1058092 h 1384663"/>
              <a:gd name="connsiteX36" fmla="*/ 1328542 w 5758955"/>
              <a:gd name="connsiteY36" fmla="*/ 1071154 h 1384663"/>
              <a:gd name="connsiteX37" fmla="*/ 2020873 w 5758955"/>
              <a:gd name="connsiteY37" fmla="*/ 1110343 h 1384663"/>
              <a:gd name="connsiteX38" fmla="*/ 1824930 w 5758955"/>
              <a:gd name="connsiteY38" fmla="*/ 1123406 h 1384663"/>
              <a:gd name="connsiteX39" fmla="*/ 1772679 w 5758955"/>
              <a:gd name="connsiteY39" fmla="*/ 1149532 h 1384663"/>
              <a:gd name="connsiteX40" fmla="*/ 1720428 w 5758955"/>
              <a:gd name="connsiteY40" fmla="*/ 1162594 h 1384663"/>
              <a:gd name="connsiteX41" fmla="*/ 2269068 w 5758955"/>
              <a:gd name="connsiteY41" fmla="*/ 1175657 h 1384663"/>
              <a:gd name="connsiteX42" fmla="*/ 2203753 w 5758955"/>
              <a:gd name="connsiteY42" fmla="*/ 1214846 h 1384663"/>
              <a:gd name="connsiteX43" fmla="*/ 2073125 w 5758955"/>
              <a:gd name="connsiteY43" fmla="*/ 1254034 h 1384663"/>
              <a:gd name="connsiteX44" fmla="*/ 2112313 w 5758955"/>
              <a:gd name="connsiteY44" fmla="*/ 1267097 h 1384663"/>
              <a:gd name="connsiteX45" fmla="*/ 2595639 w 5758955"/>
              <a:gd name="connsiteY45" fmla="*/ 1319349 h 1384663"/>
              <a:gd name="connsiteX46" fmla="*/ 2713205 w 5758955"/>
              <a:gd name="connsiteY46" fmla="*/ 1345474 h 1384663"/>
              <a:gd name="connsiteX47" fmla="*/ 2830770 w 5758955"/>
              <a:gd name="connsiteY47" fmla="*/ 1384663 h 1384663"/>
              <a:gd name="connsiteX48" fmla="*/ 3823548 w 5758955"/>
              <a:gd name="connsiteY48" fmla="*/ 1345474 h 1384663"/>
              <a:gd name="connsiteX49" fmla="*/ 3405536 w 5758955"/>
              <a:gd name="connsiteY49" fmla="*/ 1306286 h 1384663"/>
              <a:gd name="connsiteX50" fmla="*/ 3366348 w 5758955"/>
              <a:gd name="connsiteY50" fmla="*/ 1280160 h 1384663"/>
              <a:gd name="connsiteX51" fmla="*/ 3483913 w 5758955"/>
              <a:gd name="connsiteY51" fmla="*/ 1267097 h 1384663"/>
              <a:gd name="connsiteX52" fmla="*/ 3758233 w 5758955"/>
              <a:gd name="connsiteY52" fmla="*/ 1214846 h 1384663"/>
              <a:gd name="connsiteX53" fmla="*/ 4542005 w 5758955"/>
              <a:gd name="connsiteY53" fmla="*/ 1136469 h 1384663"/>
              <a:gd name="connsiteX54" fmla="*/ 4006428 w 5758955"/>
              <a:gd name="connsiteY54" fmla="*/ 1084217 h 1384663"/>
              <a:gd name="connsiteX55" fmla="*/ 4097868 w 5758955"/>
              <a:gd name="connsiteY55" fmla="*/ 1058092 h 1384663"/>
              <a:gd name="connsiteX56" fmla="*/ 4176245 w 5758955"/>
              <a:gd name="connsiteY56" fmla="*/ 1031966 h 1384663"/>
              <a:gd name="connsiteX57" fmla="*/ 4664852 w 5758955"/>
              <a:gd name="connsiteY57" fmla="*/ 948486 h 1384663"/>
              <a:gd name="connsiteX58" fmla="*/ 3784359 w 5758955"/>
              <a:gd name="connsiteY58" fmla="*/ 992777 h 1384663"/>
              <a:gd name="connsiteX59" fmla="*/ 3745170 w 5758955"/>
              <a:gd name="connsiteY59" fmla="*/ 966652 h 1384663"/>
              <a:gd name="connsiteX60" fmla="*/ 3692919 w 5758955"/>
              <a:gd name="connsiteY60" fmla="*/ 940526 h 1384663"/>
              <a:gd name="connsiteX61" fmla="*/ 3823548 w 5758955"/>
              <a:gd name="connsiteY61" fmla="*/ 862149 h 1384663"/>
              <a:gd name="connsiteX62" fmla="*/ 4375718 w 5758955"/>
              <a:gd name="connsiteY62" fmla="*/ 829709 h 1384663"/>
              <a:gd name="connsiteX63" fmla="*/ 4636619 w 5758955"/>
              <a:gd name="connsiteY63" fmla="*/ 786698 h 1384663"/>
              <a:gd name="connsiteX64" fmla="*/ 4346062 w 5758955"/>
              <a:gd name="connsiteY64" fmla="*/ 731520 h 1384663"/>
              <a:gd name="connsiteX65" fmla="*/ 4032553 w 5758955"/>
              <a:gd name="connsiteY65" fmla="*/ 679269 h 1384663"/>
              <a:gd name="connsiteX66" fmla="*/ 4835885 w 5758955"/>
              <a:gd name="connsiteY66" fmla="*/ 673640 h 1384663"/>
              <a:gd name="connsiteX67" fmla="*/ 4711822 w 5758955"/>
              <a:gd name="connsiteY67" fmla="*/ 613954 h 1384663"/>
              <a:gd name="connsiteX68" fmla="*/ 4777136 w 5758955"/>
              <a:gd name="connsiteY68" fmla="*/ 600892 h 1384663"/>
              <a:gd name="connsiteX69" fmla="*/ 4960016 w 5758955"/>
              <a:gd name="connsiteY69" fmla="*/ 574766 h 1384663"/>
              <a:gd name="connsiteX70" fmla="*/ 5337032 w 5758955"/>
              <a:gd name="connsiteY70" fmla="*/ 529002 h 1384663"/>
              <a:gd name="connsiteX71" fmla="*/ 4939678 w 5758955"/>
              <a:gd name="connsiteY71" fmla="*/ 543703 h 1384663"/>
              <a:gd name="connsiteX72" fmla="*/ 4202370 w 5758955"/>
              <a:gd name="connsiteY72" fmla="*/ 522514 h 1384663"/>
              <a:gd name="connsiteX73" fmla="*/ 4163182 w 5758955"/>
              <a:gd name="connsiteY73" fmla="*/ 509452 h 1384663"/>
              <a:gd name="connsiteX74" fmla="*/ 4202370 w 5758955"/>
              <a:gd name="connsiteY74" fmla="*/ 483326 h 1384663"/>
              <a:gd name="connsiteX75" fmla="*/ 4032553 w 5758955"/>
              <a:gd name="connsiteY75" fmla="*/ 483326 h 1384663"/>
              <a:gd name="connsiteX76" fmla="*/ 5221273 w 5758955"/>
              <a:gd name="connsiteY76" fmla="*/ 444137 h 1384663"/>
              <a:gd name="connsiteX77" fmla="*/ 4751011 w 5758955"/>
              <a:gd name="connsiteY77" fmla="*/ 404949 h 1384663"/>
              <a:gd name="connsiteX78" fmla="*/ 5456405 w 5758955"/>
              <a:gd name="connsiteY78" fmla="*/ 391886 h 1384663"/>
              <a:gd name="connsiteX79" fmla="*/ 5495593 w 5758955"/>
              <a:gd name="connsiteY79" fmla="*/ 378823 h 1384663"/>
              <a:gd name="connsiteX80" fmla="*/ 5243796 w 5758955"/>
              <a:gd name="connsiteY80" fmla="*/ 362226 h 1384663"/>
              <a:gd name="connsiteX81" fmla="*/ 5587033 w 5758955"/>
              <a:gd name="connsiteY81" fmla="*/ 313509 h 1384663"/>
              <a:gd name="connsiteX82" fmla="*/ 5626222 w 5758955"/>
              <a:gd name="connsiteY82" fmla="*/ 300446 h 1384663"/>
              <a:gd name="connsiteX83" fmla="*/ 3849673 w 5758955"/>
              <a:gd name="connsiteY83" fmla="*/ 352697 h 1384663"/>
              <a:gd name="connsiteX84" fmla="*/ 4420546 w 5758955"/>
              <a:gd name="connsiteY84" fmla="*/ 275993 h 1384663"/>
              <a:gd name="connsiteX85" fmla="*/ 4074110 w 5758955"/>
              <a:gd name="connsiteY85" fmla="*/ 245899 h 1384663"/>
              <a:gd name="connsiteX86" fmla="*/ 4280748 w 5758955"/>
              <a:gd name="connsiteY86" fmla="*/ 195943 h 1384663"/>
              <a:gd name="connsiteX87" fmla="*/ 3705982 w 5758955"/>
              <a:gd name="connsiteY87" fmla="*/ 182880 h 1384663"/>
              <a:gd name="connsiteX88" fmla="*/ 3601479 w 5758955"/>
              <a:gd name="connsiteY88" fmla="*/ 169817 h 1384663"/>
              <a:gd name="connsiteX89" fmla="*/ 3562290 w 5758955"/>
              <a:gd name="connsiteY89" fmla="*/ 143692 h 1384663"/>
              <a:gd name="connsiteX90" fmla="*/ 3483913 w 5758955"/>
              <a:gd name="connsiteY90" fmla="*/ 130629 h 1384663"/>
              <a:gd name="connsiteX91" fmla="*/ 3314096 w 5758955"/>
              <a:gd name="connsiteY91" fmla="*/ 65314 h 1384663"/>
              <a:gd name="connsiteX92" fmla="*/ 3196530 w 5758955"/>
              <a:gd name="connsiteY92" fmla="*/ 52252 h 1384663"/>
              <a:gd name="connsiteX93" fmla="*/ 3118499 w 5758955"/>
              <a:gd name="connsiteY93" fmla="*/ 65309 h 1384663"/>
              <a:gd name="connsiteX94" fmla="*/ 3039776 w 5758955"/>
              <a:gd name="connsiteY94" fmla="*/ 26126 h 1384663"/>
              <a:gd name="connsiteX95" fmla="*/ 3026713 w 5758955"/>
              <a:gd name="connsiteY95" fmla="*/ 91440 h 1384663"/>
              <a:gd name="connsiteX96" fmla="*/ 2799240 w 5758955"/>
              <a:gd name="connsiteY96" fmla="*/ 133567 h 1384663"/>
              <a:gd name="connsiteX97" fmla="*/ 2742293 w 5758955"/>
              <a:gd name="connsiteY97" fmla="*/ 139416 h 1384663"/>
              <a:gd name="connsiteX98" fmla="*/ 2687797 w 5758955"/>
              <a:gd name="connsiteY98" fmla="*/ 162421 h 1384663"/>
              <a:gd name="connsiteX99" fmla="*/ 2621765 w 5758955"/>
              <a:gd name="connsiteY99" fmla="*/ 195943 h 1384663"/>
              <a:gd name="connsiteX100" fmla="*/ 2582576 w 5758955"/>
              <a:gd name="connsiteY100" fmla="*/ 222069 h 1384663"/>
              <a:gd name="connsiteX101" fmla="*/ 2478073 w 5758955"/>
              <a:gd name="connsiteY101" fmla="*/ 326572 h 1384663"/>
              <a:gd name="connsiteX102" fmla="*/ 2461733 w 5758955"/>
              <a:gd name="connsiteY102" fmla="*/ 360775 h 1384663"/>
              <a:gd name="connsiteX103" fmla="*/ 2412759 w 5758955"/>
              <a:gd name="connsiteY103" fmla="*/ 444137 h 1384663"/>
              <a:gd name="connsiteX104" fmla="*/ 2385523 w 5758955"/>
              <a:gd name="connsiteY104" fmla="*/ 530636 h 1384663"/>
              <a:gd name="connsiteX105" fmla="*/ 2373570 w 5758955"/>
              <a:gd name="connsiteY105" fmla="*/ 587829 h 1384663"/>
              <a:gd name="connsiteX106" fmla="*/ 2360508 w 5758955"/>
              <a:gd name="connsiteY106" fmla="*/ 640080 h 1384663"/>
              <a:gd name="connsiteX107" fmla="*/ 2888006 w 5758955"/>
              <a:gd name="connsiteY107" fmla="*/ 765616 h 1384663"/>
              <a:gd name="connsiteX108" fmla="*/ 2530572 w 5758955"/>
              <a:gd name="connsiteY108" fmla="*/ 966599 h 1384663"/>
              <a:gd name="connsiteX109" fmla="*/ 2687353 w 5758955"/>
              <a:gd name="connsiteY109" fmla="*/ 1018848 h 1384663"/>
              <a:gd name="connsiteX110" fmla="*/ 2438885 w 5758955"/>
              <a:gd name="connsiteY110" fmla="*/ 1058092 h 1384663"/>
              <a:gd name="connsiteX111" fmla="*/ 2487863 w 5758955"/>
              <a:gd name="connsiteY111" fmla="*/ 1104101 h 1384663"/>
              <a:gd name="connsiteX112" fmla="*/ 2543388 w 5758955"/>
              <a:gd name="connsiteY112" fmla="*/ 1162594 h 1384663"/>
              <a:gd name="connsiteX113" fmla="*/ 2647890 w 5758955"/>
              <a:gd name="connsiteY113" fmla="*/ 1240972 h 1384663"/>
              <a:gd name="connsiteX114" fmla="*/ 2745529 w 5758955"/>
              <a:gd name="connsiteY114" fmla="*/ 1285577 h 1384663"/>
              <a:gd name="connsiteX115" fmla="*/ 2841018 w 5758955"/>
              <a:gd name="connsiteY115" fmla="*/ 1310607 h 1384663"/>
              <a:gd name="connsiteX116" fmla="*/ 2949909 w 5758955"/>
              <a:gd name="connsiteY116" fmla="*/ 1320046 h 1384663"/>
              <a:gd name="connsiteX117" fmla="*/ 3036582 w 5758955"/>
              <a:gd name="connsiteY117" fmla="*/ 1331308 h 1384663"/>
              <a:gd name="connsiteX118" fmla="*/ 3183468 w 5758955"/>
              <a:gd name="connsiteY118" fmla="*/ 1319349 h 1384663"/>
              <a:gd name="connsiteX119" fmla="*/ 3264821 w 5758955"/>
              <a:gd name="connsiteY119" fmla="*/ 1287574 h 1384663"/>
              <a:gd name="connsiteX120" fmla="*/ 3323280 w 5758955"/>
              <a:gd name="connsiteY120" fmla="*/ 1257992 h 1384663"/>
              <a:gd name="connsiteX121" fmla="*/ 3384581 w 5758955"/>
              <a:gd name="connsiteY121" fmla="*/ 1225871 h 1384663"/>
              <a:gd name="connsiteX122" fmla="*/ 3431662 w 5758955"/>
              <a:gd name="connsiteY122" fmla="*/ 1201783 h 1384663"/>
              <a:gd name="connsiteX123" fmla="*/ 3457788 w 5758955"/>
              <a:gd name="connsiteY123" fmla="*/ 1162594 h 1384663"/>
              <a:gd name="connsiteX124" fmla="*/ 3482567 w 5758955"/>
              <a:gd name="connsiteY124" fmla="*/ 1153280 h 1384663"/>
              <a:gd name="connsiteX125" fmla="*/ 3522486 w 5758955"/>
              <a:gd name="connsiteY125" fmla="*/ 1106097 h 1384663"/>
              <a:gd name="connsiteX126" fmla="*/ 3536165 w 5758955"/>
              <a:gd name="connsiteY126" fmla="*/ 1084217 h 1384663"/>
              <a:gd name="connsiteX127" fmla="*/ 3573806 w 5758955"/>
              <a:gd name="connsiteY127" fmla="*/ 1033785 h 1384663"/>
              <a:gd name="connsiteX128" fmla="*/ 3602327 w 5758955"/>
              <a:gd name="connsiteY128" fmla="*/ 1018988 h 1384663"/>
              <a:gd name="connsiteX129" fmla="*/ 3591107 w 5758955"/>
              <a:gd name="connsiteY129" fmla="*/ 1014089 h 1384663"/>
              <a:gd name="connsiteX130" fmla="*/ 3616843 w 5758955"/>
              <a:gd name="connsiteY130" fmla="*/ 939139 h 1384663"/>
              <a:gd name="connsiteX131" fmla="*/ 3614542 w 5758955"/>
              <a:gd name="connsiteY131" fmla="*/ 914400 h 1384663"/>
              <a:gd name="connsiteX132" fmla="*/ 3379800 w 5758955"/>
              <a:gd name="connsiteY132" fmla="*/ 862102 h 1384663"/>
              <a:gd name="connsiteX133" fmla="*/ 3518188 w 5758955"/>
              <a:gd name="connsiteY133" fmla="*/ 641663 h 1384663"/>
              <a:gd name="connsiteX134" fmla="*/ 2865953 w 5758955"/>
              <a:gd name="connsiteY134" fmla="*/ 560330 h 1384663"/>
              <a:gd name="connsiteX135" fmla="*/ 3653730 w 5758955"/>
              <a:gd name="connsiteY135" fmla="*/ 496389 h 1384663"/>
              <a:gd name="connsiteX136" fmla="*/ 3614542 w 5758955"/>
              <a:gd name="connsiteY136" fmla="*/ 457200 h 1384663"/>
              <a:gd name="connsiteX137" fmla="*/ 3479332 w 5758955"/>
              <a:gd name="connsiteY137" fmla="*/ 316494 h 1384663"/>
              <a:gd name="connsiteX138" fmla="*/ 3431662 w 5758955"/>
              <a:gd name="connsiteY138" fmla="*/ 261257 h 1384663"/>
              <a:gd name="connsiteX139" fmla="*/ 3392473 w 5758955"/>
              <a:gd name="connsiteY139" fmla="*/ 248194 h 1384663"/>
              <a:gd name="connsiteX140" fmla="*/ 3355548 w 5758955"/>
              <a:gd name="connsiteY140" fmla="*/ 224123 h 1384663"/>
              <a:gd name="connsiteX141" fmla="*/ 3301033 w 5758955"/>
              <a:gd name="connsiteY141" fmla="*/ 195943 h 1384663"/>
              <a:gd name="connsiteX142" fmla="*/ 3250698 w 5758955"/>
              <a:gd name="connsiteY142" fmla="*/ 175669 h 1384663"/>
              <a:gd name="connsiteX143" fmla="*/ 3196530 w 5758955"/>
              <a:gd name="connsiteY143" fmla="*/ 156754 h 1384663"/>
              <a:gd name="connsiteX144" fmla="*/ 2945461 w 5758955"/>
              <a:gd name="connsiteY144" fmla="*/ 129755 h 1384663"/>
              <a:gd name="connsiteX145" fmla="*/ 2953839 w 5758955"/>
              <a:gd name="connsiteY145" fmla="*/ 12195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620844 w 5758955"/>
              <a:gd name="connsiteY20" fmla="*/ 445523 h 1384663"/>
              <a:gd name="connsiteX21" fmla="*/ 1864119 w 5758955"/>
              <a:gd name="connsiteY21" fmla="*/ 483326 h 1384663"/>
              <a:gd name="connsiteX22" fmla="*/ 1994641 w 5758955"/>
              <a:gd name="connsiteY22" fmla="*/ 514484 h 1384663"/>
              <a:gd name="connsiteX23" fmla="*/ 2082132 w 5758955"/>
              <a:gd name="connsiteY23" fmla="*/ 563303 h 1384663"/>
              <a:gd name="connsiteX24" fmla="*/ 1210976 w 5758955"/>
              <a:gd name="connsiteY24" fmla="*/ 613955 h 1384663"/>
              <a:gd name="connsiteX25" fmla="*/ 2177628 w 5758955"/>
              <a:gd name="connsiteY25" fmla="*/ 666206 h 1384663"/>
              <a:gd name="connsiteX26" fmla="*/ 2282130 w 5758955"/>
              <a:gd name="connsiteY26" fmla="*/ 731520 h 1384663"/>
              <a:gd name="connsiteX27" fmla="*/ 2164565 w 5758955"/>
              <a:gd name="connsiteY27" fmla="*/ 783772 h 1384663"/>
              <a:gd name="connsiteX28" fmla="*/ 631 w 5758955"/>
              <a:gd name="connsiteY28" fmla="*/ 791740 h 1384663"/>
              <a:gd name="connsiteX29" fmla="*/ 1916370 w 5758955"/>
              <a:gd name="connsiteY29" fmla="*/ 849086 h 1384663"/>
              <a:gd name="connsiteX30" fmla="*/ 1733490 w 5758955"/>
              <a:gd name="connsiteY30" fmla="*/ 901337 h 1384663"/>
              <a:gd name="connsiteX31" fmla="*/ 1054222 w 5758955"/>
              <a:gd name="connsiteY31" fmla="*/ 953589 h 1384663"/>
              <a:gd name="connsiteX32" fmla="*/ 1602862 w 5758955"/>
              <a:gd name="connsiteY32" fmla="*/ 979714 h 1384663"/>
              <a:gd name="connsiteX33" fmla="*/ 1511422 w 5758955"/>
              <a:gd name="connsiteY33" fmla="*/ 1018903 h 1384663"/>
              <a:gd name="connsiteX34" fmla="*/ 1419982 w 5758955"/>
              <a:gd name="connsiteY34" fmla="*/ 1045029 h 1384663"/>
              <a:gd name="connsiteX35" fmla="*/ 1380793 w 5758955"/>
              <a:gd name="connsiteY35" fmla="*/ 1058092 h 1384663"/>
              <a:gd name="connsiteX36" fmla="*/ 1328542 w 5758955"/>
              <a:gd name="connsiteY36" fmla="*/ 1071154 h 1384663"/>
              <a:gd name="connsiteX37" fmla="*/ 2020873 w 5758955"/>
              <a:gd name="connsiteY37" fmla="*/ 1110343 h 1384663"/>
              <a:gd name="connsiteX38" fmla="*/ 1824930 w 5758955"/>
              <a:gd name="connsiteY38" fmla="*/ 1123406 h 1384663"/>
              <a:gd name="connsiteX39" fmla="*/ 1772679 w 5758955"/>
              <a:gd name="connsiteY39" fmla="*/ 1149532 h 1384663"/>
              <a:gd name="connsiteX40" fmla="*/ 1720428 w 5758955"/>
              <a:gd name="connsiteY40" fmla="*/ 1162594 h 1384663"/>
              <a:gd name="connsiteX41" fmla="*/ 2269068 w 5758955"/>
              <a:gd name="connsiteY41" fmla="*/ 1175657 h 1384663"/>
              <a:gd name="connsiteX42" fmla="*/ 2203753 w 5758955"/>
              <a:gd name="connsiteY42" fmla="*/ 1214846 h 1384663"/>
              <a:gd name="connsiteX43" fmla="*/ 2073125 w 5758955"/>
              <a:gd name="connsiteY43" fmla="*/ 1254034 h 1384663"/>
              <a:gd name="connsiteX44" fmla="*/ 2112313 w 5758955"/>
              <a:gd name="connsiteY44" fmla="*/ 1267097 h 1384663"/>
              <a:gd name="connsiteX45" fmla="*/ 2595639 w 5758955"/>
              <a:gd name="connsiteY45" fmla="*/ 1319349 h 1384663"/>
              <a:gd name="connsiteX46" fmla="*/ 2713205 w 5758955"/>
              <a:gd name="connsiteY46" fmla="*/ 1345474 h 1384663"/>
              <a:gd name="connsiteX47" fmla="*/ 2830770 w 5758955"/>
              <a:gd name="connsiteY47" fmla="*/ 1384663 h 1384663"/>
              <a:gd name="connsiteX48" fmla="*/ 3823548 w 5758955"/>
              <a:gd name="connsiteY48" fmla="*/ 1345474 h 1384663"/>
              <a:gd name="connsiteX49" fmla="*/ 3405536 w 5758955"/>
              <a:gd name="connsiteY49" fmla="*/ 1306286 h 1384663"/>
              <a:gd name="connsiteX50" fmla="*/ 3366348 w 5758955"/>
              <a:gd name="connsiteY50" fmla="*/ 1280160 h 1384663"/>
              <a:gd name="connsiteX51" fmla="*/ 3483913 w 5758955"/>
              <a:gd name="connsiteY51" fmla="*/ 1267097 h 1384663"/>
              <a:gd name="connsiteX52" fmla="*/ 3758233 w 5758955"/>
              <a:gd name="connsiteY52" fmla="*/ 1214846 h 1384663"/>
              <a:gd name="connsiteX53" fmla="*/ 4542005 w 5758955"/>
              <a:gd name="connsiteY53" fmla="*/ 1136469 h 1384663"/>
              <a:gd name="connsiteX54" fmla="*/ 4006428 w 5758955"/>
              <a:gd name="connsiteY54" fmla="*/ 1084217 h 1384663"/>
              <a:gd name="connsiteX55" fmla="*/ 4097868 w 5758955"/>
              <a:gd name="connsiteY55" fmla="*/ 1058092 h 1384663"/>
              <a:gd name="connsiteX56" fmla="*/ 4176245 w 5758955"/>
              <a:gd name="connsiteY56" fmla="*/ 1031966 h 1384663"/>
              <a:gd name="connsiteX57" fmla="*/ 4664852 w 5758955"/>
              <a:gd name="connsiteY57" fmla="*/ 948486 h 1384663"/>
              <a:gd name="connsiteX58" fmla="*/ 3784359 w 5758955"/>
              <a:gd name="connsiteY58" fmla="*/ 992777 h 1384663"/>
              <a:gd name="connsiteX59" fmla="*/ 3745170 w 5758955"/>
              <a:gd name="connsiteY59" fmla="*/ 966652 h 1384663"/>
              <a:gd name="connsiteX60" fmla="*/ 3692919 w 5758955"/>
              <a:gd name="connsiteY60" fmla="*/ 940526 h 1384663"/>
              <a:gd name="connsiteX61" fmla="*/ 3823548 w 5758955"/>
              <a:gd name="connsiteY61" fmla="*/ 862149 h 1384663"/>
              <a:gd name="connsiteX62" fmla="*/ 4375718 w 5758955"/>
              <a:gd name="connsiteY62" fmla="*/ 829709 h 1384663"/>
              <a:gd name="connsiteX63" fmla="*/ 4636619 w 5758955"/>
              <a:gd name="connsiteY63" fmla="*/ 786698 h 1384663"/>
              <a:gd name="connsiteX64" fmla="*/ 4346062 w 5758955"/>
              <a:gd name="connsiteY64" fmla="*/ 731520 h 1384663"/>
              <a:gd name="connsiteX65" fmla="*/ 4032553 w 5758955"/>
              <a:gd name="connsiteY65" fmla="*/ 679269 h 1384663"/>
              <a:gd name="connsiteX66" fmla="*/ 4835885 w 5758955"/>
              <a:gd name="connsiteY66" fmla="*/ 673640 h 1384663"/>
              <a:gd name="connsiteX67" fmla="*/ 4711822 w 5758955"/>
              <a:gd name="connsiteY67" fmla="*/ 613954 h 1384663"/>
              <a:gd name="connsiteX68" fmla="*/ 4777136 w 5758955"/>
              <a:gd name="connsiteY68" fmla="*/ 600892 h 1384663"/>
              <a:gd name="connsiteX69" fmla="*/ 4960016 w 5758955"/>
              <a:gd name="connsiteY69" fmla="*/ 574766 h 1384663"/>
              <a:gd name="connsiteX70" fmla="*/ 5337032 w 5758955"/>
              <a:gd name="connsiteY70" fmla="*/ 529002 h 1384663"/>
              <a:gd name="connsiteX71" fmla="*/ 4939678 w 5758955"/>
              <a:gd name="connsiteY71" fmla="*/ 543703 h 1384663"/>
              <a:gd name="connsiteX72" fmla="*/ 4202370 w 5758955"/>
              <a:gd name="connsiteY72" fmla="*/ 522514 h 1384663"/>
              <a:gd name="connsiteX73" fmla="*/ 4163182 w 5758955"/>
              <a:gd name="connsiteY73" fmla="*/ 509452 h 1384663"/>
              <a:gd name="connsiteX74" fmla="*/ 4202370 w 5758955"/>
              <a:gd name="connsiteY74" fmla="*/ 483326 h 1384663"/>
              <a:gd name="connsiteX75" fmla="*/ 4032553 w 5758955"/>
              <a:gd name="connsiteY75" fmla="*/ 483326 h 1384663"/>
              <a:gd name="connsiteX76" fmla="*/ 5221273 w 5758955"/>
              <a:gd name="connsiteY76" fmla="*/ 444137 h 1384663"/>
              <a:gd name="connsiteX77" fmla="*/ 4751011 w 5758955"/>
              <a:gd name="connsiteY77" fmla="*/ 404949 h 1384663"/>
              <a:gd name="connsiteX78" fmla="*/ 5456405 w 5758955"/>
              <a:gd name="connsiteY78" fmla="*/ 391886 h 1384663"/>
              <a:gd name="connsiteX79" fmla="*/ 5495593 w 5758955"/>
              <a:gd name="connsiteY79" fmla="*/ 378823 h 1384663"/>
              <a:gd name="connsiteX80" fmla="*/ 5243796 w 5758955"/>
              <a:gd name="connsiteY80" fmla="*/ 362226 h 1384663"/>
              <a:gd name="connsiteX81" fmla="*/ 5587033 w 5758955"/>
              <a:gd name="connsiteY81" fmla="*/ 313509 h 1384663"/>
              <a:gd name="connsiteX82" fmla="*/ 5626222 w 5758955"/>
              <a:gd name="connsiteY82" fmla="*/ 300446 h 1384663"/>
              <a:gd name="connsiteX83" fmla="*/ 3849673 w 5758955"/>
              <a:gd name="connsiteY83" fmla="*/ 352697 h 1384663"/>
              <a:gd name="connsiteX84" fmla="*/ 4420546 w 5758955"/>
              <a:gd name="connsiteY84" fmla="*/ 275993 h 1384663"/>
              <a:gd name="connsiteX85" fmla="*/ 4074110 w 5758955"/>
              <a:gd name="connsiteY85" fmla="*/ 245899 h 1384663"/>
              <a:gd name="connsiteX86" fmla="*/ 4280748 w 5758955"/>
              <a:gd name="connsiteY86" fmla="*/ 195943 h 1384663"/>
              <a:gd name="connsiteX87" fmla="*/ 3705982 w 5758955"/>
              <a:gd name="connsiteY87" fmla="*/ 182880 h 1384663"/>
              <a:gd name="connsiteX88" fmla="*/ 3601479 w 5758955"/>
              <a:gd name="connsiteY88" fmla="*/ 169817 h 1384663"/>
              <a:gd name="connsiteX89" fmla="*/ 3562290 w 5758955"/>
              <a:gd name="connsiteY89" fmla="*/ 143692 h 1384663"/>
              <a:gd name="connsiteX90" fmla="*/ 3483913 w 5758955"/>
              <a:gd name="connsiteY90" fmla="*/ 130629 h 1384663"/>
              <a:gd name="connsiteX91" fmla="*/ 3314096 w 5758955"/>
              <a:gd name="connsiteY91" fmla="*/ 65314 h 1384663"/>
              <a:gd name="connsiteX92" fmla="*/ 3196530 w 5758955"/>
              <a:gd name="connsiteY92" fmla="*/ 52252 h 1384663"/>
              <a:gd name="connsiteX93" fmla="*/ 3118499 w 5758955"/>
              <a:gd name="connsiteY93" fmla="*/ 65309 h 1384663"/>
              <a:gd name="connsiteX94" fmla="*/ 3039776 w 5758955"/>
              <a:gd name="connsiteY94" fmla="*/ 26126 h 1384663"/>
              <a:gd name="connsiteX95" fmla="*/ 3026713 w 5758955"/>
              <a:gd name="connsiteY95" fmla="*/ 91440 h 1384663"/>
              <a:gd name="connsiteX96" fmla="*/ 2799240 w 5758955"/>
              <a:gd name="connsiteY96" fmla="*/ 133567 h 1384663"/>
              <a:gd name="connsiteX97" fmla="*/ 2742293 w 5758955"/>
              <a:gd name="connsiteY97" fmla="*/ 139416 h 1384663"/>
              <a:gd name="connsiteX98" fmla="*/ 2687797 w 5758955"/>
              <a:gd name="connsiteY98" fmla="*/ 162421 h 1384663"/>
              <a:gd name="connsiteX99" fmla="*/ 2621765 w 5758955"/>
              <a:gd name="connsiteY99" fmla="*/ 195943 h 1384663"/>
              <a:gd name="connsiteX100" fmla="*/ 2582576 w 5758955"/>
              <a:gd name="connsiteY100" fmla="*/ 222069 h 1384663"/>
              <a:gd name="connsiteX101" fmla="*/ 2478073 w 5758955"/>
              <a:gd name="connsiteY101" fmla="*/ 326572 h 1384663"/>
              <a:gd name="connsiteX102" fmla="*/ 2461733 w 5758955"/>
              <a:gd name="connsiteY102" fmla="*/ 360775 h 1384663"/>
              <a:gd name="connsiteX103" fmla="*/ 2412759 w 5758955"/>
              <a:gd name="connsiteY103" fmla="*/ 444137 h 1384663"/>
              <a:gd name="connsiteX104" fmla="*/ 2385523 w 5758955"/>
              <a:gd name="connsiteY104" fmla="*/ 530636 h 1384663"/>
              <a:gd name="connsiteX105" fmla="*/ 2373570 w 5758955"/>
              <a:gd name="connsiteY105" fmla="*/ 587829 h 1384663"/>
              <a:gd name="connsiteX106" fmla="*/ 2360508 w 5758955"/>
              <a:gd name="connsiteY106" fmla="*/ 640080 h 1384663"/>
              <a:gd name="connsiteX107" fmla="*/ 2888006 w 5758955"/>
              <a:gd name="connsiteY107" fmla="*/ 765616 h 1384663"/>
              <a:gd name="connsiteX108" fmla="*/ 2530572 w 5758955"/>
              <a:gd name="connsiteY108" fmla="*/ 966599 h 1384663"/>
              <a:gd name="connsiteX109" fmla="*/ 2687353 w 5758955"/>
              <a:gd name="connsiteY109" fmla="*/ 1018848 h 1384663"/>
              <a:gd name="connsiteX110" fmla="*/ 2438885 w 5758955"/>
              <a:gd name="connsiteY110" fmla="*/ 1058092 h 1384663"/>
              <a:gd name="connsiteX111" fmla="*/ 2487863 w 5758955"/>
              <a:gd name="connsiteY111" fmla="*/ 1104101 h 1384663"/>
              <a:gd name="connsiteX112" fmla="*/ 2543388 w 5758955"/>
              <a:gd name="connsiteY112" fmla="*/ 1162594 h 1384663"/>
              <a:gd name="connsiteX113" fmla="*/ 2647890 w 5758955"/>
              <a:gd name="connsiteY113" fmla="*/ 1240972 h 1384663"/>
              <a:gd name="connsiteX114" fmla="*/ 2745529 w 5758955"/>
              <a:gd name="connsiteY114" fmla="*/ 1285577 h 1384663"/>
              <a:gd name="connsiteX115" fmla="*/ 2841018 w 5758955"/>
              <a:gd name="connsiteY115" fmla="*/ 1310607 h 1384663"/>
              <a:gd name="connsiteX116" fmla="*/ 2949909 w 5758955"/>
              <a:gd name="connsiteY116" fmla="*/ 1320046 h 1384663"/>
              <a:gd name="connsiteX117" fmla="*/ 3036582 w 5758955"/>
              <a:gd name="connsiteY117" fmla="*/ 1331308 h 1384663"/>
              <a:gd name="connsiteX118" fmla="*/ 3183468 w 5758955"/>
              <a:gd name="connsiteY118" fmla="*/ 1319349 h 1384663"/>
              <a:gd name="connsiteX119" fmla="*/ 3264821 w 5758955"/>
              <a:gd name="connsiteY119" fmla="*/ 1287574 h 1384663"/>
              <a:gd name="connsiteX120" fmla="*/ 3323280 w 5758955"/>
              <a:gd name="connsiteY120" fmla="*/ 1257992 h 1384663"/>
              <a:gd name="connsiteX121" fmla="*/ 3384581 w 5758955"/>
              <a:gd name="connsiteY121" fmla="*/ 1225871 h 1384663"/>
              <a:gd name="connsiteX122" fmla="*/ 3431662 w 5758955"/>
              <a:gd name="connsiteY122" fmla="*/ 1201783 h 1384663"/>
              <a:gd name="connsiteX123" fmla="*/ 3457788 w 5758955"/>
              <a:gd name="connsiteY123" fmla="*/ 1162594 h 1384663"/>
              <a:gd name="connsiteX124" fmla="*/ 3482567 w 5758955"/>
              <a:gd name="connsiteY124" fmla="*/ 1153280 h 1384663"/>
              <a:gd name="connsiteX125" fmla="*/ 3522486 w 5758955"/>
              <a:gd name="connsiteY125" fmla="*/ 1106097 h 1384663"/>
              <a:gd name="connsiteX126" fmla="*/ 3536165 w 5758955"/>
              <a:gd name="connsiteY126" fmla="*/ 1084217 h 1384663"/>
              <a:gd name="connsiteX127" fmla="*/ 3573806 w 5758955"/>
              <a:gd name="connsiteY127" fmla="*/ 1033785 h 1384663"/>
              <a:gd name="connsiteX128" fmla="*/ 3602327 w 5758955"/>
              <a:gd name="connsiteY128" fmla="*/ 1018988 h 1384663"/>
              <a:gd name="connsiteX129" fmla="*/ 3591107 w 5758955"/>
              <a:gd name="connsiteY129" fmla="*/ 1014089 h 1384663"/>
              <a:gd name="connsiteX130" fmla="*/ 3616843 w 5758955"/>
              <a:gd name="connsiteY130" fmla="*/ 939139 h 1384663"/>
              <a:gd name="connsiteX131" fmla="*/ 3614542 w 5758955"/>
              <a:gd name="connsiteY131" fmla="*/ 914400 h 1384663"/>
              <a:gd name="connsiteX132" fmla="*/ 3379800 w 5758955"/>
              <a:gd name="connsiteY132" fmla="*/ 862102 h 1384663"/>
              <a:gd name="connsiteX133" fmla="*/ 3518188 w 5758955"/>
              <a:gd name="connsiteY133" fmla="*/ 641663 h 1384663"/>
              <a:gd name="connsiteX134" fmla="*/ 2865953 w 5758955"/>
              <a:gd name="connsiteY134" fmla="*/ 560330 h 1384663"/>
              <a:gd name="connsiteX135" fmla="*/ 3653730 w 5758955"/>
              <a:gd name="connsiteY135" fmla="*/ 496389 h 1384663"/>
              <a:gd name="connsiteX136" fmla="*/ 3614542 w 5758955"/>
              <a:gd name="connsiteY136" fmla="*/ 457200 h 1384663"/>
              <a:gd name="connsiteX137" fmla="*/ 3479332 w 5758955"/>
              <a:gd name="connsiteY137" fmla="*/ 316494 h 1384663"/>
              <a:gd name="connsiteX138" fmla="*/ 3431662 w 5758955"/>
              <a:gd name="connsiteY138" fmla="*/ 261257 h 1384663"/>
              <a:gd name="connsiteX139" fmla="*/ 3392473 w 5758955"/>
              <a:gd name="connsiteY139" fmla="*/ 248194 h 1384663"/>
              <a:gd name="connsiteX140" fmla="*/ 3355548 w 5758955"/>
              <a:gd name="connsiteY140" fmla="*/ 224123 h 1384663"/>
              <a:gd name="connsiteX141" fmla="*/ 3301033 w 5758955"/>
              <a:gd name="connsiteY141" fmla="*/ 195943 h 1384663"/>
              <a:gd name="connsiteX142" fmla="*/ 3250698 w 5758955"/>
              <a:gd name="connsiteY142" fmla="*/ 175669 h 1384663"/>
              <a:gd name="connsiteX143" fmla="*/ 3196530 w 5758955"/>
              <a:gd name="connsiteY143" fmla="*/ 156754 h 1384663"/>
              <a:gd name="connsiteX144" fmla="*/ 3003528 w 5758955"/>
              <a:gd name="connsiteY144" fmla="*/ 118866 h 1384663"/>
              <a:gd name="connsiteX145" fmla="*/ 2945461 w 5758955"/>
              <a:gd name="connsiteY145" fmla="*/ 129755 h 1384663"/>
              <a:gd name="connsiteX146" fmla="*/ 2953839 w 5758955"/>
              <a:gd name="connsiteY146" fmla="*/ 12195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620844 w 5758955"/>
              <a:gd name="connsiteY20" fmla="*/ 445523 h 1384663"/>
              <a:gd name="connsiteX21" fmla="*/ 1864119 w 5758955"/>
              <a:gd name="connsiteY21" fmla="*/ 483326 h 1384663"/>
              <a:gd name="connsiteX22" fmla="*/ 1994641 w 5758955"/>
              <a:gd name="connsiteY22" fmla="*/ 514484 h 1384663"/>
              <a:gd name="connsiteX23" fmla="*/ 2082132 w 5758955"/>
              <a:gd name="connsiteY23" fmla="*/ 563303 h 1384663"/>
              <a:gd name="connsiteX24" fmla="*/ 1210976 w 5758955"/>
              <a:gd name="connsiteY24" fmla="*/ 613955 h 1384663"/>
              <a:gd name="connsiteX25" fmla="*/ 2177628 w 5758955"/>
              <a:gd name="connsiteY25" fmla="*/ 666206 h 1384663"/>
              <a:gd name="connsiteX26" fmla="*/ 2282130 w 5758955"/>
              <a:gd name="connsiteY26" fmla="*/ 731520 h 1384663"/>
              <a:gd name="connsiteX27" fmla="*/ 2164565 w 5758955"/>
              <a:gd name="connsiteY27" fmla="*/ 783772 h 1384663"/>
              <a:gd name="connsiteX28" fmla="*/ 631 w 5758955"/>
              <a:gd name="connsiteY28" fmla="*/ 791740 h 1384663"/>
              <a:gd name="connsiteX29" fmla="*/ 1916370 w 5758955"/>
              <a:gd name="connsiteY29" fmla="*/ 849086 h 1384663"/>
              <a:gd name="connsiteX30" fmla="*/ 1733490 w 5758955"/>
              <a:gd name="connsiteY30" fmla="*/ 901337 h 1384663"/>
              <a:gd name="connsiteX31" fmla="*/ 1054222 w 5758955"/>
              <a:gd name="connsiteY31" fmla="*/ 953589 h 1384663"/>
              <a:gd name="connsiteX32" fmla="*/ 1602862 w 5758955"/>
              <a:gd name="connsiteY32" fmla="*/ 979714 h 1384663"/>
              <a:gd name="connsiteX33" fmla="*/ 1511422 w 5758955"/>
              <a:gd name="connsiteY33" fmla="*/ 1018903 h 1384663"/>
              <a:gd name="connsiteX34" fmla="*/ 1419982 w 5758955"/>
              <a:gd name="connsiteY34" fmla="*/ 1045029 h 1384663"/>
              <a:gd name="connsiteX35" fmla="*/ 1380793 w 5758955"/>
              <a:gd name="connsiteY35" fmla="*/ 1058092 h 1384663"/>
              <a:gd name="connsiteX36" fmla="*/ 1328542 w 5758955"/>
              <a:gd name="connsiteY36" fmla="*/ 1071154 h 1384663"/>
              <a:gd name="connsiteX37" fmla="*/ 2020873 w 5758955"/>
              <a:gd name="connsiteY37" fmla="*/ 1110343 h 1384663"/>
              <a:gd name="connsiteX38" fmla="*/ 1824930 w 5758955"/>
              <a:gd name="connsiteY38" fmla="*/ 1123406 h 1384663"/>
              <a:gd name="connsiteX39" fmla="*/ 1772679 w 5758955"/>
              <a:gd name="connsiteY39" fmla="*/ 1149532 h 1384663"/>
              <a:gd name="connsiteX40" fmla="*/ 1720428 w 5758955"/>
              <a:gd name="connsiteY40" fmla="*/ 1162594 h 1384663"/>
              <a:gd name="connsiteX41" fmla="*/ 2269068 w 5758955"/>
              <a:gd name="connsiteY41" fmla="*/ 1175657 h 1384663"/>
              <a:gd name="connsiteX42" fmla="*/ 2203753 w 5758955"/>
              <a:gd name="connsiteY42" fmla="*/ 1214846 h 1384663"/>
              <a:gd name="connsiteX43" fmla="*/ 2073125 w 5758955"/>
              <a:gd name="connsiteY43" fmla="*/ 1254034 h 1384663"/>
              <a:gd name="connsiteX44" fmla="*/ 2112313 w 5758955"/>
              <a:gd name="connsiteY44" fmla="*/ 1267097 h 1384663"/>
              <a:gd name="connsiteX45" fmla="*/ 2595639 w 5758955"/>
              <a:gd name="connsiteY45" fmla="*/ 1319349 h 1384663"/>
              <a:gd name="connsiteX46" fmla="*/ 2713205 w 5758955"/>
              <a:gd name="connsiteY46" fmla="*/ 1345474 h 1384663"/>
              <a:gd name="connsiteX47" fmla="*/ 2830770 w 5758955"/>
              <a:gd name="connsiteY47" fmla="*/ 1384663 h 1384663"/>
              <a:gd name="connsiteX48" fmla="*/ 3823548 w 5758955"/>
              <a:gd name="connsiteY48" fmla="*/ 1345474 h 1384663"/>
              <a:gd name="connsiteX49" fmla="*/ 3405536 w 5758955"/>
              <a:gd name="connsiteY49" fmla="*/ 1306286 h 1384663"/>
              <a:gd name="connsiteX50" fmla="*/ 3366348 w 5758955"/>
              <a:gd name="connsiteY50" fmla="*/ 1280160 h 1384663"/>
              <a:gd name="connsiteX51" fmla="*/ 3483913 w 5758955"/>
              <a:gd name="connsiteY51" fmla="*/ 1267097 h 1384663"/>
              <a:gd name="connsiteX52" fmla="*/ 3758233 w 5758955"/>
              <a:gd name="connsiteY52" fmla="*/ 1214846 h 1384663"/>
              <a:gd name="connsiteX53" fmla="*/ 4542005 w 5758955"/>
              <a:gd name="connsiteY53" fmla="*/ 1136469 h 1384663"/>
              <a:gd name="connsiteX54" fmla="*/ 4006428 w 5758955"/>
              <a:gd name="connsiteY54" fmla="*/ 1084217 h 1384663"/>
              <a:gd name="connsiteX55" fmla="*/ 4097868 w 5758955"/>
              <a:gd name="connsiteY55" fmla="*/ 1058092 h 1384663"/>
              <a:gd name="connsiteX56" fmla="*/ 4176245 w 5758955"/>
              <a:gd name="connsiteY56" fmla="*/ 1031966 h 1384663"/>
              <a:gd name="connsiteX57" fmla="*/ 4664852 w 5758955"/>
              <a:gd name="connsiteY57" fmla="*/ 948486 h 1384663"/>
              <a:gd name="connsiteX58" fmla="*/ 3784359 w 5758955"/>
              <a:gd name="connsiteY58" fmla="*/ 992777 h 1384663"/>
              <a:gd name="connsiteX59" fmla="*/ 3745170 w 5758955"/>
              <a:gd name="connsiteY59" fmla="*/ 966652 h 1384663"/>
              <a:gd name="connsiteX60" fmla="*/ 3692919 w 5758955"/>
              <a:gd name="connsiteY60" fmla="*/ 940526 h 1384663"/>
              <a:gd name="connsiteX61" fmla="*/ 3823548 w 5758955"/>
              <a:gd name="connsiteY61" fmla="*/ 862149 h 1384663"/>
              <a:gd name="connsiteX62" fmla="*/ 4375718 w 5758955"/>
              <a:gd name="connsiteY62" fmla="*/ 829709 h 1384663"/>
              <a:gd name="connsiteX63" fmla="*/ 4636619 w 5758955"/>
              <a:gd name="connsiteY63" fmla="*/ 786698 h 1384663"/>
              <a:gd name="connsiteX64" fmla="*/ 4346062 w 5758955"/>
              <a:gd name="connsiteY64" fmla="*/ 731520 h 1384663"/>
              <a:gd name="connsiteX65" fmla="*/ 4032553 w 5758955"/>
              <a:gd name="connsiteY65" fmla="*/ 679269 h 1384663"/>
              <a:gd name="connsiteX66" fmla="*/ 4835885 w 5758955"/>
              <a:gd name="connsiteY66" fmla="*/ 673640 h 1384663"/>
              <a:gd name="connsiteX67" fmla="*/ 4711822 w 5758955"/>
              <a:gd name="connsiteY67" fmla="*/ 613954 h 1384663"/>
              <a:gd name="connsiteX68" fmla="*/ 4777136 w 5758955"/>
              <a:gd name="connsiteY68" fmla="*/ 600892 h 1384663"/>
              <a:gd name="connsiteX69" fmla="*/ 4960016 w 5758955"/>
              <a:gd name="connsiteY69" fmla="*/ 574766 h 1384663"/>
              <a:gd name="connsiteX70" fmla="*/ 5337032 w 5758955"/>
              <a:gd name="connsiteY70" fmla="*/ 529002 h 1384663"/>
              <a:gd name="connsiteX71" fmla="*/ 4939678 w 5758955"/>
              <a:gd name="connsiteY71" fmla="*/ 543703 h 1384663"/>
              <a:gd name="connsiteX72" fmla="*/ 4202370 w 5758955"/>
              <a:gd name="connsiteY72" fmla="*/ 522514 h 1384663"/>
              <a:gd name="connsiteX73" fmla="*/ 4163182 w 5758955"/>
              <a:gd name="connsiteY73" fmla="*/ 509452 h 1384663"/>
              <a:gd name="connsiteX74" fmla="*/ 4202370 w 5758955"/>
              <a:gd name="connsiteY74" fmla="*/ 483326 h 1384663"/>
              <a:gd name="connsiteX75" fmla="*/ 4032553 w 5758955"/>
              <a:gd name="connsiteY75" fmla="*/ 483326 h 1384663"/>
              <a:gd name="connsiteX76" fmla="*/ 5221273 w 5758955"/>
              <a:gd name="connsiteY76" fmla="*/ 444137 h 1384663"/>
              <a:gd name="connsiteX77" fmla="*/ 4751011 w 5758955"/>
              <a:gd name="connsiteY77" fmla="*/ 404949 h 1384663"/>
              <a:gd name="connsiteX78" fmla="*/ 5456405 w 5758955"/>
              <a:gd name="connsiteY78" fmla="*/ 391886 h 1384663"/>
              <a:gd name="connsiteX79" fmla="*/ 5495593 w 5758955"/>
              <a:gd name="connsiteY79" fmla="*/ 378823 h 1384663"/>
              <a:gd name="connsiteX80" fmla="*/ 5243796 w 5758955"/>
              <a:gd name="connsiteY80" fmla="*/ 362226 h 1384663"/>
              <a:gd name="connsiteX81" fmla="*/ 5587033 w 5758955"/>
              <a:gd name="connsiteY81" fmla="*/ 313509 h 1384663"/>
              <a:gd name="connsiteX82" fmla="*/ 5626222 w 5758955"/>
              <a:gd name="connsiteY82" fmla="*/ 300446 h 1384663"/>
              <a:gd name="connsiteX83" fmla="*/ 3849673 w 5758955"/>
              <a:gd name="connsiteY83" fmla="*/ 352697 h 1384663"/>
              <a:gd name="connsiteX84" fmla="*/ 4420546 w 5758955"/>
              <a:gd name="connsiteY84" fmla="*/ 275993 h 1384663"/>
              <a:gd name="connsiteX85" fmla="*/ 4074110 w 5758955"/>
              <a:gd name="connsiteY85" fmla="*/ 245899 h 1384663"/>
              <a:gd name="connsiteX86" fmla="*/ 4280748 w 5758955"/>
              <a:gd name="connsiteY86" fmla="*/ 195943 h 1384663"/>
              <a:gd name="connsiteX87" fmla="*/ 3705982 w 5758955"/>
              <a:gd name="connsiteY87" fmla="*/ 182880 h 1384663"/>
              <a:gd name="connsiteX88" fmla="*/ 3601479 w 5758955"/>
              <a:gd name="connsiteY88" fmla="*/ 169817 h 1384663"/>
              <a:gd name="connsiteX89" fmla="*/ 3562290 w 5758955"/>
              <a:gd name="connsiteY89" fmla="*/ 143692 h 1384663"/>
              <a:gd name="connsiteX90" fmla="*/ 3483913 w 5758955"/>
              <a:gd name="connsiteY90" fmla="*/ 130629 h 1384663"/>
              <a:gd name="connsiteX91" fmla="*/ 3314096 w 5758955"/>
              <a:gd name="connsiteY91" fmla="*/ 65314 h 1384663"/>
              <a:gd name="connsiteX92" fmla="*/ 3196530 w 5758955"/>
              <a:gd name="connsiteY92" fmla="*/ 52252 h 1384663"/>
              <a:gd name="connsiteX93" fmla="*/ 3118499 w 5758955"/>
              <a:gd name="connsiteY93" fmla="*/ 65309 h 1384663"/>
              <a:gd name="connsiteX94" fmla="*/ 3039776 w 5758955"/>
              <a:gd name="connsiteY94" fmla="*/ 26126 h 1384663"/>
              <a:gd name="connsiteX95" fmla="*/ 3026713 w 5758955"/>
              <a:gd name="connsiteY95" fmla="*/ 91440 h 1384663"/>
              <a:gd name="connsiteX96" fmla="*/ 2799240 w 5758955"/>
              <a:gd name="connsiteY96" fmla="*/ 133567 h 1384663"/>
              <a:gd name="connsiteX97" fmla="*/ 2742293 w 5758955"/>
              <a:gd name="connsiteY97" fmla="*/ 139416 h 1384663"/>
              <a:gd name="connsiteX98" fmla="*/ 2687797 w 5758955"/>
              <a:gd name="connsiteY98" fmla="*/ 162421 h 1384663"/>
              <a:gd name="connsiteX99" fmla="*/ 2621765 w 5758955"/>
              <a:gd name="connsiteY99" fmla="*/ 195943 h 1384663"/>
              <a:gd name="connsiteX100" fmla="*/ 2582576 w 5758955"/>
              <a:gd name="connsiteY100" fmla="*/ 222069 h 1384663"/>
              <a:gd name="connsiteX101" fmla="*/ 2478073 w 5758955"/>
              <a:gd name="connsiteY101" fmla="*/ 326572 h 1384663"/>
              <a:gd name="connsiteX102" fmla="*/ 2461733 w 5758955"/>
              <a:gd name="connsiteY102" fmla="*/ 360775 h 1384663"/>
              <a:gd name="connsiteX103" fmla="*/ 2412759 w 5758955"/>
              <a:gd name="connsiteY103" fmla="*/ 444137 h 1384663"/>
              <a:gd name="connsiteX104" fmla="*/ 2385523 w 5758955"/>
              <a:gd name="connsiteY104" fmla="*/ 530636 h 1384663"/>
              <a:gd name="connsiteX105" fmla="*/ 2373570 w 5758955"/>
              <a:gd name="connsiteY105" fmla="*/ 587829 h 1384663"/>
              <a:gd name="connsiteX106" fmla="*/ 2360508 w 5758955"/>
              <a:gd name="connsiteY106" fmla="*/ 640080 h 1384663"/>
              <a:gd name="connsiteX107" fmla="*/ 2888006 w 5758955"/>
              <a:gd name="connsiteY107" fmla="*/ 765616 h 1384663"/>
              <a:gd name="connsiteX108" fmla="*/ 2530572 w 5758955"/>
              <a:gd name="connsiteY108" fmla="*/ 966599 h 1384663"/>
              <a:gd name="connsiteX109" fmla="*/ 2687353 w 5758955"/>
              <a:gd name="connsiteY109" fmla="*/ 1018848 h 1384663"/>
              <a:gd name="connsiteX110" fmla="*/ 2438885 w 5758955"/>
              <a:gd name="connsiteY110" fmla="*/ 1058092 h 1384663"/>
              <a:gd name="connsiteX111" fmla="*/ 2487863 w 5758955"/>
              <a:gd name="connsiteY111" fmla="*/ 1104101 h 1384663"/>
              <a:gd name="connsiteX112" fmla="*/ 2543388 w 5758955"/>
              <a:gd name="connsiteY112" fmla="*/ 1162594 h 1384663"/>
              <a:gd name="connsiteX113" fmla="*/ 2647890 w 5758955"/>
              <a:gd name="connsiteY113" fmla="*/ 1240972 h 1384663"/>
              <a:gd name="connsiteX114" fmla="*/ 2745529 w 5758955"/>
              <a:gd name="connsiteY114" fmla="*/ 1285577 h 1384663"/>
              <a:gd name="connsiteX115" fmla="*/ 2841018 w 5758955"/>
              <a:gd name="connsiteY115" fmla="*/ 1310607 h 1384663"/>
              <a:gd name="connsiteX116" fmla="*/ 2949909 w 5758955"/>
              <a:gd name="connsiteY116" fmla="*/ 1320046 h 1384663"/>
              <a:gd name="connsiteX117" fmla="*/ 3036582 w 5758955"/>
              <a:gd name="connsiteY117" fmla="*/ 1331308 h 1384663"/>
              <a:gd name="connsiteX118" fmla="*/ 3183468 w 5758955"/>
              <a:gd name="connsiteY118" fmla="*/ 1319349 h 1384663"/>
              <a:gd name="connsiteX119" fmla="*/ 3264821 w 5758955"/>
              <a:gd name="connsiteY119" fmla="*/ 1287574 h 1384663"/>
              <a:gd name="connsiteX120" fmla="*/ 3323280 w 5758955"/>
              <a:gd name="connsiteY120" fmla="*/ 1257992 h 1384663"/>
              <a:gd name="connsiteX121" fmla="*/ 3384581 w 5758955"/>
              <a:gd name="connsiteY121" fmla="*/ 1225871 h 1384663"/>
              <a:gd name="connsiteX122" fmla="*/ 3431662 w 5758955"/>
              <a:gd name="connsiteY122" fmla="*/ 1201783 h 1384663"/>
              <a:gd name="connsiteX123" fmla="*/ 3457788 w 5758955"/>
              <a:gd name="connsiteY123" fmla="*/ 1162594 h 1384663"/>
              <a:gd name="connsiteX124" fmla="*/ 3482567 w 5758955"/>
              <a:gd name="connsiteY124" fmla="*/ 1153280 h 1384663"/>
              <a:gd name="connsiteX125" fmla="*/ 3522486 w 5758955"/>
              <a:gd name="connsiteY125" fmla="*/ 1106097 h 1384663"/>
              <a:gd name="connsiteX126" fmla="*/ 3536165 w 5758955"/>
              <a:gd name="connsiteY126" fmla="*/ 1084217 h 1384663"/>
              <a:gd name="connsiteX127" fmla="*/ 3573806 w 5758955"/>
              <a:gd name="connsiteY127" fmla="*/ 1033785 h 1384663"/>
              <a:gd name="connsiteX128" fmla="*/ 3602327 w 5758955"/>
              <a:gd name="connsiteY128" fmla="*/ 1018988 h 1384663"/>
              <a:gd name="connsiteX129" fmla="*/ 3591107 w 5758955"/>
              <a:gd name="connsiteY129" fmla="*/ 1014089 h 1384663"/>
              <a:gd name="connsiteX130" fmla="*/ 3616843 w 5758955"/>
              <a:gd name="connsiteY130" fmla="*/ 939139 h 1384663"/>
              <a:gd name="connsiteX131" fmla="*/ 3614542 w 5758955"/>
              <a:gd name="connsiteY131" fmla="*/ 914400 h 1384663"/>
              <a:gd name="connsiteX132" fmla="*/ 3379800 w 5758955"/>
              <a:gd name="connsiteY132" fmla="*/ 862102 h 1384663"/>
              <a:gd name="connsiteX133" fmla="*/ 3518188 w 5758955"/>
              <a:gd name="connsiteY133" fmla="*/ 641663 h 1384663"/>
              <a:gd name="connsiteX134" fmla="*/ 2865953 w 5758955"/>
              <a:gd name="connsiteY134" fmla="*/ 560330 h 1384663"/>
              <a:gd name="connsiteX135" fmla="*/ 3653730 w 5758955"/>
              <a:gd name="connsiteY135" fmla="*/ 496389 h 1384663"/>
              <a:gd name="connsiteX136" fmla="*/ 3614542 w 5758955"/>
              <a:gd name="connsiteY136" fmla="*/ 457200 h 1384663"/>
              <a:gd name="connsiteX137" fmla="*/ 3479332 w 5758955"/>
              <a:gd name="connsiteY137" fmla="*/ 316494 h 1384663"/>
              <a:gd name="connsiteX138" fmla="*/ 3431662 w 5758955"/>
              <a:gd name="connsiteY138" fmla="*/ 261257 h 1384663"/>
              <a:gd name="connsiteX139" fmla="*/ 3392473 w 5758955"/>
              <a:gd name="connsiteY139" fmla="*/ 248194 h 1384663"/>
              <a:gd name="connsiteX140" fmla="*/ 3355548 w 5758955"/>
              <a:gd name="connsiteY140" fmla="*/ 224123 h 1384663"/>
              <a:gd name="connsiteX141" fmla="*/ 3301033 w 5758955"/>
              <a:gd name="connsiteY141" fmla="*/ 195943 h 1384663"/>
              <a:gd name="connsiteX142" fmla="*/ 3250698 w 5758955"/>
              <a:gd name="connsiteY142" fmla="*/ 175669 h 1384663"/>
              <a:gd name="connsiteX143" fmla="*/ 3196530 w 5758955"/>
              <a:gd name="connsiteY143" fmla="*/ 156754 h 1384663"/>
              <a:gd name="connsiteX144" fmla="*/ 3108771 w 5758955"/>
              <a:gd name="connsiteY144" fmla="*/ 133384 h 1384663"/>
              <a:gd name="connsiteX145" fmla="*/ 3003528 w 5758955"/>
              <a:gd name="connsiteY145" fmla="*/ 118866 h 1384663"/>
              <a:gd name="connsiteX146" fmla="*/ 2945461 w 5758955"/>
              <a:gd name="connsiteY146" fmla="*/ 129755 h 1384663"/>
              <a:gd name="connsiteX147" fmla="*/ 2953839 w 5758955"/>
              <a:gd name="connsiteY147" fmla="*/ 12195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620844 w 5758955"/>
              <a:gd name="connsiteY20" fmla="*/ 445523 h 1384663"/>
              <a:gd name="connsiteX21" fmla="*/ 1864119 w 5758955"/>
              <a:gd name="connsiteY21" fmla="*/ 483326 h 1384663"/>
              <a:gd name="connsiteX22" fmla="*/ 1994641 w 5758955"/>
              <a:gd name="connsiteY22" fmla="*/ 514484 h 1384663"/>
              <a:gd name="connsiteX23" fmla="*/ 2082132 w 5758955"/>
              <a:gd name="connsiteY23" fmla="*/ 563303 h 1384663"/>
              <a:gd name="connsiteX24" fmla="*/ 1210976 w 5758955"/>
              <a:gd name="connsiteY24" fmla="*/ 613955 h 1384663"/>
              <a:gd name="connsiteX25" fmla="*/ 2177628 w 5758955"/>
              <a:gd name="connsiteY25" fmla="*/ 666206 h 1384663"/>
              <a:gd name="connsiteX26" fmla="*/ 2282130 w 5758955"/>
              <a:gd name="connsiteY26" fmla="*/ 731520 h 1384663"/>
              <a:gd name="connsiteX27" fmla="*/ 2164565 w 5758955"/>
              <a:gd name="connsiteY27" fmla="*/ 783772 h 1384663"/>
              <a:gd name="connsiteX28" fmla="*/ 631 w 5758955"/>
              <a:gd name="connsiteY28" fmla="*/ 791740 h 1384663"/>
              <a:gd name="connsiteX29" fmla="*/ 1916370 w 5758955"/>
              <a:gd name="connsiteY29" fmla="*/ 849086 h 1384663"/>
              <a:gd name="connsiteX30" fmla="*/ 1733490 w 5758955"/>
              <a:gd name="connsiteY30" fmla="*/ 901337 h 1384663"/>
              <a:gd name="connsiteX31" fmla="*/ 1054222 w 5758955"/>
              <a:gd name="connsiteY31" fmla="*/ 953589 h 1384663"/>
              <a:gd name="connsiteX32" fmla="*/ 1602862 w 5758955"/>
              <a:gd name="connsiteY32" fmla="*/ 979714 h 1384663"/>
              <a:gd name="connsiteX33" fmla="*/ 1511422 w 5758955"/>
              <a:gd name="connsiteY33" fmla="*/ 1018903 h 1384663"/>
              <a:gd name="connsiteX34" fmla="*/ 1419982 w 5758955"/>
              <a:gd name="connsiteY34" fmla="*/ 1045029 h 1384663"/>
              <a:gd name="connsiteX35" fmla="*/ 1380793 w 5758955"/>
              <a:gd name="connsiteY35" fmla="*/ 1058092 h 1384663"/>
              <a:gd name="connsiteX36" fmla="*/ 1328542 w 5758955"/>
              <a:gd name="connsiteY36" fmla="*/ 1071154 h 1384663"/>
              <a:gd name="connsiteX37" fmla="*/ 2020873 w 5758955"/>
              <a:gd name="connsiteY37" fmla="*/ 1110343 h 1384663"/>
              <a:gd name="connsiteX38" fmla="*/ 1824930 w 5758955"/>
              <a:gd name="connsiteY38" fmla="*/ 1123406 h 1384663"/>
              <a:gd name="connsiteX39" fmla="*/ 1772679 w 5758955"/>
              <a:gd name="connsiteY39" fmla="*/ 1149532 h 1384663"/>
              <a:gd name="connsiteX40" fmla="*/ 1720428 w 5758955"/>
              <a:gd name="connsiteY40" fmla="*/ 1162594 h 1384663"/>
              <a:gd name="connsiteX41" fmla="*/ 2269068 w 5758955"/>
              <a:gd name="connsiteY41" fmla="*/ 1175657 h 1384663"/>
              <a:gd name="connsiteX42" fmla="*/ 2203753 w 5758955"/>
              <a:gd name="connsiteY42" fmla="*/ 1214846 h 1384663"/>
              <a:gd name="connsiteX43" fmla="*/ 2073125 w 5758955"/>
              <a:gd name="connsiteY43" fmla="*/ 1254034 h 1384663"/>
              <a:gd name="connsiteX44" fmla="*/ 2112313 w 5758955"/>
              <a:gd name="connsiteY44" fmla="*/ 1267097 h 1384663"/>
              <a:gd name="connsiteX45" fmla="*/ 2595639 w 5758955"/>
              <a:gd name="connsiteY45" fmla="*/ 1319349 h 1384663"/>
              <a:gd name="connsiteX46" fmla="*/ 2713205 w 5758955"/>
              <a:gd name="connsiteY46" fmla="*/ 1345474 h 1384663"/>
              <a:gd name="connsiteX47" fmla="*/ 2830770 w 5758955"/>
              <a:gd name="connsiteY47" fmla="*/ 1384663 h 1384663"/>
              <a:gd name="connsiteX48" fmla="*/ 3823548 w 5758955"/>
              <a:gd name="connsiteY48" fmla="*/ 1345474 h 1384663"/>
              <a:gd name="connsiteX49" fmla="*/ 3405536 w 5758955"/>
              <a:gd name="connsiteY49" fmla="*/ 1306286 h 1384663"/>
              <a:gd name="connsiteX50" fmla="*/ 3366348 w 5758955"/>
              <a:gd name="connsiteY50" fmla="*/ 1280160 h 1384663"/>
              <a:gd name="connsiteX51" fmla="*/ 3483913 w 5758955"/>
              <a:gd name="connsiteY51" fmla="*/ 1267097 h 1384663"/>
              <a:gd name="connsiteX52" fmla="*/ 3758233 w 5758955"/>
              <a:gd name="connsiteY52" fmla="*/ 1214846 h 1384663"/>
              <a:gd name="connsiteX53" fmla="*/ 4542005 w 5758955"/>
              <a:gd name="connsiteY53" fmla="*/ 1136469 h 1384663"/>
              <a:gd name="connsiteX54" fmla="*/ 4006428 w 5758955"/>
              <a:gd name="connsiteY54" fmla="*/ 1084217 h 1384663"/>
              <a:gd name="connsiteX55" fmla="*/ 4097868 w 5758955"/>
              <a:gd name="connsiteY55" fmla="*/ 1058092 h 1384663"/>
              <a:gd name="connsiteX56" fmla="*/ 4176245 w 5758955"/>
              <a:gd name="connsiteY56" fmla="*/ 1031966 h 1384663"/>
              <a:gd name="connsiteX57" fmla="*/ 4664852 w 5758955"/>
              <a:gd name="connsiteY57" fmla="*/ 948486 h 1384663"/>
              <a:gd name="connsiteX58" fmla="*/ 3784359 w 5758955"/>
              <a:gd name="connsiteY58" fmla="*/ 992777 h 1384663"/>
              <a:gd name="connsiteX59" fmla="*/ 3745170 w 5758955"/>
              <a:gd name="connsiteY59" fmla="*/ 966652 h 1384663"/>
              <a:gd name="connsiteX60" fmla="*/ 3692919 w 5758955"/>
              <a:gd name="connsiteY60" fmla="*/ 940526 h 1384663"/>
              <a:gd name="connsiteX61" fmla="*/ 3823548 w 5758955"/>
              <a:gd name="connsiteY61" fmla="*/ 862149 h 1384663"/>
              <a:gd name="connsiteX62" fmla="*/ 4375718 w 5758955"/>
              <a:gd name="connsiteY62" fmla="*/ 829709 h 1384663"/>
              <a:gd name="connsiteX63" fmla="*/ 4636619 w 5758955"/>
              <a:gd name="connsiteY63" fmla="*/ 786698 h 1384663"/>
              <a:gd name="connsiteX64" fmla="*/ 4346062 w 5758955"/>
              <a:gd name="connsiteY64" fmla="*/ 731520 h 1384663"/>
              <a:gd name="connsiteX65" fmla="*/ 4032553 w 5758955"/>
              <a:gd name="connsiteY65" fmla="*/ 679269 h 1384663"/>
              <a:gd name="connsiteX66" fmla="*/ 4835885 w 5758955"/>
              <a:gd name="connsiteY66" fmla="*/ 673640 h 1384663"/>
              <a:gd name="connsiteX67" fmla="*/ 4711822 w 5758955"/>
              <a:gd name="connsiteY67" fmla="*/ 613954 h 1384663"/>
              <a:gd name="connsiteX68" fmla="*/ 4777136 w 5758955"/>
              <a:gd name="connsiteY68" fmla="*/ 600892 h 1384663"/>
              <a:gd name="connsiteX69" fmla="*/ 4960016 w 5758955"/>
              <a:gd name="connsiteY69" fmla="*/ 574766 h 1384663"/>
              <a:gd name="connsiteX70" fmla="*/ 5337032 w 5758955"/>
              <a:gd name="connsiteY70" fmla="*/ 529002 h 1384663"/>
              <a:gd name="connsiteX71" fmla="*/ 4939678 w 5758955"/>
              <a:gd name="connsiteY71" fmla="*/ 543703 h 1384663"/>
              <a:gd name="connsiteX72" fmla="*/ 4202370 w 5758955"/>
              <a:gd name="connsiteY72" fmla="*/ 522514 h 1384663"/>
              <a:gd name="connsiteX73" fmla="*/ 4163182 w 5758955"/>
              <a:gd name="connsiteY73" fmla="*/ 509452 h 1384663"/>
              <a:gd name="connsiteX74" fmla="*/ 4202370 w 5758955"/>
              <a:gd name="connsiteY74" fmla="*/ 483326 h 1384663"/>
              <a:gd name="connsiteX75" fmla="*/ 4032553 w 5758955"/>
              <a:gd name="connsiteY75" fmla="*/ 483326 h 1384663"/>
              <a:gd name="connsiteX76" fmla="*/ 5221273 w 5758955"/>
              <a:gd name="connsiteY76" fmla="*/ 444137 h 1384663"/>
              <a:gd name="connsiteX77" fmla="*/ 4751011 w 5758955"/>
              <a:gd name="connsiteY77" fmla="*/ 404949 h 1384663"/>
              <a:gd name="connsiteX78" fmla="*/ 5456405 w 5758955"/>
              <a:gd name="connsiteY78" fmla="*/ 391886 h 1384663"/>
              <a:gd name="connsiteX79" fmla="*/ 5495593 w 5758955"/>
              <a:gd name="connsiteY79" fmla="*/ 378823 h 1384663"/>
              <a:gd name="connsiteX80" fmla="*/ 5243796 w 5758955"/>
              <a:gd name="connsiteY80" fmla="*/ 362226 h 1384663"/>
              <a:gd name="connsiteX81" fmla="*/ 5587033 w 5758955"/>
              <a:gd name="connsiteY81" fmla="*/ 313509 h 1384663"/>
              <a:gd name="connsiteX82" fmla="*/ 5626222 w 5758955"/>
              <a:gd name="connsiteY82" fmla="*/ 300446 h 1384663"/>
              <a:gd name="connsiteX83" fmla="*/ 3849673 w 5758955"/>
              <a:gd name="connsiteY83" fmla="*/ 352697 h 1384663"/>
              <a:gd name="connsiteX84" fmla="*/ 4420546 w 5758955"/>
              <a:gd name="connsiteY84" fmla="*/ 275993 h 1384663"/>
              <a:gd name="connsiteX85" fmla="*/ 4074110 w 5758955"/>
              <a:gd name="connsiteY85" fmla="*/ 245899 h 1384663"/>
              <a:gd name="connsiteX86" fmla="*/ 4280748 w 5758955"/>
              <a:gd name="connsiteY86" fmla="*/ 195943 h 1384663"/>
              <a:gd name="connsiteX87" fmla="*/ 3705982 w 5758955"/>
              <a:gd name="connsiteY87" fmla="*/ 182880 h 1384663"/>
              <a:gd name="connsiteX88" fmla="*/ 3601479 w 5758955"/>
              <a:gd name="connsiteY88" fmla="*/ 169817 h 1384663"/>
              <a:gd name="connsiteX89" fmla="*/ 3562290 w 5758955"/>
              <a:gd name="connsiteY89" fmla="*/ 143692 h 1384663"/>
              <a:gd name="connsiteX90" fmla="*/ 3483913 w 5758955"/>
              <a:gd name="connsiteY90" fmla="*/ 130629 h 1384663"/>
              <a:gd name="connsiteX91" fmla="*/ 3314096 w 5758955"/>
              <a:gd name="connsiteY91" fmla="*/ 65314 h 1384663"/>
              <a:gd name="connsiteX92" fmla="*/ 3196530 w 5758955"/>
              <a:gd name="connsiteY92" fmla="*/ 52252 h 1384663"/>
              <a:gd name="connsiteX93" fmla="*/ 3118499 w 5758955"/>
              <a:gd name="connsiteY93" fmla="*/ 65309 h 1384663"/>
              <a:gd name="connsiteX94" fmla="*/ 3039776 w 5758955"/>
              <a:gd name="connsiteY94" fmla="*/ 26126 h 1384663"/>
              <a:gd name="connsiteX95" fmla="*/ 3026713 w 5758955"/>
              <a:gd name="connsiteY95" fmla="*/ 91440 h 1384663"/>
              <a:gd name="connsiteX96" fmla="*/ 2799240 w 5758955"/>
              <a:gd name="connsiteY96" fmla="*/ 133567 h 1384663"/>
              <a:gd name="connsiteX97" fmla="*/ 2742293 w 5758955"/>
              <a:gd name="connsiteY97" fmla="*/ 139416 h 1384663"/>
              <a:gd name="connsiteX98" fmla="*/ 2687797 w 5758955"/>
              <a:gd name="connsiteY98" fmla="*/ 162421 h 1384663"/>
              <a:gd name="connsiteX99" fmla="*/ 2621765 w 5758955"/>
              <a:gd name="connsiteY99" fmla="*/ 195943 h 1384663"/>
              <a:gd name="connsiteX100" fmla="*/ 2582576 w 5758955"/>
              <a:gd name="connsiteY100" fmla="*/ 222069 h 1384663"/>
              <a:gd name="connsiteX101" fmla="*/ 2478073 w 5758955"/>
              <a:gd name="connsiteY101" fmla="*/ 326572 h 1384663"/>
              <a:gd name="connsiteX102" fmla="*/ 2461733 w 5758955"/>
              <a:gd name="connsiteY102" fmla="*/ 360775 h 1384663"/>
              <a:gd name="connsiteX103" fmla="*/ 2412759 w 5758955"/>
              <a:gd name="connsiteY103" fmla="*/ 444137 h 1384663"/>
              <a:gd name="connsiteX104" fmla="*/ 2385523 w 5758955"/>
              <a:gd name="connsiteY104" fmla="*/ 530636 h 1384663"/>
              <a:gd name="connsiteX105" fmla="*/ 2373570 w 5758955"/>
              <a:gd name="connsiteY105" fmla="*/ 587829 h 1384663"/>
              <a:gd name="connsiteX106" fmla="*/ 2360508 w 5758955"/>
              <a:gd name="connsiteY106" fmla="*/ 640080 h 1384663"/>
              <a:gd name="connsiteX107" fmla="*/ 2888006 w 5758955"/>
              <a:gd name="connsiteY107" fmla="*/ 765616 h 1384663"/>
              <a:gd name="connsiteX108" fmla="*/ 2530572 w 5758955"/>
              <a:gd name="connsiteY108" fmla="*/ 966599 h 1384663"/>
              <a:gd name="connsiteX109" fmla="*/ 2687353 w 5758955"/>
              <a:gd name="connsiteY109" fmla="*/ 1018848 h 1384663"/>
              <a:gd name="connsiteX110" fmla="*/ 2438885 w 5758955"/>
              <a:gd name="connsiteY110" fmla="*/ 1058092 h 1384663"/>
              <a:gd name="connsiteX111" fmla="*/ 2487863 w 5758955"/>
              <a:gd name="connsiteY111" fmla="*/ 1104101 h 1384663"/>
              <a:gd name="connsiteX112" fmla="*/ 2543388 w 5758955"/>
              <a:gd name="connsiteY112" fmla="*/ 1162594 h 1384663"/>
              <a:gd name="connsiteX113" fmla="*/ 2647890 w 5758955"/>
              <a:gd name="connsiteY113" fmla="*/ 1240972 h 1384663"/>
              <a:gd name="connsiteX114" fmla="*/ 2745529 w 5758955"/>
              <a:gd name="connsiteY114" fmla="*/ 1285577 h 1384663"/>
              <a:gd name="connsiteX115" fmla="*/ 2841018 w 5758955"/>
              <a:gd name="connsiteY115" fmla="*/ 1310607 h 1384663"/>
              <a:gd name="connsiteX116" fmla="*/ 2949909 w 5758955"/>
              <a:gd name="connsiteY116" fmla="*/ 1320046 h 1384663"/>
              <a:gd name="connsiteX117" fmla="*/ 3036582 w 5758955"/>
              <a:gd name="connsiteY117" fmla="*/ 1331308 h 1384663"/>
              <a:gd name="connsiteX118" fmla="*/ 3183468 w 5758955"/>
              <a:gd name="connsiteY118" fmla="*/ 1319349 h 1384663"/>
              <a:gd name="connsiteX119" fmla="*/ 3264821 w 5758955"/>
              <a:gd name="connsiteY119" fmla="*/ 1287574 h 1384663"/>
              <a:gd name="connsiteX120" fmla="*/ 3323280 w 5758955"/>
              <a:gd name="connsiteY120" fmla="*/ 1257992 h 1384663"/>
              <a:gd name="connsiteX121" fmla="*/ 3384581 w 5758955"/>
              <a:gd name="connsiteY121" fmla="*/ 1225871 h 1384663"/>
              <a:gd name="connsiteX122" fmla="*/ 3431662 w 5758955"/>
              <a:gd name="connsiteY122" fmla="*/ 1201783 h 1384663"/>
              <a:gd name="connsiteX123" fmla="*/ 3457788 w 5758955"/>
              <a:gd name="connsiteY123" fmla="*/ 1162594 h 1384663"/>
              <a:gd name="connsiteX124" fmla="*/ 3482567 w 5758955"/>
              <a:gd name="connsiteY124" fmla="*/ 1153280 h 1384663"/>
              <a:gd name="connsiteX125" fmla="*/ 3522486 w 5758955"/>
              <a:gd name="connsiteY125" fmla="*/ 1106097 h 1384663"/>
              <a:gd name="connsiteX126" fmla="*/ 3536165 w 5758955"/>
              <a:gd name="connsiteY126" fmla="*/ 1084217 h 1384663"/>
              <a:gd name="connsiteX127" fmla="*/ 3573806 w 5758955"/>
              <a:gd name="connsiteY127" fmla="*/ 1033785 h 1384663"/>
              <a:gd name="connsiteX128" fmla="*/ 3602327 w 5758955"/>
              <a:gd name="connsiteY128" fmla="*/ 1018988 h 1384663"/>
              <a:gd name="connsiteX129" fmla="*/ 3591107 w 5758955"/>
              <a:gd name="connsiteY129" fmla="*/ 1014089 h 1384663"/>
              <a:gd name="connsiteX130" fmla="*/ 3616843 w 5758955"/>
              <a:gd name="connsiteY130" fmla="*/ 939139 h 1384663"/>
              <a:gd name="connsiteX131" fmla="*/ 3614542 w 5758955"/>
              <a:gd name="connsiteY131" fmla="*/ 914400 h 1384663"/>
              <a:gd name="connsiteX132" fmla="*/ 3379800 w 5758955"/>
              <a:gd name="connsiteY132" fmla="*/ 862102 h 1384663"/>
              <a:gd name="connsiteX133" fmla="*/ 3518188 w 5758955"/>
              <a:gd name="connsiteY133" fmla="*/ 641663 h 1384663"/>
              <a:gd name="connsiteX134" fmla="*/ 2865953 w 5758955"/>
              <a:gd name="connsiteY134" fmla="*/ 560330 h 1384663"/>
              <a:gd name="connsiteX135" fmla="*/ 3653730 w 5758955"/>
              <a:gd name="connsiteY135" fmla="*/ 496389 h 1384663"/>
              <a:gd name="connsiteX136" fmla="*/ 3614542 w 5758955"/>
              <a:gd name="connsiteY136" fmla="*/ 457200 h 1384663"/>
              <a:gd name="connsiteX137" fmla="*/ 3479332 w 5758955"/>
              <a:gd name="connsiteY137" fmla="*/ 316494 h 1384663"/>
              <a:gd name="connsiteX138" fmla="*/ 3431662 w 5758955"/>
              <a:gd name="connsiteY138" fmla="*/ 261257 h 1384663"/>
              <a:gd name="connsiteX139" fmla="*/ 3392473 w 5758955"/>
              <a:gd name="connsiteY139" fmla="*/ 248194 h 1384663"/>
              <a:gd name="connsiteX140" fmla="*/ 3355548 w 5758955"/>
              <a:gd name="connsiteY140" fmla="*/ 224123 h 1384663"/>
              <a:gd name="connsiteX141" fmla="*/ 3301033 w 5758955"/>
              <a:gd name="connsiteY141" fmla="*/ 195943 h 1384663"/>
              <a:gd name="connsiteX142" fmla="*/ 3250698 w 5758955"/>
              <a:gd name="connsiteY142" fmla="*/ 175669 h 1384663"/>
              <a:gd name="connsiteX143" fmla="*/ 3196530 w 5758955"/>
              <a:gd name="connsiteY143" fmla="*/ 156754 h 1384663"/>
              <a:gd name="connsiteX144" fmla="*/ 3108771 w 5758955"/>
              <a:gd name="connsiteY144" fmla="*/ 133384 h 1384663"/>
              <a:gd name="connsiteX145" fmla="*/ 3003528 w 5758955"/>
              <a:gd name="connsiteY145" fmla="*/ 118866 h 1384663"/>
              <a:gd name="connsiteX146" fmla="*/ 2942253 w 5758955"/>
              <a:gd name="connsiteY146" fmla="*/ 111642 h 1384663"/>
              <a:gd name="connsiteX147" fmla="*/ 2953839 w 5758955"/>
              <a:gd name="connsiteY147" fmla="*/ 12195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620844 w 5758955"/>
              <a:gd name="connsiteY20" fmla="*/ 445523 h 1384663"/>
              <a:gd name="connsiteX21" fmla="*/ 1864119 w 5758955"/>
              <a:gd name="connsiteY21" fmla="*/ 483326 h 1384663"/>
              <a:gd name="connsiteX22" fmla="*/ 1994641 w 5758955"/>
              <a:gd name="connsiteY22" fmla="*/ 514484 h 1384663"/>
              <a:gd name="connsiteX23" fmla="*/ 2082132 w 5758955"/>
              <a:gd name="connsiteY23" fmla="*/ 563303 h 1384663"/>
              <a:gd name="connsiteX24" fmla="*/ 1210976 w 5758955"/>
              <a:gd name="connsiteY24" fmla="*/ 613955 h 1384663"/>
              <a:gd name="connsiteX25" fmla="*/ 2177628 w 5758955"/>
              <a:gd name="connsiteY25" fmla="*/ 666206 h 1384663"/>
              <a:gd name="connsiteX26" fmla="*/ 2282130 w 5758955"/>
              <a:gd name="connsiteY26" fmla="*/ 731520 h 1384663"/>
              <a:gd name="connsiteX27" fmla="*/ 2164565 w 5758955"/>
              <a:gd name="connsiteY27" fmla="*/ 783772 h 1384663"/>
              <a:gd name="connsiteX28" fmla="*/ 631 w 5758955"/>
              <a:gd name="connsiteY28" fmla="*/ 791740 h 1384663"/>
              <a:gd name="connsiteX29" fmla="*/ 1916370 w 5758955"/>
              <a:gd name="connsiteY29" fmla="*/ 849086 h 1384663"/>
              <a:gd name="connsiteX30" fmla="*/ 1733490 w 5758955"/>
              <a:gd name="connsiteY30" fmla="*/ 901337 h 1384663"/>
              <a:gd name="connsiteX31" fmla="*/ 1054222 w 5758955"/>
              <a:gd name="connsiteY31" fmla="*/ 953589 h 1384663"/>
              <a:gd name="connsiteX32" fmla="*/ 1602862 w 5758955"/>
              <a:gd name="connsiteY32" fmla="*/ 979714 h 1384663"/>
              <a:gd name="connsiteX33" fmla="*/ 1511422 w 5758955"/>
              <a:gd name="connsiteY33" fmla="*/ 1018903 h 1384663"/>
              <a:gd name="connsiteX34" fmla="*/ 1419982 w 5758955"/>
              <a:gd name="connsiteY34" fmla="*/ 1045029 h 1384663"/>
              <a:gd name="connsiteX35" fmla="*/ 1380793 w 5758955"/>
              <a:gd name="connsiteY35" fmla="*/ 1058092 h 1384663"/>
              <a:gd name="connsiteX36" fmla="*/ 1328542 w 5758955"/>
              <a:gd name="connsiteY36" fmla="*/ 1071154 h 1384663"/>
              <a:gd name="connsiteX37" fmla="*/ 2020873 w 5758955"/>
              <a:gd name="connsiteY37" fmla="*/ 1110343 h 1384663"/>
              <a:gd name="connsiteX38" fmla="*/ 1824930 w 5758955"/>
              <a:gd name="connsiteY38" fmla="*/ 1123406 h 1384663"/>
              <a:gd name="connsiteX39" fmla="*/ 1772679 w 5758955"/>
              <a:gd name="connsiteY39" fmla="*/ 1149532 h 1384663"/>
              <a:gd name="connsiteX40" fmla="*/ 1720428 w 5758955"/>
              <a:gd name="connsiteY40" fmla="*/ 1162594 h 1384663"/>
              <a:gd name="connsiteX41" fmla="*/ 2269068 w 5758955"/>
              <a:gd name="connsiteY41" fmla="*/ 1175657 h 1384663"/>
              <a:gd name="connsiteX42" fmla="*/ 2203753 w 5758955"/>
              <a:gd name="connsiteY42" fmla="*/ 1214846 h 1384663"/>
              <a:gd name="connsiteX43" fmla="*/ 2073125 w 5758955"/>
              <a:gd name="connsiteY43" fmla="*/ 1254034 h 1384663"/>
              <a:gd name="connsiteX44" fmla="*/ 2112313 w 5758955"/>
              <a:gd name="connsiteY44" fmla="*/ 1267097 h 1384663"/>
              <a:gd name="connsiteX45" fmla="*/ 2595639 w 5758955"/>
              <a:gd name="connsiteY45" fmla="*/ 1319349 h 1384663"/>
              <a:gd name="connsiteX46" fmla="*/ 2713205 w 5758955"/>
              <a:gd name="connsiteY46" fmla="*/ 1345474 h 1384663"/>
              <a:gd name="connsiteX47" fmla="*/ 2830770 w 5758955"/>
              <a:gd name="connsiteY47" fmla="*/ 1384663 h 1384663"/>
              <a:gd name="connsiteX48" fmla="*/ 3823548 w 5758955"/>
              <a:gd name="connsiteY48" fmla="*/ 1345474 h 1384663"/>
              <a:gd name="connsiteX49" fmla="*/ 3405536 w 5758955"/>
              <a:gd name="connsiteY49" fmla="*/ 1306286 h 1384663"/>
              <a:gd name="connsiteX50" fmla="*/ 3366348 w 5758955"/>
              <a:gd name="connsiteY50" fmla="*/ 1280160 h 1384663"/>
              <a:gd name="connsiteX51" fmla="*/ 3483913 w 5758955"/>
              <a:gd name="connsiteY51" fmla="*/ 1267097 h 1384663"/>
              <a:gd name="connsiteX52" fmla="*/ 3758233 w 5758955"/>
              <a:gd name="connsiteY52" fmla="*/ 1214846 h 1384663"/>
              <a:gd name="connsiteX53" fmla="*/ 4542005 w 5758955"/>
              <a:gd name="connsiteY53" fmla="*/ 1136469 h 1384663"/>
              <a:gd name="connsiteX54" fmla="*/ 4006428 w 5758955"/>
              <a:gd name="connsiteY54" fmla="*/ 1084217 h 1384663"/>
              <a:gd name="connsiteX55" fmla="*/ 4097868 w 5758955"/>
              <a:gd name="connsiteY55" fmla="*/ 1058092 h 1384663"/>
              <a:gd name="connsiteX56" fmla="*/ 4176245 w 5758955"/>
              <a:gd name="connsiteY56" fmla="*/ 1031966 h 1384663"/>
              <a:gd name="connsiteX57" fmla="*/ 4664852 w 5758955"/>
              <a:gd name="connsiteY57" fmla="*/ 948486 h 1384663"/>
              <a:gd name="connsiteX58" fmla="*/ 3784359 w 5758955"/>
              <a:gd name="connsiteY58" fmla="*/ 992777 h 1384663"/>
              <a:gd name="connsiteX59" fmla="*/ 3745170 w 5758955"/>
              <a:gd name="connsiteY59" fmla="*/ 966652 h 1384663"/>
              <a:gd name="connsiteX60" fmla="*/ 3692919 w 5758955"/>
              <a:gd name="connsiteY60" fmla="*/ 940526 h 1384663"/>
              <a:gd name="connsiteX61" fmla="*/ 3823548 w 5758955"/>
              <a:gd name="connsiteY61" fmla="*/ 862149 h 1384663"/>
              <a:gd name="connsiteX62" fmla="*/ 4375718 w 5758955"/>
              <a:gd name="connsiteY62" fmla="*/ 829709 h 1384663"/>
              <a:gd name="connsiteX63" fmla="*/ 4636619 w 5758955"/>
              <a:gd name="connsiteY63" fmla="*/ 786698 h 1384663"/>
              <a:gd name="connsiteX64" fmla="*/ 4346062 w 5758955"/>
              <a:gd name="connsiteY64" fmla="*/ 731520 h 1384663"/>
              <a:gd name="connsiteX65" fmla="*/ 4032553 w 5758955"/>
              <a:gd name="connsiteY65" fmla="*/ 679269 h 1384663"/>
              <a:gd name="connsiteX66" fmla="*/ 4835885 w 5758955"/>
              <a:gd name="connsiteY66" fmla="*/ 673640 h 1384663"/>
              <a:gd name="connsiteX67" fmla="*/ 4711822 w 5758955"/>
              <a:gd name="connsiteY67" fmla="*/ 613954 h 1384663"/>
              <a:gd name="connsiteX68" fmla="*/ 4777136 w 5758955"/>
              <a:gd name="connsiteY68" fmla="*/ 600892 h 1384663"/>
              <a:gd name="connsiteX69" fmla="*/ 4960016 w 5758955"/>
              <a:gd name="connsiteY69" fmla="*/ 574766 h 1384663"/>
              <a:gd name="connsiteX70" fmla="*/ 5337032 w 5758955"/>
              <a:gd name="connsiteY70" fmla="*/ 529002 h 1384663"/>
              <a:gd name="connsiteX71" fmla="*/ 4939678 w 5758955"/>
              <a:gd name="connsiteY71" fmla="*/ 543703 h 1384663"/>
              <a:gd name="connsiteX72" fmla="*/ 4202370 w 5758955"/>
              <a:gd name="connsiteY72" fmla="*/ 522514 h 1384663"/>
              <a:gd name="connsiteX73" fmla="*/ 4163182 w 5758955"/>
              <a:gd name="connsiteY73" fmla="*/ 509452 h 1384663"/>
              <a:gd name="connsiteX74" fmla="*/ 4202370 w 5758955"/>
              <a:gd name="connsiteY74" fmla="*/ 483326 h 1384663"/>
              <a:gd name="connsiteX75" fmla="*/ 4032553 w 5758955"/>
              <a:gd name="connsiteY75" fmla="*/ 483326 h 1384663"/>
              <a:gd name="connsiteX76" fmla="*/ 5221273 w 5758955"/>
              <a:gd name="connsiteY76" fmla="*/ 444137 h 1384663"/>
              <a:gd name="connsiteX77" fmla="*/ 4751011 w 5758955"/>
              <a:gd name="connsiteY77" fmla="*/ 404949 h 1384663"/>
              <a:gd name="connsiteX78" fmla="*/ 5456405 w 5758955"/>
              <a:gd name="connsiteY78" fmla="*/ 391886 h 1384663"/>
              <a:gd name="connsiteX79" fmla="*/ 5495593 w 5758955"/>
              <a:gd name="connsiteY79" fmla="*/ 378823 h 1384663"/>
              <a:gd name="connsiteX80" fmla="*/ 5243796 w 5758955"/>
              <a:gd name="connsiteY80" fmla="*/ 362226 h 1384663"/>
              <a:gd name="connsiteX81" fmla="*/ 5587033 w 5758955"/>
              <a:gd name="connsiteY81" fmla="*/ 313509 h 1384663"/>
              <a:gd name="connsiteX82" fmla="*/ 5626222 w 5758955"/>
              <a:gd name="connsiteY82" fmla="*/ 300446 h 1384663"/>
              <a:gd name="connsiteX83" fmla="*/ 3849673 w 5758955"/>
              <a:gd name="connsiteY83" fmla="*/ 352697 h 1384663"/>
              <a:gd name="connsiteX84" fmla="*/ 4420546 w 5758955"/>
              <a:gd name="connsiteY84" fmla="*/ 275993 h 1384663"/>
              <a:gd name="connsiteX85" fmla="*/ 4074110 w 5758955"/>
              <a:gd name="connsiteY85" fmla="*/ 245899 h 1384663"/>
              <a:gd name="connsiteX86" fmla="*/ 4280748 w 5758955"/>
              <a:gd name="connsiteY86" fmla="*/ 195943 h 1384663"/>
              <a:gd name="connsiteX87" fmla="*/ 3705982 w 5758955"/>
              <a:gd name="connsiteY87" fmla="*/ 182880 h 1384663"/>
              <a:gd name="connsiteX88" fmla="*/ 3601479 w 5758955"/>
              <a:gd name="connsiteY88" fmla="*/ 169817 h 1384663"/>
              <a:gd name="connsiteX89" fmla="*/ 3562290 w 5758955"/>
              <a:gd name="connsiteY89" fmla="*/ 143692 h 1384663"/>
              <a:gd name="connsiteX90" fmla="*/ 3483913 w 5758955"/>
              <a:gd name="connsiteY90" fmla="*/ 130629 h 1384663"/>
              <a:gd name="connsiteX91" fmla="*/ 3314096 w 5758955"/>
              <a:gd name="connsiteY91" fmla="*/ 65314 h 1384663"/>
              <a:gd name="connsiteX92" fmla="*/ 3196530 w 5758955"/>
              <a:gd name="connsiteY92" fmla="*/ 52252 h 1384663"/>
              <a:gd name="connsiteX93" fmla="*/ 3118499 w 5758955"/>
              <a:gd name="connsiteY93" fmla="*/ 65309 h 1384663"/>
              <a:gd name="connsiteX94" fmla="*/ 3039776 w 5758955"/>
              <a:gd name="connsiteY94" fmla="*/ 26126 h 1384663"/>
              <a:gd name="connsiteX95" fmla="*/ 3026713 w 5758955"/>
              <a:gd name="connsiteY95" fmla="*/ 91440 h 1384663"/>
              <a:gd name="connsiteX96" fmla="*/ 2799240 w 5758955"/>
              <a:gd name="connsiteY96" fmla="*/ 133567 h 1384663"/>
              <a:gd name="connsiteX97" fmla="*/ 2742293 w 5758955"/>
              <a:gd name="connsiteY97" fmla="*/ 139416 h 1384663"/>
              <a:gd name="connsiteX98" fmla="*/ 2687797 w 5758955"/>
              <a:gd name="connsiteY98" fmla="*/ 162421 h 1384663"/>
              <a:gd name="connsiteX99" fmla="*/ 2621765 w 5758955"/>
              <a:gd name="connsiteY99" fmla="*/ 195943 h 1384663"/>
              <a:gd name="connsiteX100" fmla="*/ 2582576 w 5758955"/>
              <a:gd name="connsiteY100" fmla="*/ 222069 h 1384663"/>
              <a:gd name="connsiteX101" fmla="*/ 2478073 w 5758955"/>
              <a:gd name="connsiteY101" fmla="*/ 326572 h 1384663"/>
              <a:gd name="connsiteX102" fmla="*/ 2461733 w 5758955"/>
              <a:gd name="connsiteY102" fmla="*/ 360775 h 1384663"/>
              <a:gd name="connsiteX103" fmla="*/ 2412759 w 5758955"/>
              <a:gd name="connsiteY103" fmla="*/ 444137 h 1384663"/>
              <a:gd name="connsiteX104" fmla="*/ 2385523 w 5758955"/>
              <a:gd name="connsiteY104" fmla="*/ 530636 h 1384663"/>
              <a:gd name="connsiteX105" fmla="*/ 2373570 w 5758955"/>
              <a:gd name="connsiteY105" fmla="*/ 587829 h 1384663"/>
              <a:gd name="connsiteX106" fmla="*/ 2360508 w 5758955"/>
              <a:gd name="connsiteY106" fmla="*/ 640080 h 1384663"/>
              <a:gd name="connsiteX107" fmla="*/ 2888006 w 5758955"/>
              <a:gd name="connsiteY107" fmla="*/ 765616 h 1384663"/>
              <a:gd name="connsiteX108" fmla="*/ 2530572 w 5758955"/>
              <a:gd name="connsiteY108" fmla="*/ 966599 h 1384663"/>
              <a:gd name="connsiteX109" fmla="*/ 2687353 w 5758955"/>
              <a:gd name="connsiteY109" fmla="*/ 1018848 h 1384663"/>
              <a:gd name="connsiteX110" fmla="*/ 2438885 w 5758955"/>
              <a:gd name="connsiteY110" fmla="*/ 1058092 h 1384663"/>
              <a:gd name="connsiteX111" fmla="*/ 2487863 w 5758955"/>
              <a:gd name="connsiteY111" fmla="*/ 1104101 h 1384663"/>
              <a:gd name="connsiteX112" fmla="*/ 2543388 w 5758955"/>
              <a:gd name="connsiteY112" fmla="*/ 1162594 h 1384663"/>
              <a:gd name="connsiteX113" fmla="*/ 2647890 w 5758955"/>
              <a:gd name="connsiteY113" fmla="*/ 1240972 h 1384663"/>
              <a:gd name="connsiteX114" fmla="*/ 2745529 w 5758955"/>
              <a:gd name="connsiteY114" fmla="*/ 1285577 h 1384663"/>
              <a:gd name="connsiteX115" fmla="*/ 2841018 w 5758955"/>
              <a:gd name="connsiteY115" fmla="*/ 1310607 h 1384663"/>
              <a:gd name="connsiteX116" fmla="*/ 2949909 w 5758955"/>
              <a:gd name="connsiteY116" fmla="*/ 1320046 h 1384663"/>
              <a:gd name="connsiteX117" fmla="*/ 3036582 w 5758955"/>
              <a:gd name="connsiteY117" fmla="*/ 1331308 h 1384663"/>
              <a:gd name="connsiteX118" fmla="*/ 3183468 w 5758955"/>
              <a:gd name="connsiteY118" fmla="*/ 1319349 h 1384663"/>
              <a:gd name="connsiteX119" fmla="*/ 3264821 w 5758955"/>
              <a:gd name="connsiteY119" fmla="*/ 1287574 h 1384663"/>
              <a:gd name="connsiteX120" fmla="*/ 3323280 w 5758955"/>
              <a:gd name="connsiteY120" fmla="*/ 1257992 h 1384663"/>
              <a:gd name="connsiteX121" fmla="*/ 3384581 w 5758955"/>
              <a:gd name="connsiteY121" fmla="*/ 1225871 h 1384663"/>
              <a:gd name="connsiteX122" fmla="*/ 3431662 w 5758955"/>
              <a:gd name="connsiteY122" fmla="*/ 1201783 h 1384663"/>
              <a:gd name="connsiteX123" fmla="*/ 3457788 w 5758955"/>
              <a:gd name="connsiteY123" fmla="*/ 1162594 h 1384663"/>
              <a:gd name="connsiteX124" fmla="*/ 3482567 w 5758955"/>
              <a:gd name="connsiteY124" fmla="*/ 1153280 h 1384663"/>
              <a:gd name="connsiteX125" fmla="*/ 3522486 w 5758955"/>
              <a:gd name="connsiteY125" fmla="*/ 1106097 h 1384663"/>
              <a:gd name="connsiteX126" fmla="*/ 3536165 w 5758955"/>
              <a:gd name="connsiteY126" fmla="*/ 1084217 h 1384663"/>
              <a:gd name="connsiteX127" fmla="*/ 3573806 w 5758955"/>
              <a:gd name="connsiteY127" fmla="*/ 1033785 h 1384663"/>
              <a:gd name="connsiteX128" fmla="*/ 3602327 w 5758955"/>
              <a:gd name="connsiteY128" fmla="*/ 1018988 h 1384663"/>
              <a:gd name="connsiteX129" fmla="*/ 3591107 w 5758955"/>
              <a:gd name="connsiteY129" fmla="*/ 1014089 h 1384663"/>
              <a:gd name="connsiteX130" fmla="*/ 3616843 w 5758955"/>
              <a:gd name="connsiteY130" fmla="*/ 939139 h 1384663"/>
              <a:gd name="connsiteX131" fmla="*/ 3614542 w 5758955"/>
              <a:gd name="connsiteY131" fmla="*/ 914400 h 1384663"/>
              <a:gd name="connsiteX132" fmla="*/ 3379800 w 5758955"/>
              <a:gd name="connsiteY132" fmla="*/ 862102 h 1384663"/>
              <a:gd name="connsiteX133" fmla="*/ 3518188 w 5758955"/>
              <a:gd name="connsiteY133" fmla="*/ 641663 h 1384663"/>
              <a:gd name="connsiteX134" fmla="*/ 2865953 w 5758955"/>
              <a:gd name="connsiteY134" fmla="*/ 560330 h 1384663"/>
              <a:gd name="connsiteX135" fmla="*/ 3653730 w 5758955"/>
              <a:gd name="connsiteY135" fmla="*/ 496389 h 1384663"/>
              <a:gd name="connsiteX136" fmla="*/ 3596914 w 5758955"/>
              <a:gd name="connsiteY136" fmla="*/ 486356 h 1384663"/>
              <a:gd name="connsiteX137" fmla="*/ 3479332 w 5758955"/>
              <a:gd name="connsiteY137" fmla="*/ 316494 h 1384663"/>
              <a:gd name="connsiteX138" fmla="*/ 3431662 w 5758955"/>
              <a:gd name="connsiteY138" fmla="*/ 261257 h 1384663"/>
              <a:gd name="connsiteX139" fmla="*/ 3392473 w 5758955"/>
              <a:gd name="connsiteY139" fmla="*/ 248194 h 1384663"/>
              <a:gd name="connsiteX140" fmla="*/ 3355548 w 5758955"/>
              <a:gd name="connsiteY140" fmla="*/ 224123 h 1384663"/>
              <a:gd name="connsiteX141" fmla="*/ 3301033 w 5758955"/>
              <a:gd name="connsiteY141" fmla="*/ 195943 h 1384663"/>
              <a:gd name="connsiteX142" fmla="*/ 3250698 w 5758955"/>
              <a:gd name="connsiteY142" fmla="*/ 175669 h 1384663"/>
              <a:gd name="connsiteX143" fmla="*/ 3196530 w 5758955"/>
              <a:gd name="connsiteY143" fmla="*/ 156754 h 1384663"/>
              <a:gd name="connsiteX144" fmla="*/ 3108771 w 5758955"/>
              <a:gd name="connsiteY144" fmla="*/ 133384 h 1384663"/>
              <a:gd name="connsiteX145" fmla="*/ 3003528 w 5758955"/>
              <a:gd name="connsiteY145" fmla="*/ 118866 h 1384663"/>
              <a:gd name="connsiteX146" fmla="*/ 2942253 w 5758955"/>
              <a:gd name="connsiteY146" fmla="*/ 111642 h 1384663"/>
              <a:gd name="connsiteX147" fmla="*/ 2953839 w 5758955"/>
              <a:gd name="connsiteY147" fmla="*/ 12195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620844 w 5758955"/>
              <a:gd name="connsiteY20" fmla="*/ 445523 h 1384663"/>
              <a:gd name="connsiteX21" fmla="*/ 1864119 w 5758955"/>
              <a:gd name="connsiteY21" fmla="*/ 483326 h 1384663"/>
              <a:gd name="connsiteX22" fmla="*/ 1994641 w 5758955"/>
              <a:gd name="connsiteY22" fmla="*/ 514484 h 1384663"/>
              <a:gd name="connsiteX23" fmla="*/ 2082132 w 5758955"/>
              <a:gd name="connsiteY23" fmla="*/ 563303 h 1384663"/>
              <a:gd name="connsiteX24" fmla="*/ 1210976 w 5758955"/>
              <a:gd name="connsiteY24" fmla="*/ 613955 h 1384663"/>
              <a:gd name="connsiteX25" fmla="*/ 2177628 w 5758955"/>
              <a:gd name="connsiteY25" fmla="*/ 666206 h 1384663"/>
              <a:gd name="connsiteX26" fmla="*/ 2282130 w 5758955"/>
              <a:gd name="connsiteY26" fmla="*/ 731520 h 1384663"/>
              <a:gd name="connsiteX27" fmla="*/ 2164565 w 5758955"/>
              <a:gd name="connsiteY27" fmla="*/ 783772 h 1384663"/>
              <a:gd name="connsiteX28" fmla="*/ 631 w 5758955"/>
              <a:gd name="connsiteY28" fmla="*/ 791740 h 1384663"/>
              <a:gd name="connsiteX29" fmla="*/ 1916370 w 5758955"/>
              <a:gd name="connsiteY29" fmla="*/ 849086 h 1384663"/>
              <a:gd name="connsiteX30" fmla="*/ 1733490 w 5758955"/>
              <a:gd name="connsiteY30" fmla="*/ 901337 h 1384663"/>
              <a:gd name="connsiteX31" fmla="*/ 1054222 w 5758955"/>
              <a:gd name="connsiteY31" fmla="*/ 953589 h 1384663"/>
              <a:gd name="connsiteX32" fmla="*/ 1602862 w 5758955"/>
              <a:gd name="connsiteY32" fmla="*/ 979714 h 1384663"/>
              <a:gd name="connsiteX33" fmla="*/ 1511422 w 5758955"/>
              <a:gd name="connsiteY33" fmla="*/ 1018903 h 1384663"/>
              <a:gd name="connsiteX34" fmla="*/ 1419982 w 5758955"/>
              <a:gd name="connsiteY34" fmla="*/ 1045029 h 1384663"/>
              <a:gd name="connsiteX35" fmla="*/ 1380793 w 5758955"/>
              <a:gd name="connsiteY35" fmla="*/ 1058092 h 1384663"/>
              <a:gd name="connsiteX36" fmla="*/ 1328542 w 5758955"/>
              <a:gd name="connsiteY36" fmla="*/ 1071154 h 1384663"/>
              <a:gd name="connsiteX37" fmla="*/ 2020873 w 5758955"/>
              <a:gd name="connsiteY37" fmla="*/ 1110343 h 1384663"/>
              <a:gd name="connsiteX38" fmla="*/ 1824930 w 5758955"/>
              <a:gd name="connsiteY38" fmla="*/ 1123406 h 1384663"/>
              <a:gd name="connsiteX39" fmla="*/ 1772679 w 5758955"/>
              <a:gd name="connsiteY39" fmla="*/ 1149532 h 1384663"/>
              <a:gd name="connsiteX40" fmla="*/ 1720428 w 5758955"/>
              <a:gd name="connsiteY40" fmla="*/ 1162594 h 1384663"/>
              <a:gd name="connsiteX41" fmla="*/ 2269068 w 5758955"/>
              <a:gd name="connsiteY41" fmla="*/ 1175657 h 1384663"/>
              <a:gd name="connsiteX42" fmla="*/ 2203753 w 5758955"/>
              <a:gd name="connsiteY42" fmla="*/ 1214846 h 1384663"/>
              <a:gd name="connsiteX43" fmla="*/ 2073125 w 5758955"/>
              <a:gd name="connsiteY43" fmla="*/ 1254034 h 1384663"/>
              <a:gd name="connsiteX44" fmla="*/ 2112313 w 5758955"/>
              <a:gd name="connsiteY44" fmla="*/ 1267097 h 1384663"/>
              <a:gd name="connsiteX45" fmla="*/ 2595639 w 5758955"/>
              <a:gd name="connsiteY45" fmla="*/ 1319349 h 1384663"/>
              <a:gd name="connsiteX46" fmla="*/ 2713205 w 5758955"/>
              <a:gd name="connsiteY46" fmla="*/ 1345474 h 1384663"/>
              <a:gd name="connsiteX47" fmla="*/ 2830770 w 5758955"/>
              <a:gd name="connsiteY47" fmla="*/ 1384663 h 1384663"/>
              <a:gd name="connsiteX48" fmla="*/ 3823548 w 5758955"/>
              <a:gd name="connsiteY48" fmla="*/ 1345474 h 1384663"/>
              <a:gd name="connsiteX49" fmla="*/ 3405536 w 5758955"/>
              <a:gd name="connsiteY49" fmla="*/ 1306286 h 1384663"/>
              <a:gd name="connsiteX50" fmla="*/ 3366348 w 5758955"/>
              <a:gd name="connsiteY50" fmla="*/ 1280160 h 1384663"/>
              <a:gd name="connsiteX51" fmla="*/ 3483913 w 5758955"/>
              <a:gd name="connsiteY51" fmla="*/ 1267097 h 1384663"/>
              <a:gd name="connsiteX52" fmla="*/ 3758233 w 5758955"/>
              <a:gd name="connsiteY52" fmla="*/ 1214846 h 1384663"/>
              <a:gd name="connsiteX53" fmla="*/ 4542005 w 5758955"/>
              <a:gd name="connsiteY53" fmla="*/ 1136469 h 1384663"/>
              <a:gd name="connsiteX54" fmla="*/ 4006428 w 5758955"/>
              <a:gd name="connsiteY54" fmla="*/ 1084217 h 1384663"/>
              <a:gd name="connsiteX55" fmla="*/ 4097868 w 5758955"/>
              <a:gd name="connsiteY55" fmla="*/ 1058092 h 1384663"/>
              <a:gd name="connsiteX56" fmla="*/ 4176245 w 5758955"/>
              <a:gd name="connsiteY56" fmla="*/ 1031966 h 1384663"/>
              <a:gd name="connsiteX57" fmla="*/ 4664852 w 5758955"/>
              <a:gd name="connsiteY57" fmla="*/ 948486 h 1384663"/>
              <a:gd name="connsiteX58" fmla="*/ 3784359 w 5758955"/>
              <a:gd name="connsiteY58" fmla="*/ 992777 h 1384663"/>
              <a:gd name="connsiteX59" fmla="*/ 3745170 w 5758955"/>
              <a:gd name="connsiteY59" fmla="*/ 966652 h 1384663"/>
              <a:gd name="connsiteX60" fmla="*/ 3692919 w 5758955"/>
              <a:gd name="connsiteY60" fmla="*/ 940526 h 1384663"/>
              <a:gd name="connsiteX61" fmla="*/ 3823548 w 5758955"/>
              <a:gd name="connsiteY61" fmla="*/ 862149 h 1384663"/>
              <a:gd name="connsiteX62" fmla="*/ 4375718 w 5758955"/>
              <a:gd name="connsiteY62" fmla="*/ 829709 h 1384663"/>
              <a:gd name="connsiteX63" fmla="*/ 4636619 w 5758955"/>
              <a:gd name="connsiteY63" fmla="*/ 786698 h 1384663"/>
              <a:gd name="connsiteX64" fmla="*/ 4346062 w 5758955"/>
              <a:gd name="connsiteY64" fmla="*/ 731520 h 1384663"/>
              <a:gd name="connsiteX65" fmla="*/ 4032553 w 5758955"/>
              <a:gd name="connsiteY65" fmla="*/ 679269 h 1384663"/>
              <a:gd name="connsiteX66" fmla="*/ 4835885 w 5758955"/>
              <a:gd name="connsiteY66" fmla="*/ 673640 h 1384663"/>
              <a:gd name="connsiteX67" fmla="*/ 4711822 w 5758955"/>
              <a:gd name="connsiteY67" fmla="*/ 613954 h 1384663"/>
              <a:gd name="connsiteX68" fmla="*/ 4777136 w 5758955"/>
              <a:gd name="connsiteY68" fmla="*/ 600892 h 1384663"/>
              <a:gd name="connsiteX69" fmla="*/ 4960016 w 5758955"/>
              <a:gd name="connsiteY69" fmla="*/ 574766 h 1384663"/>
              <a:gd name="connsiteX70" fmla="*/ 5337032 w 5758955"/>
              <a:gd name="connsiteY70" fmla="*/ 529002 h 1384663"/>
              <a:gd name="connsiteX71" fmla="*/ 4939678 w 5758955"/>
              <a:gd name="connsiteY71" fmla="*/ 543703 h 1384663"/>
              <a:gd name="connsiteX72" fmla="*/ 4202370 w 5758955"/>
              <a:gd name="connsiteY72" fmla="*/ 522514 h 1384663"/>
              <a:gd name="connsiteX73" fmla="*/ 4163182 w 5758955"/>
              <a:gd name="connsiteY73" fmla="*/ 509452 h 1384663"/>
              <a:gd name="connsiteX74" fmla="*/ 4202370 w 5758955"/>
              <a:gd name="connsiteY74" fmla="*/ 483326 h 1384663"/>
              <a:gd name="connsiteX75" fmla="*/ 4032553 w 5758955"/>
              <a:gd name="connsiteY75" fmla="*/ 483326 h 1384663"/>
              <a:gd name="connsiteX76" fmla="*/ 5221273 w 5758955"/>
              <a:gd name="connsiteY76" fmla="*/ 444137 h 1384663"/>
              <a:gd name="connsiteX77" fmla="*/ 4751011 w 5758955"/>
              <a:gd name="connsiteY77" fmla="*/ 404949 h 1384663"/>
              <a:gd name="connsiteX78" fmla="*/ 5456405 w 5758955"/>
              <a:gd name="connsiteY78" fmla="*/ 391886 h 1384663"/>
              <a:gd name="connsiteX79" fmla="*/ 5495593 w 5758955"/>
              <a:gd name="connsiteY79" fmla="*/ 378823 h 1384663"/>
              <a:gd name="connsiteX80" fmla="*/ 5243796 w 5758955"/>
              <a:gd name="connsiteY80" fmla="*/ 362226 h 1384663"/>
              <a:gd name="connsiteX81" fmla="*/ 5587033 w 5758955"/>
              <a:gd name="connsiteY81" fmla="*/ 313509 h 1384663"/>
              <a:gd name="connsiteX82" fmla="*/ 5626222 w 5758955"/>
              <a:gd name="connsiteY82" fmla="*/ 300446 h 1384663"/>
              <a:gd name="connsiteX83" fmla="*/ 3849673 w 5758955"/>
              <a:gd name="connsiteY83" fmla="*/ 352697 h 1384663"/>
              <a:gd name="connsiteX84" fmla="*/ 4420546 w 5758955"/>
              <a:gd name="connsiteY84" fmla="*/ 275993 h 1384663"/>
              <a:gd name="connsiteX85" fmla="*/ 4074110 w 5758955"/>
              <a:gd name="connsiteY85" fmla="*/ 245899 h 1384663"/>
              <a:gd name="connsiteX86" fmla="*/ 4280748 w 5758955"/>
              <a:gd name="connsiteY86" fmla="*/ 195943 h 1384663"/>
              <a:gd name="connsiteX87" fmla="*/ 3705982 w 5758955"/>
              <a:gd name="connsiteY87" fmla="*/ 182880 h 1384663"/>
              <a:gd name="connsiteX88" fmla="*/ 3601479 w 5758955"/>
              <a:gd name="connsiteY88" fmla="*/ 169817 h 1384663"/>
              <a:gd name="connsiteX89" fmla="*/ 3562290 w 5758955"/>
              <a:gd name="connsiteY89" fmla="*/ 143692 h 1384663"/>
              <a:gd name="connsiteX90" fmla="*/ 3483913 w 5758955"/>
              <a:gd name="connsiteY90" fmla="*/ 130629 h 1384663"/>
              <a:gd name="connsiteX91" fmla="*/ 3314096 w 5758955"/>
              <a:gd name="connsiteY91" fmla="*/ 65314 h 1384663"/>
              <a:gd name="connsiteX92" fmla="*/ 3196530 w 5758955"/>
              <a:gd name="connsiteY92" fmla="*/ 52252 h 1384663"/>
              <a:gd name="connsiteX93" fmla="*/ 3118499 w 5758955"/>
              <a:gd name="connsiteY93" fmla="*/ 65309 h 1384663"/>
              <a:gd name="connsiteX94" fmla="*/ 3039776 w 5758955"/>
              <a:gd name="connsiteY94" fmla="*/ 26126 h 1384663"/>
              <a:gd name="connsiteX95" fmla="*/ 3026713 w 5758955"/>
              <a:gd name="connsiteY95" fmla="*/ 91440 h 1384663"/>
              <a:gd name="connsiteX96" fmla="*/ 2799240 w 5758955"/>
              <a:gd name="connsiteY96" fmla="*/ 133567 h 1384663"/>
              <a:gd name="connsiteX97" fmla="*/ 2742293 w 5758955"/>
              <a:gd name="connsiteY97" fmla="*/ 139416 h 1384663"/>
              <a:gd name="connsiteX98" fmla="*/ 2687797 w 5758955"/>
              <a:gd name="connsiteY98" fmla="*/ 162421 h 1384663"/>
              <a:gd name="connsiteX99" fmla="*/ 2621765 w 5758955"/>
              <a:gd name="connsiteY99" fmla="*/ 195943 h 1384663"/>
              <a:gd name="connsiteX100" fmla="*/ 2582576 w 5758955"/>
              <a:gd name="connsiteY100" fmla="*/ 222069 h 1384663"/>
              <a:gd name="connsiteX101" fmla="*/ 2478073 w 5758955"/>
              <a:gd name="connsiteY101" fmla="*/ 326572 h 1384663"/>
              <a:gd name="connsiteX102" fmla="*/ 2461733 w 5758955"/>
              <a:gd name="connsiteY102" fmla="*/ 360775 h 1384663"/>
              <a:gd name="connsiteX103" fmla="*/ 2412759 w 5758955"/>
              <a:gd name="connsiteY103" fmla="*/ 444137 h 1384663"/>
              <a:gd name="connsiteX104" fmla="*/ 2390211 w 5758955"/>
              <a:gd name="connsiteY104" fmla="*/ 492707 h 1384663"/>
              <a:gd name="connsiteX105" fmla="*/ 2385523 w 5758955"/>
              <a:gd name="connsiteY105" fmla="*/ 530636 h 1384663"/>
              <a:gd name="connsiteX106" fmla="*/ 2373570 w 5758955"/>
              <a:gd name="connsiteY106" fmla="*/ 587829 h 1384663"/>
              <a:gd name="connsiteX107" fmla="*/ 2360508 w 5758955"/>
              <a:gd name="connsiteY107" fmla="*/ 640080 h 1384663"/>
              <a:gd name="connsiteX108" fmla="*/ 2888006 w 5758955"/>
              <a:gd name="connsiteY108" fmla="*/ 765616 h 1384663"/>
              <a:gd name="connsiteX109" fmla="*/ 2530572 w 5758955"/>
              <a:gd name="connsiteY109" fmla="*/ 966599 h 1384663"/>
              <a:gd name="connsiteX110" fmla="*/ 2687353 w 5758955"/>
              <a:gd name="connsiteY110" fmla="*/ 1018848 h 1384663"/>
              <a:gd name="connsiteX111" fmla="*/ 2438885 w 5758955"/>
              <a:gd name="connsiteY111" fmla="*/ 1058092 h 1384663"/>
              <a:gd name="connsiteX112" fmla="*/ 2487863 w 5758955"/>
              <a:gd name="connsiteY112" fmla="*/ 1104101 h 1384663"/>
              <a:gd name="connsiteX113" fmla="*/ 2543388 w 5758955"/>
              <a:gd name="connsiteY113" fmla="*/ 1162594 h 1384663"/>
              <a:gd name="connsiteX114" fmla="*/ 2647890 w 5758955"/>
              <a:gd name="connsiteY114" fmla="*/ 1240972 h 1384663"/>
              <a:gd name="connsiteX115" fmla="*/ 2745529 w 5758955"/>
              <a:gd name="connsiteY115" fmla="*/ 1285577 h 1384663"/>
              <a:gd name="connsiteX116" fmla="*/ 2841018 w 5758955"/>
              <a:gd name="connsiteY116" fmla="*/ 1310607 h 1384663"/>
              <a:gd name="connsiteX117" fmla="*/ 2949909 w 5758955"/>
              <a:gd name="connsiteY117" fmla="*/ 1320046 h 1384663"/>
              <a:gd name="connsiteX118" fmla="*/ 3036582 w 5758955"/>
              <a:gd name="connsiteY118" fmla="*/ 1331308 h 1384663"/>
              <a:gd name="connsiteX119" fmla="*/ 3183468 w 5758955"/>
              <a:gd name="connsiteY119" fmla="*/ 1319349 h 1384663"/>
              <a:gd name="connsiteX120" fmla="*/ 3264821 w 5758955"/>
              <a:gd name="connsiteY120" fmla="*/ 1287574 h 1384663"/>
              <a:gd name="connsiteX121" fmla="*/ 3323280 w 5758955"/>
              <a:gd name="connsiteY121" fmla="*/ 1257992 h 1384663"/>
              <a:gd name="connsiteX122" fmla="*/ 3384581 w 5758955"/>
              <a:gd name="connsiteY122" fmla="*/ 1225871 h 1384663"/>
              <a:gd name="connsiteX123" fmla="*/ 3431662 w 5758955"/>
              <a:gd name="connsiteY123" fmla="*/ 1201783 h 1384663"/>
              <a:gd name="connsiteX124" fmla="*/ 3457788 w 5758955"/>
              <a:gd name="connsiteY124" fmla="*/ 1162594 h 1384663"/>
              <a:gd name="connsiteX125" fmla="*/ 3482567 w 5758955"/>
              <a:gd name="connsiteY125" fmla="*/ 1153280 h 1384663"/>
              <a:gd name="connsiteX126" fmla="*/ 3522486 w 5758955"/>
              <a:gd name="connsiteY126" fmla="*/ 1106097 h 1384663"/>
              <a:gd name="connsiteX127" fmla="*/ 3536165 w 5758955"/>
              <a:gd name="connsiteY127" fmla="*/ 1084217 h 1384663"/>
              <a:gd name="connsiteX128" fmla="*/ 3573806 w 5758955"/>
              <a:gd name="connsiteY128" fmla="*/ 1033785 h 1384663"/>
              <a:gd name="connsiteX129" fmla="*/ 3602327 w 5758955"/>
              <a:gd name="connsiteY129" fmla="*/ 1018988 h 1384663"/>
              <a:gd name="connsiteX130" fmla="*/ 3591107 w 5758955"/>
              <a:gd name="connsiteY130" fmla="*/ 1014089 h 1384663"/>
              <a:gd name="connsiteX131" fmla="*/ 3616843 w 5758955"/>
              <a:gd name="connsiteY131" fmla="*/ 939139 h 1384663"/>
              <a:gd name="connsiteX132" fmla="*/ 3614542 w 5758955"/>
              <a:gd name="connsiteY132" fmla="*/ 914400 h 1384663"/>
              <a:gd name="connsiteX133" fmla="*/ 3379800 w 5758955"/>
              <a:gd name="connsiteY133" fmla="*/ 862102 h 1384663"/>
              <a:gd name="connsiteX134" fmla="*/ 3518188 w 5758955"/>
              <a:gd name="connsiteY134" fmla="*/ 641663 h 1384663"/>
              <a:gd name="connsiteX135" fmla="*/ 2865953 w 5758955"/>
              <a:gd name="connsiteY135" fmla="*/ 560330 h 1384663"/>
              <a:gd name="connsiteX136" fmla="*/ 3653730 w 5758955"/>
              <a:gd name="connsiteY136" fmla="*/ 496389 h 1384663"/>
              <a:gd name="connsiteX137" fmla="*/ 3596914 w 5758955"/>
              <a:gd name="connsiteY137" fmla="*/ 486356 h 1384663"/>
              <a:gd name="connsiteX138" fmla="*/ 3479332 w 5758955"/>
              <a:gd name="connsiteY138" fmla="*/ 316494 h 1384663"/>
              <a:gd name="connsiteX139" fmla="*/ 3431662 w 5758955"/>
              <a:gd name="connsiteY139" fmla="*/ 261257 h 1384663"/>
              <a:gd name="connsiteX140" fmla="*/ 3392473 w 5758955"/>
              <a:gd name="connsiteY140" fmla="*/ 248194 h 1384663"/>
              <a:gd name="connsiteX141" fmla="*/ 3355548 w 5758955"/>
              <a:gd name="connsiteY141" fmla="*/ 224123 h 1384663"/>
              <a:gd name="connsiteX142" fmla="*/ 3301033 w 5758955"/>
              <a:gd name="connsiteY142" fmla="*/ 195943 h 1384663"/>
              <a:gd name="connsiteX143" fmla="*/ 3250698 w 5758955"/>
              <a:gd name="connsiteY143" fmla="*/ 175669 h 1384663"/>
              <a:gd name="connsiteX144" fmla="*/ 3196530 w 5758955"/>
              <a:gd name="connsiteY144" fmla="*/ 156754 h 1384663"/>
              <a:gd name="connsiteX145" fmla="*/ 3108771 w 5758955"/>
              <a:gd name="connsiteY145" fmla="*/ 133384 h 1384663"/>
              <a:gd name="connsiteX146" fmla="*/ 3003528 w 5758955"/>
              <a:gd name="connsiteY146" fmla="*/ 118866 h 1384663"/>
              <a:gd name="connsiteX147" fmla="*/ 2942253 w 5758955"/>
              <a:gd name="connsiteY147" fmla="*/ 111642 h 1384663"/>
              <a:gd name="connsiteX148" fmla="*/ 2953839 w 5758955"/>
              <a:gd name="connsiteY148" fmla="*/ 121952 h 1384663"/>
              <a:gd name="connsiteX0" fmla="*/ 3131216 w 5758955"/>
              <a:gd name="connsiteY0" fmla="*/ 0 h 1384663"/>
              <a:gd name="connsiteX1" fmla="*/ 3849673 w 5758955"/>
              <a:gd name="connsiteY1" fmla="*/ 26126 h 1384663"/>
              <a:gd name="connsiteX2" fmla="*/ 2386701 w 5758955"/>
              <a:gd name="connsiteY2" fmla="*/ 3659 h 1384663"/>
              <a:gd name="connsiteX3" fmla="*/ 2451948 w 5758955"/>
              <a:gd name="connsiteY3" fmla="*/ 13063 h 1384663"/>
              <a:gd name="connsiteX4" fmla="*/ 2412759 w 5758955"/>
              <a:gd name="connsiteY4" fmla="*/ 39189 h 1384663"/>
              <a:gd name="connsiteX5" fmla="*/ 1546712 w 5758955"/>
              <a:gd name="connsiteY5" fmla="*/ 48637 h 1384663"/>
              <a:gd name="connsiteX6" fmla="*/ 2046999 w 5758955"/>
              <a:gd name="connsiteY6" fmla="*/ 65314 h 1384663"/>
              <a:gd name="connsiteX7" fmla="*/ 1951090 w 5758955"/>
              <a:gd name="connsiteY7" fmla="*/ 111607 h 1384663"/>
              <a:gd name="connsiteX8" fmla="*/ 2399696 w 5758955"/>
              <a:gd name="connsiteY8" fmla="*/ 104503 h 1384663"/>
              <a:gd name="connsiteX9" fmla="*/ 2478073 w 5758955"/>
              <a:gd name="connsiteY9" fmla="*/ 156754 h 1384663"/>
              <a:gd name="connsiteX10" fmla="*/ 2608963 w 5758955"/>
              <a:gd name="connsiteY10" fmla="*/ 156746 h 1384663"/>
              <a:gd name="connsiteX11" fmla="*/ 2608702 w 5758955"/>
              <a:gd name="connsiteY11" fmla="*/ 209006 h 1384663"/>
              <a:gd name="connsiteX12" fmla="*/ 2543388 w 5758955"/>
              <a:gd name="connsiteY12" fmla="*/ 222069 h 1384663"/>
              <a:gd name="connsiteX13" fmla="*/ 2203753 w 5758955"/>
              <a:gd name="connsiteY13" fmla="*/ 235132 h 1384663"/>
              <a:gd name="connsiteX14" fmla="*/ 2295193 w 5758955"/>
              <a:gd name="connsiteY14" fmla="*/ 274320 h 1384663"/>
              <a:gd name="connsiteX15" fmla="*/ 2334382 w 5758955"/>
              <a:gd name="connsiteY15" fmla="*/ 300446 h 1384663"/>
              <a:gd name="connsiteX16" fmla="*/ 2425822 w 5758955"/>
              <a:gd name="connsiteY16" fmla="*/ 352697 h 1384663"/>
              <a:gd name="connsiteX17" fmla="*/ 2430130 w 5758955"/>
              <a:gd name="connsiteY17" fmla="*/ 394710 h 1384663"/>
              <a:gd name="connsiteX18" fmla="*/ 2399696 w 5758955"/>
              <a:gd name="connsiteY18" fmla="*/ 418012 h 1384663"/>
              <a:gd name="connsiteX19" fmla="*/ 2046999 w 5758955"/>
              <a:gd name="connsiteY19" fmla="*/ 431074 h 1384663"/>
              <a:gd name="connsiteX20" fmla="*/ 1620844 w 5758955"/>
              <a:gd name="connsiteY20" fmla="*/ 445523 h 1384663"/>
              <a:gd name="connsiteX21" fmla="*/ 1864119 w 5758955"/>
              <a:gd name="connsiteY21" fmla="*/ 483326 h 1384663"/>
              <a:gd name="connsiteX22" fmla="*/ 1994641 w 5758955"/>
              <a:gd name="connsiteY22" fmla="*/ 514484 h 1384663"/>
              <a:gd name="connsiteX23" fmla="*/ 2082132 w 5758955"/>
              <a:gd name="connsiteY23" fmla="*/ 563303 h 1384663"/>
              <a:gd name="connsiteX24" fmla="*/ 1210976 w 5758955"/>
              <a:gd name="connsiteY24" fmla="*/ 613955 h 1384663"/>
              <a:gd name="connsiteX25" fmla="*/ 2177628 w 5758955"/>
              <a:gd name="connsiteY25" fmla="*/ 666206 h 1384663"/>
              <a:gd name="connsiteX26" fmla="*/ 2282130 w 5758955"/>
              <a:gd name="connsiteY26" fmla="*/ 731520 h 1384663"/>
              <a:gd name="connsiteX27" fmla="*/ 2164565 w 5758955"/>
              <a:gd name="connsiteY27" fmla="*/ 783772 h 1384663"/>
              <a:gd name="connsiteX28" fmla="*/ 631 w 5758955"/>
              <a:gd name="connsiteY28" fmla="*/ 791740 h 1384663"/>
              <a:gd name="connsiteX29" fmla="*/ 1916370 w 5758955"/>
              <a:gd name="connsiteY29" fmla="*/ 849086 h 1384663"/>
              <a:gd name="connsiteX30" fmla="*/ 1733490 w 5758955"/>
              <a:gd name="connsiteY30" fmla="*/ 901337 h 1384663"/>
              <a:gd name="connsiteX31" fmla="*/ 1054222 w 5758955"/>
              <a:gd name="connsiteY31" fmla="*/ 953589 h 1384663"/>
              <a:gd name="connsiteX32" fmla="*/ 1602862 w 5758955"/>
              <a:gd name="connsiteY32" fmla="*/ 979714 h 1384663"/>
              <a:gd name="connsiteX33" fmla="*/ 1511422 w 5758955"/>
              <a:gd name="connsiteY33" fmla="*/ 1018903 h 1384663"/>
              <a:gd name="connsiteX34" fmla="*/ 1419982 w 5758955"/>
              <a:gd name="connsiteY34" fmla="*/ 1045029 h 1384663"/>
              <a:gd name="connsiteX35" fmla="*/ 1380793 w 5758955"/>
              <a:gd name="connsiteY35" fmla="*/ 1058092 h 1384663"/>
              <a:gd name="connsiteX36" fmla="*/ 1328542 w 5758955"/>
              <a:gd name="connsiteY36" fmla="*/ 1071154 h 1384663"/>
              <a:gd name="connsiteX37" fmla="*/ 2020873 w 5758955"/>
              <a:gd name="connsiteY37" fmla="*/ 1110343 h 1384663"/>
              <a:gd name="connsiteX38" fmla="*/ 1824930 w 5758955"/>
              <a:gd name="connsiteY38" fmla="*/ 1123406 h 1384663"/>
              <a:gd name="connsiteX39" fmla="*/ 1772679 w 5758955"/>
              <a:gd name="connsiteY39" fmla="*/ 1149532 h 1384663"/>
              <a:gd name="connsiteX40" fmla="*/ 1720428 w 5758955"/>
              <a:gd name="connsiteY40" fmla="*/ 1162594 h 1384663"/>
              <a:gd name="connsiteX41" fmla="*/ 2269068 w 5758955"/>
              <a:gd name="connsiteY41" fmla="*/ 1175657 h 1384663"/>
              <a:gd name="connsiteX42" fmla="*/ 2203753 w 5758955"/>
              <a:gd name="connsiteY42" fmla="*/ 1214846 h 1384663"/>
              <a:gd name="connsiteX43" fmla="*/ 2073125 w 5758955"/>
              <a:gd name="connsiteY43" fmla="*/ 1254034 h 1384663"/>
              <a:gd name="connsiteX44" fmla="*/ 2112313 w 5758955"/>
              <a:gd name="connsiteY44" fmla="*/ 1267097 h 1384663"/>
              <a:gd name="connsiteX45" fmla="*/ 2595639 w 5758955"/>
              <a:gd name="connsiteY45" fmla="*/ 1319349 h 1384663"/>
              <a:gd name="connsiteX46" fmla="*/ 2713205 w 5758955"/>
              <a:gd name="connsiteY46" fmla="*/ 1345474 h 1384663"/>
              <a:gd name="connsiteX47" fmla="*/ 2830770 w 5758955"/>
              <a:gd name="connsiteY47" fmla="*/ 1384663 h 1384663"/>
              <a:gd name="connsiteX48" fmla="*/ 3823548 w 5758955"/>
              <a:gd name="connsiteY48" fmla="*/ 1345474 h 1384663"/>
              <a:gd name="connsiteX49" fmla="*/ 3405536 w 5758955"/>
              <a:gd name="connsiteY49" fmla="*/ 1306286 h 1384663"/>
              <a:gd name="connsiteX50" fmla="*/ 3366348 w 5758955"/>
              <a:gd name="connsiteY50" fmla="*/ 1280160 h 1384663"/>
              <a:gd name="connsiteX51" fmla="*/ 3483913 w 5758955"/>
              <a:gd name="connsiteY51" fmla="*/ 1267097 h 1384663"/>
              <a:gd name="connsiteX52" fmla="*/ 3758233 w 5758955"/>
              <a:gd name="connsiteY52" fmla="*/ 1214846 h 1384663"/>
              <a:gd name="connsiteX53" fmla="*/ 4542005 w 5758955"/>
              <a:gd name="connsiteY53" fmla="*/ 1136469 h 1384663"/>
              <a:gd name="connsiteX54" fmla="*/ 4006428 w 5758955"/>
              <a:gd name="connsiteY54" fmla="*/ 1084217 h 1384663"/>
              <a:gd name="connsiteX55" fmla="*/ 4097868 w 5758955"/>
              <a:gd name="connsiteY55" fmla="*/ 1058092 h 1384663"/>
              <a:gd name="connsiteX56" fmla="*/ 4176245 w 5758955"/>
              <a:gd name="connsiteY56" fmla="*/ 1031966 h 1384663"/>
              <a:gd name="connsiteX57" fmla="*/ 4664852 w 5758955"/>
              <a:gd name="connsiteY57" fmla="*/ 948486 h 1384663"/>
              <a:gd name="connsiteX58" fmla="*/ 3784359 w 5758955"/>
              <a:gd name="connsiteY58" fmla="*/ 992777 h 1384663"/>
              <a:gd name="connsiteX59" fmla="*/ 3745170 w 5758955"/>
              <a:gd name="connsiteY59" fmla="*/ 966652 h 1384663"/>
              <a:gd name="connsiteX60" fmla="*/ 3692919 w 5758955"/>
              <a:gd name="connsiteY60" fmla="*/ 940526 h 1384663"/>
              <a:gd name="connsiteX61" fmla="*/ 3823548 w 5758955"/>
              <a:gd name="connsiteY61" fmla="*/ 862149 h 1384663"/>
              <a:gd name="connsiteX62" fmla="*/ 4375718 w 5758955"/>
              <a:gd name="connsiteY62" fmla="*/ 829709 h 1384663"/>
              <a:gd name="connsiteX63" fmla="*/ 4636619 w 5758955"/>
              <a:gd name="connsiteY63" fmla="*/ 786698 h 1384663"/>
              <a:gd name="connsiteX64" fmla="*/ 4346062 w 5758955"/>
              <a:gd name="connsiteY64" fmla="*/ 731520 h 1384663"/>
              <a:gd name="connsiteX65" fmla="*/ 4032553 w 5758955"/>
              <a:gd name="connsiteY65" fmla="*/ 679269 h 1384663"/>
              <a:gd name="connsiteX66" fmla="*/ 4835885 w 5758955"/>
              <a:gd name="connsiteY66" fmla="*/ 673640 h 1384663"/>
              <a:gd name="connsiteX67" fmla="*/ 4711822 w 5758955"/>
              <a:gd name="connsiteY67" fmla="*/ 613954 h 1384663"/>
              <a:gd name="connsiteX68" fmla="*/ 4777136 w 5758955"/>
              <a:gd name="connsiteY68" fmla="*/ 600892 h 1384663"/>
              <a:gd name="connsiteX69" fmla="*/ 4960016 w 5758955"/>
              <a:gd name="connsiteY69" fmla="*/ 574766 h 1384663"/>
              <a:gd name="connsiteX70" fmla="*/ 5337032 w 5758955"/>
              <a:gd name="connsiteY70" fmla="*/ 529002 h 1384663"/>
              <a:gd name="connsiteX71" fmla="*/ 4939678 w 5758955"/>
              <a:gd name="connsiteY71" fmla="*/ 543703 h 1384663"/>
              <a:gd name="connsiteX72" fmla="*/ 4202370 w 5758955"/>
              <a:gd name="connsiteY72" fmla="*/ 522514 h 1384663"/>
              <a:gd name="connsiteX73" fmla="*/ 4163182 w 5758955"/>
              <a:gd name="connsiteY73" fmla="*/ 509452 h 1384663"/>
              <a:gd name="connsiteX74" fmla="*/ 4202370 w 5758955"/>
              <a:gd name="connsiteY74" fmla="*/ 483326 h 1384663"/>
              <a:gd name="connsiteX75" fmla="*/ 4032553 w 5758955"/>
              <a:gd name="connsiteY75" fmla="*/ 483326 h 1384663"/>
              <a:gd name="connsiteX76" fmla="*/ 5221273 w 5758955"/>
              <a:gd name="connsiteY76" fmla="*/ 444137 h 1384663"/>
              <a:gd name="connsiteX77" fmla="*/ 4751011 w 5758955"/>
              <a:gd name="connsiteY77" fmla="*/ 404949 h 1384663"/>
              <a:gd name="connsiteX78" fmla="*/ 5456405 w 5758955"/>
              <a:gd name="connsiteY78" fmla="*/ 391886 h 1384663"/>
              <a:gd name="connsiteX79" fmla="*/ 5495593 w 5758955"/>
              <a:gd name="connsiteY79" fmla="*/ 378823 h 1384663"/>
              <a:gd name="connsiteX80" fmla="*/ 5243796 w 5758955"/>
              <a:gd name="connsiteY80" fmla="*/ 362226 h 1384663"/>
              <a:gd name="connsiteX81" fmla="*/ 5587033 w 5758955"/>
              <a:gd name="connsiteY81" fmla="*/ 313509 h 1384663"/>
              <a:gd name="connsiteX82" fmla="*/ 5626222 w 5758955"/>
              <a:gd name="connsiteY82" fmla="*/ 300446 h 1384663"/>
              <a:gd name="connsiteX83" fmla="*/ 3849673 w 5758955"/>
              <a:gd name="connsiteY83" fmla="*/ 352697 h 1384663"/>
              <a:gd name="connsiteX84" fmla="*/ 4420546 w 5758955"/>
              <a:gd name="connsiteY84" fmla="*/ 275993 h 1384663"/>
              <a:gd name="connsiteX85" fmla="*/ 4074110 w 5758955"/>
              <a:gd name="connsiteY85" fmla="*/ 245899 h 1384663"/>
              <a:gd name="connsiteX86" fmla="*/ 4280748 w 5758955"/>
              <a:gd name="connsiteY86" fmla="*/ 195943 h 1384663"/>
              <a:gd name="connsiteX87" fmla="*/ 3705982 w 5758955"/>
              <a:gd name="connsiteY87" fmla="*/ 182880 h 1384663"/>
              <a:gd name="connsiteX88" fmla="*/ 3601479 w 5758955"/>
              <a:gd name="connsiteY88" fmla="*/ 169817 h 1384663"/>
              <a:gd name="connsiteX89" fmla="*/ 3562290 w 5758955"/>
              <a:gd name="connsiteY89" fmla="*/ 143692 h 1384663"/>
              <a:gd name="connsiteX90" fmla="*/ 3483913 w 5758955"/>
              <a:gd name="connsiteY90" fmla="*/ 130629 h 1384663"/>
              <a:gd name="connsiteX91" fmla="*/ 3314096 w 5758955"/>
              <a:gd name="connsiteY91" fmla="*/ 65314 h 1384663"/>
              <a:gd name="connsiteX92" fmla="*/ 3196530 w 5758955"/>
              <a:gd name="connsiteY92" fmla="*/ 52252 h 1384663"/>
              <a:gd name="connsiteX93" fmla="*/ 3118499 w 5758955"/>
              <a:gd name="connsiteY93" fmla="*/ 65309 h 1384663"/>
              <a:gd name="connsiteX94" fmla="*/ 3039776 w 5758955"/>
              <a:gd name="connsiteY94" fmla="*/ 26126 h 1384663"/>
              <a:gd name="connsiteX95" fmla="*/ 3026713 w 5758955"/>
              <a:gd name="connsiteY95" fmla="*/ 91440 h 1384663"/>
              <a:gd name="connsiteX96" fmla="*/ 2799240 w 5758955"/>
              <a:gd name="connsiteY96" fmla="*/ 133567 h 1384663"/>
              <a:gd name="connsiteX97" fmla="*/ 2742293 w 5758955"/>
              <a:gd name="connsiteY97" fmla="*/ 139416 h 1384663"/>
              <a:gd name="connsiteX98" fmla="*/ 2687797 w 5758955"/>
              <a:gd name="connsiteY98" fmla="*/ 162421 h 1384663"/>
              <a:gd name="connsiteX99" fmla="*/ 2621765 w 5758955"/>
              <a:gd name="connsiteY99" fmla="*/ 195943 h 1384663"/>
              <a:gd name="connsiteX100" fmla="*/ 2582576 w 5758955"/>
              <a:gd name="connsiteY100" fmla="*/ 222069 h 1384663"/>
              <a:gd name="connsiteX101" fmla="*/ 2478073 w 5758955"/>
              <a:gd name="connsiteY101" fmla="*/ 326572 h 1384663"/>
              <a:gd name="connsiteX102" fmla="*/ 2461733 w 5758955"/>
              <a:gd name="connsiteY102" fmla="*/ 360775 h 1384663"/>
              <a:gd name="connsiteX103" fmla="*/ 2412759 w 5758955"/>
              <a:gd name="connsiteY103" fmla="*/ 444137 h 1384663"/>
              <a:gd name="connsiteX104" fmla="*/ 2390211 w 5758955"/>
              <a:gd name="connsiteY104" fmla="*/ 492707 h 1384663"/>
              <a:gd name="connsiteX105" fmla="*/ 2385523 w 5758955"/>
              <a:gd name="connsiteY105" fmla="*/ 530636 h 1384663"/>
              <a:gd name="connsiteX106" fmla="*/ 2373570 w 5758955"/>
              <a:gd name="connsiteY106" fmla="*/ 587829 h 1384663"/>
              <a:gd name="connsiteX107" fmla="*/ 2360508 w 5758955"/>
              <a:gd name="connsiteY107" fmla="*/ 640080 h 1384663"/>
              <a:gd name="connsiteX108" fmla="*/ 2888006 w 5758955"/>
              <a:gd name="connsiteY108" fmla="*/ 765616 h 1384663"/>
              <a:gd name="connsiteX109" fmla="*/ 2530572 w 5758955"/>
              <a:gd name="connsiteY109" fmla="*/ 966599 h 1384663"/>
              <a:gd name="connsiteX110" fmla="*/ 2687353 w 5758955"/>
              <a:gd name="connsiteY110" fmla="*/ 1018848 h 1384663"/>
              <a:gd name="connsiteX111" fmla="*/ 2457380 w 5758955"/>
              <a:gd name="connsiteY111" fmla="*/ 1058369 h 1384663"/>
              <a:gd name="connsiteX112" fmla="*/ 2487863 w 5758955"/>
              <a:gd name="connsiteY112" fmla="*/ 1104101 h 1384663"/>
              <a:gd name="connsiteX113" fmla="*/ 2543388 w 5758955"/>
              <a:gd name="connsiteY113" fmla="*/ 1162594 h 1384663"/>
              <a:gd name="connsiteX114" fmla="*/ 2647890 w 5758955"/>
              <a:gd name="connsiteY114" fmla="*/ 1240972 h 1384663"/>
              <a:gd name="connsiteX115" fmla="*/ 2745529 w 5758955"/>
              <a:gd name="connsiteY115" fmla="*/ 1285577 h 1384663"/>
              <a:gd name="connsiteX116" fmla="*/ 2841018 w 5758955"/>
              <a:gd name="connsiteY116" fmla="*/ 1310607 h 1384663"/>
              <a:gd name="connsiteX117" fmla="*/ 2949909 w 5758955"/>
              <a:gd name="connsiteY117" fmla="*/ 1320046 h 1384663"/>
              <a:gd name="connsiteX118" fmla="*/ 3036582 w 5758955"/>
              <a:gd name="connsiteY118" fmla="*/ 1331308 h 1384663"/>
              <a:gd name="connsiteX119" fmla="*/ 3183468 w 5758955"/>
              <a:gd name="connsiteY119" fmla="*/ 1319349 h 1384663"/>
              <a:gd name="connsiteX120" fmla="*/ 3264821 w 5758955"/>
              <a:gd name="connsiteY120" fmla="*/ 1287574 h 1384663"/>
              <a:gd name="connsiteX121" fmla="*/ 3323280 w 5758955"/>
              <a:gd name="connsiteY121" fmla="*/ 1257992 h 1384663"/>
              <a:gd name="connsiteX122" fmla="*/ 3384581 w 5758955"/>
              <a:gd name="connsiteY122" fmla="*/ 1225871 h 1384663"/>
              <a:gd name="connsiteX123" fmla="*/ 3431662 w 5758955"/>
              <a:gd name="connsiteY123" fmla="*/ 1201783 h 1384663"/>
              <a:gd name="connsiteX124" fmla="*/ 3457788 w 5758955"/>
              <a:gd name="connsiteY124" fmla="*/ 1162594 h 1384663"/>
              <a:gd name="connsiteX125" fmla="*/ 3482567 w 5758955"/>
              <a:gd name="connsiteY125" fmla="*/ 1153280 h 1384663"/>
              <a:gd name="connsiteX126" fmla="*/ 3522486 w 5758955"/>
              <a:gd name="connsiteY126" fmla="*/ 1106097 h 1384663"/>
              <a:gd name="connsiteX127" fmla="*/ 3536165 w 5758955"/>
              <a:gd name="connsiteY127" fmla="*/ 1084217 h 1384663"/>
              <a:gd name="connsiteX128" fmla="*/ 3573806 w 5758955"/>
              <a:gd name="connsiteY128" fmla="*/ 1033785 h 1384663"/>
              <a:gd name="connsiteX129" fmla="*/ 3602327 w 5758955"/>
              <a:gd name="connsiteY129" fmla="*/ 1018988 h 1384663"/>
              <a:gd name="connsiteX130" fmla="*/ 3591107 w 5758955"/>
              <a:gd name="connsiteY130" fmla="*/ 1014089 h 1384663"/>
              <a:gd name="connsiteX131" fmla="*/ 3616843 w 5758955"/>
              <a:gd name="connsiteY131" fmla="*/ 939139 h 1384663"/>
              <a:gd name="connsiteX132" fmla="*/ 3614542 w 5758955"/>
              <a:gd name="connsiteY132" fmla="*/ 914400 h 1384663"/>
              <a:gd name="connsiteX133" fmla="*/ 3379800 w 5758955"/>
              <a:gd name="connsiteY133" fmla="*/ 862102 h 1384663"/>
              <a:gd name="connsiteX134" fmla="*/ 3518188 w 5758955"/>
              <a:gd name="connsiteY134" fmla="*/ 641663 h 1384663"/>
              <a:gd name="connsiteX135" fmla="*/ 2865953 w 5758955"/>
              <a:gd name="connsiteY135" fmla="*/ 560330 h 1384663"/>
              <a:gd name="connsiteX136" fmla="*/ 3653730 w 5758955"/>
              <a:gd name="connsiteY136" fmla="*/ 496389 h 1384663"/>
              <a:gd name="connsiteX137" fmla="*/ 3596914 w 5758955"/>
              <a:gd name="connsiteY137" fmla="*/ 486356 h 1384663"/>
              <a:gd name="connsiteX138" fmla="*/ 3479332 w 5758955"/>
              <a:gd name="connsiteY138" fmla="*/ 316494 h 1384663"/>
              <a:gd name="connsiteX139" fmla="*/ 3431662 w 5758955"/>
              <a:gd name="connsiteY139" fmla="*/ 261257 h 1384663"/>
              <a:gd name="connsiteX140" fmla="*/ 3392473 w 5758955"/>
              <a:gd name="connsiteY140" fmla="*/ 248194 h 1384663"/>
              <a:gd name="connsiteX141" fmla="*/ 3355548 w 5758955"/>
              <a:gd name="connsiteY141" fmla="*/ 224123 h 1384663"/>
              <a:gd name="connsiteX142" fmla="*/ 3301033 w 5758955"/>
              <a:gd name="connsiteY142" fmla="*/ 195943 h 1384663"/>
              <a:gd name="connsiteX143" fmla="*/ 3250698 w 5758955"/>
              <a:gd name="connsiteY143" fmla="*/ 175669 h 1384663"/>
              <a:gd name="connsiteX144" fmla="*/ 3196530 w 5758955"/>
              <a:gd name="connsiteY144" fmla="*/ 156754 h 1384663"/>
              <a:gd name="connsiteX145" fmla="*/ 3108771 w 5758955"/>
              <a:gd name="connsiteY145" fmla="*/ 133384 h 1384663"/>
              <a:gd name="connsiteX146" fmla="*/ 3003528 w 5758955"/>
              <a:gd name="connsiteY146" fmla="*/ 118866 h 1384663"/>
              <a:gd name="connsiteX147" fmla="*/ 2942253 w 5758955"/>
              <a:gd name="connsiteY147" fmla="*/ 111642 h 1384663"/>
              <a:gd name="connsiteX148" fmla="*/ 2953839 w 5758955"/>
              <a:gd name="connsiteY148" fmla="*/ 121952 h 1384663"/>
              <a:gd name="connsiteX0" fmla="*/ 3131216 w 5758955"/>
              <a:gd name="connsiteY0" fmla="*/ 0 h 1385026"/>
              <a:gd name="connsiteX1" fmla="*/ 3849673 w 5758955"/>
              <a:gd name="connsiteY1" fmla="*/ 26126 h 1385026"/>
              <a:gd name="connsiteX2" fmla="*/ 2386701 w 5758955"/>
              <a:gd name="connsiteY2" fmla="*/ 3659 h 1385026"/>
              <a:gd name="connsiteX3" fmla="*/ 2451948 w 5758955"/>
              <a:gd name="connsiteY3" fmla="*/ 13063 h 1385026"/>
              <a:gd name="connsiteX4" fmla="*/ 2412759 w 5758955"/>
              <a:gd name="connsiteY4" fmla="*/ 39189 h 1385026"/>
              <a:gd name="connsiteX5" fmla="*/ 1546712 w 5758955"/>
              <a:gd name="connsiteY5" fmla="*/ 48637 h 1385026"/>
              <a:gd name="connsiteX6" fmla="*/ 2046999 w 5758955"/>
              <a:gd name="connsiteY6" fmla="*/ 65314 h 1385026"/>
              <a:gd name="connsiteX7" fmla="*/ 1951090 w 5758955"/>
              <a:gd name="connsiteY7" fmla="*/ 111607 h 1385026"/>
              <a:gd name="connsiteX8" fmla="*/ 2399696 w 5758955"/>
              <a:gd name="connsiteY8" fmla="*/ 104503 h 1385026"/>
              <a:gd name="connsiteX9" fmla="*/ 2478073 w 5758955"/>
              <a:gd name="connsiteY9" fmla="*/ 156754 h 1385026"/>
              <a:gd name="connsiteX10" fmla="*/ 2608963 w 5758955"/>
              <a:gd name="connsiteY10" fmla="*/ 156746 h 1385026"/>
              <a:gd name="connsiteX11" fmla="*/ 2608702 w 5758955"/>
              <a:gd name="connsiteY11" fmla="*/ 209006 h 1385026"/>
              <a:gd name="connsiteX12" fmla="*/ 2543388 w 5758955"/>
              <a:gd name="connsiteY12" fmla="*/ 222069 h 1385026"/>
              <a:gd name="connsiteX13" fmla="*/ 2203753 w 5758955"/>
              <a:gd name="connsiteY13" fmla="*/ 235132 h 1385026"/>
              <a:gd name="connsiteX14" fmla="*/ 2295193 w 5758955"/>
              <a:gd name="connsiteY14" fmla="*/ 274320 h 1385026"/>
              <a:gd name="connsiteX15" fmla="*/ 2334382 w 5758955"/>
              <a:gd name="connsiteY15" fmla="*/ 300446 h 1385026"/>
              <a:gd name="connsiteX16" fmla="*/ 2425822 w 5758955"/>
              <a:gd name="connsiteY16" fmla="*/ 352697 h 1385026"/>
              <a:gd name="connsiteX17" fmla="*/ 2430130 w 5758955"/>
              <a:gd name="connsiteY17" fmla="*/ 394710 h 1385026"/>
              <a:gd name="connsiteX18" fmla="*/ 2399696 w 5758955"/>
              <a:gd name="connsiteY18" fmla="*/ 418012 h 1385026"/>
              <a:gd name="connsiteX19" fmla="*/ 2046999 w 5758955"/>
              <a:gd name="connsiteY19" fmla="*/ 431074 h 1385026"/>
              <a:gd name="connsiteX20" fmla="*/ 1620844 w 5758955"/>
              <a:gd name="connsiteY20" fmla="*/ 445523 h 1385026"/>
              <a:gd name="connsiteX21" fmla="*/ 1864119 w 5758955"/>
              <a:gd name="connsiteY21" fmla="*/ 483326 h 1385026"/>
              <a:gd name="connsiteX22" fmla="*/ 1994641 w 5758955"/>
              <a:gd name="connsiteY22" fmla="*/ 514484 h 1385026"/>
              <a:gd name="connsiteX23" fmla="*/ 2082132 w 5758955"/>
              <a:gd name="connsiteY23" fmla="*/ 563303 h 1385026"/>
              <a:gd name="connsiteX24" fmla="*/ 1210976 w 5758955"/>
              <a:gd name="connsiteY24" fmla="*/ 613955 h 1385026"/>
              <a:gd name="connsiteX25" fmla="*/ 2177628 w 5758955"/>
              <a:gd name="connsiteY25" fmla="*/ 666206 h 1385026"/>
              <a:gd name="connsiteX26" fmla="*/ 2282130 w 5758955"/>
              <a:gd name="connsiteY26" fmla="*/ 731520 h 1385026"/>
              <a:gd name="connsiteX27" fmla="*/ 2164565 w 5758955"/>
              <a:gd name="connsiteY27" fmla="*/ 783772 h 1385026"/>
              <a:gd name="connsiteX28" fmla="*/ 631 w 5758955"/>
              <a:gd name="connsiteY28" fmla="*/ 791740 h 1385026"/>
              <a:gd name="connsiteX29" fmla="*/ 1916370 w 5758955"/>
              <a:gd name="connsiteY29" fmla="*/ 849086 h 1385026"/>
              <a:gd name="connsiteX30" fmla="*/ 1733490 w 5758955"/>
              <a:gd name="connsiteY30" fmla="*/ 901337 h 1385026"/>
              <a:gd name="connsiteX31" fmla="*/ 1054222 w 5758955"/>
              <a:gd name="connsiteY31" fmla="*/ 953589 h 1385026"/>
              <a:gd name="connsiteX32" fmla="*/ 1602862 w 5758955"/>
              <a:gd name="connsiteY32" fmla="*/ 979714 h 1385026"/>
              <a:gd name="connsiteX33" fmla="*/ 1511422 w 5758955"/>
              <a:gd name="connsiteY33" fmla="*/ 1018903 h 1385026"/>
              <a:gd name="connsiteX34" fmla="*/ 1419982 w 5758955"/>
              <a:gd name="connsiteY34" fmla="*/ 1045029 h 1385026"/>
              <a:gd name="connsiteX35" fmla="*/ 1380793 w 5758955"/>
              <a:gd name="connsiteY35" fmla="*/ 1058092 h 1385026"/>
              <a:gd name="connsiteX36" fmla="*/ 1328542 w 5758955"/>
              <a:gd name="connsiteY36" fmla="*/ 1071154 h 1385026"/>
              <a:gd name="connsiteX37" fmla="*/ 2020873 w 5758955"/>
              <a:gd name="connsiteY37" fmla="*/ 1110343 h 1385026"/>
              <a:gd name="connsiteX38" fmla="*/ 1824930 w 5758955"/>
              <a:gd name="connsiteY38" fmla="*/ 1123406 h 1385026"/>
              <a:gd name="connsiteX39" fmla="*/ 1772679 w 5758955"/>
              <a:gd name="connsiteY39" fmla="*/ 1149532 h 1385026"/>
              <a:gd name="connsiteX40" fmla="*/ 1720428 w 5758955"/>
              <a:gd name="connsiteY40" fmla="*/ 1162594 h 1385026"/>
              <a:gd name="connsiteX41" fmla="*/ 2269068 w 5758955"/>
              <a:gd name="connsiteY41" fmla="*/ 1175657 h 1385026"/>
              <a:gd name="connsiteX42" fmla="*/ 2203753 w 5758955"/>
              <a:gd name="connsiteY42" fmla="*/ 1214846 h 1385026"/>
              <a:gd name="connsiteX43" fmla="*/ 2073125 w 5758955"/>
              <a:gd name="connsiteY43" fmla="*/ 1254034 h 1385026"/>
              <a:gd name="connsiteX44" fmla="*/ 2112313 w 5758955"/>
              <a:gd name="connsiteY44" fmla="*/ 1267097 h 1385026"/>
              <a:gd name="connsiteX45" fmla="*/ 2595639 w 5758955"/>
              <a:gd name="connsiteY45" fmla="*/ 1319349 h 1385026"/>
              <a:gd name="connsiteX46" fmla="*/ 2713205 w 5758955"/>
              <a:gd name="connsiteY46" fmla="*/ 1345474 h 1385026"/>
              <a:gd name="connsiteX47" fmla="*/ 2413830 w 5758955"/>
              <a:gd name="connsiteY47" fmla="*/ 1385026 h 1385026"/>
              <a:gd name="connsiteX48" fmla="*/ 3823548 w 5758955"/>
              <a:gd name="connsiteY48" fmla="*/ 1345474 h 1385026"/>
              <a:gd name="connsiteX49" fmla="*/ 3405536 w 5758955"/>
              <a:gd name="connsiteY49" fmla="*/ 1306286 h 1385026"/>
              <a:gd name="connsiteX50" fmla="*/ 3366348 w 5758955"/>
              <a:gd name="connsiteY50" fmla="*/ 1280160 h 1385026"/>
              <a:gd name="connsiteX51" fmla="*/ 3483913 w 5758955"/>
              <a:gd name="connsiteY51" fmla="*/ 1267097 h 1385026"/>
              <a:gd name="connsiteX52" fmla="*/ 3758233 w 5758955"/>
              <a:gd name="connsiteY52" fmla="*/ 1214846 h 1385026"/>
              <a:gd name="connsiteX53" fmla="*/ 4542005 w 5758955"/>
              <a:gd name="connsiteY53" fmla="*/ 1136469 h 1385026"/>
              <a:gd name="connsiteX54" fmla="*/ 4006428 w 5758955"/>
              <a:gd name="connsiteY54" fmla="*/ 1084217 h 1385026"/>
              <a:gd name="connsiteX55" fmla="*/ 4097868 w 5758955"/>
              <a:gd name="connsiteY55" fmla="*/ 1058092 h 1385026"/>
              <a:gd name="connsiteX56" fmla="*/ 4176245 w 5758955"/>
              <a:gd name="connsiteY56" fmla="*/ 1031966 h 1385026"/>
              <a:gd name="connsiteX57" fmla="*/ 4664852 w 5758955"/>
              <a:gd name="connsiteY57" fmla="*/ 948486 h 1385026"/>
              <a:gd name="connsiteX58" fmla="*/ 3784359 w 5758955"/>
              <a:gd name="connsiteY58" fmla="*/ 992777 h 1385026"/>
              <a:gd name="connsiteX59" fmla="*/ 3745170 w 5758955"/>
              <a:gd name="connsiteY59" fmla="*/ 966652 h 1385026"/>
              <a:gd name="connsiteX60" fmla="*/ 3692919 w 5758955"/>
              <a:gd name="connsiteY60" fmla="*/ 940526 h 1385026"/>
              <a:gd name="connsiteX61" fmla="*/ 3823548 w 5758955"/>
              <a:gd name="connsiteY61" fmla="*/ 862149 h 1385026"/>
              <a:gd name="connsiteX62" fmla="*/ 4375718 w 5758955"/>
              <a:gd name="connsiteY62" fmla="*/ 829709 h 1385026"/>
              <a:gd name="connsiteX63" fmla="*/ 4636619 w 5758955"/>
              <a:gd name="connsiteY63" fmla="*/ 786698 h 1385026"/>
              <a:gd name="connsiteX64" fmla="*/ 4346062 w 5758955"/>
              <a:gd name="connsiteY64" fmla="*/ 731520 h 1385026"/>
              <a:gd name="connsiteX65" fmla="*/ 4032553 w 5758955"/>
              <a:gd name="connsiteY65" fmla="*/ 679269 h 1385026"/>
              <a:gd name="connsiteX66" fmla="*/ 4835885 w 5758955"/>
              <a:gd name="connsiteY66" fmla="*/ 673640 h 1385026"/>
              <a:gd name="connsiteX67" fmla="*/ 4711822 w 5758955"/>
              <a:gd name="connsiteY67" fmla="*/ 613954 h 1385026"/>
              <a:gd name="connsiteX68" fmla="*/ 4777136 w 5758955"/>
              <a:gd name="connsiteY68" fmla="*/ 600892 h 1385026"/>
              <a:gd name="connsiteX69" fmla="*/ 4960016 w 5758955"/>
              <a:gd name="connsiteY69" fmla="*/ 574766 h 1385026"/>
              <a:gd name="connsiteX70" fmla="*/ 5337032 w 5758955"/>
              <a:gd name="connsiteY70" fmla="*/ 529002 h 1385026"/>
              <a:gd name="connsiteX71" fmla="*/ 4939678 w 5758955"/>
              <a:gd name="connsiteY71" fmla="*/ 543703 h 1385026"/>
              <a:gd name="connsiteX72" fmla="*/ 4202370 w 5758955"/>
              <a:gd name="connsiteY72" fmla="*/ 522514 h 1385026"/>
              <a:gd name="connsiteX73" fmla="*/ 4163182 w 5758955"/>
              <a:gd name="connsiteY73" fmla="*/ 509452 h 1385026"/>
              <a:gd name="connsiteX74" fmla="*/ 4202370 w 5758955"/>
              <a:gd name="connsiteY74" fmla="*/ 483326 h 1385026"/>
              <a:gd name="connsiteX75" fmla="*/ 4032553 w 5758955"/>
              <a:gd name="connsiteY75" fmla="*/ 483326 h 1385026"/>
              <a:gd name="connsiteX76" fmla="*/ 5221273 w 5758955"/>
              <a:gd name="connsiteY76" fmla="*/ 444137 h 1385026"/>
              <a:gd name="connsiteX77" fmla="*/ 4751011 w 5758955"/>
              <a:gd name="connsiteY77" fmla="*/ 404949 h 1385026"/>
              <a:gd name="connsiteX78" fmla="*/ 5456405 w 5758955"/>
              <a:gd name="connsiteY78" fmla="*/ 391886 h 1385026"/>
              <a:gd name="connsiteX79" fmla="*/ 5495593 w 5758955"/>
              <a:gd name="connsiteY79" fmla="*/ 378823 h 1385026"/>
              <a:gd name="connsiteX80" fmla="*/ 5243796 w 5758955"/>
              <a:gd name="connsiteY80" fmla="*/ 362226 h 1385026"/>
              <a:gd name="connsiteX81" fmla="*/ 5587033 w 5758955"/>
              <a:gd name="connsiteY81" fmla="*/ 313509 h 1385026"/>
              <a:gd name="connsiteX82" fmla="*/ 5626222 w 5758955"/>
              <a:gd name="connsiteY82" fmla="*/ 300446 h 1385026"/>
              <a:gd name="connsiteX83" fmla="*/ 3849673 w 5758955"/>
              <a:gd name="connsiteY83" fmla="*/ 352697 h 1385026"/>
              <a:gd name="connsiteX84" fmla="*/ 4420546 w 5758955"/>
              <a:gd name="connsiteY84" fmla="*/ 275993 h 1385026"/>
              <a:gd name="connsiteX85" fmla="*/ 4074110 w 5758955"/>
              <a:gd name="connsiteY85" fmla="*/ 245899 h 1385026"/>
              <a:gd name="connsiteX86" fmla="*/ 4280748 w 5758955"/>
              <a:gd name="connsiteY86" fmla="*/ 195943 h 1385026"/>
              <a:gd name="connsiteX87" fmla="*/ 3705982 w 5758955"/>
              <a:gd name="connsiteY87" fmla="*/ 182880 h 1385026"/>
              <a:gd name="connsiteX88" fmla="*/ 3601479 w 5758955"/>
              <a:gd name="connsiteY88" fmla="*/ 169817 h 1385026"/>
              <a:gd name="connsiteX89" fmla="*/ 3562290 w 5758955"/>
              <a:gd name="connsiteY89" fmla="*/ 143692 h 1385026"/>
              <a:gd name="connsiteX90" fmla="*/ 3483913 w 5758955"/>
              <a:gd name="connsiteY90" fmla="*/ 130629 h 1385026"/>
              <a:gd name="connsiteX91" fmla="*/ 3314096 w 5758955"/>
              <a:gd name="connsiteY91" fmla="*/ 65314 h 1385026"/>
              <a:gd name="connsiteX92" fmla="*/ 3196530 w 5758955"/>
              <a:gd name="connsiteY92" fmla="*/ 52252 h 1385026"/>
              <a:gd name="connsiteX93" fmla="*/ 3118499 w 5758955"/>
              <a:gd name="connsiteY93" fmla="*/ 65309 h 1385026"/>
              <a:gd name="connsiteX94" fmla="*/ 3039776 w 5758955"/>
              <a:gd name="connsiteY94" fmla="*/ 26126 h 1385026"/>
              <a:gd name="connsiteX95" fmla="*/ 3026713 w 5758955"/>
              <a:gd name="connsiteY95" fmla="*/ 91440 h 1385026"/>
              <a:gd name="connsiteX96" fmla="*/ 2799240 w 5758955"/>
              <a:gd name="connsiteY96" fmla="*/ 133567 h 1385026"/>
              <a:gd name="connsiteX97" fmla="*/ 2742293 w 5758955"/>
              <a:gd name="connsiteY97" fmla="*/ 139416 h 1385026"/>
              <a:gd name="connsiteX98" fmla="*/ 2687797 w 5758955"/>
              <a:gd name="connsiteY98" fmla="*/ 162421 h 1385026"/>
              <a:gd name="connsiteX99" fmla="*/ 2621765 w 5758955"/>
              <a:gd name="connsiteY99" fmla="*/ 195943 h 1385026"/>
              <a:gd name="connsiteX100" fmla="*/ 2582576 w 5758955"/>
              <a:gd name="connsiteY100" fmla="*/ 222069 h 1385026"/>
              <a:gd name="connsiteX101" fmla="*/ 2478073 w 5758955"/>
              <a:gd name="connsiteY101" fmla="*/ 326572 h 1385026"/>
              <a:gd name="connsiteX102" fmla="*/ 2461733 w 5758955"/>
              <a:gd name="connsiteY102" fmla="*/ 360775 h 1385026"/>
              <a:gd name="connsiteX103" fmla="*/ 2412759 w 5758955"/>
              <a:gd name="connsiteY103" fmla="*/ 444137 h 1385026"/>
              <a:gd name="connsiteX104" fmla="*/ 2390211 w 5758955"/>
              <a:gd name="connsiteY104" fmla="*/ 492707 h 1385026"/>
              <a:gd name="connsiteX105" fmla="*/ 2385523 w 5758955"/>
              <a:gd name="connsiteY105" fmla="*/ 530636 h 1385026"/>
              <a:gd name="connsiteX106" fmla="*/ 2373570 w 5758955"/>
              <a:gd name="connsiteY106" fmla="*/ 587829 h 1385026"/>
              <a:gd name="connsiteX107" fmla="*/ 2360508 w 5758955"/>
              <a:gd name="connsiteY107" fmla="*/ 640080 h 1385026"/>
              <a:gd name="connsiteX108" fmla="*/ 2888006 w 5758955"/>
              <a:gd name="connsiteY108" fmla="*/ 765616 h 1385026"/>
              <a:gd name="connsiteX109" fmla="*/ 2530572 w 5758955"/>
              <a:gd name="connsiteY109" fmla="*/ 966599 h 1385026"/>
              <a:gd name="connsiteX110" fmla="*/ 2687353 w 5758955"/>
              <a:gd name="connsiteY110" fmla="*/ 1018848 h 1385026"/>
              <a:gd name="connsiteX111" fmla="*/ 2457380 w 5758955"/>
              <a:gd name="connsiteY111" fmla="*/ 1058369 h 1385026"/>
              <a:gd name="connsiteX112" fmla="*/ 2487863 w 5758955"/>
              <a:gd name="connsiteY112" fmla="*/ 1104101 h 1385026"/>
              <a:gd name="connsiteX113" fmla="*/ 2543388 w 5758955"/>
              <a:gd name="connsiteY113" fmla="*/ 1162594 h 1385026"/>
              <a:gd name="connsiteX114" fmla="*/ 2647890 w 5758955"/>
              <a:gd name="connsiteY114" fmla="*/ 1240972 h 1385026"/>
              <a:gd name="connsiteX115" fmla="*/ 2745529 w 5758955"/>
              <a:gd name="connsiteY115" fmla="*/ 1285577 h 1385026"/>
              <a:gd name="connsiteX116" fmla="*/ 2841018 w 5758955"/>
              <a:gd name="connsiteY116" fmla="*/ 1310607 h 1385026"/>
              <a:gd name="connsiteX117" fmla="*/ 2949909 w 5758955"/>
              <a:gd name="connsiteY117" fmla="*/ 1320046 h 1385026"/>
              <a:gd name="connsiteX118" fmla="*/ 3036582 w 5758955"/>
              <a:gd name="connsiteY118" fmla="*/ 1331308 h 1385026"/>
              <a:gd name="connsiteX119" fmla="*/ 3183468 w 5758955"/>
              <a:gd name="connsiteY119" fmla="*/ 1319349 h 1385026"/>
              <a:gd name="connsiteX120" fmla="*/ 3264821 w 5758955"/>
              <a:gd name="connsiteY120" fmla="*/ 1287574 h 1385026"/>
              <a:gd name="connsiteX121" fmla="*/ 3323280 w 5758955"/>
              <a:gd name="connsiteY121" fmla="*/ 1257992 h 1385026"/>
              <a:gd name="connsiteX122" fmla="*/ 3384581 w 5758955"/>
              <a:gd name="connsiteY122" fmla="*/ 1225871 h 1385026"/>
              <a:gd name="connsiteX123" fmla="*/ 3431662 w 5758955"/>
              <a:gd name="connsiteY123" fmla="*/ 1201783 h 1385026"/>
              <a:gd name="connsiteX124" fmla="*/ 3457788 w 5758955"/>
              <a:gd name="connsiteY124" fmla="*/ 1162594 h 1385026"/>
              <a:gd name="connsiteX125" fmla="*/ 3482567 w 5758955"/>
              <a:gd name="connsiteY125" fmla="*/ 1153280 h 1385026"/>
              <a:gd name="connsiteX126" fmla="*/ 3522486 w 5758955"/>
              <a:gd name="connsiteY126" fmla="*/ 1106097 h 1385026"/>
              <a:gd name="connsiteX127" fmla="*/ 3536165 w 5758955"/>
              <a:gd name="connsiteY127" fmla="*/ 1084217 h 1385026"/>
              <a:gd name="connsiteX128" fmla="*/ 3573806 w 5758955"/>
              <a:gd name="connsiteY128" fmla="*/ 1033785 h 1385026"/>
              <a:gd name="connsiteX129" fmla="*/ 3602327 w 5758955"/>
              <a:gd name="connsiteY129" fmla="*/ 1018988 h 1385026"/>
              <a:gd name="connsiteX130" fmla="*/ 3591107 w 5758955"/>
              <a:gd name="connsiteY130" fmla="*/ 1014089 h 1385026"/>
              <a:gd name="connsiteX131" fmla="*/ 3616843 w 5758955"/>
              <a:gd name="connsiteY131" fmla="*/ 939139 h 1385026"/>
              <a:gd name="connsiteX132" fmla="*/ 3614542 w 5758955"/>
              <a:gd name="connsiteY132" fmla="*/ 914400 h 1385026"/>
              <a:gd name="connsiteX133" fmla="*/ 3379800 w 5758955"/>
              <a:gd name="connsiteY133" fmla="*/ 862102 h 1385026"/>
              <a:gd name="connsiteX134" fmla="*/ 3518188 w 5758955"/>
              <a:gd name="connsiteY134" fmla="*/ 641663 h 1385026"/>
              <a:gd name="connsiteX135" fmla="*/ 2865953 w 5758955"/>
              <a:gd name="connsiteY135" fmla="*/ 560330 h 1385026"/>
              <a:gd name="connsiteX136" fmla="*/ 3653730 w 5758955"/>
              <a:gd name="connsiteY136" fmla="*/ 496389 h 1385026"/>
              <a:gd name="connsiteX137" fmla="*/ 3596914 w 5758955"/>
              <a:gd name="connsiteY137" fmla="*/ 486356 h 1385026"/>
              <a:gd name="connsiteX138" fmla="*/ 3479332 w 5758955"/>
              <a:gd name="connsiteY138" fmla="*/ 316494 h 1385026"/>
              <a:gd name="connsiteX139" fmla="*/ 3431662 w 5758955"/>
              <a:gd name="connsiteY139" fmla="*/ 261257 h 1385026"/>
              <a:gd name="connsiteX140" fmla="*/ 3392473 w 5758955"/>
              <a:gd name="connsiteY140" fmla="*/ 248194 h 1385026"/>
              <a:gd name="connsiteX141" fmla="*/ 3355548 w 5758955"/>
              <a:gd name="connsiteY141" fmla="*/ 224123 h 1385026"/>
              <a:gd name="connsiteX142" fmla="*/ 3301033 w 5758955"/>
              <a:gd name="connsiteY142" fmla="*/ 195943 h 1385026"/>
              <a:gd name="connsiteX143" fmla="*/ 3250698 w 5758955"/>
              <a:gd name="connsiteY143" fmla="*/ 175669 h 1385026"/>
              <a:gd name="connsiteX144" fmla="*/ 3196530 w 5758955"/>
              <a:gd name="connsiteY144" fmla="*/ 156754 h 1385026"/>
              <a:gd name="connsiteX145" fmla="*/ 3108771 w 5758955"/>
              <a:gd name="connsiteY145" fmla="*/ 133384 h 1385026"/>
              <a:gd name="connsiteX146" fmla="*/ 3003528 w 5758955"/>
              <a:gd name="connsiteY146" fmla="*/ 118866 h 1385026"/>
              <a:gd name="connsiteX147" fmla="*/ 2942253 w 5758955"/>
              <a:gd name="connsiteY147" fmla="*/ 111642 h 1385026"/>
              <a:gd name="connsiteX148" fmla="*/ 2953839 w 5758955"/>
              <a:gd name="connsiteY148" fmla="*/ 121952 h 1385026"/>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1733490 w 5758955"/>
              <a:gd name="connsiteY30" fmla="*/ 901337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1824930 w 5758955"/>
              <a:gd name="connsiteY38" fmla="*/ 1123406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4202370 w 5758955"/>
              <a:gd name="connsiteY72" fmla="*/ 522514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457380 w 5758955"/>
              <a:gd name="connsiteY111" fmla="*/ 1058369 h 1363612"/>
              <a:gd name="connsiteX112" fmla="*/ 2487863 w 5758955"/>
              <a:gd name="connsiteY112" fmla="*/ 1104101 h 1363612"/>
              <a:gd name="connsiteX113" fmla="*/ 2543388 w 5758955"/>
              <a:gd name="connsiteY113" fmla="*/ 1162594 h 1363612"/>
              <a:gd name="connsiteX114" fmla="*/ 2647890 w 5758955"/>
              <a:gd name="connsiteY114" fmla="*/ 1240972 h 1363612"/>
              <a:gd name="connsiteX115" fmla="*/ 2745529 w 5758955"/>
              <a:gd name="connsiteY115" fmla="*/ 1285577 h 1363612"/>
              <a:gd name="connsiteX116" fmla="*/ 2841018 w 5758955"/>
              <a:gd name="connsiteY116" fmla="*/ 1310607 h 1363612"/>
              <a:gd name="connsiteX117" fmla="*/ 2949909 w 5758955"/>
              <a:gd name="connsiteY117" fmla="*/ 1320046 h 1363612"/>
              <a:gd name="connsiteX118" fmla="*/ 3036582 w 5758955"/>
              <a:gd name="connsiteY118" fmla="*/ 1331308 h 1363612"/>
              <a:gd name="connsiteX119" fmla="*/ 3183468 w 5758955"/>
              <a:gd name="connsiteY119" fmla="*/ 1319349 h 1363612"/>
              <a:gd name="connsiteX120" fmla="*/ 3264821 w 5758955"/>
              <a:gd name="connsiteY120" fmla="*/ 1287574 h 1363612"/>
              <a:gd name="connsiteX121" fmla="*/ 3323280 w 5758955"/>
              <a:gd name="connsiteY121" fmla="*/ 1257992 h 1363612"/>
              <a:gd name="connsiteX122" fmla="*/ 3384581 w 5758955"/>
              <a:gd name="connsiteY122" fmla="*/ 1225871 h 1363612"/>
              <a:gd name="connsiteX123" fmla="*/ 3431662 w 5758955"/>
              <a:gd name="connsiteY123" fmla="*/ 1201783 h 1363612"/>
              <a:gd name="connsiteX124" fmla="*/ 3457788 w 5758955"/>
              <a:gd name="connsiteY124" fmla="*/ 1162594 h 1363612"/>
              <a:gd name="connsiteX125" fmla="*/ 3482567 w 5758955"/>
              <a:gd name="connsiteY125" fmla="*/ 1153280 h 1363612"/>
              <a:gd name="connsiteX126" fmla="*/ 3522486 w 5758955"/>
              <a:gd name="connsiteY126" fmla="*/ 1106097 h 1363612"/>
              <a:gd name="connsiteX127" fmla="*/ 3536165 w 5758955"/>
              <a:gd name="connsiteY127" fmla="*/ 1084217 h 1363612"/>
              <a:gd name="connsiteX128" fmla="*/ 3573806 w 5758955"/>
              <a:gd name="connsiteY128" fmla="*/ 1033785 h 1363612"/>
              <a:gd name="connsiteX129" fmla="*/ 3602327 w 5758955"/>
              <a:gd name="connsiteY129" fmla="*/ 1018988 h 1363612"/>
              <a:gd name="connsiteX130" fmla="*/ 3591107 w 5758955"/>
              <a:gd name="connsiteY130" fmla="*/ 1014089 h 1363612"/>
              <a:gd name="connsiteX131" fmla="*/ 3616843 w 5758955"/>
              <a:gd name="connsiteY131" fmla="*/ 939139 h 1363612"/>
              <a:gd name="connsiteX132" fmla="*/ 3614542 w 5758955"/>
              <a:gd name="connsiteY132" fmla="*/ 914400 h 1363612"/>
              <a:gd name="connsiteX133" fmla="*/ 3379800 w 5758955"/>
              <a:gd name="connsiteY133" fmla="*/ 862102 h 1363612"/>
              <a:gd name="connsiteX134" fmla="*/ 3518188 w 5758955"/>
              <a:gd name="connsiteY134" fmla="*/ 641663 h 1363612"/>
              <a:gd name="connsiteX135" fmla="*/ 2865953 w 5758955"/>
              <a:gd name="connsiteY135" fmla="*/ 560330 h 1363612"/>
              <a:gd name="connsiteX136" fmla="*/ 3653730 w 5758955"/>
              <a:gd name="connsiteY136" fmla="*/ 496389 h 1363612"/>
              <a:gd name="connsiteX137" fmla="*/ 3596914 w 5758955"/>
              <a:gd name="connsiteY137" fmla="*/ 486356 h 1363612"/>
              <a:gd name="connsiteX138" fmla="*/ 3479332 w 5758955"/>
              <a:gd name="connsiteY138" fmla="*/ 316494 h 1363612"/>
              <a:gd name="connsiteX139" fmla="*/ 3431662 w 5758955"/>
              <a:gd name="connsiteY139" fmla="*/ 261257 h 1363612"/>
              <a:gd name="connsiteX140" fmla="*/ 3392473 w 5758955"/>
              <a:gd name="connsiteY140" fmla="*/ 248194 h 1363612"/>
              <a:gd name="connsiteX141" fmla="*/ 3355548 w 5758955"/>
              <a:gd name="connsiteY141" fmla="*/ 224123 h 1363612"/>
              <a:gd name="connsiteX142" fmla="*/ 3301033 w 5758955"/>
              <a:gd name="connsiteY142" fmla="*/ 195943 h 1363612"/>
              <a:gd name="connsiteX143" fmla="*/ 3250698 w 5758955"/>
              <a:gd name="connsiteY143" fmla="*/ 175669 h 1363612"/>
              <a:gd name="connsiteX144" fmla="*/ 3196530 w 5758955"/>
              <a:gd name="connsiteY144" fmla="*/ 156754 h 1363612"/>
              <a:gd name="connsiteX145" fmla="*/ 3108771 w 5758955"/>
              <a:gd name="connsiteY145" fmla="*/ 133384 h 1363612"/>
              <a:gd name="connsiteX146" fmla="*/ 3003528 w 5758955"/>
              <a:gd name="connsiteY146" fmla="*/ 118866 h 1363612"/>
              <a:gd name="connsiteX147" fmla="*/ 2942253 w 5758955"/>
              <a:gd name="connsiteY147" fmla="*/ 111642 h 1363612"/>
              <a:gd name="connsiteX148" fmla="*/ 2953839 w 5758955"/>
              <a:gd name="connsiteY148"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1733490 w 5758955"/>
              <a:gd name="connsiteY30" fmla="*/ 901337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4202370 w 5758955"/>
              <a:gd name="connsiteY72" fmla="*/ 522514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457380 w 5758955"/>
              <a:gd name="connsiteY111" fmla="*/ 1058369 h 1363612"/>
              <a:gd name="connsiteX112" fmla="*/ 2487863 w 5758955"/>
              <a:gd name="connsiteY112" fmla="*/ 1104101 h 1363612"/>
              <a:gd name="connsiteX113" fmla="*/ 2543388 w 5758955"/>
              <a:gd name="connsiteY113" fmla="*/ 1162594 h 1363612"/>
              <a:gd name="connsiteX114" fmla="*/ 2647890 w 5758955"/>
              <a:gd name="connsiteY114" fmla="*/ 1240972 h 1363612"/>
              <a:gd name="connsiteX115" fmla="*/ 2745529 w 5758955"/>
              <a:gd name="connsiteY115" fmla="*/ 1285577 h 1363612"/>
              <a:gd name="connsiteX116" fmla="*/ 2841018 w 5758955"/>
              <a:gd name="connsiteY116" fmla="*/ 1310607 h 1363612"/>
              <a:gd name="connsiteX117" fmla="*/ 2949909 w 5758955"/>
              <a:gd name="connsiteY117" fmla="*/ 1320046 h 1363612"/>
              <a:gd name="connsiteX118" fmla="*/ 3036582 w 5758955"/>
              <a:gd name="connsiteY118" fmla="*/ 1331308 h 1363612"/>
              <a:gd name="connsiteX119" fmla="*/ 3183468 w 5758955"/>
              <a:gd name="connsiteY119" fmla="*/ 1319349 h 1363612"/>
              <a:gd name="connsiteX120" fmla="*/ 3264821 w 5758955"/>
              <a:gd name="connsiteY120" fmla="*/ 1287574 h 1363612"/>
              <a:gd name="connsiteX121" fmla="*/ 3323280 w 5758955"/>
              <a:gd name="connsiteY121" fmla="*/ 1257992 h 1363612"/>
              <a:gd name="connsiteX122" fmla="*/ 3384581 w 5758955"/>
              <a:gd name="connsiteY122" fmla="*/ 1225871 h 1363612"/>
              <a:gd name="connsiteX123" fmla="*/ 3431662 w 5758955"/>
              <a:gd name="connsiteY123" fmla="*/ 1201783 h 1363612"/>
              <a:gd name="connsiteX124" fmla="*/ 3457788 w 5758955"/>
              <a:gd name="connsiteY124" fmla="*/ 1162594 h 1363612"/>
              <a:gd name="connsiteX125" fmla="*/ 3482567 w 5758955"/>
              <a:gd name="connsiteY125" fmla="*/ 1153280 h 1363612"/>
              <a:gd name="connsiteX126" fmla="*/ 3522486 w 5758955"/>
              <a:gd name="connsiteY126" fmla="*/ 1106097 h 1363612"/>
              <a:gd name="connsiteX127" fmla="*/ 3536165 w 5758955"/>
              <a:gd name="connsiteY127" fmla="*/ 1084217 h 1363612"/>
              <a:gd name="connsiteX128" fmla="*/ 3573806 w 5758955"/>
              <a:gd name="connsiteY128" fmla="*/ 1033785 h 1363612"/>
              <a:gd name="connsiteX129" fmla="*/ 3602327 w 5758955"/>
              <a:gd name="connsiteY129" fmla="*/ 1018988 h 1363612"/>
              <a:gd name="connsiteX130" fmla="*/ 3591107 w 5758955"/>
              <a:gd name="connsiteY130" fmla="*/ 1014089 h 1363612"/>
              <a:gd name="connsiteX131" fmla="*/ 3616843 w 5758955"/>
              <a:gd name="connsiteY131" fmla="*/ 939139 h 1363612"/>
              <a:gd name="connsiteX132" fmla="*/ 3614542 w 5758955"/>
              <a:gd name="connsiteY132" fmla="*/ 914400 h 1363612"/>
              <a:gd name="connsiteX133" fmla="*/ 3379800 w 5758955"/>
              <a:gd name="connsiteY133" fmla="*/ 862102 h 1363612"/>
              <a:gd name="connsiteX134" fmla="*/ 3518188 w 5758955"/>
              <a:gd name="connsiteY134" fmla="*/ 641663 h 1363612"/>
              <a:gd name="connsiteX135" fmla="*/ 2865953 w 5758955"/>
              <a:gd name="connsiteY135" fmla="*/ 560330 h 1363612"/>
              <a:gd name="connsiteX136" fmla="*/ 3653730 w 5758955"/>
              <a:gd name="connsiteY136" fmla="*/ 496389 h 1363612"/>
              <a:gd name="connsiteX137" fmla="*/ 3596914 w 5758955"/>
              <a:gd name="connsiteY137" fmla="*/ 486356 h 1363612"/>
              <a:gd name="connsiteX138" fmla="*/ 3479332 w 5758955"/>
              <a:gd name="connsiteY138" fmla="*/ 316494 h 1363612"/>
              <a:gd name="connsiteX139" fmla="*/ 3431662 w 5758955"/>
              <a:gd name="connsiteY139" fmla="*/ 261257 h 1363612"/>
              <a:gd name="connsiteX140" fmla="*/ 3392473 w 5758955"/>
              <a:gd name="connsiteY140" fmla="*/ 248194 h 1363612"/>
              <a:gd name="connsiteX141" fmla="*/ 3355548 w 5758955"/>
              <a:gd name="connsiteY141" fmla="*/ 224123 h 1363612"/>
              <a:gd name="connsiteX142" fmla="*/ 3301033 w 5758955"/>
              <a:gd name="connsiteY142" fmla="*/ 195943 h 1363612"/>
              <a:gd name="connsiteX143" fmla="*/ 3250698 w 5758955"/>
              <a:gd name="connsiteY143" fmla="*/ 175669 h 1363612"/>
              <a:gd name="connsiteX144" fmla="*/ 3196530 w 5758955"/>
              <a:gd name="connsiteY144" fmla="*/ 156754 h 1363612"/>
              <a:gd name="connsiteX145" fmla="*/ 3108771 w 5758955"/>
              <a:gd name="connsiteY145" fmla="*/ 133384 h 1363612"/>
              <a:gd name="connsiteX146" fmla="*/ 3003528 w 5758955"/>
              <a:gd name="connsiteY146" fmla="*/ 118866 h 1363612"/>
              <a:gd name="connsiteX147" fmla="*/ 2942253 w 5758955"/>
              <a:gd name="connsiteY147" fmla="*/ 111642 h 1363612"/>
              <a:gd name="connsiteX148" fmla="*/ 2953839 w 5758955"/>
              <a:gd name="connsiteY148"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4202370 w 5758955"/>
              <a:gd name="connsiteY72" fmla="*/ 522514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457380 w 5758955"/>
              <a:gd name="connsiteY111" fmla="*/ 1058369 h 1363612"/>
              <a:gd name="connsiteX112" fmla="*/ 2487863 w 5758955"/>
              <a:gd name="connsiteY112" fmla="*/ 1104101 h 1363612"/>
              <a:gd name="connsiteX113" fmla="*/ 2543388 w 5758955"/>
              <a:gd name="connsiteY113" fmla="*/ 1162594 h 1363612"/>
              <a:gd name="connsiteX114" fmla="*/ 2647890 w 5758955"/>
              <a:gd name="connsiteY114" fmla="*/ 1240972 h 1363612"/>
              <a:gd name="connsiteX115" fmla="*/ 2745529 w 5758955"/>
              <a:gd name="connsiteY115" fmla="*/ 1285577 h 1363612"/>
              <a:gd name="connsiteX116" fmla="*/ 2841018 w 5758955"/>
              <a:gd name="connsiteY116" fmla="*/ 1310607 h 1363612"/>
              <a:gd name="connsiteX117" fmla="*/ 2949909 w 5758955"/>
              <a:gd name="connsiteY117" fmla="*/ 1320046 h 1363612"/>
              <a:gd name="connsiteX118" fmla="*/ 3036582 w 5758955"/>
              <a:gd name="connsiteY118" fmla="*/ 1331308 h 1363612"/>
              <a:gd name="connsiteX119" fmla="*/ 3183468 w 5758955"/>
              <a:gd name="connsiteY119" fmla="*/ 1319349 h 1363612"/>
              <a:gd name="connsiteX120" fmla="*/ 3264821 w 5758955"/>
              <a:gd name="connsiteY120" fmla="*/ 1287574 h 1363612"/>
              <a:gd name="connsiteX121" fmla="*/ 3323280 w 5758955"/>
              <a:gd name="connsiteY121" fmla="*/ 1257992 h 1363612"/>
              <a:gd name="connsiteX122" fmla="*/ 3384581 w 5758955"/>
              <a:gd name="connsiteY122" fmla="*/ 1225871 h 1363612"/>
              <a:gd name="connsiteX123" fmla="*/ 3431662 w 5758955"/>
              <a:gd name="connsiteY123" fmla="*/ 1201783 h 1363612"/>
              <a:gd name="connsiteX124" fmla="*/ 3457788 w 5758955"/>
              <a:gd name="connsiteY124" fmla="*/ 1162594 h 1363612"/>
              <a:gd name="connsiteX125" fmla="*/ 3482567 w 5758955"/>
              <a:gd name="connsiteY125" fmla="*/ 1153280 h 1363612"/>
              <a:gd name="connsiteX126" fmla="*/ 3522486 w 5758955"/>
              <a:gd name="connsiteY126" fmla="*/ 1106097 h 1363612"/>
              <a:gd name="connsiteX127" fmla="*/ 3536165 w 5758955"/>
              <a:gd name="connsiteY127" fmla="*/ 1084217 h 1363612"/>
              <a:gd name="connsiteX128" fmla="*/ 3573806 w 5758955"/>
              <a:gd name="connsiteY128" fmla="*/ 1033785 h 1363612"/>
              <a:gd name="connsiteX129" fmla="*/ 3602327 w 5758955"/>
              <a:gd name="connsiteY129" fmla="*/ 1018988 h 1363612"/>
              <a:gd name="connsiteX130" fmla="*/ 3591107 w 5758955"/>
              <a:gd name="connsiteY130" fmla="*/ 1014089 h 1363612"/>
              <a:gd name="connsiteX131" fmla="*/ 3616843 w 5758955"/>
              <a:gd name="connsiteY131" fmla="*/ 939139 h 1363612"/>
              <a:gd name="connsiteX132" fmla="*/ 3614542 w 5758955"/>
              <a:gd name="connsiteY132" fmla="*/ 914400 h 1363612"/>
              <a:gd name="connsiteX133" fmla="*/ 3379800 w 5758955"/>
              <a:gd name="connsiteY133" fmla="*/ 862102 h 1363612"/>
              <a:gd name="connsiteX134" fmla="*/ 3518188 w 5758955"/>
              <a:gd name="connsiteY134" fmla="*/ 641663 h 1363612"/>
              <a:gd name="connsiteX135" fmla="*/ 2865953 w 5758955"/>
              <a:gd name="connsiteY135" fmla="*/ 560330 h 1363612"/>
              <a:gd name="connsiteX136" fmla="*/ 3653730 w 5758955"/>
              <a:gd name="connsiteY136" fmla="*/ 496389 h 1363612"/>
              <a:gd name="connsiteX137" fmla="*/ 3596914 w 5758955"/>
              <a:gd name="connsiteY137" fmla="*/ 486356 h 1363612"/>
              <a:gd name="connsiteX138" fmla="*/ 3479332 w 5758955"/>
              <a:gd name="connsiteY138" fmla="*/ 316494 h 1363612"/>
              <a:gd name="connsiteX139" fmla="*/ 3431662 w 5758955"/>
              <a:gd name="connsiteY139" fmla="*/ 261257 h 1363612"/>
              <a:gd name="connsiteX140" fmla="*/ 3392473 w 5758955"/>
              <a:gd name="connsiteY140" fmla="*/ 248194 h 1363612"/>
              <a:gd name="connsiteX141" fmla="*/ 3355548 w 5758955"/>
              <a:gd name="connsiteY141" fmla="*/ 224123 h 1363612"/>
              <a:gd name="connsiteX142" fmla="*/ 3301033 w 5758955"/>
              <a:gd name="connsiteY142" fmla="*/ 195943 h 1363612"/>
              <a:gd name="connsiteX143" fmla="*/ 3250698 w 5758955"/>
              <a:gd name="connsiteY143" fmla="*/ 175669 h 1363612"/>
              <a:gd name="connsiteX144" fmla="*/ 3196530 w 5758955"/>
              <a:gd name="connsiteY144" fmla="*/ 156754 h 1363612"/>
              <a:gd name="connsiteX145" fmla="*/ 3108771 w 5758955"/>
              <a:gd name="connsiteY145" fmla="*/ 133384 h 1363612"/>
              <a:gd name="connsiteX146" fmla="*/ 3003528 w 5758955"/>
              <a:gd name="connsiteY146" fmla="*/ 118866 h 1363612"/>
              <a:gd name="connsiteX147" fmla="*/ 2942253 w 5758955"/>
              <a:gd name="connsiteY147" fmla="*/ 111642 h 1363612"/>
              <a:gd name="connsiteX148" fmla="*/ 2953839 w 5758955"/>
              <a:gd name="connsiteY148"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3705787 w 5758955"/>
              <a:gd name="connsiteY72" fmla="*/ 566205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457380 w 5758955"/>
              <a:gd name="connsiteY111" fmla="*/ 1058369 h 1363612"/>
              <a:gd name="connsiteX112" fmla="*/ 2487863 w 5758955"/>
              <a:gd name="connsiteY112" fmla="*/ 1104101 h 1363612"/>
              <a:gd name="connsiteX113" fmla="*/ 2543388 w 5758955"/>
              <a:gd name="connsiteY113" fmla="*/ 1162594 h 1363612"/>
              <a:gd name="connsiteX114" fmla="*/ 2647890 w 5758955"/>
              <a:gd name="connsiteY114" fmla="*/ 1240972 h 1363612"/>
              <a:gd name="connsiteX115" fmla="*/ 2745529 w 5758955"/>
              <a:gd name="connsiteY115" fmla="*/ 1285577 h 1363612"/>
              <a:gd name="connsiteX116" fmla="*/ 2841018 w 5758955"/>
              <a:gd name="connsiteY116" fmla="*/ 1310607 h 1363612"/>
              <a:gd name="connsiteX117" fmla="*/ 2949909 w 5758955"/>
              <a:gd name="connsiteY117" fmla="*/ 1320046 h 1363612"/>
              <a:gd name="connsiteX118" fmla="*/ 3036582 w 5758955"/>
              <a:gd name="connsiteY118" fmla="*/ 1331308 h 1363612"/>
              <a:gd name="connsiteX119" fmla="*/ 3183468 w 5758955"/>
              <a:gd name="connsiteY119" fmla="*/ 1319349 h 1363612"/>
              <a:gd name="connsiteX120" fmla="*/ 3264821 w 5758955"/>
              <a:gd name="connsiteY120" fmla="*/ 1287574 h 1363612"/>
              <a:gd name="connsiteX121" fmla="*/ 3323280 w 5758955"/>
              <a:gd name="connsiteY121" fmla="*/ 1257992 h 1363612"/>
              <a:gd name="connsiteX122" fmla="*/ 3384581 w 5758955"/>
              <a:gd name="connsiteY122" fmla="*/ 1225871 h 1363612"/>
              <a:gd name="connsiteX123" fmla="*/ 3431662 w 5758955"/>
              <a:gd name="connsiteY123" fmla="*/ 1201783 h 1363612"/>
              <a:gd name="connsiteX124" fmla="*/ 3457788 w 5758955"/>
              <a:gd name="connsiteY124" fmla="*/ 1162594 h 1363612"/>
              <a:gd name="connsiteX125" fmla="*/ 3482567 w 5758955"/>
              <a:gd name="connsiteY125" fmla="*/ 1153280 h 1363612"/>
              <a:gd name="connsiteX126" fmla="*/ 3522486 w 5758955"/>
              <a:gd name="connsiteY126" fmla="*/ 1106097 h 1363612"/>
              <a:gd name="connsiteX127" fmla="*/ 3536165 w 5758955"/>
              <a:gd name="connsiteY127" fmla="*/ 1084217 h 1363612"/>
              <a:gd name="connsiteX128" fmla="*/ 3573806 w 5758955"/>
              <a:gd name="connsiteY128" fmla="*/ 1033785 h 1363612"/>
              <a:gd name="connsiteX129" fmla="*/ 3602327 w 5758955"/>
              <a:gd name="connsiteY129" fmla="*/ 1018988 h 1363612"/>
              <a:gd name="connsiteX130" fmla="*/ 3591107 w 5758955"/>
              <a:gd name="connsiteY130" fmla="*/ 1014089 h 1363612"/>
              <a:gd name="connsiteX131" fmla="*/ 3616843 w 5758955"/>
              <a:gd name="connsiteY131" fmla="*/ 939139 h 1363612"/>
              <a:gd name="connsiteX132" fmla="*/ 3614542 w 5758955"/>
              <a:gd name="connsiteY132" fmla="*/ 914400 h 1363612"/>
              <a:gd name="connsiteX133" fmla="*/ 3379800 w 5758955"/>
              <a:gd name="connsiteY133" fmla="*/ 862102 h 1363612"/>
              <a:gd name="connsiteX134" fmla="*/ 3518188 w 5758955"/>
              <a:gd name="connsiteY134" fmla="*/ 641663 h 1363612"/>
              <a:gd name="connsiteX135" fmla="*/ 2865953 w 5758955"/>
              <a:gd name="connsiteY135" fmla="*/ 560330 h 1363612"/>
              <a:gd name="connsiteX136" fmla="*/ 3653730 w 5758955"/>
              <a:gd name="connsiteY136" fmla="*/ 496389 h 1363612"/>
              <a:gd name="connsiteX137" fmla="*/ 3596914 w 5758955"/>
              <a:gd name="connsiteY137" fmla="*/ 486356 h 1363612"/>
              <a:gd name="connsiteX138" fmla="*/ 3479332 w 5758955"/>
              <a:gd name="connsiteY138" fmla="*/ 316494 h 1363612"/>
              <a:gd name="connsiteX139" fmla="*/ 3431662 w 5758955"/>
              <a:gd name="connsiteY139" fmla="*/ 261257 h 1363612"/>
              <a:gd name="connsiteX140" fmla="*/ 3392473 w 5758955"/>
              <a:gd name="connsiteY140" fmla="*/ 248194 h 1363612"/>
              <a:gd name="connsiteX141" fmla="*/ 3355548 w 5758955"/>
              <a:gd name="connsiteY141" fmla="*/ 224123 h 1363612"/>
              <a:gd name="connsiteX142" fmla="*/ 3301033 w 5758955"/>
              <a:gd name="connsiteY142" fmla="*/ 195943 h 1363612"/>
              <a:gd name="connsiteX143" fmla="*/ 3250698 w 5758955"/>
              <a:gd name="connsiteY143" fmla="*/ 175669 h 1363612"/>
              <a:gd name="connsiteX144" fmla="*/ 3196530 w 5758955"/>
              <a:gd name="connsiteY144" fmla="*/ 156754 h 1363612"/>
              <a:gd name="connsiteX145" fmla="*/ 3108771 w 5758955"/>
              <a:gd name="connsiteY145" fmla="*/ 133384 h 1363612"/>
              <a:gd name="connsiteX146" fmla="*/ 3003528 w 5758955"/>
              <a:gd name="connsiteY146" fmla="*/ 118866 h 1363612"/>
              <a:gd name="connsiteX147" fmla="*/ 2942253 w 5758955"/>
              <a:gd name="connsiteY147" fmla="*/ 111642 h 1363612"/>
              <a:gd name="connsiteX148" fmla="*/ 2953839 w 5758955"/>
              <a:gd name="connsiteY148"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3705787 w 5758955"/>
              <a:gd name="connsiteY72" fmla="*/ 566205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457380 w 5758955"/>
              <a:gd name="connsiteY111" fmla="*/ 1058369 h 1363612"/>
              <a:gd name="connsiteX112" fmla="*/ 2487863 w 5758955"/>
              <a:gd name="connsiteY112" fmla="*/ 1104101 h 1363612"/>
              <a:gd name="connsiteX113" fmla="*/ 2543388 w 5758955"/>
              <a:gd name="connsiteY113" fmla="*/ 1162594 h 1363612"/>
              <a:gd name="connsiteX114" fmla="*/ 2647890 w 5758955"/>
              <a:gd name="connsiteY114" fmla="*/ 1240972 h 1363612"/>
              <a:gd name="connsiteX115" fmla="*/ 2745529 w 5758955"/>
              <a:gd name="connsiteY115" fmla="*/ 1285577 h 1363612"/>
              <a:gd name="connsiteX116" fmla="*/ 2841018 w 5758955"/>
              <a:gd name="connsiteY116" fmla="*/ 1310607 h 1363612"/>
              <a:gd name="connsiteX117" fmla="*/ 2949909 w 5758955"/>
              <a:gd name="connsiteY117" fmla="*/ 1320046 h 1363612"/>
              <a:gd name="connsiteX118" fmla="*/ 3036582 w 5758955"/>
              <a:gd name="connsiteY118" fmla="*/ 1331308 h 1363612"/>
              <a:gd name="connsiteX119" fmla="*/ 3183468 w 5758955"/>
              <a:gd name="connsiteY119" fmla="*/ 1319349 h 1363612"/>
              <a:gd name="connsiteX120" fmla="*/ 3264821 w 5758955"/>
              <a:gd name="connsiteY120" fmla="*/ 1287574 h 1363612"/>
              <a:gd name="connsiteX121" fmla="*/ 3323280 w 5758955"/>
              <a:gd name="connsiteY121" fmla="*/ 1257992 h 1363612"/>
              <a:gd name="connsiteX122" fmla="*/ 3384581 w 5758955"/>
              <a:gd name="connsiteY122" fmla="*/ 1225871 h 1363612"/>
              <a:gd name="connsiteX123" fmla="*/ 3431662 w 5758955"/>
              <a:gd name="connsiteY123" fmla="*/ 1201783 h 1363612"/>
              <a:gd name="connsiteX124" fmla="*/ 3457788 w 5758955"/>
              <a:gd name="connsiteY124" fmla="*/ 1162594 h 1363612"/>
              <a:gd name="connsiteX125" fmla="*/ 3482567 w 5758955"/>
              <a:gd name="connsiteY125" fmla="*/ 1153280 h 1363612"/>
              <a:gd name="connsiteX126" fmla="*/ 3522486 w 5758955"/>
              <a:gd name="connsiteY126" fmla="*/ 1106097 h 1363612"/>
              <a:gd name="connsiteX127" fmla="*/ 3536165 w 5758955"/>
              <a:gd name="connsiteY127" fmla="*/ 1084217 h 1363612"/>
              <a:gd name="connsiteX128" fmla="*/ 3573806 w 5758955"/>
              <a:gd name="connsiteY128" fmla="*/ 1033785 h 1363612"/>
              <a:gd name="connsiteX129" fmla="*/ 3602327 w 5758955"/>
              <a:gd name="connsiteY129" fmla="*/ 1018988 h 1363612"/>
              <a:gd name="connsiteX130" fmla="*/ 3591107 w 5758955"/>
              <a:gd name="connsiteY130" fmla="*/ 1014089 h 1363612"/>
              <a:gd name="connsiteX131" fmla="*/ 3616843 w 5758955"/>
              <a:gd name="connsiteY131" fmla="*/ 939139 h 1363612"/>
              <a:gd name="connsiteX132" fmla="*/ 3614542 w 5758955"/>
              <a:gd name="connsiteY132" fmla="*/ 914400 h 1363612"/>
              <a:gd name="connsiteX133" fmla="*/ 3333106 w 5758955"/>
              <a:gd name="connsiteY133" fmla="*/ 800626 h 1363612"/>
              <a:gd name="connsiteX134" fmla="*/ 3518188 w 5758955"/>
              <a:gd name="connsiteY134" fmla="*/ 641663 h 1363612"/>
              <a:gd name="connsiteX135" fmla="*/ 2865953 w 5758955"/>
              <a:gd name="connsiteY135" fmla="*/ 560330 h 1363612"/>
              <a:gd name="connsiteX136" fmla="*/ 3653730 w 5758955"/>
              <a:gd name="connsiteY136" fmla="*/ 496389 h 1363612"/>
              <a:gd name="connsiteX137" fmla="*/ 3596914 w 5758955"/>
              <a:gd name="connsiteY137" fmla="*/ 486356 h 1363612"/>
              <a:gd name="connsiteX138" fmla="*/ 3479332 w 5758955"/>
              <a:gd name="connsiteY138" fmla="*/ 316494 h 1363612"/>
              <a:gd name="connsiteX139" fmla="*/ 3431662 w 5758955"/>
              <a:gd name="connsiteY139" fmla="*/ 261257 h 1363612"/>
              <a:gd name="connsiteX140" fmla="*/ 3392473 w 5758955"/>
              <a:gd name="connsiteY140" fmla="*/ 248194 h 1363612"/>
              <a:gd name="connsiteX141" fmla="*/ 3355548 w 5758955"/>
              <a:gd name="connsiteY141" fmla="*/ 224123 h 1363612"/>
              <a:gd name="connsiteX142" fmla="*/ 3301033 w 5758955"/>
              <a:gd name="connsiteY142" fmla="*/ 195943 h 1363612"/>
              <a:gd name="connsiteX143" fmla="*/ 3250698 w 5758955"/>
              <a:gd name="connsiteY143" fmla="*/ 175669 h 1363612"/>
              <a:gd name="connsiteX144" fmla="*/ 3196530 w 5758955"/>
              <a:gd name="connsiteY144" fmla="*/ 156754 h 1363612"/>
              <a:gd name="connsiteX145" fmla="*/ 3108771 w 5758955"/>
              <a:gd name="connsiteY145" fmla="*/ 133384 h 1363612"/>
              <a:gd name="connsiteX146" fmla="*/ 3003528 w 5758955"/>
              <a:gd name="connsiteY146" fmla="*/ 118866 h 1363612"/>
              <a:gd name="connsiteX147" fmla="*/ 2942253 w 5758955"/>
              <a:gd name="connsiteY147" fmla="*/ 111642 h 1363612"/>
              <a:gd name="connsiteX148" fmla="*/ 2953839 w 5758955"/>
              <a:gd name="connsiteY148"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3705787 w 5758955"/>
              <a:gd name="connsiteY72" fmla="*/ 566205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457380 w 5758955"/>
              <a:gd name="connsiteY111" fmla="*/ 1058369 h 1363612"/>
              <a:gd name="connsiteX112" fmla="*/ 2487863 w 5758955"/>
              <a:gd name="connsiteY112" fmla="*/ 1104101 h 1363612"/>
              <a:gd name="connsiteX113" fmla="*/ 2543388 w 5758955"/>
              <a:gd name="connsiteY113" fmla="*/ 1162594 h 1363612"/>
              <a:gd name="connsiteX114" fmla="*/ 2647890 w 5758955"/>
              <a:gd name="connsiteY114" fmla="*/ 1240972 h 1363612"/>
              <a:gd name="connsiteX115" fmla="*/ 2745529 w 5758955"/>
              <a:gd name="connsiteY115" fmla="*/ 1285577 h 1363612"/>
              <a:gd name="connsiteX116" fmla="*/ 2841018 w 5758955"/>
              <a:gd name="connsiteY116" fmla="*/ 1310607 h 1363612"/>
              <a:gd name="connsiteX117" fmla="*/ 2949909 w 5758955"/>
              <a:gd name="connsiteY117" fmla="*/ 1320046 h 1363612"/>
              <a:gd name="connsiteX118" fmla="*/ 3036582 w 5758955"/>
              <a:gd name="connsiteY118" fmla="*/ 1331308 h 1363612"/>
              <a:gd name="connsiteX119" fmla="*/ 3183468 w 5758955"/>
              <a:gd name="connsiteY119" fmla="*/ 1319349 h 1363612"/>
              <a:gd name="connsiteX120" fmla="*/ 3264821 w 5758955"/>
              <a:gd name="connsiteY120" fmla="*/ 1287574 h 1363612"/>
              <a:gd name="connsiteX121" fmla="*/ 3323280 w 5758955"/>
              <a:gd name="connsiteY121" fmla="*/ 1257992 h 1363612"/>
              <a:gd name="connsiteX122" fmla="*/ 3384581 w 5758955"/>
              <a:gd name="connsiteY122" fmla="*/ 1225871 h 1363612"/>
              <a:gd name="connsiteX123" fmla="*/ 3431662 w 5758955"/>
              <a:gd name="connsiteY123" fmla="*/ 1201783 h 1363612"/>
              <a:gd name="connsiteX124" fmla="*/ 3457788 w 5758955"/>
              <a:gd name="connsiteY124" fmla="*/ 1162594 h 1363612"/>
              <a:gd name="connsiteX125" fmla="*/ 3482567 w 5758955"/>
              <a:gd name="connsiteY125" fmla="*/ 1153280 h 1363612"/>
              <a:gd name="connsiteX126" fmla="*/ 3522486 w 5758955"/>
              <a:gd name="connsiteY126" fmla="*/ 1106097 h 1363612"/>
              <a:gd name="connsiteX127" fmla="*/ 3536165 w 5758955"/>
              <a:gd name="connsiteY127" fmla="*/ 1084217 h 1363612"/>
              <a:gd name="connsiteX128" fmla="*/ 3573806 w 5758955"/>
              <a:gd name="connsiteY128" fmla="*/ 1033785 h 1363612"/>
              <a:gd name="connsiteX129" fmla="*/ 3602327 w 5758955"/>
              <a:gd name="connsiteY129" fmla="*/ 1018988 h 1363612"/>
              <a:gd name="connsiteX130" fmla="*/ 3591107 w 5758955"/>
              <a:gd name="connsiteY130" fmla="*/ 1014089 h 1363612"/>
              <a:gd name="connsiteX131" fmla="*/ 3616843 w 5758955"/>
              <a:gd name="connsiteY131" fmla="*/ 939139 h 1363612"/>
              <a:gd name="connsiteX132" fmla="*/ 3614542 w 5758955"/>
              <a:gd name="connsiteY132" fmla="*/ 914400 h 1363612"/>
              <a:gd name="connsiteX133" fmla="*/ 3529747 w 5758955"/>
              <a:gd name="connsiteY133" fmla="*/ 833882 h 1363612"/>
              <a:gd name="connsiteX134" fmla="*/ 3333106 w 5758955"/>
              <a:gd name="connsiteY134" fmla="*/ 800626 h 1363612"/>
              <a:gd name="connsiteX135" fmla="*/ 3518188 w 5758955"/>
              <a:gd name="connsiteY135" fmla="*/ 641663 h 1363612"/>
              <a:gd name="connsiteX136" fmla="*/ 2865953 w 5758955"/>
              <a:gd name="connsiteY136" fmla="*/ 560330 h 1363612"/>
              <a:gd name="connsiteX137" fmla="*/ 3653730 w 5758955"/>
              <a:gd name="connsiteY137" fmla="*/ 496389 h 1363612"/>
              <a:gd name="connsiteX138" fmla="*/ 3596914 w 5758955"/>
              <a:gd name="connsiteY138" fmla="*/ 486356 h 1363612"/>
              <a:gd name="connsiteX139" fmla="*/ 3479332 w 5758955"/>
              <a:gd name="connsiteY139" fmla="*/ 316494 h 1363612"/>
              <a:gd name="connsiteX140" fmla="*/ 3431662 w 5758955"/>
              <a:gd name="connsiteY140" fmla="*/ 261257 h 1363612"/>
              <a:gd name="connsiteX141" fmla="*/ 3392473 w 5758955"/>
              <a:gd name="connsiteY141" fmla="*/ 248194 h 1363612"/>
              <a:gd name="connsiteX142" fmla="*/ 3355548 w 5758955"/>
              <a:gd name="connsiteY142" fmla="*/ 224123 h 1363612"/>
              <a:gd name="connsiteX143" fmla="*/ 3301033 w 5758955"/>
              <a:gd name="connsiteY143" fmla="*/ 195943 h 1363612"/>
              <a:gd name="connsiteX144" fmla="*/ 3250698 w 5758955"/>
              <a:gd name="connsiteY144" fmla="*/ 175669 h 1363612"/>
              <a:gd name="connsiteX145" fmla="*/ 3196530 w 5758955"/>
              <a:gd name="connsiteY145" fmla="*/ 156754 h 1363612"/>
              <a:gd name="connsiteX146" fmla="*/ 3108771 w 5758955"/>
              <a:gd name="connsiteY146" fmla="*/ 133384 h 1363612"/>
              <a:gd name="connsiteX147" fmla="*/ 3003528 w 5758955"/>
              <a:gd name="connsiteY147" fmla="*/ 118866 h 1363612"/>
              <a:gd name="connsiteX148" fmla="*/ 2942253 w 5758955"/>
              <a:gd name="connsiteY148" fmla="*/ 111642 h 1363612"/>
              <a:gd name="connsiteX149" fmla="*/ 2953839 w 5758955"/>
              <a:gd name="connsiteY149"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3705787 w 5758955"/>
              <a:gd name="connsiteY72" fmla="*/ 566205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457380 w 5758955"/>
              <a:gd name="connsiteY111" fmla="*/ 1058369 h 1363612"/>
              <a:gd name="connsiteX112" fmla="*/ 2487863 w 5758955"/>
              <a:gd name="connsiteY112" fmla="*/ 1104101 h 1363612"/>
              <a:gd name="connsiteX113" fmla="*/ 2543388 w 5758955"/>
              <a:gd name="connsiteY113" fmla="*/ 1162594 h 1363612"/>
              <a:gd name="connsiteX114" fmla="*/ 2647890 w 5758955"/>
              <a:gd name="connsiteY114" fmla="*/ 1240972 h 1363612"/>
              <a:gd name="connsiteX115" fmla="*/ 2745529 w 5758955"/>
              <a:gd name="connsiteY115" fmla="*/ 1285577 h 1363612"/>
              <a:gd name="connsiteX116" fmla="*/ 2841018 w 5758955"/>
              <a:gd name="connsiteY116" fmla="*/ 1310607 h 1363612"/>
              <a:gd name="connsiteX117" fmla="*/ 2949909 w 5758955"/>
              <a:gd name="connsiteY117" fmla="*/ 1320046 h 1363612"/>
              <a:gd name="connsiteX118" fmla="*/ 3036582 w 5758955"/>
              <a:gd name="connsiteY118" fmla="*/ 1331308 h 1363612"/>
              <a:gd name="connsiteX119" fmla="*/ 3183468 w 5758955"/>
              <a:gd name="connsiteY119" fmla="*/ 1319349 h 1363612"/>
              <a:gd name="connsiteX120" fmla="*/ 3264821 w 5758955"/>
              <a:gd name="connsiteY120" fmla="*/ 1287574 h 1363612"/>
              <a:gd name="connsiteX121" fmla="*/ 3323280 w 5758955"/>
              <a:gd name="connsiteY121" fmla="*/ 1257992 h 1363612"/>
              <a:gd name="connsiteX122" fmla="*/ 3384581 w 5758955"/>
              <a:gd name="connsiteY122" fmla="*/ 1225871 h 1363612"/>
              <a:gd name="connsiteX123" fmla="*/ 3431662 w 5758955"/>
              <a:gd name="connsiteY123" fmla="*/ 1201783 h 1363612"/>
              <a:gd name="connsiteX124" fmla="*/ 3457788 w 5758955"/>
              <a:gd name="connsiteY124" fmla="*/ 1162594 h 1363612"/>
              <a:gd name="connsiteX125" fmla="*/ 3482567 w 5758955"/>
              <a:gd name="connsiteY125" fmla="*/ 1153280 h 1363612"/>
              <a:gd name="connsiteX126" fmla="*/ 3522486 w 5758955"/>
              <a:gd name="connsiteY126" fmla="*/ 1106097 h 1363612"/>
              <a:gd name="connsiteX127" fmla="*/ 3536165 w 5758955"/>
              <a:gd name="connsiteY127" fmla="*/ 1084217 h 1363612"/>
              <a:gd name="connsiteX128" fmla="*/ 3573806 w 5758955"/>
              <a:gd name="connsiteY128" fmla="*/ 1033785 h 1363612"/>
              <a:gd name="connsiteX129" fmla="*/ 3602327 w 5758955"/>
              <a:gd name="connsiteY129" fmla="*/ 1018988 h 1363612"/>
              <a:gd name="connsiteX130" fmla="*/ 3591107 w 5758955"/>
              <a:gd name="connsiteY130" fmla="*/ 1014089 h 1363612"/>
              <a:gd name="connsiteX131" fmla="*/ 3616843 w 5758955"/>
              <a:gd name="connsiteY131" fmla="*/ 939139 h 1363612"/>
              <a:gd name="connsiteX132" fmla="*/ 3614542 w 5758955"/>
              <a:gd name="connsiteY132" fmla="*/ 914400 h 1363612"/>
              <a:gd name="connsiteX133" fmla="*/ 3529747 w 5758955"/>
              <a:gd name="connsiteY133" fmla="*/ 833882 h 1363612"/>
              <a:gd name="connsiteX134" fmla="*/ 3333106 w 5758955"/>
              <a:gd name="connsiteY134" fmla="*/ 800626 h 1363612"/>
              <a:gd name="connsiteX135" fmla="*/ 3518188 w 5758955"/>
              <a:gd name="connsiteY135" fmla="*/ 641663 h 1363612"/>
              <a:gd name="connsiteX136" fmla="*/ 2865953 w 5758955"/>
              <a:gd name="connsiteY136" fmla="*/ 560330 h 1363612"/>
              <a:gd name="connsiteX137" fmla="*/ 3653730 w 5758955"/>
              <a:gd name="connsiteY137" fmla="*/ 496389 h 1363612"/>
              <a:gd name="connsiteX138" fmla="*/ 3596914 w 5758955"/>
              <a:gd name="connsiteY138" fmla="*/ 486356 h 1363612"/>
              <a:gd name="connsiteX139" fmla="*/ 3479332 w 5758955"/>
              <a:gd name="connsiteY139" fmla="*/ 316494 h 1363612"/>
              <a:gd name="connsiteX140" fmla="*/ 3431662 w 5758955"/>
              <a:gd name="connsiteY140" fmla="*/ 261257 h 1363612"/>
              <a:gd name="connsiteX141" fmla="*/ 3392473 w 5758955"/>
              <a:gd name="connsiteY141" fmla="*/ 248194 h 1363612"/>
              <a:gd name="connsiteX142" fmla="*/ 3355548 w 5758955"/>
              <a:gd name="connsiteY142" fmla="*/ 224123 h 1363612"/>
              <a:gd name="connsiteX143" fmla="*/ 3301033 w 5758955"/>
              <a:gd name="connsiteY143" fmla="*/ 195943 h 1363612"/>
              <a:gd name="connsiteX144" fmla="*/ 3250698 w 5758955"/>
              <a:gd name="connsiteY144" fmla="*/ 175669 h 1363612"/>
              <a:gd name="connsiteX145" fmla="*/ 3196530 w 5758955"/>
              <a:gd name="connsiteY145" fmla="*/ 156754 h 1363612"/>
              <a:gd name="connsiteX146" fmla="*/ 3108771 w 5758955"/>
              <a:gd name="connsiteY146" fmla="*/ 133384 h 1363612"/>
              <a:gd name="connsiteX147" fmla="*/ 3003528 w 5758955"/>
              <a:gd name="connsiteY147" fmla="*/ 118866 h 1363612"/>
              <a:gd name="connsiteX148" fmla="*/ 2942253 w 5758955"/>
              <a:gd name="connsiteY148" fmla="*/ 111642 h 1363612"/>
              <a:gd name="connsiteX149" fmla="*/ 2953839 w 5758955"/>
              <a:gd name="connsiteY149"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3705787 w 5758955"/>
              <a:gd name="connsiteY72" fmla="*/ 566205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457380 w 5758955"/>
              <a:gd name="connsiteY111" fmla="*/ 1058369 h 1363612"/>
              <a:gd name="connsiteX112" fmla="*/ 2487863 w 5758955"/>
              <a:gd name="connsiteY112" fmla="*/ 1104101 h 1363612"/>
              <a:gd name="connsiteX113" fmla="*/ 2543388 w 5758955"/>
              <a:gd name="connsiteY113" fmla="*/ 1162594 h 1363612"/>
              <a:gd name="connsiteX114" fmla="*/ 2647890 w 5758955"/>
              <a:gd name="connsiteY114" fmla="*/ 1240972 h 1363612"/>
              <a:gd name="connsiteX115" fmla="*/ 2745529 w 5758955"/>
              <a:gd name="connsiteY115" fmla="*/ 1285577 h 1363612"/>
              <a:gd name="connsiteX116" fmla="*/ 2841018 w 5758955"/>
              <a:gd name="connsiteY116" fmla="*/ 1310607 h 1363612"/>
              <a:gd name="connsiteX117" fmla="*/ 2949909 w 5758955"/>
              <a:gd name="connsiteY117" fmla="*/ 1320046 h 1363612"/>
              <a:gd name="connsiteX118" fmla="*/ 3036582 w 5758955"/>
              <a:gd name="connsiteY118" fmla="*/ 1331308 h 1363612"/>
              <a:gd name="connsiteX119" fmla="*/ 3183468 w 5758955"/>
              <a:gd name="connsiteY119" fmla="*/ 1319349 h 1363612"/>
              <a:gd name="connsiteX120" fmla="*/ 3264821 w 5758955"/>
              <a:gd name="connsiteY120" fmla="*/ 1287574 h 1363612"/>
              <a:gd name="connsiteX121" fmla="*/ 3323280 w 5758955"/>
              <a:gd name="connsiteY121" fmla="*/ 1257992 h 1363612"/>
              <a:gd name="connsiteX122" fmla="*/ 3384581 w 5758955"/>
              <a:gd name="connsiteY122" fmla="*/ 1225871 h 1363612"/>
              <a:gd name="connsiteX123" fmla="*/ 3431662 w 5758955"/>
              <a:gd name="connsiteY123" fmla="*/ 1201783 h 1363612"/>
              <a:gd name="connsiteX124" fmla="*/ 3457788 w 5758955"/>
              <a:gd name="connsiteY124" fmla="*/ 1162594 h 1363612"/>
              <a:gd name="connsiteX125" fmla="*/ 3482567 w 5758955"/>
              <a:gd name="connsiteY125" fmla="*/ 1153280 h 1363612"/>
              <a:gd name="connsiteX126" fmla="*/ 3522486 w 5758955"/>
              <a:gd name="connsiteY126" fmla="*/ 1106097 h 1363612"/>
              <a:gd name="connsiteX127" fmla="*/ 3536165 w 5758955"/>
              <a:gd name="connsiteY127" fmla="*/ 1084217 h 1363612"/>
              <a:gd name="connsiteX128" fmla="*/ 3573806 w 5758955"/>
              <a:gd name="connsiteY128" fmla="*/ 1033785 h 1363612"/>
              <a:gd name="connsiteX129" fmla="*/ 3602327 w 5758955"/>
              <a:gd name="connsiteY129" fmla="*/ 1018988 h 1363612"/>
              <a:gd name="connsiteX130" fmla="*/ 3591107 w 5758955"/>
              <a:gd name="connsiteY130" fmla="*/ 1014089 h 1363612"/>
              <a:gd name="connsiteX131" fmla="*/ 3616843 w 5758955"/>
              <a:gd name="connsiteY131" fmla="*/ 939139 h 1363612"/>
              <a:gd name="connsiteX132" fmla="*/ 3614542 w 5758955"/>
              <a:gd name="connsiteY132" fmla="*/ 914400 h 1363612"/>
              <a:gd name="connsiteX133" fmla="*/ 3529747 w 5758955"/>
              <a:gd name="connsiteY133" fmla="*/ 833882 h 1363612"/>
              <a:gd name="connsiteX134" fmla="*/ 3333106 w 5758955"/>
              <a:gd name="connsiteY134" fmla="*/ 800626 h 1363612"/>
              <a:gd name="connsiteX135" fmla="*/ 3518188 w 5758955"/>
              <a:gd name="connsiteY135" fmla="*/ 641663 h 1363612"/>
              <a:gd name="connsiteX136" fmla="*/ 2865953 w 5758955"/>
              <a:gd name="connsiteY136" fmla="*/ 560330 h 1363612"/>
              <a:gd name="connsiteX137" fmla="*/ 3567155 w 5758955"/>
              <a:gd name="connsiteY137" fmla="*/ 463853 h 1363612"/>
              <a:gd name="connsiteX138" fmla="*/ 3596914 w 5758955"/>
              <a:gd name="connsiteY138" fmla="*/ 486356 h 1363612"/>
              <a:gd name="connsiteX139" fmla="*/ 3479332 w 5758955"/>
              <a:gd name="connsiteY139" fmla="*/ 316494 h 1363612"/>
              <a:gd name="connsiteX140" fmla="*/ 3431662 w 5758955"/>
              <a:gd name="connsiteY140" fmla="*/ 261257 h 1363612"/>
              <a:gd name="connsiteX141" fmla="*/ 3392473 w 5758955"/>
              <a:gd name="connsiteY141" fmla="*/ 248194 h 1363612"/>
              <a:gd name="connsiteX142" fmla="*/ 3355548 w 5758955"/>
              <a:gd name="connsiteY142" fmla="*/ 224123 h 1363612"/>
              <a:gd name="connsiteX143" fmla="*/ 3301033 w 5758955"/>
              <a:gd name="connsiteY143" fmla="*/ 195943 h 1363612"/>
              <a:gd name="connsiteX144" fmla="*/ 3250698 w 5758955"/>
              <a:gd name="connsiteY144" fmla="*/ 175669 h 1363612"/>
              <a:gd name="connsiteX145" fmla="*/ 3196530 w 5758955"/>
              <a:gd name="connsiteY145" fmla="*/ 156754 h 1363612"/>
              <a:gd name="connsiteX146" fmla="*/ 3108771 w 5758955"/>
              <a:gd name="connsiteY146" fmla="*/ 133384 h 1363612"/>
              <a:gd name="connsiteX147" fmla="*/ 3003528 w 5758955"/>
              <a:gd name="connsiteY147" fmla="*/ 118866 h 1363612"/>
              <a:gd name="connsiteX148" fmla="*/ 2942253 w 5758955"/>
              <a:gd name="connsiteY148" fmla="*/ 111642 h 1363612"/>
              <a:gd name="connsiteX149" fmla="*/ 2953839 w 5758955"/>
              <a:gd name="connsiteY149"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3705787 w 5758955"/>
              <a:gd name="connsiteY72" fmla="*/ 566205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457380 w 5758955"/>
              <a:gd name="connsiteY111" fmla="*/ 1058369 h 1363612"/>
              <a:gd name="connsiteX112" fmla="*/ 2487863 w 5758955"/>
              <a:gd name="connsiteY112" fmla="*/ 1104101 h 1363612"/>
              <a:gd name="connsiteX113" fmla="*/ 2543388 w 5758955"/>
              <a:gd name="connsiteY113" fmla="*/ 1162594 h 1363612"/>
              <a:gd name="connsiteX114" fmla="*/ 2647890 w 5758955"/>
              <a:gd name="connsiteY114" fmla="*/ 1240972 h 1363612"/>
              <a:gd name="connsiteX115" fmla="*/ 2745529 w 5758955"/>
              <a:gd name="connsiteY115" fmla="*/ 1285577 h 1363612"/>
              <a:gd name="connsiteX116" fmla="*/ 2841018 w 5758955"/>
              <a:gd name="connsiteY116" fmla="*/ 1310607 h 1363612"/>
              <a:gd name="connsiteX117" fmla="*/ 2949909 w 5758955"/>
              <a:gd name="connsiteY117" fmla="*/ 1320046 h 1363612"/>
              <a:gd name="connsiteX118" fmla="*/ 3036582 w 5758955"/>
              <a:gd name="connsiteY118" fmla="*/ 1331308 h 1363612"/>
              <a:gd name="connsiteX119" fmla="*/ 3183468 w 5758955"/>
              <a:gd name="connsiteY119" fmla="*/ 1319349 h 1363612"/>
              <a:gd name="connsiteX120" fmla="*/ 3264821 w 5758955"/>
              <a:gd name="connsiteY120" fmla="*/ 1287574 h 1363612"/>
              <a:gd name="connsiteX121" fmla="*/ 3323280 w 5758955"/>
              <a:gd name="connsiteY121" fmla="*/ 1257992 h 1363612"/>
              <a:gd name="connsiteX122" fmla="*/ 3384581 w 5758955"/>
              <a:gd name="connsiteY122" fmla="*/ 1225871 h 1363612"/>
              <a:gd name="connsiteX123" fmla="*/ 3431662 w 5758955"/>
              <a:gd name="connsiteY123" fmla="*/ 1201783 h 1363612"/>
              <a:gd name="connsiteX124" fmla="*/ 3457788 w 5758955"/>
              <a:gd name="connsiteY124" fmla="*/ 1162594 h 1363612"/>
              <a:gd name="connsiteX125" fmla="*/ 3482567 w 5758955"/>
              <a:gd name="connsiteY125" fmla="*/ 1153280 h 1363612"/>
              <a:gd name="connsiteX126" fmla="*/ 3522486 w 5758955"/>
              <a:gd name="connsiteY126" fmla="*/ 1106097 h 1363612"/>
              <a:gd name="connsiteX127" fmla="*/ 3536165 w 5758955"/>
              <a:gd name="connsiteY127" fmla="*/ 1084217 h 1363612"/>
              <a:gd name="connsiteX128" fmla="*/ 3573806 w 5758955"/>
              <a:gd name="connsiteY128" fmla="*/ 1033785 h 1363612"/>
              <a:gd name="connsiteX129" fmla="*/ 3602327 w 5758955"/>
              <a:gd name="connsiteY129" fmla="*/ 1018988 h 1363612"/>
              <a:gd name="connsiteX130" fmla="*/ 3591107 w 5758955"/>
              <a:gd name="connsiteY130" fmla="*/ 1014089 h 1363612"/>
              <a:gd name="connsiteX131" fmla="*/ 3616843 w 5758955"/>
              <a:gd name="connsiteY131" fmla="*/ 939139 h 1363612"/>
              <a:gd name="connsiteX132" fmla="*/ 3614542 w 5758955"/>
              <a:gd name="connsiteY132" fmla="*/ 914400 h 1363612"/>
              <a:gd name="connsiteX133" fmla="*/ 3529747 w 5758955"/>
              <a:gd name="connsiteY133" fmla="*/ 833882 h 1363612"/>
              <a:gd name="connsiteX134" fmla="*/ 3333106 w 5758955"/>
              <a:gd name="connsiteY134" fmla="*/ 800626 h 1363612"/>
              <a:gd name="connsiteX135" fmla="*/ 3518188 w 5758955"/>
              <a:gd name="connsiteY135" fmla="*/ 641663 h 1363612"/>
              <a:gd name="connsiteX136" fmla="*/ 2865953 w 5758955"/>
              <a:gd name="connsiteY136" fmla="*/ 560330 h 1363612"/>
              <a:gd name="connsiteX137" fmla="*/ 3567666 w 5758955"/>
              <a:gd name="connsiteY137" fmla="*/ 456715 h 1363612"/>
              <a:gd name="connsiteX138" fmla="*/ 3596914 w 5758955"/>
              <a:gd name="connsiteY138" fmla="*/ 486356 h 1363612"/>
              <a:gd name="connsiteX139" fmla="*/ 3479332 w 5758955"/>
              <a:gd name="connsiteY139" fmla="*/ 316494 h 1363612"/>
              <a:gd name="connsiteX140" fmla="*/ 3431662 w 5758955"/>
              <a:gd name="connsiteY140" fmla="*/ 261257 h 1363612"/>
              <a:gd name="connsiteX141" fmla="*/ 3392473 w 5758955"/>
              <a:gd name="connsiteY141" fmla="*/ 248194 h 1363612"/>
              <a:gd name="connsiteX142" fmla="*/ 3355548 w 5758955"/>
              <a:gd name="connsiteY142" fmla="*/ 224123 h 1363612"/>
              <a:gd name="connsiteX143" fmla="*/ 3301033 w 5758955"/>
              <a:gd name="connsiteY143" fmla="*/ 195943 h 1363612"/>
              <a:gd name="connsiteX144" fmla="*/ 3250698 w 5758955"/>
              <a:gd name="connsiteY144" fmla="*/ 175669 h 1363612"/>
              <a:gd name="connsiteX145" fmla="*/ 3196530 w 5758955"/>
              <a:gd name="connsiteY145" fmla="*/ 156754 h 1363612"/>
              <a:gd name="connsiteX146" fmla="*/ 3108771 w 5758955"/>
              <a:gd name="connsiteY146" fmla="*/ 133384 h 1363612"/>
              <a:gd name="connsiteX147" fmla="*/ 3003528 w 5758955"/>
              <a:gd name="connsiteY147" fmla="*/ 118866 h 1363612"/>
              <a:gd name="connsiteX148" fmla="*/ 2942253 w 5758955"/>
              <a:gd name="connsiteY148" fmla="*/ 111642 h 1363612"/>
              <a:gd name="connsiteX149" fmla="*/ 2953839 w 5758955"/>
              <a:gd name="connsiteY149"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3705787 w 5758955"/>
              <a:gd name="connsiteY72" fmla="*/ 566205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457380 w 5758955"/>
              <a:gd name="connsiteY111" fmla="*/ 1058369 h 1363612"/>
              <a:gd name="connsiteX112" fmla="*/ 2487863 w 5758955"/>
              <a:gd name="connsiteY112" fmla="*/ 1104101 h 1363612"/>
              <a:gd name="connsiteX113" fmla="*/ 2543388 w 5758955"/>
              <a:gd name="connsiteY113" fmla="*/ 1162594 h 1363612"/>
              <a:gd name="connsiteX114" fmla="*/ 2647890 w 5758955"/>
              <a:gd name="connsiteY114" fmla="*/ 1240972 h 1363612"/>
              <a:gd name="connsiteX115" fmla="*/ 2745529 w 5758955"/>
              <a:gd name="connsiteY115" fmla="*/ 1285577 h 1363612"/>
              <a:gd name="connsiteX116" fmla="*/ 2841018 w 5758955"/>
              <a:gd name="connsiteY116" fmla="*/ 1310607 h 1363612"/>
              <a:gd name="connsiteX117" fmla="*/ 2949909 w 5758955"/>
              <a:gd name="connsiteY117" fmla="*/ 1320046 h 1363612"/>
              <a:gd name="connsiteX118" fmla="*/ 3036582 w 5758955"/>
              <a:gd name="connsiteY118" fmla="*/ 1331308 h 1363612"/>
              <a:gd name="connsiteX119" fmla="*/ 3183468 w 5758955"/>
              <a:gd name="connsiteY119" fmla="*/ 1319349 h 1363612"/>
              <a:gd name="connsiteX120" fmla="*/ 3264821 w 5758955"/>
              <a:gd name="connsiteY120" fmla="*/ 1287574 h 1363612"/>
              <a:gd name="connsiteX121" fmla="*/ 3323280 w 5758955"/>
              <a:gd name="connsiteY121" fmla="*/ 1257992 h 1363612"/>
              <a:gd name="connsiteX122" fmla="*/ 3384581 w 5758955"/>
              <a:gd name="connsiteY122" fmla="*/ 1225871 h 1363612"/>
              <a:gd name="connsiteX123" fmla="*/ 3431662 w 5758955"/>
              <a:gd name="connsiteY123" fmla="*/ 1201783 h 1363612"/>
              <a:gd name="connsiteX124" fmla="*/ 3457788 w 5758955"/>
              <a:gd name="connsiteY124" fmla="*/ 1162594 h 1363612"/>
              <a:gd name="connsiteX125" fmla="*/ 3482567 w 5758955"/>
              <a:gd name="connsiteY125" fmla="*/ 1153280 h 1363612"/>
              <a:gd name="connsiteX126" fmla="*/ 3522486 w 5758955"/>
              <a:gd name="connsiteY126" fmla="*/ 1106097 h 1363612"/>
              <a:gd name="connsiteX127" fmla="*/ 3536165 w 5758955"/>
              <a:gd name="connsiteY127" fmla="*/ 1084217 h 1363612"/>
              <a:gd name="connsiteX128" fmla="*/ 3573806 w 5758955"/>
              <a:gd name="connsiteY128" fmla="*/ 1033785 h 1363612"/>
              <a:gd name="connsiteX129" fmla="*/ 3602327 w 5758955"/>
              <a:gd name="connsiteY129" fmla="*/ 1018988 h 1363612"/>
              <a:gd name="connsiteX130" fmla="*/ 3591107 w 5758955"/>
              <a:gd name="connsiteY130" fmla="*/ 1014089 h 1363612"/>
              <a:gd name="connsiteX131" fmla="*/ 3616843 w 5758955"/>
              <a:gd name="connsiteY131" fmla="*/ 939139 h 1363612"/>
              <a:gd name="connsiteX132" fmla="*/ 3614542 w 5758955"/>
              <a:gd name="connsiteY132" fmla="*/ 914400 h 1363612"/>
              <a:gd name="connsiteX133" fmla="*/ 3529747 w 5758955"/>
              <a:gd name="connsiteY133" fmla="*/ 833882 h 1363612"/>
              <a:gd name="connsiteX134" fmla="*/ 3333106 w 5758955"/>
              <a:gd name="connsiteY134" fmla="*/ 800626 h 1363612"/>
              <a:gd name="connsiteX135" fmla="*/ 3518188 w 5758955"/>
              <a:gd name="connsiteY135" fmla="*/ 641663 h 1363612"/>
              <a:gd name="connsiteX136" fmla="*/ 2865953 w 5758955"/>
              <a:gd name="connsiteY136" fmla="*/ 560330 h 1363612"/>
              <a:gd name="connsiteX137" fmla="*/ 3567666 w 5758955"/>
              <a:gd name="connsiteY137" fmla="*/ 456715 h 1363612"/>
              <a:gd name="connsiteX138" fmla="*/ 3596914 w 5758955"/>
              <a:gd name="connsiteY138" fmla="*/ 486356 h 1363612"/>
              <a:gd name="connsiteX139" fmla="*/ 3479332 w 5758955"/>
              <a:gd name="connsiteY139" fmla="*/ 316494 h 1363612"/>
              <a:gd name="connsiteX140" fmla="*/ 3431662 w 5758955"/>
              <a:gd name="connsiteY140" fmla="*/ 261257 h 1363612"/>
              <a:gd name="connsiteX141" fmla="*/ 3392473 w 5758955"/>
              <a:gd name="connsiteY141" fmla="*/ 248194 h 1363612"/>
              <a:gd name="connsiteX142" fmla="*/ 3355548 w 5758955"/>
              <a:gd name="connsiteY142" fmla="*/ 224123 h 1363612"/>
              <a:gd name="connsiteX143" fmla="*/ 3301033 w 5758955"/>
              <a:gd name="connsiteY143" fmla="*/ 195943 h 1363612"/>
              <a:gd name="connsiteX144" fmla="*/ 3250698 w 5758955"/>
              <a:gd name="connsiteY144" fmla="*/ 175669 h 1363612"/>
              <a:gd name="connsiteX145" fmla="*/ 3196530 w 5758955"/>
              <a:gd name="connsiteY145" fmla="*/ 156754 h 1363612"/>
              <a:gd name="connsiteX146" fmla="*/ 3108771 w 5758955"/>
              <a:gd name="connsiteY146" fmla="*/ 133384 h 1363612"/>
              <a:gd name="connsiteX147" fmla="*/ 3003528 w 5758955"/>
              <a:gd name="connsiteY147" fmla="*/ 118866 h 1363612"/>
              <a:gd name="connsiteX148" fmla="*/ 2942253 w 5758955"/>
              <a:gd name="connsiteY148" fmla="*/ 111642 h 1363612"/>
              <a:gd name="connsiteX149" fmla="*/ 2953839 w 5758955"/>
              <a:gd name="connsiteY149"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3705787 w 5758955"/>
              <a:gd name="connsiteY72" fmla="*/ 566205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457380 w 5758955"/>
              <a:gd name="connsiteY111" fmla="*/ 1058369 h 1363612"/>
              <a:gd name="connsiteX112" fmla="*/ 2509972 w 5758955"/>
              <a:gd name="connsiteY112" fmla="*/ 1084319 h 1363612"/>
              <a:gd name="connsiteX113" fmla="*/ 2487863 w 5758955"/>
              <a:gd name="connsiteY113" fmla="*/ 1104101 h 1363612"/>
              <a:gd name="connsiteX114" fmla="*/ 2543388 w 5758955"/>
              <a:gd name="connsiteY114" fmla="*/ 1162594 h 1363612"/>
              <a:gd name="connsiteX115" fmla="*/ 2647890 w 5758955"/>
              <a:gd name="connsiteY115" fmla="*/ 1240972 h 1363612"/>
              <a:gd name="connsiteX116" fmla="*/ 2745529 w 5758955"/>
              <a:gd name="connsiteY116" fmla="*/ 1285577 h 1363612"/>
              <a:gd name="connsiteX117" fmla="*/ 2841018 w 5758955"/>
              <a:gd name="connsiteY117" fmla="*/ 1310607 h 1363612"/>
              <a:gd name="connsiteX118" fmla="*/ 2949909 w 5758955"/>
              <a:gd name="connsiteY118" fmla="*/ 1320046 h 1363612"/>
              <a:gd name="connsiteX119" fmla="*/ 3036582 w 5758955"/>
              <a:gd name="connsiteY119" fmla="*/ 1331308 h 1363612"/>
              <a:gd name="connsiteX120" fmla="*/ 3183468 w 5758955"/>
              <a:gd name="connsiteY120" fmla="*/ 1319349 h 1363612"/>
              <a:gd name="connsiteX121" fmla="*/ 3264821 w 5758955"/>
              <a:gd name="connsiteY121" fmla="*/ 1287574 h 1363612"/>
              <a:gd name="connsiteX122" fmla="*/ 3323280 w 5758955"/>
              <a:gd name="connsiteY122" fmla="*/ 1257992 h 1363612"/>
              <a:gd name="connsiteX123" fmla="*/ 3384581 w 5758955"/>
              <a:gd name="connsiteY123" fmla="*/ 1225871 h 1363612"/>
              <a:gd name="connsiteX124" fmla="*/ 3431662 w 5758955"/>
              <a:gd name="connsiteY124" fmla="*/ 1201783 h 1363612"/>
              <a:gd name="connsiteX125" fmla="*/ 3457788 w 5758955"/>
              <a:gd name="connsiteY125" fmla="*/ 1162594 h 1363612"/>
              <a:gd name="connsiteX126" fmla="*/ 3482567 w 5758955"/>
              <a:gd name="connsiteY126" fmla="*/ 1153280 h 1363612"/>
              <a:gd name="connsiteX127" fmla="*/ 3522486 w 5758955"/>
              <a:gd name="connsiteY127" fmla="*/ 1106097 h 1363612"/>
              <a:gd name="connsiteX128" fmla="*/ 3536165 w 5758955"/>
              <a:gd name="connsiteY128" fmla="*/ 1084217 h 1363612"/>
              <a:gd name="connsiteX129" fmla="*/ 3573806 w 5758955"/>
              <a:gd name="connsiteY129" fmla="*/ 1033785 h 1363612"/>
              <a:gd name="connsiteX130" fmla="*/ 3602327 w 5758955"/>
              <a:gd name="connsiteY130" fmla="*/ 1018988 h 1363612"/>
              <a:gd name="connsiteX131" fmla="*/ 3591107 w 5758955"/>
              <a:gd name="connsiteY131" fmla="*/ 1014089 h 1363612"/>
              <a:gd name="connsiteX132" fmla="*/ 3616843 w 5758955"/>
              <a:gd name="connsiteY132" fmla="*/ 939139 h 1363612"/>
              <a:gd name="connsiteX133" fmla="*/ 3614542 w 5758955"/>
              <a:gd name="connsiteY133" fmla="*/ 914400 h 1363612"/>
              <a:gd name="connsiteX134" fmla="*/ 3529747 w 5758955"/>
              <a:gd name="connsiteY134" fmla="*/ 833882 h 1363612"/>
              <a:gd name="connsiteX135" fmla="*/ 3333106 w 5758955"/>
              <a:gd name="connsiteY135" fmla="*/ 800626 h 1363612"/>
              <a:gd name="connsiteX136" fmla="*/ 3518188 w 5758955"/>
              <a:gd name="connsiteY136" fmla="*/ 641663 h 1363612"/>
              <a:gd name="connsiteX137" fmla="*/ 2865953 w 5758955"/>
              <a:gd name="connsiteY137" fmla="*/ 560330 h 1363612"/>
              <a:gd name="connsiteX138" fmla="*/ 3567666 w 5758955"/>
              <a:gd name="connsiteY138" fmla="*/ 456715 h 1363612"/>
              <a:gd name="connsiteX139" fmla="*/ 3596914 w 5758955"/>
              <a:gd name="connsiteY139" fmla="*/ 486356 h 1363612"/>
              <a:gd name="connsiteX140" fmla="*/ 3479332 w 5758955"/>
              <a:gd name="connsiteY140" fmla="*/ 316494 h 1363612"/>
              <a:gd name="connsiteX141" fmla="*/ 3431662 w 5758955"/>
              <a:gd name="connsiteY141" fmla="*/ 261257 h 1363612"/>
              <a:gd name="connsiteX142" fmla="*/ 3392473 w 5758955"/>
              <a:gd name="connsiteY142" fmla="*/ 248194 h 1363612"/>
              <a:gd name="connsiteX143" fmla="*/ 3355548 w 5758955"/>
              <a:gd name="connsiteY143" fmla="*/ 224123 h 1363612"/>
              <a:gd name="connsiteX144" fmla="*/ 3301033 w 5758955"/>
              <a:gd name="connsiteY144" fmla="*/ 195943 h 1363612"/>
              <a:gd name="connsiteX145" fmla="*/ 3250698 w 5758955"/>
              <a:gd name="connsiteY145" fmla="*/ 175669 h 1363612"/>
              <a:gd name="connsiteX146" fmla="*/ 3196530 w 5758955"/>
              <a:gd name="connsiteY146" fmla="*/ 156754 h 1363612"/>
              <a:gd name="connsiteX147" fmla="*/ 3108771 w 5758955"/>
              <a:gd name="connsiteY147" fmla="*/ 133384 h 1363612"/>
              <a:gd name="connsiteX148" fmla="*/ 3003528 w 5758955"/>
              <a:gd name="connsiteY148" fmla="*/ 118866 h 1363612"/>
              <a:gd name="connsiteX149" fmla="*/ 2942253 w 5758955"/>
              <a:gd name="connsiteY149" fmla="*/ 111642 h 1363612"/>
              <a:gd name="connsiteX150" fmla="*/ 2953839 w 5758955"/>
              <a:gd name="connsiteY150"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3705787 w 5758955"/>
              <a:gd name="connsiteY72" fmla="*/ 566205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457380 w 5758955"/>
              <a:gd name="connsiteY111" fmla="*/ 1058369 h 1363612"/>
              <a:gd name="connsiteX112" fmla="*/ 2513601 w 5758955"/>
              <a:gd name="connsiteY112" fmla="*/ 1066171 h 1363612"/>
              <a:gd name="connsiteX113" fmla="*/ 2509972 w 5758955"/>
              <a:gd name="connsiteY113" fmla="*/ 1084319 h 1363612"/>
              <a:gd name="connsiteX114" fmla="*/ 2487863 w 5758955"/>
              <a:gd name="connsiteY114" fmla="*/ 1104101 h 1363612"/>
              <a:gd name="connsiteX115" fmla="*/ 2543388 w 5758955"/>
              <a:gd name="connsiteY115" fmla="*/ 1162594 h 1363612"/>
              <a:gd name="connsiteX116" fmla="*/ 2647890 w 5758955"/>
              <a:gd name="connsiteY116" fmla="*/ 1240972 h 1363612"/>
              <a:gd name="connsiteX117" fmla="*/ 2745529 w 5758955"/>
              <a:gd name="connsiteY117" fmla="*/ 1285577 h 1363612"/>
              <a:gd name="connsiteX118" fmla="*/ 2841018 w 5758955"/>
              <a:gd name="connsiteY118" fmla="*/ 1310607 h 1363612"/>
              <a:gd name="connsiteX119" fmla="*/ 2949909 w 5758955"/>
              <a:gd name="connsiteY119" fmla="*/ 1320046 h 1363612"/>
              <a:gd name="connsiteX120" fmla="*/ 3036582 w 5758955"/>
              <a:gd name="connsiteY120" fmla="*/ 1331308 h 1363612"/>
              <a:gd name="connsiteX121" fmla="*/ 3183468 w 5758955"/>
              <a:gd name="connsiteY121" fmla="*/ 1319349 h 1363612"/>
              <a:gd name="connsiteX122" fmla="*/ 3264821 w 5758955"/>
              <a:gd name="connsiteY122" fmla="*/ 1287574 h 1363612"/>
              <a:gd name="connsiteX123" fmla="*/ 3323280 w 5758955"/>
              <a:gd name="connsiteY123" fmla="*/ 1257992 h 1363612"/>
              <a:gd name="connsiteX124" fmla="*/ 3384581 w 5758955"/>
              <a:gd name="connsiteY124" fmla="*/ 1225871 h 1363612"/>
              <a:gd name="connsiteX125" fmla="*/ 3431662 w 5758955"/>
              <a:gd name="connsiteY125" fmla="*/ 1201783 h 1363612"/>
              <a:gd name="connsiteX126" fmla="*/ 3457788 w 5758955"/>
              <a:gd name="connsiteY126" fmla="*/ 1162594 h 1363612"/>
              <a:gd name="connsiteX127" fmla="*/ 3482567 w 5758955"/>
              <a:gd name="connsiteY127" fmla="*/ 1153280 h 1363612"/>
              <a:gd name="connsiteX128" fmla="*/ 3522486 w 5758955"/>
              <a:gd name="connsiteY128" fmla="*/ 1106097 h 1363612"/>
              <a:gd name="connsiteX129" fmla="*/ 3536165 w 5758955"/>
              <a:gd name="connsiteY129" fmla="*/ 1084217 h 1363612"/>
              <a:gd name="connsiteX130" fmla="*/ 3573806 w 5758955"/>
              <a:gd name="connsiteY130" fmla="*/ 1033785 h 1363612"/>
              <a:gd name="connsiteX131" fmla="*/ 3602327 w 5758955"/>
              <a:gd name="connsiteY131" fmla="*/ 1018988 h 1363612"/>
              <a:gd name="connsiteX132" fmla="*/ 3591107 w 5758955"/>
              <a:gd name="connsiteY132" fmla="*/ 1014089 h 1363612"/>
              <a:gd name="connsiteX133" fmla="*/ 3616843 w 5758955"/>
              <a:gd name="connsiteY133" fmla="*/ 939139 h 1363612"/>
              <a:gd name="connsiteX134" fmla="*/ 3614542 w 5758955"/>
              <a:gd name="connsiteY134" fmla="*/ 914400 h 1363612"/>
              <a:gd name="connsiteX135" fmla="*/ 3529747 w 5758955"/>
              <a:gd name="connsiteY135" fmla="*/ 833882 h 1363612"/>
              <a:gd name="connsiteX136" fmla="*/ 3333106 w 5758955"/>
              <a:gd name="connsiteY136" fmla="*/ 800626 h 1363612"/>
              <a:gd name="connsiteX137" fmla="*/ 3518188 w 5758955"/>
              <a:gd name="connsiteY137" fmla="*/ 641663 h 1363612"/>
              <a:gd name="connsiteX138" fmla="*/ 2865953 w 5758955"/>
              <a:gd name="connsiteY138" fmla="*/ 560330 h 1363612"/>
              <a:gd name="connsiteX139" fmla="*/ 3567666 w 5758955"/>
              <a:gd name="connsiteY139" fmla="*/ 456715 h 1363612"/>
              <a:gd name="connsiteX140" fmla="*/ 3596914 w 5758955"/>
              <a:gd name="connsiteY140" fmla="*/ 486356 h 1363612"/>
              <a:gd name="connsiteX141" fmla="*/ 3479332 w 5758955"/>
              <a:gd name="connsiteY141" fmla="*/ 316494 h 1363612"/>
              <a:gd name="connsiteX142" fmla="*/ 3431662 w 5758955"/>
              <a:gd name="connsiteY142" fmla="*/ 261257 h 1363612"/>
              <a:gd name="connsiteX143" fmla="*/ 3392473 w 5758955"/>
              <a:gd name="connsiteY143" fmla="*/ 248194 h 1363612"/>
              <a:gd name="connsiteX144" fmla="*/ 3355548 w 5758955"/>
              <a:gd name="connsiteY144" fmla="*/ 224123 h 1363612"/>
              <a:gd name="connsiteX145" fmla="*/ 3301033 w 5758955"/>
              <a:gd name="connsiteY145" fmla="*/ 195943 h 1363612"/>
              <a:gd name="connsiteX146" fmla="*/ 3250698 w 5758955"/>
              <a:gd name="connsiteY146" fmla="*/ 175669 h 1363612"/>
              <a:gd name="connsiteX147" fmla="*/ 3196530 w 5758955"/>
              <a:gd name="connsiteY147" fmla="*/ 156754 h 1363612"/>
              <a:gd name="connsiteX148" fmla="*/ 3108771 w 5758955"/>
              <a:gd name="connsiteY148" fmla="*/ 133384 h 1363612"/>
              <a:gd name="connsiteX149" fmla="*/ 3003528 w 5758955"/>
              <a:gd name="connsiteY149" fmla="*/ 118866 h 1363612"/>
              <a:gd name="connsiteX150" fmla="*/ 2942253 w 5758955"/>
              <a:gd name="connsiteY150" fmla="*/ 111642 h 1363612"/>
              <a:gd name="connsiteX151" fmla="*/ 2953839 w 5758955"/>
              <a:gd name="connsiteY151"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3705787 w 5758955"/>
              <a:gd name="connsiteY72" fmla="*/ 566205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537573 w 5758955"/>
              <a:gd name="connsiteY111" fmla="*/ 1062276 h 1363612"/>
              <a:gd name="connsiteX112" fmla="*/ 2513601 w 5758955"/>
              <a:gd name="connsiteY112" fmla="*/ 1066171 h 1363612"/>
              <a:gd name="connsiteX113" fmla="*/ 2509972 w 5758955"/>
              <a:gd name="connsiteY113" fmla="*/ 1084319 h 1363612"/>
              <a:gd name="connsiteX114" fmla="*/ 2487863 w 5758955"/>
              <a:gd name="connsiteY114" fmla="*/ 1104101 h 1363612"/>
              <a:gd name="connsiteX115" fmla="*/ 2543388 w 5758955"/>
              <a:gd name="connsiteY115" fmla="*/ 1162594 h 1363612"/>
              <a:gd name="connsiteX116" fmla="*/ 2647890 w 5758955"/>
              <a:gd name="connsiteY116" fmla="*/ 1240972 h 1363612"/>
              <a:gd name="connsiteX117" fmla="*/ 2745529 w 5758955"/>
              <a:gd name="connsiteY117" fmla="*/ 1285577 h 1363612"/>
              <a:gd name="connsiteX118" fmla="*/ 2841018 w 5758955"/>
              <a:gd name="connsiteY118" fmla="*/ 1310607 h 1363612"/>
              <a:gd name="connsiteX119" fmla="*/ 2949909 w 5758955"/>
              <a:gd name="connsiteY119" fmla="*/ 1320046 h 1363612"/>
              <a:gd name="connsiteX120" fmla="*/ 3036582 w 5758955"/>
              <a:gd name="connsiteY120" fmla="*/ 1331308 h 1363612"/>
              <a:gd name="connsiteX121" fmla="*/ 3183468 w 5758955"/>
              <a:gd name="connsiteY121" fmla="*/ 1319349 h 1363612"/>
              <a:gd name="connsiteX122" fmla="*/ 3264821 w 5758955"/>
              <a:gd name="connsiteY122" fmla="*/ 1287574 h 1363612"/>
              <a:gd name="connsiteX123" fmla="*/ 3323280 w 5758955"/>
              <a:gd name="connsiteY123" fmla="*/ 1257992 h 1363612"/>
              <a:gd name="connsiteX124" fmla="*/ 3384581 w 5758955"/>
              <a:gd name="connsiteY124" fmla="*/ 1225871 h 1363612"/>
              <a:gd name="connsiteX125" fmla="*/ 3431662 w 5758955"/>
              <a:gd name="connsiteY125" fmla="*/ 1201783 h 1363612"/>
              <a:gd name="connsiteX126" fmla="*/ 3457788 w 5758955"/>
              <a:gd name="connsiteY126" fmla="*/ 1162594 h 1363612"/>
              <a:gd name="connsiteX127" fmla="*/ 3482567 w 5758955"/>
              <a:gd name="connsiteY127" fmla="*/ 1153280 h 1363612"/>
              <a:gd name="connsiteX128" fmla="*/ 3522486 w 5758955"/>
              <a:gd name="connsiteY128" fmla="*/ 1106097 h 1363612"/>
              <a:gd name="connsiteX129" fmla="*/ 3536165 w 5758955"/>
              <a:gd name="connsiteY129" fmla="*/ 1084217 h 1363612"/>
              <a:gd name="connsiteX130" fmla="*/ 3573806 w 5758955"/>
              <a:gd name="connsiteY130" fmla="*/ 1033785 h 1363612"/>
              <a:gd name="connsiteX131" fmla="*/ 3602327 w 5758955"/>
              <a:gd name="connsiteY131" fmla="*/ 1018988 h 1363612"/>
              <a:gd name="connsiteX132" fmla="*/ 3591107 w 5758955"/>
              <a:gd name="connsiteY132" fmla="*/ 1014089 h 1363612"/>
              <a:gd name="connsiteX133" fmla="*/ 3616843 w 5758955"/>
              <a:gd name="connsiteY133" fmla="*/ 939139 h 1363612"/>
              <a:gd name="connsiteX134" fmla="*/ 3614542 w 5758955"/>
              <a:gd name="connsiteY134" fmla="*/ 914400 h 1363612"/>
              <a:gd name="connsiteX135" fmla="*/ 3529747 w 5758955"/>
              <a:gd name="connsiteY135" fmla="*/ 833882 h 1363612"/>
              <a:gd name="connsiteX136" fmla="*/ 3333106 w 5758955"/>
              <a:gd name="connsiteY136" fmla="*/ 800626 h 1363612"/>
              <a:gd name="connsiteX137" fmla="*/ 3518188 w 5758955"/>
              <a:gd name="connsiteY137" fmla="*/ 641663 h 1363612"/>
              <a:gd name="connsiteX138" fmla="*/ 2865953 w 5758955"/>
              <a:gd name="connsiteY138" fmla="*/ 560330 h 1363612"/>
              <a:gd name="connsiteX139" fmla="*/ 3567666 w 5758955"/>
              <a:gd name="connsiteY139" fmla="*/ 456715 h 1363612"/>
              <a:gd name="connsiteX140" fmla="*/ 3596914 w 5758955"/>
              <a:gd name="connsiteY140" fmla="*/ 486356 h 1363612"/>
              <a:gd name="connsiteX141" fmla="*/ 3479332 w 5758955"/>
              <a:gd name="connsiteY141" fmla="*/ 316494 h 1363612"/>
              <a:gd name="connsiteX142" fmla="*/ 3431662 w 5758955"/>
              <a:gd name="connsiteY142" fmla="*/ 261257 h 1363612"/>
              <a:gd name="connsiteX143" fmla="*/ 3392473 w 5758955"/>
              <a:gd name="connsiteY143" fmla="*/ 248194 h 1363612"/>
              <a:gd name="connsiteX144" fmla="*/ 3355548 w 5758955"/>
              <a:gd name="connsiteY144" fmla="*/ 224123 h 1363612"/>
              <a:gd name="connsiteX145" fmla="*/ 3301033 w 5758955"/>
              <a:gd name="connsiteY145" fmla="*/ 195943 h 1363612"/>
              <a:gd name="connsiteX146" fmla="*/ 3250698 w 5758955"/>
              <a:gd name="connsiteY146" fmla="*/ 175669 h 1363612"/>
              <a:gd name="connsiteX147" fmla="*/ 3196530 w 5758955"/>
              <a:gd name="connsiteY147" fmla="*/ 156754 h 1363612"/>
              <a:gd name="connsiteX148" fmla="*/ 3108771 w 5758955"/>
              <a:gd name="connsiteY148" fmla="*/ 133384 h 1363612"/>
              <a:gd name="connsiteX149" fmla="*/ 3003528 w 5758955"/>
              <a:gd name="connsiteY149" fmla="*/ 118866 h 1363612"/>
              <a:gd name="connsiteX150" fmla="*/ 2942253 w 5758955"/>
              <a:gd name="connsiteY150" fmla="*/ 111642 h 1363612"/>
              <a:gd name="connsiteX151" fmla="*/ 2953839 w 5758955"/>
              <a:gd name="connsiteY151"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3705787 w 5758955"/>
              <a:gd name="connsiteY72" fmla="*/ 566205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537573 w 5758955"/>
              <a:gd name="connsiteY111" fmla="*/ 1062276 h 1363612"/>
              <a:gd name="connsiteX112" fmla="*/ 2513601 w 5758955"/>
              <a:gd name="connsiteY112" fmla="*/ 1066171 h 1363612"/>
              <a:gd name="connsiteX113" fmla="*/ 2509972 w 5758955"/>
              <a:gd name="connsiteY113" fmla="*/ 1084319 h 1363612"/>
              <a:gd name="connsiteX114" fmla="*/ 2487863 w 5758955"/>
              <a:gd name="connsiteY114" fmla="*/ 1104101 h 1363612"/>
              <a:gd name="connsiteX115" fmla="*/ 2543388 w 5758955"/>
              <a:gd name="connsiteY115" fmla="*/ 1162594 h 1363612"/>
              <a:gd name="connsiteX116" fmla="*/ 2647890 w 5758955"/>
              <a:gd name="connsiteY116" fmla="*/ 1240972 h 1363612"/>
              <a:gd name="connsiteX117" fmla="*/ 2745529 w 5758955"/>
              <a:gd name="connsiteY117" fmla="*/ 1285577 h 1363612"/>
              <a:gd name="connsiteX118" fmla="*/ 2841018 w 5758955"/>
              <a:gd name="connsiteY118" fmla="*/ 1310607 h 1363612"/>
              <a:gd name="connsiteX119" fmla="*/ 2949909 w 5758955"/>
              <a:gd name="connsiteY119" fmla="*/ 1320046 h 1363612"/>
              <a:gd name="connsiteX120" fmla="*/ 3036582 w 5758955"/>
              <a:gd name="connsiteY120" fmla="*/ 1331308 h 1363612"/>
              <a:gd name="connsiteX121" fmla="*/ 3183468 w 5758955"/>
              <a:gd name="connsiteY121" fmla="*/ 1319349 h 1363612"/>
              <a:gd name="connsiteX122" fmla="*/ 3264821 w 5758955"/>
              <a:gd name="connsiteY122" fmla="*/ 1287574 h 1363612"/>
              <a:gd name="connsiteX123" fmla="*/ 3323280 w 5758955"/>
              <a:gd name="connsiteY123" fmla="*/ 1257992 h 1363612"/>
              <a:gd name="connsiteX124" fmla="*/ 3384581 w 5758955"/>
              <a:gd name="connsiteY124" fmla="*/ 1225871 h 1363612"/>
              <a:gd name="connsiteX125" fmla="*/ 3431662 w 5758955"/>
              <a:gd name="connsiteY125" fmla="*/ 1201783 h 1363612"/>
              <a:gd name="connsiteX126" fmla="*/ 3462031 w 5758955"/>
              <a:gd name="connsiteY126" fmla="*/ 1185389 h 1363612"/>
              <a:gd name="connsiteX127" fmla="*/ 3482567 w 5758955"/>
              <a:gd name="connsiteY127" fmla="*/ 1153280 h 1363612"/>
              <a:gd name="connsiteX128" fmla="*/ 3522486 w 5758955"/>
              <a:gd name="connsiteY128" fmla="*/ 1106097 h 1363612"/>
              <a:gd name="connsiteX129" fmla="*/ 3536165 w 5758955"/>
              <a:gd name="connsiteY129" fmla="*/ 1084217 h 1363612"/>
              <a:gd name="connsiteX130" fmla="*/ 3573806 w 5758955"/>
              <a:gd name="connsiteY130" fmla="*/ 1033785 h 1363612"/>
              <a:gd name="connsiteX131" fmla="*/ 3602327 w 5758955"/>
              <a:gd name="connsiteY131" fmla="*/ 1018988 h 1363612"/>
              <a:gd name="connsiteX132" fmla="*/ 3591107 w 5758955"/>
              <a:gd name="connsiteY132" fmla="*/ 1014089 h 1363612"/>
              <a:gd name="connsiteX133" fmla="*/ 3616843 w 5758955"/>
              <a:gd name="connsiteY133" fmla="*/ 939139 h 1363612"/>
              <a:gd name="connsiteX134" fmla="*/ 3614542 w 5758955"/>
              <a:gd name="connsiteY134" fmla="*/ 914400 h 1363612"/>
              <a:gd name="connsiteX135" fmla="*/ 3529747 w 5758955"/>
              <a:gd name="connsiteY135" fmla="*/ 833882 h 1363612"/>
              <a:gd name="connsiteX136" fmla="*/ 3333106 w 5758955"/>
              <a:gd name="connsiteY136" fmla="*/ 800626 h 1363612"/>
              <a:gd name="connsiteX137" fmla="*/ 3518188 w 5758955"/>
              <a:gd name="connsiteY137" fmla="*/ 641663 h 1363612"/>
              <a:gd name="connsiteX138" fmla="*/ 2865953 w 5758955"/>
              <a:gd name="connsiteY138" fmla="*/ 560330 h 1363612"/>
              <a:gd name="connsiteX139" fmla="*/ 3567666 w 5758955"/>
              <a:gd name="connsiteY139" fmla="*/ 456715 h 1363612"/>
              <a:gd name="connsiteX140" fmla="*/ 3596914 w 5758955"/>
              <a:gd name="connsiteY140" fmla="*/ 486356 h 1363612"/>
              <a:gd name="connsiteX141" fmla="*/ 3479332 w 5758955"/>
              <a:gd name="connsiteY141" fmla="*/ 316494 h 1363612"/>
              <a:gd name="connsiteX142" fmla="*/ 3431662 w 5758955"/>
              <a:gd name="connsiteY142" fmla="*/ 261257 h 1363612"/>
              <a:gd name="connsiteX143" fmla="*/ 3392473 w 5758955"/>
              <a:gd name="connsiteY143" fmla="*/ 248194 h 1363612"/>
              <a:gd name="connsiteX144" fmla="*/ 3355548 w 5758955"/>
              <a:gd name="connsiteY144" fmla="*/ 224123 h 1363612"/>
              <a:gd name="connsiteX145" fmla="*/ 3301033 w 5758955"/>
              <a:gd name="connsiteY145" fmla="*/ 195943 h 1363612"/>
              <a:gd name="connsiteX146" fmla="*/ 3250698 w 5758955"/>
              <a:gd name="connsiteY146" fmla="*/ 175669 h 1363612"/>
              <a:gd name="connsiteX147" fmla="*/ 3196530 w 5758955"/>
              <a:gd name="connsiteY147" fmla="*/ 156754 h 1363612"/>
              <a:gd name="connsiteX148" fmla="*/ 3108771 w 5758955"/>
              <a:gd name="connsiteY148" fmla="*/ 133384 h 1363612"/>
              <a:gd name="connsiteX149" fmla="*/ 3003528 w 5758955"/>
              <a:gd name="connsiteY149" fmla="*/ 118866 h 1363612"/>
              <a:gd name="connsiteX150" fmla="*/ 2942253 w 5758955"/>
              <a:gd name="connsiteY150" fmla="*/ 111642 h 1363612"/>
              <a:gd name="connsiteX151" fmla="*/ 2953839 w 5758955"/>
              <a:gd name="connsiteY151"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3705787 w 5758955"/>
              <a:gd name="connsiteY72" fmla="*/ 566205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537573 w 5758955"/>
              <a:gd name="connsiteY111" fmla="*/ 1062276 h 1363612"/>
              <a:gd name="connsiteX112" fmla="*/ 2513601 w 5758955"/>
              <a:gd name="connsiteY112" fmla="*/ 1066171 h 1363612"/>
              <a:gd name="connsiteX113" fmla="*/ 2509972 w 5758955"/>
              <a:gd name="connsiteY113" fmla="*/ 1084319 h 1363612"/>
              <a:gd name="connsiteX114" fmla="*/ 2487863 w 5758955"/>
              <a:gd name="connsiteY114" fmla="*/ 1104101 h 1363612"/>
              <a:gd name="connsiteX115" fmla="*/ 2543388 w 5758955"/>
              <a:gd name="connsiteY115" fmla="*/ 1162594 h 1363612"/>
              <a:gd name="connsiteX116" fmla="*/ 2647890 w 5758955"/>
              <a:gd name="connsiteY116" fmla="*/ 1240972 h 1363612"/>
              <a:gd name="connsiteX117" fmla="*/ 2745529 w 5758955"/>
              <a:gd name="connsiteY117" fmla="*/ 1285577 h 1363612"/>
              <a:gd name="connsiteX118" fmla="*/ 2841018 w 5758955"/>
              <a:gd name="connsiteY118" fmla="*/ 1310607 h 1363612"/>
              <a:gd name="connsiteX119" fmla="*/ 2949909 w 5758955"/>
              <a:gd name="connsiteY119" fmla="*/ 1320046 h 1363612"/>
              <a:gd name="connsiteX120" fmla="*/ 3036582 w 5758955"/>
              <a:gd name="connsiteY120" fmla="*/ 1331308 h 1363612"/>
              <a:gd name="connsiteX121" fmla="*/ 3183468 w 5758955"/>
              <a:gd name="connsiteY121" fmla="*/ 1319349 h 1363612"/>
              <a:gd name="connsiteX122" fmla="*/ 3264821 w 5758955"/>
              <a:gd name="connsiteY122" fmla="*/ 1287574 h 1363612"/>
              <a:gd name="connsiteX123" fmla="*/ 3323280 w 5758955"/>
              <a:gd name="connsiteY123" fmla="*/ 1257992 h 1363612"/>
              <a:gd name="connsiteX124" fmla="*/ 3384581 w 5758955"/>
              <a:gd name="connsiteY124" fmla="*/ 1225871 h 1363612"/>
              <a:gd name="connsiteX125" fmla="*/ 3431662 w 5758955"/>
              <a:gd name="connsiteY125" fmla="*/ 1201783 h 1363612"/>
              <a:gd name="connsiteX126" fmla="*/ 3462031 w 5758955"/>
              <a:gd name="connsiteY126" fmla="*/ 1185389 h 1363612"/>
              <a:gd name="connsiteX127" fmla="*/ 3482567 w 5758955"/>
              <a:gd name="connsiteY127" fmla="*/ 1153280 h 1363612"/>
              <a:gd name="connsiteX128" fmla="*/ 3511406 w 5758955"/>
              <a:gd name="connsiteY128" fmla="*/ 1132157 h 1363612"/>
              <a:gd name="connsiteX129" fmla="*/ 3522486 w 5758955"/>
              <a:gd name="connsiteY129" fmla="*/ 1106097 h 1363612"/>
              <a:gd name="connsiteX130" fmla="*/ 3536165 w 5758955"/>
              <a:gd name="connsiteY130" fmla="*/ 1084217 h 1363612"/>
              <a:gd name="connsiteX131" fmla="*/ 3573806 w 5758955"/>
              <a:gd name="connsiteY131" fmla="*/ 1033785 h 1363612"/>
              <a:gd name="connsiteX132" fmla="*/ 3602327 w 5758955"/>
              <a:gd name="connsiteY132" fmla="*/ 1018988 h 1363612"/>
              <a:gd name="connsiteX133" fmla="*/ 3591107 w 5758955"/>
              <a:gd name="connsiteY133" fmla="*/ 1014089 h 1363612"/>
              <a:gd name="connsiteX134" fmla="*/ 3616843 w 5758955"/>
              <a:gd name="connsiteY134" fmla="*/ 939139 h 1363612"/>
              <a:gd name="connsiteX135" fmla="*/ 3614542 w 5758955"/>
              <a:gd name="connsiteY135" fmla="*/ 914400 h 1363612"/>
              <a:gd name="connsiteX136" fmla="*/ 3529747 w 5758955"/>
              <a:gd name="connsiteY136" fmla="*/ 833882 h 1363612"/>
              <a:gd name="connsiteX137" fmla="*/ 3333106 w 5758955"/>
              <a:gd name="connsiteY137" fmla="*/ 800626 h 1363612"/>
              <a:gd name="connsiteX138" fmla="*/ 3518188 w 5758955"/>
              <a:gd name="connsiteY138" fmla="*/ 641663 h 1363612"/>
              <a:gd name="connsiteX139" fmla="*/ 2865953 w 5758955"/>
              <a:gd name="connsiteY139" fmla="*/ 560330 h 1363612"/>
              <a:gd name="connsiteX140" fmla="*/ 3567666 w 5758955"/>
              <a:gd name="connsiteY140" fmla="*/ 456715 h 1363612"/>
              <a:gd name="connsiteX141" fmla="*/ 3596914 w 5758955"/>
              <a:gd name="connsiteY141" fmla="*/ 486356 h 1363612"/>
              <a:gd name="connsiteX142" fmla="*/ 3479332 w 5758955"/>
              <a:gd name="connsiteY142" fmla="*/ 316494 h 1363612"/>
              <a:gd name="connsiteX143" fmla="*/ 3431662 w 5758955"/>
              <a:gd name="connsiteY143" fmla="*/ 261257 h 1363612"/>
              <a:gd name="connsiteX144" fmla="*/ 3392473 w 5758955"/>
              <a:gd name="connsiteY144" fmla="*/ 248194 h 1363612"/>
              <a:gd name="connsiteX145" fmla="*/ 3355548 w 5758955"/>
              <a:gd name="connsiteY145" fmla="*/ 224123 h 1363612"/>
              <a:gd name="connsiteX146" fmla="*/ 3301033 w 5758955"/>
              <a:gd name="connsiteY146" fmla="*/ 195943 h 1363612"/>
              <a:gd name="connsiteX147" fmla="*/ 3250698 w 5758955"/>
              <a:gd name="connsiteY147" fmla="*/ 175669 h 1363612"/>
              <a:gd name="connsiteX148" fmla="*/ 3196530 w 5758955"/>
              <a:gd name="connsiteY148" fmla="*/ 156754 h 1363612"/>
              <a:gd name="connsiteX149" fmla="*/ 3108771 w 5758955"/>
              <a:gd name="connsiteY149" fmla="*/ 133384 h 1363612"/>
              <a:gd name="connsiteX150" fmla="*/ 3003528 w 5758955"/>
              <a:gd name="connsiteY150" fmla="*/ 118866 h 1363612"/>
              <a:gd name="connsiteX151" fmla="*/ 2942253 w 5758955"/>
              <a:gd name="connsiteY151" fmla="*/ 111642 h 1363612"/>
              <a:gd name="connsiteX152" fmla="*/ 2953839 w 5758955"/>
              <a:gd name="connsiteY152"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3705787 w 5758955"/>
              <a:gd name="connsiteY72" fmla="*/ 566205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537573 w 5758955"/>
              <a:gd name="connsiteY111" fmla="*/ 1062276 h 1363612"/>
              <a:gd name="connsiteX112" fmla="*/ 2513601 w 5758955"/>
              <a:gd name="connsiteY112" fmla="*/ 1066171 h 1363612"/>
              <a:gd name="connsiteX113" fmla="*/ 2509972 w 5758955"/>
              <a:gd name="connsiteY113" fmla="*/ 1084319 h 1363612"/>
              <a:gd name="connsiteX114" fmla="*/ 2487863 w 5758955"/>
              <a:gd name="connsiteY114" fmla="*/ 1104101 h 1363612"/>
              <a:gd name="connsiteX115" fmla="*/ 2543388 w 5758955"/>
              <a:gd name="connsiteY115" fmla="*/ 1162594 h 1363612"/>
              <a:gd name="connsiteX116" fmla="*/ 2647890 w 5758955"/>
              <a:gd name="connsiteY116" fmla="*/ 1240972 h 1363612"/>
              <a:gd name="connsiteX117" fmla="*/ 2745529 w 5758955"/>
              <a:gd name="connsiteY117" fmla="*/ 1285577 h 1363612"/>
              <a:gd name="connsiteX118" fmla="*/ 2841018 w 5758955"/>
              <a:gd name="connsiteY118" fmla="*/ 1310607 h 1363612"/>
              <a:gd name="connsiteX119" fmla="*/ 2949909 w 5758955"/>
              <a:gd name="connsiteY119" fmla="*/ 1320046 h 1363612"/>
              <a:gd name="connsiteX120" fmla="*/ 3036582 w 5758955"/>
              <a:gd name="connsiteY120" fmla="*/ 1331308 h 1363612"/>
              <a:gd name="connsiteX121" fmla="*/ 3183468 w 5758955"/>
              <a:gd name="connsiteY121" fmla="*/ 1319349 h 1363612"/>
              <a:gd name="connsiteX122" fmla="*/ 3264821 w 5758955"/>
              <a:gd name="connsiteY122" fmla="*/ 1287574 h 1363612"/>
              <a:gd name="connsiteX123" fmla="*/ 3323280 w 5758955"/>
              <a:gd name="connsiteY123" fmla="*/ 1257992 h 1363612"/>
              <a:gd name="connsiteX124" fmla="*/ 3384581 w 5758955"/>
              <a:gd name="connsiteY124" fmla="*/ 1225871 h 1363612"/>
              <a:gd name="connsiteX125" fmla="*/ 3431662 w 5758955"/>
              <a:gd name="connsiteY125" fmla="*/ 1201783 h 1363612"/>
              <a:gd name="connsiteX126" fmla="*/ 3462031 w 5758955"/>
              <a:gd name="connsiteY126" fmla="*/ 1185389 h 1363612"/>
              <a:gd name="connsiteX127" fmla="*/ 3482567 w 5758955"/>
              <a:gd name="connsiteY127" fmla="*/ 1153280 h 1363612"/>
              <a:gd name="connsiteX128" fmla="*/ 3511406 w 5758955"/>
              <a:gd name="connsiteY128" fmla="*/ 1132157 h 1363612"/>
              <a:gd name="connsiteX129" fmla="*/ 3522486 w 5758955"/>
              <a:gd name="connsiteY129" fmla="*/ 1106097 h 1363612"/>
              <a:gd name="connsiteX130" fmla="*/ 3551664 w 5758955"/>
              <a:gd name="connsiteY130" fmla="*/ 1084501 h 1363612"/>
              <a:gd name="connsiteX131" fmla="*/ 3573806 w 5758955"/>
              <a:gd name="connsiteY131" fmla="*/ 1033785 h 1363612"/>
              <a:gd name="connsiteX132" fmla="*/ 3602327 w 5758955"/>
              <a:gd name="connsiteY132" fmla="*/ 1018988 h 1363612"/>
              <a:gd name="connsiteX133" fmla="*/ 3591107 w 5758955"/>
              <a:gd name="connsiteY133" fmla="*/ 1014089 h 1363612"/>
              <a:gd name="connsiteX134" fmla="*/ 3616843 w 5758955"/>
              <a:gd name="connsiteY134" fmla="*/ 939139 h 1363612"/>
              <a:gd name="connsiteX135" fmla="*/ 3614542 w 5758955"/>
              <a:gd name="connsiteY135" fmla="*/ 914400 h 1363612"/>
              <a:gd name="connsiteX136" fmla="*/ 3529747 w 5758955"/>
              <a:gd name="connsiteY136" fmla="*/ 833882 h 1363612"/>
              <a:gd name="connsiteX137" fmla="*/ 3333106 w 5758955"/>
              <a:gd name="connsiteY137" fmla="*/ 800626 h 1363612"/>
              <a:gd name="connsiteX138" fmla="*/ 3518188 w 5758955"/>
              <a:gd name="connsiteY138" fmla="*/ 641663 h 1363612"/>
              <a:gd name="connsiteX139" fmla="*/ 2865953 w 5758955"/>
              <a:gd name="connsiteY139" fmla="*/ 560330 h 1363612"/>
              <a:gd name="connsiteX140" fmla="*/ 3567666 w 5758955"/>
              <a:gd name="connsiteY140" fmla="*/ 456715 h 1363612"/>
              <a:gd name="connsiteX141" fmla="*/ 3596914 w 5758955"/>
              <a:gd name="connsiteY141" fmla="*/ 486356 h 1363612"/>
              <a:gd name="connsiteX142" fmla="*/ 3479332 w 5758955"/>
              <a:gd name="connsiteY142" fmla="*/ 316494 h 1363612"/>
              <a:gd name="connsiteX143" fmla="*/ 3431662 w 5758955"/>
              <a:gd name="connsiteY143" fmla="*/ 261257 h 1363612"/>
              <a:gd name="connsiteX144" fmla="*/ 3392473 w 5758955"/>
              <a:gd name="connsiteY144" fmla="*/ 248194 h 1363612"/>
              <a:gd name="connsiteX145" fmla="*/ 3355548 w 5758955"/>
              <a:gd name="connsiteY145" fmla="*/ 224123 h 1363612"/>
              <a:gd name="connsiteX146" fmla="*/ 3301033 w 5758955"/>
              <a:gd name="connsiteY146" fmla="*/ 195943 h 1363612"/>
              <a:gd name="connsiteX147" fmla="*/ 3250698 w 5758955"/>
              <a:gd name="connsiteY147" fmla="*/ 175669 h 1363612"/>
              <a:gd name="connsiteX148" fmla="*/ 3196530 w 5758955"/>
              <a:gd name="connsiteY148" fmla="*/ 156754 h 1363612"/>
              <a:gd name="connsiteX149" fmla="*/ 3108771 w 5758955"/>
              <a:gd name="connsiteY149" fmla="*/ 133384 h 1363612"/>
              <a:gd name="connsiteX150" fmla="*/ 3003528 w 5758955"/>
              <a:gd name="connsiteY150" fmla="*/ 118866 h 1363612"/>
              <a:gd name="connsiteX151" fmla="*/ 2942253 w 5758955"/>
              <a:gd name="connsiteY151" fmla="*/ 111642 h 1363612"/>
              <a:gd name="connsiteX152" fmla="*/ 2953839 w 5758955"/>
              <a:gd name="connsiteY152"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3705787 w 5758955"/>
              <a:gd name="connsiteY72" fmla="*/ 566205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537573 w 5758955"/>
              <a:gd name="connsiteY111" fmla="*/ 1062276 h 1363612"/>
              <a:gd name="connsiteX112" fmla="*/ 2513601 w 5758955"/>
              <a:gd name="connsiteY112" fmla="*/ 1066171 h 1363612"/>
              <a:gd name="connsiteX113" fmla="*/ 2509972 w 5758955"/>
              <a:gd name="connsiteY113" fmla="*/ 1084319 h 1363612"/>
              <a:gd name="connsiteX114" fmla="*/ 2487863 w 5758955"/>
              <a:gd name="connsiteY114" fmla="*/ 1104101 h 1363612"/>
              <a:gd name="connsiteX115" fmla="*/ 2543388 w 5758955"/>
              <a:gd name="connsiteY115" fmla="*/ 1162594 h 1363612"/>
              <a:gd name="connsiteX116" fmla="*/ 2647890 w 5758955"/>
              <a:gd name="connsiteY116" fmla="*/ 1240972 h 1363612"/>
              <a:gd name="connsiteX117" fmla="*/ 2745529 w 5758955"/>
              <a:gd name="connsiteY117" fmla="*/ 1285577 h 1363612"/>
              <a:gd name="connsiteX118" fmla="*/ 2841018 w 5758955"/>
              <a:gd name="connsiteY118" fmla="*/ 1310607 h 1363612"/>
              <a:gd name="connsiteX119" fmla="*/ 2949909 w 5758955"/>
              <a:gd name="connsiteY119" fmla="*/ 1320046 h 1363612"/>
              <a:gd name="connsiteX120" fmla="*/ 3036582 w 5758955"/>
              <a:gd name="connsiteY120" fmla="*/ 1331308 h 1363612"/>
              <a:gd name="connsiteX121" fmla="*/ 3183468 w 5758955"/>
              <a:gd name="connsiteY121" fmla="*/ 1319349 h 1363612"/>
              <a:gd name="connsiteX122" fmla="*/ 3264821 w 5758955"/>
              <a:gd name="connsiteY122" fmla="*/ 1287574 h 1363612"/>
              <a:gd name="connsiteX123" fmla="*/ 3323280 w 5758955"/>
              <a:gd name="connsiteY123" fmla="*/ 1257992 h 1363612"/>
              <a:gd name="connsiteX124" fmla="*/ 3384581 w 5758955"/>
              <a:gd name="connsiteY124" fmla="*/ 1225871 h 1363612"/>
              <a:gd name="connsiteX125" fmla="*/ 3431662 w 5758955"/>
              <a:gd name="connsiteY125" fmla="*/ 1201783 h 1363612"/>
              <a:gd name="connsiteX126" fmla="*/ 3462031 w 5758955"/>
              <a:gd name="connsiteY126" fmla="*/ 1185389 h 1363612"/>
              <a:gd name="connsiteX127" fmla="*/ 3584263 w 5758955"/>
              <a:gd name="connsiteY127" fmla="*/ 1029881 h 1363612"/>
              <a:gd name="connsiteX128" fmla="*/ 3511406 w 5758955"/>
              <a:gd name="connsiteY128" fmla="*/ 1132157 h 1363612"/>
              <a:gd name="connsiteX129" fmla="*/ 3522486 w 5758955"/>
              <a:gd name="connsiteY129" fmla="*/ 1106097 h 1363612"/>
              <a:gd name="connsiteX130" fmla="*/ 3551664 w 5758955"/>
              <a:gd name="connsiteY130" fmla="*/ 1084501 h 1363612"/>
              <a:gd name="connsiteX131" fmla="*/ 3573806 w 5758955"/>
              <a:gd name="connsiteY131" fmla="*/ 1033785 h 1363612"/>
              <a:gd name="connsiteX132" fmla="*/ 3602327 w 5758955"/>
              <a:gd name="connsiteY132" fmla="*/ 1018988 h 1363612"/>
              <a:gd name="connsiteX133" fmla="*/ 3591107 w 5758955"/>
              <a:gd name="connsiteY133" fmla="*/ 1014089 h 1363612"/>
              <a:gd name="connsiteX134" fmla="*/ 3616843 w 5758955"/>
              <a:gd name="connsiteY134" fmla="*/ 939139 h 1363612"/>
              <a:gd name="connsiteX135" fmla="*/ 3614542 w 5758955"/>
              <a:gd name="connsiteY135" fmla="*/ 914400 h 1363612"/>
              <a:gd name="connsiteX136" fmla="*/ 3529747 w 5758955"/>
              <a:gd name="connsiteY136" fmla="*/ 833882 h 1363612"/>
              <a:gd name="connsiteX137" fmla="*/ 3333106 w 5758955"/>
              <a:gd name="connsiteY137" fmla="*/ 800626 h 1363612"/>
              <a:gd name="connsiteX138" fmla="*/ 3518188 w 5758955"/>
              <a:gd name="connsiteY138" fmla="*/ 641663 h 1363612"/>
              <a:gd name="connsiteX139" fmla="*/ 2865953 w 5758955"/>
              <a:gd name="connsiteY139" fmla="*/ 560330 h 1363612"/>
              <a:gd name="connsiteX140" fmla="*/ 3567666 w 5758955"/>
              <a:gd name="connsiteY140" fmla="*/ 456715 h 1363612"/>
              <a:gd name="connsiteX141" fmla="*/ 3596914 w 5758955"/>
              <a:gd name="connsiteY141" fmla="*/ 486356 h 1363612"/>
              <a:gd name="connsiteX142" fmla="*/ 3479332 w 5758955"/>
              <a:gd name="connsiteY142" fmla="*/ 316494 h 1363612"/>
              <a:gd name="connsiteX143" fmla="*/ 3431662 w 5758955"/>
              <a:gd name="connsiteY143" fmla="*/ 261257 h 1363612"/>
              <a:gd name="connsiteX144" fmla="*/ 3392473 w 5758955"/>
              <a:gd name="connsiteY144" fmla="*/ 248194 h 1363612"/>
              <a:gd name="connsiteX145" fmla="*/ 3355548 w 5758955"/>
              <a:gd name="connsiteY145" fmla="*/ 224123 h 1363612"/>
              <a:gd name="connsiteX146" fmla="*/ 3301033 w 5758955"/>
              <a:gd name="connsiteY146" fmla="*/ 195943 h 1363612"/>
              <a:gd name="connsiteX147" fmla="*/ 3250698 w 5758955"/>
              <a:gd name="connsiteY147" fmla="*/ 175669 h 1363612"/>
              <a:gd name="connsiteX148" fmla="*/ 3196530 w 5758955"/>
              <a:gd name="connsiteY148" fmla="*/ 156754 h 1363612"/>
              <a:gd name="connsiteX149" fmla="*/ 3108771 w 5758955"/>
              <a:gd name="connsiteY149" fmla="*/ 133384 h 1363612"/>
              <a:gd name="connsiteX150" fmla="*/ 3003528 w 5758955"/>
              <a:gd name="connsiteY150" fmla="*/ 118866 h 1363612"/>
              <a:gd name="connsiteX151" fmla="*/ 2942253 w 5758955"/>
              <a:gd name="connsiteY151" fmla="*/ 111642 h 1363612"/>
              <a:gd name="connsiteX152" fmla="*/ 2953839 w 5758955"/>
              <a:gd name="connsiteY152"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45170 w 5758955"/>
              <a:gd name="connsiteY59" fmla="*/ 966652 h 1363612"/>
              <a:gd name="connsiteX60" fmla="*/ 3692919 w 5758955"/>
              <a:gd name="connsiteY60" fmla="*/ 940526 h 1363612"/>
              <a:gd name="connsiteX61" fmla="*/ 3823548 w 5758955"/>
              <a:gd name="connsiteY61" fmla="*/ 862149 h 1363612"/>
              <a:gd name="connsiteX62" fmla="*/ 4375718 w 5758955"/>
              <a:gd name="connsiteY62" fmla="*/ 829709 h 1363612"/>
              <a:gd name="connsiteX63" fmla="*/ 4636619 w 5758955"/>
              <a:gd name="connsiteY63" fmla="*/ 786698 h 1363612"/>
              <a:gd name="connsiteX64" fmla="*/ 4346062 w 5758955"/>
              <a:gd name="connsiteY64" fmla="*/ 731520 h 1363612"/>
              <a:gd name="connsiteX65" fmla="*/ 4032553 w 5758955"/>
              <a:gd name="connsiteY65" fmla="*/ 679269 h 1363612"/>
              <a:gd name="connsiteX66" fmla="*/ 4835885 w 5758955"/>
              <a:gd name="connsiteY66" fmla="*/ 673640 h 1363612"/>
              <a:gd name="connsiteX67" fmla="*/ 4711822 w 5758955"/>
              <a:gd name="connsiteY67" fmla="*/ 613954 h 1363612"/>
              <a:gd name="connsiteX68" fmla="*/ 4777136 w 5758955"/>
              <a:gd name="connsiteY68" fmla="*/ 600892 h 1363612"/>
              <a:gd name="connsiteX69" fmla="*/ 4960016 w 5758955"/>
              <a:gd name="connsiteY69" fmla="*/ 574766 h 1363612"/>
              <a:gd name="connsiteX70" fmla="*/ 5337032 w 5758955"/>
              <a:gd name="connsiteY70" fmla="*/ 529002 h 1363612"/>
              <a:gd name="connsiteX71" fmla="*/ 4939678 w 5758955"/>
              <a:gd name="connsiteY71" fmla="*/ 543703 h 1363612"/>
              <a:gd name="connsiteX72" fmla="*/ 3705787 w 5758955"/>
              <a:gd name="connsiteY72" fmla="*/ 566205 h 1363612"/>
              <a:gd name="connsiteX73" fmla="*/ 4163182 w 5758955"/>
              <a:gd name="connsiteY73" fmla="*/ 509452 h 1363612"/>
              <a:gd name="connsiteX74" fmla="*/ 4202370 w 5758955"/>
              <a:gd name="connsiteY74" fmla="*/ 483326 h 1363612"/>
              <a:gd name="connsiteX75" fmla="*/ 4032553 w 5758955"/>
              <a:gd name="connsiteY75" fmla="*/ 483326 h 1363612"/>
              <a:gd name="connsiteX76" fmla="*/ 5221273 w 5758955"/>
              <a:gd name="connsiteY76" fmla="*/ 444137 h 1363612"/>
              <a:gd name="connsiteX77" fmla="*/ 4751011 w 5758955"/>
              <a:gd name="connsiteY77" fmla="*/ 404949 h 1363612"/>
              <a:gd name="connsiteX78" fmla="*/ 5456405 w 5758955"/>
              <a:gd name="connsiteY78" fmla="*/ 391886 h 1363612"/>
              <a:gd name="connsiteX79" fmla="*/ 5495593 w 5758955"/>
              <a:gd name="connsiteY79" fmla="*/ 378823 h 1363612"/>
              <a:gd name="connsiteX80" fmla="*/ 5243796 w 5758955"/>
              <a:gd name="connsiteY80" fmla="*/ 362226 h 1363612"/>
              <a:gd name="connsiteX81" fmla="*/ 5587033 w 5758955"/>
              <a:gd name="connsiteY81" fmla="*/ 313509 h 1363612"/>
              <a:gd name="connsiteX82" fmla="*/ 5626222 w 5758955"/>
              <a:gd name="connsiteY82" fmla="*/ 300446 h 1363612"/>
              <a:gd name="connsiteX83" fmla="*/ 3849673 w 5758955"/>
              <a:gd name="connsiteY83" fmla="*/ 352697 h 1363612"/>
              <a:gd name="connsiteX84" fmla="*/ 4420546 w 5758955"/>
              <a:gd name="connsiteY84" fmla="*/ 275993 h 1363612"/>
              <a:gd name="connsiteX85" fmla="*/ 4074110 w 5758955"/>
              <a:gd name="connsiteY85" fmla="*/ 245899 h 1363612"/>
              <a:gd name="connsiteX86" fmla="*/ 4280748 w 5758955"/>
              <a:gd name="connsiteY86" fmla="*/ 195943 h 1363612"/>
              <a:gd name="connsiteX87" fmla="*/ 3705982 w 5758955"/>
              <a:gd name="connsiteY87" fmla="*/ 182880 h 1363612"/>
              <a:gd name="connsiteX88" fmla="*/ 3601479 w 5758955"/>
              <a:gd name="connsiteY88" fmla="*/ 169817 h 1363612"/>
              <a:gd name="connsiteX89" fmla="*/ 3562290 w 5758955"/>
              <a:gd name="connsiteY89" fmla="*/ 143692 h 1363612"/>
              <a:gd name="connsiteX90" fmla="*/ 3483913 w 5758955"/>
              <a:gd name="connsiteY90" fmla="*/ 130629 h 1363612"/>
              <a:gd name="connsiteX91" fmla="*/ 3314096 w 5758955"/>
              <a:gd name="connsiteY91" fmla="*/ 65314 h 1363612"/>
              <a:gd name="connsiteX92" fmla="*/ 3196530 w 5758955"/>
              <a:gd name="connsiteY92" fmla="*/ 52252 h 1363612"/>
              <a:gd name="connsiteX93" fmla="*/ 3118499 w 5758955"/>
              <a:gd name="connsiteY93" fmla="*/ 65309 h 1363612"/>
              <a:gd name="connsiteX94" fmla="*/ 3039776 w 5758955"/>
              <a:gd name="connsiteY94" fmla="*/ 26126 h 1363612"/>
              <a:gd name="connsiteX95" fmla="*/ 3026713 w 5758955"/>
              <a:gd name="connsiteY95" fmla="*/ 91440 h 1363612"/>
              <a:gd name="connsiteX96" fmla="*/ 2799240 w 5758955"/>
              <a:gd name="connsiteY96" fmla="*/ 133567 h 1363612"/>
              <a:gd name="connsiteX97" fmla="*/ 2742293 w 5758955"/>
              <a:gd name="connsiteY97" fmla="*/ 139416 h 1363612"/>
              <a:gd name="connsiteX98" fmla="*/ 2687797 w 5758955"/>
              <a:gd name="connsiteY98" fmla="*/ 162421 h 1363612"/>
              <a:gd name="connsiteX99" fmla="*/ 2621765 w 5758955"/>
              <a:gd name="connsiteY99" fmla="*/ 195943 h 1363612"/>
              <a:gd name="connsiteX100" fmla="*/ 2582576 w 5758955"/>
              <a:gd name="connsiteY100" fmla="*/ 222069 h 1363612"/>
              <a:gd name="connsiteX101" fmla="*/ 2478073 w 5758955"/>
              <a:gd name="connsiteY101" fmla="*/ 326572 h 1363612"/>
              <a:gd name="connsiteX102" fmla="*/ 2461733 w 5758955"/>
              <a:gd name="connsiteY102" fmla="*/ 360775 h 1363612"/>
              <a:gd name="connsiteX103" fmla="*/ 2412759 w 5758955"/>
              <a:gd name="connsiteY103" fmla="*/ 444137 h 1363612"/>
              <a:gd name="connsiteX104" fmla="*/ 2390211 w 5758955"/>
              <a:gd name="connsiteY104" fmla="*/ 492707 h 1363612"/>
              <a:gd name="connsiteX105" fmla="*/ 2385523 w 5758955"/>
              <a:gd name="connsiteY105" fmla="*/ 530636 h 1363612"/>
              <a:gd name="connsiteX106" fmla="*/ 2373570 w 5758955"/>
              <a:gd name="connsiteY106" fmla="*/ 587829 h 1363612"/>
              <a:gd name="connsiteX107" fmla="*/ 2360508 w 5758955"/>
              <a:gd name="connsiteY107" fmla="*/ 640080 h 1363612"/>
              <a:gd name="connsiteX108" fmla="*/ 2888006 w 5758955"/>
              <a:gd name="connsiteY108" fmla="*/ 765616 h 1363612"/>
              <a:gd name="connsiteX109" fmla="*/ 2530572 w 5758955"/>
              <a:gd name="connsiteY109" fmla="*/ 966599 h 1363612"/>
              <a:gd name="connsiteX110" fmla="*/ 2687353 w 5758955"/>
              <a:gd name="connsiteY110" fmla="*/ 1018848 h 1363612"/>
              <a:gd name="connsiteX111" fmla="*/ 2537573 w 5758955"/>
              <a:gd name="connsiteY111" fmla="*/ 1062276 h 1363612"/>
              <a:gd name="connsiteX112" fmla="*/ 2513601 w 5758955"/>
              <a:gd name="connsiteY112" fmla="*/ 1066171 h 1363612"/>
              <a:gd name="connsiteX113" fmla="*/ 2509972 w 5758955"/>
              <a:gd name="connsiteY113" fmla="*/ 1084319 h 1363612"/>
              <a:gd name="connsiteX114" fmla="*/ 2487863 w 5758955"/>
              <a:gd name="connsiteY114" fmla="*/ 1104101 h 1363612"/>
              <a:gd name="connsiteX115" fmla="*/ 2543388 w 5758955"/>
              <a:gd name="connsiteY115" fmla="*/ 1162594 h 1363612"/>
              <a:gd name="connsiteX116" fmla="*/ 2647890 w 5758955"/>
              <a:gd name="connsiteY116" fmla="*/ 1240972 h 1363612"/>
              <a:gd name="connsiteX117" fmla="*/ 2745529 w 5758955"/>
              <a:gd name="connsiteY117" fmla="*/ 1285577 h 1363612"/>
              <a:gd name="connsiteX118" fmla="*/ 2841018 w 5758955"/>
              <a:gd name="connsiteY118" fmla="*/ 1310607 h 1363612"/>
              <a:gd name="connsiteX119" fmla="*/ 2949909 w 5758955"/>
              <a:gd name="connsiteY119" fmla="*/ 1320046 h 1363612"/>
              <a:gd name="connsiteX120" fmla="*/ 3036582 w 5758955"/>
              <a:gd name="connsiteY120" fmla="*/ 1331308 h 1363612"/>
              <a:gd name="connsiteX121" fmla="*/ 3183468 w 5758955"/>
              <a:gd name="connsiteY121" fmla="*/ 1319349 h 1363612"/>
              <a:gd name="connsiteX122" fmla="*/ 3264821 w 5758955"/>
              <a:gd name="connsiteY122" fmla="*/ 1287574 h 1363612"/>
              <a:gd name="connsiteX123" fmla="*/ 3323280 w 5758955"/>
              <a:gd name="connsiteY123" fmla="*/ 1257992 h 1363612"/>
              <a:gd name="connsiteX124" fmla="*/ 3384581 w 5758955"/>
              <a:gd name="connsiteY124" fmla="*/ 1225871 h 1363612"/>
              <a:gd name="connsiteX125" fmla="*/ 3431662 w 5758955"/>
              <a:gd name="connsiteY125" fmla="*/ 1201783 h 1363612"/>
              <a:gd name="connsiteX126" fmla="*/ 3462031 w 5758955"/>
              <a:gd name="connsiteY126" fmla="*/ 1185389 h 1363612"/>
              <a:gd name="connsiteX127" fmla="*/ 3584263 w 5758955"/>
              <a:gd name="connsiteY127" fmla="*/ 1029881 h 1363612"/>
              <a:gd name="connsiteX128" fmla="*/ 3508161 w 5758955"/>
              <a:gd name="connsiteY128" fmla="*/ 1147447 h 1363612"/>
              <a:gd name="connsiteX129" fmla="*/ 3522486 w 5758955"/>
              <a:gd name="connsiteY129" fmla="*/ 1106097 h 1363612"/>
              <a:gd name="connsiteX130" fmla="*/ 3551664 w 5758955"/>
              <a:gd name="connsiteY130" fmla="*/ 1084501 h 1363612"/>
              <a:gd name="connsiteX131" fmla="*/ 3573806 w 5758955"/>
              <a:gd name="connsiteY131" fmla="*/ 1033785 h 1363612"/>
              <a:gd name="connsiteX132" fmla="*/ 3602327 w 5758955"/>
              <a:gd name="connsiteY132" fmla="*/ 1018988 h 1363612"/>
              <a:gd name="connsiteX133" fmla="*/ 3591107 w 5758955"/>
              <a:gd name="connsiteY133" fmla="*/ 1014089 h 1363612"/>
              <a:gd name="connsiteX134" fmla="*/ 3616843 w 5758955"/>
              <a:gd name="connsiteY134" fmla="*/ 939139 h 1363612"/>
              <a:gd name="connsiteX135" fmla="*/ 3614542 w 5758955"/>
              <a:gd name="connsiteY135" fmla="*/ 914400 h 1363612"/>
              <a:gd name="connsiteX136" fmla="*/ 3529747 w 5758955"/>
              <a:gd name="connsiteY136" fmla="*/ 833882 h 1363612"/>
              <a:gd name="connsiteX137" fmla="*/ 3333106 w 5758955"/>
              <a:gd name="connsiteY137" fmla="*/ 800626 h 1363612"/>
              <a:gd name="connsiteX138" fmla="*/ 3518188 w 5758955"/>
              <a:gd name="connsiteY138" fmla="*/ 641663 h 1363612"/>
              <a:gd name="connsiteX139" fmla="*/ 2865953 w 5758955"/>
              <a:gd name="connsiteY139" fmla="*/ 560330 h 1363612"/>
              <a:gd name="connsiteX140" fmla="*/ 3567666 w 5758955"/>
              <a:gd name="connsiteY140" fmla="*/ 456715 h 1363612"/>
              <a:gd name="connsiteX141" fmla="*/ 3596914 w 5758955"/>
              <a:gd name="connsiteY141" fmla="*/ 486356 h 1363612"/>
              <a:gd name="connsiteX142" fmla="*/ 3479332 w 5758955"/>
              <a:gd name="connsiteY142" fmla="*/ 316494 h 1363612"/>
              <a:gd name="connsiteX143" fmla="*/ 3431662 w 5758955"/>
              <a:gd name="connsiteY143" fmla="*/ 261257 h 1363612"/>
              <a:gd name="connsiteX144" fmla="*/ 3392473 w 5758955"/>
              <a:gd name="connsiteY144" fmla="*/ 248194 h 1363612"/>
              <a:gd name="connsiteX145" fmla="*/ 3355548 w 5758955"/>
              <a:gd name="connsiteY145" fmla="*/ 224123 h 1363612"/>
              <a:gd name="connsiteX146" fmla="*/ 3301033 w 5758955"/>
              <a:gd name="connsiteY146" fmla="*/ 195943 h 1363612"/>
              <a:gd name="connsiteX147" fmla="*/ 3250698 w 5758955"/>
              <a:gd name="connsiteY147" fmla="*/ 175669 h 1363612"/>
              <a:gd name="connsiteX148" fmla="*/ 3196530 w 5758955"/>
              <a:gd name="connsiteY148" fmla="*/ 156754 h 1363612"/>
              <a:gd name="connsiteX149" fmla="*/ 3108771 w 5758955"/>
              <a:gd name="connsiteY149" fmla="*/ 133384 h 1363612"/>
              <a:gd name="connsiteX150" fmla="*/ 3003528 w 5758955"/>
              <a:gd name="connsiteY150" fmla="*/ 118866 h 1363612"/>
              <a:gd name="connsiteX151" fmla="*/ 2942253 w 5758955"/>
              <a:gd name="connsiteY151" fmla="*/ 111642 h 1363612"/>
              <a:gd name="connsiteX152" fmla="*/ 2953839 w 5758955"/>
              <a:gd name="connsiteY152"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800008 w 5758955"/>
              <a:gd name="connsiteY59" fmla="*/ 967223 h 1363612"/>
              <a:gd name="connsiteX60" fmla="*/ 3745170 w 5758955"/>
              <a:gd name="connsiteY60" fmla="*/ 966652 h 1363612"/>
              <a:gd name="connsiteX61" fmla="*/ 3692919 w 5758955"/>
              <a:gd name="connsiteY61" fmla="*/ 940526 h 1363612"/>
              <a:gd name="connsiteX62" fmla="*/ 3823548 w 5758955"/>
              <a:gd name="connsiteY62" fmla="*/ 862149 h 1363612"/>
              <a:gd name="connsiteX63" fmla="*/ 4375718 w 5758955"/>
              <a:gd name="connsiteY63" fmla="*/ 829709 h 1363612"/>
              <a:gd name="connsiteX64" fmla="*/ 4636619 w 5758955"/>
              <a:gd name="connsiteY64" fmla="*/ 786698 h 1363612"/>
              <a:gd name="connsiteX65" fmla="*/ 4346062 w 5758955"/>
              <a:gd name="connsiteY65" fmla="*/ 731520 h 1363612"/>
              <a:gd name="connsiteX66" fmla="*/ 4032553 w 5758955"/>
              <a:gd name="connsiteY66" fmla="*/ 679269 h 1363612"/>
              <a:gd name="connsiteX67" fmla="*/ 4835885 w 5758955"/>
              <a:gd name="connsiteY67" fmla="*/ 673640 h 1363612"/>
              <a:gd name="connsiteX68" fmla="*/ 4711822 w 5758955"/>
              <a:gd name="connsiteY68" fmla="*/ 613954 h 1363612"/>
              <a:gd name="connsiteX69" fmla="*/ 4777136 w 5758955"/>
              <a:gd name="connsiteY69" fmla="*/ 600892 h 1363612"/>
              <a:gd name="connsiteX70" fmla="*/ 4960016 w 5758955"/>
              <a:gd name="connsiteY70" fmla="*/ 574766 h 1363612"/>
              <a:gd name="connsiteX71" fmla="*/ 5337032 w 5758955"/>
              <a:gd name="connsiteY71" fmla="*/ 529002 h 1363612"/>
              <a:gd name="connsiteX72" fmla="*/ 4939678 w 5758955"/>
              <a:gd name="connsiteY72" fmla="*/ 543703 h 1363612"/>
              <a:gd name="connsiteX73" fmla="*/ 3705787 w 5758955"/>
              <a:gd name="connsiteY73" fmla="*/ 566205 h 1363612"/>
              <a:gd name="connsiteX74" fmla="*/ 4163182 w 5758955"/>
              <a:gd name="connsiteY74" fmla="*/ 509452 h 1363612"/>
              <a:gd name="connsiteX75" fmla="*/ 4202370 w 5758955"/>
              <a:gd name="connsiteY75" fmla="*/ 483326 h 1363612"/>
              <a:gd name="connsiteX76" fmla="*/ 4032553 w 5758955"/>
              <a:gd name="connsiteY76" fmla="*/ 483326 h 1363612"/>
              <a:gd name="connsiteX77" fmla="*/ 5221273 w 5758955"/>
              <a:gd name="connsiteY77" fmla="*/ 444137 h 1363612"/>
              <a:gd name="connsiteX78" fmla="*/ 4751011 w 5758955"/>
              <a:gd name="connsiteY78" fmla="*/ 404949 h 1363612"/>
              <a:gd name="connsiteX79" fmla="*/ 5456405 w 5758955"/>
              <a:gd name="connsiteY79" fmla="*/ 391886 h 1363612"/>
              <a:gd name="connsiteX80" fmla="*/ 5495593 w 5758955"/>
              <a:gd name="connsiteY80" fmla="*/ 378823 h 1363612"/>
              <a:gd name="connsiteX81" fmla="*/ 5243796 w 5758955"/>
              <a:gd name="connsiteY81" fmla="*/ 362226 h 1363612"/>
              <a:gd name="connsiteX82" fmla="*/ 5587033 w 5758955"/>
              <a:gd name="connsiteY82" fmla="*/ 313509 h 1363612"/>
              <a:gd name="connsiteX83" fmla="*/ 5626222 w 5758955"/>
              <a:gd name="connsiteY83" fmla="*/ 300446 h 1363612"/>
              <a:gd name="connsiteX84" fmla="*/ 3849673 w 5758955"/>
              <a:gd name="connsiteY84" fmla="*/ 352697 h 1363612"/>
              <a:gd name="connsiteX85" fmla="*/ 4420546 w 5758955"/>
              <a:gd name="connsiteY85" fmla="*/ 275993 h 1363612"/>
              <a:gd name="connsiteX86" fmla="*/ 4074110 w 5758955"/>
              <a:gd name="connsiteY86" fmla="*/ 245899 h 1363612"/>
              <a:gd name="connsiteX87" fmla="*/ 4280748 w 5758955"/>
              <a:gd name="connsiteY87" fmla="*/ 195943 h 1363612"/>
              <a:gd name="connsiteX88" fmla="*/ 3705982 w 5758955"/>
              <a:gd name="connsiteY88" fmla="*/ 182880 h 1363612"/>
              <a:gd name="connsiteX89" fmla="*/ 3601479 w 5758955"/>
              <a:gd name="connsiteY89" fmla="*/ 169817 h 1363612"/>
              <a:gd name="connsiteX90" fmla="*/ 3562290 w 5758955"/>
              <a:gd name="connsiteY90" fmla="*/ 143692 h 1363612"/>
              <a:gd name="connsiteX91" fmla="*/ 3483913 w 5758955"/>
              <a:gd name="connsiteY91" fmla="*/ 130629 h 1363612"/>
              <a:gd name="connsiteX92" fmla="*/ 3314096 w 5758955"/>
              <a:gd name="connsiteY92" fmla="*/ 65314 h 1363612"/>
              <a:gd name="connsiteX93" fmla="*/ 3196530 w 5758955"/>
              <a:gd name="connsiteY93" fmla="*/ 52252 h 1363612"/>
              <a:gd name="connsiteX94" fmla="*/ 3118499 w 5758955"/>
              <a:gd name="connsiteY94" fmla="*/ 65309 h 1363612"/>
              <a:gd name="connsiteX95" fmla="*/ 3039776 w 5758955"/>
              <a:gd name="connsiteY95" fmla="*/ 26126 h 1363612"/>
              <a:gd name="connsiteX96" fmla="*/ 3026713 w 5758955"/>
              <a:gd name="connsiteY96" fmla="*/ 91440 h 1363612"/>
              <a:gd name="connsiteX97" fmla="*/ 2799240 w 5758955"/>
              <a:gd name="connsiteY97" fmla="*/ 133567 h 1363612"/>
              <a:gd name="connsiteX98" fmla="*/ 2742293 w 5758955"/>
              <a:gd name="connsiteY98" fmla="*/ 139416 h 1363612"/>
              <a:gd name="connsiteX99" fmla="*/ 2687797 w 5758955"/>
              <a:gd name="connsiteY99" fmla="*/ 162421 h 1363612"/>
              <a:gd name="connsiteX100" fmla="*/ 2621765 w 5758955"/>
              <a:gd name="connsiteY100" fmla="*/ 195943 h 1363612"/>
              <a:gd name="connsiteX101" fmla="*/ 2582576 w 5758955"/>
              <a:gd name="connsiteY101" fmla="*/ 222069 h 1363612"/>
              <a:gd name="connsiteX102" fmla="*/ 2478073 w 5758955"/>
              <a:gd name="connsiteY102" fmla="*/ 326572 h 1363612"/>
              <a:gd name="connsiteX103" fmla="*/ 2461733 w 5758955"/>
              <a:gd name="connsiteY103" fmla="*/ 360775 h 1363612"/>
              <a:gd name="connsiteX104" fmla="*/ 2412759 w 5758955"/>
              <a:gd name="connsiteY104" fmla="*/ 444137 h 1363612"/>
              <a:gd name="connsiteX105" fmla="*/ 2390211 w 5758955"/>
              <a:gd name="connsiteY105" fmla="*/ 492707 h 1363612"/>
              <a:gd name="connsiteX106" fmla="*/ 2385523 w 5758955"/>
              <a:gd name="connsiteY106" fmla="*/ 530636 h 1363612"/>
              <a:gd name="connsiteX107" fmla="*/ 2373570 w 5758955"/>
              <a:gd name="connsiteY107" fmla="*/ 587829 h 1363612"/>
              <a:gd name="connsiteX108" fmla="*/ 2360508 w 5758955"/>
              <a:gd name="connsiteY108" fmla="*/ 640080 h 1363612"/>
              <a:gd name="connsiteX109" fmla="*/ 2888006 w 5758955"/>
              <a:gd name="connsiteY109" fmla="*/ 765616 h 1363612"/>
              <a:gd name="connsiteX110" fmla="*/ 2530572 w 5758955"/>
              <a:gd name="connsiteY110" fmla="*/ 966599 h 1363612"/>
              <a:gd name="connsiteX111" fmla="*/ 2687353 w 5758955"/>
              <a:gd name="connsiteY111" fmla="*/ 1018848 h 1363612"/>
              <a:gd name="connsiteX112" fmla="*/ 2537573 w 5758955"/>
              <a:gd name="connsiteY112" fmla="*/ 1062276 h 1363612"/>
              <a:gd name="connsiteX113" fmla="*/ 2513601 w 5758955"/>
              <a:gd name="connsiteY113" fmla="*/ 1066171 h 1363612"/>
              <a:gd name="connsiteX114" fmla="*/ 2509972 w 5758955"/>
              <a:gd name="connsiteY114" fmla="*/ 1084319 h 1363612"/>
              <a:gd name="connsiteX115" fmla="*/ 2487863 w 5758955"/>
              <a:gd name="connsiteY115" fmla="*/ 1104101 h 1363612"/>
              <a:gd name="connsiteX116" fmla="*/ 2543388 w 5758955"/>
              <a:gd name="connsiteY116" fmla="*/ 1162594 h 1363612"/>
              <a:gd name="connsiteX117" fmla="*/ 2647890 w 5758955"/>
              <a:gd name="connsiteY117" fmla="*/ 1240972 h 1363612"/>
              <a:gd name="connsiteX118" fmla="*/ 2745529 w 5758955"/>
              <a:gd name="connsiteY118" fmla="*/ 1285577 h 1363612"/>
              <a:gd name="connsiteX119" fmla="*/ 2841018 w 5758955"/>
              <a:gd name="connsiteY119" fmla="*/ 1310607 h 1363612"/>
              <a:gd name="connsiteX120" fmla="*/ 2949909 w 5758955"/>
              <a:gd name="connsiteY120" fmla="*/ 1320046 h 1363612"/>
              <a:gd name="connsiteX121" fmla="*/ 3036582 w 5758955"/>
              <a:gd name="connsiteY121" fmla="*/ 1331308 h 1363612"/>
              <a:gd name="connsiteX122" fmla="*/ 3183468 w 5758955"/>
              <a:gd name="connsiteY122" fmla="*/ 1319349 h 1363612"/>
              <a:gd name="connsiteX123" fmla="*/ 3264821 w 5758955"/>
              <a:gd name="connsiteY123" fmla="*/ 1287574 h 1363612"/>
              <a:gd name="connsiteX124" fmla="*/ 3323280 w 5758955"/>
              <a:gd name="connsiteY124" fmla="*/ 1257992 h 1363612"/>
              <a:gd name="connsiteX125" fmla="*/ 3384581 w 5758955"/>
              <a:gd name="connsiteY125" fmla="*/ 1225871 h 1363612"/>
              <a:gd name="connsiteX126" fmla="*/ 3431662 w 5758955"/>
              <a:gd name="connsiteY126" fmla="*/ 1201783 h 1363612"/>
              <a:gd name="connsiteX127" fmla="*/ 3462031 w 5758955"/>
              <a:gd name="connsiteY127" fmla="*/ 1185389 h 1363612"/>
              <a:gd name="connsiteX128" fmla="*/ 3584263 w 5758955"/>
              <a:gd name="connsiteY128" fmla="*/ 1029881 h 1363612"/>
              <a:gd name="connsiteX129" fmla="*/ 3508161 w 5758955"/>
              <a:gd name="connsiteY129" fmla="*/ 1147447 h 1363612"/>
              <a:gd name="connsiteX130" fmla="*/ 3522486 w 5758955"/>
              <a:gd name="connsiteY130" fmla="*/ 1106097 h 1363612"/>
              <a:gd name="connsiteX131" fmla="*/ 3551664 w 5758955"/>
              <a:gd name="connsiteY131" fmla="*/ 1084501 h 1363612"/>
              <a:gd name="connsiteX132" fmla="*/ 3573806 w 5758955"/>
              <a:gd name="connsiteY132" fmla="*/ 1033785 h 1363612"/>
              <a:gd name="connsiteX133" fmla="*/ 3602327 w 5758955"/>
              <a:gd name="connsiteY133" fmla="*/ 1018988 h 1363612"/>
              <a:gd name="connsiteX134" fmla="*/ 3591107 w 5758955"/>
              <a:gd name="connsiteY134" fmla="*/ 1014089 h 1363612"/>
              <a:gd name="connsiteX135" fmla="*/ 3616843 w 5758955"/>
              <a:gd name="connsiteY135" fmla="*/ 939139 h 1363612"/>
              <a:gd name="connsiteX136" fmla="*/ 3614542 w 5758955"/>
              <a:gd name="connsiteY136" fmla="*/ 914400 h 1363612"/>
              <a:gd name="connsiteX137" fmla="*/ 3529747 w 5758955"/>
              <a:gd name="connsiteY137" fmla="*/ 833882 h 1363612"/>
              <a:gd name="connsiteX138" fmla="*/ 3333106 w 5758955"/>
              <a:gd name="connsiteY138" fmla="*/ 800626 h 1363612"/>
              <a:gd name="connsiteX139" fmla="*/ 3518188 w 5758955"/>
              <a:gd name="connsiteY139" fmla="*/ 641663 h 1363612"/>
              <a:gd name="connsiteX140" fmla="*/ 2865953 w 5758955"/>
              <a:gd name="connsiteY140" fmla="*/ 560330 h 1363612"/>
              <a:gd name="connsiteX141" fmla="*/ 3567666 w 5758955"/>
              <a:gd name="connsiteY141" fmla="*/ 456715 h 1363612"/>
              <a:gd name="connsiteX142" fmla="*/ 3596914 w 5758955"/>
              <a:gd name="connsiteY142" fmla="*/ 486356 h 1363612"/>
              <a:gd name="connsiteX143" fmla="*/ 3479332 w 5758955"/>
              <a:gd name="connsiteY143" fmla="*/ 316494 h 1363612"/>
              <a:gd name="connsiteX144" fmla="*/ 3431662 w 5758955"/>
              <a:gd name="connsiteY144" fmla="*/ 261257 h 1363612"/>
              <a:gd name="connsiteX145" fmla="*/ 3392473 w 5758955"/>
              <a:gd name="connsiteY145" fmla="*/ 248194 h 1363612"/>
              <a:gd name="connsiteX146" fmla="*/ 3355548 w 5758955"/>
              <a:gd name="connsiteY146" fmla="*/ 224123 h 1363612"/>
              <a:gd name="connsiteX147" fmla="*/ 3301033 w 5758955"/>
              <a:gd name="connsiteY147" fmla="*/ 195943 h 1363612"/>
              <a:gd name="connsiteX148" fmla="*/ 3250698 w 5758955"/>
              <a:gd name="connsiteY148" fmla="*/ 175669 h 1363612"/>
              <a:gd name="connsiteX149" fmla="*/ 3196530 w 5758955"/>
              <a:gd name="connsiteY149" fmla="*/ 156754 h 1363612"/>
              <a:gd name="connsiteX150" fmla="*/ 3108771 w 5758955"/>
              <a:gd name="connsiteY150" fmla="*/ 133384 h 1363612"/>
              <a:gd name="connsiteX151" fmla="*/ 3003528 w 5758955"/>
              <a:gd name="connsiteY151" fmla="*/ 118866 h 1363612"/>
              <a:gd name="connsiteX152" fmla="*/ 2942253 w 5758955"/>
              <a:gd name="connsiteY152" fmla="*/ 111642 h 1363612"/>
              <a:gd name="connsiteX153" fmla="*/ 2953839 w 5758955"/>
              <a:gd name="connsiteY153"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33087 w 5758955"/>
              <a:gd name="connsiteY59" fmla="*/ 974973 h 1363612"/>
              <a:gd name="connsiteX60" fmla="*/ 3745170 w 5758955"/>
              <a:gd name="connsiteY60" fmla="*/ 966652 h 1363612"/>
              <a:gd name="connsiteX61" fmla="*/ 3692919 w 5758955"/>
              <a:gd name="connsiteY61" fmla="*/ 940526 h 1363612"/>
              <a:gd name="connsiteX62" fmla="*/ 3823548 w 5758955"/>
              <a:gd name="connsiteY62" fmla="*/ 862149 h 1363612"/>
              <a:gd name="connsiteX63" fmla="*/ 4375718 w 5758955"/>
              <a:gd name="connsiteY63" fmla="*/ 829709 h 1363612"/>
              <a:gd name="connsiteX64" fmla="*/ 4636619 w 5758955"/>
              <a:gd name="connsiteY64" fmla="*/ 786698 h 1363612"/>
              <a:gd name="connsiteX65" fmla="*/ 4346062 w 5758955"/>
              <a:gd name="connsiteY65" fmla="*/ 731520 h 1363612"/>
              <a:gd name="connsiteX66" fmla="*/ 4032553 w 5758955"/>
              <a:gd name="connsiteY66" fmla="*/ 679269 h 1363612"/>
              <a:gd name="connsiteX67" fmla="*/ 4835885 w 5758955"/>
              <a:gd name="connsiteY67" fmla="*/ 673640 h 1363612"/>
              <a:gd name="connsiteX68" fmla="*/ 4711822 w 5758955"/>
              <a:gd name="connsiteY68" fmla="*/ 613954 h 1363612"/>
              <a:gd name="connsiteX69" fmla="*/ 4777136 w 5758955"/>
              <a:gd name="connsiteY69" fmla="*/ 600892 h 1363612"/>
              <a:gd name="connsiteX70" fmla="*/ 4960016 w 5758955"/>
              <a:gd name="connsiteY70" fmla="*/ 574766 h 1363612"/>
              <a:gd name="connsiteX71" fmla="*/ 5337032 w 5758955"/>
              <a:gd name="connsiteY71" fmla="*/ 529002 h 1363612"/>
              <a:gd name="connsiteX72" fmla="*/ 4939678 w 5758955"/>
              <a:gd name="connsiteY72" fmla="*/ 543703 h 1363612"/>
              <a:gd name="connsiteX73" fmla="*/ 3705787 w 5758955"/>
              <a:gd name="connsiteY73" fmla="*/ 566205 h 1363612"/>
              <a:gd name="connsiteX74" fmla="*/ 4163182 w 5758955"/>
              <a:gd name="connsiteY74" fmla="*/ 509452 h 1363612"/>
              <a:gd name="connsiteX75" fmla="*/ 4202370 w 5758955"/>
              <a:gd name="connsiteY75" fmla="*/ 483326 h 1363612"/>
              <a:gd name="connsiteX76" fmla="*/ 4032553 w 5758955"/>
              <a:gd name="connsiteY76" fmla="*/ 483326 h 1363612"/>
              <a:gd name="connsiteX77" fmla="*/ 5221273 w 5758955"/>
              <a:gd name="connsiteY77" fmla="*/ 444137 h 1363612"/>
              <a:gd name="connsiteX78" fmla="*/ 4751011 w 5758955"/>
              <a:gd name="connsiteY78" fmla="*/ 404949 h 1363612"/>
              <a:gd name="connsiteX79" fmla="*/ 5456405 w 5758955"/>
              <a:gd name="connsiteY79" fmla="*/ 391886 h 1363612"/>
              <a:gd name="connsiteX80" fmla="*/ 5495593 w 5758955"/>
              <a:gd name="connsiteY80" fmla="*/ 378823 h 1363612"/>
              <a:gd name="connsiteX81" fmla="*/ 5243796 w 5758955"/>
              <a:gd name="connsiteY81" fmla="*/ 362226 h 1363612"/>
              <a:gd name="connsiteX82" fmla="*/ 5587033 w 5758955"/>
              <a:gd name="connsiteY82" fmla="*/ 313509 h 1363612"/>
              <a:gd name="connsiteX83" fmla="*/ 5626222 w 5758955"/>
              <a:gd name="connsiteY83" fmla="*/ 300446 h 1363612"/>
              <a:gd name="connsiteX84" fmla="*/ 3849673 w 5758955"/>
              <a:gd name="connsiteY84" fmla="*/ 352697 h 1363612"/>
              <a:gd name="connsiteX85" fmla="*/ 4420546 w 5758955"/>
              <a:gd name="connsiteY85" fmla="*/ 275993 h 1363612"/>
              <a:gd name="connsiteX86" fmla="*/ 4074110 w 5758955"/>
              <a:gd name="connsiteY86" fmla="*/ 245899 h 1363612"/>
              <a:gd name="connsiteX87" fmla="*/ 4280748 w 5758955"/>
              <a:gd name="connsiteY87" fmla="*/ 195943 h 1363612"/>
              <a:gd name="connsiteX88" fmla="*/ 3705982 w 5758955"/>
              <a:gd name="connsiteY88" fmla="*/ 182880 h 1363612"/>
              <a:gd name="connsiteX89" fmla="*/ 3601479 w 5758955"/>
              <a:gd name="connsiteY89" fmla="*/ 169817 h 1363612"/>
              <a:gd name="connsiteX90" fmla="*/ 3562290 w 5758955"/>
              <a:gd name="connsiteY90" fmla="*/ 143692 h 1363612"/>
              <a:gd name="connsiteX91" fmla="*/ 3483913 w 5758955"/>
              <a:gd name="connsiteY91" fmla="*/ 130629 h 1363612"/>
              <a:gd name="connsiteX92" fmla="*/ 3314096 w 5758955"/>
              <a:gd name="connsiteY92" fmla="*/ 65314 h 1363612"/>
              <a:gd name="connsiteX93" fmla="*/ 3196530 w 5758955"/>
              <a:gd name="connsiteY93" fmla="*/ 52252 h 1363612"/>
              <a:gd name="connsiteX94" fmla="*/ 3118499 w 5758955"/>
              <a:gd name="connsiteY94" fmla="*/ 65309 h 1363612"/>
              <a:gd name="connsiteX95" fmla="*/ 3039776 w 5758955"/>
              <a:gd name="connsiteY95" fmla="*/ 26126 h 1363612"/>
              <a:gd name="connsiteX96" fmla="*/ 3026713 w 5758955"/>
              <a:gd name="connsiteY96" fmla="*/ 91440 h 1363612"/>
              <a:gd name="connsiteX97" fmla="*/ 2799240 w 5758955"/>
              <a:gd name="connsiteY97" fmla="*/ 133567 h 1363612"/>
              <a:gd name="connsiteX98" fmla="*/ 2742293 w 5758955"/>
              <a:gd name="connsiteY98" fmla="*/ 139416 h 1363612"/>
              <a:gd name="connsiteX99" fmla="*/ 2687797 w 5758955"/>
              <a:gd name="connsiteY99" fmla="*/ 162421 h 1363612"/>
              <a:gd name="connsiteX100" fmla="*/ 2621765 w 5758955"/>
              <a:gd name="connsiteY100" fmla="*/ 195943 h 1363612"/>
              <a:gd name="connsiteX101" fmla="*/ 2582576 w 5758955"/>
              <a:gd name="connsiteY101" fmla="*/ 222069 h 1363612"/>
              <a:gd name="connsiteX102" fmla="*/ 2478073 w 5758955"/>
              <a:gd name="connsiteY102" fmla="*/ 326572 h 1363612"/>
              <a:gd name="connsiteX103" fmla="*/ 2461733 w 5758955"/>
              <a:gd name="connsiteY103" fmla="*/ 360775 h 1363612"/>
              <a:gd name="connsiteX104" fmla="*/ 2412759 w 5758955"/>
              <a:gd name="connsiteY104" fmla="*/ 444137 h 1363612"/>
              <a:gd name="connsiteX105" fmla="*/ 2390211 w 5758955"/>
              <a:gd name="connsiteY105" fmla="*/ 492707 h 1363612"/>
              <a:gd name="connsiteX106" fmla="*/ 2385523 w 5758955"/>
              <a:gd name="connsiteY106" fmla="*/ 530636 h 1363612"/>
              <a:gd name="connsiteX107" fmla="*/ 2373570 w 5758955"/>
              <a:gd name="connsiteY107" fmla="*/ 587829 h 1363612"/>
              <a:gd name="connsiteX108" fmla="*/ 2360508 w 5758955"/>
              <a:gd name="connsiteY108" fmla="*/ 640080 h 1363612"/>
              <a:gd name="connsiteX109" fmla="*/ 2888006 w 5758955"/>
              <a:gd name="connsiteY109" fmla="*/ 765616 h 1363612"/>
              <a:gd name="connsiteX110" fmla="*/ 2530572 w 5758955"/>
              <a:gd name="connsiteY110" fmla="*/ 966599 h 1363612"/>
              <a:gd name="connsiteX111" fmla="*/ 2687353 w 5758955"/>
              <a:gd name="connsiteY111" fmla="*/ 1018848 h 1363612"/>
              <a:gd name="connsiteX112" fmla="*/ 2537573 w 5758955"/>
              <a:gd name="connsiteY112" fmla="*/ 1062276 h 1363612"/>
              <a:gd name="connsiteX113" fmla="*/ 2513601 w 5758955"/>
              <a:gd name="connsiteY113" fmla="*/ 1066171 h 1363612"/>
              <a:gd name="connsiteX114" fmla="*/ 2509972 w 5758955"/>
              <a:gd name="connsiteY114" fmla="*/ 1084319 h 1363612"/>
              <a:gd name="connsiteX115" fmla="*/ 2487863 w 5758955"/>
              <a:gd name="connsiteY115" fmla="*/ 1104101 h 1363612"/>
              <a:gd name="connsiteX116" fmla="*/ 2543388 w 5758955"/>
              <a:gd name="connsiteY116" fmla="*/ 1162594 h 1363612"/>
              <a:gd name="connsiteX117" fmla="*/ 2647890 w 5758955"/>
              <a:gd name="connsiteY117" fmla="*/ 1240972 h 1363612"/>
              <a:gd name="connsiteX118" fmla="*/ 2745529 w 5758955"/>
              <a:gd name="connsiteY118" fmla="*/ 1285577 h 1363612"/>
              <a:gd name="connsiteX119" fmla="*/ 2841018 w 5758955"/>
              <a:gd name="connsiteY119" fmla="*/ 1310607 h 1363612"/>
              <a:gd name="connsiteX120" fmla="*/ 2949909 w 5758955"/>
              <a:gd name="connsiteY120" fmla="*/ 1320046 h 1363612"/>
              <a:gd name="connsiteX121" fmla="*/ 3036582 w 5758955"/>
              <a:gd name="connsiteY121" fmla="*/ 1331308 h 1363612"/>
              <a:gd name="connsiteX122" fmla="*/ 3183468 w 5758955"/>
              <a:gd name="connsiteY122" fmla="*/ 1319349 h 1363612"/>
              <a:gd name="connsiteX123" fmla="*/ 3264821 w 5758955"/>
              <a:gd name="connsiteY123" fmla="*/ 1287574 h 1363612"/>
              <a:gd name="connsiteX124" fmla="*/ 3323280 w 5758955"/>
              <a:gd name="connsiteY124" fmla="*/ 1257992 h 1363612"/>
              <a:gd name="connsiteX125" fmla="*/ 3384581 w 5758955"/>
              <a:gd name="connsiteY125" fmla="*/ 1225871 h 1363612"/>
              <a:gd name="connsiteX126" fmla="*/ 3431662 w 5758955"/>
              <a:gd name="connsiteY126" fmla="*/ 1201783 h 1363612"/>
              <a:gd name="connsiteX127" fmla="*/ 3462031 w 5758955"/>
              <a:gd name="connsiteY127" fmla="*/ 1185389 h 1363612"/>
              <a:gd name="connsiteX128" fmla="*/ 3584263 w 5758955"/>
              <a:gd name="connsiteY128" fmla="*/ 1029881 h 1363612"/>
              <a:gd name="connsiteX129" fmla="*/ 3508161 w 5758955"/>
              <a:gd name="connsiteY129" fmla="*/ 1147447 h 1363612"/>
              <a:gd name="connsiteX130" fmla="*/ 3522486 w 5758955"/>
              <a:gd name="connsiteY130" fmla="*/ 1106097 h 1363612"/>
              <a:gd name="connsiteX131" fmla="*/ 3551664 w 5758955"/>
              <a:gd name="connsiteY131" fmla="*/ 1084501 h 1363612"/>
              <a:gd name="connsiteX132" fmla="*/ 3573806 w 5758955"/>
              <a:gd name="connsiteY132" fmla="*/ 1033785 h 1363612"/>
              <a:gd name="connsiteX133" fmla="*/ 3602327 w 5758955"/>
              <a:gd name="connsiteY133" fmla="*/ 1018988 h 1363612"/>
              <a:gd name="connsiteX134" fmla="*/ 3591107 w 5758955"/>
              <a:gd name="connsiteY134" fmla="*/ 1014089 h 1363612"/>
              <a:gd name="connsiteX135" fmla="*/ 3616843 w 5758955"/>
              <a:gd name="connsiteY135" fmla="*/ 939139 h 1363612"/>
              <a:gd name="connsiteX136" fmla="*/ 3614542 w 5758955"/>
              <a:gd name="connsiteY136" fmla="*/ 914400 h 1363612"/>
              <a:gd name="connsiteX137" fmla="*/ 3529747 w 5758955"/>
              <a:gd name="connsiteY137" fmla="*/ 833882 h 1363612"/>
              <a:gd name="connsiteX138" fmla="*/ 3333106 w 5758955"/>
              <a:gd name="connsiteY138" fmla="*/ 800626 h 1363612"/>
              <a:gd name="connsiteX139" fmla="*/ 3518188 w 5758955"/>
              <a:gd name="connsiteY139" fmla="*/ 641663 h 1363612"/>
              <a:gd name="connsiteX140" fmla="*/ 2865953 w 5758955"/>
              <a:gd name="connsiteY140" fmla="*/ 560330 h 1363612"/>
              <a:gd name="connsiteX141" fmla="*/ 3567666 w 5758955"/>
              <a:gd name="connsiteY141" fmla="*/ 456715 h 1363612"/>
              <a:gd name="connsiteX142" fmla="*/ 3596914 w 5758955"/>
              <a:gd name="connsiteY142" fmla="*/ 486356 h 1363612"/>
              <a:gd name="connsiteX143" fmla="*/ 3479332 w 5758955"/>
              <a:gd name="connsiteY143" fmla="*/ 316494 h 1363612"/>
              <a:gd name="connsiteX144" fmla="*/ 3431662 w 5758955"/>
              <a:gd name="connsiteY144" fmla="*/ 261257 h 1363612"/>
              <a:gd name="connsiteX145" fmla="*/ 3392473 w 5758955"/>
              <a:gd name="connsiteY145" fmla="*/ 248194 h 1363612"/>
              <a:gd name="connsiteX146" fmla="*/ 3355548 w 5758955"/>
              <a:gd name="connsiteY146" fmla="*/ 224123 h 1363612"/>
              <a:gd name="connsiteX147" fmla="*/ 3301033 w 5758955"/>
              <a:gd name="connsiteY147" fmla="*/ 195943 h 1363612"/>
              <a:gd name="connsiteX148" fmla="*/ 3250698 w 5758955"/>
              <a:gd name="connsiteY148" fmla="*/ 175669 h 1363612"/>
              <a:gd name="connsiteX149" fmla="*/ 3196530 w 5758955"/>
              <a:gd name="connsiteY149" fmla="*/ 156754 h 1363612"/>
              <a:gd name="connsiteX150" fmla="*/ 3108771 w 5758955"/>
              <a:gd name="connsiteY150" fmla="*/ 133384 h 1363612"/>
              <a:gd name="connsiteX151" fmla="*/ 3003528 w 5758955"/>
              <a:gd name="connsiteY151" fmla="*/ 118866 h 1363612"/>
              <a:gd name="connsiteX152" fmla="*/ 2942253 w 5758955"/>
              <a:gd name="connsiteY152" fmla="*/ 111642 h 1363612"/>
              <a:gd name="connsiteX153" fmla="*/ 2953839 w 5758955"/>
              <a:gd name="connsiteY153"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33087 w 5758955"/>
              <a:gd name="connsiteY59" fmla="*/ 974973 h 1363612"/>
              <a:gd name="connsiteX60" fmla="*/ 3745170 w 5758955"/>
              <a:gd name="connsiteY60" fmla="*/ 966652 h 1363612"/>
              <a:gd name="connsiteX61" fmla="*/ 3663464 w 5758955"/>
              <a:gd name="connsiteY61" fmla="*/ 967011 h 1363612"/>
              <a:gd name="connsiteX62" fmla="*/ 3823548 w 5758955"/>
              <a:gd name="connsiteY62" fmla="*/ 862149 h 1363612"/>
              <a:gd name="connsiteX63" fmla="*/ 4375718 w 5758955"/>
              <a:gd name="connsiteY63" fmla="*/ 829709 h 1363612"/>
              <a:gd name="connsiteX64" fmla="*/ 4636619 w 5758955"/>
              <a:gd name="connsiteY64" fmla="*/ 786698 h 1363612"/>
              <a:gd name="connsiteX65" fmla="*/ 4346062 w 5758955"/>
              <a:gd name="connsiteY65" fmla="*/ 731520 h 1363612"/>
              <a:gd name="connsiteX66" fmla="*/ 4032553 w 5758955"/>
              <a:gd name="connsiteY66" fmla="*/ 679269 h 1363612"/>
              <a:gd name="connsiteX67" fmla="*/ 4835885 w 5758955"/>
              <a:gd name="connsiteY67" fmla="*/ 673640 h 1363612"/>
              <a:gd name="connsiteX68" fmla="*/ 4711822 w 5758955"/>
              <a:gd name="connsiteY68" fmla="*/ 613954 h 1363612"/>
              <a:gd name="connsiteX69" fmla="*/ 4777136 w 5758955"/>
              <a:gd name="connsiteY69" fmla="*/ 600892 h 1363612"/>
              <a:gd name="connsiteX70" fmla="*/ 4960016 w 5758955"/>
              <a:gd name="connsiteY70" fmla="*/ 574766 h 1363612"/>
              <a:gd name="connsiteX71" fmla="*/ 5337032 w 5758955"/>
              <a:gd name="connsiteY71" fmla="*/ 529002 h 1363612"/>
              <a:gd name="connsiteX72" fmla="*/ 4939678 w 5758955"/>
              <a:gd name="connsiteY72" fmla="*/ 543703 h 1363612"/>
              <a:gd name="connsiteX73" fmla="*/ 3705787 w 5758955"/>
              <a:gd name="connsiteY73" fmla="*/ 566205 h 1363612"/>
              <a:gd name="connsiteX74" fmla="*/ 4163182 w 5758955"/>
              <a:gd name="connsiteY74" fmla="*/ 509452 h 1363612"/>
              <a:gd name="connsiteX75" fmla="*/ 4202370 w 5758955"/>
              <a:gd name="connsiteY75" fmla="*/ 483326 h 1363612"/>
              <a:gd name="connsiteX76" fmla="*/ 4032553 w 5758955"/>
              <a:gd name="connsiteY76" fmla="*/ 483326 h 1363612"/>
              <a:gd name="connsiteX77" fmla="*/ 5221273 w 5758955"/>
              <a:gd name="connsiteY77" fmla="*/ 444137 h 1363612"/>
              <a:gd name="connsiteX78" fmla="*/ 4751011 w 5758955"/>
              <a:gd name="connsiteY78" fmla="*/ 404949 h 1363612"/>
              <a:gd name="connsiteX79" fmla="*/ 5456405 w 5758955"/>
              <a:gd name="connsiteY79" fmla="*/ 391886 h 1363612"/>
              <a:gd name="connsiteX80" fmla="*/ 5495593 w 5758955"/>
              <a:gd name="connsiteY80" fmla="*/ 378823 h 1363612"/>
              <a:gd name="connsiteX81" fmla="*/ 5243796 w 5758955"/>
              <a:gd name="connsiteY81" fmla="*/ 362226 h 1363612"/>
              <a:gd name="connsiteX82" fmla="*/ 5587033 w 5758955"/>
              <a:gd name="connsiteY82" fmla="*/ 313509 h 1363612"/>
              <a:gd name="connsiteX83" fmla="*/ 5626222 w 5758955"/>
              <a:gd name="connsiteY83" fmla="*/ 300446 h 1363612"/>
              <a:gd name="connsiteX84" fmla="*/ 3849673 w 5758955"/>
              <a:gd name="connsiteY84" fmla="*/ 352697 h 1363612"/>
              <a:gd name="connsiteX85" fmla="*/ 4420546 w 5758955"/>
              <a:gd name="connsiteY85" fmla="*/ 275993 h 1363612"/>
              <a:gd name="connsiteX86" fmla="*/ 4074110 w 5758955"/>
              <a:gd name="connsiteY86" fmla="*/ 245899 h 1363612"/>
              <a:gd name="connsiteX87" fmla="*/ 4280748 w 5758955"/>
              <a:gd name="connsiteY87" fmla="*/ 195943 h 1363612"/>
              <a:gd name="connsiteX88" fmla="*/ 3705982 w 5758955"/>
              <a:gd name="connsiteY88" fmla="*/ 182880 h 1363612"/>
              <a:gd name="connsiteX89" fmla="*/ 3601479 w 5758955"/>
              <a:gd name="connsiteY89" fmla="*/ 169817 h 1363612"/>
              <a:gd name="connsiteX90" fmla="*/ 3562290 w 5758955"/>
              <a:gd name="connsiteY90" fmla="*/ 143692 h 1363612"/>
              <a:gd name="connsiteX91" fmla="*/ 3483913 w 5758955"/>
              <a:gd name="connsiteY91" fmla="*/ 130629 h 1363612"/>
              <a:gd name="connsiteX92" fmla="*/ 3314096 w 5758955"/>
              <a:gd name="connsiteY92" fmla="*/ 65314 h 1363612"/>
              <a:gd name="connsiteX93" fmla="*/ 3196530 w 5758955"/>
              <a:gd name="connsiteY93" fmla="*/ 52252 h 1363612"/>
              <a:gd name="connsiteX94" fmla="*/ 3118499 w 5758955"/>
              <a:gd name="connsiteY94" fmla="*/ 65309 h 1363612"/>
              <a:gd name="connsiteX95" fmla="*/ 3039776 w 5758955"/>
              <a:gd name="connsiteY95" fmla="*/ 26126 h 1363612"/>
              <a:gd name="connsiteX96" fmla="*/ 3026713 w 5758955"/>
              <a:gd name="connsiteY96" fmla="*/ 91440 h 1363612"/>
              <a:gd name="connsiteX97" fmla="*/ 2799240 w 5758955"/>
              <a:gd name="connsiteY97" fmla="*/ 133567 h 1363612"/>
              <a:gd name="connsiteX98" fmla="*/ 2742293 w 5758955"/>
              <a:gd name="connsiteY98" fmla="*/ 139416 h 1363612"/>
              <a:gd name="connsiteX99" fmla="*/ 2687797 w 5758955"/>
              <a:gd name="connsiteY99" fmla="*/ 162421 h 1363612"/>
              <a:gd name="connsiteX100" fmla="*/ 2621765 w 5758955"/>
              <a:gd name="connsiteY100" fmla="*/ 195943 h 1363612"/>
              <a:gd name="connsiteX101" fmla="*/ 2582576 w 5758955"/>
              <a:gd name="connsiteY101" fmla="*/ 222069 h 1363612"/>
              <a:gd name="connsiteX102" fmla="*/ 2478073 w 5758955"/>
              <a:gd name="connsiteY102" fmla="*/ 326572 h 1363612"/>
              <a:gd name="connsiteX103" fmla="*/ 2461733 w 5758955"/>
              <a:gd name="connsiteY103" fmla="*/ 360775 h 1363612"/>
              <a:gd name="connsiteX104" fmla="*/ 2412759 w 5758955"/>
              <a:gd name="connsiteY104" fmla="*/ 444137 h 1363612"/>
              <a:gd name="connsiteX105" fmla="*/ 2390211 w 5758955"/>
              <a:gd name="connsiteY105" fmla="*/ 492707 h 1363612"/>
              <a:gd name="connsiteX106" fmla="*/ 2385523 w 5758955"/>
              <a:gd name="connsiteY106" fmla="*/ 530636 h 1363612"/>
              <a:gd name="connsiteX107" fmla="*/ 2373570 w 5758955"/>
              <a:gd name="connsiteY107" fmla="*/ 587829 h 1363612"/>
              <a:gd name="connsiteX108" fmla="*/ 2360508 w 5758955"/>
              <a:gd name="connsiteY108" fmla="*/ 640080 h 1363612"/>
              <a:gd name="connsiteX109" fmla="*/ 2888006 w 5758955"/>
              <a:gd name="connsiteY109" fmla="*/ 765616 h 1363612"/>
              <a:gd name="connsiteX110" fmla="*/ 2530572 w 5758955"/>
              <a:gd name="connsiteY110" fmla="*/ 966599 h 1363612"/>
              <a:gd name="connsiteX111" fmla="*/ 2687353 w 5758955"/>
              <a:gd name="connsiteY111" fmla="*/ 1018848 h 1363612"/>
              <a:gd name="connsiteX112" fmla="*/ 2537573 w 5758955"/>
              <a:gd name="connsiteY112" fmla="*/ 1062276 h 1363612"/>
              <a:gd name="connsiteX113" fmla="*/ 2513601 w 5758955"/>
              <a:gd name="connsiteY113" fmla="*/ 1066171 h 1363612"/>
              <a:gd name="connsiteX114" fmla="*/ 2509972 w 5758955"/>
              <a:gd name="connsiteY114" fmla="*/ 1084319 h 1363612"/>
              <a:gd name="connsiteX115" fmla="*/ 2487863 w 5758955"/>
              <a:gd name="connsiteY115" fmla="*/ 1104101 h 1363612"/>
              <a:gd name="connsiteX116" fmla="*/ 2543388 w 5758955"/>
              <a:gd name="connsiteY116" fmla="*/ 1162594 h 1363612"/>
              <a:gd name="connsiteX117" fmla="*/ 2647890 w 5758955"/>
              <a:gd name="connsiteY117" fmla="*/ 1240972 h 1363612"/>
              <a:gd name="connsiteX118" fmla="*/ 2745529 w 5758955"/>
              <a:gd name="connsiteY118" fmla="*/ 1285577 h 1363612"/>
              <a:gd name="connsiteX119" fmla="*/ 2841018 w 5758955"/>
              <a:gd name="connsiteY119" fmla="*/ 1310607 h 1363612"/>
              <a:gd name="connsiteX120" fmla="*/ 2949909 w 5758955"/>
              <a:gd name="connsiteY120" fmla="*/ 1320046 h 1363612"/>
              <a:gd name="connsiteX121" fmla="*/ 3036582 w 5758955"/>
              <a:gd name="connsiteY121" fmla="*/ 1331308 h 1363612"/>
              <a:gd name="connsiteX122" fmla="*/ 3183468 w 5758955"/>
              <a:gd name="connsiteY122" fmla="*/ 1319349 h 1363612"/>
              <a:gd name="connsiteX123" fmla="*/ 3264821 w 5758955"/>
              <a:gd name="connsiteY123" fmla="*/ 1287574 h 1363612"/>
              <a:gd name="connsiteX124" fmla="*/ 3323280 w 5758955"/>
              <a:gd name="connsiteY124" fmla="*/ 1257992 h 1363612"/>
              <a:gd name="connsiteX125" fmla="*/ 3384581 w 5758955"/>
              <a:gd name="connsiteY125" fmla="*/ 1225871 h 1363612"/>
              <a:gd name="connsiteX126" fmla="*/ 3431662 w 5758955"/>
              <a:gd name="connsiteY126" fmla="*/ 1201783 h 1363612"/>
              <a:gd name="connsiteX127" fmla="*/ 3462031 w 5758955"/>
              <a:gd name="connsiteY127" fmla="*/ 1185389 h 1363612"/>
              <a:gd name="connsiteX128" fmla="*/ 3584263 w 5758955"/>
              <a:gd name="connsiteY128" fmla="*/ 1029881 h 1363612"/>
              <a:gd name="connsiteX129" fmla="*/ 3508161 w 5758955"/>
              <a:gd name="connsiteY129" fmla="*/ 1147447 h 1363612"/>
              <a:gd name="connsiteX130" fmla="*/ 3522486 w 5758955"/>
              <a:gd name="connsiteY130" fmla="*/ 1106097 h 1363612"/>
              <a:gd name="connsiteX131" fmla="*/ 3551664 w 5758955"/>
              <a:gd name="connsiteY131" fmla="*/ 1084501 h 1363612"/>
              <a:gd name="connsiteX132" fmla="*/ 3573806 w 5758955"/>
              <a:gd name="connsiteY132" fmla="*/ 1033785 h 1363612"/>
              <a:gd name="connsiteX133" fmla="*/ 3602327 w 5758955"/>
              <a:gd name="connsiteY133" fmla="*/ 1018988 h 1363612"/>
              <a:gd name="connsiteX134" fmla="*/ 3591107 w 5758955"/>
              <a:gd name="connsiteY134" fmla="*/ 1014089 h 1363612"/>
              <a:gd name="connsiteX135" fmla="*/ 3616843 w 5758955"/>
              <a:gd name="connsiteY135" fmla="*/ 939139 h 1363612"/>
              <a:gd name="connsiteX136" fmla="*/ 3614542 w 5758955"/>
              <a:gd name="connsiteY136" fmla="*/ 914400 h 1363612"/>
              <a:gd name="connsiteX137" fmla="*/ 3529747 w 5758955"/>
              <a:gd name="connsiteY137" fmla="*/ 833882 h 1363612"/>
              <a:gd name="connsiteX138" fmla="*/ 3333106 w 5758955"/>
              <a:gd name="connsiteY138" fmla="*/ 800626 h 1363612"/>
              <a:gd name="connsiteX139" fmla="*/ 3518188 w 5758955"/>
              <a:gd name="connsiteY139" fmla="*/ 641663 h 1363612"/>
              <a:gd name="connsiteX140" fmla="*/ 2865953 w 5758955"/>
              <a:gd name="connsiteY140" fmla="*/ 560330 h 1363612"/>
              <a:gd name="connsiteX141" fmla="*/ 3567666 w 5758955"/>
              <a:gd name="connsiteY141" fmla="*/ 456715 h 1363612"/>
              <a:gd name="connsiteX142" fmla="*/ 3596914 w 5758955"/>
              <a:gd name="connsiteY142" fmla="*/ 486356 h 1363612"/>
              <a:gd name="connsiteX143" fmla="*/ 3479332 w 5758955"/>
              <a:gd name="connsiteY143" fmla="*/ 316494 h 1363612"/>
              <a:gd name="connsiteX144" fmla="*/ 3431662 w 5758955"/>
              <a:gd name="connsiteY144" fmla="*/ 261257 h 1363612"/>
              <a:gd name="connsiteX145" fmla="*/ 3392473 w 5758955"/>
              <a:gd name="connsiteY145" fmla="*/ 248194 h 1363612"/>
              <a:gd name="connsiteX146" fmla="*/ 3355548 w 5758955"/>
              <a:gd name="connsiteY146" fmla="*/ 224123 h 1363612"/>
              <a:gd name="connsiteX147" fmla="*/ 3301033 w 5758955"/>
              <a:gd name="connsiteY147" fmla="*/ 195943 h 1363612"/>
              <a:gd name="connsiteX148" fmla="*/ 3250698 w 5758955"/>
              <a:gd name="connsiteY148" fmla="*/ 175669 h 1363612"/>
              <a:gd name="connsiteX149" fmla="*/ 3196530 w 5758955"/>
              <a:gd name="connsiteY149" fmla="*/ 156754 h 1363612"/>
              <a:gd name="connsiteX150" fmla="*/ 3108771 w 5758955"/>
              <a:gd name="connsiteY150" fmla="*/ 133384 h 1363612"/>
              <a:gd name="connsiteX151" fmla="*/ 3003528 w 5758955"/>
              <a:gd name="connsiteY151" fmla="*/ 118866 h 1363612"/>
              <a:gd name="connsiteX152" fmla="*/ 2942253 w 5758955"/>
              <a:gd name="connsiteY152" fmla="*/ 111642 h 1363612"/>
              <a:gd name="connsiteX153" fmla="*/ 2953839 w 5758955"/>
              <a:gd name="connsiteY153"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84359 w 5758955"/>
              <a:gd name="connsiteY58" fmla="*/ 992777 h 1363612"/>
              <a:gd name="connsiteX59" fmla="*/ 3733087 w 5758955"/>
              <a:gd name="connsiteY59" fmla="*/ 974973 h 1363612"/>
              <a:gd name="connsiteX60" fmla="*/ 3745170 w 5758955"/>
              <a:gd name="connsiteY60" fmla="*/ 966652 h 1363612"/>
              <a:gd name="connsiteX61" fmla="*/ 3705218 w 5758955"/>
              <a:gd name="connsiteY61" fmla="*/ 922281 h 1363612"/>
              <a:gd name="connsiteX62" fmla="*/ 3823548 w 5758955"/>
              <a:gd name="connsiteY62" fmla="*/ 862149 h 1363612"/>
              <a:gd name="connsiteX63" fmla="*/ 4375718 w 5758955"/>
              <a:gd name="connsiteY63" fmla="*/ 829709 h 1363612"/>
              <a:gd name="connsiteX64" fmla="*/ 4636619 w 5758955"/>
              <a:gd name="connsiteY64" fmla="*/ 786698 h 1363612"/>
              <a:gd name="connsiteX65" fmla="*/ 4346062 w 5758955"/>
              <a:gd name="connsiteY65" fmla="*/ 731520 h 1363612"/>
              <a:gd name="connsiteX66" fmla="*/ 4032553 w 5758955"/>
              <a:gd name="connsiteY66" fmla="*/ 679269 h 1363612"/>
              <a:gd name="connsiteX67" fmla="*/ 4835885 w 5758955"/>
              <a:gd name="connsiteY67" fmla="*/ 673640 h 1363612"/>
              <a:gd name="connsiteX68" fmla="*/ 4711822 w 5758955"/>
              <a:gd name="connsiteY68" fmla="*/ 613954 h 1363612"/>
              <a:gd name="connsiteX69" fmla="*/ 4777136 w 5758955"/>
              <a:gd name="connsiteY69" fmla="*/ 600892 h 1363612"/>
              <a:gd name="connsiteX70" fmla="*/ 4960016 w 5758955"/>
              <a:gd name="connsiteY70" fmla="*/ 574766 h 1363612"/>
              <a:gd name="connsiteX71" fmla="*/ 5337032 w 5758955"/>
              <a:gd name="connsiteY71" fmla="*/ 529002 h 1363612"/>
              <a:gd name="connsiteX72" fmla="*/ 4939678 w 5758955"/>
              <a:gd name="connsiteY72" fmla="*/ 543703 h 1363612"/>
              <a:gd name="connsiteX73" fmla="*/ 3705787 w 5758955"/>
              <a:gd name="connsiteY73" fmla="*/ 566205 h 1363612"/>
              <a:gd name="connsiteX74" fmla="*/ 4163182 w 5758955"/>
              <a:gd name="connsiteY74" fmla="*/ 509452 h 1363612"/>
              <a:gd name="connsiteX75" fmla="*/ 4202370 w 5758955"/>
              <a:gd name="connsiteY75" fmla="*/ 483326 h 1363612"/>
              <a:gd name="connsiteX76" fmla="*/ 4032553 w 5758955"/>
              <a:gd name="connsiteY76" fmla="*/ 483326 h 1363612"/>
              <a:gd name="connsiteX77" fmla="*/ 5221273 w 5758955"/>
              <a:gd name="connsiteY77" fmla="*/ 444137 h 1363612"/>
              <a:gd name="connsiteX78" fmla="*/ 4751011 w 5758955"/>
              <a:gd name="connsiteY78" fmla="*/ 404949 h 1363612"/>
              <a:gd name="connsiteX79" fmla="*/ 5456405 w 5758955"/>
              <a:gd name="connsiteY79" fmla="*/ 391886 h 1363612"/>
              <a:gd name="connsiteX80" fmla="*/ 5495593 w 5758955"/>
              <a:gd name="connsiteY80" fmla="*/ 378823 h 1363612"/>
              <a:gd name="connsiteX81" fmla="*/ 5243796 w 5758955"/>
              <a:gd name="connsiteY81" fmla="*/ 362226 h 1363612"/>
              <a:gd name="connsiteX82" fmla="*/ 5587033 w 5758955"/>
              <a:gd name="connsiteY82" fmla="*/ 313509 h 1363612"/>
              <a:gd name="connsiteX83" fmla="*/ 5626222 w 5758955"/>
              <a:gd name="connsiteY83" fmla="*/ 300446 h 1363612"/>
              <a:gd name="connsiteX84" fmla="*/ 3849673 w 5758955"/>
              <a:gd name="connsiteY84" fmla="*/ 352697 h 1363612"/>
              <a:gd name="connsiteX85" fmla="*/ 4420546 w 5758955"/>
              <a:gd name="connsiteY85" fmla="*/ 275993 h 1363612"/>
              <a:gd name="connsiteX86" fmla="*/ 4074110 w 5758955"/>
              <a:gd name="connsiteY86" fmla="*/ 245899 h 1363612"/>
              <a:gd name="connsiteX87" fmla="*/ 4280748 w 5758955"/>
              <a:gd name="connsiteY87" fmla="*/ 195943 h 1363612"/>
              <a:gd name="connsiteX88" fmla="*/ 3705982 w 5758955"/>
              <a:gd name="connsiteY88" fmla="*/ 182880 h 1363612"/>
              <a:gd name="connsiteX89" fmla="*/ 3601479 w 5758955"/>
              <a:gd name="connsiteY89" fmla="*/ 169817 h 1363612"/>
              <a:gd name="connsiteX90" fmla="*/ 3562290 w 5758955"/>
              <a:gd name="connsiteY90" fmla="*/ 143692 h 1363612"/>
              <a:gd name="connsiteX91" fmla="*/ 3483913 w 5758955"/>
              <a:gd name="connsiteY91" fmla="*/ 130629 h 1363612"/>
              <a:gd name="connsiteX92" fmla="*/ 3314096 w 5758955"/>
              <a:gd name="connsiteY92" fmla="*/ 65314 h 1363612"/>
              <a:gd name="connsiteX93" fmla="*/ 3196530 w 5758955"/>
              <a:gd name="connsiteY93" fmla="*/ 52252 h 1363612"/>
              <a:gd name="connsiteX94" fmla="*/ 3118499 w 5758955"/>
              <a:gd name="connsiteY94" fmla="*/ 65309 h 1363612"/>
              <a:gd name="connsiteX95" fmla="*/ 3039776 w 5758955"/>
              <a:gd name="connsiteY95" fmla="*/ 26126 h 1363612"/>
              <a:gd name="connsiteX96" fmla="*/ 3026713 w 5758955"/>
              <a:gd name="connsiteY96" fmla="*/ 91440 h 1363612"/>
              <a:gd name="connsiteX97" fmla="*/ 2799240 w 5758955"/>
              <a:gd name="connsiteY97" fmla="*/ 133567 h 1363612"/>
              <a:gd name="connsiteX98" fmla="*/ 2742293 w 5758955"/>
              <a:gd name="connsiteY98" fmla="*/ 139416 h 1363612"/>
              <a:gd name="connsiteX99" fmla="*/ 2687797 w 5758955"/>
              <a:gd name="connsiteY99" fmla="*/ 162421 h 1363612"/>
              <a:gd name="connsiteX100" fmla="*/ 2621765 w 5758955"/>
              <a:gd name="connsiteY100" fmla="*/ 195943 h 1363612"/>
              <a:gd name="connsiteX101" fmla="*/ 2582576 w 5758955"/>
              <a:gd name="connsiteY101" fmla="*/ 222069 h 1363612"/>
              <a:gd name="connsiteX102" fmla="*/ 2478073 w 5758955"/>
              <a:gd name="connsiteY102" fmla="*/ 326572 h 1363612"/>
              <a:gd name="connsiteX103" fmla="*/ 2461733 w 5758955"/>
              <a:gd name="connsiteY103" fmla="*/ 360775 h 1363612"/>
              <a:gd name="connsiteX104" fmla="*/ 2412759 w 5758955"/>
              <a:gd name="connsiteY104" fmla="*/ 444137 h 1363612"/>
              <a:gd name="connsiteX105" fmla="*/ 2390211 w 5758955"/>
              <a:gd name="connsiteY105" fmla="*/ 492707 h 1363612"/>
              <a:gd name="connsiteX106" fmla="*/ 2385523 w 5758955"/>
              <a:gd name="connsiteY106" fmla="*/ 530636 h 1363612"/>
              <a:gd name="connsiteX107" fmla="*/ 2373570 w 5758955"/>
              <a:gd name="connsiteY107" fmla="*/ 587829 h 1363612"/>
              <a:gd name="connsiteX108" fmla="*/ 2360508 w 5758955"/>
              <a:gd name="connsiteY108" fmla="*/ 640080 h 1363612"/>
              <a:gd name="connsiteX109" fmla="*/ 2888006 w 5758955"/>
              <a:gd name="connsiteY109" fmla="*/ 765616 h 1363612"/>
              <a:gd name="connsiteX110" fmla="*/ 2530572 w 5758955"/>
              <a:gd name="connsiteY110" fmla="*/ 966599 h 1363612"/>
              <a:gd name="connsiteX111" fmla="*/ 2687353 w 5758955"/>
              <a:gd name="connsiteY111" fmla="*/ 1018848 h 1363612"/>
              <a:gd name="connsiteX112" fmla="*/ 2537573 w 5758955"/>
              <a:gd name="connsiteY112" fmla="*/ 1062276 h 1363612"/>
              <a:gd name="connsiteX113" fmla="*/ 2513601 w 5758955"/>
              <a:gd name="connsiteY113" fmla="*/ 1066171 h 1363612"/>
              <a:gd name="connsiteX114" fmla="*/ 2509972 w 5758955"/>
              <a:gd name="connsiteY114" fmla="*/ 1084319 h 1363612"/>
              <a:gd name="connsiteX115" fmla="*/ 2487863 w 5758955"/>
              <a:gd name="connsiteY115" fmla="*/ 1104101 h 1363612"/>
              <a:gd name="connsiteX116" fmla="*/ 2543388 w 5758955"/>
              <a:gd name="connsiteY116" fmla="*/ 1162594 h 1363612"/>
              <a:gd name="connsiteX117" fmla="*/ 2647890 w 5758955"/>
              <a:gd name="connsiteY117" fmla="*/ 1240972 h 1363612"/>
              <a:gd name="connsiteX118" fmla="*/ 2745529 w 5758955"/>
              <a:gd name="connsiteY118" fmla="*/ 1285577 h 1363612"/>
              <a:gd name="connsiteX119" fmla="*/ 2841018 w 5758955"/>
              <a:gd name="connsiteY119" fmla="*/ 1310607 h 1363612"/>
              <a:gd name="connsiteX120" fmla="*/ 2949909 w 5758955"/>
              <a:gd name="connsiteY120" fmla="*/ 1320046 h 1363612"/>
              <a:gd name="connsiteX121" fmla="*/ 3036582 w 5758955"/>
              <a:gd name="connsiteY121" fmla="*/ 1331308 h 1363612"/>
              <a:gd name="connsiteX122" fmla="*/ 3183468 w 5758955"/>
              <a:gd name="connsiteY122" fmla="*/ 1319349 h 1363612"/>
              <a:gd name="connsiteX123" fmla="*/ 3264821 w 5758955"/>
              <a:gd name="connsiteY123" fmla="*/ 1287574 h 1363612"/>
              <a:gd name="connsiteX124" fmla="*/ 3323280 w 5758955"/>
              <a:gd name="connsiteY124" fmla="*/ 1257992 h 1363612"/>
              <a:gd name="connsiteX125" fmla="*/ 3384581 w 5758955"/>
              <a:gd name="connsiteY125" fmla="*/ 1225871 h 1363612"/>
              <a:gd name="connsiteX126" fmla="*/ 3431662 w 5758955"/>
              <a:gd name="connsiteY126" fmla="*/ 1201783 h 1363612"/>
              <a:gd name="connsiteX127" fmla="*/ 3462031 w 5758955"/>
              <a:gd name="connsiteY127" fmla="*/ 1185389 h 1363612"/>
              <a:gd name="connsiteX128" fmla="*/ 3584263 w 5758955"/>
              <a:gd name="connsiteY128" fmla="*/ 1029881 h 1363612"/>
              <a:gd name="connsiteX129" fmla="*/ 3508161 w 5758955"/>
              <a:gd name="connsiteY129" fmla="*/ 1147447 h 1363612"/>
              <a:gd name="connsiteX130" fmla="*/ 3522486 w 5758955"/>
              <a:gd name="connsiteY130" fmla="*/ 1106097 h 1363612"/>
              <a:gd name="connsiteX131" fmla="*/ 3551664 w 5758955"/>
              <a:gd name="connsiteY131" fmla="*/ 1084501 h 1363612"/>
              <a:gd name="connsiteX132" fmla="*/ 3573806 w 5758955"/>
              <a:gd name="connsiteY132" fmla="*/ 1033785 h 1363612"/>
              <a:gd name="connsiteX133" fmla="*/ 3602327 w 5758955"/>
              <a:gd name="connsiteY133" fmla="*/ 1018988 h 1363612"/>
              <a:gd name="connsiteX134" fmla="*/ 3591107 w 5758955"/>
              <a:gd name="connsiteY134" fmla="*/ 1014089 h 1363612"/>
              <a:gd name="connsiteX135" fmla="*/ 3616843 w 5758955"/>
              <a:gd name="connsiteY135" fmla="*/ 939139 h 1363612"/>
              <a:gd name="connsiteX136" fmla="*/ 3614542 w 5758955"/>
              <a:gd name="connsiteY136" fmla="*/ 914400 h 1363612"/>
              <a:gd name="connsiteX137" fmla="*/ 3529747 w 5758955"/>
              <a:gd name="connsiteY137" fmla="*/ 833882 h 1363612"/>
              <a:gd name="connsiteX138" fmla="*/ 3333106 w 5758955"/>
              <a:gd name="connsiteY138" fmla="*/ 800626 h 1363612"/>
              <a:gd name="connsiteX139" fmla="*/ 3518188 w 5758955"/>
              <a:gd name="connsiteY139" fmla="*/ 641663 h 1363612"/>
              <a:gd name="connsiteX140" fmla="*/ 2865953 w 5758955"/>
              <a:gd name="connsiteY140" fmla="*/ 560330 h 1363612"/>
              <a:gd name="connsiteX141" fmla="*/ 3567666 w 5758955"/>
              <a:gd name="connsiteY141" fmla="*/ 456715 h 1363612"/>
              <a:gd name="connsiteX142" fmla="*/ 3596914 w 5758955"/>
              <a:gd name="connsiteY142" fmla="*/ 486356 h 1363612"/>
              <a:gd name="connsiteX143" fmla="*/ 3479332 w 5758955"/>
              <a:gd name="connsiteY143" fmla="*/ 316494 h 1363612"/>
              <a:gd name="connsiteX144" fmla="*/ 3431662 w 5758955"/>
              <a:gd name="connsiteY144" fmla="*/ 261257 h 1363612"/>
              <a:gd name="connsiteX145" fmla="*/ 3392473 w 5758955"/>
              <a:gd name="connsiteY145" fmla="*/ 248194 h 1363612"/>
              <a:gd name="connsiteX146" fmla="*/ 3355548 w 5758955"/>
              <a:gd name="connsiteY146" fmla="*/ 224123 h 1363612"/>
              <a:gd name="connsiteX147" fmla="*/ 3301033 w 5758955"/>
              <a:gd name="connsiteY147" fmla="*/ 195943 h 1363612"/>
              <a:gd name="connsiteX148" fmla="*/ 3250698 w 5758955"/>
              <a:gd name="connsiteY148" fmla="*/ 175669 h 1363612"/>
              <a:gd name="connsiteX149" fmla="*/ 3196530 w 5758955"/>
              <a:gd name="connsiteY149" fmla="*/ 156754 h 1363612"/>
              <a:gd name="connsiteX150" fmla="*/ 3108771 w 5758955"/>
              <a:gd name="connsiteY150" fmla="*/ 133384 h 1363612"/>
              <a:gd name="connsiteX151" fmla="*/ 3003528 w 5758955"/>
              <a:gd name="connsiteY151" fmla="*/ 118866 h 1363612"/>
              <a:gd name="connsiteX152" fmla="*/ 2942253 w 5758955"/>
              <a:gd name="connsiteY152" fmla="*/ 111642 h 1363612"/>
              <a:gd name="connsiteX153" fmla="*/ 2953839 w 5758955"/>
              <a:gd name="connsiteY153"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17436 w 5758955"/>
              <a:gd name="connsiteY58" fmla="*/ 903072 h 1363612"/>
              <a:gd name="connsiteX59" fmla="*/ 3733087 w 5758955"/>
              <a:gd name="connsiteY59" fmla="*/ 974973 h 1363612"/>
              <a:gd name="connsiteX60" fmla="*/ 3745170 w 5758955"/>
              <a:gd name="connsiteY60" fmla="*/ 966652 h 1363612"/>
              <a:gd name="connsiteX61" fmla="*/ 3705218 w 5758955"/>
              <a:gd name="connsiteY61" fmla="*/ 922281 h 1363612"/>
              <a:gd name="connsiteX62" fmla="*/ 3823548 w 5758955"/>
              <a:gd name="connsiteY62" fmla="*/ 862149 h 1363612"/>
              <a:gd name="connsiteX63" fmla="*/ 4375718 w 5758955"/>
              <a:gd name="connsiteY63" fmla="*/ 829709 h 1363612"/>
              <a:gd name="connsiteX64" fmla="*/ 4636619 w 5758955"/>
              <a:gd name="connsiteY64" fmla="*/ 786698 h 1363612"/>
              <a:gd name="connsiteX65" fmla="*/ 4346062 w 5758955"/>
              <a:gd name="connsiteY65" fmla="*/ 731520 h 1363612"/>
              <a:gd name="connsiteX66" fmla="*/ 4032553 w 5758955"/>
              <a:gd name="connsiteY66" fmla="*/ 679269 h 1363612"/>
              <a:gd name="connsiteX67" fmla="*/ 4835885 w 5758955"/>
              <a:gd name="connsiteY67" fmla="*/ 673640 h 1363612"/>
              <a:gd name="connsiteX68" fmla="*/ 4711822 w 5758955"/>
              <a:gd name="connsiteY68" fmla="*/ 613954 h 1363612"/>
              <a:gd name="connsiteX69" fmla="*/ 4777136 w 5758955"/>
              <a:gd name="connsiteY69" fmla="*/ 600892 h 1363612"/>
              <a:gd name="connsiteX70" fmla="*/ 4960016 w 5758955"/>
              <a:gd name="connsiteY70" fmla="*/ 574766 h 1363612"/>
              <a:gd name="connsiteX71" fmla="*/ 5337032 w 5758955"/>
              <a:gd name="connsiteY71" fmla="*/ 529002 h 1363612"/>
              <a:gd name="connsiteX72" fmla="*/ 4939678 w 5758955"/>
              <a:gd name="connsiteY72" fmla="*/ 543703 h 1363612"/>
              <a:gd name="connsiteX73" fmla="*/ 3705787 w 5758955"/>
              <a:gd name="connsiteY73" fmla="*/ 566205 h 1363612"/>
              <a:gd name="connsiteX74" fmla="*/ 4163182 w 5758955"/>
              <a:gd name="connsiteY74" fmla="*/ 509452 h 1363612"/>
              <a:gd name="connsiteX75" fmla="*/ 4202370 w 5758955"/>
              <a:gd name="connsiteY75" fmla="*/ 483326 h 1363612"/>
              <a:gd name="connsiteX76" fmla="*/ 4032553 w 5758955"/>
              <a:gd name="connsiteY76" fmla="*/ 483326 h 1363612"/>
              <a:gd name="connsiteX77" fmla="*/ 5221273 w 5758955"/>
              <a:gd name="connsiteY77" fmla="*/ 444137 h 1363612"/>
              <a:gd name="connsiteX78" fmla="*/ 4751011 w 5758955"/>
              <a:gd name="connsiteY78" fmla="*/ 404949 h 1363612"/>
              <a:gd name="connsiteX79" fmla="*/ 5456405 w 5758955"/>
              <a:gd name="connsiteY79" fmla="*/ 391886 h 1363612"/>
              <a:gd name="connsiteX80" fmla="*/ 5495593 w 5758955"/>
              <a:gd name="connsiteY80" fmla="*/ 378823 h 1363612"/>
              <a:gd name="connsiteX81" fmla="*/ 5243796 w 5758955"/>
              <a:gd name="connsiteY81" fmla="*/ 362226 h 1363612"/>
              <a:gd name="connsiteX82" fmla="*/ 5587033 w 5758955"/>
              <a:gd name="connsiteY82" fmla="*/ 313509 h 1363612"/>
              <a:gd name="connsiteX83" fmla="*/ 5626222 w 5758955"/>
              <a:gd name="connsiteY83" fmla="*/ 300446 h 1363612"/>
              <a:gd name="connsiteX84" fmla="*/ 3849673 w 5758955"/>
              <a:gd name="connsiteY84" fmla="*/ 352697 h 1363612"/>
              <a:gd name="connsiteX85" fmla="*/ 4420546 w 5758955"/>
              <a:gd name="connsiteY85" fmla="*/ 275993 h 1363612"/>
              <a:gd name="connsiteX86" fmla="*/ 4074110 w 5758955"/>
              <a:gd name="connsiteY86" fmla="*/ 245899 h 1363612"/>
              <a:gd name="connsiteX87" fmla="*/ 4280748 w 5758955"/>
              <a:gd name="connsiteY87" fmla="*/ 195943 h 1363612"/>
              <a:gd name="connsiteX88" fmla="*/ 3705982 w 5758955"/>
              <a:gd name="connsiteY88" fmla="*/ 182880 h 1363612"/>
              <a:gd name="connsiteX89" fmla="*/ 3601479 w 5758955"/>
              <a:gd name="connsiteY89" fmla="*/ 169817 h 1363612"/>
              <a:gd name="connsiteX90" fmla="*/ 3562290 w 5758955"/>
              <a:gd name="connsiteY90" fmla="*/ 143692 h 1363612"/>
              <a:gd name="connsiteX91" fmla="*/ 3483913 w 5758955"/>
              <a:gd name="connsiteY91" fmla="*/ 130629 h 1363612"/>
              <a:gd name="connsiteX92" fmla="*/ 3314096 w 5758955"/>
              <a:gd name="connsiteY92" fmla="*/ 65314 h 1363612"/>
              <a:gd name="connsiteX93" fmla="*/ 3196530 w 5758955"/>
              <a:gd name="connsiteY93" fmla="*/ 52252 h 1363612"/>
              <a:gd name="connsiteX94" fmla="*/ 3118499 w 5758955"/>
              <a:gd name="connsiteY94" fmla="*/ 65309 h 1363612"/>
              <a:gd name="connsiteX95" fmla="*/ 3039776 w 5758955"/>
              <a:gd name="connsiteY95" fmla="*/ 26126 h 1363612"/>
              <a:gd name="connsiteX96" fmla="*/ 3026713 w 5758955"/>
              <a:gd name="connsiteY96" fmla="*/ 91440 h 1363612"/>
              <a:gd name="connsiteX97" fmla="*/ 2799240 w 5758955"/>
              <a:gd name="connsiteY97" fmla="*/ 133567 h 1363612"/>
              <a:gd name="connsiteX98" fmla="*/ 2742293 w 5758955"/>
              <a:gd name="connsiteY98" fmla="*/ 139416 h 1363612"/>
              <a:gd name="connsiteX99" fmla="*/ 2687797 w 5758955"/>
              <a:gd name="connsiteY99" fmla="*/ 162421 h 1363612"/>
              <a:gd name="connsiteX100" fmla="*/ 2621765 w 5758955"/>
              <a:gd name="connsiteY100" fmla="*/ 195943 h 1363612"/>
              <a:gd name="connsiteX101" fmla="*/ 2582576 w 5758955"/>
              <a:gd name="connsiteY101" fmla="*/ 222069 h 1363612"/>
              <a:gd name="connsiteX102" fmla="*/ 2478073 w 5758955"/>
              <a:gd name="connsiteY102" fmla="*/ 326572 h 1363612"/>
              <a:gd name="connsiteX103" fmla="*/ 2461733 w 5758955"/>
              <a:gd name="connsiteY103" fmla="*/ 360775 h 1363612"/>
              <a:gd name="connsiteX104" fmla="*/ 2412759 w 5758955"/>
              <a:gd name="connsiteY104" fmla="*/ 444137 h 1363612"/>
              <a:gd name="connsiteX105" fmla="*/ 2390211 w 5758955"/>
              <a:gd name="connsiteY105" fmla="*/ 492707 h 1363612"/>
              <a:gd name="connsiteX106" fmla="*/ 2385523 w 5758955"/>
              <a:gd name="connsiteY106" fmla="*/ 530636 h 1363612"/>
              <a:gd name="connsiteX107" fmla="*/ 2373570 w 5758955"/>
              <a:gd name="connsiteY107" fmla="*/ 587829 h 1363612"/>
              <a:gd name="connsiteX108" fmla="*/ 2360508 w 5758955"/>
              <a:gd name="connsiteY108" fmla="*/ 640080 h 1363612"/>
              <a:gd name="connsiteX109" fmla="*/ 2888006 w 5758955"/>
              <a:gd name="connsiteY109" fmla="*/ 765616 h 1363612"/>
              <a:gd name="connsiteX110" fmla="*/ 2530572 w 5758955"/>
              <a:gd name="connsiteY110" fmla="*/ 966599 h 1363612"/>
              <a:gd name="connsiteX111" fmla="*/ 2687353 w 5758955"/>
              <a:gd name="connsiteY111" fmla="*/ 1018848 h 1363612"/>
              <a:gd name="connsiteX112" fmla="*/ 2537573 w 5758955"/>
              <a:gd name="connsiteY112" fmla="*/ 1062276 h 1363612"/>
              <a:gd name="connsiteX113" fmla="*/ 2513601 w 5758955"/>
              <a:gd name="connsiteY113" fmla="*/ 1066171 h 1363612"/>
              <a:gd name="connsiteX114" fmla="*/ 2509972 w 5758955"/>
              <a:gd name="connsiteY114" fmla="*/ 1084319 h 1363612"/>
              <a:gd name="connsiteX115" fmla="*/ 2487863 w 5758955"/>
              <a:gd name="connsiteY115" fmla="*/ 1104101 h 1363612"/>
              <a:gd name="connsiteX116" fmla="*/ 2543388 w 5758955"/>
              <a:gd name="connsiteY116" fmla="*/ 1162594 h 1363612"/>
              <a:gd name="connsiteX117" fmla="*/ 2647890 w 5758955"/>
              <a:gd name="connsiteY117" fmla="*/ 1240972 h 1363612"/>
              <a:gd name="connsiteX118" fmla="*/ 2745529 w 5758955"/>
              <a:gd name="connsiteY118" fmla="*/ 1285577 h 1363612"/>
              <a:gd name="connsiteX119" fmla="*/ 2841018 w 5758955"/>
              <a:gd name="connsiteY119" fmla="*/ 1310607 h 1363612"/>
              <a:gd name="connsiteX120" fmla="*/ 2949909 w 5758955"/>
              <a:gd name="connsiteY120" fmla="*/ 1320046 h 1363612"/>
              <a:gd name="connsiteX121" fmla="*/ 3036582 w 5758955"/>
              <a:gd name="connsiteY121" fmla="*/ 1331308 h 1363612"/>
              <a:gd name="connsiteX122" fmla="*/ 3183468 w 5758955"/>
              <a:gd name="connsiteY122" fmla="*/ 1319349 h 1363612"/>
              <a:gd name="connsiteX123" fmla="*/ 3264821 w 5758955"/>
              <a:gd name="connsiteY123" fmla="*/ 1287574 h 1363612"/>
              <a:gd name="connsiteX124" fmla="*/ 3323280 w 5758955"/>
              <a:gd name="connsiteY124" fmla="*/ 1257992 h 1363612"/>
              <a:gd name="connsiteX125" fmla="*/ 3384581 w 5758955"/>
              <a:gd name="connsiteY125" fmla="*/ 1225871 h 1363612"/>
              <a:gd name="connsiteX126" fmla="*/ 3431662 w 5758955"/>
              <a:gd name="connsiteY126" fmla="*/ 1201783 h 1363612"/>
              <a:gd name="connsiteX127" fmla="*/ 3462031 w 5758955"/>
              <a:gd name="connsiteY127" fmla="*/ 1185389 h 1363612"/>
              <a:gd name="connsiteX128" fmla="*/ 3584263 w 5758955"/>
              <a:gd name="connsiteY128" fmla="*/ 1029881 h 1363612"/>
              <a:gd name="connsiteX129" fmla="*/ 3508161 w 5758955"/>
              <a:gd name="connsiteY129" fmla="*/ 1147447 h 1363612"/>
              <a:gd name="connsiteX130" fmla="*/ 3522486 w 5758955"/>
              <a:gd name="connsiteY130" fmla="*/ 1106097 h 1363612"/>
              <a:gd name="connsiteX131" fmla="*/ 3551664 w 5758955"/>
              <a:gd name="connsiteY131" fmla="*/ 1084501 h 1363612"/>
              <a:gd name="connsiteX132" fmla="*/ 3573806 w 5758955"/>
              <a:gd name="connsiteY132" fmla="*/ 1033785 h 1363612"/>
              <a:gd name="connsiteX133" fmla="*/ 3602327 w 5758955"/>
              <a:gd name="connsiteY133" fmla="*/ 1018988 h 1363612"/>
              <a:gd name="connsiteX134" fmla="*/ 3591107 w 5758955"/>
              <a:gd name="connsiteY134" fmla="*/ 1014089 h 1363612"/>
              <a:gd name="connsiteX135" fmla="*/ 3616843 w 5758955"/>
              <a:gd name="connsiteY135" fmla="*/ 939139 h 1363612"/>
              <a:gd name="connsiteX136" fmla="*/ 3614542 w 5758955"/>
              <a:gd name="connsiteY136" fmla="*/ 914400 h 1363612"/>
              <a:gd name="connsiteX137" fmla="*/ 3529747 w 5758955"/>
              <a:gd name="connsiteY137" fmla="*/ 833882 h 1363612"/>
              <a:gd name="connsiteX138" fmla="*/ 3333106 w 5758955"/>
              <a:gd name="connsiteY138" fmla="*/ 800626 h 1363612"/>
              <a:gd name="connsiteX139" fmla="*/ 3518188 w 5758955"/>
              <a:gd name="connsiteY139" fmla="*/ 641663 h 1363612"/>
              <a:gd name="connsiteX140" fmla="*/ 2865953 w 5758955"/>
              <a:gd name="connsiteY140" fmla="*/ 560330 h 1363612"/>
              <a:gd name="connsiteX141" fmla="*/ 3567666 w 5758955"/>
              <a:gd name="connsiteY141" fmla="*/ 456715 h 1363612"/>
              <a:gd name="connsiteX142" fmla="*/ 3596914 w 5758955"/>
              <a:gd name="connsiteY142" fmla="*/ 486356 h 1363612"/>
              <a:gd name="connsiteX143" fmla="*/ 3479332 w 5758955"/>
              <a:gd name="connsiteY143" fmla="*/ 316494 h 1363612"/>
              <a:gd name="connsiteX144" fmla="*/ 3431662 w 5758955"/>
              <a:gd name="connsiteY144" fmla="*/ 261257 h 1363612"/>
              <a:gd name="connsiteX145" fmla="*/ 3392473 w 5758955"/>
              <a:gd name="connsiteY145" fmla="*/ 248194 h 1363612"/>
              <a:gd name="connsiteX146" fmla="*/ 3355548 w 5758955"/>
              <a:gd name="connsiteY146" fmla="*/ 224123 h 1363612"/>
              <a:gd name="connsiteX147" fmla="*/ 3301033 w 5758955"/>
              <a:gd name="connsiteY147" fmla="*/ 195943 h 1363612"/>
              <a:gd name="connsiteX148" fmla="*/ 3250698 w 5758955"/>
              <a:gd name="connsiteY148" fmla="*/ 175669 h 1363612"/>
              <a:gd name="connsiteX149" fmla="*/ 3196530 w 5758955"/>
              <a:gd name="connsiteY149" fmla="*/ 156754 h 1363612"/>
              <a:gd name="connsiteX150" fmla="*/ 3108771 w 5758955"/>
              <a:gd name="connsiteY150" fmla="*/ 133384 h 1363612"/>
              <a:gd name="connsiteX151" fmla="*/ 3003528 w 5758955"/>
              <a:gd name="connsiteY151" fmla="*/ 118866 h 1363612"/>
              <a:gd name="connsiteX152" fmla="*/ 2942253 w 5758955"/>
              <a:gd name="connsiteY152" fmla="*/ 111642 h 1363612"/>
              <a:gd name="connsiteX153" fmla="*/ 2953839 w 5758955"/>
              <a:gd name="connsiteY153"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92512 w 5758955"/>
              <a:gd name="connsiteY58" fmla="*/ 963474 h 1363612"/>
              <a:gd name="connsiteX59" fmla="*/ 3717436 w 5758955"/>
              <a:gd name="connsiteY59" fmla="*/ 903072 h 1363612"/>
              <a:gd name="connsiteX60" fmla="*/ 3733087 w 5758955"/>
              <a:gd name="connsiteY60" fmla="*/ 974973 h 1363612"/>
              <a:gd name="connsiteX61" fmla="*/ 3745170 w 5758955"/>
              <a:gd name="connsiteY61" fmla="*/ 966652 h 1363612"/>
              <a:gd name="connsiteX62" fmla="*/ 3705218 w 5758955"/>
              <a:gd name="connsiteY62" fmla="*/ 922281 h 1363612"/>
              <a:gd name="connsiteX63" fmla="*/ 3823548 w 5758955"/>
              <a:gd name="connsiteY63" fmla="*/ 862149 h 1363612"/>
              <a:gd name="connsiteX64" fmla="*/ 4375718 w 5758955"/>
              <a:gd name="connsiteY64" fmla="*/ 829709 h 1363612"/>
              <a:gd name="connsiteX65" fmla="*/ 4636619 w 5758955"/>
              <a:gd name="connsiteY65" fmla="*/ 786698 h 1363612"/>
              <a:gd name="connsiteX66" fmla="*/ 4346062 w 5758955"/>
              <a:gd name="connsiteY66" fmla="*/ 731520 h 1363612"/>
              <a:gd name="connsiteX67" fmla="*/ 4032553 w 5758955"/>
              <a:gd name="connsiteY67" fmla="*/ 679269 h 1363612"/>
              <a:gd name="connsiteX68" fmla="*/ 4835885 w 5758955"/>
              <a:gd name="connsiteY68" fmla="*/ 673640 h 1363612"/>
              <a:gd name="connsiteX69" fmla="*/ 4711822 w 5758955"/>
              <a:gd name="connsiteY69" fmla="*/ 613954 h 1363612"/>
              <a:gd name="connsiteX70" fmla="*/ 4777136 w 5758955"/>
              <a:gd name="connsiteY70" fmla="*/ 600892 h 1363612"/>
              <a:gd name="connsiteX71" fmla="*/ 4960016 w 5758955"/>
              <a:gd name="connsiteY71" fmla="*/ 574766 h 1363612"/>
              <a:gd name="connsiteX72" fmla="*/ 5337032 w 5758955"/>
              <a:gd name="connsiteY72" fmla="*/ 529002 h 1363612"/>
              <a:gd name="connsiteX73" fmla="*/ 4939678 w 5758955"/>
              <a:gd name="connsiteY73" fmla="*/ 543703 h 1363612"/>
              <a:gd name="connsiteX74" fmla="*/ 3705787 w 5758955"/>
              <a:gd name="connsiteY74" fmla="*/ 566205 h 1363612"/>
              <a:gd name="connsiteX75" fmla="*/ 4163182 w 5758955"/>
              <a:gd name="connsiteY75" fmla="*/ 509452 h 1363612"/>
              <a:gd name="connsiteX76" fmla="*/ 4202370 w 5758955"/>
              <a:gd name="connsiteY76" fmla="*/ 483326 h 1363612"/>
              <a:gd name="connsiteX77" fmla="*/ 4032553 w 5758955"/>
              <a:gd name="connsiteY77" fmla="*/ 483326 h 1363612"/>
              <a:gd name="connsiteX78" fmla="*/ 5221273 w 5758955"/>
              <a:gd name="connsiteY78" fmla="*/ 444137 h 1363612"/>
              <a:gd name="connsiteX79" fmla="*/ 4751011 w 5758955"/>
              <a:gd name="connsiteY79" fmla="*/ 404949 h 1363612"/>
              <a:gd name="connsiteX80" fmla="*/ 5456405 w 5758955"/>
              <a:gd name="connsiteY80" fmla="*/ 391886 h 1363612"/>
              <a:gd name="connsiteX81" fmla="*/ 5495593 w 5758955"/>
              <a:gd name="connsiteY81" fmla="*/ 378823 h 1363612"/>
              <a:gd name="connsiteX82" fmla="*/ 5243796 w 5758955"/>
              <a:gd name="connsiteY82" fmla="*/ 362226 h 1363612"/>
              <a:gd name="connsiteX83" fmla="*/ 5587033 w 5758955"/>
              <a:gd name="connsiteY83" fmla="*/ 313509 h 1363612"/>
              <a:gd name="connsiteX84" fmla="*/ 5626222 w 5758955"/>
              <a:gd name="connsiteY84" fmla="*/ 300446 h 1363612"/>
              <a:gd name="connsiteX85" fmla="*/ 3849673 w 5758955"/>
              <a:gd name="connsiteY85" fmla="*/ 352697 h 1363612"/>
              <a:gd name="connsiteX86" fmla="*/ 4420546 w 5758955"/>
              <a:gd name="connsiteY86" fmla="*/ 275993 h 1363612"/>
              <a:gd name="connsiteX87" fmla="*/ 4074110 w 5758955"/>
              <a:gd name="connsiteY87" fmla="*/ 245899 h 1363612"/>
              <a:gd name="connsiteX88" fmla="*/ 4280748 w 5758955"/>
              <a:gd name="connsiteY88" fmla="*/ 195943 h 1363612"/>
              <a:gd name="connsiteX89" fmla="*/ 3705982 w 5758955"/>
              <a:gd name="connsiteY89" fmla="*/ 182880 h 1363612"/>
              <a:gd name="connsiteX90" fmla="*/ 3601479 w 5758955"/>
              <a:gd name="connsiteY90" fmla="*/ 169817 h 1363612"/>
              <a:gd name="connsiteX91" fmla="*/ 3562290 w 5758955"/>
              <a:gd name="connsiteY91" fmla="*/ 143692 h 1363612"/>
              <a:gd name="connsiteX92" fmla="*/ 3483913 w 5758955"/>
              <a:gd name="connsiteY92" fmla="*/ 130629 h 1363612"/>
              <a:gd name="connsiteX93" fmla="*/ 3314096 w 5758955"/>
              <a:gd name="connsiteY93" fmla="*/ 65314 h 1363612"/>
              <a:gd name="connsiteX94" fmla="*/ 3196530 w 5758955"/>
              <a:gd name="connsiteY94" fmla="*/ 52252 h 1363612"/>
              <a:gd name="connsiteX95" fmla="*/ 3118499 w 5758955"/>
              <a:gd name="connsiteY95" fmla="*/ 65309 h 1363612"/>
              <a:gd name="connsiteX96" fmla="*/ 3039776 w 5758955"/>
              <a:gd name="connsiteY96" fmla="*/ 26126 h 1363612"/>
              <a:gd name="connsiteX97" fmla="*/ 3026713 w 5758955"/>
              <a:gd name="connsiteY97" fmla="*/ 91440 h 1363612"/>
              <a:gd name="connsiteX98" fmla="*/ 2799240 w 5758955"/>
              <a:gd name="connsiteY98" fmla="*/ 133567 h 1363612"/>
              <a:gd name="connsiteX99" fmla="*/ 2742293 w 5758955"/>
              <a:gd name="connsiteY99" fmla="*/ 139416 h 1363612"/>
              <a:gd name="connsiteX100" fmla="*/ 2687797 w 5758955"/>
              <a:gd name="connsiteY100" fmla="*/ 162421 h 1363612"/>
              <a:gd name="connsiteX101" fmla="*/ 2621765 w 5758955"/>
              <a:gd name="connsiteY101" fmla="*/ 195943 h 1363612"/>
              <a:gd name="connsiteX102" fmla="*/ 2582576 w 5758955"/>
              <a:gd name="connsiteY102" fmla="*/ 222069 h 1363612"/>
              <a:gd name="connsiteX103" fmla="*/ 2478073 w 5758955"/>
              <a:gd name="connsiteY103" fmla="*/ 326572 h 1363612"/>
              <a:gd name="connsiteX104" fmla="*/ 2461733 w 5758955"/>
              <a:gd name="connsiteY104" fmla="*/ 360775 h 1363612"/>
              <a:gd name="connsiteX105" fmla="*/ 2412759 w 5758955"/>
              <a:gd name="connsiteY105" fmla="*/ 444137 h 1363612"/>
              <a:gd name="connsiteX106" fmla="*/ 2390211 w 5758955"/>
              <a:gd name="connsiteY106" fmla="*/ 492707 h 1363612"/>
              <a:gd name="connsiteX107" fmla="*/ 2385523 w 5758955"/>
              <a:gd name="connsiteY107" fmla="*/ 530636 h 1363612"/>
              <a:gd name="connsiteX108" fmla="*/ 2373570 w 5758955"/>
              <a:gd name="connsiteY108" fmla="*/ 587829 h 1363612"/>
              <a:gd name="connsiteX109" fmla="*/ 2360508 w 5758955"/>
              <a:gd name="connsiteY109" fmla="*/ 640080 h 1363612"/>
              <a:gd name="connsiteX110" fmla="*/ 2888006 w 5758955"/>
              <a:gd name="connsiteY110" fmla="*/ 765616 h 1363612"/>
              <a:gd name="connsiteX111" fmla="*/ 2530572 w 5758955"/>
              <a:gd name="connsiteY111" fmla="*/ 966599 h 1363612"/>
              <a:gd name="connsiteX112" fmla="*/ 2687353 w 5758955"/>
              <a:gd name="connsiteY112" fmla="*/ 1018848 h 1363612"/>
              <a:gd name="connsiteX113" fmla="*/ 2537573 w 5758955"/>
              <a:gd name="connsiteY113" fmla="*/ 1062276 h 1363612"/>
              <a:gd name="connsiteX114" fmla="*/ 2513601 w 5758955"/>
              <a:gd name="connsiteY114" fmla="*/ 1066171 h 1363612"/>
              <a:gd name="connsiteX115" fmla="*/ 2509972 w 5758955"/>
              <a:gd name="connsiteY115" fmla="*/ 1084319 h 1363612"/>
              <a:gd name="connsiteX116" fmla="*/ 2487863 w 5758955"/>
              <a:gd name="connsiteY116" fmla="*/ 1104101 h 1363612"/>
              <a:gd name="connsiteX117" fmla="*/ 2543388 w 5758955"/>
              <a:gd name="connsiteY117" fmla="*/ 1162594 h 1363612"/>
              <a:gd name="connsiteX118" fmla="*/ 2647890 w 5758955"/>
              <a:gd name="connsiteY118" fmla="*/ 1240972 h 1363612"/>
              <a:gd name="connsiteX119" fmla="*/ 2745529 w 5758955"/>
              <a:gd name="connsiteY119" fmla="*/ 1285577 h 1363612"/>
              <a:gd name="connsiteX120" fmla="*/ 2841018 w 5758955"/>
              <a:gd name="connsiteY120" fmla="*/ 1310607 h 1363612"/>
              <a:gd name="connsiteX121" fmla="*/ 2949909 w 5758955"/>
              <a:gd name="connsiteY121" fmla="*/ 1320046 h 1363612"/>
              <a:gd name="connsiteX122" fmla="*/ 3036582 w 5758955"/>
              <a:gd name="connsiteY122" fmla="*/ 1331308 h 1363612"/>
              <a:gd name="connsiteX123" fmla="*/ 3183468 w 5758955"/>
              <a:gd name="connsiteY123" fmla="*/ 1319349 h 1363612"/>
              <a:gd name="connsiteX124" fmla="*/ 3264821 w 5758955"/>
              <a:gd name="connsiteY124" fmla="*/ 1287574 h 1363612"/>
              <a:gd name="connsiteX125" fmla="*/ 3323280 w 5758955"/>
              <a:gd name="connsiteY125" fmla="*/ 1257992 h 1363612"/>
              <a:gd name="connsiteX126" fmla="*/ 3384581 w 5758955"/>
              <a:gd name="connsiteY126" fmla="*/ 1225871 h 1363612"/>
              <a:gd name="connsiteX127" fmla="*/ 3431662 w 5758955"/>
              <a:gd name="connsiteY127" fmla="*/ 1201783 h 1363612"/>
              <a:gd name="connsiteX128" fmla="*/ 3462031 w 5758955"/>
              <a:gd name="connsiteY128" fmla="*/ 1185389 h 1363612"/>
              <a:gd name="connsiteX129" fmla="*/ 3584263 w 5758955"/>
              <a:gd name="connsiteY129" fmla="*/ 1029881 h 1363612"/>
              <a:gd name="connsiteX130" fmla="*/ 3508161 w 5758955"/>
              <a:gd name="connsiteY130" fmla="*/ 1147447 h 1363612"/>
              <a:gd name="connsiteX131" fmla="*/ 3522486 w 5758955"/>
              <a:gd name="connsiteY131" fmla="*/ 1106097 h 1363612"/>
              <a:gd name="connsiteX132" fmla="*/ 3551664 w 5758955"/>
              <a:gd name="connsiteY132" fmla="*/ 1084501 h 1363612"/>
              <a:gd name="connsiteX133" fmla="*/ 3573806 w 5758955"/>
              <a:gd name="connsiteY133" fmla="*/ 1033785 h 1363612"/>
              <a:gd name="connsiteX134" fmla="*/ 3602327 w 5758955"/>
              <a:gd name="connsiteY134" fmla="*/ 1018988 h 1363612"/>
              <a:gd name="connsiteX135" fmla="*/ 3591107 w 5758955"/>
              <a:gd name="connsiteY135" fmla="*/ 1014089 h 1363612"/>
              <a:gd name="connsiteX136" fmla="*/ 3616843 w 5758955"/>
              <a:gd name="connsiteY136" fmla="*/ 939139 h 1363612"/>
              <a:gd name="connsiteX137" fmla="*/ 3614542 w 5758955"/>
              <a:gd name="connsiteY137" fmla="*/ 914400 h 1363612"/>
              <a:gd name="connsiteX138" fmla="*/ 3529747 w 5758955"/>
              <a:gd name="connsiteY138" fmla="*/ 833882 h 1363612"/>
              <a:gd name="connsiteX139" fmla="*/ 3333106 w 5758955"/>
              <a:gd name="connsiteY139" fmla="*/ 800626 h 1363612"/>
              <a:gd name="connsiteX140" fmla="*/ 3518188 w 5758955"/>
              <a:gd name="connsiteY140" fmla="*/ 641663 h 1363612"/>
              <a:gd name="connsiteX141" fmla="*/ 2865953 w 5758955"/>
              <a:gd name="connsiteY141" fmla="*/ 560330 h 1363612"/>
              <a:gd name="connsiteX142" fmla="*/ 3567666 w 5758955"/>
              <a:gd name="connsiteY142" fmla="*/ 456715 h 1363612"/>
              <a:gd name="connsiteX143" fmla="*/ 3596914 w 5758955"/>
              <a:gd name="connsiteY143" fmla="*/ 486356 h 1363612"/>
              <a:gd name="connsiteX144" fmla="*/ 3479332 w 5758955"/>
              <a:gd name="connsiteY144" fmla="*/ 316494 h 1363612"/>
              <a:gd name="connsiteX145" fmla="*/ 3431662 w 5758955"/>
              <a:gd name="connsiteY145" fmla="*/ 261257 h 1363612"/>
              <a:gd name="connsiteX146" fmla="*/ 3392473 w 5758955"/>
              <a:gd name="connsiteY146" fmla="*/ 248194 h 1363612"/>
              <a:gd name="connsiteX147" fmla="*/ 3355548 w 5758955"/>
              <a:gd name="connsiteY147" fmla="*/ 224123 h 1363612"/>
              <a:gd name="connsiteX148" fmla="*/ 3301033 w 5758955"/>
              <a:gd name="connsiteY148" fmla="*/ 195943 h 1363612"/>
              <a:gd name="connsiteX149" fmla="*/ 3250698 w 5758955"/>
              <a:gd name="connsiteY149" fmla="*/ 175669 h 1363612"/>
              <a:gd name="connsiteX150" fmla="*/ 3196530 w 5758955"/>
              <a:gd name="connsiteY150" fmla="*/ 156754 h 1363612"/>
              <a:gd name="connsiteX151" fmla="*/ 3108771 w 5758955"/>
              <a:gd name="connsiteY151" fmla="*/ 133384 h 1363612"/>
              <a:gd name="connsiteX152" fmla="*/ 3003528 w 5758955"/>
              <a:gd name="connsiteY152" fmla="*/ 118866 h 1363612"/>
              <a:gd name="connsiteX153" fmla="*/ 2942253 w 5758955"/>
              <a:gd name="connsiteY153" fmla="*/ 111642 h 1363612"/>
              <a:gd name="connsiteX154" fmla="*/ 2953839 w 5758955"/>
              <a:gd name="connsiteY154"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92512 w 5758955"/>
              <a:gd name="connsiteY58" fmla="*/ 963474 h 1363612"/>
              <a:gd name="connsiteX59" fmla="*/ 3717436 w 5758955"/>
              <a:gd name="connsiteY59" fmla="*/ 903072 h 1363612"/>
              <a:gd name="connsiteX60" fmla="*/ 3733087 w 5758955"/>
              <a:gd name="connsiteY60" fmla="*/ 974973 h 1363612"/>
              <a:gd name="connsiteX61" fmla="*/ 3745170 w 5758955"/>
              <a:gd name="connsiteY61" fmla="*/ 966652 h 1363612"/>
              <a:gd name="connsiteX62" fmla="*/ 3705218 w 5758955"/>
              <a:gd name="connsiteY62" fmla="*/ 922281 h 1363612"/>
              <a:gd name="connsiteX63" fmla="*/ 3743787 w 5758955"/>
              <a:gd name="connsiteY63" fmla="*/ 877259 h 1363612"/>
              <a:gd name="connsiteX64" fmla="*/ 3823548 w 5758955"/>
              <a:gd name="connsiteY64" fmla="*/ 862149 h 1363612"/>
              <a:gd name="connsiteX65" fmla="*/ 4375718 w 5758955"/>
              <a:gd name="connsiteY65" fmla="*/ 829709 h 1363612"/>
              <a:gd name="connsiteX66" fmla="*/ 4636619 w 5758955"/>
              <a:gd name="connsiteY66" fmla="*/ 786698 h 1363612"/>
              <a:gd name="connsiteX67" fmla="*/ 4346062 w 5758955"/>
              <a:gd name="connsiteY67" fmla="*/ 731520 h 1363612"/>
              <a:gd name="connsiteX68" fmla="*/ 4032553 w 5758955"/>
              <a:gd name="connsiteY68" fmla="*/ 679269 h 1363612"/>
              <a:gd name="connsiteX69" fmla="*/ 4835885 w 5758955"/>
              <a:gd name="connsiteY69" fmla="*/ 673640 h 1363612"/>
              <a:gd name="connsiteX70" fmla="*/ 4711822 w 5758955"/>
              <a:gd name="connsiteY70" fmla="*/ 613954 h 1363612"/>
              <a:gd name="connsiteX71" fmla="*/ 4777136 w 5758955"/>
              <a:gd name="connsiteY71" fmla="*/ 600892 h 1363612"/>
              <a:gd name="connsiteX72" fmla="*/ 4960016 w 5758955"/>
              <a:gd name="connsiteY72" fmla="*/ 574766 h 1363612"/>
              <a:gd name="connsiteX73" fmla="*/ 5337032 w 5758955"/>
              <a:gd name="connsiteY73" fmla="*/ 529002 h 1363612"/>
              <a:gd name="connsiteX74" fmla="*/ 4939678 w 5758955"/>
              <a:gd name="connsiteY74" fmla="*/ 543703 h 1363612"/>
              <a:gd name="connsiteX75" fmla="*/ 3705787 w 5758955"/>
              <a:gd name="connsiteY75" fmla="*/ 566205 h 1363612"/>
              <a:gd name="connsiteX76" fmla="*/ 4163182 w 5758955"/>
              <a:gd name="connsiteY76" fmla="*/ 509452 h 1363612"/>
              <a:gd name="connsiteX77" fmla="*/ 4202370 w 5758955"/>
              <a:gd name="connsiteY77" fmla="*/ 483326 h 1363612"/>
              <a:gd name="connsiteX78" fmla="*/ 4032553 w 5758955"/>
              <a:gd name="connsiteY78" fmla="*/ 483326 h 1363612"/>
              <a:gd name="connsiteX79" fmla="*/ 5221273 w 5758955"/>
              <a:gd name="connsiteY79" fmla="*/ 444137 h 1363612"/>
              <a:gd name="connsiteX80" fmla="*/ 4751011 w 5758955"/>
              <a:gd name="connsiteY80" fmla="*/ 404949 h 1363612"/>
              <a:gd name="connsiteX81" fmla="*/ 5456405 w 5758955"/>
              <a:gd name="connsiteY81" fmla="*/ 391886 h 1363612"/>
              <a:gd name="connsiteX82" fmla="*/ 5495593 w 5758955"/>
              <a:gd name="connsiteY82" fmla="*/ 378823 h 1363612"/>
              <a:gd name="connsiteX83" fmla="*/ 5243796 w 5758955"/>
              <a:gd name="connsiteY83" fmla="*/ 362226 h 1363612"/>
              <a:gd name="connsiteX84" fmla="*/ 5587033 w 5758955"/>
              <a:gd name="connsiteY84" fmla="*/ 313509 h 1363612"/>
              <a:gd name="connsiteX85" fmla="*/ 5626222 w 5758955"/>
              <a:gd name="connsiteY85" fmla="*/ 300446 h 1363612"/>
              <a:gd name="connsiteX86" fmla="*/ 3849673 w 5758955"/>
              <a:gd name="connsiteY86" fmla="*/ 352697 h 1363612"/>
              <a:gd name="connsiteX87" fmla="*/ 4420546 w 5758955"/>
              <a:gd name="connsiteY87" fmla="*/ 275993 h 1363612"/>
              <a:gd name="connsiteX88" fmla="*/ 4074110 w 5758955"/>
              <a:gd name="connsiteY88" fmla="*/ 245899 h 1363612"/>
              <a:gd name="connsiteX89" fmla="*/ 4280748 w 5758955"/>
              <a:gd name="connsiteY89" fmla="*/ 195943 h 1363612"/>
              <a:gd name="connsiteX90" fmla="*/ 3705982 w 5758955"/>
              <a:gd name="connsiteY90" fmla="*/ 182880 h 1363612"/>
              <a:gd name="connsiteX91" fmla="*/ 3601479 w 5758955"/>
              <a:gd name="connsiteY91" fmla="*/ 169817 h 1363612"/>
              <a:gd name="connsiteX92" fmla="*/ 3562290 w 5758955"/>
              <a:gd name="connsiteY92" fmla="*/ 143692 h 1363612"/>
              <a:gd name="connsiteX93" fmla="*/ 3483913 w 5758955"/>
              <a:gd name="connsiteY93" fmla="*/ 130629 h 1363612"/>
              <a:gd name="connsiteX94" fmla="*/ 3314096 w 5758955"/>
              <a:gd name="connsiteY94" fmla="*/ 65314 h 1363612"/>
              <a:gd name="connsiteX95" fmla="*/ 3196530 w 5758955"/>
              <a:gd name="connsiteY95" fmla="*/ 52252 h 1363612"/>
              <a:gd name="connsiteX96" fmla="*/ 3118499 w 5758955"/>
              <a:gd name="connsiteY96" fmla="*/ 65309 h 1363612"/>
              <a:gd name="connsiteX97" fmla="*/ 3039776 w 5758955"/>
              <a:gd name="connsiteY97" fmla="*/ 26126 h 1363612"/>
              <a:gd name="connsiteX98" fmla="*/ 3026713 w 5758955"/>
              <a:gd name="connsiteY98" fmla="*/ 91440 h 1363612"/>
              <a:gd name="connsiteX99" fmla="*/ 2799240 w 5758955"/>
              <a:gd name="connsiteY99" fmla="*/ 133567 h 1363612"/>
              <a:gd name="connsiteX100" fmla="*/ 2742293 w 5758955"/>
              <a:gd name="connsiteY100" fmla="*/ 139416 h 1363612"/>
              <a:gd name="connsiteX101" fmla="*/ 2687797 w 5758955"/>
              <a:gd name="connsiteY101" fmla="*/ 162421 h 1363612"/>
              <a:gd name="connsiteX102" fmla="*/ 2621765 w 5758955"/>
              <a:gd name="connsiteY102" fmla="*/ 195943 h 1363612"/>
              <a:gd name="connsiteX103" fmla="*/ 2582576 w 5758955"/>
              <a:gd name="connsiteY103" fmla="*/ 222069 h 1363612"/>
              <a:gd name="connsiteX104" fmla="*/ 2478073 w 5758955"/>
              <a:gd name="connsiteY104" fmla="*/ 326572 h 1363612"/>
              <a:gd name="connsiteX105" fmla="*/ 2461733 w 5758955"/>
              <a:gd name="connsiteY105" fmla="*/ 360775 h 1363612"/>
              <a:gd name="connsiteX106" fmla="*/ 2412759 w 5758955"/>
              <a:gd name="connsiteY106" fmla="*/ 444137 h 1363612"/>
              <a:gd name="connsiteX107" fmla="*/ 2390211 w 5758955"/>
              <a:gd name="connsiteY107" fmla="*/ 492707 h 1363612"/>
              <a:gd name="connsiteX108" fmla="*/ 2385523 w 5758955"/>
              <a:gd name="connsiteY108" fmla="*/ 530636 h 1363612"/>
              <a:gd name="connsiteX109" fmla="*/ 2373570 w 5758955"/>
              <a:gd name="connsiteY109" fmla="*/ 587829 h 1363612"/>
              <a:gd name="connsiteX110" fmla="*/ 2360508 w 5758955"/>
              <a:gd name="connsiteY110" fmla="*/ 640080 h 1363612"/>
              <a:gd name="connsiteX111" fmla="*/ 2888006 w 5758955"/>
              <a:gd name="connsiteY111" fmla="*/ 765616 h 1363612"/>
              <a:gd name="connsiteX112" fmla="*/ 2530572 w 5758955"/>
              <a:gd name="connsiteY112" fmla="*/ 966599 h 1363612"/>
              <a:gd name="connsiteX113" fmla="*/ 2687353 w 5758955"/>
              <a:gd name="connsiteY113" fmla="*/ 1018848 h 1363612"/>
              <a:gd name="connsiteX114" fmla="*/ 2537573 w 5758955"/>
              <a:gd name="connsiteY114" fmla="*/ 1062276 h 1363612"/>
              <a:gd name="connsiteX115" fmla="*/ 2513601 w 5758955"/>
              <a:gd name="connsiteY115" fmla="*/ 1066171 h 1363612"/>
              <a:gd name="connsiteX116" fmla="*/ 2509972 w 5758955"/>
              <a:gd name="connsiteY116" fmla="*/ 1084319 h 1363612"/>
              <a:gd name="connsiteX117" fmla="*/ 2487863 w 5758955"/>
              <a:gd name="connsiteY117" fmla="*/ 1104101 h 1363612"/>
              <a:gd name="connsiteX118" fmla="*/ 2543388 w 5758955"/>
              <a:gd name="connsiteY118" fmla="*/ 1162594 h 1363612"/>
              <a:gd name="connsiteX119" fmla="*/ 2647890 w 5758955"/>
              <a:gd name="connsiteY119" fmla="*/ 1240972 h 1363612"/>
              <a:gd name="connsiteX120" fmla="*/ 2745529 w 5758955"/>
              <a:gd name="connsiteY120" fmla="*/ 1285577 h 1363612"/>
              <a:gd name="connsiteX121" fmla="*/ 2841018 w 5758955"/>
              <a:gd name="connsiteY121" fmla="*/ 1310607 h 1363612"/>
              <a:gd name="connsiteX122" fmla="*/ 2949909 w 5758955"/>
              <a:gd name="connsiteY122" fmla="*/ 1320046 h 1363612"/>
              <a:gd name="connsiteX123" fmla="*/ 3036582 w 5758955"/>
              <a:gd name="connsiteY123" fmla="*/ 1331308 h 1363612"/>
              <a:gd name="connsiteX124" fmla="*/ 3183468 w 5758955"/>
              <a:gd name="connsiteY124" fmla="*/ 1319349 h 1363612"/>
              <a:gd name="connsiteX125" fmla="*/ 3264821 w 5758955"/>
              <a:gd name="connsiteY125" fmla="*/ 1287574 h 1363612"/>
              <a:gd name="connsiteX126" fmla="*/ 3323280 w 5758955"/>
              <a:gd name="connsiteY126" fmla="*/ 1257992 h 1363612"/>
              <a:gd name="connsiteX127" fmla="*/ 3384581 w 5758955"/>
              <a:gd name="connsiteY127" fmla="*/ 1225871 h 1363612"/>
              <a:gd name="connsiteX128" fmla="*/ 3431662 w 5758955"/>
              <a:gd name="connsiteY128" fmla="*/ 1201783 h 1363612"/>
              <a:gd name="connsiteX129" fmla="*/ 3462031 w 5758955"/>
              <a:gd name="connsiteY129" fmla="*/ 1185389 h 1363612"/>
              <a:gd name="connsiteX130" fmla="*/ 3584263 w 5758955"/>
              <a:gd name="connsiteY130" fmla="*/ 1029881 h 1363612"/>
              <a:gd name="connsiteX131" fmla="*/ 3508161 w 5758955"/>
              <a:gd name="connsiteY131" fmla="*/ 1147447 h 1363612"/>
              <a:gd name="connsiteX132" fmla="*/ 3522486 w 5758955"/>
              <a:gd name="connsiteY132" fmla="*/ 1106097 h 1363612"/>
              <a:gd name="connsiteX133" fmla="*/ 3551664 w 5758955"/>
              <a:gd name="connsiteY133" fmla="*/ 1084501 h 1363612"/>
              <a:gd name="connsiteX134" fmla="*/ 3573806 w 5758955"/>
              <a:gd name="connsiteY134" fmla="*/ 1033785 h 1363612"/>
              <a:gd name="connsiteX135" fmla="*/ 3602327 w 5758955"/>
              <a:gd name="connsiteY135" fmla="*/ 1018988 h 1363612"/>
              <a:gd name="connsiteX136" fmla="*/ 3591107 w 5758955"/>
              <a:gd name="connsiteY136" fmla="*/ 1014089 h 1363612"/>
              <a:gd name="connsiteX137" fmla="*/ 3616843 w 5758955"/>
              <a:gd name="connsiteY137" fmla="*/ 939139 h 1363612"/>
              <a:gd name="connsiteX138" fmla="*/ 3614542 w 5758955"/>
              <a:gd name="connsiteY138" fmla="*/ 914400 h 1363612"/>
              <a:gd name="connsiteX139" fmla="*/ 3529747 w 5758955"/>
              <a:gd name="connsiteY139" fmla="*/ 833882 h 1363612"/>
              <a:gd name="connsiteX140" fmla="*/ 3333106 w 5758955"/>
              <a:gd name="connsiteY140" fmla="*/ 800626 h 1363612"/>
              <a:gd name="connsiteX141" fmla="*/ 3518188 w 5758955"/>
              <a:gd name="connsiteY141" fmla="*/ 641663 h 1363612"/>
              <a:gd name="connsiteX142" fmla="*/ 2865953 w 5758955"/>
              <a:gd name="connsiteY142" fmla="*/ 560330 h 1363612"/>
              <a:gd name="connsiteX143" fmla="*/ 3567666 w 5758955"/>
              <a:gd name="connsiteY143" fmla="*/ 456715 h 1363612"/>
              <a:gd name="connsiteX144" fmla="*/ 3596914 w 5758955"/>
              <a:gd name="connsiteY144" fmla="*/ 486356 h 1363612"/>
              <a:gd name="connsiteX145" fmla="*/ 3479332 w 5758955"/>
              <a:gd name="connsiteY145" fmla="*/ 316494 h 1363612"/>
              <a:gd name="connsiteX146" fmla="*/ 3431662 w 5758955"/>
              <a:gd name="connsiteY146" fmla="*/ 261257 h 1363612"/>
              <a:gd name="connsiteX147" fmla="*/ 3392473 w 5758955"/>
              <a:gd name="connsiteY147" fmla="*/ 248194 h 1363612"/>
              <a:gd name="connsiteX148" fmla="*/ 3355548 w 5758955"/>
              <a:gd name="connsiteY148" fmla="*/ 224123 h 1363612"/>
              <a:gd name="connsiteX149" fmla="*/ 3301033 w 5758955"/>
              <a:gd name="connsiteY149" fmla="*/ 195943 h 1363612"/>
              <a:gd name="connsiteX150" fmla="*/ 3250698 w 5758955"/>
              <a:gd name="connsiteY150" fmla="*/ 175669 h 1363612"/>
              <a:gd name="connsiteX151" fmla="*/ 3196530 w 5758955"/>
              <a:gd name="connsiteY151" fmla="*/ 156754 h 1363612"/>
              <a:gd name="connsiteX152" fmla="*/ 3108771 w 5758955"/>
              <a:gd name="connsiteY152" fmla="*/ 133384 h 1363612"/>
              <a:gd name="connsiteX153" fmla="*/ 3003528 w 5758955"/>
              <a:gd name="connsiteY153" fmla="*/ 118866 h 1363612"/>
              <a:gd name="connsiteX154" fmla="*/ 2942253 w 5758955"/>
              <a:gd name="connsiteY154" fmla="*/ 111642 h 1363612"/>
              <a:gd name="connsiteX155" fmla="*/ 2953839 w 5758955"/>
              <a:gd name="connsiteY155"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92512 w 5758955"/>
              <a:gd name="connsiteY58" fmla="*/ 963474 h 1363612"/>
              <a:gd name="connsiteX59" fmla="*/ 3717436 w 5758955"/>
              <a:gd name="connsiteY59" fmla="*/ 903072 h 1363612"/>
              <a:gd name="connsiteX60" fmla="*/ 3733087 w 5758955"/>
              <a:gd name="connsiteY60" fmla="*/ 974973 h 1363612"/>
              <a:gd name="connsiteX61" fmla="*/ 3745170 w 5758955"/>
              <a:gd name="connsiteY61" fmla="*/ 966652 h 1363612"/>
              <a:gd name="connsiteX62" fmla="*/ 3705218 w 5758955"/>
              <a:gd name="connsiteY62" fmla="*/ 922281 h 1363612"/>
              <a:gd name="connsiteX63" fmla="*/ 3743787 w 5758955"/>
              <a:gd name="connsiteY63" fmla="*/ 877259 h 1363612"/>
              <a:gd name="connsiteX64" fmla="*/ 3823548 w 5758955"/>
              <a:gd name="connsiteY64" fmla="*/ 862149 h 1363612"/>
              <a:gd name="connsiteX65" fmla="*/ 4375718 w 5758955"/>
              <a:gd name="connsiteY65" fmla="*/ 829709 h 1363612"/>
              <a:gd name="connsiteX66" fmla="*/ 4636619 w 5758955"/>
              <a:gd name="connsiteY66" fmla="*/ 786698 h 1363612"/>
              <a:gd name="connsiteX67" fmla="*/ 4346062 w 5758955"/>
              <a:gd name="connsiteY67" fmla="*/ 731520 h 1363612"/>
              <a:gd name="connsiteX68" fmla="*/ 4032553 w 5758955"/>
              <a:gd name="connsiteY68" fmla="*/ 679269 h 1363612"/>
              <a:gd name="connsiteX69" fmla="*/ 4835885 w 5758955"/>
              <a:gd name="connsiteY69" fmla="*/ 673640 h 1363612"/>
              <a:gd name="connsiteX70" fmla="*/ 4711822 w 5758955"/>
              <a:gd name="connsiteY70" fmla="*/ 613954 h 1363612"/>
              <a:gd name="connsiteX71" fmla="*/ 4777136 w 5758955"/>
              <a:gd name="connsiteY71" fmla="*/ 600892 h 1363612"/>
              <a:gd name="connsiteX72" fmla="*/ 4960016 w 5758955"/>
              <a:gd name="connsiteY72" fmla="*/ 574766 h 1363612"/>
              <a:gd name="connsiteX73" fmla="*/ 5337032 w 5758955"/>
              <a:gd name="connsiteY73" fmla="*/ 529002 h 1363612"/>
              <a:gd name="connsiteX74" fmla="*/ 4939678 w 5758955"/>
              <a:gd name="connsiteY74" fmla="*/ 543703 h 1363612"/>
              <a:gd name="connsiteX75" fmla="*/ 3705787 w 5758955"/>
              <a:gd name="connsiteY75" fmla="*/ 566205 h 1363612"/>
              <a:gd name="connsiteX76" fmla="*/ 4163182 w 5758955"/>
              <a:gd name="connsiteY76" fmla="*/ 509452 h 1363612"/>
              <a:gd name="connsiteX77" fmla="*/ 4202370 w 5758955"/>
              <a:gd name="connsiteY77" fmla="*/ 483326 h 1363612"/>
              <a:gd name="connsiteX78" fmla="*/ 4032553 w 5758955"/>
              <a:gd name="connsiteY78" fmla="*/ 483326 h 1363612"/>
              <a:gd name="connsiteX79" fmla="*/ 5221273 w 5758955"/>
              <a:gd name="connsiteY79" fmla="*/ 444137 h 1363612"/>
              <a:gd name="connsiteX80" fmla="*/ 4751011 w 5758955"/>
              <a:gd name="connsiteY80" fmla="*/ 404949 h 1363612"/>
              <a:gd name="connsiteX81" fmla="*/ 5456405 w 5758955"/>
              <a:gd name="connsiteY81" fmla="*/ 391886 h 1363612"/>
              <a:gd name="connsiteX82" fmla="*/ 5495593 w 5758955"/>
              <a:gd name="connsiteY82" fmla="*/ 378823 h 1363612"/>
              <a:gd name="connsiteX83" fmla="*/ 5243796 w 5758955"/>
              <a:gd name="connsiteY83" fmla="*/ 362226 h 1363612"/>
              <a:gd name="connsiteX84" fmla="*/ 5587033 w 5758955"/>
              <a:gd name="connsiteY84" fmla="*/ 313509 h 1363612"/>
              <a:gd name="connsiteX85" fmla="*/ 5626222 w 5758955"/>
              <a:gd name="connsiteY85" fmla="*/ 300446 h 1363612"/>
              <a:gd name="connsiteX86" fmla="*/ 3849673 w 5758955"/>
              <a:gd name="connsiteY86" fmla="*/ 352697 h 1363612"/>
              <a:gd name="connsiteX87" fmla="*/ 4420546 w 5758955"/>
              <a:gd name="connsiteY87" fmla="*/ 275993 h 1363612"/>
              <a:gd name="connsiteX88" fmla="*/ 4074110 w 5758955"/>
              <a:gd name="connsiteY88" fmla="*/ 245899 h 1363612"/>
              <a:gd name="connsiteX89" fmla="*/ 4280748 w 5758955"/>
              <a:gd name="connsiteY89" fmla="*/ 195943 h 1363612"/>
              <a:gd name="connsiteX90" fmla="*/ 3705982 w 5758955"/>
              <a:gd name="connsiteY90" fmla="*/ 182880 h 1363612"/>
              <a:gd name="connsiteX91" fmla="*/ 3601479 w 5758955"/>
              <a:gd name="connsiteY91" fmla="*/ 169817 h 1363612"/>
              <a:gd name="connsiteX92" fmla="*/ 3562290 w 5758955"/>
              <a:gd name="connsiteY92" fmla="*/ 143692 h 1363612"/>
              <a:gd name="connsiteX93" fmla="*/ 3483913 w 5758955"/>
              <a:gd name="connsiteY93" fmla="*/ 130629 h 1363612"/>
              <a:gd name="connsiteX94" fmla="*/ 3314096 w 5758955"/>
              <a:gd name="connsiteY94" fmla="*/ 65314 h 1363612"/>
              <a:gd name="connsiteX95" fmla="*/ 3196530 w 5758955"/>
              <a:gd name="connsiteY95" fmla="*/ 52252 h 1363612"/>
              <a:gd name="connsiteX96" fmla="*/ 3118499 w 5758955"/>
              <a:gd name="connsiteY96" fmla="*/ 65309 h 1363612"/>
              <a:gd name="connsiteX97" fmla="*/ 3039776 w 5758955"/>
              <a:gd name="connsiteY97" fmla="*/ 26126 h 1363612"/>
              <a:gd name="connsiteX98" fmla="*/ 3026713 w 5758955"/>
              <a:gd name="connsiteY98" fmla="*/ 91440 h 1363612"/>
              <a:gd name="connsiteX99" fmla="*/ 2799240 w 5758955"/>
              <a:gd name="connsiteY99" fmla="*/ 133567 h 1363612"/>
              <a:gd name="connsiteX100" fmla="*/ 2742293 w 5758955"/>
              <a:gd name="connsiteY100" fmla="*/ 139416 h 1363612"/>
              <a:gd name="connsiteX101" fmla="*/ 2687797 w 5758955"/>
              <a:gd name="connsiteY101" fmla="*/ 162421 h 1363612"/>
              <a:gd name="connsiteX102" fmla="*/ 2621765 w 5758955"/>
              <a:gd name="connsiteY102" fmla="*/ 195943 h 1363612"/>
              <a:gd name="connsiteX103" fmla="*/ 2582576 w 5758955"/>
              <a:gd name="connsiteY103" fmla="*/ 222069 h 1363612"/>
              <a:gd name="connsiteX104" fmla="*/ 2478073 w 5758955"/>
              <a:gd name="connsiteY104" fmla="*/ 326572 h 1363612"/>
              <a:gd name="connsiteX105" fmla="*/ 2461733 w 5758955"/>
              <a:gd name="connsiteY105" fmla="*/ 360775 h 1363612"/>
              <a:gd name="connsiteX106" fmla="*/ 2412759 w 5758955"/>
              <a:gd name="connsiteY106" fmla="*/ 444137 h 1363612"/>
              <a:gd name="connsiteX107" fmla="*/ 2390211 w 5758955"/>
              <a:gd name="connsiteY107" fmla="*/ 492707 h 1363612"/>
              <a:gd name="connsiteX108" fmla="*/ 2385523 w 5758955"/>
              <a:gd name="connsiteY108" fmla="*/ 530636 h 1363612"/>
              <a:gd name="connsiteX109" fmla="*/ 2373570 w 5758955"/>
              <a:gd name="connsiteY109" fmla="*/ 587829 h 1363612"/>
              <a:gd name="connsiteX110" fmla="*/ 2360508 w 5758955"/>
              <a:gd name="connsiteY110" fmla="*/ 640080 h 1363612"/>
              <a:gd name="connsiteX111" fmla="*/ 2888006 w 5758955"/>
              <a:gd name="connsiteY111" fmla="*/ 765616 h 1363612"/>
              <a:gd name="connsiteX112" fmla="*/ 2530572 w 5758955"/>
              <a:gd name="connsiteY112" fmla="*/ 966599 h 1363612"/>
              <a:gd name="connsiteX113" fmla="*/ 2687353 w 5758955"/>
              <a:gd name="connsiteY113" fmla="*/ 1018848 h 1363612"/>
              <a:gd name="connsiteX114" fmla="*/ 2537573 w 5758955"/>
              <a:gd name="connsiteY114" fmla="*/ 1062276 h 1363612"/>
              <a:gd name="connsiteX115" fmla="*/ 2513601 w 5758955"/>
              <a:gd name="connsiteY115" fmla="*/ 1066171 h 1363612"/>
              <a:gd name="connsiteX116" fmla="*/ 2509972 w 5758955"/>
              <a:gd name="connsiteY116" fmla="*/ 1084319 h 1363612"/>
              <a:gd name="connsiteX117" fmla="*/ 2487863 w 5758955"/>
              <a:gd name="connsiteY117" fmla="*/ 1104101 h 1363612"/>
              <a:gd name="connsiteX118" fmla="*/ 2543388 w 5758955"/>
              <a:gd name="connsiteY118" fmla="*/ 1162594 h 1363612"/>
              <a:gd name="connsiteX119" fmla="*/ 2647890 w 5758955"/>
              <a:gd name="connsiteY119" fmla="*/ 1240972 h 1363612"/>
              <a:gd name="connsiteX120" fmla="*/ 2745529 w 5758955"/>
              <a:gd name="connsiteY120" fmla="*/ 1285577 h 1363612"/>
              <a:gd name="connsiteX121" fmla="*/ 2841018 w 5758955"/>
              <a:gd name="connsiteY121" fmla="*/ 1310607 h 1363612"/>
              <a:gd name="connsiteX122" fmla="*/ 2949909 w 5758955"/>
              <a:gd name="connsiteY122" fmla="*/ 1320046 h 1363612"/>
              <a:gd name="connsiteX123" fmla="*/ 3036582 w 5758955"/>
              <a:gd name="connsiteY123" fmla="*/ 1331308 h 1363612"/>
              <a:gd name="connsiteX124" fmla="*/ 3183468 w 5758955"/>
              <a:gd name="connsiteY124" fmla="*/ 1319349 h 1363612"/>
              <a:gd name="connsiteX125" fmla="*/ 3264821 w 5758955"/>
              <a:gd name="connsiteY125" fmla="*/ 1287574 h 1363612"/>
              <a:gd name="connsiteX126" fmla="*/ 3323280 w 5758955"/>
              <a:gd name="connsiteY126" fmla="*/ 1257992 h 1363612"/>
              <a:gd name="connsiteX127" fmla="*/ 3384581 w 5758955"/>
              <a:gd name="connsiteY127" fmla="*/ 1225871 h 1363612"/>
              <a:gd name="connsiteX128" fmla="*/ 3431662 w 5758955"/>
              <a:gd name="connsiteY128" fmla="*/ 1201783 h 1363612"/>
              <a:gd name="connsiteX129" fmla="*/ 3447534 w 5758955"/>
              <a:gd name="connsiteY129" fmla="*/ 1178202 h 1363612"/>
              <a:gd name="connsiteX130" fmla="*/ 3584263 w 5758955"/>
              <a:gd name="connsiteY130" fmla="*/ 1029881 h 1363612"/>
              <a:gd name="connsiteX131" fmla="*/ 3508161 w 5758955"/>
              <a:gd name="connsiteY131" fmla="*/ 1147447 h 1363612"/>
              <a:gd name="connsiteX132" fmla="*/ 3522486 w 5758955"/>
              <a:gd name="connsiteY132" fmla="*/ 1106097 h 1363612"/>
              <a:gd name="connsiteX133" fmla="*/ 3551664 w 5758955"/>
              <a:gd name="connsiteY133" fmla="*/ 1084501 h 1363612"/>
              <a:gd name="connsiteX134" fmla="*/ 3573806 w 5758955"/>
              <a:gd name="connsiteY134" fmla="*/ 1033785 h 1363612"/>
              <a:gd name="connsiteX135" fmla="*/ 3602327 w 5758955"/>
              <a:gd name="connsiteY135" fmla="*/ 1018988 h 1363612"/>
              <a:gd name="connsiteX136" fmla="*/ 3591107 w 5758955"/>
              <a:gd name="connsiteY136" fmla="*/ 1014089 h 1363612"/>
              <a:gd name="connsiteX137" fmla="*/ 3616843 w 5758955"/>
              <a:gd name="connsiteY137" fmla="*/ 939139 h 1363612"/>
              <a:gd name="connsiteX138" fmla="*/ 3614542 w 5758955"/>
              <a:gd name="connsiteY138" fmla="*/ 914400 h 1363612"/>
              <a:gd name="connsiteX139" fmla="*/ 3529747 w 5758955"/>
              <a:gd name="connsiteY139" fmla="*/ 833882 h 1363612"/>
              <a:gd name="connsiteX140" fmla="*/ 3333106 w 5758955"/>
              <a:gd name="connsiteY140" fmla="*/ 800626 h 1363612"/>
              <a:gd name="connsiteX141" fmla="*/ 3518188 w 5758955"/>
              <a:gd name="connsiteY141" fmla="*/ 641663 h 1363612"/>
              <a:gd name="connsiteX142" fmla="*/ 2865953 w 5758955"/>
              <a:gd name="connsiteY142" fmla="*/ 560330 h 1363612"/>
              <a:gd name="connsiteX143" fmla="*/ 3567666 w 5758955"/>
              <a:gd name="connsiteY143" fmla="*/ 456715 h 1363612"/>
              <a:gd name="connsiteX144" fmla="*/ 3596914 w 5758955"/>
              <a:gd name="connsiteY144" fmla="*/ 486356 h 1363612"/>
              <a:gd name="connsiteX145" fmla="*/ 3479332 w 5758955"/>
              <a:gd name="connsiteY145" fmla="*/ 316494 h 1363612"/>
              <a:gd name="connsiteX146" fmla="*/ 3431662 w 5758955"/>
              <a:gd name="connsiteY146" fmla="*/ 261257 h 1363612"/>
              <a:gd name="connsiteX147" fmla="*/ 3392473 w 5758955"/>
              <a:gd name="connsiteY147" fmla="*/ 248194 h 1363612"/>
              <a:gd name="connsiteX148" fmla="*/ 3355548 w 5758955"/>
              <a:gd name="connsiteY148" fmla="*/ 224123 h 1363612"/>
              <a:gd name="connsiteX149" fmla="*/ 3301033 w 5758955"/>
              <a:gd name="connsiteY149" fmla="*/ 195943 h 1363612"/>
              <a:gd name="connsiteX150" fmla="*/ 3250698 w 5758955"/>
              <a:gd name="connsiteY150" fmla="*/ 175669 h 1363612"/>
              <a:gd name="connsiteX151" fmla="*/ 3196530 w 5758955"/>
              <a:gd name="connsiteY151" fmla="*/ 156754 h 1363612"/>
              <a:gd name="connsiteX152" fmla="*/ 3108771 w 5758955"/>
              <a:gd name="connsiteY152" fmla="*/ 133384 h 1363612"/>
              <a:gd name="connsiteX153" fmla="*/ 3003528 w 5758955"/>
              <a:gd name="connsiteY153" fmla="*/ 118866 h 1363612"/>
              <a:gd name="connsiteX154" fmla="*/ 2942253 w 5758955"/>
              <a:gd name="connsiteY154" fmla="*/ 111642 h 1363612"/>
              <a:gd name="connsiteX155" fmla="*/ 2953839 w 5758955"/>
              <a:gd name="connsiteY155"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92512 w 5758955"/>
              <a:gd name="connsiteY58" fmla="*/ 963474 h 1363612"/>
              <a:gd name="connsiteX59" fmla="*/ 3717436 w 5758955"/>
              <a:gd name="connsiteY59" fmla="*/ 903072 h 1363612"/>
              <a:gd name="connsiteX60" fmla="*/ 3733087 w 5758955"/>
              <a:gd name="connsiteY60" fmla="*/ 974973 h 1363612"/>
              <a:gd name="connsiteX61" fmla="*/ 3745170 w 5758955"/>
              <a:gd name="connsiteY61" fmla="*/ 966652 h 1363612"/>
              <a:gd name="connsiteX62" fmla="*/ 3705218 w 5758955"/>
              <a:gd name="connsiteY62" fmla="*/ 922281 h 1363612"/>
              <a:gd name="connsiteX63" fmla="*/ 3743787 w 5758955"/>
              <a:gd name="connsiteY63" fmla="*/ 877259 h 1363612"/>
              <a:gd name="connsiteX64" fmla="*/ 3823548 w 5758955"/>
              <a:gd name="connsiteY64" fmla="*/ 862149 h 1363612"/>
              <a:gd name="connsiteX65" fmla="*/ 4375718 w 5758955"/>
              <a:gd name="connsiteY65" fmla="*/ 829709 h 1363612"/>
              <a:gd name="connsiteX66" fmla="*/ 4636619 w 5758955"/>
              <a:gd name="connsiteY66" fmla="*/ 786698 h 1363612"/>
              <a:gd name="connsiteX67" fmla="*/ 4346062 w 5758955"/>
              <a:gd name="connsiteY67" fmla="*/ 731520 h 1363612"/>
              <a:gd name="connsiteX68" fmla="*/ 4032553 w 5758955"/>
              <a:gd name="connsiteY68" fmla="*/ 679269 h 1363612"/>
              <a:gd name="connsiteX69" fmla="*/ 4835885 w 5758955"/>
              <a:gd name="connsiteY69" fmla="*/ 673640 h 1363612"/>
              <a:gd name="connsiteX70" fmla="*/ 4711822 w 5758955"/>
              <a:gd name="connsiteY70" fmla="*/ 613954 h 1363612"/>
              <a:gd name="connsiteX71" fmla="*/ 4777136 w 5758955"/>
              <a:gd name="connsiteY71" fmla="*/ 600892 h 1363612"/>
              <a:gd name="connsiteX72" fmla="*/ 4960016 w 5758955"/>
              <a:gd name="connsiteY72" fmla="*/ 574766 h 1363612"/>
              <a:gd name="connsiteX73" fmla="*/ 5337032 w 5758955"/>
              <a:gd name="connsiteY73" fmla="*/ 529002 h 1363612"/>
              <a:gd name="connsiteX74" fmla="*/ 4939678 w 5758955"/>
              <a:gd name="connsiteY74" fmla="*/ 543703 h 1363612"/>
              <a:gd name="connsiteX75" fmla="*/ 3705787 w 5758955"/>
              <a:gd name="connsiteY75" fmla="*/ 566205 h 1363612"/>
              <a:gd name="connsiteX76" fmla="*/ 4163182 w 5758955"/>
              <a:gd name="connsiteY76" fmla="*/ 509452 h 1363612"/>
              <a:gd name="connsiteX77" fmla="*/ 4202370 w 5758955"/>
              <a:gd name="connsiteY77" fmla="*/ 483326 h 1363612"/>
              <a:gd name="connsiteX78" fmla="*/ 4032553 w 5758955"/>
              <a:gd name="connsiteY78" fmla="*/ 483326 h 1363612"/>
              <a:gd name="connsiteX79" fmla="*/ 5221273 w 5758955"/>
              <a:gd name="connsiteY79" fmla="*/ 444137 h 1363612"/>
              <a:gd name="connsiteX80" fmla="*/ 4751011 w 5758955"/>
              <a:gd name="connsiteY80" fmla="*/ 404949 h 1363612"/>
              <a:gd name="connsiteX81" fmla="*/ 5456405 w 5758955"/>
              <a:gd name="connsiteY81" fmla="*/ 391886 h 1363612"/>
              <a:gd name="connsiteX82" fmla="*/ 5495593 w 5758955"/>
              <a:gd name="connsiteY82" fmla="*/ 378823 h 1363612"/>
              <a:gd name="connsiteX83" fmla="*/ 5243796 w 5758955"/>
              <a:gd name="connsiteY83" fmla="*/ 362226 h 1363612"/>
              <a:gd name="connsiteX84" fmla="*/ 5587033 w 5758955"/>
              <a:gd name="connsiteY84" fmla="*/ 313509 h 1363612"/>
              <a:gd name="connsiteX85" fmla="*/ 5626222 w 5758955"/>
              <a:gd name="connsiteY85" fmla="*/ 300446 h 1363612"/>
              <a:gd name="connsiteX86" fmla="*/ 3849673 w 5758955"/>
              <a:gd name="connsiteY86" fmla="*/ 352697 h 1363612"/>
              <a:gd name="connsiteX87" fmla="*/ 4420546 w 5758955"/>
              <a:gd name="connsiteY87" fmla="*/ 275993 h 1363612"/>
              <a:gd name="connsiteX88" fmla="*/ 4074110 w 5758955"/>
              <a:gd name="connsiteY88" fmla="*/ 245899 h 1363612"/>
              <a:gd name="connsiteX89" fmla="*/ 4280748 w 5758955"/>
              <a:gd name="connsiteY89" fmla="*/ 195943 h 1363612"/>
              <a:gd name="connsiteX90" fmla="*/ 3705982 w 5758955"/>
              <a:gd name="connsiteY90" fmla="*/ 182880 h 1363612"/>
              <a:gd name="connsiteX91" fmla="*/ 3601479 w 5758955"/>
              <a:gd name="connsiteY91" fmla="*/ 169817 h 1363612"/>
              <a:gd name="connsiteX92" fmla="*/ 3562290 w 5758955"/>
              <a:gd name="connsiteY92" fmla="*/ 143692 h 1363612"/>
              <a:gd name="connsiteX93" fmla="*/ 3483913 w 5758955"/>
              <a:gd name="connsiteY93" fmla="*/ 130629 h 1363612"/>
              <a:gd name="connsiteX94" fmla="*/ 3314096 w 5758955"/>
              <a:gd name="connsiteY94" fmla="*/ 65314 h 1363612"/>
              <a:gd name="connsiteX95" fmla="*/ 3196530 w 5758955"/>
              <a:gd name="connsiteY95" fmla="*/ 52252 h 1363612"/>
              <a:gd name="connsiteX96" fmla="*/ 3118499 w 5758955"/>
              <a:gd name="connsiteY96" fmla="*/ 65309 h 1363612"/>
              <a:gd name="connsiteX97" fmla="*/ 3039776 w 5758955"/>
              <a:gd name="connsiteY97" fmla="*/ 26126 h 1363612"/>
              <a:gd name="connsiteX98" fmla="*/ 3026713 w 5758955"/>
              <a:gd name="connsiteY98" fmla="*/ 91440 h 1363612"/>
              <a:gd name="connsiteX99" fmla="*/ 2799240 w 5758955"/>
              <a:gd name="connsiteY99" fmla="*/ 133567 h 1363612"/>
              <a:gd name="connsiteX100" fmla="*/ 2742293 w 5758955"/>
              <a:gd name="connsiteY100" fmla="*/ 139416 h 1363612"/>
              <a:gd name="connsiteX101" fmla="*/ 2687797 w 5758955"/>
              <a:gd name="connsiteY101" fmla="*/ 162421 h 1363612"/>
              <a:gd name="connsiteX102" fmla="*/ 2621765 w 5758955"/>
              <a:gd name="connsiteY102" fmla="*/ 195943 h 1363612"/>
              <a:gd name="connsiteX103" fmla="*/ 2582576 w 5758955"/>
              <a:gd name="connsiteY103" fmla="*/ 222069 h 1363612"/>
              <a:gd name="connsiteX104" fmla="*/ 2478073 w 5758955"/>
              <a:gd name="connsiteY104" fmla="*/ 326572 h 1363612"/>
              <a:gd name="connsiteX105" fmla="*/ 2461733 w 5758955"/>
              <a:gd name="connsiteY105" fmla="*/ 360775 h 1363612"/>
              <a:gd name="connsiteX106" fmla="*/ 2412759 w 5758955"/>
              <a:gd name="connsiteY106" fmla="*/ 444137 h 1363612"/>
              <a:gd name="connsiteX107" fmla="*/ 2390211 w 5758955"/>
              <a:gd name="connsiteY107" fmla="*/ 492707 h 1363612"/>
              <a:gd name="connsiteX108" fmla="*/ 2385523 w 5758955"/>
              <a:gd name="connsiteY108" fmla="*/ 530636 h 1363612"/>
              <a:gd name="connsiteX109" fmla="*/ 2373570 w 5758955"/>
              <a:gd name="connsiteY109" fmla="*/ 587829 h 1363612"/>
              <a:gd name="connsiteX110" fmla="*/ 2360508 w 5758955"/>
              <a:gd name="connsiteY110" fmla="*/ 640080 h 1363612"/>
              <a:gd name="connsiteX111" fmla="*/ 2888006 w 5758955"/>
              <a:gd name="connsiteY111" fmla="*/ 765616 h 1363612"/>
              <a:gd name="connsiteX112" fmla="*/ 2530572 w 5758955"/>
              <a:gd name="connsiteY112" fmla="*/ 966599 h 1363612"/>
              <a:gd name="connsiteX113" fmla="*/ 2687353 w 5758955"/>
              <a:gd name="connsiteY113" fmla="*/ 1018848 h 1363612"/>
              <a:gd name="connsiteX114" fmla="*/ 2537573 w 5758955"/>
              <a:gd name="connsiteY114" fmla="*/ 1062276 h 1363612"/>
              <a:gd name="connsiteX115" fmla="*/ 2513601 w 5758955"/>
              <a:gd name="connsiteY115" fmla="*/ 1066171 h 1363612"/>
              <a:gd name="connsiteX116" fmla="*/ 2509972 w 5758955"/>
              <a:gd name="connsiteY116" fmla="*/ 1084319 h 1363612"/>
              <a:gd name="connsiteX117" fmla="*/ 2487863 w 5758955"/>
              <a:gd name="connsiteY117" fmla="*/ 1104101 h 1363612"/>
              <a:gd name="connsiteX118" fmla="*/ 2543388 w 5758955"/>
              <a:gd name="connsiteY118" fmla="*/ 1162594 h 1363612"/>
              <a:gd name="connsiteX119" fmla="*/ 2647890 w 5758955"/>
              <a:gd name="connsiteY119" fmla="*/ 1240972 h 1363612"/>
              <a:gd name="connsiteX120" fmla="*/ 2745529 w 5758955"/>
              <a:gd name="connsiteY120" fmla="*/ 1285577 h 1363612"/>
              <a:gd name="connsiteX121" fmla="*/ 2841018 w 5758955"/>
              <a:gd name="connsiteY121" fmla="*/ 1310607 h 1363612"/>
              <a:gd name="connsiteX122" fmla="*/ 2949909 w 5758955"/>
              <a:gd name="connsiteY122" fmla="*/ 1320046 h 1363612"/>
              <a:gd name="connsiteX123" fmla="*/ 3036582 w 5758955"/>
              <a:gd name="connsiteY123" fmla="*/ 1331308 h 1363612"/>
              <a:gd name="connsiteX124" fmla="*/ 3183468 w 5758955"/>
              <a:gd name="connsiteY124" fmla="*/ 1319349 h 1363612"/>
              <a:gd name="connsiteX125" fmla="*/ 3264821 w 5758955"/>
              <a:gd name="connsiteY125" fmla="*/ 1287574 h 1363612"/>
              <a:gd name="connsiteX126" fmla="*/ 3323280 w 5758955"/>
              <a:gd name="connsiteY126" fmla="*/ 1257992 h 1363612"/>
              <a:gd name="connsiteX127" fmla="*/ 3384581 w 5758955"/>
              <a:gd name="connsiteY127" fmla="*/ 1225871 h 1363612"/>
              <a:gd name="connsiteX128" fmla="*/ 3431662 w 5758955"/>
              <a:gd name="connsiteY128" fmla="*/ 1201783 h 1363612"/>
              <a:gd name="connsiteX129" fmla="*/ 3447534 w 5758955"/>
              <a:gd name="connsiteY129" fmla="*/ 1178202 h 1363612"/>
              <a:gd name="connsiteX130" fmla="*/ 3470178 w 5758955"/>
              <a:gd name="connsiteY130" fmla="*/ 1154649 h 1363612"/>
              <a:gd name="connsiteX131" fmla="*/ 3584263 w 5758955"/>
              <a:gd name="connsiteY131" fmla="*/ 1029881 h 1363612"/>
              <a:gd name="connsiteX132" fmla="*/ 3508161 w 5758955"/>
              <a:gd name="connsiteY132" fmla="*/ 1147447 h 1363612"/>
              <a:gd name="connsiteX133" fmla="*/ 3522486 w 5758955"/>
              <a:gd name="connsiteY133" fmla="*/ 1106097 h 1363612"/>
              <a:gd name="connsiteX134" fmla="*/ 3551664 w 5758955"/>
              <a:gd name="connsiteY134" fmla="*/ 1084501 h 1363612"/>
              <a:gd name="connsiteX135" fmla="*/ 3573806 w 5758955"/>
              <a:gd name="connsiteY135" fmla="*/ 1033785 h 1363612"/>
              <a:gd name="connsiteX136" fmla="*/ 3602327 w 5758955"/>
              <a:gd name="connsiteY136" fmla="*/ 1018988 h 1363612"/>
              <a:gd name="connsiteX137" fmla="*/ 3591107 w 5758955"/>
              <a:gd name="connsiteY137" fmla="*/ 1014089 h 1363612"/>
              <a:gd name="connsiteX138" fmla="*/ 3616843 w 5758955"/>
              <a:gd name="connsiteY138" fmla="*/ 939139 h 1363612"/>
              <a:gd name="connsiteX139" fmla="*/ 3614542 w 5758955"/>
              <a:gd name="connsiteY139" fmla="*/ 914400 h 1363612"/>
              <a:gd name="connsiteX140" fmla="*/ 3529747 w 5758955"/>
              <a:gd name="connsiteY140" fmla="*/ 833882 h 1363612"/>
              <a:gd name="connsiteX141" fmla="*/ 3333106 w 5758955"/>
              <a:gd name="connsiteY141" fmla="*/ 800626 h 1363612"/>
              <a:gd name="connsiteX142" fmla="*/ 3518188 w 5758955"/>
              <a:gd name="connsiteY142" fmla="*/ 641663 h 1363612"/>
              <a:gd name="connsiteX143" fmla="*/ 2865953 w 5758955"/>
              <a:gd name="connsiteY143" fmla="*/ 560330 h 1363612"/>
              <a:gd name="connsiteX144" fmla="*/ 3567666 w 5758955"/>
              <a:gd name="connsiteY144" fmla="*/ 456715 h 1363612"/>
              <a:gd name="connsiteX145" fmla="*/ 3596914 w 5758955"/>
              <a:gd name="connsiteY145" fmla="*/ 486356 h 1363612"/>
              <a:gd name="connsiteX146" fmla="*/ 3479332 w 5758955"/>
              <a:gd name="connsiteY146" fmla="*/ 316494 h 1363612"/>
              <a:gd name="connsiteX147" fmla="*/ 3431662 w 5758955"/>
              <a:gd name="connsiteY147" fmla="*/ 261257 h 1363612"/>
              <a:gd name="connsiteX148" fmla="*/ 3392473 w 5758955"/>
              <a:gd name="connsiteY148" fmla="*/ 248194 h 1363612"/>
              <a:gd name="connsiteX149" fmla="*/ 3355548 w 5758955"/>
              <a:gd name="connsiteY149" fmla="*/ 224123 h 1363612"/>
              <a:gd name="connsiteX150" fmla="*/ 3301033 w 5758955"/>
              <a:gd name="connsiteY150" fmla="*/ 195943 h 1363612"/>
              <a:gd name="connsiteX151" fmla="*/ 3250698 w 5758955"/>
              <a:gd name="connsiteY151" fmla="*/ 175669 h 1363612"/>
              <a:gd name="connsiteX152" fmla="*/ 3196530 w 5758955"/>
              <a:gd name="connsiteY152" fmla="*/ 156754 h 1363612"/>
              <a:gd name="connsiteX153" fmla="*/ 3108771 w 5758955"/>
              <a:gd name="connsiteY153" fmla="*/ 133384 h 1363612"/>
              <a:gd name="connsiteX154" fmla="*/ 3003528 w 5758955"/>
              <a:gd name="connsiteY154" fmla="*/ 118866 h 1363612"/>
              <a:gd name="connsiteX155" fmla="*/ 2942253 w 5758955"/>
              <a:gd name="connsiteY155" fmla="*/ 111642 h 1363612"/>
              <a:gd name="connsiteX156" fmla="*/ 2953839 w 5758955"/>
              <a:gd name="connsiteY156"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92512 w 5758955"/>
              <a:gd name="connsiteY58" fmla="*/ 963474 h 1363612"/>
              <a:gd name="connsiteX59" fmla="*/ 3717436 w 5758955"/>
              <a:gd name="connsiteY59" fmla="*/ 903072 h 1363612"/>
              <a:gd name="connsiteX60" fmla="*/ 3733087 w 5758955"/>
              <a:gd name="connsiteY60" fmla="*/ 974973 h 1363612"/>
              <a:gd name="connsiteX61" fmla="*/ 3745170 w 5758955"/>
              <a:gd name="connsiteY61" fmla="*/ 966652 h 1363612"/>
              <a:gd name="connsiteX62" fmla="*/ 3705218 w 5758955"/>
              <a:gd name="connsiteY62" fmla="*/ 922281 h 1363612"/>
              <a:gd name="connsiteX63" fmla="*/ 3743787 w 5758955"/>
              <a:gd name="connsiteY63" fmla="*/ 877259 h 1363612"/>
              <a:gd name="connsiteX64" fmla="*/ 3823548 w 5758955"/>
              <a:gd name="connsiteY64" fmla="*/ 862149 h 1363612"/>
              <a:gd name="connsiteX65" fmla="*/ 4375718 w 5758955"/>
              <a:gd name="connsiteY65" fmla="*/ 829709 h 1363612"/>
              <a:gd name="connsiteX66" fmla="*/ 4636619 w 5758955"/>
              <a:gd name="connsiteY66" fmla="*/ 786698 h 1363612"/>
              <a:gd name="connsiteX67" fmla="*/ 4346062 w 5758955"/>
              <a:gd name="connsiteY67" fmla="*/ 731520 h 1363612"/>
              <a:gd name="connsiteX68" fmla="*/ 4032553 w 5758955"/>
              <a:gd name="connsiteY68" fmla="*/ 679269 h 1363612"/>
              <a:gd name="connsiteX69" fmla="*/ 4835885 w 5758955"/>
              <a:gd name="connsiteY69" fmla="*/ 673640 h 1363612"/>
              <a:gd name="connsiteX70" fmla="*/ 4711822 w 5758955"/>
              <a:gd name="connsiteY70" fmla="*/ 613954 h 1363612"/>
              <a:gd name="connsiteX71" fmla="*/ 4777136 w 5758955"/>
              <a:gd name="connsiteY71" fmla="*/ 600892 h 1363612"/>
              <a:gd name="connsiteX72" fmla="*/ 4960016 w 5758955"/>
              <a:gd name="connsiteY72" fmla="*/ 574766 h 1363612"/>
              <a:gd name="connsiteX73" fmla="*/ 5337032 w 5758955"/>
              <a:gd name="connsiteY73" fmla="*/ 529002 h 1363612"/>
              <a:gd name="connsiteX74" fmla="*/ 4939678 w 5758955"/>
              <a:gd name="connsiteY74" fmla="*/ 543703 h 1363612"/>
              <a:gd name="connsiteX75" fmla="*/ 3705787 w 5758955"/>
              <a:gd name="connsiteY75" fmla="*/ 566205 h 1363612"/>
              <a:gd name="connsiteX76" fmla="*/ 4163182 w 5758955"/>
              <a:gd name="connsiteY76" fmla="*/ 509452 h 1363612"/>
              <a:gd name="connsiteX77" fmla="*/ 4202370 w 5758955"/>
              <a:gd name="connsiteY77" fmla="*/ 483326 h 1363612"/>
              <a:gd name="connsiteX78" fmla="*/ 4032553 w 5758955"/>
              <a:gd name="connsiteY78" fmla="*/ 483326 h 1363612"/>
              <a:gd name="connsiteX79" fmla="*/ 5221273 w 5758955"/>
              <a:gd name="connsiteY79" fmla="*/ 444137 h 1363612"/>
              <a:gd name="connsiteX80" fmla="*/ 4751011 w 5758955"/>
              <a:gd name="connsiteY80" fmla="*/ 404949 h 1363612"/>
              <a:gd name="connsiteX81" fmla="*/ 5456405 w 5758955"/>
              <a:gd name="connsiteY81" fmla="*/ 391886 h 1363612"/>
              <a:gd name="connsiteX82" fmla="*/ 5495593 w 5758955"/>
              <a:gd name="connsiteY82" fmla="*/ 378823 h 1363612"/>
              <a:gd name="connsiteX83" fmla="*/ 5243796 w 5758955"/>
              <a:gd name="connsiteY83" fmla="*/ 362226 h 1363612"/>
              <a:gd name="connsiteX84" fmla="*/ 5587033 w 5758955"/>
              <a:gd name="connsiteY84" fmla="*/ 313509 h 1363612"/>
              <a:gd name="connsiteX85" fmla="*/ 5626222 w 5758955"/>
              <a:gd name="connsiteY85" fmla="*/ 300446 h 1363612"/>
              <a:gd name="connsiteX86" fmla="*/ 3849673 w 5758955"/>
              <a:gd name="connsiteY86" fmla="*/ 352697 h 1363612"/>
              <a:gd name="connsiteX87" fmla="*/ 4420546 w 5758955"/>
              <a:gd name="connsiteY87" fmla="*/ 275993 h 1363612"/>
              <a:gd name="connsiteX88" fmla="*/ 4074110 w 5758955"/>
              <a:gd name="connsiteY88" fmla="*/ 245899 h 1363612"/>
              <a:gd name="connsiteX89" fmla="*/ 4280748 w 5758955"/>
              <a:gd name="connsiteY89" fmla="*/ 195943 h 1363612"/>
              <a:gd name="connsiteX90" fmla="*/ 3705982 w 5758955"/>
              <a:gd name="connsiteY90" fmla="*/ 182880 h 1363612"/>
              <a:gd name="connsiteX91" fmla="*/ 3601479 w 5758955"/>
              <a:gd name="connsiteY91" fmla="*/ 169817 h 1363612"/>
              <a:gd name="connsiteX92" fmla="*/ 3562290 w 5758955"/>
              <a:gd name="connsiteY92" fmla="*/ 143692 h 1363612"/>
              <a:gd name="connsiteX93" fmla="*/ 3483913 w 5758955"/>
              <a:gd name="connsiteY93" fmla="*/ 130629 h 1363612"/>
              <a:gd name="connsiteX94" fmla="*/ 3314096 w 5758955"/>
              <a:gd name="connsiteY94" fmla="*/ 65314 h 1363612"/>
              <a:gd name="connsiteX95" fmla="*/ 3196530 w 5758955"/>
              <a:gd name="connsiteY95" fmla="*/ 52252 h 1363612"/>
              <a:gd name="connsiteX96" fmla="*/ 3118499 w 5758955"/>
              <a:gd name="connsiteY96" fmla="*/ 65309 h 1363612"/>
              <a:gd name="connsiteX97" fmla="*/ 3039776 w 5758955"/>
              <a:gd name="connsiteY97" fmla="*/ 26126 h 1363612"/>
              <a:gd name="connsiteX98" fmla="*/ 3026713 w 5758955"/>
              <a:gd name="connsiteY98" fmla="*/ 91440 h 1363612"/>
              <a:gd name="connsiteX99" fmla="*/ 2799240 w 5758955"/>
              <a:gd name="connsiteY99" fmla="*/ 133567 h 1363612"/>
              <a:gd name="connsiteX100" fmla="*/ 2742293 w 5758955"/>
              <a:gd name="connsiteY100" fmla="*/ 139416 h 1363612"/>
              <a:gd name="connsiteX101" fmla="*/ 2687797 w 5758955"/>
              <a:gd name="connsiteY101" fmla="*/ 162421 h 1363612"/>
              <a:gd name="connsiteX102" fmla="*/ 2621765 w 5758955"/>
              <a:gd name="connsiteY102" fmla="*/ 195943 h 1363612"/>
              <a:gd name="connsiteX103" fmla="*/ 2582576 w 5758955"/>
              <a:gd name="connsiteY103" fmla="*/ 222069 h 1363612"/>
              <a:gd name="connsiteX104" fmla="*/ 2478073 w 5758955"/>
              <a:gd name="connsiteY104" fmla="*/ 326572 h 1363612"/>
              <a:gd name="connsiteX105" fmla="*/ 2461733 w 5758955"/>
              <a:gd name="connsiteY105" fmla="*/ 360775 h 1363612"/>
              <a:gd name="connsiteX106" fmla="*/ 2412759 w 5758955"/>
              <a:gd name="connsiteY106" fmla="*/ 444137 h 1363612"/>
              <a:gd name="connsiteX107" fmla="*/ 2390211 w 5758955"/>
              <a:gd name="connsiteY107" fmla="*/ 492707 h 1363612"/>
              <a:gd name="connsiteX108" fmla="*/ 2385523 w 5758955"/>
              <a:gd name="connsiteY108" fmla="*/ 530636 h 1363612"/>
              <a:gd name="connsiteX109" fmla="*/ 2373570 w 5758955"/>
              <a:gd name="connsiteY109" fmla="*/ 587829 h 1363612"/>
              <a:gd name="connsiteX110" fmla="*/ 2360508 w 5758955"/>
              <a:gd name="connsiteY110" fmla="*/ 640080 h 1363612"/>
              <a:gd name="connsiteX111" fmla="*/ 2888006 w 5758955"/>
              <a:gd name="connsiteY111" fmla="*/ 765616 h 1363612"/>
              <a:gd name="connsiteX112" fmla="*/ 2530572 w 5758955"/>
              <a:gd name="connsiteY112" fmla="*/ 966599 h 1363612"/>
              <a:gd name="connsiteX113" fmla="*/ 2687353 w 5758955"/>
              <a:gd name="connsiteY113" fmla="*/ 1018848 h 1363612"/>
              <a:gd name="connsiteX114" fmla="*/ 2537573 w 5758955"/>
              <a:gd name="connsiteY114" fmla="*/ 1062276 h 1363612"/>
              <a:gd name="connsiteX115" fmla="*/ 2513601 w 5758955"/>
              <a:gd name="connsiteY115" fmla="*/ 1066171 h 1363612"/>
              <a:gd name="connsiteX116" fmla="*/ 2509972 w 5758955"/>
              <a:gd name="connsiteY116" fmla="*/ 1084319 h 1363612"/>
              <a:gd name="connsiteX117" fmla="*/ 2487863 w 5758955"/>
              <a:gd name="connsiteY117" fmla="*/ 1104101 h 1363612"/>
              <a:gd name="connsiteX118" fmla="*/ 2543388 w 5758955"/>
              <a:gd name="connsiteY118" fmla="*/ 1162594 h 1363612"/>
              <a:gd name="connsiteX119" fmla="*/ 2647890 w 5758955"/>
              <a:gd name="connsiteY119" fmla="*/ 1240972 h 1363612"/>
              <a:gd name="connsiteX120" fmla="*/ 2745529 w 5758955"/>
              <a:gd name="connsiteY120" fmla="*/ 1285577 h 1363612"/>
              <a:gd name="connsiteX121" fmla="*/ 2841018 w 5758955"/>
              <a:gd name="connsiteY121" fmla="*/ 1310607 h 1363612"/>
              <a:gd name="connsiteX122" fmla="*/ 2949909 w 5758955"/>
              <a:gd name="connsiteY122" fmla="*/ 1320046 h 1363612"/>
              <a:gd name="connsiteX123" fmla="*/ 3036582 w 5758955"/>
              <a:gd name="connsiteY123" fmla="*/ 1331308 h 1363612"/>
              <a:gd name="connsiteX124" fmla="*/ 3183468 w 5758955"/>
              <a:gd name="connsiteY124" fmla="*/ 1319349 h 1363612"/>
              <a:gd name="connsiteX125" fmla="*/ 3264821 w 5758955"/>
              <a:gd name="connsiteY125" fmla="*/ 1287574 h 1363612"/>
              <a:gd name="connsiteX126" fmla="*/ 3323280 w 5758955"/>
              <a:gd name="connsiteY126" fmla="*/ 1257992 h 1363612"/>
              <a:gd name="connsiteX127" fmla="*/ 3384581 w 5758955"/>
              <a:gd name="connsiteY127" fmla="*/ 1225871 h 1363612"/>
              <a:gd name="connsiteX128" fmla="*/ 3431662 w 5758955"/>
              <a:gd name="connsiteY128" fmla="*/ 1201783 h 1363612"/>
              <a:gd name="connsiteX129" fmla="*/ 3447534 w 5758955"/>
              <a:gd name="connsiteY129" fmla="*/ 1178202 h 1363612"/>
              <a:gd name="connsiteX130" fmla="*/ 3470178 w 5758955"/>
              <a:gd name="connsiteY130" fmla="*/ 1154649 h 1363612"/>
              <a:gd name="connsiteX131" fmla="*/ 3584263 w 5758955"/>
              <a:gd name="connsiteY131" fmla="*/ 1029881 h 1363612"/>
              <a:gd name="connsiteX132" fmla="*/ 3508161 w 5758955"/>
              <a:gd name="connsiteY132" fmla="*/ 1147447 h 1363612"/>
              <a:gd name="connsiteX133" fmla="*/ 3522486 w 5758955"/>
              <a:gd name="connsiteY133" fmla="*/ 1106097 h 1363612"/>
              <a:gd name="connsiteX134" fmla="*/ 3551664 w 5758955"/>
              <a:gd name="connsiteY134" fmla="*/ 1084501 h 1363612"/>
              <a:gd name="connsiteX135" fmla="*/ 3573806 w 5758955"/>
              <a:gd name="connsiteY135" fmla="*/ 1033785 h 1363612"/>
              <a:gd name="connsiteX136" fmla="*/ 3602327 w 5758955"/>
              <a:gd name="connsiteY136" fmla="*/ 1018988 h 1363612"/>
              <a:gd name="connsiteX137" fmla="*/ 3591107 w 5758955"/>
              <a:gd name="connsiteY137" fmla="*/ 1014089 h 1363612"/>
              <a:gd name="connsiteX138" fmla="*/ 3616843 w 5758955"/>
              <a:gd name="connsiteY138" fmla="*/ 939139 h 1363612"/>
              <a:gd name="connsiteX139" fmla="*/ 3614542 w 5758955"/>
              <a:gd name="connsiteY139" fmla="*/ 914400 h 1363612"/>
              <a:gd name="connsiteX140" fmla="*/ 3529747 w 5758955"/>
              <a:gd name="connsiteY140" fmla="*/ 833882 h 1363612"/>
              <a:gd name="connsiteX141" fmla="*/ 3333106 w 5758955"/>
              <a:gd name="connsiteY141" fmla="*/ 800626 h 1363612"/>
              <a:gd name="connsiteX142" fmla="*/ 3518188 w 5758955"/>
              <a:gd name="connsiteY142" fmla="*/ 641663 h 1363612"/>
              <a:gd name="connsiteX143" fmla="*/ 2865953 w 5758955"/>
              <a:gd name="connsiteY143" fmla="*/ 560330 h 1363612"/>
              <a:gd name="connsiteX144" fmla="*/ 3567666 w 5758955"/>
              <a:gd name="connsiteY144" fmla="*/ 456715 h 1363612"/>
              <a:gd name="connsiteX145" fmla="*/ 3596914 w 5758955"/>
              <a:gd name="connsiteY145" fmla="*/ 486356 h 1363612"/>
              <a:gd name="connsiteX146" fmla="*/ 3479332 w 5758955"/>
              <a:gd name="connsiteY146" fmla="*/ 316494 h 1363612"/>
              <a:gd name="connsiteX147" fmla="*/ 3431662 w 5758955"/>
              <a:gd name="connsiteY147" fmla="*/ 261257 h 1363612"/>
              <a:gd name="connsiteX148" fmla="*/ 3392473 w 5758955"/>
              <a:gd name="connsiteY148" fmla="*/ 248194 h 1363612"/>
              <a:gd name="connsiteX149" fmla="*/ 3355548 w 5758955"/>
              <a:gd name="connsiteY149" fmla="*/ 224123 h 1363612"/>
              <a:gd name="connsiteX150" fmla="*/ 3301033 w 5758955"/>
              <a:gd name="connsiteY150" fmla="*/ 195943 h 1363612"/>
              <a:gd name="connsiteX151" fmla="*/ 3250698 w 5758955"/>
              <a:gd name="connsiteY151" fmla="*/ 175669 h 1363612"/>
              <a:gd name="connsiteX152" fmla="*/ 3196530 w 5758955"/>
              <a:gd name="connsiteY152" fmla="*/ 156754 h 1363612"/>
              <a:gd name="connsiteX153" fmla="*/ 3108771 w 5758955"/>
              <a:gd name="connsiteY153" fmla="*/ 133384 h 1363612"/>
              <a:gd name="connsiteX154" fmla="*/ 3003528 w 5758955"/>
              <a:gd name="connsiteY154" fmla="*/ 118866 h 1363612"/>
              <a:gd name="connsiteX155" fmla="*/ 2942253 w 5758955"/>
              <a:gd name="connsiteY155" fmla="*/ 111642 h 1363612"/>
              <a:gd name="connsiteX156" fmla="*/ 2953839 w 5758955"/>
              <a:gd name="connsiteY156" fmla="*/ 121952 h 1363612"/>
              <a:gd name="connsiteX0" fmla="*/ 3131216 w 5758955"/>
              <a:gd name="connsiteY0" fmla="*/ 0 h 1363612"/>
              <a:gd name="connsiteX1" fmla="*/ 3849673 w 5758955"/>
              <a:gd name="connsiteY1" fmla="*/ 26126 h 1363612"/>
              <a:gd name="connsiteX2" fmla="*/ 2386701 w 5758955"/>
              <a:gd name="connsiteY2" fmla="*/ 3659 h 1363612"/>
              <a:gd name="connsiteX3" fmla="*/ 2451948 w 5758955"/>
              <a:gd name="connsiteY3" fmla="*/ 13063 h 1363612"/>
              <a:gd name="connsiteX4" fmla="*/ 2412759 w 5758955"/>
              <a:gd name="connsiteY4" fmla="*/ 39189 h 1363612"/>
              <a:gd name="connsiteX5" fmla="*/ 1546712 w 5758955"/>
              <a:gd name="connsiteY5" fmla="*/ 48637 h 1363612"/>
              <a:gd name="connsiteX6" fmla="*/ 2046999 w 5758955"/>
              <a:gd name="connsiteY6" fmla="*/ 65314 h 1363612"/>
              <a:gd name="connsiteX7" fmla="*/ 1951090 w 5758955"/>
              <a:gd name="connsiteY7" fmla="*/ 111607 h 1363612"/>
              <a:gd name="connsiteX8" fmla="*/ 2399696 w 5758955"/>
              <a:gd name="connsiteY8" fmla="*/ 104503 h 1363612"/>
              <a:gd name="connsiteX9" fmla="*/ 2478073 w 5758955"/>
              <a:gd name="connsiteY9" fmla="*/ 156754 h 1363612"/>
              <a:gd name="connsiteX10" fmla="*/ 2608963 w 5758955"/>
              <a:gd name="connsiteY10" fmla="*/ 156746 h 1363612"/>
              <a:gd name="connsiteX11" fmla="*/ 2608702 w 5758955"/>
              <a:gd name="connsiteY11" fmla="*/ 209006 h 1363612"/>
              <a:gd name="connsiteX12" fmla="*/ 2543388 w 5758955"/>
              <a:gd name="connsiteY12" fmla="*/ 222069 h 1363612"/>
              <a:gd name="connsiteX13" fmla="*/ 2203753 w 5758955"/>
              <a:gd name="connsiteY13" fmla="*/ 235132 h 1363612"/>
              <a:gd name="connsiteX14" fmla="*/ 2295193 w 5758955"/>
              <a:gd name="connsiteY14" fmla="*/ 274320 h 1363612"/>
              <a:gd name="connsiteX15" fmla="*/ 2334382 w 5758955"/>
              <a:gd name="connsiteY15" fmla="*/ 300446 h 1363612"/>
              <a:gd name="connsiteX16" fmla="*/ 2425822 w 5758955"/>
              <a:gd name="connsiteY16" fmla="*/ 352697 h 1363612"/>
              <a:gd name="connsiteX17" fmla="*/ 2430130 w 5758955"/>
              <a:gd name="connsiteY17" fmla="*/ 394710 h 1363612"/>
              <a:gd name="connsiteX18" fmla="*/ 2399696 w 5758955"/>
              <a:gd name="connsiteY18" fmla="*/ 418012 h 1363612"/>
              <a:gd name="connsiteX19" fmla="*/ 2046999 w 5758955"/>
              <a:gd name="connsiteY19" fmla="*/ 431074 h 1363612"/>
              <a:gd name="connsiteX20" fmla="*/ 1620844 w 5758955"/>
              <a:gd name="connsiteY20" fmla="*/ 445523 h 1363612"/>
              <a:gd name="connsiteX21" fmla="*/ 1864119 w 5758955"/>
              <a:gd name="connsiteY21" fmla="*/ 483326 h 1363612"/>
              <a:gd name="connsiteX22" fmla="*/ 1994641 w 5758955"/>
              <a:gd name="connsiteY22" fmla="*/ 514484 h 1363612"/>
              <a:gd name="connsiteX23" fmla="*/ 2082132 w 5758955"/>
              <a:gd name="connsiteY23" fmla="*/ 563303 h 1363612"/>
              <a:gd name="connsiteX24" fmla="*/ 1210976 w 5758955"/>
              <a:gd name="connsiteY24" fmla="*/ 613955 h 1363612"/>
              <a:gd name="connsiteX25" fmla="*/ 2177628 w 5758955"/>
              <a:gd name="connsiteY25" fmla="*/ 666206 h 1363612"/>
              <a:gd name="connsiteX26" fmla="*/ 2282130 w 5758955"/>
              <a:gd name="connsiteY26" fmla="*/ 731520 h 1363612"/>
              <a:gd name="connsiteX27" fmla="*/ 2164565 w 5758955"/>
              <a:gd name="connsiteY27" fmla="*/ 783772 h 1363612"/>
              <a:gd name="connsiteX28" fmla="*/ 631 w 5758955"/>
              <a:gd name="connsiteY28" fmla="*/ 791740 h 1363612"/>
              <a:gd name="connsiteX29" fmla="*/ 1916370 w 5758955"/>
              <a:gd name="connsiteY29" fmla="*/ 849086 h 1363612"/>
              <a:gd name="connsiteX30" fmla="*/ 2332538 w 5758955"/>
              <a:gd name="connsiteY30" fmla="*/ 916091 h 1363612"/>
              <a:gd name="connsiteX31" fmla="*/ 1054222 w 5758955"/>
              <a:gd name="connsiteY31" fmla="*/ 953589 h 1363612"/>
              <a:gd name="connsiteX32" fmla="*/ 1602862 w 5758955"/>
              <a:gd name="connsiteY32" fmla="*/ 979714 h 1363612"/>
              <a:gd name="connsiteX33" fmla="*/ 1511422 w 5758955"/>
              <a:gd name="connsiteY33" fmla="*/ 1018903 h 1363612"/>
              <a:gd name="connsiteX34" fmla="*/ 1419982 w 5758955"/>
              <a:gd name="connsiteY34" fmla="*/ 1045029 h 1363612"/>
              <a:gd name="connsiteX35" fmla="*/ 1380793 w 5758955"/>
              <a:gd name="connsiteY35" fmla="*/ 1058092 h 1363612"/>
              <a:gd name="connsiteX36" fmla="*/ 1328542 w 5758955"/>
              <a:gd name="connsiteY36" fmla="*/ 1071154 h 1363612"/>
              <a:gd name="connsiteX37" fmla="*/ 2020873 w 5758955"/>
              <a:gd name="connsiteY37" fmla="*/ 1110343 h 1363612"/>
              <a:gd name="connsiteX38" fmla="*/ 2275199 w 5758955"/>
              <a:gd name="connsiteY38" fmla="*/ 1130959 h 1363612"/>
              <a:gd name="connsiteX39" fmla="*/ 1772679 w 5758955"/>
              <a:gd name="connsiteY39" fmla="*/ 1149532 h 1363612"/>
              <a:gd name="connsiteX40" fmla="*/ 1720428 w 5758955"/>
              <a:gd name="connsiteY40" fmla="*/ 1162594 h 1363612"/>
              <a:gd name="connsiteX41" fmla="*/ 2269068 w 5758955"/>
              <a:gd name="connsiteY41" fmla="*/ 1175657 h 1363612"/>
              <a:gd name="connsiteX42" fmla="*/ 2203753 w 5758955"/>
              <a:gd name="connsiteY42" fmla="*/ 1214846 h 1363612"/>
              <a:gd name="connsiteX43" fmla="*/ 2073125 w 5758955"/>
              <a:gd name="connsiteY43" fmla="*/ 1254034 h 1363612"/>
              <a:gd name="connsiteX44" fmla="*/ 2112313 w 5758955"/>
              <a:gd name="connsiteY44" fmla="*/ 1267097 h 1363612"/>
              <a:gd name="connsiteX45" fmla="*/ 2595639 w 5758955"/>
              <a:gd name="connsiteY45" fmla="*/ 1319349 h 1363612"/>
              <a:gd name="connsiteX46" fmla="*/ 2713205 w 5758955"/>
              <a:gd name="connsiteY46" fmla="*/ 1345474 h 1363612"/>
              <a:gd name="connsiteX47" fmla="*/ 2410547 w 5758955"/>
              <a:gd name="connsiteY47" fmla="*/ 1363612 h 1363612"/>
              <a:gd name="connsiteX48" fmla="*/ 3823548 w 5758955"/>
              <a:gd name="connsiteY48" fmla="*/ 1345474 h 1363612"/>
              <a:gd name="connsiteX49" fmla="*/ 3405536 w 5758955"/>
              <a:gd name="connsiteY49" fmla="*/ 1306286 h 1363612"/>
              <a:gd name="connsiteX50" fmla="*/ 3366348 w 5758955"/>
              <a:gd name="connsiteY50" fmla="*/ 1280160 h 1363612"/>
              <a:gd name="connsiteX51" fmla="*/ 3483913 w 5758955"/>
              <a:gd name="connsiteY51" fmla="*/ 1267097 h 1363612"/>
              <a:gd name="connsiteX52" fmla="*/ 3758233 w 5758955"/>
              <a:gd name="connsiteY52" fmla="*/ 1214846 h 1363612"/>
              <a:gd name="connsiteX53" fmla="*/ 4542005 w 5758955"/>
              <a:gd name="connsiteY53" fmla="*/ 1136469 h 1363612"/>
              <a:gd name="connsiteX54" fmla="*/ 4006428 w 5758955"/>
              <a:gd name="connsiteY54" fmla="*/ 1084217 h 1363612"/>
              <a:gd name="connsiteX55" fmla="*/ 4097868 w 5758955"/>
              <a:gd name="connsiteY55" fmla="*/ 1058092 h 1363612"/>
              <a:gd name="connsiteX56" fmla="*/ 4176245 w 5758955"/>
              <a:gd name="connsiteY56" fmla="*/ 1031966 h 1363612"/>
              <a:gd name="connsiteX57" fmla="*/ 4664852 w 5758955"/>
              <a:gd name="connsiteY57" fmla="*/ 948486 h 1363612"/>
              <a:gd name="connsiteX58" fmla="*/ 3792512 w 5758955"/>
              <a:gd name="connsiteY58" fmla="*/ 963474 h 1363612"/>
              <a:gd name="connsiteX59" fmla="*/ 3717436 w 5758955"/>
              <a:gd name="connsiteY59" fmla="*/ 903072 h 1363612"/>
              <a:gd name="connsiteX60" fmla="*/ 3733087 w 5758955"/>
              <a:gd name="connsiteY60" fmla="*/ 974973 h 1363612"/>
              <a:gd name="connsiteX61" fmla="*/ 3745170 w 5758955"/>
              <a:gd name="connsiteY61" fmla="*/ 966652 h 1363612"/>
              <a:gd name="connsiteX62" fmla="*/ 3705218 w 5758955"/>
              <a:gd name="connsiteY62" fmla="*/ 922281 h 1363612"/>
              <a:gd name="connsiteX63" fmla="*/ 3743787 w 5758955"/>
              <a:gd name="connsiteY63" fmla="*/ 877259 h 1363612"/>
              <a:gd name="connsiteX64" fmla="*/ 3823548 w 5758955"/>
              <a:gd name="connsiteY64" fmla="*/ 862149 h 1363612"/>
              <a:gd name="connsiteX65" fmla="*/ 4375718 w 5758955"/>
              <a:gd name="connsiteY65" fmla="*/ 829709 h 1363612"/>
              <a:gd name="connsiteX66" fmla="*/ 4636619 w 5758955"/>
              <a:gd name="connsiteY66" fmla="*/ 786698 h 1363612"/>
              <a:gd name="connsiteX67" fmla="*/ 4346062 w 5758955"/>
              <a:gd name="connsiteY67" fmla="*/ 731520 h 1363612"/>
              <a:gd name="connsiteX68" fmla="*/ 4032553 w 5758955"/>
              <a:gd name="connsiteY68" fmla="*/ 679269 h 1363612"/>
              <a:gd name="connsiteX69" fmla="*/ 4835885 w 5758955"/>
              <a:gd name="connsiteY69" fmla="*/ 673640 h 1363612"/>
              <a:gd name="connsiteX70" fmla="*/ 4711822 w 5758955"/>
              <a:gd name="connsiteY70" fmla="*/ 613954 h 1363612"/>
              <a:gd name="connsiteX71" fmla="*/ 4777136 w 5758955"/>
              <a:gd name="connsiteY71" fmla="*/ 600892 h 1363612"/>
              <a:gd name="connsiteX72" fmla="*/ 4960016 w 5758955"/>
              <a:gd name="connsiteY72" fmla="*/ 574766 h 1363612"/>
              <a:gd name="connsiteX73" fmla="*/ 5337032 w 5758955"/>
              <a:gd name="connsiteY73" fmla="*/ 529002 h 1363612"/>
              <a:gd name="connsiteX74" fmla="*/ 4939678 w 5758955"/>
              <a:gd name="connsiteY74" fmla="*/ 543703 h 1363612"/>
              <a:gd name="connsiteX75" fmla="*/ 3705787 w 5758955"/>
              <a:gd name="connsiteY75" fmla="*/ 566205 h 1363612"/>
              <a:gd name="connsiteX76" fmla="*/ 4163182 w 5758955"/>
              <a:gd name="connsiteY76" fmla="*/ 509452 h 1363612"/>
              <a:gd name="connsiteX77" fmla="*/ 4202370 w 5758955"/>
              <a:gd name="connsiteY77" fmla="*/ 483326 h 1363612"/>
              <a:gd name="connsiteX78" fmla="*/ 4032553 w 5758955"/>
              <a:gd name="connsiteY78" fmla="*/ 483326 h 1363612"/>
              <a:gd name="connsiteX79" fmla="*/ 5221273 w 5758955"/>
              <a:gd name="connsiteY79" fmla="*/ 444137 h 1363612"/>
              <a:gd name="connsiteX80" fmla="*/ 4751011 w 5758955"/>
              <a:gd name="connsiteY80" fmla="*/ 404949 h 1363612"/>
              <a:gd name="connsiteX81" fmla="*/ 5456405 w 5758955"/>
              <a:gd name="connsiteY81" fmla="*/ 391886 h 1363612"/>
              <a:gd name="connsiteX82" fmla="*/ 5495593 w 5758955"/>
              <a:gd name="connsiteY82" fmla="*/ 378823 h 1363612"/>
              <a:gd name="connsiteX83" fmla="*/ 5243796 w 5758955"/>
              <a:gd name="connsiteY83" fmla="*/ 362226 h 1363612"/>
              <a:gd name="connsiteX84" fmla="*/ 5587033 w 5758955"/>
              <a:gd name="connsiteY84" fmla="*/ 313509 h 1363612"/>
              <a:gd name="connsiteX85" fmla="*/ 5626222 w 5758955"/>
              <a:gd name="connsiteY85" fmla="*/ 300446 h 1363612"/>
              <a:gd name="connsiteX86" fmla="*/ 3849673 w 5758955"/>
              <a:gd name="connsiteY86" fmla="*/ 352697 h 1363612"/>
              <a:gd name="connsiteX87" fmla="*/ 4420546 w 5758955"/>
              <a:gd name="connsiteY87" fmla="*/ 275993 h 1363612"/>
              <a:gd name="connsiteX88" fmla="*/ 4074110 w 5758955"/>
              <a:gd name="connsiteY88" fmla="*/ 245899 h 1363612"/>
              <a:gd name="connsiteX89" fmla="*/ 4280748 w 5758955"/>
              <a:gd name="connsiteY89" fmla="*/ 195943 h 1363612"/>
              <a:gd name="connsiteX90" fmla="*/ 3705982 w 5758955"/>
              <a:gd name="connsiteY90" fmla="*/ 182880 h 1363612"/>
              <a:gd name="connsiteX91" fmla="*/ 3601479 w 5758955"/>
              <a:gd name="connsiteY91" fmla="*/ 169817 h 1363612"/>
              <a:gd name="connsiteX92" fmla="*/ 3562290 w 5758955"/>
              <a:gd name="connsiteY92" fmla="*/ 143692 h 1363612"/>
              <a:gd name="connsiteX93" fmla="*/ 3483913 w 5758955"/>
              <a:gd name="connsiteY93" fmla="*/ 130629 h 1363612"/>
              <a:gd name="connsiteX94" fmla="*/ 3314096 w 5758955"/>
              <a:gd name="connsiteY94" fmla="*/ 65314 h 1363612"/>
              <a:gd name="connsiteX95" fmla="*/ 3196530 w 5758955"/>
              <a:gd name="connsiteY95" fmla="*/ 52252 h 1363612"/>
              <a:gd name="connsiteX96" fmla="*/ 3118499 w 5758955"/>
              <a:gd name="connsiteY96" fmla="*/ 65309 h 1363612"/>
              <a:gd name="connsiteX97" fmla="*/ 3039776 w 5758955"/>
              <a:gd name="connsiteY97" fmla="*/ 26126 h 1363612"/>
              <a:gd name="connsiteX98" fmla="*/ 3026713 w 5758955"/>
              <a:gd name="connsiteY98" fmla="*/ 91440 h 1363612"/>
              <a:gd name="connsiteX99" fmla="*/ 2799240 w 5758955"/>
              <a:gd name="connsiteY99" fmla="*/ 133567 h 1363612"/>
              <a:gd name="connsiteX100" fmla="*/ 2742293 w 5758955"/>
              <a:gd name="connsiteY100" fmla="*/ 139416 h 1363612"/>
              <a:gd name="connsiteX101" fmla="*/ 2687797 w 5758955"/>
              <a:gd name="connsiteY101" fmla="*/ 162421 h 1363612"/>
              <a:gd name="connsiteX102" fmla="*/ 2621765 w 5758955"/>
              <a:gd name="connsiteY102" fmla="*/ 195943 h 1363612"/>
              <a:gd name="connsiteX103" fmla="*/ 2582576 w 5758955"/>
              <a:gd name="connsiteY103" fmla="*/ 222069 h 1363612"/>
              <a:gd name="connsiteX104" fmla="*/ 2478073 w 5758955"/>
              <a:gd name="connsiteY104" fmla="*/ 326572 h 1363612"/>
              <a:gd name="connsiteX105" fmla="*/ 2461733 w 5758955"/>
              <a:gd name="connsiteY105" fmla="*/ 360775 h 1363612"/>
              <a:gd name="connsiteX106" fmla="*/ 2412759 w 5758955"/>
              <a:gd name="connsiteY106" fmla="*/ 444137 h 1363612"/>
              <a:gd name="connsiteX107" fmla="*/ 2390211 w 5758955"/>
              <a:gd name="connsiteY107" fmla="*/ 492707 h 1363612"/>
              <a:gd name="connsiteX108" fmla="*/ 2385523 w 5758955"/>
              <a:gd name="connsiteY108" fmla="*/ 530636 h 1363612"/>
              <a:gd name="connsiteX109" fmla="*/ 2373570 w 5758955"/>
              <a:gd name="connsiteY109" fmla="*/ 587829 h 1363612"/>
              <a:gd name="connsiteX110" fmla="*/ 2360508 w 5758955"/>
              <a:gd name="connsiteY110" fmla="*/ 640080 h 1363612"/>
              <a:gd name="connsiteX111" fmla="*/ 2888006 w 5758955"/>
              <a:gd name="connsiteY111" fmla="*/ 765616 h 1363612"/>
              <a:gd name="connsiteX112" fmla="*/ 2530572 w 5758955"/>
              <a:gd name="connsiteY112" fmla="*/ 966599 h 1363612"/>
              <a:gd name="connsiteX113" fmla="*/ 2687353 w 5758955"/>
              <a:gd name="connsiteY113" fmla="*/ 1018848 h 1363612"/>
              <a:gd name="connsiteX114" fmla="*/ 2537573 w 5758955"/>
              <a:gd name="connsiteY114" fmla="*/ 1062276 h 1363612"/>
              <a:gd name="connsiteX115" fmla="*/ 2513601 w 5758955"/>
              <a:gd name="connsiteY115" fmla="*/ 1066171 h 1363612"/>
              <a:gd name="connsiteX116" fmla="*/ 2509972 w 5758955"/>
              <a:gd name="connsiteY116" fmla="*/ 1084319 h 1363612"/>
              <a:gd name="connsiteX117" fmla="*/ 2487863 w 5758955"/>
              <a:gd name="connsiteY117" fmla="*/ 1104101 h 1363612"/>
              <a:gd name="connsiteX118" fmla="*/ 2543388 w 5758955"/>
              <a:gd name="connsiteY118" fmla="*/ 1162594 h 1363612"/>
              <a:gd name="connsiteX119" fmla="*/ 2647890 w 5758955"/>
              <a:gd name="connsiteY119" fmla="*/ 1240972 h 1363612"/>
              <a:gd name="connsiteX120" fmla="*/ 2745529 w 5758955"/>
              <a:gd name="connsiteY120" fmla="*/ 1285577 h 1363612"/>
              <a:gd name="connsiteX121" fmla="*/ 2841018 w 5758955"/>
              <a:gd name="connsiteY121" fmla="*/ 1310607 h 1363612"/>
              <a:gd name="connsiteX122" fmla="*/ 2949909 w 5758955"/>
              <a:gd name="connsiteY122" fmla="*/ 1320046 h 1363612"/>
              <a:gd name="connsiteX123" fmla="*/ 3036582 w 5758955"/>
              <a:gd name="connsiteY123" fmla="*/ 1331308 h 1363612"/>
              <a:gd name="connsiteX124" fmla="*/ 3183468 w 5758955"/>
              <a:gd name="connsiteY124" fmla="*/ 1319349 h 1363612"/>
              <a:gd name="connsiteX125" fmla="*/ 3264821 w 5758955"/>
              <a:gd name="connsiteY125" fmla="*/ 1287574 h 1363612"/>
              <a:gd name="connsiteX126" fmla="*/ 3323280 w 5758955"/>
              <a:gd name="connsiteY126" fmla="*/ 1257992 h 1363612"/>
              <a:gd name="connsiteX127" fmla="*/ 3384581 w 5758955"/>
              <a:gd name="connsiteY127" fmla="*/ 1225871 h 1363612"/>
              <a:gd name="connsiteX128" fmla="*/ 3420910 w 5758955"/>
              <a:gd name="connsiteY128" fmla="*/ 1198349 h 1363612"/>
              <a:gd name="connsiteX129" fmla="*/ 3447534 w 5758955"/>
              <a:gd name="connsiteY129" fmla="*/ 1178202 h 1363612"/>
              <a:gd name="connsiteX130" fmla="*/ 3470178 w 5758955"/>
              <a:gd name="connsiteY130" fmla="*/ 1154649 h 1363612"/>
              <a:gd name="connsiteX131" fmla="*/ 3584263 w 5758955"/>
              <a:gd name="connsiteY131" fmla="*/ 1029881 h 1363612"/>
              <a:gd name="connsiteX132" fmla="*/ 3508161 w 5758955"/>
              <a:gd name="connsiteY132" fmla="*/ 1147447 h 1363612"/>
              <a:gd name="connsiteX133" fmla="*/ 3522486 w 5758955"/>
              <a:gd name="connsiteY133" fmla="*/ 1106097 h 1363612"/>
              <a:gd name="connsiteX134" fmla="*/ 3551664 w 5758955"/>
              <a:gd name="connsiteY134" fmla="*/ 1084501 h 1363612"/>
              <a:gd name="connsiteX135" fmla="*/ 3573806 w 5758955"/>
              <a:gd name="connsiteY135" fmla="*/ 1033785 h 1363612"/>
              <a:gd name="connsiteX136" fmla="*/ 3602327 w 5758955"/>
              <a:gd name="connsiteY136" fmla="*/ 1018988 h 1363612"/>
              <a:gd name="connsiteX137" fmla="*/ 3591107 w 5758955"/>
              <a:gd name="connsiteY137" fmla="*/ 1014089 h 1363612"/>
              <a:gd name="connsiteX138" fmla="*/ 3616843 w 5758955"/>
              <a:gd name="connsiteY138" fmla="*/ 939139 h 1363612"/>
              <a:gd name="connsiteX139" fmla="*/ 3614542 w 5758955"/>
              <a:gd name="connsiteY139" fmla="*/ 914400 h 1363612"/>
              <a:gd name="connsiteX140" fmla="*/ 3529747 w 5758955"/>
              <a:gd name="connsiteY140" fmla="*/ 833882 h 1363612"/>
              <a:gd name="connsiteX141" fmla="*/ 3333106 w 5758955"/>
              <a:gd name="connsiteY141" fmla="*/ 800626 h 1363612"/>
              <a:gd name="connsiteX142" fmla="*/ 3518188 w 5758955"/>
              <a:gd name="connsiteY142" fmla="*/ 641663 h 1363612"/>
              <a:gd name="connsiteX143" fmla="*/ 2865953 w 5758955"/>
              <a:gd name="connsiteY143" fmla="*/ 560330 h 1363612"/>
              <a:gd name="connsiteX144" fmla="*/ 3567666 w 5758955"/>
              <a:gd name="connsiteY144" fmla="*/ 456715 h 1363612"/>
              <a:gd name="connsiteX145" fmla="*/ 3596914 w 5758955"/>
              <a:gd name="connsiteY145" fmla="*/ 486356 h 1363612"/>
              <a:gd name="connsiteX146" fmla="*/ 3479332 w 5758955"/>
              <a:gd name="connsiteY146" fmla="*/ 316494 h 1363612"/>
              <a:gd name="connsiteX147" fmla="*/ 3431662 w 5758955"/>
              <a:gd name="connsiteY147" fmla="*/ 261257 h 1363612"/>
              <a:gd name="connsiteX148" fmla="*/ 3392473 w 5758955"/>
              <a:gd name="connsiteY148" fmla="*/ 248194 h 1363612"/>
              <a:gd name="connsiteX149" fmla="*/ 3355548 w 5758955"/>
              <a:gd name="connsiteY149" fmla="*/ 224123 h 1363612"/>
              <a:gd name="connsiteX150" fmla="*/ 3301033 w 5758955"/>
              <a:gd name="connsiteY150" fmla="*/ 195943 h 1363612"/>
              <a:gd name="connsiteX151" fmla="*/ 3250698 w 5758955"/>
              <a:gd name="connsiteY151" fmla="*/ 175669 h 1363612"/>
              <a:gd name="connsiteX152" fmla="*/ 3196530 w 5758955"/>
              <a:gd name="connsiteY152" fmla="*/ 156754 h 1363612"/>
              <a:gd name="connsiteX153" fmla="*/ 3108771 w 5758955"/>
              <a:gd name="connsiteY153" fmla="*/ 133384 h 1363612"/>
              <a:gd name="connsiteX154" fmla="*/ 3003528 w 5758955"/>
              <a:gd name="connsiteY154" fmla="*/ 118866 h 1363612"/>
              <a:gd name="connsiteX155" fmla="*/ 2942253 w 5758955"/>
              <a:gd name="connsiteY155" fmla="*/ 111642 h 1363612"/>
              <a:gd name="connsiteX156" fmla="*/ 2953839 w 5758955"/>
              <a:gd name="connsiteY156" fmla="*/ 121952 h 136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5758955" h="1363612">
                <a:moveTo>
                  <a:pt x="3131216" y="0"/>
                </a:moveTo>
                <a:lnTo>
                  <a:pt x="3849673" y="26126"/>
                </a:lnTo>
                <a:lnTo>
                  <a:pt x="2386701" y="3659"/>
                </a:lnTo>
                <a:lnTo>
                  <a:pt x="2451948" y="13063"/>
                </a:lnTo>
                <a:cubicBezTo>
                  <a:pt x="2212462" y="15240"/>
                  <a:pt x="2563632" y="33260"/>
                  <a:pt x="2412759" y="39189"/>
                </a:cubicBezTo>
                <a:cubicBezTo>
                  <a:pt x="2261886" y="45118"/>
                  <a:pt x="1625010" y="43044"/>
                  <a:pt x="1546712" y="48637"/>
                </a:cubicBezTo>
                <a:cubicBezTo>
                  <a:pt x="1503063" y="51755"/>
                  <a:pt x="2090542" y="60960"/>
                  <a:pt x="2046999" y="65314"/>
                </a:cubicBezTo>
                <a:cubicBezTo>
                  <a:pt x="2139799" y="72785"/>
                  <a:pt x="1892307" y="105076"/>
                  <a:pt x="1951090" y="111607"/>
                </a:cubicBezTo>
                <a:cubicBezTo>
                  <a:pt x="2009873" y="118139"/>
                  <a:pt x="2311866" y="96979"/>
                  <a:pt x="2399696" y="104503"/>
                </a:cubicBezTo>
                <a:cubicBezTo>
                  <a:pt x="2487527" y="112028"/>
                  <a:pt x="2443195" y="148047"/>
                  <a:pt x="2478073" y="156754"/>
                </a:cubicBezTo>
                <a:cubicBezTo>
                  <a:pt x="2512951" y="165461"/>
                  <a:pt x="2556711" y="152392"/>
                  <a:pt x="2608963" y="156746"/>
                </a:cubicBezTo>
                <a:cubicBezTo>
                  <a:pt x="2600254" y="169809"/>
                  <a:pt x="2619631" y="198119"/>
                  <a:pt x="2608702" y="209006"/>
                </a:cubicBezTo>
                <a:cubicBezTo>
                  <a:pt x="2597773" y="219893"/>
                  <a:pt x="2565544" y="220640"/>
                  <a:pt x="2543388" y="222069"/>
                </a:cubicBezTo>
                <a:cubicBezTo>
                  <a:pt x="2430328" y="229363"/>
                  <a:pt x="2316965" y="230778"/>
                  <a:pt x="2203753" y="235132"/>
                </a:cubicBezTo>
                <a:cubicBezTo>
                  <a:pt x="2302144" y="300724"/>
                  <a:pt x="2177093" y="223705"/>
                  <a:pt x="2295193" y="274320"/>
                </a:cubicBezTo>
                <a:cubicBezTo>
                  <a:pt x="2309623" y="280505"/>
                  <a:pt x="2320751" y="292657"/>
                  <a:pt x="2334382" y="300446"/>
                </a:cubicBezTo>
                <a:cubicBezTo>
                  <a:pt x="2450409" y="366748"/>
                  <a:pt x="2330333" y="289040"/>
                  <a:pt x="2425822" y="352697"/>
                </a:cubicBezTo>
                <a:cubicBezTo>
                  <a:pt x="2445409" y="370827"/>
                  <a:pt x="2434484" y="383824"/>
                  <a:pt x="2430130" y="394710"/>
                </a:cubicBezTo>
                <a:cubicBezTo>
                  <a:pt x="2425776" y="405596"/>
                  <a:pt x="2463551" y="411951"/>
                  <a:pt x="2399696" y="418012"/>
                </a:cubicBezTo>
                <a:cubicBezTo>
                  <a:pt x="2335841" y="424073"/>
                  <a:pt x="2132654" y="421650"/>
                  <a:pt x="2046999" y="431074"/>
                </a:cubicBezTo>
                <a:cubicBezTo>
                  <a:pt x="1961344" y="440499"/>
                  <a:pt x="1651324" y="436814"/>
                  <a:pt x="1620844" y="445523"/>
                </a:cubicBezTo>
                <a:cubicBezTo>
                  <a:pt x="1590364" y="454232"/>
                  <a:pt x="1812102" y="469413"/>
                  <a:pt x="1864119" y="483326"/>
                </a:cubicBezTo>
                <a:cubicBezTo>
                  <a:pt x="1916136" y="497239"/>
                  <a:pt x="1958305" y="501154"/>
                  <a:pt x="1994641" y="514484"/>
                </a:cubicBezTo>
                <a:cubicBezTo>
                  <a:pt x="2030977" y="527814"/>
                  <a:pt x="2212743" y="546725"/>
                  <a:pt x="2082132" y="563303"/>
                </a:cubicBezTo>
                <a:cubicBezTo>
                  <a:pt x="1951521" y="579881"/>
                  <a:pt x="1195060" y="596805"/>
                  <a:pt x="1210976" y="613955"/>
                </a:cubicBezTo>
                <a:cubicBezTo>
                  <a:pt x="1226892" y="631106"/>
                  <a:pt x="1999102" y="646612"/>
                  <a:pt x="2177628" y="666206"/>
                </a:cubicBezTo>
                <a:cubicBezTo>
                  <a:pt x="2356154" y="685800"/>
                  <a:pt x="2191903" y="701444"/>
                  <a:pt x="2282130" y="731520"/>
                </a:cubicBezTo>
                <a:cubicBezTo>
                  <a:pt x="2255367" y="811817"/>
                  <a:pt x="2544815" y="773735"/>
                  <a:pt x="2164565" y="783772"/>
                </a:cubicBezTo>
                <a:cubicBezTo>
                  <a:pt x="1784315" y="793809"/>
                  <a:pt x="41997" y="780854"/>
                  <a:pt x="631" y="791740"/>
                </a:cubicBezTo>
                <a:cubicBezTo>
                  <a:pt x="-40735" y="802626"/>
                  <a:pt x="1962896" y="837351"/>
                  <a:pt x="1916370" y="849086"/>
                </a:cubicBezTo>
                <a:cubicBezTo>
                  <a:pt x="1855410" y="866503"/>
                  <a:pt x="2476229" y="898674"/>
                  <a:pt x="2332538" y="916091"/>
                </a:cubicBezTo>
                <a:cubicBezTo>
                  <a:pt x="2188847" y="933508"/>
                  <a:pt x="1175835" y="942985"/>
                  <a:pt x="1054222" y="953589"/>
                </a:cubicBezTo>
                <a:cubicBezTo>
                  <a:pt x="932609" y="964193"/>
                  <a:pt x="1605643" y="979019"/>
                  <a:pt x="1602862" y="979714"/>
                </a:cubicBezTo>
                <a:cubicBezTo>
                  <a:pt x="1545331" y="1018068"/>
                  <a:pt x="1582797" y="999437"/>
                  <a:pt x="1511422" y="1018903"/>
                </a:cubicBezTo>
                <a:cubicBezTo>
                  <a:pt x="1480839" y="1027244"/>
                  <a:pt x="1450345" y="1035920"/>
                  <a:pt x="1419982" y="1045029"/>
                </a:cubicBezTo>
                <a:cubicBezTo>
                  <a:pt x="1406793" y="1048986"/>
                  <a:pt x="1394033" y="1054309"/>
                  <a:pt x="1380793" y="1058092"/>
                </a:cubicBezTo>
                <a:cubicBezTo>
                  <a:pt x="1363531" y="1063024"/>
                  <a:pt x="1345959" y="1066800"/>
                  <a:pt x="1328542" y="1071154"/>
                </a:cubicBezTo>
                <a:lnTo>
                  <a:pt x="2020873" y="1110343"/>
                </a:lnTo>
                <a:cubicBezTo>
                  <a:pt x="2178649" y="1120310"/>
                  <a:pt x="2339857" y="1120750"/>
                  <a:pt x="2275199" y="1130959"/>
                </a:cubicBezTo>
                <a:cubicBezTo>
                  <a:pt x="2255964" y="1133996"/>
                  <a:pt x="1865141" y="1144260"/>
                  <a:pt x="1772679" y="1149532"/>
                </a:cubicBezTo>
                <a:cubicBezTo>
                  <a:pt x="1680217" y="1154804"/>
                  <a:pt x="1737845" y="1158240"/>
                  <a:pt x="1720428" y="1162594"/>
                </a:cubicBezTo>
                <a:lnTo>
                  <a:pt x="2269068" y="1175657"/>
                </a:lnTo>
                <a:cubicBezTo>
                  <a:pt x="2294311" y="1178386"/>
                  <a:pt x="2226462" y="1203491"/>
                  <a:pt x="2203753" y="1214846"/>
                </a:cubicBezTo>
                <a:cubicBezTo>
                  <a:pt x="2146465" y="1243490"/>
                  <a:pt x="2134314" y="1241797"/>
                  <a:pt x="2073125" y="1254034"/>
                </a:cubicBezTo>
                <a:cubicBezTo>
                  <a:pt x="2086188" y="1258388"/>
                  <a:pt x="2098650" y="1265389"/>
                  <a:pt x="2112313" y="1267097"/>
                </a:cubicBezTo>
                <a:cubicBezTo>
                  <a:pt x="2273109" y="1287197"/>
                  <a:pt x="2436739" y="1287568"/>
                  <a:pt x="2595639" y="1319349"/>
                </a:cubicBezTo>
                <a:cubicBezTo>
                  <a:pt x="2629653" y="1326152"/>
                  <a:pt x="2744054" y="1338097"/>
                  <a:pt x="2713205" y="1345474"/>
                </a:cubicBezTo>
                <a:cubicBezTo>
                  <a:pt x="2682356" y="1352851"/>
                  <a:pt x="2410547" y="1363612"/>
                  <a:pt x="2410547" y="1363612"/>
                </a:cubicBezTo>
                <a:cubicBezTo>
                  <a:pt x="2741473" y="1350549"/>
                  <a:pt x="3493631" y="1374414"/>
                  <a:pt x="3823548" y="1345474"/>
                </a:cubicBezTo>
                <a:lnTo>
                  <a:pt x="3405536" y="1306286"/>
                </a:lnTo>
                <a:cubicBezTo>
                  <a:pt x="3392473" y="1297577"/>
                  <a:pt x="3352306" y="1287181"/>
                  <a:pt x="3366348" y="1280160"/>
                </a:cubicBezTo>
                <a:cubicBezTo>
                  <a:pt x="3401615" y="1262526"/>
                  <a:pt x="3444942" y="1273092"/>
                  <a:pt x="3483913" y="1267097"/>
                </a:cubicBezTo>
                <a:cubicBezTo>
                  <a:pt x="3667258" y="1238890"/>
                  <a:pt x="3646531" y="1242772"/>
                  <a:pt x="3758233" y="1214846"/>
                </a:cubicBezTo>
                <a:cubicBezTo>
                  <a:pt x="3775650" y="1201783"/>
                  <a:pt x="4523102" y="1147271"/>
                  <a:pt x="4542005" y="1136469"/>
                </a:cubicBezTo>
                <a:cubicBezTo>
                  <a:pt x="4583880" y="1112540"/>
                  <a:pt x="4080451" y="1097280"/>
                  <a:pt x="4006428" y="1084217"/>
                </a:cubicBezTo>
                <a:cubicBezTo>
                  <a:pt x="3932405" y="1071154"/>
                  <a:pt x="4067570" y="1067414"/>
                  <a:pt x="4097868" y="1058092"/>
                </a:cubicBezTo>
                <a:cubicBezTo>
                  <a:pt x="4124189" y="1049993"/>
                  <a:pt x="4150119" y="1040675"/>
                  <a:pt x="4176245" y="1031966"/>
                </a:cubicBezTo>
                <a:cubicBezTo>
                  <a:pt x="4161867" y="1026760"/>
                  <a:pt x="4728808" y="959901"/>
                  <a:pt x="4664852" y="948486"/>
                </a:cubicBezTo>
                <a:cubicBezTo>
                  <a:pt x="4600897" y="937071"/>
                  <a:pt x="3950415" y="971043"/>
                  <a:pt x="3792512" y="963474"/>
                </a:cubicBezTo>
                <a:cubicBezTo>
                  <a:pt x="3634609" y="955905"/>
                  <a:pt x="3727340" y="901156"/>
                  <a:pt x="3717436" y="903072"/>
                </a:cubicBezTo>
                <a:cubicBezTo>
                  <a:pt x="3707532" y="904989"/>
                  <a:pt x="3739619" y="979327"/>
                  <a:pt x="3733087" y="974973"/>
                </a:cubicBezTo>
                <a:cubicBezTo>
                  <a:pt x="3726556" y="970619"/>
                  <a:pt x="3749815" y="975434"/>
                  <a:pt x="3745170" y="966652"/>
                </a:cubicBezTo>
                <a:cubicBezTo>
                  <a:pt x="3740525" y="957870"/>
                  <a:pt x="3708572" y="939054"/>
                  <a:pt x="3705218" y="922281"/>
                </a:cubicBezTo>
                <a:cubicBezTo>
                  <a:pt x="3701864" y="905508"/>
                  <a:pt x="3724065" y="887281"/>
                  <a:pt x="3743787" y="877259"/>
                </a:cubicBezTo>
                <a:cubicBezTo>
                  <a:pt x="3763509" y="867237"/>
                  <a:pt x="3718226" y="870074"/>
                  <a:pt x="3823548" y="862149"/>
                </a:cubicBezTo>
                <a:cubicBezTo>
                  <a:pt x="3928870" y="854224"/>
                  <a:pt x="4257747" y="839259"/>
                  <a:pt x="4375718" y="829709"/>
                </a:cubicBezTo>
                <a:cubicBezTo>
                  <a:pt x="4493689" y="820159"/>
                  <a:pt x="4641562" y="803063"/>
                  <a:pt x="4636619" y="786698"/>
                </a:cubicBezTo>
                <a:cubicBezTo>
                  <a:pt x="4631676" y="770333"/>
                  <a:pt x="4446740" y="749425"/>
                  <a:pt x="4346062" y="731520"/>
                </a:cubicBezTo>
                <a:cubicBezTo>
                  <a:pt x="4245384" y="713615"/>
                  <a:pt x="3950916" y="688916"/>
                  <a:pt x="4032553" y="679269"/>
                </a:cubicBezTo>
                <a:cubicBezTo>
                  <a:pt x="4114190" y="669622"/>
                  <a:pt x="4792342" y="684526"/>
                  <a:pt x="4835885" y="673640"/>
                </a:cubicBezTo>
                <a:cubicBezTo>
                  <a:pt x="4879428" y="656223"/>
                  <a:pt x="4721613" y="626079"/>
                  <a:pt x="4711822" y="613954"/>
                </a:cubicBezTo>
                <a:cubicBezTo>
                  <a:pt x="4702031" y="601829"/>
                  <a:pt x="4755205" y="604355"/>
                  <a:pt x="4777136" y="600892"/>
                </a:cubicBezTo>
                <a:cubicBezTo>
                  <a:pt x="4837961" y="591288"/>
                  <a:pt x="4899056" y="583475"/>
                  <a:pt x="4960016" y="574766"/>
                </a:cubicBezTo>
                <a:cubicBezTo>
                  <a:pt x="4986799" y="567624"/>
                  <a:pt x="5343563" y="531179"/>
                  <a:pt x="5337032" y="529002"/>
                </a:cubicBezTo>
                <a:cubicBezTo>
                  <a:pt x="5330501" y="526825"/>
                  <a:pt x="5211552" y="537503"/>
                  <a:pt x="4939678" y="543703"/>
                </a:cubicBezTo>
                <a:cubicBezTo>
                  <a:pt x="4667804" y="549903"/>
                  <a:pt x="4199460" y="576709"/>
                  <a:pt x="3705787" y="566205"/>
                </a:cubicBezTo>
                <a:cubicBezTo>
                  <a:pt x="3692724" y="561851"/>
                  <a:pt x="4080418" y="523265"/>
                  <a:pt x="4163182" y="509452"/>
                </a:cubicBezTo>
                <a:cubicBezTo>
                  <a:pt x="4245946" y="495639"/>
                  <a:pt x="4224141" y="487680"/>
                  <a:pt x="4202370" y="483326"/>
                </a:cubicBezTo>
                <a:cubicBezTo>
                  <a:pt x="4180599" y="478972"/>
                  <a:pt x="3862736" y="489858"/>
                  <a:pt x="4032553" y="483326"/>
                </a:cubicBezTo>
                <a:lnTo>
                  <a:pt x="5221273" y="444137"/>
                </a:lnTo>
                <a:cubicBezTo>
                  <a:pt x="5264816" y="435429"/>
                  <a:pt x="4707663" y="414582"/>
                  <a:pt x="4751011" y="404949"/>
                </a:cubicBezTo>
                <a:cubicBezTo>
                  <a:pt x="4786062" y="397160"/>
                  <a:pt x="5332308" y="396240"/>
                  <a:pt x="5456405" y="391886"/>
                </a:cubicBezTo>
                <a:cubicBezTo>
                  <a:pt x="5580502" y="387532"/>
                  <a:pt x="5531028" y="383766"/>
                  <a:pt x="5495593" y="378823"/>
                </a:cubicBezTo>
                <a:cubicBezTo>
                  <a:pt x="5460158" y="373880"/>
                  <a:pt x="5226379" y="366580"/>
                  <a:pt x="5243796" y="362226"/>
                </a:cubicBezTo>
                <a:cubicBezTo>
                  <a:pt x="5256859" y="344809"/>
                  <a:pt x="5523295" y="323806"/>
                  <a:pt x="5587033" y="313509"/>
                </a:cubicBezTo>
                <a:cubicBezTo>
                  <a:pt x="5650771" y="303212"/>
                  <a:pt x="5915782" y="293915"/>
                  <a:pt x="5626222" y="300446"/>
                </a:cubicBezTo>
                <a:cubicBezTo>
                  <a:pt x="5336662" y="306977"/>
                  <a:pt x="4237204" y="357051"/>
                  <a:pt x="3849673" y="352697"/>
                </a:cubicBezTo>
                <a:cubicBezTo>
                  <a:pt x="3832256" y="343988"/>
                  <a:pt x="4383140" y="293793"/>
                  <a:pt x="4420546" y="275993"/>
                </a:cubicBezTo>
                <a:cubicBezTo>
                  <a:pt x="4457952" y="258193"/>
                  <a:pt x="4097410" y="259241"/>
                  <a:pt x="4074110" y="245899"/>
                </a:cubicBezTo>
                <a:cubicBezTo>
                  <a:pt x="4050810" y="232557"/>
                  <a:pt x="4374764" y="207051"/>
                  <a:pt x="4280748" y="195943"/>
                </a:cubicBezTo>
                <a:lnTo>
                  <a:pt x="3705982" y="182880"/>
                </a:lnTo>
                <a:cubicBezTo>
                  <a:pt x="3670903" y="181531"/>
                  <a:pt x="3635347" y="179054"/>
                  <a:pt x="3601479" y="169817"/>
                </a:cubicBezTo>
                <a:cubicBezTo>
                  <a:pt x="3586333" y="165686"/>
                  <a:pt x="3577184" y="148657"/>
                  <a:pt x="3562290" y="143692"/>
                </a:cubicBezTo>
                <a:cubicBezTo>
                  <a:pt x="3537163" y="135317"/>
                  <a:pt x="3510039" y="134983"/>
                  <a:pt x="3483913" y="130629"/>
                </a:cubicBezTo>
                <a:cubicBezTo>
                  <a:pt x="3444315" y="113658"/>
                  <a:pt x="3359860" y="74467"/>
                  <a:pt x="3314096" y="65314"/>
                </a:cubicBezTo>
                <a:cubicBezTo>
                  <a:pt x="3275432" y="57581"/>
                  <a:pt x="3235719" y="56606"/>
                  <a:pt x="3196530" y="52252"/>
                </a:cubicBezTo>
                <a:cubicBezTo>
                  <a:pt x="3180502" y="20194"/>
                  <a:pt x="3164156" y="71831"/>
                  <a:pt x="3118499" y="65309"/>
                </a:cubicBezTo>
                <a:cubicBezTo>
                  <a:pt x="3102586" y="63036"/>
                  <a:pt x="3044590" y="21312"/>
                  <a:pt x="3039776" y="26126"/>
                </a:cubicBezTo>
                <a:cubicBezTo>
                  <a:pt x="3035422" y="47897"/>
                  <a:pt x="3066802" y="73533"/>
                  <a:pt x="3026713" y="91440"/>
                </a:cubicBezTo>
                <a:cubicBezTo>
                  <a:pt x="2986624" y="109347"/>
                  <a:pt x="2913583" y="118322"/>
                  <a:pt x="2799240" y="133567"/>
                </a:cubicBezTo>
                <a:cubicBezTo>
                  <a:pt x="2786177" y="137921"/>
                  <a:pt x="2760867" y="134607"/>
                  <a:pt x="2742293" y="139416"/>
                </a:cubicBezTo>
                <a:cubicBezTo>
                  <a:pt x="2723719" y="144225"/>
                  <a:pt x="2707819" y="156622"/>
                  <a:pt x="2687797" y="162421"/>
                </a:cubicBezTo>
                <a:cubicBezTo>
                  <a:pt x="2667775" y="168220"/>
                  <a:pt x="2639302" y="186002"/>
                  <a:pt x="2621765" y="195943"/>
                </a:cubicBezTo>
                <a:cubicBezTo>
                  <a:pt x="2604228" y="205884"/>
                  <a:pt x="2595351" y="212944"/>
                  <a:pt x="2582576" y="222069"/>
                </a:cubicBezTo>
                <a:cubicBezTo>
                  <a:pt x="2512990" y="271773"/>
                  <a:pt x="2537560" y="252213"/>
                  <a:pt x="2478073" y="326572"/>
                </a:cubicBezTo>
                <a:cubicBezTo>
                  <a:pt x="2473719" y="343989"/>
                  <a:pt x="2471692" y="345837"/>
                  <a:pt x="2461733" y="360775"/>
                </a:cubicBezTo>
                <a:cubicBezTo>
                  <a:pt x="2382951" y="478949"/>
                  <a:pt x="2455465" y="316023"/>
                  <a:pt x="2412759" y="444137"/>
                </a:cubicBezTo>
                <a:cubicBezTo>
                  <a:pt x="2402653" y="467940"/>
                  <a:pt x="2394750" y="478291"/>
                  <a:pt x="2390211" y="492707"/>
                </a:cubicBezTo>
                <a:cubicBezTo>
                  <a:pt x="2385672" y="507123"/>
                  <a:pt x="2388296" y="514782"/>
                  <a:pt x="2385523" y="530636"/>
                </a:cubicBezTo>
                <a:cubicBezTo>
                  <a:pt x="2382750" y="546490"/>
                  <a:pt x="2377739" y="569588"/>
                  <a:pt x="2373570" y="587829"/>
                </a:cubicBezTo>
                <a:cubicBezTo>
                  <a:pt x="2369401" y="606070"/>
                  <a:pt x="2364862" y="622663"/>
                  <a:pt x="2360508" y="640080"/>
                </a:cubicBezTo>
                <a:cubicBezTo>
                  <a:pt x="2354792" y="695836"/>
                  <a:pt x="2883652" y="706833"/>
                  <a:pt x="2888006" y="765616"/>
                </a:cubicBezTo>
                <a:cubicBezTo>
                  <a:pt x="2892360" y="824399"/>
                  <a:pt x="2564014" y="924394"/>
                  <a:pt x="2530572" y="966599"/>
                </a:cubicBezTo>
                <a:cubicBezTo>
                  <a:pt x="2497130" y="1008804"/>
                  <a:pt x="2686186" y="1002902"/>
                  <a:pt x="2687353" y="1018848"/>
                </a:cubicBezTo>
                <a:cubicBezTo>
                  <a:pt x="2688520" y="1034794"/>
                  <a:pt x="2573790" y="1054994"/>
                  <a:pt x="2537573" y="1062276"/>
                </a:cubicBezTo>
                <a:cubicBezTo>
                  <a:pt x="2501356" y="1069558"/>
                  <a:pt x="2504836" y="1061846"/>
                  <a:pt x="2513601" y="1066171"/>
                </a:cubicBezTo>
                <a:cubicBezTo>
                  <a:pt x="2522366" y="1070496"/>
                  <a:pt x="2507004" y="1077392"/>
                  <a:pt x="2509972" y="1084319"/>
                </a:cubicBezTo>
                <a:cubicBezTo>
                  <a:pt x="2512940" y="1091246"/>
                  <a:pt x="2482294" y="1091055"/>
                  <a:pt x="2487863" y="1104101"/>
                </a:cubicBezTo>
                <a:cubicBezTo>
                  <a:pt x="2493432" y="1117147"/>
                  <a:pt x="2516717" y="1139782"/>
                  <a:pt x="2543388" y="1162594"/>
                </a:cubicBezTo>
                <a:cubicBezTo>
                  <a:pt x="2570059" y="1185406"/>
                  <a:pt x="2614200" y="1220475"/>
                  <a:pt x="2647890" y="1240972"/>
                </a:cubicBezTo>
                <a:cubicBezTo>
                  <a:pt x="2681580" y="1261469"/>
                  <a:pt x="2713341" y="1273971"/>
                  <a:pt x="2745529" y="1285577"/>
                </a:cubicBezTo>
                <a:cubicBezTo>
                  <a:pt x="2777717" y="1297183"/>
                  <a:pt x="2806955" y="1304862"/>
                  <a:pt x="2841018" y="1310607"/>
                </a:cubicBezTo>
                <a:cubicBezTo>
                  <a:pt x="2875081" y="1316352"/>
                  <a:pt x="2906366" y="1315692"/>
                  <a:pt x="2949909" y="1320046"/>
                </a:cubicBezTo>
                <a:cubicBezTo>
                  <a:pt x="2971680" y="1328754"/>
                  <a:pt x="2997656" y="1331424"/>
                  <a:pt x="3036582" y="1331308"/>
                </a:cubicBezTo>
                <a:cubicBezTo>
                  <a:pt x="3075508" y="1331192"/>
                  <a:pt x="3166608" y="1322721"/>
                  <a:pt x="3183468" y="1319349"/>
                </a:cubicBezTo>
                <a:cubicBezTo>
                  <a:pt x="3217346" y="1304860"/>
                  <a:pt x="3245227" y="1298460"/>
                  <a:pt x="3264821" y="1287574"/>
                </a:cubicBezTo>
                <a:cubicBezTo>
                  <a:pt x="3284415" y="1276688"/>
                  <a:pt x="3303320" y="1268276"/>
                  <a:pt x="3323280" y="1257992"/>
                </a:cubicBezTo>
                <a:cubicBezTo>
                  <a:pt x="3343240" y="1247708"/>
                  <a:pt x="3362810" y="1234580"/>
                  <a:pt x="3384581" y="1225871"/>
                </a:cubicBezTo>
                <a:cubicBezTo>
                  <a:pt x="3406353" y="1217163"/>
                  <a:pt x="3403870" y="1207685"/>
                  <a:pt x="3420910" y="1198349"/>
                </a:cubicBezTo>
                <a:cubicBezTo>
                  <a:pt x="3429619" y="1185286"/>
                  <a:pt x="3439323" y="1185485"/>
                  <a:pt x="3447534" y="1178202"/>
                </a:cubicBezTo>
                <a:cubicBezTo>
                  <a:pt x="3455745" y="1170919"/>
                  <a:pt x="3447390" y="1179369"/>
                  <a:pt x="3470178" y="1154649"/>
                </a:cubicBezTo>
                <a:cubicBezTo>
                  <a:pt x="3508459" y="1137722"/>
                  <a:pt x="3575434" y="1031081"/>
                  <a:pt x="3584263" y="1029881"/>
                </a:cubicBezTo>
                <a:cubicBezTo>
                  <a:pt x="3593092" y="1028681"/>
                  <a:pt x="3501508" y="1155311"/>
                  <a:pt x="3508161" y="1147447"/>
                </a:cubicBezTo>
                <a:cubicBezTo>
                  <a:pt x="3514814" y="1139583"/>
                  <a:pt x="3516486" y="1112213"/>
                  <a:pt x="3522486" y="1106097"/>
                </a:cubicBezTo>
                <a:cubicBezTo>
                  <a:pt x="3528486" y="1099981"/>
                  <a:pt x="3543111" y="1096553"/>
                  <a:pt x="3551664" y="1084501"/>
                </a:cubicBezTo>
                <a:cubicBezTo>
                  <a:pt x="3560217" y="1072449"/>
                  <a:pt x="3563384" y="1040422"/>
                  <a:pt x="3573806" y="1033785"/>
                </a:cubicBezTo>
                <a:cubicBezTo>
                  <a:pt x="3584228" y="1027148"/>
                  <a:pt x="3597629" y="1023479"/>
                  <a:pt x="3602327" y="1018988"/>
                </a:cubicBezTo>
                <a:cubicBezTo>
                  <a:pt x="3607025" y="1014497"/>
                  <a:pt x="3588688" y="1023163"/>
                  <a:pt x="3591107" y="1014089"/>
                </a:cubicBezTo>
                <a:cubicBezTo>
                  <a:pt x="3593526" y="1005015"/>
                  <a:pt x="3614666" y="958733"/>
                  <a:pt x="3616843" y="939139"/>
                </a:cubicBezTo>
                <a:cubicBezTo>
                  <a:pt x="3619020" y="919545"/>
                  <a:pt x="3629058" y="931943"/>
                  <a:pt x="3614542" y="914400"/>
                </a:cubicBezTo>
                <a:cubicBezTo>
                  <a:pt x="3600026" y="896857"/>
                  <a:pt x="3609827" y="845807"/>
                  <a:pt x="3529747" y="833882"/>
                </a:cubicBezTo>
                <a:cubicBezTo>
                  <a:pt x="3482841" y="814920"/>
                  <a:pt x="3335033" y="832663"/>
                  <a:pt x="3333106" y="800626"/>
                </a:cubicBezTo>
                <a:cubicBezTo>
                  <a:pt x="3331180" y="768590"/>
                  <a:pt x="3596047" y="681712"/>
                  <a:pt x="3518188" y="641663"/>
                </a:cubicBezTo>
                <a:cubicBezTo>
                  <a:pt x="3440329" y="601614"/>
                  <a:pt x="2931138" y="598422"/>
                  <a:pt x="2865953" y="560330"/>
                </a:cubicBezTo>
                <a:cubicBezTo>
                  <a:pt x="2852890" y="490662"/>
                  <a:pt x="3612248" y="487075"/>
                  <a:pt x="3567666" y="456715"/>
                </a:cubicBezTo>
                <a:cubicBezTo>
                  <a:pt x="3523084" y="426355"/>
                  <a:pt x="3611636" y="509726"/>
                  <a:pt x="3596914" y="486356"/>
                </a:cubicBezTo>
                <a:cubicBezTo>
                  <a:pt x="3582192" y="462986"/>
                  <a:pt x="3564648" y="378548"/>
                  <a:pt x="3479332" y="316494"/>
                </a:cubicBezTo>
                <a:cubicBezTo>
                  <a:pt x="3467421" y="298627"/>
                  <a:pt x="3446139" y="272640"/>
                  <a:pt x="3431662" y="261257"/>
                </a:cubicBezTo>
                <a:cubicBezTo>
                  <a:pt x="3417186" y="249874"/>
                  <a:pt x="3405159" y="254383"/>
                  <a:pt x="3392473" y="248194"/>
                </a:cubicBezTo>
                <a:cubicBezTo>
                  <a:pt x="3379787" y="242005"/>
                  <a:pt x="3370788" y="232831"/>
                  <a:pt x="3355548" y="224123"/>
                </a:cubicBezTo>
                <a:cubicBezTo>
                  <a:pt x="3340308" y="215415"/>
                  <a:pt x="3318508" y="204019"/>
                  <a:pt x="3301033" y="195943"/>
                </a:cubicBezTo>
                <a:cubicBezTo>
                  <a:pt x="3283558" y="187867"/>
                  <a:pt x="3272469" y="180023"/>
                  <a:pt x="3250698" y="175669"/>
                </a:cubicBezTo>
                <a:cubicBezTo>
                  <a:pt x="3237635" y="166960"/>
                  <a:pt x="3210572" y="163775"/>
                  <a:pt x="3196530" y="156754"/>
                </a:cubicBezTo>
                <a:cubicBezTo>
                  <a:pt x="3172876" y="151521"/>
                  <a:pt x="3140938" y="139699"/>
                  <a:pt x="3108771" y="133384"/>
                </a:cubicBezTo>
                <a:cubicBezTo>
                  <a:pt x="3076604" y="127069"/>
                  <a:pt x="3030746" y="121286"/>
                  <a:pt x="3003528" y="118866"/>
                </a:cubicBezTo>
                <a:cubicBezTo>
                  <a:pt x="2976310" y="116446"/>
                  <a:pt x="2949930" y="113547"/>
                  <a:pt x="2942253" y="111642"/>
                </a:cubicBezTo>
                <a:cubicBezTo>
                  <a:pt x="2898710" y="109465"/>
                  <a:pt x="2956747" y="122654"/>
                  <a:pt x="2953839" y="121952"/>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cxnSp>
        <p:nvCxnSpPr>
          <p:cNvPr id="21" name="Прямая соединительная линия 20"/>
          <p:cNvCxnSpPr/>
          <p:nvPr/>
        </p:nvCxnSpPr>
        <p:spPr>
          <a:xfrm>
            <a:off x="4462463" y="5876925"/>
            <a:ext cx="2114550" cy="0"/>
          </a:xfrm>
          <a:prstGeom prst="line">
            <a:avLst/>
          </a:prstGeom>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1741018846"/>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42" presetClass="entr" presetSubtype="0"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2" presetClass="entr" presetSubtype="0" fill="hold" nodeType="click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1000"/>
                                        <p:tgtEl>
                                          <p:spTgt spid="46"/>
                                        </p:tgtEl>
                                      </p:cBhvr>
                                    </p:animEffect>
                                    <p:anim calcmode="lin" valueType="num">
                                      <p:cBhvr>
                                        <p:cTn id="34" dur="1000" fill="hold"/>
                                        <p:tgtEl>
                                          <p:spTgt spid="46"/>
                                        </p:tgtEl>
                                        <p:attrNameLst>
                                          <p:attrName>ppt_x</p:attrName>
                                        </p:attrNameLst>
                                      </p:cBhvr>
                                      <p:tavLst>
                                        <p:tav tm="0">
                                          <p:val>
                                            <p:strVal val="#ppt_x"/>
                                          </p:val>
                                        </p:tav>
                                        <p:tav tm="100000">
                                          <p:val>
                                            <p:strVal val="#ppt_x"/>
                                          </p:val>
                                        </p:tav>
                                      </p:tavLst>
                                    </p:anim>
                                    <p:anim calcmode="lin" valueType="num">
                                      <p:cBhvr>
                                        <p:cTn id="35"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42" presetClass="entr" presetSubtype="0" fill="hold" nodeType="clickEffect">
                                  <p:stCondLst>
                                    <p:cond delay="0"/>
                                  </p:stCondLst>
                                  <p:childTnLst>
                                    <p:set>
                                      <p:cBhvr>
                                        <p:cTn id="39" dur="1" fill="hold">
                                          <p:stCondLst>
                                            <p:cond delay="0"/>
                                          </p:stCondLst>
                                        </p:cTn>
                                        <p:tgtEl>
                                          <p:spTgt spid="54288"/>
                                        </p:tgtEl>
                                        <p:attrNameLst>
                                          <p:attrName>style.visibility</p:attrName>
                                        </p:attrNameLst>
                                      </p:cBhvr>
                                      <p:to>
                                        <p:strVal val="visible"/>
                                      </p:to>
                                    </p:set>
                                    <p:animEffect transition="in" filter="fade">
                                      <p:cBhvr>
                                        <p:cTn id="40" dur="1000"/>
                                        <p:tgtEl>
                                          <p:spTgt spid="54288"/>
                                        </p:tgtEl>
                                      </p:cBhvr>
                                    </p:animEffect>
                                    <p:anim calcmode="lin" valueType="num">
                                      <p:cBhvr>
                                        <p:cTn id="41" dur="1000" fill="hold"/>
                                        <p:tgtEl>
                                          <p:spTgt spid="54288"/>
                                        </p:tgtEl>
                                        <p:attrNameLst>
                                          <p:attrName>ppt_x</p:attrName>
                                        </p:attrNameLst>
                                      </p:cBhvr>
                                      <p:tavLst>
                                        <p:tav tm="0">
                                          <p:val>
                                            <p:strVal val="#ppt_x"/>
                                          </p:val>
                                        </p:tav>
                                        <p:tav tm="100000">
                                          <p:val>
                                            <p:strVal val="#ppt_x"/>
                                          </p:val>
                                        </p:tav>
                                      </p:tavLst>
                                    </p:anim>
                                    <p:anim calcmode="lin" valueType="num">
                                      <p:cBhvr>
                                        <p:cTn id="42" dur="1000" fill="hold"/>
                                        <p:tgtEl>
                                          <p:spTgt spid="54288"/>
                                        </p:tgtEl>
                                        <p:attrNameLst>
                                          <p:attrName>ppt_y</p:attrName>
                                        </p:attrNameLst>
                                      </p:cBhvr>
                                      <p:tavLst>
                                        <p:tav tm="0">
                                          <p:val>
                                            <p:strVal val="#ppt_y+.1"/>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42" presetClass="entr" presetSubtype="0" fill="hold" nodeType="click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1000"/>
                                        <p:tgtEl>
                                          <p:spTgt spid="49"/>
                                        </p:tgtEl>
                                      </p:cBhvr>
                                    </p:animEffect>
                                    <p:anim calcmode="lin" valueType="num">
                                      <p:cBhvr>
                                        <p:cTn id="48" dur="1000" fill="hold"/>
                                        <p:tgtEl>
                                          <p:spTgt spid="49"/>
                                        </p:tgtEl>
                                        <p:attrNameLst>
                                          <p:attrName>ppt_x</p:attrName>
                                        </p:attrNameLst>
                                      </p:cBhvr>
                                      <p:tavLst>
                                        <p:tav tm="0">
                                          <p:val>
                                            <p:strVal val="#ppt_x"/>
                                          </p:val>
                                        </p:tav>
                                        <p:tav tm="100000">
                                          <p:val>
                                            <p:strVal val="#ppt_x"/>
                                          </p:val>
                                        </p:tav>
                                      </p:tavLst>
                                    </p:anim>
                                    <p:anim calcmode="lin" valueType="num">
                                      <p:cBhvr>
                                        <p:cTn id="4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42" presetClass="entr" presetSubtype="0" fill="hold" nodeType="click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42" presetClass="entr" presetSubtype="0" fill="hold"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4" fill="hold" nodeType="clickPar">
                      <p:stCondLst>
                        <p:cond delay="indefinite"/>
                      </p:stCondLst>
                      <p:childTnLst>
                        <p:par>
                          <p:cTn id="65" fill="hold" nodeType="withGroup">
                            <p:stCondLst>
                              <p:cond delay="0"/>
                            </p:stCondLst>
                            <p:childTnLst>
                              <p:par>
                                <p:cTn id="66" presetID="42" presetClass="entr" presetSubtype="0" fill="hold"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42" presetClass="entr" presetSubtype="0" fill="hold"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1000"/>
                                        <p:tgtEl>
                                          <p:spTgt spid="26"/>
                                        </p:tgtEl>
                                      </p:cBhvr>
                                    </p:animEffect>
                                    <p:anim calcmode="lin" valueType="num">
                                      <p:cBhvr>
                                        <p:cTn id="76" dur="1000" fill="hold"/>
                                        <p:tgtEl>
                                          <p:spTgt spid="26"/>
                                        </p:tgtEl>
                                        <p:attrNameLst>
                                          <p:attrName>ppt_x</p:attrName>
                                        </p:attrNameLst>
                                      </p:cBhvr>
                                      <p:tavLst>
                                        <p:tav tm="0">
                                          <p:val>
                                            <p:strVal val="#ppt_x"/>
                                          </p:val>
                                        </p:tav>
                                        <p:tav tm="100000">
                                          <p:val>
                                            <p:strVal val="#ppt_x"/>
                                          </p:val>
                                        </p:tav>
                                      </p:tavLst>
                                    </p:anim>
                                    <p:anim calcmode="lin" valueType="num">
                                      <p:cBhvr>
                                        <p:cTn id="7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78" fill="hold" nodeType="clickPar">
                      <p:stCondLst>
                        <p:cond delay="indefinite"/>
                      </p:stCondLst>
                      <p:childTnLst>
                        <p:par>
                          <p:cTn id="79" fill="hold" nodeType="withGroup">
                            <p:stCondLst>
                              <p:cond delay="0"/>
                            </p:stCondLst>
                            <p:childTnLst>
                              <p:par>
                                <p:cTn id="80" presetID="42" presetClass="entr" presetSubtype="0" fill="hold" nodeType="click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1000"/>
                                        <p:tgtEl>
                                          <p:spTgt spid="27"/>
                                        </p:tgtEl>
                                      </p:cBhvr>
                                    </p:animEffect>
                                    <p:anim calcmode="lin" valueType="num">
                                      <p:cBhvr>
                                        <p:cTn id="83" dur="1000" fill="hold"/>
                                        <p:tgtEl>
                                          <p:spTgt spid="27"/>
                                        </p:tgtEl>
                                        <p:attrNameLst>
                                          <p:attrName>ppt_x</p:attrName>
                                        </p:attrNameLst>
                                      </p:cBhvr>
                                      <p:tavLst>
                                        <p:tav tm="0">
                                          <p:val>
                                            <p:strVal val="#ppt_x"/>
                                          </p:val>
                                        </p:tav>
                                        <p:tav tm="100000">
                                          <p:val>
                                            <p:strVal val="#ppt_x"/>
                                          </p:val>
                                        </p:tav>
                                      </p:tavLst>
                                    </p:anim>
                                    <p:anim calcmode="lin" valueType="num">
                                      <p:cBhvr>
                                        <p:cTn id="8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85" fill="hold" nodeType="clickPar">
                      <p:stCondLst>
                        <p:cond delay="indefinite"/>
                      </p:stCondLst>
                      <p:childTnLst>
                        <p:par>
                          <p:cTn id="86" fill="hold" nodeType="withGroup">
                            <p:stCondLst>
                              <p:cond delay="0"/>
                            </p:stCondLst>
                            <p:childTnLst>
                              <p:par>
                                <p:cTn id="87" presetID="42" presetClass="entr" presetSubtype="0" fill="hold" nodeType="click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1000"/>
                                        <p:tgtEl>
                                          <p:spTgt spid="29"/>
                                        </p:tgtEl>
                                      </p:cBhvr>
                                    </p:animEffect>
                                    <p:anim calcmode="lin" valueType="num">
                                      <p:cBhvr>
                                        <p:cTn id="90" dur="1000" fill="hold"/>
                                        <p:tgtEl>
                                          <p:spTgt spid="29"/>
                                        </p:tgtEl>
                                        <p:attrNameLst>
                                          <p:attrName>ppt_x</p:attrName>
                                        </p:attrNameLst>
                                      </p:cBhvr>
                                      <p:tavLst>
                                        <p:tav tm="0">
                                          <p:val>
                                            <p:strVal val="#ppt_x"/>
                                          </p:val>
                                        </p:tav>
                                        <p:tav tm="100000">
                                          <p:val>
                                            <p:strVal val="#ppt_x"/>
                                          </p:val>
                                        </p:tav>
                                      </p:tavLst>
                                    </p:anim>
                                    <p:anim calcmode="lin" valueType="num">
                                      <p:cBhvr>
                                        <p:cTn id="9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92" fill="hold" nodeType="clickPar">
                      <p:stCondLst>
                        <p:cond delay="indefinite"/>
                      </p:stCondLst>
                      <p:childTnLst>
                        <p:par>
                          <p:cTn id="93" fill="hold" nodeType="withGroup">
                            <p:stCondLst>
                              <p:cond delay="0"/>
                            </p:stCondLst>
                            <p:childTnLst>
                              <p:par>
                                <p:cTn id="94" presetID="42" presetClass="entr" presetSubtype="0" fill="hold" nodeType="click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1000"/>
                                        <p:tgtEl>
                                          <p:spTgt spid="30"/>
                                        </p:tgtEl>
                                      </p:cBhvr>
                                    </p:animEffect>
                                    <p:anim calcmode="lin" valueType="num">
                                      <p:cBhvr>
                                        <p:cTn id="97" dur="1000" fill="hold"/>
                                        <p:tgtEl>
                                          <p:spTgt spid="30"/>
                                        </p:tgtEl>
                                        <p:attrNameLst>
                                          <p:attrName>ppt_x</p:attrName>
                                        </p:attrNameLst>
                                      </p:cBhvr>
                                      <p:tavLst>
                                        <p:tav tm="0">
                                          <p:val>
                                            <p:strVal val="#ppt_x"/>
                                          </p:val>
                                        </p:tav>
                                        <p:tav tm="100000">
                                          <p:val>
                                            <p:strVal val="#ppt_x"/>
                                          </p:val>
                                        </p:tav>
                                      </p:tavLst>
                                    </p:anim>
                                    <p:anim calcmode="lin" valueType="num">
                                      <p:cBhvr>
                                        <p:cTn id="9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99" fill="hold" nodeType="clickPar">
                      <p:stCondLst>
                        <p:cond delay="indefinite"/>
                      </p:stCondLst>
                      <p:childTnLst>
                        <p:par>
                          <p:cTn id="100" fill="hold" nodeType="withGroup">
                            <p:stCondLst>
                              <p:cond delay="0"/>
                            </p:stCondLst>
                            <p:childTnLst>
                              <p:par>
                                <p:cTn id="101" presetID="42" presetClass="entr" presetSubtype="0" fill="hold" nodeType="click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1000"/>
                                        <p:tgtEl>
                                          <p:spTgt spid="21"/>
                                        </p:tgtEl>
                                      </p:cBhvr>
                                    </p:animEffect>
                                    <p:anim calcmode="lin" valueType="num">
                                      <p:cBhvr>
                                        <p:cTn id="104" dur="1000" fill="hold"/>
                                        <p:tgtEl>
                                          <p:spTgt spid="21"/>
                                        </p:tgtEl>
                                        <p:attrNameLst>
                                          <p:attrName>ppt_x</p:attrName>
                                        </p:attrNameLst>
                                      </p:cBhvr>
                                      <p:tavLst>
                                        <p:tav tm="0">
                                          <p:val>
                                            <p:strVal val="#ppt_x"/>
                                          </p:val>
                                        </p:tav>
                                        <p:tav tm="100000">
                                          <p:val>
                                            <p:strVal val="#ppt_x"/>
                                          </p:val>
                                        </p:tav>
                                      </p:tavLst>
                                    </p:anim>
                                    <p:anim calcmode="lin" valueType="num">
                                      <p:cBhvr>
                                        <p:cTn id="10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6" fill="hold" nodeType="clickPar">
                      <p:stCondLst>
                        <p:cond delay="indefinite"/>
                      </p:stCondLst>
                      <p:childTnLst>
                        <p:par>
                          <p:cTn id="107" fill="hold" nodeType="withGroup">
                            <p:stCondLst>
                              <p:cond delay="0"/>
                            </p:stCondLst>
                            <p:childTnLst>
                              <p:par>
                                <p:cTn id="108" presetID="42" presetClass="entr" presetSubtype="0" fill="hold" nodeType="clickEffect">
                                  <p:stCondLst>
                                    <p:cond delay="0"/>
                                  </p:stCondLst>
                                  <p:childTnLst>
                                    <p:set>
                                      <p:cBhvr>
                                        <p:cTn id="109" dur="1" fill="hold">
                                          <p:stCondLst>
                                            <p:cond delay="0"/>
                                          </p:stCondLst>
                                        </p:cTn>
                                        <p:tgtEl>
                                          <p:spTgt spid="43"/>
                                        </p:tgtEl>
                                        <p:attrNameLst>
                                          <p:attrName>style.visibility</p:attrName>
                                        </p:attrNameLst>
                                      </p:cBhvr>
                                      <p:to>
                                        <p:strVal val="visible"/>
                                      </p:to>
                                    </p:set>
                                    <p:animEffect transition="in" filter="fade">
                                      <p:cBhvr>
                                        <p:cTn id="110" dur="1000"/>
                                        <p:tgtEl>
                                          <p:spTgt spid="43"/>
                                        </p:tgtEl>
                                      </p:cBhvr>
                                    </p:animEffect>
                                    <p:anim calcmode="lin" valueType="num">
                                      <p:cBhvr>
                                        <p:cTn id="111" dur="1000" fill="hold"/>
                                        <p:tgtEl>
                                          <p:spTgt spid="43"/>
                                        </p:tgtEl>
                                        <p:attrNameLst>
                                          <p:attrName>ppt_x</p:attrName>
                                        </p:attrNameLst>
                                      </p:cBhvr>
                                      <p:tavLst>
                                        <p:tav tm="0">
                                          <p:val>
                                            <p:strVal val="#ppt_x"/>
                                          </p:val>
                                        </p:tav>
                                        <p:tav tm="100000">
                                          <p:val>
                                            <p:strVal val="#ppt_x"/>
                                          </p:val>
                                        </p:tav>
                                      </p:tavLst>
                                    </p:anim>
                                    <p:anim calcmode="lin" valueType="num">
                                      <p:cBhvr>
                                        <p:cTn id="112"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13" fill="hold" nodeType="clickPar">
                      <p:stCondLst>
                        <p:cond delay="indefinite"/>
                      </p:stCondLst>
                      <p:childTnLst>
                        <p:par>
                          <p:cTn id="114" fill="hold" nodeType="withGroup">
                            <p:stCondLst>
                              <p:cond delay="0"/>
                            </p:stCondLst>
                            <p:childTnLst>
                              <p:par>
                                <p:cTn id="115" presetID="42" presetClass="entr" presetSubtype="0" fill="hold" nodeType="clickEffect">
                                  <p:stCondLst>
                                    <p:cond delay="0"/>
                                  </p:stCondLst>
                                  <p:childTnLst>
                                    <p:set>
                                      <p:cBhvr>
                                        <p:cTn id="116" dur="1" fill="hold">
                                          <p:stCondLst>
                                            <p:cond delay="0"/>
                                          </p:stCondLst>
                                        </p:cTn>
                                        <p:tgtEl>
                                          <p:spTgt spid="52"/>
                                        </p:tgtEl>
                                        <p:attrNameLst>
                                          <p:attrName>style.visibility</p:attrName>
                                        </p:attrNameLst>
                                      </p:cBhvr>
                                      <p:to>
                                        <p:strVal val="visible"/>
                                      </p:to>
                                    </p:set>
                                    <p:animEffect transition="in" filter="fade">
                                      <p:cBhvr>
                                        <p:cTn id="117" dur="1000"/>
                                        <p:tgtEl>
                                          <p:spTgt spid="52"/>
                                        </p:tgtEl>
                                      </p:cBhvr>
                                    </p:animEffect>
                                    <p:anim calcmode="lin" valueType="num">
                                      <p:cBhvr>
                                        <p:cTn id="118" dur="1000" fill="hold"/>
                                        <p:tgtEl>
                                          <p:spTgt spid="52"/>
                                        </p:tgtEl>
                                        <p:attrNameLst>
                                          <p:attrName>ppt_x</p:attrName>
                                        </p:attrNameLst>
                                      </p:cBhvr>
                                      <p:tavLst>
                                        <p:tav tm="0">
                                          <p:val>
                                            <p:strVal val="#ppt_x"/>
                                          </p:val>
                                        </p:tav>
                                        <p:tav tm="100000">
                                          <p:val>
                                            <p:strVal val="#ppt_x"/>
                                          </p:val>
                                        </p:tav>
                                      </p:tavLst>
                                    </p:anim>
                                    <p:anim calcmode="lin" valueType="num">
                                      <p:cBhvr>
                                        <p:cTn id="11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20" fill="hold" nodeType="clickPar">
                      <p:stCondLst>
                        <p:cond delay="indefinite"/>
                      </p:stCondLst>
                      <p:childTnLst>
                        <p:par>
                          <p:cTn id="121" fill="hold" nodeType="withGroup">
                            <p:stCondLst>
                              <p:cond delay="0"/>
                            </p:stCondLst>
                            <p:childTnLst>
                              <p:par>
                                <p:cTn id="122" presetID="42" presetClass="entr" presetSubtype="0" fill="hold" nodeType="clickEffect">
                                  <p:stCondLst>
                                    <p:cond delay="0"/>
                                  </p:stCondLst>
                                  <p:childTnLst>
                                    <p:set>
                                      <p:cBhvr>
                                        <p:cTn id="123" dur="1" fill="hold">
                                          <p:stCondLst>
                                            <p:cond delay="0"/>
                                          </p:stCondLst>
                                        </p:cTn>
                                        <p:tgtEl>
                                          <p:spTgt spid="40"/>
                                        </p:tgtEl>
                                        <p:attrNameLst>
                                          <p:attrName>style.visibility</p:attrName>
                                        </p:attrNameLst>
                                      </p:cBhvr>
                                      <p:to>
                                        <p:strVal val="visible"/>
                                      </p:to>
                                    </p:set>
                                    <p:animEffect transition="in" filter="fade">
                                      <p:cBhvr>
                                        <p:cTn id="124" dur="1000"/>
                                        <p:tgtEl>
                                          <p:spTgt spid="40"/>
                                        </p:tgtEl>
                                      </p:cBhvr>
                                    </p:animEffect>
                                    <p:anim calcmode="lin" valueType="num">
                                      <p:cBhvr>
                                        <p:cTn id="125" dur="1000" fill="hold"/>
                                        <p:tgtEl>
                                          <p:spTgt spid="40"/>
                                        </p:tgtEl>
                                        <p:attrNameLst>
                                          <p:attrName>ppt_x</p:attrName>
                                        </p:attrNameLst>
                                      </p:cBhvr>
                                      <p:tavLst>
                                        <p:tav tm="0">
                                          <p:val>
                                            <p:strVal val="#ppt_x"/>
                                          </p:val>
                                        </p:tav>
                                        <p:tav tm="100000">
                                          <p:val>
                                            <p:strVal val="#ppt_x"/>
                                          </p:val>
                                        </p:tav>
                                      </p:tavLst>
                                    </p:anim>
                                    <p:anim calcmode="lin" valueType="num">
                                      <p:cBhvr>
                                        <p:cTn id="12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27" fill="hold" nodeType="clickPar">
                      <p:stCondLst>
                        <p:cond delay="indefinite"/>
                      </p:stCondLst>
                      <p:childTnLst>
                        <p:par>
                          <p:cTn id="128" fill="hold" nodeType="withGroup">
                            <p:stCondLst>
                              <p:cond delay="0"/>
                            </p:stCondLst>
                            <p:childTnLst>
                              <p:par>
                                <p:cTn id="129" presetID="42" presetClass="entr" presetSubtype="0" fill="hold" nodeType="clickEffect">
                                  <p:stCondLst>
                                    <p:cond delay="0"/>
                                  </p:stCondLst>
                                  <p:childTnLst>
                                    <p:set>
                                      <p:cBhvr>
                                        <p:cTn id="130" dur="1" fill="hold">
                                          <p:stCondLst>
                                            <p:cond delay="0"/>
                                          </p:stCondLst>
                                        </p:cTn>
                                        <p:tgtEl>
                                          <p:spTgt spid="39"/>
                                        </p:tgtEl>
                                        <p:attrNameLst>
                                          <p:attrName>style.visibility</p:attrName>
                                        </p:attrNameLst>
                                      </p:cBhvr>
                                      <p:to>
                                        <p:strVal val="visible"/>
                                      </p:to>
                                    </p:set>
                                    <p:animEffect transition="in" filter="fade">
                                      <p:cBhvr>
                                        <p:cTn id="131" dur="1000"/>
                                        <p:tgtEl>
                                          <p:spTgt spid="39"/>
                                        </p:tgtEl>
                                      </p:cBhvr>
                                    </p:animEffect>
                                    <p:anim calcmode="lin" valueType="num">
                                      <p:cBhvr>
                                        <p:cTn id="132" dur="1000" fill="hold"/>
                                        <p:tgtEl>
                                          <p:spTgt spid="39"/>
                                        </p:tgtEl>
                                        <p:attrNameLst>
                                          <p:attrName>ppt_x</p:attrName>
                                        </p:attrNameLst>
                                      </p:cBhvr>
                                      <p:tavLst>
                                        <p:tav tm="0">
                                          <p:val>
                                            <p:strVal val="#ppt_x"/>
                                          </p:val>
                                        </p:tav>
                                        <p:tav tm="100000">
                                          <p:val>
                                            <p:strVal val="#ppt_x"/>
                                          </p:val>
                                        </p:tav>
                                      </p:tavLst>
                                    </p:anim>
                                    <p:anim calcmode="lin" valueType="num">
                                      <p:cBhvr>
                                        <p:cTn id="13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Содержимое 2"/>
          <p:cNvSpPr>
            <a:spLocks noGrp="1"/>
          </p:cNvSpPr>
          <p:nvPr>
            <p:ph idx="1"/>
          </p:nvPr>
        </p:nvSpPr>
        <p:spPr>
          <a:xfrm>
            <a:off x="107504" y="332656"/>
            <a:ext cx="8928992" cy="6192688"/>
          </a:xfrm>
        </p:spPr>
        <p:txBody>
          <a:bodyPr>
            <a:normAutofit/>
          </a:bodyPr>
          <a:lstStyle/>
          <a:p>
            <a:r>
              <a:rPr lang="ru-RU" altLang="ru-RU" sz="2000" b="1" i="1" dirty="0" smtClean="0">
                <a:solidFill>
                  <a:srgbClr val="FF0000"/>
                </a:solidFill>
                <a:latin typeface="Times New Roman" pitchFamily="18" charset="0"/>
                <a:cs typeface="Times New Roman" pitchFamily="18" charset="0"/>
              </a:rPr>
              <a:t>Аппликация</a:t>
            </a:r>
            <a:r>
              <a:rPr lang="ru-RU" altLang="ru-RU" sz="2000" b="1" dirty="0" smtClean="0">
                <a:solidFill>
                  <a:srgbClr val="FF0000"/>
                </a:solidFill>
                <a:latin typeface="Times New Roman" pitchFamily="18" charset="0"/>
                <a:cs typeface="Times New Roman" pitchFamily="18" charset="0"/>
              </a:rPr>
              <a:t> </a:t>
            </a:r>
            <a:r>
              <a:rPr lang="ru-RU" altLang="ru-RU" sz="2000" b="1" dirty="0" smtClean="0">
                <a:latin typeface="Times New Roman" pitchFamily="18" charset="0"/>
                <a:cs typeface="Times New Roman" pitchFamily="18" charset="0"/>
              </a:rPr>
              <a:t>(от лат. «прикладывание») — интересный вид художественной деятельности — это способ работы с цветными кусочками различных материалов: </a:t>
            </a:r>
            <a:r>
              <a:rPr lang="ru-RU" altLang="ru-RU" sz="2000" b="1" i="1" dirty="0" smtClean="0">
                <a:latin typeface="Times New Roman" pitchFamily="18" charset="0"/>
                <a:cs typeface="Times New Roman" pitchFamily="18" charset="0"/>
              </a:rPr>
              <a:t>бумаги</a:t>
            </a:r>
            <a:r>
              <a:rPr lang="ru-RU" altLang="ru-RU" sz="2000" b="1" dirty="0" smtClean="0">
                <a:latin typeface="Times New Roman" pitchFamily="18" charset="0"/>
                <a:cs typeface="Times New Roman" pitchFamily="18" charset="0"/>
              </a:rPr>
              <a:t>, </a:t>
            </a:r>
            <a:r>
              <a:rPr lang="ru-RU" altLang="ru-RU" sz="2000" b="1" i="1" dirty="0" smtClean="0">
                <a:latin typeface="Times New Roman" pitchFamily="18" charset="0"/>
                <a:cs typeface="Times New Roman" pitchFamily="18" charset="0"/>
              </a:rPr>
              <a:t>ткани</a:t>
            </a:r>
            <a:r>
              <a:rPr lang="ru-RU" altLang="ru-RU" sz="2000" b="1" dirty="0" smtClean="0">
                <a:latin typeface="Times New Roman" pitchFamily="18" charset="0"/>
                <a:cs typeface="Times New Roman" pitchFamily="18" charset="0"/>
              </a:rPr>
              <a:t>, </a:t>
            </a:r>
            <a:r>
              <a:rPr lang="ru-RU" altLang="ru-RU" sz="2000" b="1" i="1" dirty="0" smtClean="0">
                <a:latin typeface="Times New Roman" pitchFamily="18" charset="0"/>
                <a:cs typeface="Times New Roman" pitchFamily="18" charset="0"/>
              </a:rPr>
              <a:t>кожи</a:t>
            </a:r>
            <a:r>
              <a:rPr lang="ru-RU" altLang="ru-RU" sz="2000" b="1" dirty="0" smtClean="0">
                <a:latin typeface="Times New Roman" pitchFamily="18" charset="0"/>
                <a:cs typeface="Times New Roman" pitchFamily="18" charset="0"/>
              </a:rPr>
              <a:t>, </a:t>
            </a:r>
            <a:r>
              <a:rPr lang="ru-RU" altLang="ru-RU" sz="2000" b="1" i="1" dirty="0" smtClean="0">
                <a:latin typeface="Times New Roman" pitchFamily="18" charset="0"/>
                <a:cs typeface="Times New Roman" pitchFamily="18" charset="0"/>
              </a:rPr>
              <a:t>меха</a:t>
            </a:r>
            <a:r>
              <a:rPr lang="ru-RU" altLang="ru-RU" sz="2000" b="1" dirty="0" smtClean="0">
                <a:latin typeface="Times New Roman" pitchFamily="18" charset="0"/>
                <a:cs typeface="Times New Roman" pitchFamily="18" charset="0"/>
              </a:rPr>
              <a:t>, </a:t>
            </a:r>
            <a:r>
              <a:rPr lang="ru-RU" altLang="ru-RU" sz="2000" b="1" i="1" dirty="0" smtClean="0">
                <a:latin typeface="Times New Roman" pitchFamily="18" charset="0"/>
                <a:cs typeface="Times New Roman" pitchFamily="18" charset="0"/>
              </a:rPr>
              <a:t>войлока</a:t>
            </a:r>
            <a:r>
              <a:rPr lang="ru-RU" altLang="ru-RU" sz="2000" b="1" dirty="0" smtClean="0">
                <a:latin typeface="Times New Roman" pitchFamily="18" charset="0"/>
                <a:cs typeface="Times New Roman" pitchFamily="18" charset="0"/>
              </a:rPr>
              <a:t>, цветных </a:t>
            </a:r>
            <a:r>
              <a:rPr lang="ru-RU" altLang="ru-RU" sz="2000" b="1" i="1" dirty="0" smtClean="0">
                <a:latin typeface="Times New Roman" pitchFamily="18" charset="0"/>
                <a:cs typeface="Times New Roman" pitchFamily="18" charset="0"/>
              </a:rPr>
              <a:t>бусин</a:t>
            </a:r>
            <a:r>
              <a:rPr lang="ru-RU" altLang="ru-RU" sz="2000" b="1" dirty="0" smtClean="0">
                <a:latin typeface="Times New Roman" pitchFamily="18" charset="0"/>
                <a:cs typeface="Times New Roman" pitchFamily="18" charset="0"/>
              </a:rPr>
              <a:t>, </a:t>
            </a:r>
            <a:r>
              <a:rPr lang="ru-RU" altLang="ru-RU" sz="2000" b="1" i="1" dirty="0" smtClean="0">
                <a:latin typeface="Times New Roman" pitchFamily="18" charset="0"/>
                <a:cs typeface="Times New Roman" pitchFamily="18" charset="0"/>
              </a:rPr>
              <a:t>бисера</a:t>
            </a:r>
            <a:r>
              <a:rPr lang="ru-RU" altLang="ru-RU" sz="2000" b="1" dirty="0" smtClean="0">
                <a:latin typeface="Times New Roman" pitchFamily="18" charset="0"/>
                <a:cs typeface="Times New Roman" pitchFamily="18" charset="0"/>
              </a:rPr>
              <a:t>, шерстяных  нитей, металлических чеканных пластин,  всевозможных  тканей (бархата, атласа, шелка), высушенных </a:t>
            </a:r>
            <a:r>
              <a:rPr lang="ru-RU" altLang="ru-RU" sz="2000" b="1" i="1" dirty="0" smtClean="0">
                <a:latin typeface="Times New Roman" pitchFamily="18" charset="0"/>
                <a:cs typeface="Times New Roman" pitchFamily="18" charset="0"/>
              </a:rPr>
              <a:t>листьев</a:t>
            </a:r>
            <a:r>
              <a:rPr lang="ru-RU" altLang="ru-RU" sz="2000" b="1" dirty="0" smtClean="0">
                <a:latin typeface="Times New Roman" pitchFamily="18" charset="0"/>
                <a:cs typeface="Times New Roman" pitchFamily="18" charset="0"/>
              </a:rPr>
              <a:t>…</a:t>
            </a:r>
          </a:p>
          <a:p>
            <a:endParaRPr lang="ru-RU" altLang="ru-RU" sz="2000" b="1" dirty="0" smtClean="0">
              <a:latin typeface="Times New Roman" pitchFamily="18" charset="0"/>
              <a:cs typeface="Times New Roman" pitchFamily="18" charset="0"/>
            </a:endParaRPr>
          </a:p>
          <a:p>
            <a:r>
              <a:rPr lang="ru-RU" altLang="ru-RU" sz="2000" b="1" i="1" dirty="0" smtClean="0">
                <a:solidFill>
                  <a:srgbClr val="FF0000"/>
                </a:solidFill>
                <a:latin typeface="Times New Roman" pitchFamily="18" charset="0"/>
                <a:cs typeface="Times New Roman" pitchFamily="18" charset="0"/>
              </a:rPr>
              <a:t>Аппликация</a:t>
            </a:r>
            <a:r>
              <a:rPr lang="ru-RU" altLang="ru-RU" sz="2000" b="1" dirty="0" smtClean="0">
                <a:solidFill>
                  <a:srgbClr val="FF0000"/>
                </a:solidFill>
                <a:latin typeface="Times New Roman" pitchFamily="18" charset="0"/>
                <a:cs typeface="Times New Roman" pitchFamily="18" charset="0"/>
              </a:rPr>
              <a:t> </a:t>
            </a:r>
            <a:r>
              <a:rPr lang="ru-RU" altLang="ru-RU" sz="2000" b="1" dirty="0" smtClean="0">
                <a:latin typeface="Times New Roman" pitchFamily="18" charset="0"/>
                <a:cs typeface="Times New Roman" pitchFamily="18" charset="0"/>
              </a:rPr>
              <a:t>родилась очень давно. Она появилась как способ украшения одежды и обуви, домашней утвари и орудий труда, интерьера своего жилища.</a:t>
            </a:r>
          </a:p>
          <a:p>
            <a:pPr>
              <a:buFontTx/>
              <a:buNone/>
            </a:pPr>
            <a:r>
              <a:rPr lang="ru-RU" altLang="ru-RU" sz="2000" b="1" dirty="0" smtClean="0">
                <a:latin typeface="Times New Roman" pitchFamily="18" charset="0"/>
                <a:cs typeface="Times New Roman" pitchFamily="18" charset="0"/>
              </a:rPr>
              <a:t>        Возможно, первым толчком к появлению </a:t>
            </a:r>
            <a:r>
              <a:rPr lang="ru-RU" altLang="ru-RU" sz="2000" b="1" i="1" dirty="0" smtClean="0">
                <a:latin typeface="Times New Roman" pitchFamily="18" charset="0"/>
                <a:cs typeface="Times New Roman" pitchFamily="18" charset="0"/>
              </a:rPr>
              <a:t>аппликации</a:t>
            </a:r>
            <a:r>
              <a:rPr lang="ru-RU" altLang="ru-RU" sz="2000" b="1" dirty="0" smtClean="0">
                <a:latin typeface="Times New Roman" pitchFamily="18" charset="0"/>
                <a:cs typeface="Times New Roman" pitchFamily="18" charset="0"/>
              </a:rPr>
              <a:t> явилась необходимость сшивать шкуры для одежды, и первый стежок подсказал человеку, что им можно не только соединять детали одежды, но и украсить ее. Детали, выкроенные из этих материалов, стали прикреплять к одежде. Так  появилась </a:t>
            </a:r>
            <a:r>
              <a:rPr lang="ru-RU" altLang="ru-RU" sz="2000" b="1" i="1" dirty="0" smtClean="0">
                <a:latin typeface="Times New Roman" pitchFamily="18" charset="0"/>
                <a:cs typeface="Times New Roman" pitchFamily="18" charset="0"/>
              </a:rPr>
              <a:t>аппликация</a:t>
            </a:r>
            <a:r>
              <a:rPr lang="ru-RU" altLang="ru-RU" sz="2000" b="1" dirty="0" smtClean="0">
                <a:latin typeface="Times New Roman" pitchFamily="18" charset="0"/>
                <a:cs typeface="Times New Roman" pitchFamily="18" charset="0"/>
              </a:rPr>
              <a:t>. Сюжетом становились животные, птицы, сами люди, фантастические чудовища, красивые цветы и растения, сцены охоты и повседневной жизни.</a:t>
            </a:r>
          </a:p>
          <a:p>
            <a:endParaRPr lang="ru-RU" altLang="ru-RU" sz="1600" b="1" dirty="0" smtClean="0"/>
          </a:p>
        </p:txBody>
      </p:sp>
    </p:spTree>
    <p:custDataLst>
      <p:tags r:id="rId1"/>
    </p:custDataLst>
    <p:extLst>
      <p:ext uri="{BB962C8B-B14F-4D97-AF65-F5344CB8AC3E}">
        <p14:creationId xmlns:p14="http://schemas.microsoft.com/office/powerpoint/2010/main" val="1320500775"/>
      </p:ext>
    </p:extLst>
  </p:cSld>
  <p:clrMapOvr>
    <a:masterClrMapping/>
  </p:clrMapOvr>
  <mc:AlternateContent xmlns:mc="http://schemas.openxmlformats.org/markup-compatibility/2006" xmlns:p14="http://schemas.microsoft.com/office/powerpoint/2010/main">
    <mc:Choice Requires="p14">
      <p:transition spd="slow" p14:dur="2000" advTm="25380"/>
    </mc:Choice>
    <mc:Fallback xmlns="">
      <p:transition spd="slow" advTm="2538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050">
                                            <p:txEl>
                                              <p:pRg st="0" end="0"/>
                                            </p:txEl>
                                          </p:spTgt>
                                        </p:tgtEl>
                                        <p:attrNameLst>
                                          <p:attrName>style.visibility</p:attrName>
                                        </p:attrNameLst>
                                      </p:cBhvr>
                                      <p:to>
                                        <p:strVal val="visible"/>
                                      </p:to>
                                    </p:set>
                                    <p:anim calcmode="lin" valueType="num">
                                      <p:cBhvr>
                                        <p:cTn id="7" dur="500" fill="hold"/>
                                        <p:tgtEl>
                                          <p:spTgt spid="205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050">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050">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050">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nodeType="clickEffect">
                                  <p:stCondLst>
                                    <p:cond delay="0"/>
                                  </p:stCondLst>
                                  <p:childTnLst>
                                    <p:set>
                                      <p:cBhvr>
                                        <p:cTn id="14" dur="1" fill="hold">
                                          <p:stCondLst>
                                            <p:cond delay="0"/>
                                          </p:stCondLst>
                                        </p:cTn>
                                        <p:tgtEl>
                                          <p:spTgt spid="2050">
                                            <p:txEl>
                                              <p:pRg st="2" end="2"/>
                                            </p:txEl>
                                          </p:spTgt>
                                        </p:tgtEl>
                                        <p:attrNameLst>
                                          <p:attrName>style.visibility</p:attrName>
                                        </p:attrNameLst>
                                      </p:cBhvr>
                                      <p:to>
                                        <p:strVal val="visible"/>
                                      </p:to>
                                    </p:set>
                                    <p:animEffect transition="in" filter="fade">
                                      <p:cBhvr>
                                        <p:cTn id="15" dur="1000"/>
                                        <p:tgtEl>
                                          <p:spTgt spid="2050">
                                            <p:txEl>
                                              <p:pRg st="2" end="2"/>
                                            </p:txEl>
                                          </p:spTgt>
                                        </p:tgtEl>
                                      </p:cBhvr>
                                    </p:animEffect>
                                    <p:anim calcmode="lin" valueType="num">
                                      <p:cBhvr>
                                        <p:cTn id="16" dur="1000" fill="hold"/>
                                        <p:tgtEl>
                                          <p:spTgt spid="2050">
                                            <p:txEl>
                                              <p:pRg st="2" end="2"/>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2050">
                                            <p:txEl>
                                              <p:pRg st="2" end="2"/>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050">
                                            <p:txEl>
                                              <p:pRg st="2" end="2"/>
                                            </p:txEl>
                                          </p:spTgt>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0"/>
                                  </p:stCondLst>
                                  <p:childTnLst>
                                    <p:set>
                                      <p:cBhvr>
                                        <p:cTn id="20" dur="1" fill="hold">
                                          <p:stCondLst>
                                            <p:cond delay="0"/>
                                          </p:stCondLst>
                                        </p:cTn>
                                        <p:tgtEl>
                                          <p:spTgt spid="2050">
                                            <p:txEl>
                                              <p:pRg st="3" end="3"/>
                                            </p:txEl>
                                          </p:spTgt>
                                        </p:tgtEl>
                                        <p:attrNameLst>
                                          <p:attrName>style.visibility</p:attrName>
                                        </p:attrNameLst>
                                      </p:cBhvr>
                                      <p:to>
                                        <p:strVal val="visible"/>
                                      </p:to>
                                    </p:set>
                                    <p:animEffect transition="in" filter="fade">
                                      <p:cBhvr>
                                        <p:cTn id="21" dur="1000"/>
                                        <p:tgtEl>
                                          <p:spTgt spid="2050">
                                            <p:txEl>
                                              <p:pRg st="3" end="3"/>
                                            </p:txEl>
                                          </p:spTgt>
                                        </p:tgtEl>
                                      </p:cBhvr>
                                    </p:animEffect>
                                    <p:anim calcmode="lin" valueType="num">
                                      <p:cBhvr>
                                        <p:cTn id="22" dur="1000" fill="hold"/>
                                        <p:tgtEl>
                                          <p:spTgt spid="2050">
                                            <p:txEl>
                                              <p:pRg st="3" end="3"/>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2050">
                                            <p:txEl>
                                              <p:pRg st="3" end="3"/>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050">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Прямоугольник 31"/>
          <p:cNvSpPr/>
          <p:nvPr/>
        </p:nvSpPr>
        <p:spPr>
          <a:xfrm>
            <a:off x="0" y="6143625"/>
            <a:ext cx="9144000" cy="714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34" name="Прямоугольник 33"/>
          <p:cNvSpPr/>
          <p:nvPr/>
        </p:nvSpPr>
        <p:spPr>
          <a:xfrm>
            <a:off x="0" y="6572250"/>
            <a:ext cx="9144000" cy="714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33" name="Прямоугольник 32"/>
          <p:cNvSpPr/>
          <p:nvPr/>
        </p:nvSpPr>
        <p:spPr>
          <a:xfrm>
            <a:off x="0" y="6357938"/>
            <a:ext cx="9144000" cy="7143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3" name="12-конечная звезда 2"/>
          <p:cNvSpPr/>
          <p:nvPr/>
        </p:nvSpPr>
        <p:spPr>
          <a:xfrm>
            <a:off x="2036763" y="1381125"/>
            <a:ext cx="1428750" cy="1341438"/>
          </a:xfrm>
          <a:prstGeom prst="star12">
            <a:avLst>
              <a:gd name="adj" fmla="val 3448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4" name="12-конечная звезда 3"/>
          <p:cNvSpPr/>
          <p:nvPr/>
        </p:nvSpPr>
        <p:spPr>
          <a:xfrm>
            <a:off x="946150" y="561975"/>
            <a:ext cx="1447800" cy="1377950"/>
          </a:xfrm>
          <a:prstGeom prst="star12">
            <a:avLst>
              <a:gd name="adj" fmla="val 3959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5" name="12-конечная звезда 4"/>
          <p:cNvSpPr/>
          <p:nvPr/>
        </p:nvSpPr>
        <p:spPr>
          <a:xfrm>
            <a:off x="4322763" y="561975"/>
            <a:ext cx="1590675" cy="1428750"/>
          </a:xfrm>
          <a:prstGeom prst="star12">
            <a:avLst>
              <a:gd name="adj" fmla="val 38506"/>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6" name="32-конечная звезда 5"/>
          <p:cNvSpPr/>
          <p:nvPr/>
        </p:nvSpPr>
        <p:spPr>
          <a:xfrm>
            <a:off x="2841625" y="422275"/>
            <a:ext cx="1231900" cy="1095375"/>
          </a:xfrm>
          <a:prstGeom prst="star32">
            <a:avLst>
              <a:gd name="adj" fmla="val 3983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7" name="32-конечная звезда 6"/>
          <p:cNvSpPr/>
          <p:nvPr/>
        </p:nvSpPr>
        <p:spPr>
          <a:xfrm>
            <a:off x="1031875" y="2330450"/>
            <a:ext cx="931863" cy="833438"/>
          </a:xfrm>
          <a:prstGeom prst="star32">
            <a:avLst>
              <a:gd name="adj" fmla="val 38714"/>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10" name="32-конечная звезда 9"/>
          <p:cNvSpPr/>
          <p:nvPr/>
        </p:nvSpPr>
        <p:spPr>
          <a:xfrm>
            <a:off x="5189538" y="2414588"/>
            <a:ext cx="711200" cy="684212"/>
          </a:xfrm>
          <a:prstGeom prst="star32">
            <a:avLst>
              <a:gd name="adj" fmla="val 2213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11" name="32-конечная звезда 10"/>
          <p:cNvSpPr/>
          <p:nvPr/>
        </p:nvSpPr>
        <p:spPr>
          <a:xfrm>
            <a:off x="5629275" y="3019425"/>
            <a:ext cx="1003300" cy="1068388"/>
          </a:xfrm>
          <a:prstGeom prst="star32">
            <a:avLst>
              <a:gd name="adj" fmla="val 3898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12" name="Полилиния 11"/>
          <p:cNvSpPr/>
          <p:nvPr/>
        </p:nvSpPr>
        <p:spPr>
          <a:xfrm rot="1175516">
            <a:off x="3486150" y="1306513"/>
            <a:ext cx="871538" cy="2619375"/>
          </a:xfrm>
          <a:custGeom>
            <a:avLst/>
            <a:gdLst>
              <a:gd name="connsiteX0" fmla="*/ 82153 w 1388608"/>
              <a:gd name="connsiteY0" fmla="*/ 4317162 h 4805362"/>
              <a:gd name="connsiteX1" fmla="*/ 99406 w 1388608"/>
              <a:gd name="connsiteY1" fmla="*/ 3247487 h 4805362"/>
              <a:gd name="connsiteX2" fmla="*/ 168417 w 1388608"/>
              <a:gd name="connsiteY2" fmla="*/ 3092211 h 4805362"/>
              <a:gd name="connsiteX3" fmla="*/ 496221 w 1388608"/>
              <a:gd name="connsiteY3" fmla="*/ 2591879 h 4805362"/>
              <a:gd name="connsiteX4" fmla="*/ 720508 w 1388608"/>
              <a:gd name="connsiteY4" fmla="*/ 2229570 h 4805362"/>
              <a:gd name="connsiteX5" fmla="*/ 824025 w 1388608"/>
              <a:gd name="connsiteY5" fmla="*/ 2039789 h 4805362"/>
              <a:gd name="connsiteX6" fmla="*/ 944794 w 1388608"/>
              <a:gd name="connsiteY6" fmla="*/ 1867260 h 4805362"/>
              <a:gd name="connsiteX7" fmla="*/ 1013806 w 1388608"/>
              <a:gd name="connsiteY7" fmla="*/ 1694732 h 4805362"/>
              <a:gd name="connsiteX8" fmla="*/ 1117323 w 1388608"/>
              <a:gd name="connsiteY8" fmla="*/ 1332423 h 4805362"/>
              <a:gd name="connsiteX9" fmla="*/ 1151828 w 1388608"/>
              <a:gd name="connsiteY9" fmla="*/ 1021872 h 4805362"/>
              <a:gd name="connsiteX10" fmla="*/ 1134575 w 1388608"/>
              <a:gd name="connsiteY10" fmla="*/ 90219 h 4805362"/>
              <a:gd name="connsiteX11" fmla="*/ 1117323 w 1388608"/>
              <a:gd name="connsiteY11" fmla="*/ 21208 h 4805362"/>
              <a:gd name="connsiteX12" fmla="*/ 1151828 w 1388608"/>
              <a:gd name="connsiteY12" fmla="*/ 124725 h 4805362"/>
              <a:gd name="connsiteX13" fmla="*/ 1100070 w 1388608"/>
              <a:gd name="connsiteY13" fmla="*/ 1901766 h 4805362"/>
              <a:gd name="connsiteX14" fmla="*/ 1048311 w 1388608"/>
              <a:gd name="connsiteY14" fmla="*/ 1988030 h 4805362"/>
              <a:gd name="connsiteX15" fmla="*/ 996553 w 1388608"/>
              <a:gd name="connsiteY15" fmla="*/ 2039789 h 4805362"/>
              <a:gd name="connsiteX16" fmla="*/ 962047 w 1388608"/>
              <a:gd name="connsiteY16" fmla="*/ 2143306 h 4805362"/>
              <a:gd name="connsiteX17" fmla="*/ 841277 w 1388608"/>
              <a:gd name="connsiteY17" fmla="*/ 2315834 h 4805362"/>
              <a:gd name="connsiteX18" fmla="*/ 720508 w 1388608"/>
              <a:gd name="connsiteY18" fmla="*/ 2436604 h 4805362"/>
              <a:gd name="connsiteX19" fmla="*/ 668749 w 1388608"/>
              <a:gd name="connsiteY19" fmla="*/ 2505615 h 4805362"/>
              <a:gd name="connsiteX20" fmla="*/ 634243 w 1388608"/>
              <a:gd name="connsiteY20" fmla="*/ 2557374 h 4805362"/>
              <a:gd name="connsiteX21" fmla="*/ 582485 w 1388608"/>
              <a:gd name="connsiteY21" fmla="*/ 2609132 h 4805362"/>
              <a:gd name="connsiteX22" fmla="*/ 530726 w 1388608"/>
              <a:gd name="connsiteY22" fmla="*/ 2695396 h 4805362"/>
              <a:gd name="connsiteX23" fmla="*/ 409957 w 1388608"/>
              <a:gd name="connsiteY23" fmla="*/ 2936936 h 4805362"/>
              <a:gd name="connsiteX24" fmla="*/ 358198 w 1388608"/>
              <a:gd name="connsiteY24" fmla="*/ 3074959 h 4805362"/>
              <a:gd name="connsiteX25" fmla="*/ 306440 w 1388608"/>
              <a:gd name="connsiteY25" fmla="*/ 3299245 h 4805362"/>
              <a:gd name="connsiteX26" fmla="*/ 289187 w 1388608"/>
              <a:gd name="connsiteY26" fmla="*/ 3385510 h 4805362"/>
              <a:gd name="connsiteX27" fmla="*/ 254681 w 1388608"/>
              <a:gd name="connsiteY27" fmla="*/ 3523532 h 4805362"/>
              <a:gd name="connsiteX28" fmla="*/ 220175 w 1388608"/>
              <a:gd name="connsiteY28" fmla="*/ 3678808 h 4805362"/>
              <a:gd name="connsiteX29" fmla="*/ 202923 w 1388608"/>
              <a:gd name="connsiteY29" fmla="*/ 4748483 h 4805362"/>
              <a:gd name="connsiteX30" fmla="*/ 30394 w 1388608"/>
              <a:gd name="connsiteY30" fmla="*/ 4731230 h 4805362"/>
              <a:gd name="connsiteX31" fmla="*/ 47647 w 1388608"/>
              <a:gd name="connsiteY31" fmla="*/ 4610460 h 4805362"/>
              <a:gd name="connsiteX32" fmla="*/ 47647 w 1388608"/>
              <a:gd name="connsiteY32" fmla="*/ 4265404 h 4805362"/>
              <a:gd name="connsiteX0" fmla="*/ 62099 w 1194450"/>
              <a:gd name="connsiteY0" fmla="*/ 4300067 h 4761050"/>
              <a:gd name="connsiteX1" fmla="*/ 79352 w 1194450"/>
              <a:gd name="connsiteY1" fmla="*/ 3230392 h 4761050"/>
              <a:gd name="connsiteX2" fmla="*/ 148363 w 1194450"/>
              <a:gd name="connsiteY2" fmla="*/ 3075116 h 4761050"/>
              <a:gd name="connsiteX3" fmla="*/ 476167 w 1194450"/>
              <a:gd name="connsiteY3" fmla="*/ 2574784 h 4761050"/>
              <a:gd name="connsiteX4" fmla="*/ 700454 w 1194450"/>
              <a:gd name="connsiteY4" fmla="*/ 2212475 h 4761050"/>
              <a:gd name="connsiteX5" fmla="*/ 803971 w 1194450"/>
              <a:gd name="connsiteY5" fmla="*/ 2022694 h 4761050"/>
              <a:gd name="connsiteX6" fmla="*/ 924740 w 1194450"/>
              <a:gd name="connsiteY6" fmla="*/ 1850165 h 4761050"/>
              <a:gd name="connsiteX7" fmla="*/ 993752 w 1194450"/>
              <a:gd name="connsiteY7" fmla="*/ 1677637 h 4761050"/>
              <a:gd name="connsiteX8" fmla="*/ 1097269 w 1194450"/>
              <a:gd name="connsiteY8" fmla="*/ 1315328 h 4761050"/>
              <a:gd name="connsiteX9" fmla="*/ 1131774 w 1194450"/>
              <a:gd name="connsiteY9" fmla="*/ 1004777 h 4761050"/>
              <a:gd name="connsiteX10" fmla="*/ 1114521 w 1194450"/>
              <a:gd name="connsiteY10" fmla="*/ 73124 h 4761050"/>
              <a:gd name="connsiteX11" fmla="*/ 1097269 w 1194450"/>
              <a:gd name="connsiteY11" fmla="*/ 4113 h 4761050"/>
              <a:gd name="connsiteX12" fmla="*/ 1131774 w 1194450"/>
              <a:gd name="connsiteY12" fmla="*/ 107630 h 4761050"/>
              <a:gd name="connsiteX13" fmla="*/ 1193734 w 1194450"/>
              <a:gd name="connsiteY13" fmla="*/ 1101973 h 4761050"/>
              <a:gd name="connsiteX14" fmla="*/ 1080016 w 1194450"/>
              <a:gd name="connsiteY14" fmla="*/ 1884671 h 4761050"/>
              <a:gd name="connsiteX15" fmla="*/ 1028257 w 1194450"/>
              <a:gd name="connsiteY15" fmla="*/ 1970935 h 4761050"/>
              <a:gd name="connsiteX16" fmla="*/ 976499 w 1194450"/>
              <a:gd name="connsiteY16" fmla="*/ 2022694 h 4761050"/>
              <a:gd name="connsiteX17" fmla="*/ 941993 w 1194450"/>
              <a:gd name="connsiteY17" fmla="*/ 2126211 h 4761050"/>
              <a:gd name="connsiteX18" fmla="*/ 821223 w 1194450"/>
              <a:gd name="connsiteY18" fmla="*/ 2298739 h 4761050"/>
              <a:gd name="connsiteX19" fmla="*/ 700454 w 1194450"/>
              <a:gd name="connsiteY19" fmla="*/ 2419509 h 4761050"/>
              <a:gd name="connsiteX20" fmla="*/ 648695 w 1194450"/>
              <a:gd name="connsiteY20" fmla="*/ 2488520 h 4761050"/>
              <a:gd name="connsiteX21" fmla="*/ 614189 w 1194450"/>
              <a:gd name="connsiteY21" fmla="*/ 2540279 h 4761050"/>
              <a:gd name="connsiteX22" fmla="*/ 562431 w 1194450"/>
              <a:gd name="connsiteY22" fmla="*/ 2592037 h 4761050"/>
              <a:gd name="connsiteX23" fmla="*/ 510672 w 1194450"/>
              <a:gd name="connsiteY23" fmla="*/ 2678301 h 4761050"/>
              <a:gd name="connsiteX24" fmla="*/ 389903 w 1194450"/>
              <a:gd name="connsiteY24" fmla="*/ 2919841 h 4761050"/>
              <a:gd name="connsiteX25" fmla="*/ 338144 w 1194450"/>
              <a:gd name="connsiteY25" fmla="*/ 3057864 h 4761050"/>
              <a:gd name="connsiteX26" fmla="*/ 286386 w 1194450"/>
              <a:gd name="connsiteY26" fmla="*/ 3282150 h 4761050"/>
              <a:gd name="connsiteX27" fmla="*/ 269133 w 1194450"/>
              <a:gd name="connsiteY27" fmla="*/ 3368415 h 4761050"/>
              <a:gd name="connsiteX28" fmla="*/ 234627 w 1194450"/>
              <a:gd name="connsiteY28" fmla="*/ 3506437 h 4761050"/>
              <a:gd name="connsiteX29" fmla="*/ 200121 w 1194450"/>
              <a:gd name="connsiteY29" fmla="*/ 3661713 h 4761050"/>
              <a:gd name="connsiteX30" fmla="*/ 182869 w 1194450"/>
              <a:gd name="connsiteY30" fmla="*/ 4731388 h 4761050"/>
              <a:gd name="connsiteX31" fmla="*/ 10340 w 1194450"/>
              <a:gd name="connsiteY31" fmla="*/ 4714135 h 4761050"/>
              <a:gd name="connsiteX32" fmla="*/ 27593 w 1194450"/>
              <a:gd name="connsiteY32" fmla="*/ 4593365 h 4761050"/>
              <a:gd name="connsiteX33" fmla="*/ 27593 w 1194450"/>
              <a:gd name="connsiteY33" fmla="*/ 4248309 h 4761050"/>
              <a:gd name="connsiteX0" fmla="*/ 62099 w 1194450"/>
              <a:gd name="connsiteY0" fmla="*/ 4300067 h 4761048"/>
              <a:gd name="connsiteX1" fmla="*/ 79352 w 1194450"/>
              <a:gd name="connsiteY1" fmla="*/ 3230392 h 4761048"/>
              <a:gd name="connsiteX2" fmla="*/ 148363 w 1194450"/>
              <a:gd name="connsiteY2" fmla="*/ 3075116 h 4761048"/>
              <a:gd name="connsiteX3" fmla="*/ 476167 w 1194450"/>
              <a:gd name="connsiteY3" fmla="*/ 2574784 h 4761048"/>
              <a:gd name="connsiteX4" fmla="*/ 700454 w 1194450"/>
              <a:gd name="connsiteY4" fmla="*/ 2212475 h 4761048"/>
              <a:gd name="connsiteX5" fmla="*/ 803971 w 1194450"/>
              <a:gd name="connsiteY5" fmla="*/ 2022694 h 4761048"/>
              <a:gd name="connsiteX6" fmla="*/ 924740 w 1194450"/>
              <a:gd name="connsiteY6" fmla="*/ 1850165 h 4761048"/>
              <a:gd name="connsiteX7" fmla="*/ 993752 w 1194450"/>
              <a:gd name="connsiteY7" fmla="*/ 1677637 h 4761048"/>
              <a:gd name="connsiteX8" fmla="*/ 1097269 w 1194450"/>
              <a:gd name="connsiteY8" fmla="*/ 1315328 h 4761048"/>
              <a:gd name="connsiteX9" fmla="*/ 1131774 w 1194450"/>
              <a:gd name="connsiteY9" fmla="*/ 1004777 h 4761048"/>
              <a:gd name="connsiteX10" fmla="*/ 1114521 w 1194450"/>
              <a:gd name="connsiteY10" fmla="*/ 73124 h 4761048"/>
              <a:gd name="connsiteX11" fmla="*/ 1097269 w 1194450"/>
              <a:gd name="connsiteY11" fmla="*/ 4113 h 4761048"/>
              <a:gd name="connsiteX12" fmla="*/ 1131774 w 1194450"/>
              <a:gd name="connsiteY12" fmla="*/ 107630 h 4761048"/>
              <a:gd name="connsiteX13" fmla="*/ 1193734 w 1194450"/>
              <a:gd name="connsiteY13" fmla="*/ 1101973 h 4761048"/>
              <a:gd name="connsiteX14" fmla="*/ 1070965 w 1194450"/>
              <a:gd name="connsiteY14" fmla="*/ 1743176 h 4761048"/>
              <a:gd name="connsiteX15" fmla="*/ 1028257 w 1194450"/>
              <a:gd name="connsiteY15" fmla="*/ 1970935 h 4761048"/>
              <a:gd name="connsiteX16" fmla="*/ 976499 w 1194450"/>
              <a:gd name="connsiteY16" fmla="*/ 2022694 h 4761048"/>
              <a:gd name="connsiteX17" fmla="*/ 941993 w 1194450"/>
              <a:gd name="connsiteY17" fmla="*/ 2126211 h 4761048"/>
              <a:gd name="connsiteX18" fmla="*/ 821223 w 1194450"/>
              <a:gd name="connsiteY18" fmla="*/ 2298739 h 4761048"/>
              <a:gd name="connsiteX19" fmla="*/ 700454 w 1194450"/>
              <a:gd name="connsiteY19" fmla="*/ 2419509 h 4761048"/>
              <a:gd name="connsiteX20" fmla="*/ 648695 w 1194450"/>
              <a:gd name="connsiteY20" fmla="*/ 2488520 h 4761048"/>
              <a:gd name="connsiteX21" fmla="*/ 614189 w 1194450"/>
              <a:gd name="connsiteY21" fmla="*/ 2540279 h 4761048"/>
              <a:gd name="connsiteX22" fmla="*/ 562431 w 1194450"/>
              <a:gd name="connsiteY22" fmla="*/ 2592037 h 4761048"/>
              <a:gd name="connsiteX23" fmla="*/ 510672 w 1194450"/>
              <a:gd name="connsiteY23" fmla="*/ 2678301 h 4761048"/>
              <a:gd name="connsiteX24" fmla="*/ 389903 w 1194450"/>
              <a:gd name="connsiteY24" fmla="*/ 2919841 h 4761048"/>
              <a:gd name="connsiteX25" fmla="*/ 338144 w 1194450"/>
              <a:gd name="connsiteY25" fmla="*/ 3057864 h 4761048"/>
              <a:gd name="connsiteX26" fmla="*/ 286386 w 1194450"/>
              <a:gd name="connsiteY26" fmla="*/ 3282150 h 4761048"/>
              <a:gd name="connsiteX27" fmla="*/ 269133 w 1194450"/>
              <a:gd name="connsiteY27" fmla="*/ 3368415 h 4761048"/>
              <a:gd name="connsiteX28" fmla="*/ 234627 w 1194450"/>
              <a:gd name="connsiteY28" fmla="*/ 3506437 h 4761048"/>
              <a:gd name="connsiteX29" fmla="*/ 200121 w 1194450"/>
              <a:gd name="connsiteY29" fmla="*/ 3661713 h 4761048"/>
              <a:gd name="connsiteX30" fmla="*/ 182869 w 1194450"/>
              <a:gd name="connsiteY30" fmla="*/ 4731388 h 4761048"/>
              <a:gd name="connsiteX31" fmla="*/ 10340 w 1194450"/>
              <a:gd name="connsiteY31" fmla="*/ 4714135 h 4761048"/>
              <a:gd name="connsiteX32" fmla="*/ 27593 w 1194450"/>
              <a:gd name="connsiteY32" fmla="*/ 4593365 h 4761048"/>
              <a:gd name="connsiteX33" fmla="*/ 27593 w 1194450"/>
              <a:gd name="connsiteY33" fmla="*/ 4248309 h 4761048"/>
              <a:gd name="connsiteX0" fmla="*/ 62099 w 1194450"/>
              <a:gd name="connsiteY0" fmla="*/ 4300067 h 4761050"/>
              <a:gd name="connsiteX1" fmla="*/ 79352 w 1194450"/>
              <a:gd name="connsiteY1" fmla="*/ 3230392 h 4761050"/>
              <a:gd name="connsiteX2" fmla="*/ 148363 w 1194450"/>
              <a:gd name="connsiteY2" fmla="*/ 3075116 h 4761050"/>
              <a:gd name="connsiteX3" fmla="*/ 476167 w 1194450"/>
              <a:gd name="connsiteY3" fmla="*/ 2574784 h 4761050"/>
              <a:gd name="connsiteX4" fmla="*/ 700454 w 1194450"/>
              <a:gd name="connsiteY4" fmla="*/ 2212475 h 4761050"/>
              <a:gd name="connsiteX5" fmla="*/ 803971 w 1194450"/>
              <a:gd name="connsiteY5" fmla="*/ 2022694 h 4761050"/>
              <a:gd name="connsiteX6" fmla="*/ 924740 w 1194450"/>
              <a:gd name="connsiteY6" fmla="*/ 1850165 h 4761050"/>
              <a:gd name="connsiteX7" fmla="*/ 993752 w 1194450"/>
              <a:gd name="connsiteY7" fmla="*/ 1677637 h 4761050"/>
              <a:gd name="connsiteX8" fmla="*/ 1097269 w 1194450"/>
              <a:gd name="connsiteY8" fmla="*/ 1315328 h 4761050"/>
              <a:gd name="connsiteX9" fmla="*/ 1131774 w 1194450"/>
              <a:gd name="connsiteY9" fmla="*/ 1004777 h 4761050"/>
              <a:gd name="connsiteX10" fmla="*/ 1114521 w 1194450"/>
              <a:gd name="connsiteY10" fmla="*/ 73124 h 4761050"/>
              <a:gd name="connsiteX11" fmla="*/ 1097269 w 1194450"/>
              <a:gd name="connsiteY11" fmla="*/ 4113 h 4761050"/>
              <a:gd name="connsiteX12" fmla="*/ 1131774 w 1194450"/>
              <a:gd name="connsiteY12" fmla="*/ 107630 h 4761050"/>
              <a:gd name="connsiteX13" fmla="*/ 1193734 w 1194450"/>
              <a:gd name="connsiteY13" fmla="*/ 1101973 h 4761050"/>
              <a:gd name="connsiteX14" fmla="*/ 1070965 w 1194450"/>
              <a:gd name="connsiteY14" fmla="*/ 1743176 h 4761050"/>
              <a:gd name="connsiteX15" fmla="*/ 997884 w 1194450"/>
              <a:gd name="connsiteY15" fmla="*/ 1900880 h 4761050"/>
              <a:gd name="connsiteX16" fmla="*/ 976499 w 1194450"/>
              <a:gd name="connsiteY16" fmla="*/ 2022694 h 4761050"/>
              <a:gd name="connsiteX17" fmla="*/ 941993 w 1194450"/>
              <a:gd name="connsiteY17" fmla="*/ 2126211 h 4761050"/>
              <a:gd name="connsiteX18" fmla="*/ 821223 w 1194450"/>
              <a:gd name="connsiteY18" fmla="*/ 2298739 h 4761050"/>
              <a:gd name="connsiteX19" fmla="*/ 700454 w 1194450"/>
              <a:gd name="connsiteY19" fmla="*/ 2419509 h 4761050"/>
              <a:gd name="connsiteX20" fmla="*/ 648695 w 1194450"/>
              <a:gd name="connsiteY20" fmla="*/ 2488520 h 4761050"/>
              <a:gd name="connsiteX21" fmla="*/ 614189 w 1194450"/>
              <a:gd name="connsiteY21" fmla="*/ 2540279 h 4761050"/>
              <a:gd name="connsiteX22" fmla="*/ 562431 w 1194450"/>
              <a:gd name="connsiteY22" fmla="*/ 2592037 h 4761050"/>
              <a:gd name="connsiteX23" fmla="*/ 510672 w 1194450"/>
              <a:gd name="connsiteY23" fmla="*/ 2678301 h 4761050"/>
              <a:gd name="connsiteX24" fmla="*/ 389903 w 1194450"/>
              <a:gd name="connsiteY24" fmla="*/ 2919841 h 4761050"/>
              <a:gd name="connsiteX25" fmla="*/ 338144 w 1194450"/>
              <a:gd name="connsiteY25" fmla="*/ 3057864 h 4761050"/>
              <a:gd name="connsiteX26" fmla="*/ 286386 w 1194450"/>
              <a:gd name="connsiteY26" fmla="*/ 3282150 h 4761050"/>
              <a:gd name="connsiteX27" fmla="*/ 269133 w 1194450"/>
              <a:gd name="connsiteY27" fmla="*/ 3368415 h 4761050"/>
              <a:gd name="connsiteX28" fmla="*/ 234627 w 1194450"/>
              <a:gd name="connsiteY28" fmla="*/ 3506437 h 4761050"/>
              <a:gd name="connsiteX29" fmla="*/ 200121 w 1194450"/>
              <a:gd name="connsiteY29" fmla="*/ 3661713 h 4761050"/>
              <a:gd name="connsiteX30" fmla="*/ 182869 w 1194450"/>
              <a:gd name="connsiteY30" fmla="*/ 4731388 h 4761050"/>
              <a:gd name="connsiteX31" fmla="*/ 10340 w 1194450"/>
              <a:gd name="connsiteY31" fmla="*/ 4714135 h 4761050"/>
              <a:gd name="connsiteX32" fmla="*/ 27593 w 1194450"/>
              <a:gd name="connsiteY32" fmla="*/ 4593365 h 4761050"/>
              <a:gd name="connsiteX33" fmla="*/ 27593 w 1194450"/>
              <a:gd name="connsiteY33" fmla="*/ 4248309 h 4761050"/>
              <a:gd name="connsiteX0" fmla="*/ 62099 w 1194450"/>
              <a:gd name="connsiteY0" fmla="*/ 4300067 h 4761048"/>
              <a:gd name="connsiteX1" fmla="*/ 79352 w 1194450"/>
              <a:gd name="connsiteY1" fmla="*/ 3230392 h 4761048"/>
              <a:gd name="connsiteX2" fmla="*/ 148363 w 1194450"/>
              <a:gd name="connsiteY2" fmla="*/ 3075116 h 4761048"/>
              <a:gd name="connsiteX3" fmla="*/ 476167 w 1194450"/>
              <a:gd name="connsiteY3" fmla="*/ 2574784 h 4761048"/>
              <a:gd name="connsiteX4" fmla="*/ 700454 w 1194450"/>
              <a:gd name="connsiteY4" fmla="*/ 2212475 h 4761048"/>
              <a:gd name="connsiteX5" fmla="*/ 803971 w 1194450"/>
              <a:gd name="connsiteY5" fmla="*/ 2022694 h 4761048"/>
              <a:gd name="connsiteX6" fmla="*/ 924740 w 1194450"/>
              <a:gd name="connsiteY6" fmla="*/ 1850165 h 4761048"/>
              <a:gd name="connsiteX7" fmla="*/ 993752 w 1194450"/>
              <a:gd name="connsiteY7" fmla="*/ 1677637 h 4761048"/>
              <a:gd name="connsiteX8" fmla="*/ 1097269 w 1194450"/>
              <a:gd name="connsiteY8" fmla="*/ 1315328 h 4761048"/>
              <a:gd name="connsiteX9" fmla="*/ 1131774 w 1194450"/>
              <a:gd name="connsiteY9" fmla="*/ 1004777 h 4761048"/>
              <a:gd name="connsiteX10" fmla="*/ 1114521 w 1194450"/>
              <a:gd name="connsiteY10" fmla="*/ 73124 h 4761048"/>
              <a:gd name="connsiteX11" fmla="*/ 1097269 w 1194450"/>
              <a:gd name="connsiteY11" fmla="*/ 4113 h 4761048"/>
              <a:gd name="connsiteX12" fmla="*/ 1131774 w 1194450"/>
              <a:gd name="connsiteY12" fmla="*/ 107630 h 4761048"/>
              <a:gd name="connsiteX13" fmla="*/ 1193734 w 1194450"/>
              <a:gd name="connsiteY13" fmla="*/ 1101973 h 4761048"/>
              <a:gd name="connsiteX14" fmla="*/ 1070965 w 1194450"/>
              <a:gd name="connsiteY14" fmla="*/ 1743176 h 4761048"/>
              <a:gd name="connsiteX15" fmla="*/ 997884 w 1194450"/>
              <a:gd name="connsiteY15" fmla="*/ 1900880 h 4761048"/>
              <a:gd name="connsiteX16" fmla="*/ 976499 w 1194450"/>
              <a:gd name="connsiteY16" fmla="*/ 2022694 h 4761048"/>
              <a:gd name="connsiteX17" fmla="*/ 904421 w 1194450"/>
              <a:gd name="connsiteY17" fmla="*/ 2028732 h 4761048"/>
              <a:gd name="connsiteX18" fmla="*/ 941993 w 1194450"/>
              <a:gd name="connsiteY18" fmla="*/ 2126211 h 4761048"/>
              <a:gd name="connsiteX19" fmla="*/ 821223 w 1194450"/>
              <a:gd name="connsiteY19" fmla="*/ 2298739 h 4761048"/>
              <a:gd name="connsiteX20" fmla="*/ 700454 w 1194450"/>
              <a:gd name="connsiteY20" fmla="*/ 2419509 h 4761048"/>
              <a:gd name="connsiteX21" fmla="*/ 648695 w 1194450"/>
              <a:gd name="connsiteY21" fmla="*/ 2488520 h 4761048"/>
              <a:gd name="connsiteX22" fmla="*/ 614189 w 1194450"/>
              <a:gd name="connsiteY22" fmla="*/ 2540279 h 4761048"/>
              <a:gd name="connsiteX23" fmla="*/ 562431 w 1194450"/>
              <a:gd name="connsiteY23" fmla="*/ 2592037 h 4761048"/>
              <a:gd name="connsiteX24" fmla="*/ 510672 w 1194450"/>
              <a:gd name="connsiteY24" fmla="*/ 2678301 h 4761048"/>
              <a:gd name="connsiteX25" fmla="*/ 389903 w 1194450"/>
              <a:gd name="connsiteY25" fmla="*/ 2919841 h 4761048"/>
              <a:gd name="connsiteX26" fmla="*/ 338144 w 1194450"/>
              <a:gd name="connsiteY26" fmla="*/ 3057864 h 4761048"/>
              <a:gd name="connsiteX27" fmla="*/ 286386 w 1194450"/>
              <a:gd name="connsiteY27" fmla="*/ 3282150 h 4761048"/>
              <a:gd name="connsiteX28" fmla="*/ 269133 w 1194450"/>
              <a:gd name="connsiteY28" fmla="*/ 3368415 h 4761048"/>
              <a:gd name="connsiteX29" fmla="*/ 234627 w 1194450"/>
              <a:gd name="connsiteY29" fmla="*/ 3506437 h 4761048"/>
              <a:gd name="connsiteX30" fmla="*/ 200121 w 1194450"/>
              <a:gd name="connsiteY30" fmla="*/ 3661713 h 4761048"/>
              <a:gd name="connsiteX31" fmla="*/ 182869 w 1194450"/>
              <a:gd name="connsiteY31" fmla="*/ 4731388 h 4761048"/>
              <a:gd name="connsiteX32" fmla="*/ 10340 w 1194450"/>
              <a:gd name="connsiteY32" fmla="*/ 4714135 h 4761048"/>
              <a:gd name="connsiteX33" fmla="*/ 27593 w 1194450"/>
              <a:gd name="connsiteY33" fmla="*/ 4593365 h 4761048"/>
              <a:gd name="connsiteX34" fmla="*/ 27593 w 1194450"/>
              <a:gd name="connsiteY34" fmla="*/ 4248309 h 4761048"/>
              <a:gd name="connsiteX0" fmla="*/ 62099 w 1194450"/>
              <a:gd name="connsiteY0" fmla="*/ 4300067 h 4761050"/>
              <a:gd name="connsiteX1" fmla="*/ 79352 w 1194450"/>
              <a:gd name="connsiteY1" fmla="*/ 3230392 h 4761050"/>
              <a:gd name="connsiteX2" fmla="*/ 148363 w 1194450"/>
              <a:gd name="connsiteY2" fmla="*/ 3075116 h 4761050"/>
              <a:gd name="connsiteX3" fmla="*/ 476167 w 1194450"/>
              <a:gd name="connsiteY3" fmla="*/ 2574784 h 4761050"/>
              <a:gd name="connsiteX4" fmla="*/ 700454 w 1194450"/>
              <a:gd name="connsiteY4" fmla="*/ 2212475 h 4761050"/>
              <a:gd name="connsiteX5" fmla="*/ 803971 w 1194450"/>
              <a:gd name="connsiteY5" fmla="*/ 2022694 h 4761050"/>
              <a:gd name="connsiteX6" fmla="*/ 924740 w 1194450"/>
              <a:gd name="connsiteY6" fmla="*/ 1850165 h 4761050"/>
              <a:gd name="connsiteX7" fmla="*/ 993752 w 1194450"/>
              <a:gd name="connsiteY7" fmla="*/ 1677637 h 4761050"/>
              <a:gd name="connsiteX8" fmla="*/ 1097269 w 1194450"/>
              <a:gd name="connsiteY8" fmla="*/ 1315328 h 4761050"/>
              <a:gd name="connsiteX9" fmla="*/ 1131774 w 1194450"/>
              <a:gd name="connsiteY9" fmla="*/ 1004777 h 4761050"/>
              <a:gd name="connsiteX10" fmla="*/ 1114521 w 1194450"/>
              <a:gd name="connsiteY10" fmla="*/ 73124 h 4761050"/>
              <a:gd name="connsiteX11" fmla="*/ 1097269 w 1194450"/>
              <a:gd name="connsiteY11" fmla="*/ 4113 h 4761050"/>
              <a:gd name="connsiteX12" fmla="*/ 1131774 w 1194450"/>
              <a:gd name="connsiteY12" fmla="*/ 107630 h 4761050"/>
              <a:gd name="connsiteX13" fmla="*/ 1193734 w 1194450"/>
              <a:gd name="connsiteY13" fmla="*/ 1101973 h 4761050"/>
              <a:gd name="connsiteX14" fmla="*/ 1070965 w 1194450"/>
              <a:gd name="connsiteY14" fmla="*/ 1743176 h 4761050"/>
              <a:gd name="connsiteX15" fmla="*/ 997884 w 1194450"/>
              <a:gd name="connsiteY15" fmla="*/ 1900880 h 4761050"/>
              <a:gd name="connsiteX16" fmla="*/ 976499 w 1194450"/>
              <a:gd name="connsiteY16" fmla="*/ 2022694 h 4761050"/>
              <a:gd name="connsiteX17" fmla="*/ 904421 w 1194450"/>
              <a:gd name="connsiteY17" fmla="*/ 2028732 h 4761050"/>
              <a:gd name="connsiteX18" fmla="*/ 841902 w 1194450"/>
              <a:gd name="connsiteY18" fmla="*/ 2119747 h 4761050"/>
              <a:gd name="connsiteX19" fmla="*/ 821223 w 1194450"/>
              <a:gd name="connsiteY19" fmla="*/ 2298739 h 4761050"/>
              <a:gd name="connsiteX20" fmla="*/ 700454 w 1194450"/>
              <a:gd name="connsiteY20" fmla="*/ 2419509 h 4761050"/>
              <a:gd name="connsiteX21" fmla="*/ 648695 w 1194450"/>
              <a:gd name="connsiteY21" fmla="*/ 2488520 h 4761050"/>
              <a:gd name="connsiteX22" fmla="*/ 614189 w 1194450"/>
              <a:gd name="connsiteY22" fmla="*/ 2540279 h 4761050"/>
              <a:gd name="connsiteX23" fmla="*/ 562431 w 1194450"/>
              <a:gd name="connsiteY23" fmla="*/ 2592037 h 4761050"/>
              <a:gd name="connsiteX24" fmla="*/ 510672 w 1194450"/>
              <a:gd name="connsiteY24" fmla="*/ 2678301 h 4761050"/>
              <a:gd name="connsiteX25" fmla="*/ 389903 w 1194450"/>
              <a:gd name="connsiteY25" fmla="*/ 2919841 h 4761050"/>
              <a:gd name="connsiteX26" fmla="*/ 338144 w 1194450"/>
              <a:gd name="connsiteY26" fmla="*/ 3057864 h 4761050"/>
              <a:gd name="connsiteX27" fmla="*/ 286386 w 1194450"/>
              <a:gd name="connsiteY27" fmla="*/ 3282150 h 4761050"/>
              <a:gd name="connsiteX28" fmla="*/ 269133 w 1194450"/>
              <a:gd name="connsiteY28" fmla="*/ 3368415 h 4761050"/>
              <a:gd name="connsiteX29" fmla="*/ 234627 w 1194450"/>
              <a:gd name="connsiteY29" fmla="*/ 3506437 h 4761050"/>
              <a:gd name="connsiteX30" fmla="*/ 200121 w 1194450"/>
              <a:gd name="connsiteY30" fmla="*/ 3661713 h 4761050"/>
              <a:gd name="connsiteX31" fmla="*/ 182869 w 1194450"/>
              <a:gd name="connsiteY31" fmla="*/ 4731388 h 4761050"/>
              <a:gd name="connsiteX32" fmla="*/ 10340 w 1194450"/>
              <a:gd name="connsiteY32" fmla="*/ 4714135 h 4761050"/>
              <a:gd name="connsiteX33" fmla="*/ 27593 w 1194450"/>
              <a:gd name="connsiteY33" fmla="*/ 4593365 h 4761050"/>
              <a:gd name="connsiteX34" fmla="*/ 27593 w 1194450"/>
              <a:gd name="connsiteY34" fmla="*/ 4248309 h 4761050"/>
              <a:gd name="connsiteX0" fmla="*/ 62099 w 1194450"/>
              <a:gd name="connsiteY0" fmla="*/ 4300067 h 4761048"/>
              <a:gd name="connsiteX1" fmla="*/ 79352 w 1194450"/>
              <a:gd name="connsiteY1" fmla="*/ 3230392 h 4761048"/>
              <a:gd name="connsiteX2" fmla="*/ 148363 w 1194450"/>
              <a:gd name="connsiteY2" fmla="*/ 3075116 h 4761048"/>
              <a:gd name="connsiteX3" fmla="*/ 476167 w 1194450"/>
              <a:gd name="connsiteY3" fmla="*/ 2574784 h 4761048"/>
              <a:gd name="connsiteX4" fmla="*/ 700454 w 1194450"/>
              <a:gd name="connsiteY4" fmla="*/ 2212475 h 4761048"/>
              <a:gd name="connsiteX5" fmla="*/ 803971 w 1194450"/>
              <a:gd name="connsiteY5" fmla="*/ 2022694 h 4761048"/>
              <a:gd name="connsiteX6" fmla="*/ 924740 w 1194450"/>
              <a:gd name="connsiteY6" fmla="*/ 1850165 h 4761048"/>
              <a:gd name="connsiteX7" fmla="*/ 993752 w 1194450"/>
              <a:gd name="connsiteY7" fmla="*/ 1677637 h 4761048"/>
              <a:gd name="connsiteX8" fmla="*/ 1097269 w 1194450"/>
              <a:gd name="connsiteY8" fmla="*/ 1315328 h 4761048"/>
              <a:gd name="connsiteX9" fmla="*/ 1131774 w 1194450"/>
              <a:gd name="connsiteY9" fmla="*/ 1004777 h 4761048"/>
              <a:gd name="connsiteX10" fmla="*/ 1114521 w 1194450"/>
              <a:gd name="connsiteY10" fmla="*/ 73124 h 4761048"/>
              <a:gd name="connsiteX11" fmla="*/ 1097269 w 1194450"/>
              <a:gd name="connsiteY11" fmla="*/ 4113 h 4761048"/>
              <a:gd name="connsiteX12" fmla="*/ 1131774 w 1194450"/>
              <a:gd name="connsiteY12" fmla="*/ 107630 h 4761048"/>
              <a:gd name="connsiteX13" fmla="*/ 1193734 w 1194450"/>
              <a:gd name="connsiteY13" fmla="*/ 1101973 h 4761048"/>
              <a:gd name="connsiteX14" fmla="*/ 1070965 w 1194450"/>
              <a:gd name="connsiteY14" fmla="*/ 1743176 h 4761048"/>
              <a:gd name="connsiteX15" fmla="*/ 997884 w 1194450"/>
              <a:gd name="connsiteY15" fmla="*/ 1900880 h 4761048"/>
              <a:gd name="connsiteX16" fmla="*/ 950129 w 1194450"/>
              <a:gd name="connsiteY16" fmla="*/ 1989110 h 4761048"/>
              <a:gd name="connsiteX17" fmla="*/ 904421 w 1194450"/>
              <a:gd name="connsiteY17" fmla="*/ 2028732 h 4761048"/>
              <a:gd name="connsiteX18" fmla="*/ 841902 w 1194450"/>
              <a:gd name="connsiteY18" fmla="*/ 2119747 h 4761048"/>
              <a:gd name="connsiteX19" fmla="*/ 821223 w 1194450"/>
              <a:gd name="connsiteY19" fmla="*/ 2298739 h 4761048"/>
              <a:gd name="connsiteX20" fmla="*/ 700454 w 1194450"/>
              <a:gd name="connsiteY20" fmla="*/ 2419509 h 4761048"/>
              <a:gd name="connsiteX21" fmla="*/ 648695 w 1194450"/>
              <a:gd name="connsiteY21" fmla="*/ 2488520 h 4761048"/>
              <a:gd name="connsiteX22" fmla="*/ 614189 w 1194450"/>
              <a:gd name="connsiteY22" fmla="*/ 2540279 h 4761048"/>
              <a:gd name="connsiteX23" fmla="*/ 562431 w 1194450"/>
              <a:gd name="connsiteY23" fmla="*/ 2592037 h 4761048"/>
              <a:gd name="connsiteX24" fmla="*/ 510672 w 1194450"/>
              <a:gd name="connsiteY24" fmla="*/ 2678301 h 4761048"/>
              <a:gd name="connsiteX25" fmla="*/ 389903 w 1194450"/>
              <a:gd name="connsiteY25" fmla="*/ 2919841 h 4761048"/>
              <a:gd name="connsiteX26" fmla="*/ 338144 w 1194450"/>
              <a:gd name="connsiteY26" fmla="*/ 3057864 h 4761048"/>
              <a:gd name="connsiteX27" fmla="*/ 286386 w 1194450"/>
              <a:gd name="connsiteY27" fmla="*/ 3282150 h 4761048"/>
              <a:gd name="connsiteX28" fmla="*/ 269133 w 1194450"/>
              <a:gd name="connsiteY28" fmla="*/ 3368415 h 4761048"/>
              <a:gd name="connsiteX29" fmla="*/ 234627 w 1194450"/>
              <a:gd name="connsiteY29" fmla="*/ 3506437 h 4761048"/>
              <a:gd name="connsiteX30" fmla="*/ 200121 w 1194450"/>
              <a:gd name="connsiteY30" fmla="*/ 3661713 h 4761048"/>
              <a:gd name="connsiteX31" fmla="*/ 182869 w 1194450"/>
              <a:gd name="connsiteY31" fmla="*/ 4731388 h 4761048"/>
              <a:gd name="connsiteX32" fmla="*/ 10340 w 1194450"/>
              <a:gd name="connsiteY32" fmla="*/ 4714135 h 4761048"/>
              <a:gd name="connsiteX33" fmla="*/ 27593 w 1194450"/>
              <a:gd name="connsiteY33" fmla="*/ 4593365 h 4761048"/>
              <a:gd name="connsiteX34" fmla="*/ 27593 w 1194450"/>
              <a:gd name="connsiteY34" fmla="*/ 4248309 h 4761048"/>
              <a:gd name="connsiteX0" fmla="*/ 62099 w 1194450"/>
              <a:gd name="connsiteY0" fmla="*/ 4300067 h 4761050"/>
              <a:gd name="connsiteX1" fmla="*/ 79352 w 1194450"/>
              <a:gd name="connsiteY1" fmla="*/ 3230392 h 4761050"/>
              <a:gd name="connsiteX2" fmla="*/ 148363 w 1194450"/>
              <a:gd name="connsiteY2" fmla="*/ 3075116 h 4761050"/>
              <a:gd name="connsiteX3" fmla="*/ 476167 w 1194450"/>
              <a:gd name="connsiteY3" fmla="*/ 2574784 h 4761050"/>
              <a:gd name="connsiteX4" fmla="*/ 700454 w 1194450"/>
              <a:gd name="connsiteY4" fmla="*/ 2212475 h 4761050"/>
              <a:gd name="connsiteX5" fmla="*/ 803971 w 1194450"/>
              <a:gd name="connsiteY5" fmla="*/ 2022694 h 4761050"/>
              <a:gd name="connsiteX6" fmla="*/ 924740 w 1194450"/>
              <a:gd name="connsiteY6" fmla="*/ 1850165 h 4761050"/>
              <a:gd name="connsiteX7" fmla="*/ 993752 w 1194450"/>
              <a:gd name="connsiteY7" fmla="*/ 1677637 h 4761050"/>
              <a:gd name="connsiteX8" fmla="*/ 1097269 w 1194450"/>
              <a:gd name="connsiteY8" fmla="*/ 1315328 h 4761050"/>
              <a:gd name="connsiteX9" fmla="*/ 1131774 w 1194450"/>
              <a:gd name="connsiteY9" fmla="*/ 1004777 h 4761050"/>
              <a:gd name="connsiteX10" fmla="*/ 1114521 w 1194450"/>
              <a:gd name="connsiteY10" fmla="*/ 73124 h 4761050"/>
              <a:gd name="connsiteX11" fmla="*/ 1097269 w 1194450"/>
              <a:gd name="connsiteY11" fmla="*/ 4113 h 4761050"/>
              <a:gd name="connsiteX12" fmla="*/ 1131774 w 1194450"/>
              <a:gd name="connsiteY12" fmla="*/ 107630 h 4761050"/>
              <a:gd name="connsiteX13" fmla="*/ 1193734 w 1194450"/>
              <a:gd name="connsiteY13" fmla="*/ 1101973 h 4761050"/>
              <a:gd name="connsiteX14" fmla="*/ 1070965 w 1194450"/>
              <a:gd name="connsiteY14" fmla="*/ 1743176 h 4761050"/>
              <a:gd name="connsiteX15" fmla="*/ 997884 w 1194450"/>
              <a:gd name="connsiteY15" fmla="*/ 1900880 h 4761050"/>
              <a:gd name="connsiteX16" fmla="*/ 950129 w 1194450"/>
              <a:gd name="connsiteY16" fmla="*/ 1989110 h 4761050"/>
              <a:gd name="connsiteX17" fmla="*/ 904421 w 1194450"/>
              <a:gd name="connsiteY17" fmla="*/ 2028732 h 4761050"/>
              <a:gd name="connsiteX18" fmla="*/ 841902 w 1194450"/>
              <a:gd name="connsiteY18" fmla="*/ 2119747 h 4761050"/>
              <a:gd name="connsiteX19" fmla="*/ 781274 w 1194450"/>
              <a:gd name="connsiteY19" fmla="*/ 2279233 h 4761050"/>
              <a:gd name="connsiteX20" fmla="*/ 700454 w 1194450"/>
              <a:gd name="connsiteY20" fmla="*/ 2419509 h 4761050"/>
              <a:gd name="connsiteX21" fmla="*/ 648695 w 1194450"/>
              <a:gd name="connsiteY21" fmla="*/ 2488520 h 4761050"/>
              <a:gd name="connsiteX22" fmla="*/ 614189 w 1194450"/>
              <a:gd name="connsiteY22" fmla="*/ 2540279 h 4761050"/>
              <a:gd name="connsiteX23" fmla="*/ 562431 w 1194450"/>
              <a:gd name="connsiteY23" fmla="*/ 2592037 h 4761050"/>
              <a:gd name="connsiteX24" fmla="*/ 510672 w 1194450"/>
              <a:gd name="connsiteY24" fmla="*/ 2678301 h 4761050"/>
              <a:gd name="connsiteX25" fmla="*/ 389903 w 1194450"/>
              <a:gd name="connsiteY25" fmla="*/ 2919841 h 4761050"/>
              <a:gd name="connsiteX26" fmla="*/ 338144 w 1194450"/>
              <a:gd name="connsiteY26" fmla="*/ 3057864 h 4761050"/>
              <a:gd name="connsiteX27" fmla="*/ 286386 w 1194450"/>
              <a:gd name="connsiteY27" fmla="*/ 3282150 h 4761050"/>
              <a:gd name="connsiteX28" fmla="*/ 269133 w 1194450"/>
              <a:gd name="connsiteY28" fmla="*/ 3368415 h 4761050"/>
              <a:gd name="connsiteX29" fmla="*/ 234627 w 1194450"/>
              <a:gd name="connsiteY29" fmla="*/ 3506437 h 4761050"/>
              <a:gd name="connsiteX30" fmla="*/ 200121 w 1194450"/>
              <a:gd name="connsiteY30" fmla="*/ 3661713 h 4761050"/>
              <a:gd name="connsiteX31" fmla="*/ 182869 w 1194450"/>
              <a:gd name="connsiteY31" fmla="*/ 4731388 h 4761050"/>
              <a:gd name="connsiteX32" fmla="*/ 10340 w 1194450"/>
              <a:gd name="connsiteY32" fmla="*/ 4714135 h 4761050"/>
              <a:gd name="connsiteX33" fmla="*/ 27593 w 1194450"/>
              <a:gd name="connsiteY33" fmla="*/ 4593365 h 4761050"/>
              <a:gd name="connsiteX34" fmla="*/ 27593 w 1194450"/>
              <a:gd name="connsiteY34" fmla="*/ 4248309 h 4761050"/>
              <a:gd name="connsiteX0" fmla="*/ 62099 w 1194450"/>
              <a:gd name="connsiteY0" fmla="*/ 4300067 h 4761048"/>
              <a:gd name="connsiteX1" fmla="*/ 79352 w 1194450"/>
              <a:gd name="connsiteY1" fmla="*/ 3230392 h 4761048"/>
              <a:gd name="connsiteX2" fmla="*/ 181351 w 1194450"/>
              <a:gd name="connsiteY2" fmla="*/ 3090235 h 4761048"/>
              <a:gd name="connsiteX3" fmla="*/ 476167 w 1194450"/>
              <a:gd name="connsiteY3" fmla="*/ 2574784 h 4761048"/>
              <a:gd name="connsiteX4" fmla="*/ 700454 w 1194450"/>
              <a:gd name="connsiteY4" fmla="*/ 2212475 h 4761048"/>
              <a:gd name="connsiteX5" fmla="*/ 803971 w 1194450"/>
              <a:gd name="connsiteY5" fmla="*/ 2022694 h 4761048"/>
              <a:gd name="connsiteX6" fmla="*/ 924740 w 1194450"/>
              <a:gd name="connsiteY6" fmla="*/ 1850165 h 4761048"/>
              <a:gd name="connsiteX7" fmla="*/ 993752 w 1194450"/>
              <a:gd name="connsiteY7" fmla="*/ 1677637 h 4761048"/>
              <a:gd name="connsiteX8" fmla="*/ 1097269 w 1194450"/>
              <a:gd name="connsiteY8" fmla="*/ 1315328 h 4761048"/>
              <a:gd name="connsiteX9" fmla="*/ 1131774 w 1194450"/>
              <a:gd name="connsiteY9" fmla="*/ 1004777 h 4761048"/>
              <a:gd name="connsiteX10" fmla="*/ 1114521 w 1194450"/>
              <a:gd name="connsiteY10" fmla="*/ 73124 h 4761048"/>
              <a:gd name="connsiteX11" fmla="*/ 1097269 w 1194450"/>
              <a:gd name="connsiteY11" fmla="*/ 4113 h 4761048"/>
              <a:gd name="connsiteX12" fmla="*/ 1131774 w 1194450"/>
              <a:gd name="connsiteY12" fmla="*/ 107630 h 4761048"/>
              <a:gd name="connsiteX13" fmla="*/ 1193734 w 1194450"/>
              <a:gd name="connsiteY13" fmla="*/ 1101973 h 4761048"/>
              <a:gd name="connsiteX14" fmla="*/ 1070965 w 1194450"/>
              <a:gd name="connsiteY14" fmla="*/ 1743176 h 4761048"/>
              <a:gd name="connsiteX15" fmla="*/ 997884 w 1194450"/>
              <a:gd name="connsiteY15" fmla="*/ 1900880 h 4761048"/>
              <a:gd name="connsiteX16" fmla="*/ 950129 w 1194450"/>
              <a:gd name="connsiteY16" fmla="*/ 1989110 h 4761048"/>
              <a:gd name="connsiteX17" fmla="*/ 904421 w 1194450"/>
              <a:gd name="connsiteY17" fmla="*/ 2028732 h 4761048"/>
              <a:gd name="connsiteX18" fmla="*/ 841902 w 1194450"/>
              <a:gd name="connsiteY18" fmla="*/ 2119747 h 4761048"/>
              <a:gd name="connsiteX19" fmla="*/ 781274 w 1194450"/>
              <a:gd name="connsiteY19" fmla="*/ 2279233 h 4761048"/>
              <a:gd name="connsiteX20" fmla="*/ 700454 w 1194450"/>
              <a:gd name="connsiteY20" fmla="*/ 2419509 h 4761048"/>
              <a:gd name="connsiteX21" fmla="*/ 648695 w 1194450"/>
              <a:gd name="connsiteY21" fmla="*/ 2488520 h 4761048"/>
              <a:gd name="connsiteX22" fmla="*/ 614189 w 1194450"/>
              <a:gd name="connsiteY22" fmla="*/ 2540279 h 4761048"/>
              <a:gd name="connsiteX23" fmla="*/ 562431 w 1194450"/>
              <a:gd name="connsiteY23" fmla="*/ 2592037 h 4761048"/>
              <a:gd name="connsiteX24" fmla="*/ 510672 w 1194450"/>
              <a:gd name="connsiteY24" fmla="*/ 2678301 h 4761048"/>
              <a:gd name="connsiteX25" fmla="*/ 389903 w 1194450"/>
              <a:gd name="connsiteY25" fmla="*/ 2919841 h 4761048"/>
              <a:gd name="connsiteX26" fmla="*/ 338144 w 1194450"/>
              <a:gd name="connsiteY26" fmla="*/ 3057864 h 4761048"/>
              <a:gd name="connsiteX27" fmla="*/ 286386 w 1194450"/>
              <a:gd name="connsiteY27" fmla="*/ 3282150 h 4761048"/>
              <a:gd name="connsiteX28" fmla="*/ 269133 w 1194450"/>
              <a:gd name="connsiteY28" fmla="*/ 3368415 h 4761048"/>
              <a:gd name="connsiteX29" fmla="*/ 234627 w 1194450"/>
              <a:gd name="connsiteY29" fmla="*/ 3506437 h 4761048"/>
              <a:gd name="connsiteX30" fmla="*/ 200121 w 1194450"/>
              <a:gd name="connsiteY30" fmla="*/ 3661713 h 4761048"/>
              <a:gd name="connsiteX31" fmla="*/ 182869 w 1194450"/>
              <a:gd name="connsiteY31" fmla="*/ 4731388 h 4761048"/>
              <a:gd name="connsiteX32" fmla="*/ 10340 w 1194450"/>
              <a:gd name="connsiteY32" fmla="*/ 4714135 h 4761048"/>
              <a:gd name="connsiteX33" fmla="*/ 27593 w 1194450"/>
              <a:gd name="connsiteY33" fmla="*/ 4593365 h 4761048"/>
              <a:gd name="connsiteX34" fmla="*/ 27593 w 1194450"/>
              <a:gd name="connsiteY34" fmla="*/ 4248309 h 4761048"/>
              <a:gd name="connsiteX0" fmla="*/ 62099 w 1194450"/>
              <a:gd name="connsiteY0" fmla="*/ 4300067 h 4761050"/>
              <a:gd name="connsiteX1" fmla="*/ 142713 w 1194450"/>
              <a:gd name="connsiteY1" fmla="*/ 3315566 h 4761050"/>
              <a:gd name="connsiteX2" fmla="*/ 181351 w 1194450"/>
              <a:gd name="connsiteY2" fmla="*/ 3090235 h 4761050"/>
              <a:gd name="connsiteX3" fmla="*/ 476167 w 1194450"/>
              <a:gd name="connsiteY3" fmla="*/ 2574784 h 4761050"/>
              <a:gd name="connsiteX4" fmla="*/ 700454 w 1194450"/>
              <a:gd name="connsiteY4" fmla="*/ 2212475 h 4761050"/>
              <a:gd name="connsiteX5" fmla="*/ 803971 w 1194450"/>
              <a:gd name="connsiteY5" fmla="*/ 2022694 h 4761050"/>
              <a:gd name="connsiteX6" fmla="*/ 924740 w 1194450"/>
              <a:gd name="connsiteY6" fmla="*/ 1850165 h 4761050"/>
              <a:gd name="connsiteX7" fmla="*/ 993752 w 1194450"/>
              <a:gd name="connsiteY7" fmla="*/ 1677637 h 4761050"/>
              <a:gd name="connsiteX8" fmla="*/ 1097269 w 1194450"/>
              <a:gd name="connsiteY8" fmla="*/ 1315328 h 4761050"/>
              <a:gd name="connsiteX9" fmla="*/ 1131774 w 1194450"/>
              <a:gd name="connsiteY9" fmla="*/ 1004777 h 4761050"/>
              <a:gd name="connsiteX10" fmla="*/ 1114521 w 1194450"/>
              <a:gd name="connsiteY10" fmla="*/ 73124 h 4761050"/>
              <a:gd name="connsiteX11" fmla="*/ 1097269 w 1194450"/>
              <a:gd name="connsiteY11" fmla="*/ 4113 h 4761050"/>
              <a:gd name="connsiteX12" fmla="*/ 1131774 w 1194450"/>
              <a:gd name="connsiteY12" fmla="*/ 107630 h 4761050"/>
              <a:gd name="connsiteX13" fmla="*/ 1193734 w 1194450"/>
              <a:gd name="connsiteY13" fmla="*/ 1101973 h 4761050"/>
              <a:gd name="connsiteX14" fmla="*/ 1070965 w 1194450"/>
              <a:gd name="connsiteY14" fmla="*/ 1743176 h 4761050"/>
              <a:gd name="connsiteX15" fmla="*/ 997884 w 1194450"/>
              <a:gd name="connsiteY15" fmla="*/ 1900880 h 4761050"/>
              <a:gd name="connsiteX16" fmla="*/ 950129 w 1194450"/>
              <a:gd name="connsiteY16" fmla="*/ 1989110 h 4761050"/>
              <a:gd name="connsiteX17" fmla="*/ 904421 w 1194450"/>
              <a:gd name="connsiteY17" fmla="*/ 2028732 h 4761050"/>
              <a:gd name="connsiteX18" fmla="*/ 841902 w 1194450"/>
              <a:gd name="connsiteY18" fmla="*/ 2119747 h 4761050"/>
              <a:gd name="connsiteX19" fmla="*/ 781274 w 1194450"/>
              <a:gd name="connsiteY19" fmla="*/ 2279233 h 4761050"/>
              <a:gd name="connsiteX20" fmla="*/ 700454 w 1194450"/>
              <a:gd name="connsiteY20" fmla="*/ 2419509 h 4761050"/>
              <a:gd name="connsiteX21" fmla="*/ 648695 w 1194450"/>
              <a:gd name="connsiteY21" fmla="*/ 2488520 h 4761050"/>
              <a:gd name="connsiteX22" fmla="*/ 614189 w 1194450"/>
              <a:gd name="connsiteY22" fmla="*/ 2540279 h 4761050"/>
              <a:gd name="connsiteX23" fmla="*/ 562431 w 1194450"/>
              <a:gd name="connsiteY23" fmla="*/ 2592037 h 4761050"/>
              <a:gd name="connsiteX24" fmla="*/ 510672 w 1194450"/>
              <a:gd name="connsiteY24" fmla="*/ 2678301 h 4761050"/>
              <a:gd name="connsiteX25" fmla="*/ 389903 w 1194450"/>
              <a:gd name="connsiteY25" fmla="*/ 2919841 h 4761050"/>
              <a:gd name="connsiteX26" fmla="*/ 338144 w 1194450"/>
              <a:gd name="connsiteY26" fmla="*/ 3057864 h 4761050"/>
              <a:gd name="connsiteX27" fmla="*/ 286386 w 1194450"/>
              <a:gd name="connsiteY27" fmla="*/ 3282150 h 4761050"/>
              <a:gd name="connsiteX28" fmla="*/ 269133 w 1194450"/>
              <a:gd name="connsiteY28" fmla="*/ 3368415 h 4761050"/>
              <a:gd name="connsiteX29" fmla="*/ 234627 w 1194450"/>
              <a:gd name="connsiteY29" fmla="*/ 3506437 h 4761050"/>
              <a:gd name="connsiteX30" fmla="*/ 200121 w 1194450"/>
              <a:gd name="connsiteY30" fmla="*/ 3661713 h 4761050"/>
              <a:gd name="connsiteX31" fmla="*/ 182869 w 1194450"/>
              <a:gd name="connsiteY31" fmla="*/ 4731388 h 4761050"/>
              <a:gd name="connsiteX32" fmla="*/ 10340 w 1194450"/>
              <a:gd name="connsiteY32" fmla="*/ 4714135 h 4761050"/>
              <a:gd name="connsiteX33" fmla="*/ 27593 w 1194450"/>
              <a:gd name="connsiteY33" fmla="*/ 4593365 h 4761050"/>
              <a:gd name="connsiteX34" fmla="*/ 27593 w 1194450"/>
              <a:gd name="connsiteY34" fmla="*/ 4248309 h 4761050"/>
              <a:gd name="connsiteX0" fmla="*/ 62099 w 1194450"/>
              <a:gd name="connsiteY0" fmla="*/ 4300067 h 4761048"/>
              <a:gd name="connsiteX1" fmla="*/ 142713 w 1194450"/>
              <a:gd name="connsiteY1" fmla="*/ 3315566 h 4761048"/>
              <a:gd name="connsiteX2" fmla="*/ 214338 w 1194450"/>
              <a:gd name="connsiteY2" fmla="*/ 3105354 h 4761048"/>
              <a:gd name="connsiteX3" fmla="*/ 476167 w 1194450"/>
              <a:gd name="connsiteY3" fmla="*/ 2574784 h 4761048"/>
              <a:gd name="connsiteX4" fmla="*/ 700454 w 1194450"/>
              <a:gd name="connsiteY4" fmla="*/ 2212475 h 4761048"/>
              <a:gd name="connsiteX5" fmla="*/ 803971 w 1194450"/>
              <a:gd name="connsiteY5" fmla="*/ 2022694 h 4761048"/>
              <a:gd name="connsiteX6" fmla="*/ 924740 w 1194450"/>
              <a:gd name="connsiteY6" fmla="*/ 1850165 h 4761048"/>
              <a:gd name="connsiteX7" fmla="*/ 993752 w 1194450"/>
              <a:gd name="connsiteY7" fmla="*/ 1677637 h 4761048"/>
              <a:gd name="connsiteX8" fmla="*/ 1097269 w 1194450"/>
              <a:gd name="connsiteY8" fmla="*/ 1315328 h 4761048"/>
              <a:gd name="connsiteX9" fmla="*/ 1131774 w 1194450"/>
              <a:gd name="connsiteY9" fmla="*/ 1004777 h 4761048"/>
              <a:gd name="connsiteX10" fmla="*/ 1114521 w 1194450"/>
              <a:gd name="connsiteY10" fmla="*/ 73124 h 4761048"/>
              <a:gd name="connsiteX11" fmla="*/ 1097269 w 1194450"/>
              <a:gd name="connsiteY11" fmla="*/ 4113 h 4761048"/>
              <a:gd name="connsiteX12" fmla="*/ 1131774 w 1194450"/>
              <a:gd name="connsiteY12" fmla="*/ 107630 h 4761048"/>
              <a:gd name="connsiteX13" fmla="*/ 1193734 w 1194450"/>
              <a:gd name="connsiteY13" fmla="*/ 1101973 h 4761048"/>
              <a:gd name="connsiteX14" fmla="*/ 1070965 w 1194450"/>
              <a:gd name="connsiteY14" fmla="*/ 1743176 h 4761048"/>
              <a:gd name="connsiteX15" fmla="*/ 997884 w 1194450"/>
              <a:gd name="connsiteY15" fmla="*/ 1900880 h 4761048"/>
              <a:gd name="connsiteX16" fmla="*/ 950129 w 1194450"/>
              <a:gd name="connsiteY16" fmla="*/ 1989110 h 4761048"/>
              <a:gd name="connsiteX17" fmla="*/ 904421 w 1194450"/>
              <a:gd name="connsiteY17" fmla="*/ 2028732 h 4761048"/>
              <a:gd name="connsiteX18" fmla="*/ 841902 w 1194450"/>
              <a:gd name="connsiteY18" fmla="*/ 2119747 h 4761048"/>
              <a:gd name="connsiteX19" fmla="*/ 781274 w 1194450"/>
              <a:gd name="connsiteY19" fmla="*/ 2279233 h 4761048"/>
              <a:gd name="connsiteX20" fmla="*/ 700454 w 1194450"/>
              <a:gd name="connsiteY20" fmla="*/ 2419509 h 4761048"/>
              <a:gd name="connsiteX21" fmla="*/ 648695 w 1194450"/>
              <a:gd name="connsiteY21" fmla="*/ 2488520 h 4761048"/>
              <a:gd name="connsiteX22" fmla="*/ 614189 w 1194450"/>
              <a:gd name="connsiteY22" fmla="*/ 2540279 h 4761048"/>
              <a:gd name="connsiteX23" fmla="*/ 562431 w 1194450"/>
              <a:gd name="connsiteY23" fmla="*/ 2592037 h 4761048"/>
              <a:gd name="connsiteX24" fmla="*/ 510672 w 1194450"/>
              <a:gd name="connsiteY24" fmla="*/ 2678301 h 4761048"/>
              <a:gd name="connsiteX25" fmla="*/ 389903 w 1194450"/>
              <a:gd name="connsiteY25" fmla="*/ 2919841 h 4761048"/>
              <a:gd name="connsiteX26" fmla="*/ 338144 w 1194450"/>
              <a:gd name="connsiteY26" fmla="*/ 3057864 h 4761048"/>
              <a:gd name="connsiteX27" fmla="*/ 286386 w 1194450"/>
              <a:gd name="connsiteY27" fmla="*/ 3282150 h 4761048"/>
              <a:gd name="connsiteX28" fmla="*/ 269133 w 1194450"/>
              <a:gd name="connsiteY28" fmla="*/ 3368415 h 4761048"/>
              <a:gd name="connsiteX29" fmla="*/ 234627 w 1194450"/>
              <a:gd name="connsiteY29" fmla="*/ 3506437 h 4761048"/>
              <a:gd name="connsiteX30" fmla="*/ 200121 w 1194450"/>
              <a:gd name="connsiteY30" fmla="*/ 3661713 h 4761048"/>
              <a:gd name="connsiteX31" fmla="*/ 182869 w 1194450"/>
              <a:gd name="connsiteY31" fmla="*/ 4731388 h 4761048"/>
              <a:gd name="connsiteX32" fmla="*/ 10340 w 1194450"/>
              <a:gd name="connsiteY32" fmla="*/ 4714135 h 4761048"/>
              <a:gd name="connsiteX33" fmla="*/ 27593 w 1194450"/>
              <a:gd name="connsiteY33" fmla="*/ 4593365 h 4761048"/>
              <a:gd name="connsiteX34" fmla="*/ 27593 w 1194450"/>
              <a:gd name="connsiteY34" fmla="*/ 4248309 h 4761048"/>
              <a:gd name="connsiteX0" fmla="*/ 62099 w 1194450"/>
              <a:gd name="connsiteY0" fmla="*/ 4300067 h 4761050"/>
              <a:gd name="connsiteX1" fmla="*/ 142713 w 1194450"/>
              <a:gd name="connsiteY1" fmla="*/ 3315566 h 4761050"/>
              <a:gd name="connsiteX2" fmla="*/ 214338 w 1194450"/>
              <a:gd name="connsiteY2" fmla="*/ 3105354 h 4761050"/>
              <a:gd name="connsiteX3" fmla="*/ 476167 w 1194450"/>
              <a:gd name="connsiteY3" fmla="*/ 2574784 h 4761050"/>
              <a:gd name="connsiteX4" fmla="*/ 700454 w 1194450"/>
              <a:gd name="connsiteY4" fmla="*/ 2212475 h 4761050"/>
              <a:gd name="connsiteX5" fmla="*/ 803971 w 1194450"/>
              <a:gd name="connsiteY5" fmla="*/ 2022694 h 4761050"/>
              <a:gd name="connsiteX6" fmla="*/ 924740 w 1194450"/>
              <a:gd name="connsiteY6" fmla="*/ 1850165 h 4761050"/>
              <a:gd name="connsiteX7" fmla="*/ 993752 w 1194450"/>
              <a:gd name="connsiteY7" fmla="*/ 1677637 h 4761050"/>
              <a:gd name="connsiteX8" fmla="*/ 1097269 w 1194450"/>
              <a:gd name="connsiteY8" fmla="*/ 1315328 h 4761050"/>
              <a:gd name="connsiteX9" fmla="*/ 1131774 w 1194450"/>
              <a:gd name="connsiteY9" fmla="*/ 1004777 h 4761050"/>
              <a:gd name="connsiteX10" fmla="*/ 1114521 w 1194450"/>
              <a:gd name="connsiteY10" fmla="*/ 73124 h 4761050"/>
              <a:gd name="connsiteX11" fmla="*/ 1097269 w 1194450"/>
              <a:gd name="connsiteY11" fmla="*/ 4113 h 4761050"/>
              <a:gd name="connsiteX12" fmla="*/ 1131774 w 1194450"/>
              <a:gd name="connsiteY12" fmla="*/ 107630 h 4761050"/>
              <a:gd name="connsiteX13" fmla="*/ 1193734 w 1194450"/>
              <a:gd name="connsiteY13" fmla="*/ 1101973 h 4761050"/>
              <a:gd name="connsiteX14" fmla="*/ 1070965 w 1194450"/>
              <a:gd name="connsiteY14" fmla="*/ 1743176 h 4761050"/>
              <a:gd name="connsiteX15" fmla="*/ 997884 w 1194450"/>
              <a:gd name="connsiteY15" fmla="*/ 1900880 h 4761050"/>
              <a:gd name="connsiteX16" fmla="*/ 950129 w 1194450"/>
              <a:gd name="connsiteY16" fmla="*/ 1989110 h 4761050"/>
              <a:gd name="connsiteX17" fmla="*/ 904421 w 1194450"/>
              <a:gd name="connsiteY17" fmla="*/ 2028732 h 4761050"/>
              <a:gd name="connsiteX18" fmla="*/ 841902 w 1194450"/>
              <a:gd name="connsiteY18" fmla="*/ 2119747 h 4761050"/>
              <a:gd name="connsiteX19" fmla="*/ 781274 w 1194450"/>
              <a:gd name="connsiteY19" fmla="*/ 2279233 h 4761050"/>
              <a:gd name="connsiteX20" fmla="*/ 698277 w 1194450"/>
              <a:gd name="connsiteY20" fmla="*/ 2389846 h 4761050"/>
              <a:gd name="connsiteX21" fmla="*/ 648695 w 1194450"/>
              <a:gd name="connsiteY21" fmla="*/ 2488520 h 4761050"/>
              <a:gd name="connsiteX22" fmla="*/ 614189 w 1194450"/>
              <a:gd name="connsiteY22" fmla="*/ 2540279 h 4761050"/>
              <a:gd name="connsiteX23" fmla="*/ 562431 w 1194450"/>
              <a:gd name="connsiteY23" fmla="*/ 2592037 h 4761050"/>
              <a:gd name="connsiteX24" fmla="*/ 510672 w 1194450"/>
              <a:gd name="connsiteY24" fmla="*/ 2678301 h 4761050"/>
              <a:gd name="connsiteX25" fmla="*/ 389903 w 1194450"/>
              <a:gd name="connsiteY25" fmla="*/ 2919841 h 4761050"/>
              <a:gd name="connsiteX26" fmla="*/ 338144 w 1194450"/>
              <a:gd name="connsiteY26" fmla="*/ 3057864 h 4761050"/>
              <a:gd name="connsiteX27" fmla="*/ 286386 w 1194450"/>
              <a:gd name="connsiteY27" fmla="*/ 3282150 h 4761050"/>
              <a:gd name="connsiteX28" fmla="*/ 269133 w 1194450"/>
              <a:gd name="connsiteY28" fmla="*/ 3368415 h 4761050"/>
              <a:gd name="connsiteX29" fmla="*/ 234627 w 1194450"/>
              <a:gd name="connsiteY29" fmla="*/ 3506437 h 4761050"/>
              <a:gd name="connsiteX30" fmla="*/ 200121 w 1194450"/>
              <a:gd name="connsiteY30" fmla="*/ 3661713 h 4761050"/>
              <a:gd name="connsiteX31" fmla="*/ 182869 w 1194450"/>
              <a:gd name="connsiteY31" fmla="*/ 4731388 h 4761050"/>
              <a:gd name="connsiteX32" fmla="*/ 10340 w 1194450"/>
              <a:gd name="connsiteY32" fmla="*/ 4714135 h 4761050"/>
              <a:gd name="connsiteX33" fmla="*/ 27593 w 1194450"/>
              <a:gd name="connsiteY33" fmla="*/ 4593365 h 4761050"/>
              <a:gd name="connsiteX34" fmla="*/ 27593 w 1194450"/>
              <a:gd name="connsiteY34" fmla="*/ 4248309 h 4761050"/>
              <a:gd name="connsiteX0" fmla="*/ 62099 w 1194450"/>
              <a:gd name="connsiteY0" fmla="*/ 4300067 h 4761048"/>
              <a:gd name="connsiteX1" fmla="*/ 142713 w 1194450"/>
              <a:gd name="connsiteY1" fmla="*/ 3315566 h 4761048"/>
              <a:gd name="connsiteX2" fmla="*/ 214338 w 1194450"/>
              <a:gd name="connsiteY2" fmla="*/ 3105354 h 4761048"/>
              <a:gd name="connsiteX3" fmla="*/ 476167 w 1194450"/>
              <a:gd name="connsiteY3" fmla="*/ 2574784 h 4761048"/>
              <a:gd name="connsiteX4" fmla="*/ 700454 w 1194450"/>
              <a:gd name="connsiteY4" fmla="*/ 2212475 h 4761048"/>
              <a:gd name="connsiteX5" fmla="*/ 803971 w 1194450"/>
              <a:gd name="connsiteY5" fmla="*/ 2022694 h 4761048"/>
              <a:gd name="connsiteX6" fmla="*/ 924740 w 1194450"/>
              <a:gd name="connsiteY6" fmla="*/ 1850165 h 4761048"/>
              <a:gd name="connsiteX7" fmla="*/ 993752 w 1194450"/>
              <a:gd name="connsiteY7" fmla="*/ 1677637 h 4761048"/>
              <a:gd name="connsiteX8" fmla="*/ 1097269 w 1194450"/>
              <a:gd name="connsiteY8" fmla="*/ 1315328 h 4761048"/>
              <a:gd name="connsiteX9" fmla="*/ 1131774 w 1194450"/>
              <a:gd name="connsiteY9" fmla="*/ 1004777 h 4761048"/>
              <a:gd name="connsiteX10" fmla="*/ 1114521 w 1194450"/>
              <a:gd name="connsiteY10" fmla="*/ 73124 h 4761048"/>
              <a:gd name="connsiteX11" fmla="*/ 1097269 w 1194450"/>
              <a:gd name="connsiteY11" fmla="*/ 4113 h 4761048"/>
              <a:gd name="connsiteX12" fmla="*/ 1131774 w 1194450"/>
              <a:gd name="connsiteY12" fmla="*/ 107630 h 4761048"/>
              <a:gd name="connsiteX13" fmla="*/ 1193734 w 1194450"/>
              <a:gd name="connsiteY13" fmla="*/ 1101973 h 4761048"/>
              <a:gd name="connsiteX14" fmla="*/ 1070965 w 1194450"/>
              <a:gd name="connsiteY14" fmla="*/ 1743176 h 4761048"/>
              <a:gd name="connsiteX15" fmla="*/ 997884 w 1194450"/>
              <a:gd name="connsiteY15" fmla="*/ 1900880 h 4761048"/>
              <a:gd name="connsiteX16" fmla="*/ 950129 w 1194450"/>
              <a:gd name="connsiteY16" fmla="*/ 1989110 h 4761048"/>
              <a:gd name="connsiteX17" fmla="*/ 904421 w 1194450"/>
              <a:gd name="connsiteY17" fmla="*/ 2028732 h 4761048"/>
              <a:gd name="connsiteX18" fmla="*/ 841902 w 1194450"/>
              <a:gd name="connsiteY18" fmla="*/ 2119747 h 4761048"/>
              <a:gd name="connsiteX19" fmla="*/ 781274 w 1194450"/>
              <a:gd name="connsiteY19" fmla="*/ 2279233 h 4761048"/>
              <a:gd name="connsiteX20" fmla="*/ 1017441 w 1194450"/>
              <a:gd name="connsiteY20" fmla="*/ 2177834 h 4761048"/>
              <a:gd name="connsiteX21" fmla="*/ 648695 w 1194450"/>
              <a:gd name="connsiteY21" fmla="*/ 2488520 h 4761048"/>
              <a:gd name="connsiteX22" fmla="*/ 614189 w 1194450"/>
              <a:gd name="connsiteY22" fmla="*/ 2540279 h 4761048"/>
              <a:gd name="connsiteX23" fmla="*/ 562431 w 1194450"/>
              <a:gd name="connsiteY23" fmla="*/ 2592037 h 4761048"/>
              <a:gd name="connsiteX24" fmla="*/ 510672 w 1194450"/>
              <a:gd name="connsiteY24" fmla="*/ 2678301 h 4761048"/>
              <a:gd name="connsiteX25" fmla="*/ 389903 w 1194450"/>
              <a:gd name="connsiteY25" fmla="*/ 2919841 h 4761048"/>
              <a:gd name="connsiteX26" fmla="*/ 338144 w 1194450"/>
              <a:gd name="connsiteY26" fmla="*/ 3057864 h 4761048"/>
              <a:gd name="connsiteX27" fmla="*/ 286386 w 1194450"/>
              <a:gd name="connsiteY27" fmla="*/ 3282150 h 4761048"/>
              <a:gd name="connsiteX28" fmla="*/ 269133 w 1194450"/>
              <a:gd name="connsiteY28" fmla="*/ 3368415 h 4761048"/>
              <a:gd name="connsiteX29" fmla="*/ 234627 w 1194450"/>
              <a:gd name="connsiteY29" fmla="*/ 3506437 h 4761048"/>
              <a:gd name="connsiteX30" fmla="*/ 200121 w 1194450"/>
              <a:gd name="connsiteY30" fmla="*/ 3661713 h 4761048"/>
              <a:gd name="connsiteX31" fmla="*/ 182869 w 1194450"/>
              <a:gd name="connsiteY31" fmla="*/ 4731388 h 4761048"/>
              <a:gd name="connsiteX32" fmla="*/ 10340 w 1194450"/>
              <a:gd name="connsiteY32" fmla="*/ 4714135 h 4761048"/>
              <a:gd name="connsiteX33" fmla="*/ 27593 w 1194450"/>
              <a:gd name="connsiteY33" fmla="*/ 4593365 h 4761048"/>
              <a:gd name="connsiteX34" fmla="*/ 27593 w 1194450"/>
              <a:gd name="connsiteY34" fmla="*/ 4248309 h 4761048"/>
              <a:gd name="connsiteX0" fmla="*/ 62099 w 1194450"/>
              <a:gd name="connsiteY0" fmla="*/ 4300067 h 4761050"/>
              <a:gd name="connsiteX1" fmla="*/ 142713 w 1194450"/>
              <a:gd name="connsiteY1" fmla="*/ 3315566 h 4761050"/>
              <a:gd name="connsiteX2" fmla="*/ 214338 w 1194450"/>
              <a:gd name="connsiteY2" fmla="*/ 3105354 h 4761050"/>
              <a:gd name="connsiteX3" fmla="*/ 476167 w 1194450"/>
              <a:gd name="connsiteY3" fmla="*/ 2574784 h 4761050"/>
              <a:gd name="connsiteX4" fmla="*/ 700454 w 1194450"/>
              <a:gd name="connsiteY4" fmla="*/ 2212475 h 4761050"/>
              <a:gd name="connsiteX5" fmla="*/ 803971 w 1194450"/>
              <a:gd name="connsiteY5" fmla="*/ 2022694 h 4761050"/>
              <a:gd name="connsiteX6" fmla="*/ 924740 w 1194450"/>
              <a:gd name="connsiteY6" fmla="*/ 1850165 h 4761050"/>
              <a:gd name="connsiteX7" fmla="*/ 993752 w 1194450"/>
              <a:gd name="connsiteY7" fmla="*/ 1677637 h 4761050"/>
              <a:gd name="connsiteX8" fmla="*/ 1097269 w 1194450"/>
              <a:gd name="connsiteY8" fmla="*/ 1315328 h 4761050"/>
              <a:gd name="connsiteX9" fmla="*/ 1131774 w 1194450"/>
              <a:gd name="connsiteY9" fmla="*/ 1004777 h 4761050"/>
              <a:gd name="connsiteX10" fmla="*/ 1114521 w 1194450"/>
              <a:gd name="connsiteY10" fmla="*/ 73124 h 4761050"/>
              <a:gd name="connsiteX11" fmla="*/ 1097269 w 1194450"/>
              <a:gd name="connsiteY11" fmla="*/ 4113 h 4761050"/>
              <a:gd name="connsiteX12" fmla="*/ 1131774 w 1194450"/>
              <a:gd name="connsiteY12" fmla="*/ 107630 h 4761050"/>
              <a:gd name="connsiteX13" fmla="*/ 1193734 w 1194450"/>
              <a:gd name="connsiteY13" fmla="*/ 1101973 h 4761050"/>
              <a:gd name="connsiteX14" fmla="*/ 1070965 w 1194450"/>
              <a:gd name="connsiteY14" fmla="*/ 1743176 h 4761050"/>
              <a:gd name="connsiteX15" fmla="*/ 997884 w 1194450"/>
              <a:gd name="connsiteY15" fmla="*/ 1900880 h 4761050"/>
              <a:gd name="connsiteX16" fmla="*/ 950129 w 1194450"/>
              <a:gd name="connsiteY16" fmla="*/ 1989110 h 4761050"/>
              <a:gd name="connsiteX17" fmla="*/ 904421 w 1194450"/>
              <a:gd name="connsiteY17" fmla="*/ 2028732 h 4761050"/>
              <a:gd name="connsiteX18" fmla="*/ 841902 w 1194450"/>
              <a:gd name="connsiteY18" fmla="*/ 2119747 h 4761050"/>
              <a:gd name="connsiteX19" fmla="*/ 849163 w 1194450"/>
              <a:gd name="connsiteY19" fmla="*/ 2208833 h 4761050"/>
              <a:gd name="connsiteX20" fmla="*/ 1017441 w 1194450"/>
              <a:gd name="connsiteY20" fmla="*/ 2177834 h 4761050"/>
              <a:gd name="connsiteX21" fmla="*/ 648695 w 1194450"/>
              <a:gd name="connsiteY21" fmla="*/ 2488520 h 4761050"/>
              <a:gd name="connsiteX22" fmla="*/ 614189 w 1194450"/>
              <a:gd name="connsiteY22" fmla="*/ 2540279 h 4761050"/>
              <a:gd name="connsiteX23" fmla="*/ 562431 w 1194450"/>
              <a:gd name="connsiteY23" fmla="*/ 2592037 h 4761050"/>
              <a:gd name="connsiteX24" fmla="*/ 510672 w 1194450"/>
              <a:gd name="connsiteY24" fmla="*/ 2678301 h 4761050"/>
              <a:gd name="connsiteX25" fmla="*/ 389903 w 1194450"/>
              <a:gd name="connsiteY25" fmla="*/ 2919841 h 4761050"/>
              <a:gd name="connsiteX26" fmla="*/ 338144 w 1194450"/>
              <a:gd name="connsiteY26" fmla="*/ 3057864 h 4761050"/>
              <a:gd name="connsiteX27" fmla="*/ 286386 w 1194450"/>
              <a:gd name="connsiteY27" fmla="*/ 3282150 h 4761050"/>
              <a:gd name="connsiteX28" fmla="*/ 269133 w 1194450"/>
              <a:gd name="connsiteY28" fmla="*/ 3368415 h 4761050"/>
              <a:gd name="connsiteX29" fmla="*/ 234627 w 1194450"/>
              <a:gd name="connsiteY29" fmla="*/ 3506437 h 4761050"/>
              <a:gd name="connsiteX30" fmla="*/ 200121 w 1194450"/>
              <a:gd name="connsiteY30" fmla="*/ 3661713 h 4761050"/>
              <a:gd name="connsiteX31" fmla="*/ 182869 w 1194450"/>
              <a:gd name="connsiteY31" fmla="*/ 4731388 h 4761050"/>
              <a:gd name="connsiteX32" fmla="*/ 10340 w 1194450"/>
              <a:gd name="connsiteY32" fmla="*/ 4714135 h 4761050"/>
              <a:gd name="connsiteX33" fmla="*/ 27593 w 1194450"/>
              <a:gd name="connsiteY33" fmla="*/ 4593365 h 4761050"/>
              <a:gd name="connsiteX34" fmla="*/ 27593 w 1194450"/>
              <a:gd name="connsiteY34" fmla="*/ 4248309 h 4761050"/>
              <a:gd name="connsiteX0" fmla="*/ 62099 w 1194450"/>
              <a:gd name="connsiteY0" fmla="*/ 4300067 h 4761048"/>
              <a:gd name="connsiteX1" fmla="*/ 142713 w 1194450"/>
              <a:gd name="connsiteY1" fmla="*/ 3315566 h 4761048"/>
              <a:gd name="connsiteX2" fmla="*/ 214338 w 1194450"/>
              <a:gd name="connsiteY2" fmla="*/ 3105354 h 4761048"/>
              <a:gd name="connsiteX3" fmla="*/ 476167 w 1194450"/>
              <a:gd name="connsiteY3" fmla="*/ 2574784 h 4761048"/>
              <a:gd name="connsiteX4" fmla="*/ 700454 w 1194450"/>
              <a:gd name="connsiteY4" fmla="*/ 2212475 h 4761048"/>
              <a:gd name="connsiteX5" fmla="*/ 803971 w 1194450"/>
              <a:gd name="connsiteY5" fmla="*/ 2022694 h 4761048"/>
              <a:gd name="connsiteX6" fmla="*/ 924740 w 1194450"/>
              <a:gd name="connsiteY6" fmla="*/ 1850165 h 4761048"/>
              <a:gd name="connsiteX7" fmla="*/ 863896 w 1194450"/>
              <a:gd name="connsiteY7" fmla="*/ 1301622 h 4761048"/>
              <a:gd name="connsiteX8" fmla="*/ 1097269 w 1194450"/>
              <a:gd name="connsiteY8" fmla="*/ 1315328 h 4761048"/>
              <a:gd name="connsiteX9" fmla="*/ 1131774 w 1194450"/>
              <a:gd name="connsiteY9" fmla="*/ 1004777 h 4761048"/>
              <a:gd name="connsiteX10" fmla="*/ 1114521 w 1194450"/>
              <a:gd name="connsiteY10" fmla="*/ 73124 h 4761048"/>
              <a:gd name="connsiteX11" fmla="*/ 1097269 w 1194450"/>
              <a:gd name="connsiteY11" fmla="*/ 4113 h 4761048"/>
              <a:gd name="connsiteX12" fmla="*/ 1131774 w 1194450"/>
              <a:gd name="connsiteY12" fmla="*/ 107630 h 4761048"/>
              <a:gd name="connsiteX13" fmla="*/ 1193734 w 1194450"/>
              <a:gd name="connsiteY13" fmla="*/ 1101973 h 4761048"/>
              <a:gd name="connsiteX14" fmla="*/ 1070965 w 1194450"/>
              <a:gd name="connsiteY14" fmla="*/ 1743176 h 4761048"/>
              <a:gd name="connsiteX15" fmla="*/ 997884 w 1194450"/>
              <a:gd name="connsiteY15" fmla="*/ 1900880 h 4761048"/>
              <a:gd name="connsiteX16" fmla="*/ 950129 w 1194450"/>
              <a:gd name="connsiteY16" fmla="*/ 1989110 h 4761048"/>
              <a:gd name="connsiteX17" fmla="*/ 904421 w 1194450"/>
              <a:gd name="connsiteY17" fmla="*/ 2028732 h 4761048"/>
              <a:gd name="connsiteX18" fmla="*/ 841902 w 1194450"/>
              <a:gd name="connsiteY18" fmla="*/ 2119747 h 4761048"/>
              <a:gd name="connsiteX19" fmla="*/ 849163 w 1194450"/>
              <a:gd name="connsiteY19" fmla="*/ 2208833 h 4761048"/>
              <a:gd name="connsiteX20" fmla="*/ 1017441 w 1194450"/>
              <a:gd name="connsiteY20" fmla="*/ 2177834 h 4761048"/>
              <a:gd name="connsiteX21" fmla="*/ 648695 w 1194450"/>
              <a:gd name="connsiteY21" fmla="*/ 2488520 h 4761048"/>
              <a:gd name="connsiteX22" fmla="*/ 614189 w 1194450"/>
              <a:gd name="connsiteY22" fmla="*/ 2540279 h 4761048"/>
              <a:gd name="connsiteX23" fmla="*/ 562431 w 1194450"/>
              <a:gd name="connsiteY23" fmla="*/ 2592037 h 4761048"/>
              <a:gd name="connsiteX24" fmla="*/ 510672 w 1194450"/>
              <a:gd name="connsiteY24" fmla="*/ 2678301 h 4761048"/>
              <a:gd name="connsiteX25" fmla="*/ 389903 w 1194450"/>
              <a:gd name="connsiteY25" fmla="*/ 2919841 h 4761048"/>
              <a:gd name="connsiteX26" fmla="*/ 338144 w 1194450"/>
              <a:gd name="connsiteY26" fmla="*/ 3057864 h 4761048"/>
              <a:gd name="connsiteX27" fmla="*/ 286386 w 1194450"/>
              <a:gd name="connsiteY27" fmla="*/ 3282150 h 4761048"/>
              <a:gd name="connsiteX28" fmla="*/ 269133 w 1194450"/>
              <a:gd name="connsiteY28" fmla="*/ 3368415 h 4761048"/>
              <a:gd name="connsiteX29" fmla="*/ 234627 w 1194450"/>
              <a:gd name="connsiteY29" fmla="*/ 3506437 h 4761048"/>
              <a:gd name="connsiteX30" fmla="*/ 200121 w 1194450"/>
              <a:gd name="connsiteY30" fmla="*/ 3661713 h 4761048"/>
              <a:gd name="connsiteX31" fmla="*/ 182869 w 1194450"/>
              <a:gd name="connsiteY31" fmla="*/ 4731388 h 4761048"/>
              <a:gd name="connsiteX32" fmla="*/ 10340 w 1194450"/>
              <a:gd name="connsiteY32" fmla="*/ 4714135 h 4761048"/>
              <a:gd name="connsiteX33" fmla="*/ 27593 w 1194450"/>
              <a:gd name="connsiteY33" fmla="*/ 4593365 h 4761048"/>
              <a:gd name="connsiteX34" fmla="*/ 27593 w 1194450"/>
              <a:gd name="connsiteY34" fmla="*/ 4248309 h 4761048"/>
              <a:gd name="connsiteX0" fmla="*/ 62099 w 1194450"/>
              <a:gd name="connsiteY0" fmla="*/ 4300067 h 4761050"/>
              <a:gd name="connsiteX1" fmla="*/ 142713 w 1194450"/>
              <a:gd name="connsiteY1" fmla="*/ 3315566 h 4761050"/>
              <a:gd name="connsiteX2" fmla="*/ 214338 w 1194450"/>
              <a:gd name="connsiteY2" fmla="*/ 3105354 h 4761050"/>
              <a:gd name="connsiteX3" fmla="*/ 476167 w 1194450"/>
              <a:gd name="connsiteY3" fmla="*/ 2574784 h 4761050"/>
              <a:gd name="connsiteX4" fmla="*/ 700454 w 1194450"/>
              <a:gd name="connsiteY4" fmla="*/ 2212475 h 4761050"/>
              <a:gd name="connsiteX5" fmla="*/ 803971 w 1194450"/>
              <a:gd name="connsiteY5" fmla="*/ 2022694 h 4761050"/>
              <a:gd name="connsiteX6" fmla="*/ 924740 w 1194450"/>
              <a:gd name="connsiteY6" fmla="*/ 1850165 h 4761050"/>
              <a:gd name="connsiteX7" fmla="*/ 863896 w 1194450"/>
              <a:gd name="connsiteY7" fmla="*/ 1301622 h 4761050"/>
              <a:gd name="connsiteX8" fmla="*/ 999466 w 1194450"/>
              <a:gd name="connsiteY8" fmla="*/ 1477523 h 4761050"/>
              <a:gd name="connsiteX9" fmla="*/ 1097269 w 1194450"/>
              <a:gd name="connsiteY9" fmla="*/ 1315328 h 4761050"/>
              <a:gd name="connsiteX10" fmla="*/ 1131774 w 1194450"/>
              <a:gd name="connsiteY10" fmla="*/ 1004777 h 4761050"/>
              <a:gd name="connsiteX11" fmla="*/ 1114521 w 1194450"/>
              <a:gd name="connsiteY11" fmla="*/ 73124 h 4761050"/>
              <a:gd name="connsiteX12" fmla="*/ 1097269 w 1194450"/>
              <a:gd name="connsiteY12" fmla="*/ 4113 h 4761050"/>
              <a:gd name="connsiteX13" fmla="*/ 1131774 w 1194450"/>
              <a:gd name="connsiteY13" fmla="*/ 107630 h 4761050"/>
              <a:gd name="connsiteX14" fmla="*/ 1193734 w 1194450"/>
              <a:gd name="connsiteY14" fmla="*/ 1101973 h 4761050"/>
              <a:gd name="connsiteX15" fmla="*/ 1070965 w 1194450"/>
              <a:gd name="connsiteY15" fmla="*/ 1743176 h 4761050"/>
              <a:gd name="connsiteX16" fmla="*/ 997884 w 1194450"/>
              <a:gd name="connsiteY16" fmla="*/ 1900880 h 4761050"/>
              <a:gd name="connsiteX17" fmla="*/ 950129 w 1194450"/>
              <a:gd name="connsiteY17" fmla="*/ 1989110 h 4761050"/>
              <a:gd name="connsiteX18" fmla="*/ 904421 w 1194450"/>
              <a:gd name="connsiteY18" fmla="*/ 2028732 h 4761050"/>
              <a:gd name="connsiteX19" fmla="*/ 841902 w 1194450"/>
              <a:gd name="connsiteY19" fmla="*/ 2119747 h 4761050"/>
              <a:gd name="connsiteX20" fmla="*/ 849163 w 1194450"/>
              <a:gd name="connsiteY20" fmla="*/ 2208833 h 4761050"/>
              <a:gd name="connsiteX21" fmla="*/ 1017441 w 1194450"/>
              <a:gd name="connsiteY21" fmla="*/ 2177834 h 4761050"/>
              <a:gd name="connsiteX22" fmla="*/ 648695 w 1194450"/>
              <a:gd name="connsiteY22" fmla="*/ 2488520 h 4761050"/>
              <a:gd name="connsiteX23" fmla="*/ 614189 w 1194450"/>
              <a:gd name="connsiteY23" fmla="*/ 2540279 h 4761050"/>
              <a:gd name="connsiteX24" fmla="*/ 562431 w 1194450"/>
              <a:gd name="connsiteY24" fmla="*/ 2592037 h 4761050"/>
              <a:gd name="connsiteX25" fmla="*/ 510672 w 1194450"/>
              <a:gd name="connsiteY25" fmla="*/ 2678301 h 4761050"/>
              <a:gd name="connsiteX26" fmla="*/ 389903 w 1194450"/>
              <a:gd name="connsiteY26" fmla="*/ 2919841 h 4761050"/>
              <a:gd name="connsiteX27" fmla="*/ 338144 w 1194450"/>
              <a:gd name="connsiteY27" fmla="*/ 3057864 h 4761050"/>
              <a:gd name="connsiteX28" fmla="*/ 286386 w 1194450"/>
              <a:gd name="connsiteY28" fmla="*/ 3282150 h 4761050"/>
              <a:gd name="connsiteX29" fmla="*/ 269133 w 1194450"/>
              <a:gd name="connsiteY29" fmla="*/ 3368415 h 4761050"/>
              <a:gd name="connsiteX30" fmla="*/ 234627 w 1194450"/>
              <a:gd name="connsiteY30" fmla="*/ 3506437 h 4761050"/>
              <a:gd name="connsiteX31" fmla="*/ 200121 w 1194450"/>
              <a:gd name="connsiteY31" fmla="*/ 3661713 h 4761050"/>
              <a:gd name="connsiteX32" fmla="*/ 182869 w 1194450"/>
              <a:gd name="connsiteY32" fmla="*/ 4731388 h 4761050"/>
              <a:gd name="connsiteX33" fmla="*/ 10340 w 1194450"/>
              <a:gd name="connsiteY33" fmla="*/ 4714135 h 4761050"/>
              <a:gd name="connsiteX34" fmla="*/ 27593 w 1194450"/>
              <a:gd name="connsiteY34" fmla="*/ 4593365 h 4761050"/>
              <a:gd name="connsiteX35" fmla="*/ 27593 w 1194450"/>
              <a:gd name="connsiteY35" fmla="*/ 4248309 h 4761050"/>
              <a:gd name="connsiteX0" fmla="*/ 62099 w 1194450"/>
              <a:gd name="connsiteY0" fmla="*/ 4300067 h 4761048"/>
              <a:gd name="connsiteX1" fmla="*/ 142713 w 1194450"/>
              <a:gd name="connsiteY1" fmla="*/ 3315566 h 4761048"/>
              <a:gd name="connsiteX2" fmla="*/ 214338 w 1194450"/>
              <a:gd name="connsiteY2" fmla="*/ 3105354 h 4761048"/>
              <a:gd name="connsiteX3" fmla="*/ 476167 w 1194450"/>
              <a:gd name="connsiteY3" fmla="*/ 2574784 h 4761048"/>
              <a:gd name="connsiteX4" fmla="*/ 700454 w 1194450"/>
              <a:gd name="connsiteY4" fmla="*/ 2212475 h 4761048"/>
              <a:gd name="connsiteX5" fmla="*/ 803971 w 1194450"/>
              <a:gd name="connsiteY5" fmla="*/ 2022694 h 4761048"/>
              <a:gd name="connsiteX6" fmla="*/ 924740 w 1194450"/>
              <a:gd name="connsiteY6" fmla="*/ 1850165 h 4761048"/>
              <a:gd name="connsiteX7" fmla="*/ 863896 w 1194450"/>
              <a:gd name="connsiteY7" fmla="*/ 1301622 h 4761048"/>
              <a:gd name="connsiteX8" fmla="*/ 999466 w 1194450"/>
              <a:gd name="connsiteY8" fmla="*/ 1477523 h 4761048"/>
              <a:gd name="connsiteX9" fmla="*/ 990154 w 1194450"/>
              <a:gd name="connsiteY9" fmla="*/ 1658374 h 4761048"/>
              <a:gd name="connsiteX10" fmla="*/ 1097269 w 1194450"/>
              <a:gd name="connsiteY10" fmla="*/ 1315328 h 4761048"/>
              <a:gd name="connsiteX11" fmla="*/ 1131774 w 1194450"/>
              <a:gd name="connsiteY11" fmla="*/ 1004777 h 4761048"/>
              <a:gd name="connsiteX12" fmla="*/ 1114521 w 1194450"/>
              <a:gd name="connsiteY12" fmla="*/ 73124 h 4761048"/>
              <a:gd name="connsiteX13" fmla="*/ 1097269 w 1194450"/>
              <a:gd name="connsiteY13" fmla="*/ 4113 h 4761048"/>
              <a:gd name="connsiteX14" fmla="*/ 1131774 w 1194450"/>
              <a:gd name="connsiteY14" fmla="*/ 107630 h 4761048"/>
              <a:gd name="connsiteX15" fmla="*/ 1193734 w 1194450"/>
              <a:gd name="connsiteY15" fmla="*/ 1101973 h 4761048"/>
              <a:gd name="connsiteX16" fmla="*/ 1070965 w 1194450"/>
              <a:gd name="connsiteY16" fmla="*/ 1743176 h 4761048"/>
              <a:gd name="connsiteX17" fmla="*/ 997884 w 1194450"/>
              <a:gd name="connsiteY17" fmla="*/ 1900880 h 4761048"/>
              <a:gd name="connsiteX18" fmla="*/ 950129 w 1194450"/>
              <a:gd name="connsiteY18" fmla="*/ 1989110 h 4761048"/>
              <a:gd name="connsiteX19" fmla="*/ 904421 w 1194450"/>
              <a:gd name="connsiteY19" fmla="*/ 2028732 h 4761048"/>
              <a:gd name="connsiteX20" fmla="*/ 841902 w 1194450"/>
              <a:gd name="connsiteY20" fmla="*/ 2119747 h 4761048"/>
              <a:gd name="connsiteX21" fmla="*/ 849163 w 1194450"/>
              <a:gd name="connsiteY21" fmla="*/ 2208833 h 4761048"/>
              <a:gd name="connsiteX22" fmla="*/ 1017441 w 1194450"/>
              <a:gd name="connsiteY22" fmla="*/ 2177834 h 4761048"/>
              <a:gd name="connsiteX23" fmla="*/ 648695 w 1194450"/>
              <a:gd name="connsiteY23" fmla="*/ 2488520 h 4761048"/>
              <a:gd name="connsiteX24" fmla="*/ 614189 w 1194450"/>
              <a:gd name="connsiteY24" fmla="*/ 2540279 h 4761048"/>
              <a:gd name="connsiteX25" fmla="*/ 562431 w 1194450"/>
              <a:gd name="connsiteY25" fmla="*/ 2592037 h 4761048"/>
              <a:gd name="connsiteX26" fmla="*/ 510672 w 1194450"/>
              <a:gd name="connsiteY26" fmla="*/ 2678301 h 4761048"/>
              <a:gd name="connsiteX27" fmla="*/ 389903 w 1194450"/>
              <a:gd name="connsiteY27" fmla="*/ 2919841 h 4761048"/>
              <a:gd name="connsiteX28" fmla="*/ 338144 w 1194450"/>
              <a:gd name="connsiteY28" fmla="*/ 3057864 h 4761048"/>
              <a:gd name="connsiteX29" fmla="*/ 286386 w 1194450"/>
              <a:gd name="connsiteY29" fmla="*/ 3282150 h 4761048"/>
              <a:gd name="connsiteX30" fmla="*/ 269133 w 1194450"/>
              <a:gd name="connsiteY30" fmla="*/ 3368415 h 4761048"/>
              <a:gd name="connsiteX31" fmla="*/ 234627 w 1194450"/>
              <a:gd name="connsiteY31" fmla="*/ 3506437 h 4761048"/>
              <a:gd name="connsiteX32" fmla="*/ 200121 w 1194450"/>
              <a:gd name="connsiteY32" fmla="*/ 3661713 h 4761048"/>
              <a:gd name="connsiteX33" fmla="*/ 182869 w 1194450"/>
              <a:gd name="connsiteY33" fmla="*/ 4731388 h 4761048"/>
              <a:gd name="connsiteX34" fmla="*/ 10340 w 1194450"/>
              <a:gd name="connsiteY34" fmla="*/ 4714135 h 4761048"/>
              <a:gd name="connsiteX35" fmla="*/ 27593 w 1194450"/>
              <a:gd name="connsiteY35" fmla="*/ 4593365 h 4761048"/>
              <a:gd name="connsiteX36" fmla="*/ 27593 w 1194450"/>
              <a:gd name="connsiteY36" fmla="*/ 4248309 h 4761048"/>
              <a:gd name="connsiteX0" fmla="*/ 62099 w 1194450"/>
              <a:gd name="connsiteY0" fmla="*/ 4300067 h 4761050"/>
              <a:gd name="connsiteX1" fmla="*/ 142713 w 1194450"/>
              <a:gd name="connsiteY1" fmla="*/ 3315566 h 4761050"/>
              <a:gd name="connsiteX2" fmla="*/ 214338 w 1194450"/>
              <a:gd name="connsiteY2" fmla="*/ 3105354 h 4761050"/>
              <a:gd name="connsiteX3" fmla="*/ 476167 w 1194450"/>
              <a:gd name="connsiteY3" fmla="*/ 2574784 h 4761050"/>
              <a:gd name="connsiteX4" fmla="*/ 700454 w 1194450"/>
              <a:gd name="connsiteY4" fmla="*/ 2212475 h 4761050"/>
              <a:gd name="connsiteX5" fmla="*/ 803971 w 1194450"/>
              <a:gd name="connsiteY5" fmla="*/ 2022694 h 4761050"/>
              <a:gd name="connsiteX6" fmla="*/ 924740 w 1194450"/>
              <a:gd name="connsiteY6" fmla="*/ 1850165 h 4761050"/>
              <a:gd name="connsiteX7" fmla="*/ 863896 w 1194450"/>
              <a:gd name="connsiteY7" fmla="*/ 1301622 h 4761050"/>
              <a:gd name="connsiteX8" fmla="*/ 989804 w 1194450"/>
              <a:gd name="connsiteY8" fmla="*/ 1635521 h 4761050"/>
              <a:gd name="connsiteX9" fmla="*/ 990154 w 1194450"/>
              <a:gd name="connsiteY9" fmla="*/ 1658374 h 4761050"/>
              <a:gd name="connsiteX10" fmla="*/ 1097269 w 1194450"/>
              <a:gd name="connsiteY10" fmla="*/ 1315328 h 4761050"/>
              <a:gd name="connsiteX11" fmla="*/ 1131774 w 1194450"/>
              <a:gd name="connsiteY11" fmla="*/ 1004777 h 4761050"/>
              <a:gd name="connsiteX12" fmla="*/ 1114521 w 1194450"/>
              <a:gd name="connsiteY12" fmla="*/ 73124 h 4761050"/>
              <a:gd name="connsiteX13" fmla="*/ 1097269 w 1194450"/>
              <a:gd name="connsiteY13" fmla="*/ 4113 h 4761050"/>
              <a:gd name="connsiteX14" fmla="*/ 1131774 w 1194450"/>
              <a:gd name="connsiteY14" fmla="*/ 107630 h 4761050"/>
              <a:gd name="connsiteX15" fmla="*/ 1193734 w 1194450"/>
              <a:gd name="connsiteY15" fmla="*/ 1101973 h 4761050"/>
              <a:gd name="connsiteX16" fmla="*/ 1070965 w 1194450"/>
              <a:gd name="connsiteY16" fmla="*/ 1743176 h 4761050"/>
              <a:gd name="connsiteX17" fmla="*/ 997884 w 1194450"/>
              <a:gd name="connsiteY17" fmla="*/ 1900880 h 4761050"/>
              <a:gd name="connsiteX18" fmla="*/ 950129 w 1194450"/>
              <a:gd name="connsiteY18" fmla="*/ 1989110 h 4761050"/>
              <a:gd name="connsiteX19" fmla="*/ 904421 w 1194450"/>
              <a:gd name="connsiteY19" fmla="*/ 2028732 h 4761050"/>
              <a:gd name="connsiteX20" fmla="*/ 841902 w 1194450"/>
              <a:gd name="connsiteY20" fmla="*/ 2119747 h 4761050"/>
              <a:gd name="connsiteX21" fmla="*/ 849163 w 1194450"/>
              <a:gd name="connsiteY21" fmla="*/ 2208833 h 4761050"/>
              <a:gd name="connsiteX22" fmla="*/ 1017441 w 1194450"/>
              <a:gd name="connsiteY22" fmla="*/ 2177834 h 4761050"/>
              <a:gd name="connsiteX23" fmla="*/ 648695 w 1194450"/>
              <a:gd name="connsiteY23" fmla="*/ 2488520 h 4761050"/>
              <a:gd name="connsiteX24" fmla="*/ 614189 w 1194450"/>
              <a:gd name="connsiteY24" fmla="*/ 2540279 h 4761050"/>
              <a:gd name="connsiteX25" fmla="*/ 562431 w 1194450"/>
              <a:gd name="connsiteY25" fmla="*/ 2592037 h 4761050"/>
              <a:gd name="connsiteX26" fmla="*/ 510672 w 1194450"/>
              <a:gd name="connsiteY26" fmla="*/ 2678301 h 4761050"/>
              <a:gd name="connsiteX27" fmla="*/ 389903 w 1194450"/>
              <a:gd name="connsiteY27" fmla="*/ 2919841 h 4761050"/>
              <a:gd name="connsiteX28" fmla="*/ 338144 w 1194450"/>
              <a:gd name="connsiteY28" fmla="*/ 3057864 h 4761050"/>
              <a:gd name="connsiteX29" fmla="*/ 286386 w 1194450"/>
              <a:gd name="connsiteY29" fmla="*/ 3282150 h 4761050"/>
              <a:gd name="connsiteX30" fmla="*/ 269133 w 1194450"/>
              <a:gd name="connsiteY30" fmla="*/ 3368415 h 4761050"/>
              <a:gd name="connsiteX31" fmla="*/ 234627 w 1194450"/>
              <a:gd name="connsiteY31" fmla="*/ 3506437 h 4761050"/>
              <a:gd name="connsiteX32" fmla="*/ 200121 w 1194450"/>
              <a:gd name="connsiteY32" fmla="*/ 3661713 h 4761050"/>
              <a:gd name="connsiteX33" fmla="*/ 182869 w 1194450"/>
              <a:gd name="connsiteY33" fmla="*/ 4731388 h 4761050"/>
              <a:gd name="connsiteX34" fmla="*/ 10340 w 1194450"/>
              <a:gd name="connsiteY34" fmla="*/ 4714135 h 4761050"/>
              <a:gd name="connsiteX35" fmla="*/ 27593 w 1194450"/>
              <a:gd name="connsiteY35" fmla="*/ 4593365 h 4761050"/>
              <a:gd name="connsiteX36" fmla="*/ 27593 w 1194450"/>
              <a:gd name="connsiteY36" fmla="*/ 4248309 h 4761050"/>
              <a:gd name="connsiteX0" fmla="*/ 62099 w 1194450"/>
              <a:gd name="connsiteY0" fmla="*/ 4300067 h 4761048"/>
              <a:gd name="connsiteX1" fmla="*/ 142713 w 1194450"/>
              <a:gd name="connsiteY1" fmla="*/ 3315566 h 4761048"/>
              <a:gd name="connsiteX2" fmla="*/ 214338 w 1194450"/>
              <a:gd name="connsiteY2" fmla="*/ 3105354 h 4761048"/>
              <a:gd name="connsiteX3" fmla="*/ 476167 w 1194450"/>
              <a:gd name="connsiteY3" fmla="*/ 2574784 h 4761048"/>
              <a:gd name="connsiteX4" fmla="*/ 700454 w 1194450"/>
              <a:gd name="connsiteY4" fmla="*/ 2212475 h 4761048"/>
              <a:gd name="connsiteX5" fmla="*/ 803971 w 1194450"/>
              <a:gd name="connsiteY5" fmla="*/ 2022694 h 4761048"/>
              <a:gd name="connsiteX6" fmla="*/ 924740 w 1194450"/>
              <a:gd name="connsiteY6" fmla="*/ 1850165 h 4761048"/>
              <a:gd name="connsiteX7" fmla="*/ 918033 w 1194450"/>
              <a:gd name="connsiteY7" fmla="*/ 1460201 h 4761048"/>
              <a:gd name="connsiteX8" fmla="*/ 989804 w 1194450"/>
              <a:gd name="connsiteY8" fmla="*/ 1635521 h 4761048"/>
              <a:gd name="connsiteX9" fmla="*/ 990154 w 1194450"/>
              <a:gd name="connsiteY9" fmla="*/ 1658374 h 4761048"/>
              <a:gd name="connsiteX10" fmla="*/ 1097269 w 1194450"/>
              <a:gd name="connsiteY10" fmla="*/ 1315328 h 4761048"/>
              <a:gd name="connsiteX11" fmla="*/ 1131774 w 1194450"/>
              <a:gd name="connsiteY11" fmla="*/ 1004777 h 4761048"/>
              <a:gd name="connsiteX12" fmla="*/ 1114521 w 1194450"/>
              <a:gd name="connsiteY12" fmla="*/ 73124 h 4761048"/>
              <a:gd name="connsiteX13" fmla="*/ 1097269 w 1194450"/>
              <a:gd name="connsiteY13" fmla="*/ 4113 h 4761048"/>
              <a:gd name="connsiteX14" fmla="*/ 1131774 w 1194450"/>
              <a:gd name="connsiteY14" fmla="*/ 107630 h 4761048"/>
              <a:gd name="connsiteX15" fmla="*/ 1193734 w 1194450"/>
              <a:gd name="connsiteY15" fmla="*/ 1101973 h 4761048"/>
              <a:gd name="connsiteX16" fmla="*/ 1070965 w 1194450"/>
              <a:gd name="connsiteY16" fmla="*/ 1743176 h 4761048"/>
              <a:gd name="connsiteX17" fmla="*/ 997884 w 1194450"/>
              <a:gd name="connsiteY17" fmla="*/ 1900880 h 4761048"/>
              <a:gd name="connsiteX18" fmla="*/ 950129 w 1194450"/>
              <a:gd name="connsiteY18" fmla="*/ 1989110 h 4761048"/>
              <a:gd name="connsiteX19" fmla="*/ 904421 w 1194450"/>
              <a:gd name="connsiteY19" fmla="*/ 2028732 h 4761048"/>
              <a:gd name="connsiteX20" fmla="*/ 841902 w 1194450"/>
              <a:gd name="connsiteY20" fmla="*/ 2119747 h 4761048"/>
              <a:gd name="connsiteX21" fmla="*/ 849163 w 1194450"/>
              <a:gd name="connsiteY21" fmla="*/ 2208833 h 4761048"/>
              <a:gd name="connsiteX22" fmla="*/ 1017441 w 1194450"/>
              <a:gd name="connsiteY22" fmla="*/ 2177834 h 4761048"/>
              <a:gd name="connsiteX23" fmla="*/ 648695 w 1194450"/>
              <a:gd name="connsiteY23" fmla="*/ 2488520 h 4761048"/>
              <a:gd name="connsiteX24" fmla="*/ 614189 w 1194450"/>
              <a:gd name="connsiteY24" fmla="*/ 2540279 h 4761048"/>
              <a:gd name="connsiteX25" fmla="*/ 562431 w 1194450"/>
              <a:gd name="connsiteY25" fmla="*/ 2592037 h 4761048"/>
              <a:gd name="connsiteX26" fmla="*/ 510672 w 1194450"/>
              <a:gd name="connsiteY26" fmla="*/ 2678301 h 4761048"/>
              <a:gd name="connsiteX27" fmla="*/ 389903 w 1194450"/>
              <a:gd name="connsiteY27" fmla="*/ 2919841 h 4761048"/>
              <a:gd name="connsiteX28" fmla="*/ 338144 w 1194450"/>
              <a:gd name="connsiteY28" fmla="*/ 3057864 h 4761048"/>
              <a:gd name="connsiteX29" fmla="*/ 286386 w 1194450"/>
              <a:gd name="connsiteY29" fmla="*/ 3282150 h 4761048"/>
              <a:gd name="connsiteX30" fmla="*/ 269133 w 1194450"/>
              <a:gd name="connsiteY30" fmla="*/ 3368415 h 4761048"/>
              <a:gd name="connsiteX31" fmla="*/ 234627 w 1194450"/>
              <a:gd name="connsiteY31" fmla="*/ 3506437 h 4761048"/>
              <a:gd name="connsiteX32" fmla="*/ 200121 w 1194450"/>
              <a:gd name="connsiteY32" fmla="*/ 3661713 h 4761048"/>
              <a:gd name="connsiteX33" fmla="*/ 182869 w 1194450"/>
              <a:gd name="connsiteY33" fmla="*/ 4731388 h 4761048"/>
              <a:gd name="connsiteX34" fmla="*/ 10340 w 1194450"/>
              <a:gd name="connsiteY34" fmla="*/ 4714135 h 4761048"/>
              <a:gd name="connsiteX35" fmla="*/ 27593 w 1194450"/>
              <a:gd name="connsiteY35" fmla="*/ 4593365 h 4761048"/>
              <a:gd name="connsiteX36" fmla="*/ 27593 w 1194450"/>
              <a:gd name="connsiteY36" fmla="*/ 4248309 h 476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94450" h="4761048">
                <a:moveTo>
                  <a:pt x="62099" y="4300067"/>
                </a:moveTo>
                <a:cubicBezTo>
                  <a:pt x="67850" y="3943509"/>
                  <a:pt x="117340" y="3514685"/>
                  <a:pt x="142713" y="3315566"/>
                </a:cubicBezTo>
                <a:cubicBezTo>
                  <a:pt x="168086" y="3116447"/>
                  <a:pt x="158762" y="3228818"/>
                  <a:pt x="214338" y="3105354"/>
                </a:cubicBezTo>
                <a:cubicBezTo>
                  <a:pt x="269914" y="2981890"/>
                  <a:pt x="395148" y="2723597"/>
                  <a:pt x="476167" y="2574784"/>
                </a:cubicBezTo>
                <a:cubicBezTo>
                  <a:pt x="557186" y="2425971"/>
                  <a:pt x="632439" y="2337169"/>
                  <a:pt x="700454" y="2212475"/>
                </a:cubicBezTo>
                <a:cubicBezTo>
                  <a:pt x="734960" y="2149215"/>
                  <a:pt x="766043" y="2083963"/>
                  <a:pt x="803971" y="2022694"/>
                </a:cubicBezTo>
                <a:cubicBezTo>
                  <a:pt x="840921" y="1963006"/>
                  <a:pt x="905730" y="1943914"/>
                  <a:pt x="924740" y="1850165"/>
                </a:cubicBezTo>
                <a:cubicBezTo>
                  <a:pt x="943750" y="1756416"/>
                  <a:pt x="907189" y="1495975"/>
                  <a:pt x="918033" y="1460201"/>
                </a:cubicBezTo>
                <a:cubicBezTo>
                  <a:pt x="928877" y="1424427"/>
                  <a:pt x="965555" y="1610821"/>
                  <a:pt x="989804" y="1635521"/>
                </a:cubicBezTo>
                <a:cubicBezTo>
                  <a:pt x="1014053" y="1660221"/>
                  <a:pt x="973854" y="1685406"/>
                  <a:pt x="990154" y="1658374"/>
                </a:cubicBezTo>
                <a:cubicBezTo>
                  <a:pt x="1006454" y="1631342"/>
                  <a:pt x="1073666" y="1424261"/>
                  <a:pt x="1097269" y="1315328"/>
                </a:cubicBezTo>
                <a:cubicBezTo>
                  <a:pt x="1120872" y="1206395"/>
                  <a:pt x="1131774" y="1004777"/>
                  <a:pt x="1131774" y="1004777"/>
                </a:cubicBezTo>
                <a:cubicBezTo>
                  <a:pt x="1126023" y="694226"/>
                  <a:pt x="1125225" y="383544"/>
                  <a:pt x="1114521" y="73124"/>
                </a:cubicBezTo>
                <a:cubicBezTo>
                  <a:pt x="1113704" y="49427"/>
                  <a:pt x="1086665" y="-17095"/>
                  <a:pt x="1097269" y="4113"/>
                </a:cubicBezTo>
                <a:cubicBezTo>
                  <a:pt x="1113535" y="36645"/>
                  <a:pt x="1120272" y="73124"/>
                  <a:pt x="1131774" y="107630"/>
                </a:cubicBezTo>
                <a:cubicBezTo>
                  <a:pt x="1130212" y="415291"/>
                  <a:pt x="1202360" y="805800"/>
                  <a:pt x="1193734" y="1101973"/>
                </a:cubicBezTo>
                <a:cubicBezTo>
                  <a:pt x="1185108" y="1398146"/>
                  <a:pt x="1103607" y="1610025"/>
                  <a:pt x="1070965" y="1743176"/>
                </a:cubicBezTo>
                <a:cubicBezTo>
                  <a:pt x="1038323" y="1876327"/>
                  <a:pt x="1018023" y="1859891"/>
                  <a:pt x="997884" y="1900880"/>
                </a:cubicBezTo>
                <a:cubicBezTo>
                  <a:pt x="977745" y="1941869"/>
                  <a:pt x="959541" y="1959203"/>
                  <a:pt x="950129" y="1989110"/>
                </a:cubicBezTo>
                <a:cubicBezTo>
                  <a:pt x="940717" y="2019017"/>
                  <a:pt x="910172" y="2011479"/>
                  <a:pt x="904421" y="2028732"/>
                </a:cubicBezTo>
                <a:cubicBezTo>
                  <a:pt x="898670" y="2045985"/>
                  <a:pt x="851112" y="2089730"/>
                  <a:pt x="841902" y="2119747"/>
                </a:cubicBezTo>
                <a:cubicBezTo>
                  <a:pt x="832692" y="2149764"/>
                  <a:pt x="819906" y="2199152"/>
                  <a:pt x="849163" y="2208833"/>
                </a:cubicBezTo>
                <a:cubicBezTo>
                  <a:pt x="878420" y="2218514"/>
                  <a:pt x="1050852" y="2131220"/>
                  <a:pt x="1017441" y="2177834"/>
                </a:cubicBezTo>
                <a:cubicBezTo>
                  <a:pt x="984030" y="2224448"/>
                  <a:pt x="715904" y="2428113"/>
                  <a:pt x="648695" y="2488520"/>
                </a:cubicBezTo>
                <a:cubicBezTo>
                  <a:pt x="581486" y="2548927"/>
                  <a:pt x="627464" y="2524350"/>
                  <a:pt x="614189" y="2540279"/>
                </a:cubicBezTo>
                <a:cubicBezTo>
                  <a:pt x="598569" y="2559023"/>
                  <a:pt x="577070" y="2572518"/>
                  <a:pt x="562431" y="2592037"/>
                </a:cubicBezTo>
                <a:cubicBezTo>
                  <a:pt x="542311" y="2618864"/>
                  <a:pt x="529273" y="2650399"/>
                  <a:pt x="510672" y="2678301"/>
                </a:cubicBezTo>
                <a:cubicBezTo>
                  <a:pt x="410386" y="2828730"/>
                  <a:pt x="494073" y="2651975"/>
                  <a:pt x="389903" y="2919841"/>
                </a:cubicBezTo>
                <a:cubicBezTo>
                  <a:pt x="372094" y="2965636"/>
                  <a:pt x="338144" y="3057864"/>
                  <a:pt x="338144" y="3057864"/>
                </a:cubicBezTo>
                <a:cubicBezTo>
                  <a:pt x="304793" y="3257970"/>
                  <a:pt x="341530" y="3061571"/>
                  <a:pt x="286386" y="3282150"/>
                </a:cubicBezTo>
                <a:cubicBezTo>
                  <a:pt x="279274" y="3310599"/>
                  <a:pt x="275727" y="3339842"/>
                  <a:pt x="269133" y="3368415"/>
                </a:cubicBezTo>
                <a:cubicBezTo>
                  <a:pt x="258469" y="3414624"/>
                  <a:pt x="245489" y="3460274"/>
                  <a:pt x="234627" y="3506437"/>
                </a:cubicBezTo>
                <a:cubicBezTo>
                  <a:pt x="222483" y="3558049"/>
                  <a:pt x="211623" y="3609954"/>
                  <a:pt x="200121" y="3661713"/>
                </a:cubicBezTo>
                <a:cubicBezTo>
                  <a:pt x="194370" y="4018271"/>
                  <a:pt x="246154" y="4380444"/>
                  <a:pt x="182869" y="4731388"/>
                </a:cubicBezTo>
                <a:cubicBezTo>
                  <a:pt x="172612" y="4788267"/>
                  <a:pt x="53538" y="4752533"/>
                  <a:pt x="10340" y="4714135"/>
                </a:cubicBezTo>
                <a:cubicBezTo>
                  <a:pt x="-20054" y="4687118"/>
                  <a:pt x="26088" y="4634003"/>
                  <a:pt x="27593" y="4593365"/>
                </a:cubicBezTo>
                <a:cubicBezTo>
                  <a:pt x="31850" y="4478425"/>
                  <a:pt x="27593" y="4363328"/>
                  <a:pt x="27593" y="4248309"/>
                </a:cubicBezTo>
              </a:path>
            </a:pathLst>
          </a:cu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ru-RU" dirty="0">
              <a:solidFill>
                <a:srgbClr val="000000"/>
              </a:solidFill>
            </a:endParaRPr>
          </a:p>
        </p:txBody>
      </p:sp>
      <p:sp>
        <p:nvSpPr>
          <p:cNvPr id="15" name="Полилиния 14"/>
          <p:cNvSpPr/>
          <p:nvPr/>
        </p:nvSpPr>
        <p:spPr>
          <a:xfrm rot="21195697" flipH="1">
            <a:off x="1665288" y="1455738"/>
            <a:ext cx="1006475" cy="2159000"/>
          </a:xfrm>
          <a:custGeom>
            <a:avLst/>
            <a:gdLst>
              <a:gd name="connsiteX0" fmla="*/ 82153 w 1388608"/>
              <a:gd name="connsiteY0" fmla="*/ 4317162 h 4805362"/>
              <a:gd name="connsiteX1" fmla="*/ 99406 w 1388608"/>
              <a:gd name="connsiteY1" fmla="*/ 3247487 h 4805362"/>
              <a:gd name="connsiteX2" fmla="*/ 168417 w 1388608"/>
              <a:gd name="connsiteY2" fmla="*/ 3092211 h 4805362"/>
              <a:gd name="connsiteX3" fmla="*/ 496221 w 1388608"/>
              <a:gd name="connsiteY3" fmla="*/ 2591879 h 4805362"/>
              <a:gd name="connsiteX4" fmla="*/ 720508 w 1388608"/>
              <a:gd name="connsiteY4" fmla="*/ 2229570 h 4805362"/>
              <a:gd name="connsiteX5" fmla="*/ 824025 w 1388608"/>
              <a:gd name="connsiteY5" fmla="*/ 2039789 h 4805362"/>
              <a:gd name="connsiteX6" fmla="*/ 944794 w 1388608"/>
              <a:gd name="connsiteY6" fmla="*/ 1867260 h 4805362"/>
              <a:gd name="connsiteX7" fmla="*/ 1013806 w 1388608"/>
              <a:gd name="connsiteY7" fmla="*/ 1694732 h 4805362"/>
              <a:gd name="connsiteX8" fmla="*/ 1117323 w 1388608"/>
              <a:gd name="connsiteY8" fmla="*/ 1332423 h 4805362"/>
              <a:gd name="connsiteX9" fmla="*/ 1151828 w 1388608"/>
              <a:gd name="connsiteY9" fmla="*/ 1021872 h 4805362"/>
              <a:gd name="connsiteX10" fmla="*/ 1134575 w 1388608"/>
              <a:gd name="connsiteY10" fmla="*/ 90219 h 4805362"/>
              <a:gd name="connsiteX11" fmla="*/ 1117323 w 1388608"/>
              <a:gd name="connsiteY11" fmla="*/ 21208 h 4805362"/>
              <a:gd name="connsiteX12" fmla="*/ 1151828 w 1388608"/>
              <a:gd name="connsiteY12" fmla="*/ 124725 h 4805362"/>
              <a:gd name="connsiteX13" fmla="*/ 1100070 w 1388608"/>
              <a:gd name="connsiteY13" fmla="*/ 1901766 h 4805362"/>
              <a:gd name="connsiteX14" fmla="*/ 1048311 w 1388608"/>
              <a:gd name="connsiteY14" fmla="*/ 1988030 h 4805362"/>
              <a:gd name="connsiteX15" fmla="*/ 996553 w 1388608"/>
              <a:gd name="connsiteY15" fmla="*/ 2039789 h 4805362"/>
              <a:gd name="connsiteX16" fmla="*/ 962047 w 1388608"/>
              <a:gd name="connsiteY16" fmla="*/ 2143306 h 4805362"/>
              <a:gd name="connsiteX17" fmla="*/ 841277 w 1388608"/>
              <a:gd name="connsiteY17" fmla="*/ 2315834 h 4805362"/>
              <a:gd name="connsiteX18" fmla="*/ 720508 w 1388608"/>
              <a:gd name="connsiteY18" fmla="*/ 2436604 h 4805362"/>
              <a:gd name="connsiteX19" fmla="*/ 668749 w 1388608"/>
              <a:gd name="connsiteY19" fmla="*/ 2505615 h 4805362"/>
              <a:gd name="connsiteX20" fmla="*/ 634243 w 1388608"/>
              <a:gd name="connsiteY20" fmla="*/ 2557374 h 4805362"/>
              <a:gd name="connsiteX21" fmla="*/ 582485 w 1388608"/>
              <a:gd name="connsiteY21" fmla="*/ 2609132 h 4805362"/>
              <a:gd name="connsiteX22" fmla="*/ 530726 w 1388608"/>
              <a:gd name="connsiteY22" fmla="*/ 2695396 h 4805362"/>
              <a:gd name="connsiteX23" fmla="*/ 409957 w 1388608"/>
              <a:gd name="connsiteY23" fmla="*/ 2936936 h 4805362"/>
              <a:gd name="connsiteX24" fmla="*/ 358198 w 1388608"/>
              <a:gd name="connsiteY24" fmla="*/ 3074959 h 4805362"/>
              <a:gd name="connsiteX25" fmla="*/ 306440 w 1388608"/>
              <a:gd name="connsiteY25" fmla="*/ 3299245 h 4805362"/>
              <a:gd name="connsiteX26" fmla="*/ 289187 w 1388608"/>
              <a:gd name="connsiteY26" fmla="*/ 3385510 h 4805362"/>
              <a:gd name="connsiteX27" fmla="*/ 254681 w 1388608"/>
              <a:gd name="connsiteY27" fmla="*/ 3523532 h 4805362"/>
              <a:gd name="connsiteX28" fmla="*/ 220175 w 1388608"/>
              <a:gd name="connsiteY28" fmla="*/ 3678808 h 4805362"/>
              <a:gd name="connsiteX29" fmla="*/ 202923 w 1388608"/>
              <a:gd name="connsiteY29" fmla="*/ 4748483 h 4805362"/>
              <a:gd name="connsiteX30" fmla="*/ 30394 w 1388608"/>
              <a:gd name="connsiteY30" fmla="*/ 4731230 h 4805362"/>
              <a:gd name="connsiteX31" fmla="*/ 47647 w 1388608"/>
              <a:gd name="connsiteY31" fmla="*/ 4610460 h 4805362"/>
              <a:gd name="connsiteX32" fmla="*/ 47647 w 1388608"/>
              <a:gd name="connsiteY32" fmla="*/ 4265404 h 4805362"/>
              <a:gd name="connsiteX0" fmla="*/ 62100 w 1222048"/>
              <a:gd name="connsiteY0" fmla="*/ 4300067 h 4761049"/>
              <a:gd name="connsiteX1" fmla="*/ 131957 w 1222048"/>
              <a:gd name="connsiteY1" fmla="*/ 3258733 h 4761049"/>
              <a:gd name="connsiteX2" fmla="*/ 148364 w 1222048"/>
              <a:gd name="connsiteY2" fmla="*/ 3075116 h 4761049"/>
              <a:gd name="connsiteX3" fmla="*/ 476168 w 1222048"/>
              <a:gd name="connsiteY3" fmla="*/ 2574784 h 4761049"/>
              <a:gd name="connsiteX4" fmla="*/ 700455 w 1222048"/>
              <a:gd name="connsiteY4" fmla="*/ 2212475 h 4761049"/>
              <a:gd name="connsiteX5" fmla="*/ 803972 w 1222048"/>
              <a:gd name="connsiteY5" fmla="*/ 2022694 h 4761049"/>
              <a:gd name="connsiteX6" fmla="*/ 924741 w 1222048"/>
              <a:gd name="connsiteY6" fmla="*/ 1850165 h 4761049"/>
              <a:gd name="connsiteX7" fmla="*/ 993753 w 1222048"/>
              <a:gd name="connsiteY7" fmla="*/ 1677637 h 4761049"/>
              <a:gd name="connsiteX8" fmla="*/ 1097270 w 1222048"/>
              <a:gd name="connsiteY8" fmla="*/ 1315328 h 4761049"/>
              <a:gd name="connsiteX9" fmla="*/ 1131775 w 1222048"/>
              <a:gd name="connsiteY9" fmla="*/ 1004777 h 4761049"/>
              <a:gd name="connsiteX10" fmla="*/ 1114522 w 1222048"/>
              <a:gd name="connsiteY10" fmla="*/ 73124 h 4761049"/>
              <a:gd name="connsiteX11" fmla="*/ 1097270 w 1222048"/>
              <a:gd name="connsiteY11" fmla="*/ 4113 h 4761049"/>
              <a:gd name="connsiteX12" fmla="*/ 1131775 w 1222048"/>
              <a:gd name="connsiteY12" fmla="*/ 107630 h 4761049"/>
              <a:gd name="connsiteX13" fmla="*/ 1080017 w 1222048"/>
              <a:gd name="connsiteY13" fmla="*/ 1884671 h 4761049"/>
              <a:gd name="connsiteX14" fmla="*/ 1028258 w 1222048"/>
              <a:gd name="connsiteY14" fmla="*/ 1970935 h 4761049"/>
              <a:gd name="connsiteX15" fmla="*/ 976500 w 1222048"/>
              <a:gd name="connsiteY15" fmla="*/ 2022694 h 4761049"/>
              <a:gd name="connsiteX16" fmla="*/ 941994 w 1222048"/>
              <a:gd name="connsiteY16" fmla="*/ 2126211 h 4761049"/>
              <a:gd name="connsiteX17" fmla="*/ 821224 w 1222048"/>
              <a:gd name="connsiteY17" fmla="*/ 2298739 h 4761049"/>
              <a:gd name="connsiteX18" fmla="*/ 700455 w 1222048"/>
              <a:gd name="connsiteY18" fmla="*/ 2419509 h 4761049"/>
              <a:gd name="connsiteX19" fmla="*/ 648696 w 1222048"/>
              <a:gd name="connsiteY19" fmla="*/ 2488520 h 4761049"/>
              <a:gd name="connsiteX20" fmla="*/ 614190 w 1222048"/>
              <a:gd name="connsiteY20" fmla="*/ 2540279 h 4761049"/>
              <a:gd name="connsiteX21" fmla="*/ 562432 w 1222048"/>
              <a:gd name="connsiteY21" fmla="*/ 2592037 h 4761049"/>
              <a:gd name="connsiteX22" fmla="*/ 510673 w 1222048"/>
              <a:gd name="connsiteY22" fmla="*/ 2678301 h 4761049"/>
              <a:gd name="connsiteX23" fmla="*/ 389904 w 1222048"/>
              <a:gd name="connsiteY23" fmla="*/ 2919841 h 4761049"/>
              <a:gd name="connsiteX24" fmla="*/ 338145 w 1222048"/>
              <a:gd name="connsiteY24" fmla="*/ 3057864 h 4761049"/>
              <a:gd name="connsiteX25" fmla="*/ 286387 w 1222048"/>
              <a:gd name="connsiteY25" fmla="*/ 3282150 h 4761049"/>
              <a:gd name="connsiteX26" fmla="*/ 269134 w 1222048"/>
              <a:gd name="connsiteY26" fmla="*/ 3368415 h 4761049"/>
              <a:gd name="connsiteX27" fmla="*/ 234628 w 1222048"/>
              <a:gd name="connsiteY27" fmla="*/ 3506437 h 4761049"/>
              <a:gd name="connsiteX28" fmla="*/ 200122 w 1222048"/>
              <a:gd name="connsiteY28" fmla="*/ 3661713 h 4761049"/>
              <a:gd name="connsiteX29" fmla="*/ 182870 w 1222048"/>
              <a:gd name="connsiteY29" fmla="*/ 4731388 h 4761049"/>
              <a:gd name="connsiteX30" fmla="*/ 10341 w 1222048"/>
              <a:gd name="connsiteY30" fmla="*/ 4714135 h 4761049"/>
              <a:gd name="connsiteX31" fmla="*/ 27594 w 1222048"/>
              <a:gd name="connsiteY31" fmla="*/ 4593365 h 4761049"/>
              <a:gd name="connsiteX32" fmla="*/ 27594 w 1222048"/>
              <a:gd name="connsiteY32" fmla="*/ 4248309 h 4761049"/>
              <a:gd name="connsiteX0" fmla="*/ 62098 w 1222046"/>
              <a:gd name="connsiteY0" fmla="*/ 4300067 h 4761049"/>
              <a:gd name="connsiteX1" fmla="*/ 131955 w 1222046"/>
              <a:gd name="connsiteY1" fmla="*/ 3258733 h 4761049"/>
              <a:gd name="connsiteX2" fmla="*/ 181872 w 1222046"/>
              <a:gd name="connsiteY2" fmla="*/ 3098944 h 4761049"/>
              <a:gd name="connsiteX3" fmla="*/ 476166 w 1222046"/>
              <a:gd name="connsiteY3" fmla="*/ 2574784 h 4761049"/>
              <a:gd name="connsiteX4" fmla="*/ 700453 w 1222046"/>
              <a:gd name="connsiteY4" fmla="*/ 2212475 h 4761049"/>
              <a:gd name="connsiteX5" fmla="*/ 803970 w 1222046"/>
              <a:gd name="connsiteY5" fmla="*/ 2022694 h 4761049"/>
              <a:gd name="connsiteX6" fmla="*/ 924739 w 1222046"/>
              <a:gd name="connsiteY6" fmla="*/ 1850165 h 4761049"/>
              <a:gd name="connsiteX7" fmla="*/ 993751 w 1222046"/>
              <a:gd name="connsiteY7" fmla="*/ 1677637 h 4761049"/>
              <a:gd name="connsiteX8" fmla="*/ 1097268 w 1222046"/>
              <a:gd name="connsiteY8" fmla="*/ 1315328 h 4761049"/>
              <a:gd name="connsiteX9" fmla="*/ 1131773 w 1222046"/>
              <a:gd name="connsiteY9" fmla="*/ 1004777 h 4761049"/>
              <a:gd name="connsiteX10" fmla="*/ 1114520 w 1222046"/>
              <a:gd name="connsiteY10" fmla="*/ 73124 h 4761049"/>
              <a:gd name="connsiteX11" fmla="*/ 1097268 w 1222046"/>
              <a:gd name="connsiteY11" fmla="*/ 4113 h 4761049"/>
              <a:gd name="connsiteX12" fmla="*/ 1131773 w 1222046"/>
              <a:gd name="connsiteY12" fmla="*/ 107630 h 4761049"/>
              <a:gd name="connsiteX13" fmla="*/ 1080015 w 1222046"/>
              <a:gd name="connsiteY13" fmla="*/ 1884671 h 4761049"/>
              <a:gd name="connsiteX14" fmla="*/ 1028256 w 1222046"/>
              <a:gd name="connsiteY14" fmla="*/ 1970935 h 4761049"/>
              <a:gd name="connsiteX15" fmla="*/ 976498 w 1222046"/>
              <a:gd name="connsiteY15" fmla="*/ 2022694 h 4761049"/>
              <a:gd name="connsiteX16" fmla="*/ 941992 w 1222046"/>
              <a:gd name="connsiteY16" fmla="*/ 2126211 h 4761049"/>
              <a:gd name="connsiteX17" fmla="*/ 821222 w 1222046"/>
              <a:gd name="connsiteY17" fmla="*/ 2298739 h 4761049"/>
              <a:gd name="connsiteX18" fmla="*/ 700453 w 1222046"/>
              <a:gd name="connsiteY18" fmla="*/ 2419509 h 4761049"/>
              <a:gd name="connsiteX19" fmla="*/ 648694 w 1222046"/>
              <a:gd name="connsiteY19" fmla="*/ 2488520 h 4761049"/>
              <a:gd name="connsiteX20" fmla="*/ 614188 w 1222046"/>
              <a:gd name="connsiteY20" fmla="*/ 2540279 h 4761049"/>
              <a:gd name="connsiteX21" fmla="*/ 562430 w 1222046"/>
              <a:gd name="connsiteY21" fmla="*/ 2592037 h 4761049"/>
              <a:gd name="connsiteX22" fmla="*/ 510671 w 1222046"/>
              <a:gd name="connsiteY22" fmla="*/ 2678301 h 4761049"/>
              <a:gd name="connsiteX23" fmla="*/ 389902 w 1222046"/>
              <a:gd name="connsiteY23" fmla="*/ 2919841 h 4761049"/>
              <a:gd name="connsiteX24" fmla="*/ 338143 w 1222046"/>
              <a:gd name="connsiteY24" fmla="*/ 3057864 h 4761049"/>
              <a:gd name="connsiteX25" fmla="*/ 286385 w 1222046"/>
              <a:gd name="connsiteY25" fmla="*/ 3282150 h 4761049"/>
              <a:gd name="connsiteX26" fmla="*/ 269132 w 1222046"/>
              <a:gd name="connsiteY26" fmla="*/ 3368415 h 4761049"/>
              <a:gd name="connsiteX27" fmla="*/ 234626 w 1222046"/>
              <a:gd name="connsiteY27" fmla="*/ 3506437 h 4761049"/>
              <a:gd name="connsiteX28" fmla="*/ 200120 w 1222046"/>
              <a:gd name="connsiteY28" fmla="*/ 3661713 h 4761049"/>
              <a:gd name="connsiteX29" fmla="*/ 182868 w 1222046"/>
              <a:gd name="connsiteY29" fmla="*/ 4731388 h 4761049"/>
              <a:gd name="connsiteX30" fmla="*/ 10339 w 1222046"/>
              <a:gd name="connsiteY30" fmla="*/ 4714135 h 4761049"/>
              <a:gd name="connsiteX31" fmla="*/ 27592 w 1222046"/>
              <a:gd name="connsiteY31" fmla="*/ 4593365 h 4761049"/>
              <a:gd name="connsiteX32" fmla="*/ 27592 w 1222046"/>
              <a:gd name="connsiteY32" fmla="*/ 4248309 h 4761049"/>
              <a:gd name="connsiteX0" fmla="*/ 62098 w 1222046"/>
              <a:gd name="connsiteY0" fmla="*/ 4300067 h 4761049"/>
              <a:gd name="connsiteX1" fmla="*/ 131955 w 1222046"/>
              <a:gd name="connsiteY1" fmla="*/ 3258733 h 4761049"/>
              <a:gd name="connsiteX2" fmla="*/ 181872 w 1222046"/>
              <a:gd name="connsiteY2" fmla="*/ 3098944 h 4761049"/>
              <a:gd name="connsiteX3" fmla="*/ 476166 w 1222046"/>
              <a:gd name="connsiteY3" fmla="*/ 2574784 h 4761049"/>
              <a:gd name="connsiteX4" fmla="*/ 700453 w 1222046"/>
              <a:gd name="connsiteY4" fmla="*/ 2212475 h 4761049"/>
              <a:gd name="connsiteX5" fmla="*/ 803970 w 1222046"/>
              <a:gd name="connsiteY5" fmla="*/ 2022694 h 4761049"/>
              <a:gd name="connsiteX6" fmla="*/ 924739 w 1222046"/>
              <a:gd name="connsiteY6" fmla="*/ 1850165 h 4761049"/>
              <a:gd name="connsiteX7" fmla="*/ 993751 w 1222046"/>
              <a:gd name="connsiteY7" fmla="*/ 1677637 h 4761049"/>
              <a:gd name="connsiteX8" fmla="*/ 1097268 w 1222046"/>
              <a:gd name="connsiteY8" fmla="*/ 1315328 h 4761049"/>
              <a:gd name="connsiteX9" fmla="*/ 1131773 w 1222046"/>
              <a:gd name="connsiteY9" fmla="*/ 1004777 h 4761049"/>
              <a:gd name="connsiteX10" fmla="*/ 1114520 w 1222046"/>
              <a:gd name="connsiteY10" fmla="*/ 73124 h 4761049"/>
              <a:gd name="connsiteX11" fmla="*/ 1097268 w 1222046"/>
              <a:gd name="connsiteY11" fmla="*/ 4113 h 4761049"/>
              <a:gd name="connsiteX12" fmla="*/ 1131773 w 1222046"/>
              <a:gd name="connsiteY12" fmla="*/ 107630 h 4761049"/>
              <a:gd name="connsiteX13" fmla="*/ 1080015 w 1222046"/>
              <a:gd name="connsiteY13" fmla="*/ 1884671 h 4761049"/>
              <a:gd name="connsiteX14" fmla="*/ 1028256 w 1222046"/>
              <a:gd name="connsiteY14" fmla="*/ 1970935 h 4761049"/>
              <a:gd name="connsiteX15" fmla="*/ 976498 w 1222046"/>
              <a:gd name="connsiteY15" fmla="*/ 2022694 h 4761049"/>
              <a:gd name="connsiteX16" fmla="*/ 941992 w 1222046"/>
              <a:gd name="connsiteY16" fmla="*/ 2126211 h 4761049"/>
              <a:gd name="connsiteX17" fmla="*/ 821222 w 1222046"/>
              <a:gd name="connsiteY17" fmla="*/ 2298739 h 4761049"/>
              <a:gd name="connsiteX18" fmla="*/ 700453 w 1222046"/>
              <a:gd name="connsiteY18" fmla="*/ 2419509 h 4761049"/>
              <a:gd name="connsiteX19" fmla="*/ 648694 w 1222046"/>
              <a:gd name="connsiteY19" fmla="*/ 2488520 h 4761049"/>
              <a:gd name="connsiteX20" fmla="*/ 614188 w 1222046"/>
              <a:gd name="connsiteY20" fmla="*/ 2540279 h 4761049"/>
              <a:gd name="connsiteX21" fmla="*/ 562430 w 1222046"/>
              <a:gd name="connsiteY21" fmla="*/ 2592037 h 4761049"/>
              <a:gd name="connsiteX22" fmla="*/ 510671 w 1222046"/>
              <a:gd name="connsiteY22" fmla="*/ 2678301 h 4761049"/>
              <a:gd name="connsiteX23" fmla="*/ 389902 w 1222046"/>
              <a:gd name="connsiteY23" fmla="*/ 2919841 h 4761049"/>
              <a:gd name="connsiteX24" fmla="*/ 338143 w 1222046"/>
              <a:gd name="connsiteY24" fmla="*/ 3057864 h 4761049"/>
              <a:gd name="connsiteX25" fmla="*/ 286385 w 1222046"/>
              <a:gd name="connsiteY25" fmla="*/ 3282150 h 4761049"/>
              <a:gd name="connsiteX26" fmla="*/ 269132 w 1222046"/>
              <a:gd name="connsiteY26" fmla="*/ 3368415 h 4761049"/>
              <a:gd name="connsiteX27" fmla="*/ 234626 w 1222046"/>
              <a:gd name="connsiteY27" fmla="*/ 3506437 h 4761049"/>
              <a:gd name="connsiteX28" fmla="*/ 200120 w 1222046"/>
              <a:gd name="connsiteY28" fmla="*/ 3661713 h 4761049"/>
              <a:gd name="connsiteX29" fmla="*/ 182868 w 1222046"/>
              <a:gd name="connsiteY29" fmla="*/ 4731388 h 4761049"/>
              <a:gd name="connsiteX30" fmla="*/ 10339 w 1222046"/>
              <a:gd name="connsiteY30" fmla="*/ 4714135 h 4761049"/>
              <a:gd name="connsiteX31" fmla="*/ 27592 w 1222046"/>
              <a:gd name="connsiteY31" fmla="*/ 4593365 h 4761049"/>
              <a:gd name="connsiteX32" fmla="*/ 27592 w 1222046"/>
              <a:gd name="connsiteY32" fmla="*/ 4248309 h 4761049"/>
              <a:gd name="connsiteX0" fmla="*/ 62098 w 1258370"/>
              <a:gd name="connsiteY0" fmla="*/ 4300067 h 4761049"/>
              <a:gd name="connsiteX1" fmla="*/ 131955 w 1258370"/>
              <a:gd name="connsiteY1" fmla="*/ 3258733 h 4761049"/>
              <a:gd name="connsiteX2" fmla="*/ 181872 w 1258370"/>
              <a:gd name="connsiteY2" fmla="*/ 3098944 h 4761049"/>
              <a:gd name="connsiteX3" fmla="*/ 476166 w 1258370"/>
              <a:gd name="connsiteY3" fmla="*/ 2574784 h 4761049"/>
              <a:gd name="connsiteX4" fmla="*/ 700453 w 1258370"/>
              <a:gd name="connsiteY4" fmla="*/ 2212475 h 4761049"/>
              <a:gd name="connsiteX5" fmla="*/ 803970 w 1258370"/>
              <a:gd name="connsiteY5" fmla="*/ 2022694 h 4761049"/>
              <a:gd name="connsiteX6" fmla="*/ 924739 w 1258370"/>
              <a:gd name="connsiteY6" fmla="*/ 1850165 h 4761049"/>
              <a:gd name="connsiteX7" fmla="*/ 993751 w 1258370"/>
              <a:gd name="connsiteY7" fmla="*/ 1677637 h 4761049"/>
              <a:gd name="connsiteX8" fmla="*/ 1097268 w 1258370"/>
              <a:gd name="connsiteY8" fmla="*/ 1315328 h 4761049"/>
              <a:gd name="connsiteX9" fmla="*/ 1131773 w 1258370"/>
              <a:gd name="connsiteY9" fmla="*/ 1004777 h 4761049"/>
              <a:gd name="connsiteX10" fmla="*/ 1114520 w 1258370"/>
              <a:gd name="connsiteY10" fmla="*/ 73124 h 4761049"/>
              <a:gd name="connsiteX11" fmla="*/ 1097268 w 1258370"/>
              <a:gd name="connsiteY11" fmla="*/ 4113 h 4761049"/>
              <a:gd name="connsiteX12" fmla="*/ 1131773 w 1258370"/>
              <a:gd name="connsiteY12" fmla="*/ 107630 h 4761049"/>
              <a:gd name="connsiteX13" fmla="*/ 1257955 w 1258370"/>
              <a:gd name="connsiteY13" fmla="*/ 850570 h 4761049"/>
              <a:gd name="connsiteX14" fmla="*/ 1080015 w 1258370"/>
              <a:gd name="connsiteY14" fmla="*/ 1884671 h 4761049"/>
              <a:gd name="connsiteX15" fmla="*/ 1028256 w 1258370"/>
              <a:gd name="connsiteY15" fmla="*/ 1970935 h 4761049"/>
              <a:gd name="connsiteX16" fmla="*/ 976498 w 1258370"/>
              <a:gd name="connsiteY16" fmla="*/ 2022694 h 4761049"/>
              <a:gd name="connsiteX17" fmla="*/ 941992 w 1258370"/>
              <a:gd name="connsiteY17" fmla="*/ 2126211 h 4761049"/>
              <a:gd name="connsiteX18" fmla="*/ 821222 w 1258370"/>
              <a:gd name="connsiteY18" fmla="*/ 2298739 h 4761049"/>
              <a:gd name="connsiteX19" fmla="*/ 700453 w 1258370"/>
              <a:gd name="connsiteY19" fmla="*/ 2419509 h 4761049"/>
              <a:gd name="connsiteX20" fmla="*/ 648694 w 1258370"/>
              <a:gd name="connsiteY20" fmla="*/ 2488520 h 4761049"/>
              <a:gd name="connsiteX21" fmla="*/ 614188 w 1258370"/>
              <a:gd name="connsiteY21" fmla="*/ 2540279 h 4761049"/>
              <a:gd name="connsiteX22" fmla="*/ 562430 w 1258370"/>
              <a:gd name="connsiteY22" fmla="*/ 2592037 h 4761049"/>
              <a:gd name="connsiteX23" fmla="*/ 510671 w 1258370"/>
              <a:gd name="connsiteY23" fmla="*/ 2678301 h 4761049"/>
              <a:gd name="connsiteX24" fmla="*/ 389902 w 1258370"/>
              <a:gd name="connsiteY24" fmla="*/ 2919841 h 4761049"/>
              <a:gd name="connsiteX25" fmla="*/ 338143 w 1258370"/>
              <a:gd name="connsiteY25" fmla="*/ 3057864 h 4761049"/>
              <a:gd name="connsiteX26" fmla="*/ 286385 w 1258370"/>
              <a:gd name="connsiteY26" fmla="*/ 3282150 h 4761049"/>
              <a:gd name="connsiteX27" fmla="*/ 269132 w 1258370"/>
              <a:gd name="connsiteY27" fmla="*/ 3368415 h 4761049"/>
              <a:gd name="connsiteX28" fmla="*/ 234626 w 1258370"/>
              <a:gd name="connsiteY28" fmla="*/ 3506437 h 4761049"/>
              <a:gd name="connsiteX29" fmla="*/ 200120 w 1258370"/>
              <a:gd name="connsiteY29" fmla="*/ 3661713 h 4761049"/>
              <a:gd name="connsiteX30" fmla="*/ 182868 w 1258370"/>
              <a:gd name="connsiteY30" fmla="*/ 4731388 h 4761049"/>
              <a:gd name="connsiteX31" fmla="*/ 10339 w 1258370"/>
              <a:gd name="connsiteY31" fmla="*/ 4714135 h 4761049"/>
              <a:gd name="connsiteX32" fmla="*/ 27592 w 1258370"/>
              <a:gd name="connsiteY32" fmla="*/ 4593365 h 4761049"/>
              <a:gd name="connsiteX33" fmla="*/ 27592 w 1258370"/>
              <a:gd name="connsiteY33" fmla="*/ 4248309 h 4761049"/>
              <a:gd name="connsiteX0" fmla="*/ 62098 w 1262326"/>
              <a:gd name="connsiteY0" fmla="*/ 4300067 h 4761049"/>
              <a:gd name="connsiteX1" fmla="*/ 131955 w 1262326"/>
              <a:gd name="connsiteY1" fmla="*/ 3258733 h 4761049"/>
              <a:gd name="connsiteX2" fmla="*/ 181872 w 1262326"/>
              <a:gd name="connsiteY2" fmla="*/ 3098944 h 4761049"/>
              <a:gd name="connsiteX3" fmla="*/ 476166 w 1262326"/>
              <a:gd name="connsiteY3" fmla="*/ 2574784 h 4761049"/>
              <a:gd name="connsiteX4" fmla="*/ 700453 w 1262326"/>
              <a:gd name="connsiteY4" fmla="*/ 2212475 h 4761049"/>
              <a:gd name="connsiteX5" fmla="*/ 803970 w 1262326"/>
              <a:gd name="connsiteY5" fmla="*/ 2022694 h 4761049"/>
              <a:gd name="connsiteX6" fmla="*/ 924739 w 1262326"/>
              <a:gd name="connsiteY6" fmla="*/ 1850165 h 4761049"/>
              <a:gd name="connsiteX7" fmla="*/ 993751 w 1262326"/>
              <a:gd name="connsiteY7" fmla="*/ 1677637 h 4761049"/>
              <a:gd name="connsiteX8" fmla="*/ 1097268 w 1262326"/>
              <a:gd name="connsiteY8" fmla="*/ 1315328 h 4761049"/>
              <a:gd name="connsiteX9" fmla="*/ 1131773 w 1262326"/>
              <a:gd name="connsiteY9" fmla="*/ 1004777 h 4761049"/>
              <a:gd name="connsiteX10" fmla="*/ 1114520 w 1262326"/>
              <a:gd name="connsiteY10" fmla="*/ 73124 h 4761049"/>
              <a:gd name="connsiteX11" fmla="*/ 1097268 w 1262326"/>
              <a:gd name="connsiteY11" fmla="*/ 4113 h 4761049"/>
              <a:gd name="connsiteX12" fmla="*/ 1131773 w 1262326"/>
              <a:gd name="connsiteY12" fmla="*/ 107630 h 4761049"/>
              <a:gd name="connsiteX13" fmla="*/ 1187389 w 1262326"/>
              <a:gd name="connsiteY13" fmla="*/ 108912 h 4761049"/>
              <a:gd name="connsiteX14" fmla="*/ 1257955 w 1262326"/>
              <a:gd name="connsiteY14" fmla="*/ 850570 h 4761049"/>
              <a:gd name="connsiteX15" fmla="*/ 1080015 w 1262326"/>
              <a:gd name="connsiteY15" fmla="*/ 1884671 h 4761049"/>
              <a:gd name="connsiteX16" fmla="*/ 1028256 w 1262326"/>
              <a:gd name="connsiteY16" fmla="*/ 1970935 h 4761049"/>
              <a:gd name="connsiteX17" fmla="*/ 976498 w 1262326"/>
              <a:gd name="connsiteY17" fmla="*/ 2022694 h 4761049"/>
              <a:gd name="connsiteX18" fmla="*/ 941992 w 1262326"/>
              <a:gd name="connsiteY18" fmla="*/ 2126211 h 4761049"/>
              <a:gd name="connsiteX19" fmla="*/ 821222 w 1262326"/>
              <a:gd name="connsiteY19" fmla="*/ 2298739 h 4761049"/>
              <a:gd name="connsiteX20" fmla="*/ 700453 w 1262326"/>
              <a:gd name="connsiteY20" fmla="*/ 2419509 h 4761049"/>
              <a:gd name="connsiteX21" fmla="*/ 648694 w 1262326"/>
              <a:gd name="connsiteY21" fmla="*/ 2488520 h 4761049"/>
              <a:gd name="connsiteX22" fmla="*/ 614188 w 1262326"/>
              <a:gd name="connsiteY22" fmla="*/ 2540279 h 4761049"/>
              <a:gd name="connsiteX23" fmla="*/ 562430 w 1262326"/>
              <a:gd name="connsiteY23" fmla="*/ 2592037 h 4761049"/>
              <a:gd name="connsiteX24" fmla="*/ 510671 w 1262326"/>
              <a:gd name="connsiteY24" fmla="*/ 2678301 h 4761049"/>
              <a:gd name="connsiteX25" fmla="*/ 389902 w 1262326"/>
              <a:gd name="connsiteY25" fmla="*/ 2919841 h 4761049"/>
              <a:gd name="connsiteX26" fmla="*/ 338143 w 1262326"/>
              <a:gd name="connsiteY26" fmla="*/ 3057864 h 4761049"/>
              <a:gd name="connsiteX27" fmla="*/ 286385 w 1262326"/>
              <a:gd name="connsiteY27" fmla="*/ 3282150 h 4761049"/>
              <a:gd name="connsiteX28" fmla="*/ 269132 w 1262326"/>
              <a:gd name="connsiteY28" fmla="*/ 3368415 h 4761049"/>
              <a:gd name="connsiteX29" fmla="*/ 234626 w 1262326"/>
              <a:gd name="connsiteY29" fmla="*/ 3506437 h 4761049"/>
              <a:gd name="connsiteX30" fmla="*/ 200120 w 1262326"/>
              <a:gd name="connsiteY30" fmla="*/ 3661713 h 4761049"/>
              <a:gd name="connsiteX31" fmla="*/ 182868 w 1262326"/>
              <a:gd name="connsiteY31" fmla="*/ 4731388 h 4761049"/>
              <a:gd name="connsiteX32" fmla="*/ 10339 w 1262326"/>
              <a:gd name="connsiteY32" fmla="*/ 4714135 h 4761049"/>
              <a:gd name="connsiteX33" fmla="*/ 27592 w 1262326"/>
              <a:gd name="connsiteY33" fmla="*/ 4593365 h 4761049"/>
              <a:gd name="connsiteX34" fmla="*/ 27592 w 1262326"/>
              <a:gd name="connsiteY34" fmla="*/ 4248309 h 4761049"/>
              <a:gd name="connsiteX0" fmla="*/ 62098 w 1262326"/>
              <a:gd name="connsiteY0" fmla="*/ 4300067 h 4761049"/>
              <a:gd name="connsiteX1" fmla="*/ 131955 w 1262326"/>
              <a:gd name="connsiteY1" fmla="*/ 3258733 h 4761049"/>
              <a:gd name="connsiteX2" fmla="*/ 181872 w 1262326"/>
              <a:gd name="connsiteY2" fmla="*/ 3098944 h 4761049"/>
              <a:gd name="connsiteX3" fmla="*/ 476166 w 1262326"/>
              <a:gd name="connsiteY3" fmla="*/ 2574784 h 4761049"/>
              <a:gd name="connsiteX4" fmla="*/ 700453 w 1262326"/>
              <a:gd name="connsiteY4" fmla="*/ 2212475 h 4761049"/>
              <a:gd name="connsiteX5" fmla="*/ 803970 w 1262326"/>
              <a:gd name="connsiteY5" fmla="*/ 2022694 h 4761049"/>
              <a:gd name="connsiteX6" fmla="*/ 924739 w 1262326"/>
              <a:gd name="connsiteY6" fmla="*/ 1850165 h 4761049"/>
              <a:gd name="connsiteX7" fmla="*/ 993751 w 1262326"/>
              <a:gd name="connsiteY7" fmla="*/ 1677637 h 4761049"/>
              <a:gd name="connsiteX8" fmla="*/ 1097268 w 1262326"/>
              <a:gd name="connsiteY8" fmla="*/ 1315328 h 4761049"/>
              <a:gd name="connsiteX9" fmla="*/ 1131773 w 1262326"/>
              <a:gd name="connsiteY9" fmla="*/ 1004777 h 4761049"/>
              <a:gd name="connsiteX10" fmla="*/ 1114520 w 1262326"/>
              <a:gd name="connsiteY10" fmla="*/ 73124 h 4761049"/>
              <a:gd name="connsiteX11" fmla="*/ 1097268 w 1262326"/>
              <a:gd name="connsiteY11" fmla="*/ 4113 h 4761049"/>
              <a:gd name="connsiteX12" fmla="*/ 1131773 w 1262326"/>
              <a:gd name="connsiteY12" fmla="*/ 107630 h 4761049"/>
              <a:gd name="connsiteX13" fmla="*/ 1187389 w 1262326"/>
              <a:gd name="connsiteY13" fmla="*/ 108912 h 4761049"/>
              <a:gd name="connsiteX14" fmla="*/ 1257955 w 1262326"/>
              <a:gd name="connsiteY14" fmla="*/ 850570 h 4761049"/>
              <a:gd name="connsiteX15" fmla="*/ 1055856 w 1262326"/>
              <a:gd name="connsiteY15" fmla="*/ 1831235 h 4761049"/>
              <a:gd name="connsiteX16" fmla="*/ 1028256 w 1262326"/>
              <a:gd name="connsiteY16" fmla="*/ 1970935 h 4761049"/>
              <a:gd name="connsiteX17" fmla="*/ 976498 w 1262326"/>
              <a:gd name="connsiteY17" fmla="*/ 2022694 h 4761049"/>
              <a:gd name="connsiteX18" fmla="*/ 941992 w 1262326"/>
              <a:gd name="connsiteY18" fmla="*/ 2126211 h 4761049"/>
              <a:gd name="connsiteX19" fmla="*/ 821222 w 1262326"/>
              <a:gd name="connsiteY19" fmla="*/ 2298739 h 4761049"/>
              <a:gd name="connsiteX20" fmla="*/ 700453 w 1262326"/>
              <a:gd name="connsiteY20" fmla="*/ 2419509 h 4761049"/>
              <a:gd name="connsiteX21" fmla="*/ 648694 w 1262326"/>
              <a:gd name="connsiteY21" fmla="*/ 2488520 h 4761049"/>
              <a:gd name="connsiteX22" fmla="*/ 614188 w 1262326"/>
              <a:gd name="connsiteY22" fmla="*/ 2540279 h 4761049"/>
              <a:gd name="connsiteX23" fmla="*/ 562430 w 1262326"/>
              <a:gd name="connsiteY23" fmla="*/ 2592037 h 4761049"/>
              <a:gd name="connsiteX24" fmla="*/ 510671 w 1262326"/>
              <a:gd name="connsiteY24" fmla="*/ 2678301 h 4761049"/>
              <a:gd name="connsiteX25" fmla="*/ 389902 w 1262326"/>
              <a:gd name="connsiteY25" fmla="*/ 2919841 h 4761049"/>
              <a:gd name="connsiteX26" fmla="*/ 338143 w 1262326"/>
              <a:gd name="connsiteY26" fmla="*/ 3057864 h 4761049"/>
              <a:gd name="connsiteX27" fmla="*/ 286385 w 1262326"/>
              <a:gd name="connsiteY27" fmla="*/ 3282150 h 4761049"/>
              <a:gd name="connsiteX28" fmla="*/ 269132 w 1262326"/>
              <a:gd name="connsiteY28" fmla="*/ 3368415 h 4761049"/>
              <a:gd name="connsiteX29" fmla="*/ 234626 w 1262326"/>
              <a:gd name="connsiteY29" fmla="*/ 3506437 h 4761049"/>
              <a:gd name="connsiteX30" fmla="*/ 200120 w 1262326"/>
              <a:gd name="connsiteY30" fmla="*/ 3661713 h 4761049"/>
              <a:gd name="connsiteX31" fmla="*/ 182868 w 1262326"/>
              <a:gd name="connsiteY31" fmla="*/ 4731388 h 4761049"/>
              <a:gd name="connsiteX32" fmla="*/ 10339 w 1262326"/>
              <a:gd name="connsiteY32" fmla="*/ 4714135 h 4761049"/>
              <a:gd name="connsiteX33" fmla="*/ 27592 w 1262326"/>
              <a:gd name="connsiteY33" fmla="*/ 4593365 h 4761049"/>
              <a:gd name="connsiteX34" fmla="*/ 27592 w 1262326"/>
              <a:gd name="connsiteY34" fmla="*/ 4248309 h 4761049"/>
              <a:gd name="connsiteX0" fmla="*/ 62098 w 1561183"/>
              <a:gd name="connsiteY0" fmla="*/ 4300067 h 4761049"/>
              <a:gd name="connsiteX1" fmla="*/ 131955 w 1561183"/>
              <a:gd name="connsiteY1" fmla="*/ 3258733 h 4761049"/>
              <a:gd name="connsiteX2" fmla="*/ 181872 w 1561183"/>
              <a:gd name="connsiteY2" fmla="*/ 3098944 h 4761049"/>
              <a:gd name="connsiteX3" fmla="*/ 476166 w 1561183"/>
              <a:gd name="connsiteY3" fmla="*/ 2574784 h 4761049"/>
              <a:gd name="connsiteX4" fmla="*/ 700453 w 1561183"/>
              <a:gd name="connsiteY4" fmla="*/ 2212475 h 4761049"/>
              <a:gd name="connsiteX5" fmla="*/ 803970 w 1561183"/>
              <a:gd name="connsiteY5" fmla="*/ 2022694 h 4761049"/>
              <a:gd name="connsiteX6" fmla="*/ 924739 w 1561183"/>
              <a:gd name="connsiteY6" fmla="*/ 1850165 h 4761049"/>
              <a:gd name="connsiteX7" fmla="*/ 993751 w 1561183"/>
              <a:gd name="connsiteY7" fmla="*/ 1677637 h 4761049"/>
              <a:gd name="connsiteX8" fmla="*/ 1097268 w 1561183"/>
              <a:gd name="connsiteY8" fmla="*/ 1315328 h 4761049"/>
              <a:gd name="connsiteX9" fmla="*/ 1131773 w 1561183"/>
              <a:gd name="connsiteY9" fmla="*/ 1004777 h 4761049"/>
              <a:gd name="connsiteX10" fmla="*/ 1114520 w 1561183"/>
              <a:gd name="connsiteY10" fmla="*/ 73124 h 4761049"/>
              <a:gd name="connsiteX11" fmla="*/ 1097268 w 1561183"/>
              <a:gd name="connsiteY11" fmla="*/ 4113 h 4761049"/>
              <a:gd name="connsiteX12" fmla="*/ 1131773 w 1561183"/>
              <a:gd name="connsiteY12" fmla="*/ 107630 h 4761049"/>
              <a:gd name="connsiteX13" fmla="*/ 1187389 w 1561183"/>
              <a:gd name="connsiteY13" fmla="*/ 108912 h 4761049"/>
              <a:gd name="connsiteX14" fmla="*/ 1257955 w 1561183"/>
              <a:gd name="connsiteY14" fmla="*/ 850570 h 4761049"/>
              <a:gd name="connsiteX15" fmla="*/ 1055856 w 1561183"/>
              <a:gd name="connsiteY15" fmla="*/ 1831235 h 4761049"/>
              <a:gd name="connsiteX16" fmla="*/ 1028256 w 1561183"/>
              <a:gd name="connsiteY16" fmla="*/ 1970935 h 4761049"/>
              <a:gd name="connsiteX17" fmla="*/ 1560717 w 1561183"/>
              <a:gd name="connsiteY17" fmla="*/ 1908476 h 4761049"/>
              <a:gd name="connsiteX18" fmla="*/ 941992 w 1561183"/>
              <a:gd name="connsiteY18" fmla="*/ 2126211 h 4761049"/>
              <a:gd name="connsiteX19" fmla="*/ 821222 w 1561183"/>
              <a:gd name="connsiteY19" fmla="*/ 2298739 h 4761049"/>
              <a:gd name="connsiteX20" fmla="*/ 700453 w 1561183"/>
              <a:gd name="connsiteY20" fmla="*/ 2419509 h 4761049"/>
              <a:gd name="connsiteX21" fmla="*/ 648694 w 1561183"/>
              <a:gd name="connsiteY21" fmla="*/ 2488520 h 4761049"/>
              <a:gd name="connsiteX22" fmla="*/ 614188 w 1561183"/>
              <a:gd name="connsiteY22" fmla="*/ 2540279 h 4761049"/>
              <a:gd name="connsiteX23" fmla="*/ 562430 w 1561183"/>
              <a:gd name="connsiteY23" fmla="*/ 2592037 h 4761049"/>
              <a:gd name="connsiteX24" fmla="*/ 510671 w 1561183"/>
              <a:gd name="connsiteY24" fmla="*/ 2678301 h 4761049"/>
              <a:gd name="connsiteX25" fmla="*/ 389902 w 1561183"/>
              <a:gd name="connsiteY25" fmla="*/ 2919841 h 4761049"/>
              <a:gd name="connsiteX26" fmla="*/ 338143 w 1561183"/>
              <a:gd name="connsiteY26" fmla="*/ 3057864 h 4761049"/>
              <a:gd name="connsiteX27" fmla="*/ 286385 w 1561183"/>
              <a:gd name="connsiteY27" fmla="*/ 3282150 h 4761049"/>
              <a:gd name="connsiteX28" fmla="*/ 269132 w 1561183"/>
              <a:gd name="connsiteY28" fmla="*/ 3368415 h 4761049"/>
              <a:gd name="connsiteX29" fmla="*/ 234626 w 1561183"/>
              <a:gd name="connsiteY29" fmla="*/ 3506437 h 4761049"/>
              <a:gd name="connsiteX30" fmla="*/ 200120 w 1561183"/>
              <a:gd name="connsiteY30" fmla="*/ 3661713 h 4761049"/>
              <a:gd name="connsiteX31" fmla="*/ 182868 w 1561183"/>
              <a:gd name="connsiteY31" fmla="*/ 4731388 h 4761049"/>
              <a:gd name="connsiteX32" fmla="*/ 10339 w 1561183"/>
              <a:gd name="connsiteY32" fmla="*/ 4714135 h 4761049"/>
              <a:gd name="connsiteX33" fmla="*/ 27592 w 1561183"/>
              <a:gd name="connsiteY33" fmla="*/ 4593365 h 4761049"/>
              <a:gd name="connsiteX34" fmla="*/ 27592 w 1561183"/>
              <a:gd name="connsiteY34" fmla="*/ 4248309 h 4761049"/>
              <a:gd name="connsiteX0" fmla="*/ 62098 w 1561185"/>
              <a:gd name="connsiteY0" fmla="*/ 4300067 h 4761049"/>
              <a:gd name="connsiteX1" fmla="*/ 131955 w 1561185"/>
              <a:gd name="connsiteY1" fmla="*/ 3258733 h 4761049"/>
              <a:gd name="connsiteX2" fmla="*/ 181872 w 1561185"/>
              <a:gd name="connsiteY2" fmla="*/ 3098944 h 4761049"/>
              <a:gd name="connsiteX3" fmla="*/ 513965 w 1561185"/>
              <a:gd name="connsiteY3" fmla="*/ 2520081 h 4761049"/>
              <a:gd name="connsiteX4" fmla="*/ 700453 w 1561185"/>
              <a:gd name="connsiteY4" fmla="*/ 2212475 h 4761049"/>
              <a:gd name="connsiteX5" fmla="*/ 803970 w 1561185"/>
              <a:gd name="connsiteY5" fmla="*/ 2022694 h 4761049"/>
              <a:gd name="connsiteX6" fmla="*/ 924739 w 1561185"/>
              <a:gd name="connsiteY6" fmla="*/ 1850165 h 4761049"/>
              <a:gd name="connsiteX7" fmla="*/ 993751 w 1561185"/>
              <a:gd name="connsiteY7" fmla="*/ 1677637 h 4761049"/>
              <a:gd name="connsiteX8" fmla="*/ 1097268 w 1561185"/>
              <a:gd name="connsiteY8" fmla="*/ 1315328 h 4761049"/>
              <a:gd name="connsiteX9" fmla="*/ 1131773 w 1561185"/>
              <a:gd name="connsiteY9" fmla="*/ 1004777 h 4761049"/>
              <a:gd name="connsiteX10" fmla="*/ 1114520 w 1561185"/>
              <a:gd name="connsiteY10" fmla="*/ 73124 h 4761049"/>
              <a:gd name="connsiteX11" fmla="*/ 1097268 w 1561185"/>
              <a:gd name="connsiteY11" fmla="*/ 4113 h 4761049"/>
              <a:gd name="connsiteX12" fmla="*/ 1131773 w 1561185"/>
              <a:gd name="connsiteY12" fmla="*/ 107630 h 4761049"/>
              <a:gd name="connsiteX13" fmla="*/ 1187389 w 1561185"/>
              <a:gd name="connsiteY13" fmla="*/ 108912 h 4761049"/>
              <a:gd name="connsiteX14" fmla="*/ 1257955 w 1561185"/>
              <a:gd name="connsiteY14" fmla="*/ 850570 h 4761049"/>
              <a:gd name="connsiteX15" fmla="*/ 1055856 w 1561185"/>
              <a:gd name="connsiteY15" fmla="*/ 1831235 h 4761049"/>
              <a:gd name="connsiteX16" fmla="*/ 1028256 w 1561185"/>
              <a:gd name="connsiteY16" fmla="*/ 1970935 h 4761049"/>
              <a:gd name="connsiteX17" fmla="*/ 1560717 w 1561185"/>
              <a:gd name="connsiteY17" fmla="*/ 1908476 h 4761049"/>
              <a:gd name="connsiteX18" fmla="*/ 941992 w 1561185"/>
              <a:gd name="connsiteY18" fmla="*/ 2126211 h 4761049"/>
              <a:gd name="connsiteX19" fmla="*/ 821222 w 1561185"/>
              <a:gd name="connsiteY19" fmla="*/ 2298739 h 4761049"/>
              <a:gd name="connsiteX20" fmla="*/ 700453 w 1561185"/>
              <a:gd name="connsiteY20" fmla="*/ 2419509 h 4761049"/>
              <a:gd name="connsiteX21" fmla="*/ 648694 w 1561185"/>
              <a:gd name="connsiteY21" fmla="*/ 2488520 h 4761049"/>
              <a:gd name="connsiteX22" fmla="*/ 614188 w 1561185"/>
              <a:gd name="connsiteY22" fmla="*/ 2540279 h 4761049"/>
              <a:gd name="connsiteX23" fmla="*/ 562430 w 1561185"/>
              <a:gd name="connsiteY23" fmla="*/ 2592037 h 4761049"/>
              <a:gd name="connsiteX24" fmla="*/ 510671 w 1561185"/>
              <a:gd name="connsiteY24" fmla="*/ 2678301 h 4761049"/>
              <a:gd name="connsiteX25" fmla="*/ 389902 w 1561185"/>
              <a:gd name="connsiteY25" fmla="*/ 2919841 h 4761049"/>
              <a:gd name="connsiteX26" fmla="*/ 338143 w 1561185"/>
              <a:gd name="connsiteY26" fmla="*/ 3057864 h 4761049"/>
              <a:gd name="connsiteX27" fmla="*/ 286385 w 1561185"/>
              <a:gd name="connsiteY27" fmla="*/ 3282150 h 4761049"/>
              <a:gd name="connsiteX28" fmla="*/ 269132 w 1561185"/>
              <a:gd name="connsiteY28" fmla="*/ 3368415 h 4761049"/>
              <a:gd name="connsiteX29" fmla="*/ 234626 w 1561185"/>
              <a:gd name="connsiteY29" fmla="*/ 3506437 h 4761049"/>
              <a:gd name="connsiteX30" fmla="*/ 200120 w 1561185"/>
              <a:gd name="connsiteY30" fmla="*/ 3661713 h 4761049"/>
              <a:gd name="connsiteX31" fmla="*/ 182868 w 1561185"/>
              <a:gd name="connsiteY31" fmla="*/ 4731388 h 4761049"/>
              <a:gd name="connsiteX32" fmla="*/ 10339 w 1561185"/>
              <a:gd name="connsiteY32" fmla="*/ 4714135 h 4761049"/>
              <a:gd name="connsiteX33" fmla="*/ 27592 w 1561185"/>
              <a:gd name="connsiteY33" fmla="*/ 4593365 h 4761049"/>
              <a:gd name="connsiteX34" fmla="*/ 27592 w 1561185"/>
              <a:gd name="connsiteY34" fmla="*/ 4248309 h 4761049"/>
              <a:gd name="connsiteX0" fmla="*/ 62098 w 1561183"/>
              <a:gd name="connsiteY0" fmla="*/ 4300067 h 4761049"/>
              <a:gd name="connsiteX1" fmla="*/ 131955 w 1561183"/>
              <a:gd name="connsiteY1" fmla="*/ 3258733 h 4761049"/>
              <a:gd name="connsiteX2" fmla="*/ 181872 w 1561183"/>
              <a:gd name="connsiteY2" fmla="*/ 3098944 h 4761049"/>
              <a:gd name="connsiteX3" fmla="*/ 513965 w 1561183"/>
              <a:gd name="connsiteY3" fmla="*/ 2520081 h 4761049"/>
              <a:gd name="connsiteX4" fmla="*/ 700453 w 1561183"/>
              <a:gd name="connsiteY4" fmla="*/ 2212475 h 4761049"/>
              <a:gd name="connsiteX5" fmla="*/ 803970 w 1561183"/>
              <a:gd name="connsiteY5" fmla="*/ 2022694 h 4761049"/>
              <a:gd name="connsiteX6" fmla="*/ 924739 w 1561183"/>
              <a:gd name="connsiteY6" fmla="*/ 1850165 h 4761049"/>
              <a:gd name="connsiteX7" fmla="*/ 993751 w 1561183"/>
              <a:gd name="connsiteY7" fmla="*/ 1677637 h 4761049"/>
              <a:gd name="connsiteX8" fmla="*/ 1097268 w 1561183"/>
              <a:gd name="connsiteY8" fmla="*/ 1315328 h 4761049"/>
              <a:gd name="connsiteX9" fmla="*/ 1131773 w 1561183"/>
              <a:gd name="connsiteY9" fmla="*/ 1004777 h 4761049"/>
              <a:gd name="connsiteX10" fmla="*/ 1114520 w 1561183"/>
              <a:gd name="connsiteY10" fmla="*/ 73124 h 4761049"/>
              <a:gd name="connsiteX11" fmla="*/ 1097268 w 1561183"/>
              <a:gd name="connsiteY11" fmla="*/ 4113 h 4761049"/>
              <a:gd name="connsiteX12" fmla="*/ 1131773 w 1561183"/>
              <a:gd name="connsiteY12" fmla="*/ 107630 h 4761049"/>
              <a:gd name="connsiteX13" fmla="*/ 1187389 w 1561183"/>
              <a:gd name="connsiteY13" fmla="*/ 108912 h 4761049"/>
              <a:gd name="connsiteX14" fmla="*/ 1257955 w 1561183"/>
              <a:gd name="connsiteY14" fmla="*/ 850570 h 4761049"/>
              <a:gd name="connsiteX15" fmla="*/ 1055856 w 1561183"/>
              <a:gd name="connsiteY15" fmla="*/ 1831235 h 4761049"/>
              <a:gd name="connsiteX16" fmla="*/ 1028256 w 1561183"/>
              <a:gd name="connsiteY16" fmla="*/ 1970935 h 4761049"/>
              <a:gd name="connsiteX17" fmla="*/ 1560717 w 1561183"/>
              <a:gd name="connsiteY17" fmla="*/ 1908476 h 4761049"/>
              <a:gd name="connsiteX18" fmla="*/ 941992 w 1561183"/>
              <a:gd name="connsiteY18" fmla="*/ 2126211 h 4761049"/>
              <a:gd name="connsiteX19" fmla="*/ 821222 w 1561183"/>
              <a:gd name="connsiteY19" fmla="*/ 2298739 h 4761049"/>
              <a:gd name="connsiteX20" fmla="*/ 700453 w 1561183"/>
              <a:gd name="connsiteY20" fmla="*/ 2419509 h 4761049"/>
              <a:gd name="connsiteX21" fmla="*/ 648694 w 1561183"/>
              <a:gd name="connsiteY21" fmla="*/ 2488520 h 4761049"/>
              <a:gd name="connsiteX22" fmla="*/ 614188 w 1561183"/>
              <a:gd name="connsiteY22" fmla="*/ 2540279 h 4761049"/>
              <a:gd name="connsiteX23" fmla="*/ 562430 w 1561183"/>
              <a:gd name="connsiteY23" fmla="*/ 2592037 h 4761049"/>
              <a:gd name="connsiteX24" fmla="*/ 510671 w 1561183"/>
              <a:gd name="connsiteY24" fmla="*/ 2678301 h 4761049"/>
              <a:gd name="connsiteX25" fmla="*/ 389902 w 1561183"/>
              <a:gd name="connsiteY25" fmla="*/ 2919841 h 4761049"/>
              <a:gd name="connsiteX26" fmla="*/ 338143 w 1561183"/>
              <a:gd name="connsiteY26" fmla="*/ 3057864 h 4761049"/>
              <a:gd name="connsiteX27" fmla="*/ 286385 w 1561183"/>
              <a:gd name="connsiteY27" fmla="*/ 3282150 h 4761049"/>
              <a:gd name="connsiteX28" fmla="*/ 269132 w 1561183"/>
              <a:gd name="connsiteY28" fmla="*/ 3368415 h 4761049"/>
              <a:gd name="connsiteX29" fmla="*/ 234626 w 1561183"/>
              <a:gd name="connsiteY29" fmla="*/ 3506437 h 4761049"/>
              <a:gd name="connsiteX30" fmla="*/ 200120 w 1561183"/>
              <a:gd name="connsiteY30" fmla="*/ 3661713 h 4761049"/>
              <a:gd name="connsiteX31" fmla="*/ 182868 w 1561183"/>
              <a:gd name="connsiteY31" fmla="*/ 4731388 h 4761049"/>
              <a:gd name="connsiteX32" fmla="*/ 10339 w 1561183"/>
              <a:gd name="connsiteY32" fmla="*/ 4714135 h 4761049"/>
              <a:gd name="connsiteX33" fmla="*/ 27592 w 1561183"/>
              <a:gd name="connsiteY33" fmla="*/ 4593365 h 4761049"/>
              <a:gd name="connsiteX34" fmla="*/ 27592 w 1561183"/>
              <a:gd name="connsiteY34" fmla="*/ 4248309 h 4761049"/>
              <a:gd name="connsiteX0" fmla="*/ 62098 w 1561185"/>
              <a:gd name="connsiteY0" fmla="*/ 4300067 h 4761049"/>
              <a:gd name="connsiteX1" fmla="*/ 131955 w 1561185"/>
              <a:gd name="connsiteY1" fmla="*/ 3258733 h 4761049"/>
              <a:gd name="connsiteX2" fmla="*/ 181872 w 1561185"/>
              <a:gd name="connsiteY2" fmla="*/ 3098944 h 4761049"/>
              <a:gd name="connsiteX3" fmla="*/ 393721 w 1561185"/>
              <a:gd name="connsiteY3" fmla="*/ 2678027 h 4761049"/>
              <a:gd name="connsiteX4" fmla="*/ 700453 w 1561185"/>
              <a:gd name="connsiteY4" fmla="*/ 2212475 h 4761049"/>
              <a:gd name="connsiteX5" fmla="*/ 803970 w 1561185"/>
              <a:gd name="connsiteY5" fmla="*/ 2022694 h 4761049"/>
              <a:gd name="connsiteX6" fmla="*/ 924739 w 1561185"/>
              <a:gd name="connsiteY6" fmla="*/ 1850165 h 4761049"/>
              <a:gd name="connsiteX7" fmla="*/ 993751 w 1561185"/>
              <a:gd name="connsiteY7" fmla="*/ 1677637 h 4761049"/>
              <a:gd name="connsiteX8" fmla="*/ 1097268 w 1561185"/>
              <a:gd name="connsiteY8" fmla="*/ 1315328 h 4761049"/>
              <a:gd name="connsiteX9" fmla="*/ 1131773 w 1561185"/>
              <a:gd name="connsiteY9" fmla="*/ 1004777 h 4761049"/>
              <a:gd name="connsiteX10" fmla="*/ 1114520 w 1561185"/>
              <a:gd name="connsiteY10" fmla="*/ 73124 h 4761049"/>
              <a:gd name="connsiteX11" fmla="*/ 1097268 w 1561185"/>
              <a:gd name="connsiteY11" fmla="*/ 4113 h 4761049"/>
              <a:gd name="connsiteX12" fmla="*/ 1131773 w 1561185"/>
              <a:gd name="connsiteY12" fmla="*/ 107630 h 4761049"/>
              <a:gd name="connsiteX13" fmla="*/ 1187389 w 1561185"/>
              <a:gd name="connsiteY13" fmla="*/ 108912 h 4761049"/>
              <a:gd name="connsiteX14" fmla="*/ 1257955 w 1561185"/>
              <a:gd name="connsiteY14" fmla="*/ 850570 h 4761049"/>
              <a:gd name="connsiteX15" fmla="*/ 1055856 w 1561185"/>
              <a:gd name="connsiteY15" fmla="*/ 1831235 h 4761049"/>
              <a:gd name="connsiteX16" fmla="*/ 1028256 w 1561185"/>
              <a:gd name="connsiteY16" fmla="*/ 1970935 h 4761049"/>
              <a:gd name="connsiteX17" fmla="*/ 1560717 w 1561185"/>
              <a:gd name="connsiteY17" fmla="*/ 1908476 h 4761049"/>
              <a:gd name="connsiteX18" fmla="*/ 941992 w 1561185"/>
              <a:gd name="connsiteY18" fmla="*/ 2126211 h 4761049"/>
              <a:gd name="connsiteX19" fmla="*/ 821222 w 1561185"/>
              <a:gd name="connsiteY19" fmla="*/ 2298739 h 4761049"/>
              <a:gd name="connsiteX20" fmla="*/ 700453 w 1561185"/>
              <a:gd name="connsiteY20" fmla="*/ 2419509 h 4761049"/>
              <a:gd name="connsiteX21" fmla="*/ 648694 w 1561185"/>
              <a:gd name="connsiteY21" fmla="*/ 2488520 h 4761049"/>
              <a:gd name="connsiteX22" fmla="*/ 614188 w 1561185"/>
              <a:gd name="connsiteY22" fmla="*/ 2540279 h 4761049"/>
              <a:gd name="connsiteX23" fmla="*/ 562430 w 1561185"/>
              <a:gd name="connsiteY23" fmla="*/ 2592037 h 4761049"/>
              <a:gd name="connsiteX24" fmla="*/ 510671 w 1561185"/>
              <a:gd name="connsiteY24" fmla="*/ 2678301 h 4761049"/>
              <a:gd name="connsiteX25" fmla="*/ 389902 w 1561185"/>
              <a:gd name="connsiteY25" fmla="*/ 2919841 h 4761049"/>
              <a:gd name="connsiteX26" fmla="*/ 338143 w 1561185"/>
              <a:gd name="connsiteY26" fmla="*/ 3057864 h 4761049"/>
              <a:gd name="connsiteX27" fmla="*/ 286385 w 1561185"/>
              <a:gd name="connsiteY27" fmla="*/ 3282150 h 4761049"/>
              <a:gd name="connsiteX28" fmla="*/ 269132 w 1561185"/>
              <a:gd name="connsiteY28" fmla="*/ 3368415 h 4761049"/>
              <a:gd name="connsiteX29" fmla="*/ 234626 w 1561185"/>
              <a:gd name="connsiteY29" fmla="*/ 3506437 h 4761049"/>
              <a:gd name="connsiteX30" fmla="*/ 200120 w 1561185"/>
              <a:gd name="connsiteY30" fmla="*/ 3661713 h 4761049"/>
              <a:gd name="connsiteX31" fmla="*/ 182868 w 1561185"/>
              <a:gd name="connsiteY31" fmla="*/ 4731388 h 4761049"/>
              <a:gd name="connsiteX32" fmla="*/ 10339 w 1561185"/>
              <a:gd name="connsiteY32" fmla="*/ 4714135 h 4761049"/>
              <a:gd name="connsiteX33" fmla="*/ 27592 w 1561185"/>
              <a:gd name="connsiteY33" fmla="*/ 4593365 h 4761049"/>
              <a:gd name="connsiteX34" fmla="*/ 27592 w 1561185"/>
              <a:gd name="connsiteY34" fmla="*/ 4248309 h 4761049"/>
              <a:gd name="connsiteX0" fmla="*/ 62098 w 1561183"/>
              <a:gd name="connsiteY0" fmla="*/ 4300067 h 4761049"/>
              <a:gd name="connsiteX1" fmla="*/ 131955 w 1561183"/>
              <a:gd name="connsiteY1" fmla="*/ 3258733 h 4761049"/>
              <a:gd name="connsiteX2" fmla="*/ 181872 w 1561183"/>
              <a:gd name="connsiteY2" fmla="*/ 3098944 h 4761049"/>
              <a:gd name="connsiteX3" fmla="*/ 393721 w 1561183"/>
              <a:gd name="connsiteY3" fmla="*/ 2678027 h 4761049"/>
              <a:gd name="connsiteX4" fmla="*/ 546838 w 1561183"/>
              <a:gd name="connsiteY4" fmla="*/ 2377952 h 4761049"/>
              <a:gd name="connsiteX5" fmla="*/ 700453 w 1561183"/>
              <a:gd name="connsiteY5" fmla="*/ 2212475 h 4761049"/>
              <a:gd name="connsiteX6" fmla="*/ 803970 w 1561183"/>
              <a:gd name="connsiteY6" fmla="*/ 2022694 h 4761049"/>
              <a:gd name="connsiteX7" fmla="*/ 924739 w 1561183"/>
              <a:gd name="connsiteY7" fmla="*/ 1850165 h 4761049"/>
              <a:gd name="connsiteX8" fmla="*/ 993751 w 1561183"/>
              <a:gd name="connsiteY8" fmla="*/ 1677637 h 4761049"/>
              <a:gd name="connsiteX9" fmla="*/ 1097268 w 1561183"/>
              <a:gd name="connsiteY9" fmla="*/ 1315328 h 4761049"/>
              <a:gd name="connsiteX10" fmla="*/ 1131773 w 1561183"/>
              <a:gd name="connsiteY10" fmla="*/ 1004777 h 4761049"/>
              <a:gd name="connsiteX11" fmla="*/ 1114520 w 1561183"/>
              <a:gd name="connsiteY11" fmla="*/ 73124 h 4761049"/>
              <a:gd name="connsiteX12" fmla="*/ 1097268 w 1561183"/>
              <a:gd name="connsiteY12" fmla="*/ 4113 h 4761049"/>
              <a:gd name="connsiteX13" fmla="*/ 1131773 w 1561183"/>
              <a:gd name="connsiteY13" fmla="*/ 107630 h 4761049"/>
              <a:gd name="connsiteX14" fmla="*/ 1187389 w 1561183"/>
              <a:gd name="connsiteY14" fmla="*/ 108912 h 4761049"/>
              <a:gd name="connsiteX15" fmla="*/ 1257955 w 1561183"/>
              <a:gd name="connsiteY15" fmla="*/ 850570 h 4761049"/>
              <a:gd name="connsiteX16" fmla="*/ 1055856 w 1561183"/>
              <a:gd name="connsiteY16" fmla="*/ 1831235 h 4761049"/>
              <a:gd name="connsiteX17" fmla="*/ 1028256 w 1561183"/>
              <a:gd name="connsiteY17" fmla="*/ 1970935 h 4761049"/>
              <a:gd name="connsiteX18" fmla="*/ 1560717 w 1561183"/>
              <a:gd name="connsiteY18" fmla="*/ 1908476 h 4761049"/>
              <a:gd name="connsiteX19" fmla="*/ 941992 w 1561183"/>
              <a:gd name="connsiteY19" fmla="*/ 2126211 h 4761049"/>
              <a:gd name="connsiteX20" fmla="*/ 821222 w 1561183"/>
              <a:gd name="connsiteY20" fmla="*/ 2298739 h 4761049"/>
              <a:gd name="connsiteX21" fmla="*/ 700453 w 1561183"/>
              <a:gd name="connsiteY21" fmla="*/ 2419509 h 4761049"/>
              <a:gd name="connsiteX22" fmla="*/ 648694 w 1561183"/>
              <a:gd name="connsiteY22" fmla="*/ 2488520 h 4761049"/>
              <a:gd name="connsiteX23" fmla="*/ 614188 w 1561183"/>
              <a:gd name="connsiteY23" fmla="*/ 2540279 h 4761049"/>
              <a:gd name="connsiteX24" fmla="*/ 562430 w 1561183"/>
              <a:gd name="connsiteY24" fmla="*/ 2592037 h 4761049"/>
              <a:gd name="connsiteX25" fmla="*/ 510671 w 1561183"/>
              <a:gd name="connsiteY25" fmla="*/ 2678301 h 4761049"/>
              <a:gd name="connsiteX26" fmla="*/ 389902 w 1561183"/>
              <a:gd name="connsiteY26" fmla="*/ 2919841 h 4761049"/>
              <a:gd name="connsiteX27" fmla="*/ 338143 w 1561183"/>
              <a:gd name="connsiteY27" fmla="*/ 3057864 h 4761049"/>
              <a:gd name="connsiteX28" fmla="*/ 286385 w 1561183"/>
              <a:gd name="connsiteY28" fmla="*/ 3282150 h 4761049"/>
              <a:gd name="connsiteX29" fmla="*/ 269132 w 1561183"/>
              <a:gd name="connsiteY29" fmla="*/ 3368415 h 4761049"/>
              <a:gd name="connsiteX30" fmla="*/ 234626 w 1561183"/>
              <a:gd name="connsiteY30" fmla="*/ 3506437 h 4761049"/>
              <a:gd name="connsiteX31" fmla="*/ 200120 w 1561183"/>
              <a:gd name="connsiteY31" fmla="*/ 3661713 h 4761049"/>
              <a:gd name="connsiteX32" fmla="*/ 182868 w 1561183"/>
              <a:gd name="connsiteY32" fmla="*/ 4731388 h 4761049"/>
              <a:gd name="connsiteX33" fmla="*/ 10339 w 1561183"/>
              <a:gd name="connsiteY33" fmla="*/ 4714135 h 4761049"/>
              <a:gd name="connsiteX34" fmla="*/ 27592 w 1561183"/>
              <a:gd name="connsiteY34" fmla="*/ 4593365 h 4761049"/>
              <a:gd name="connsiteX35" fmla="*/ 27592 w 1561183"/>
              <a:gd name="connsiteY35" fmla="*/ 4248309 h 4761049"/>
              <a:gd name="connsiteX0" fmla="*/ 62098 w 1561185"/>
              <a:gd name="connsiteY0" fmla="*/ 4300067 h 4761049"/>
              <a:gd name="connsiteX1" fmla="*/ 131955 w 1561185"/>
              <a:gd name="connsiteY1" fmla="*/ 3258733 h 4761049"/>
              <a:gd name="connsiteX2" fmla="*/ 99837 w 1561185"/>
              <a:gd name="connsiteY2" fmla="*/ 2486392 h 4761049"/>
              <a:gd name="connsiteX3" fmla="*/ 393721 w 1561185"/>
              <a:gd name="connsiteY3" fmla="*/ 2678027 h 4761049"/>
              <a:gd name="connsiteX4" fmla="*/ 546838 w 1561185"/>
              <a:gd name="connsiteY4" fmla="*/ 2377952 h 4761049"/>
              <a:gd name="connsiteX5" fmla="*/ 700453 w 1561185"/>
              <a:gd name="connsiteY5" fmla="*/ 2212475 h 4761049"/>
              <a:gd name="connsiteX6" fmla="*/ 803970 w 1561185"/>
              <a:gd name="connsiteY6" fmla="*/ 2022694 h 4761049"/>
              <a:gd name="connsiteX7" fmla="*/ 924739 w 1561185"/>
              <a:gd name="connsiteY7" fmla="*/ 1850165 h 4761049"/>
              <a:gd name="connsiteX8" fmla="*/ 993751 w 1561185"/>
              <a:gd name="connsiteY8" fmla="*/ 1677637 h 4761049"/>
              <a:gd name="connsiteX9" fmla="*/ 1097268 w 1561185"/>
              <a:gd name="connsiteY9" fmla="*/ 1315328 h 4761049"/>
              <a:gd name="connsiteX10" fmla="*/ 1131773 w 1561185"/>
              <a:gd name="connsiteY10" fmla="*/ 1004777 h 4761049"/>
              <a:gd name="connsiteX11" fmla="*/ 1114520 w 1561185"/>
              <a:gd name="connsiteY11" fmla="*/ 73124 h 4761049"/>
              <a:gd name="connsiteX12" fmla="*/ 1097268 w 1561185"/>
              <a:gd name="connsiteY12" fmla="*/ 4113 h 4761049"/>
              <a:gd name="connsiteX13" fmla="*/ 1131773 w 1561185"/>
              <a:gd name="connsiteY13" fmla="*/ 107630 h 4761049"/>
              <a:gd name="connsiteX14" fmla="*/ 1187389 w 1561185"/>
              <a:gd name="connsiteY14" fmla="*/ 108912 h 4761049"/>
              <a:gd name="connsiteX15" fmla="*/ 1257955 w 1561185"/>
              <a:gd name="connsiteY15" fmla="*/ 850570 h 4761049"/>
              <a:gd name="connsiteX16" fmla="*/ 1055856 w 1561185"/>
              <a:gd name="connsiteY16" fmla="*/ 1831235 h 4761049"/>
              <a:gd name="connsiteX17" fmla="*/ 1028256 w 1561185"/>
              <a:gd name="connsiteY17" fmla="*/ 1970935 h 4761049"/>
              <a:gd name="connsiteX18" fmla="*/ 1560717 w 1561185"/>
              <a:gd name="connsiteY18" fmla="*/ 1908476 h 4761049"/>
              <a:gd name="connsiteX19" fmla="*/ 941992 w 1561185"/>
              <a:gd name="connsiteY19" fmla="*/ 2126211 h 4761049"/>
              <a:gd name="connsiteX20" fmla="*/ 821222 w 1561185"/>
              <a:gd name="connsiteY20" fmla="*/ 2298739 h 4761049"/>
              <a:gd name="connsiteX21" fmla="*/ 700453 w 1561185"/>
              <a:gd name="connsiteY21" fmla="*/ 2419509 h 4761049"/>
              <a:gd name="connsiteX22" fmla="*/ 648694 w 1561185"/>
              <a:gd name="connsiteY22" fmla="*/ 2488520 h 4761049"/>
              <a:gd name="connsiteX23" fmla="*/ 614188 w 1561185"/>
              <a:gd name="connsiteY23" fmla="*/ 2540279 h 4761049"/>
              <a:gd name="connsiteX24" fmla="*/ 562430 w 1561185"/>
              <a:gd name="connsiteY24" fmla="*/ 2592037 h 4761049"/>
              <a:gd name="connsiteX25" fmla="*/ 510671 w 1561185"/>
              <a:gd name="connsiteY25" fmla="*/ 2678301 h 4761049"/>
              <a:gd name="connsiteX26" fmla="*/ 389902 w 1561185"/>
              <a:gd name="connsiteY26" fmla="*/ 2919841 h 4761049"/>
              <a:gd name="connsiteX27" fmla="*/ 338143 w 1561185"/>
              <a:gd name="connsiteY27" fmla="*/ 3057864 h 4761049"/>
              <a:gd name="connsiteX28" fmla="*/ 286385 w 1561185"/>
              <a:gd name="connsiteY28" fmla="*/ 3282150 h 4761049"/>
              <a:gd name="connsiteX29" fmla="*/ 269132 w 1561185"/>
              <a:gd name="connsiteY29" fmla="*/ 3368415 h 4761049"/>
              <a:gd name="connsiteX30" fmla="*/ 234626 w 1561185"/>
              <a:gd name="connsiteY30" fmla="*/ 3506437 h 4761049"/>
              <a:gd name="connsiteX31" fmla="*/ 200120 w 1561185"/>
              <a:gd name="connsiteY31" fmla="*/ 3661713 h 4761049"/>
              <a:gd name="connsiteX32" fmla="*/ 182868 w 1561185"/>
              <a:gd name="connsiteY32" fmla="*/ 4731388 h 4761049"/>
              <a:gd name="connsiteX33" fmla="*/ 10339 w 1561185"/>
              <a:gd name="connsiteY33" fmla="*/ 4714135 h 4761049"/>
              <a:gd name="connsiteX34" fmla="*/ 27592 w 1561185"/>
              <a:gd name="connsiteY34" fmla="*/ 4593365 h 4761049"/>
              <a:gd name="connsiteX35" fmla="*/ 27592 w 1561185"/>
              <a:gd name="connsiteY35" fmla="*/ 4248309 h 4761049"/>
              <a:gd name="connsiteX0" fmla="*/ 62098 w 1561183"/>
              <a:gd name="connsiteY0" fmla="*/ 4300067 h 4761049"/>
              <a:gd name="connsiteX1" fmla="*/ 131955 w 1561183"/>
              <a:gd name="connsiteY1" fmla="*/ 3258733 h 4761049"/>
              <a:gd name="connsiteX2" fmla="*/ 99837 w 1561183"/>
              <a:gd name="connsiteY2" fmla="*/ 2486392 h 4761049"/>
              <a:gd name="connsiteX3" fmla="*/ 247007 w 1561183"/>
              <a:gd name="connsiteY3" fmla="*/ 2900271 h 4761049"/>
              <a:gd name="connsiteX4" fmla="*/ 393721 w 1561183"/>
              <a:gd name="connsiteY4" fmla="*/ 2678027 h 4761049"/>
              <a:gd name="connsiteX5" fmla="*/ 546838 w 1561183"/>
              <a:gd name="connsiteY5" fmla="*/ 2377952 h 4761049"/>
              <a:gd name="connsiteX6" fmla="*/ 700453 w 1561183"/>
              <a:gd name="connsiteY6" fmla="*/ 2212475 h 4761049"/>
              <a:gd name="connsiteX7" fmla="*/ 803970 w 1561183"/>
              <a:gd name="connsiteY7" fmla="*/ 2022694 h 4761049"/>
              <a:gd name="connsiteX8" fmla="*/ 924739 w 1561183"/>
              <a:gd name="connsiteY8" fmla="*/ 1850165 h 4761049"/>
              <a:gd name="connsiteX9" fmla="*/ 993751 w 1561183"/>
              <a:gd name="connsiteY9" fmla="*/ 1677637 h 4761049"/>
              <a:gd name="connsiteX10" fmla="*/ 1097268 w 1561183"/>
              <a:gd name="connsiteY10" fmla="*/ 1315328 h 4761049"/>
              <a:gd name="connsiteX11" fmla="*/ 1131773 w 1561183"/>
              <a:gd name="connsiteY11" fmla="*/ 1004777 h 4761049"/>
              <a:gd name="connsiteX12" fmla="*/ 1114520 w 1561183"/>
              <a:gd name="connsiteY12" fmla="*/ 73124 h 4761049"/>
              <a:gd name="connsiteX13" fmla="*/ 1097268 w 1561183"/>
              <a:gd name="connsiteY13" fmla="*/ 4113 h 4761049"/>
              <a:gd name="connsiteX14" fmla="*/ 1131773 w 1561183"/>
              <a:gd name="connsiteY14" fmla="*/ 107630 h 4761049"/>
              <a:gd name="connsiteX15" fmla="*/ 1187389 w 1561183"/>
              <a:gd name="connsiteY15" fmla="*/ 108912 h 4761049"/>
              <a:gd name="connsiteX16" fmla="*/ 1257955 w 1561183"/>
              <a:gd name="connsiteY16" fmla="*/ 850570 h 4761049"/>
              <a:gd name="connsiteX17" fmla="*/ 1055856 w 1561183"/>
              <a:gd name="connsiteY17" fmla="*/ 1831235 h 4761049"/>
              <a:gd name="connsiteX18" fmla="*/ 1028256 w 1561183"/>
              <a:gd name="connsiteY18" fmla="*/ 1970935 h 4761049"/>
              <a:gd name="connsiteX19" fmla="*/ 1560717 w 1561183"/>
              <a:gd name="connsiteY19" fmla="*/ 1908476 h 4761049"/>
              <a:gd name="connsiteX20" fmla="*/ 941992 w 1561183"/>
              <a:gd name="connsiteY20" fmla="*/ 2126211 h 4761049"/>
              <a:gd name="connsiteX21" fmla="*/ 821222 w 1561183"/>
              <a:gd name="connsiteY21" fmla="*/ 2298739 h 4761049"/>
              <a:gd name="connsiteX22" fmla="*/ 700453 w 1561183"/>
              <a:gd name="connsiteY22" fmla="*/ 2419509 h 4761049"/>
              <a:gd name="connsiteX23" fmla="*/ 648694 w 1561183"/>
              <a:gd name="connsiteY23" fmla="*/ 2488520 h 4761049"/>
              <a:gd name="connsiteX24" fmla="*/ 614188 w 1561183"/>
              <a:gd name="connsiteY24" fmla="*/ 2540279 h 4761049"/>
              <a:gd name="connsiteX25" fmla="*/ 562430 w 1561183"/>
              <a:gd name="connsiteY25" fmla="*/ 2592037 h 4761049"/>
              <a:gd name="connsiteX26" fmla="*/ 510671 w 1561183"/>
              <a:gd name="connsiteY26" fmla="*/ 2678301 h 4761049"/>
              <a:gd name="connsiteX27" fmla="*/ 389902 w 1561183"/>
              <a:gd name="connsiteY27" fmla="*/ 2919841 h 4761049"/>
              <a:gd name="connsiteX28" fmla="*/ 338143 w 1561183"/>
              <a:gd name="connsiteY28" fmla="*/ 3057864 h 4761049"/>
              <a:gd name="connsiteX29" fmla="*/ 286385 w 1561183"/>
              <a:gd name="connsiteY29" fmla="*/ 3282150 h 4761049"/>
              <a:gd name="connsiteX30" fmla="*/ 269132 w 1561183"/>
              <a:gd name="connsiteY30" fmla="*/ 3368415 h 4761049"/>
              <a:gd name="connsiteX31" fmla="*/ 234626 w 1561183"/>
              <a:gd name="connsiteY31" fmla="*/ 3506437 h 4761049"/>
              <a:gd name="connsiteX32" fmla="*/ 200120 w 1561183"/>
              <a:gd name="connsiteY32" fmla="*/ 3661713 h 4761049"/>
              <a:gd name="connsiteX33" fmla="*/ 182868 w 1561183"/>
              <a:gd name="connsiteY33" fmla="*/ 4731388 h 4761049"/>
              <a:gd name="connsiteX34" fmla="*/ 10339 w 1561183"/>
              <a:gd name="connsiteY34" fmla="*/ 4714135 h 4761049"/>
              <a:gd name="connsiteX35" fmla="*/ 27592 w 1561183"/>
              <a:gd name="connsiteY35" fmla="*/ 4593365 h 4761049"/>
              <a:gd name="connsiteX36" fmla="*/ 27592 w 1561183"/>
              <a:gd name="connsiteY36" fmla="*/ 4248309 h 4761049"/>
              <a:gd name="connsiteX0" fmla="*/ 62098 w 1561185"/>
              <a:gd name="connsiteY0" fmla="*/ 4300067 h 4761049"/>
              <a:gd name="connsiteX1" fmla="*/ 131955 w 1561185"/>
              <a:gd name="connsiteY1" fmla="*/ 3258733 h 4761049"/>
              <a:gd name="connsiteX2" fmla="*/ 99837 w 1561185"/>
              <a:gd name="connsiteY2" fmla="*/ 2486392 h 4761049"/>
              <a:gd name="connsiteX3" fmla="*/ 247007 w 1561185"/>
              <a:gd name="connsiteY3" fmla="*/ 2900271 h 4761049"/>
              <a:gd name="connsiteX4" fmla="*/ 393721 w 1561185"/>
              <a:gd name="connsiteY4" fmla="*/ 2678027 h 4761049"/>
              <a:gd name="connsiteX5" fmla="*/ 546838 w 1561185"/>
              <a:gd name="connsiteY5" fmla="*/ 2377952 h 4761049"/>
              <a:gd name="connsiteX6" fmla="*/ 700453 w 1561185"/>
              <a:gd name="connsiteY6" fmla="*/ 2212475 h 4761049"/>
              <a:gd name="connsiteX7" fmla="*/ 803970 w 1561185"/>
              <a:gd name="connsiteY7" fmla="*/ 2022694 h 4761049"/>
              <a:gd name="connsiteX8" fmla="*/ 924739 w 1561185"/>
              <a:gd name="connsiteY8" fmla="*/ 1850165 h 4761049"/>
              <a:gd name="connsiteX9" fmla="*/ 993751 w 1561185"/>
              <a:gd name="connsiteY9" fmla="*/ 1677637 h 4761049"/>
              <a:gd name="connsiteX10" fmla="*/ 1097268 w 1561185"/>
              <a:gd name="connsiteY10" fmla="*/ 1315328 h 4761049"/>
              <a:gd name="connsiteX11" fmla="*/ 1131773 w 1561185"/>
              <a:gd name="connsiteY11" fmla="*/ 1004777 h 4761049"/>
              <a:gd name="connsiteX12" fmla="*/ 1114520 w 1561185"/>
              <a:gd name="connsiteY12" fmla="*/ 73124 h 4761049"/>
              <a:gd name="connsiteX13" fmla="*/ 1097268 w 1561185"/>
              <a:gd name="connsiteY13" fmla="*/ 4113 h 4761049"/>
              <a:gd name="connsiteX14" fmla="*/ 1131773 w 1561185"/>
              <a:gd name="connsiteY14" fmla="*/ 107630 h 4761049"/>
              <a:gd name="connsiteX15" fmla="*/ 1187389 w 1561185"/>
              <a:gd name="connsiteY15" fmla="*/ 108912 h 4761049"/>
              <a:gd name="connsiteX16" fmla="*/ 1202741 w 1561185"/>
              <a:gd name="connsiteY16" fmla="*/ 617073 h 4761049"/>
              <a:gd name="connsiteX17" fmla="*/ 1257955 w 1561185"/>
              <a:gd name="connsiteY17" fmla="*/ 850570 h 4761049"/>
              <a:gd name="connsiteX18" fmla="*/ 1055856 w 1561185"/>
              <a:gd name="connsiteY18" fmla="*/ 1831235 h 4761049"/>
              <a:gd name="connsiteX19" fmla="*/ 1028256 w 1561185"/>
              <a:gd name="connsiteY19" fmla="*/ 1970935 h 4761049"/>
              <a:gd name="connsiteX20" fmla="*/ 1560717 w 1561185"/>
              <a:gd name="connsiteY20" fmla="*/ 1908476 h 4761049"/>
              <a:gd name="connsiteX21" fmla="*/ 941992 w 1561185"/>
              <a:gd name="connsiteY21" fmla="*/ 2126211 h 4761049"/>
              <a:gd name="connsiteX22" fmla="*/ 821222 w 1561185"/>
              <a:gd name="connsiteY22" fmla="*/ 2298739 h 4761049"/>
              <a:gd name="connsiteX23" fmla="*/ 700453 w 1561185"/>
              <a:gd name="connsiteY23" fmla="*/ 2419509 h 4761049"/>
              <a:gd name="connsiteX24" fmla="*/ 648694 w 1561185"/>
              <a:gd name="connsiteY24" fmla="*/ 2488520 h 4761049"/>
              <a:gd name="connsiteX25" fmla="*/ 614188 w 1561185"/>
              <a:gd name="connsiteY25" fmla="*/ 2540279 h 4761049"/>
              <a:gd name="connsiteX26" fmla="*/ 562430 w 1561185"/>
              <a:gd name="connsiteY26" fmla="*/ 2592037 h 4761049"/>
              <a:gd name="connsiteX27" fmla="*/ 510671 w 1561185"/>
              <a:gd name="connsiteY27" fmla="*/ 2678301 h 4761049"/>
              <a:gd name="connsiteX28" fmla="*/ 389902 w 1561185"/>
              <a:gd name="connsiteY28" fmla="*/ 2919841 h 4761049"/>
              <a:gd name="connsiteX29" fmla="*/ 338143 w 1561185"/>
              <a:gd name="connsiteY29" fmla="*/ 3057864 h 4761049"/>
              <a:gd name="connsiteX30" fmla="*/ 286385 w 1561185"/>
              <a:gd name="connsiteY30" fmla="*/ 3282150 h 4761049"/>
              <a:gd name="connsiteX31" fmla="*/ 269132 w 1561185"/>
              <a:gd name="connsiteY31" fmla="*/ 3368415 h 4761049"/>
              <a:gd name="connsiteX32" fmla="*/ 234626 w 1561185"/>
              <a:gd name="connsiteY32" fmla="*/ 3506437 h 4761049"/>
              <a:gd name="connsiteX33" fmla="*/ 200120 w 1561185"/>
              <a:gd name="connsiteY33" fmla="*/ 3661713 h 4761049"/>
              <a:gd name="connsiteX34" fmla="*/ 182868 w 1561185"/>
              <a:gd name="connsiteY34" fmla="*/ 4731388 h 4761049"/>
              <a:gd name="connsiteX35" fmla="*/ 10339 w 1561185"/>
              <a:gd name="connsiteY35" fmla="*/ 4714135 h 4761049"/>
              <a:gd name="connsiteX36" fmla="*/ 27592 w 1561185"/>
              <a:gd name="connsiteY36" fmla="*/ 4593365 h 4761049"/>
              <a:gd name="connsiteX37" fmla="*/ 27592 w 1561185"/>
              <a:gd name="connsiteY37" fmla="*/ 4248309 h 4761049"/>
              <a:gd name="connsiteX0" fmla="*/ 62098 w 1561183"/>
              <a:gd name="connsiteY0" fmla="*/ 4300067 h 4761049"/>
              <a:gd name="connsiteX1" fmla="*/ 131955 w 1561183"/>
              <a:gd name="connsiteY1" fmla="*/ 3258733 h 4761049"/>
              <a:gd name="connsiteX2" fmla="*/ 99837 w 1561183"/>
              <a:gd name="connsiteY2" fmla="*/ 2486392 h 4761049"/>
              <a:gd name="connsiteX3" fmla="*/ 247007 w 1561183"/>
              <a:gd name="connsiteY3" fmla="*/ 2900271 h 4761049"/>
              <a:gd name="connsiteX4" fmla="*/ 393721 w 1561183"/>
              <a:gd name="connsiteY4" fmla="*/ 2678027 h 4761049"/>
              <a:gd name="connsiteX5" fmla="*/ 546838 w 1561183"/>
              <a:gd name="connsiteY5" fmla="*/ 2377952 h 4761049"/>
              <a:gd name="connsiteX6" fmla="*/ 700453 w 1561183"/>
              <a:gd name="connsiteY6" fmla="*/ 2212475 h 4761049"/>
              <a:gd name="connsiteX7" fmla="*/ 803970 w 1561183"/>
              <a:gd name="connsiteY7" fmla="*/ 2022694 h 4761049"/>
              <a:gd name="connsiteX8" fmla="*/ 924739 w 1561183"/>
              <a:gd name="connsiteY8" fmla="*/ 1850165 h 4761049"/>
              <a:gd name="connsiteX9" fmla="*/ 993751 w 1561183"/>
              <a:gd name="connsiteY9" fmla="*/ 1677637 h 4761049"/>
              <a:gd name="connsiteX10" fmla="*/ 1097268 w 1561183"/>
              <a:gd name="connsiteY10" fmla="*/ 1315328 h 4761049"/>
              <a:gd name="connsiteX11" fmla="*/ 1131773 w 1561183"/>
              <a:gd name="connsiteY11" fmla="*/ 1004777 h 4761049"/>
              <a:gd name="connsiteX12" fmla="*/ 1114520 w 1561183"/>
              <a:gd name="connsiteY12" fmla="*/ 73124 h 4761049"/>
              <a:gd name="connsiteX13" fmla="*/ 1097268 w 1561183"/>
              <a:gd name="connsiteY13" fmla="*/ 4113 h 4761049"/>
              <a:gd name="connsiteX14" fmla="*/ 1131773 w 1561183"/>
              <a:gd name="connsiteY14" fmla="*/ 107630 h 4761049"/>
              <a:gd name="connsiteX15" fmla="*/ 1187389 w 1561183"/>
              <a:gd name="connsiteY15" fmla="*/ 108912 h 4761049"/>
              <a:gd name="connsiteX16" fmla="*/ 1202741 w 1561183"/>
              <a:gd name="connsiteY16" fmla="*/ 617073 h 4761049"/>
              <a:gd name="connsiteX17" fmla="*/ 1228398 w 1561183"/>
              <a:gd name="connsiteY17" fmla="*/ 804951 h 4761049"/>
              <a:gd name="connsiteX18" fmla="*/ 1257955 w 1561183"/>
              <a:gd name="connsiteY18" fmla="*/ 850570 h 4761049"/>
              <a:gd name="connsiteX19" fmla="*/ 1055856 w 1561183"/>
              <a:gd name="connsiteY19" fmla="*/ 1831235 h 4761049"/>
              <a:gd name="connsiteX20" fmla="*/ 1028256 w 1561183"/>
              <a:gd name="connsiteY20" fmla="*/ 1970935 h 4761049"/>
              <a:gd name="connsiteX21" fmla="*/ 1560717 w 1561183"/>
              <a:gd name="connsiteY21" fmla="*/ 1908476 h 4761049"/>
              <a:gd name="connsiteX22" fmla="*/ 941992 w 1561183"/>
              <a:gd name="connsiteY22" fmla="*/ 2126211 h 4761049"/>
              <a:gd name="connsiteX23" fmla="*/ 821222 w 1561183"/>
              <a:gd name="connsiteY23" fmla="*/ 2298739 h 4761049"/>
              <a:gd name="connsiteX24" fmla="*/ 700453 w 1561183"/>
              <a:gd name="connsiteY24" fmla="*/ 2419509 h 4761049"/>
              <a:gd name="connsiteX25" fmla="*/ 648694 w 1561183"/>
              <a:gd name="connsiteY25" fmla="*/ 2488520 h 4761049"/>
              <a:gd name="connsiteX26" fmla="*/ 614188 w 1561183"/>
              <a:gd name="connsiteY26" fmla="*/ 2540279 h 4761049"/>
              <a:gd name="connsiteX27" fmla="*/ 562430 w 1561183"/>
              <a:gd name="connsiteY27" fmla="*/ 2592037 h 4761049"/>
              <a:gd name="connsiteX28" fmla="*/ 510671 w 1561183"/>
              <a:gd name="connsiteY28" fmla="*/ 2678301 h 4761049"/>
              <a:gd name="connsiteX29" fmla="*/ 389902 w 1561183"/>
              <a:gd name="connsiteY29" fmla="*/ 2919841 h 4761049"/>
              <a:gd name="connsiteX30" fmla="*/ 338143 w 1561183"/>
              <a:gd name="connsiteY30" fmla="*/ 3057864 h 4761049"/>
              <a:gd name="connsiteX31" fmla="*/ 286385 w 1561183"/>
              <a:gd name="connsiteY31" fmla="*/ 3282150 h 4761049"/>
              <a:gd name="connsiteX32" fmla="*/ 269132 w 1561183"/>
              <a:gd name="connsiteY32" fmla="*/ 3368415 h 4761049"/>
              <a:gd name="connsiteX33" fmla="*/ 234626 w 1561183"/>
              <a:gd name="connsiteY33" fmla="*/ 3506437 h 4761049"/>
              <a:gd name="connsiteX34" fmla="*/ 200120 w 1561183"/>
              <a:gd name="connsiteY34" fmla="*/ 3661713 h 4761049"/>
              <a:gd name="connsiteX35" fmla="*/ 182868 w 1561183"/>
              <a:gd name="connsiteY35" fmla="*/ 4731388 h 4761049"/>
              <a:gd name="connsiteX36" fmla="*/ 10339 w 1561183"/>
              <a:gd name="connsiteY36" fmla="*/ 4714135 h 4761049"/>
              <a:gd name="connsiteX37" fmla="*/ 27592 w 1561183"/>
              <a:gd name="connsiteY37" fmla="*/ 4593365 h 4761049"/>
              <a:gd name="connsiteX38" fmla="*/ 27592 w 1561183"/>
              <a:gd name="connsiteY38" fmla="*/ 4248309 h 476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561183" h="4761049">
                <a:moveTo>
                  <a:pt x="62098" y="4300067"/>
                </a:moveTo>
                <a:cubicBezTo>
                  <a:pt x="67849" y="3943509"/>
                  <a:pt x="125665" y="3561012"/>
                  <a:pt x="131955" y="3258733"/>
                </a:cubicBezTo>
                <a:cubicBezTo>
                  <a:pt x="138245" y="2956454"/>
                  <a:pt x="80662" y="2546136"/>
                  <a:pt x="99837" y="2486392"/>
                </a:cubicBezTo>
                <a:cubicBezTo>
                  <a:pt x="119012" y="2426648"/>
                  <a:pt x="198026" y="2868332"/>
                  <a:pt x="247007" y="2900271"/>
                </a:cubicBezTo>
                <a:cubicBezTo>
                  <a:pt x="295988" y="2932210"/>
                  <a:pt x="343749" y="2765080"/>
                  <a:pt x="393721" y="2678027"/>
                </a:cubicBezTo>
                <a:cubicBezTo>
                  <a:pt x="443693" y="2590974"/>
                  <a:pt x="495716" y="2455544"/>
                  <a:pt x="546838" y="2377952"/>
                </a:cubicBezTo>
                <a:cubicBezTo>
                  <a:pt x="597960" y="2300360"/>
                  <a:pt x="657598" y="2271685"/>
                  <a:pt x="700453" y="2212475"/>
                </a:cubicBezTo>
                <a:cubicBezTo>
                  <a:pt x="743308" y="2153265"/>
                  <a:pt x="766042" y="2083963"/>
                  <a:pt x="803970" y="2022694"/>
                </a:cubicBezTo>
                <a:cubicBezTo>
                  <a:pt x="840920" y="1963006"/>
                  <a:pt x="890909" y="1911675"/>
                  <a:pt x="924739" y="1850165"/>
                </a:cubicBezTo>
                <a:cubicBezTo>
                  <a:pt x="954589" y="1795893"/>
                  <a:pt x="971701" y="1735519"/>
                  <a:pt x="993751" y="1677637"/>
                </a:cubicBezTo>
                <a:cubicBezTo>
                  <a:pt x="1055228" y="1516261"/>
                  <a:pt x="1073588" y="1481091"/>
                  <a:pt x="1097268" y="1315328"/>
                </a:cubicBezTo>
                <a:cubicBezTo>
                  <a:pt x="1111998" y="1212221"/>
                  <a:pt x="1131773" y="1004777"/>
                  <a:pt x="1131773" y="1004777"/>
                </a:cubicBezTo>
                <a:cubicBezTo>
                  <a:pt x="1126022" y="694226"/>
                  <a:pt x="1125224" y="383544"/>
                  <a:pt x="1114520" y="73124"/>
                </a:cubicBezTo>
                <a:cubicBezTo>
                  <a:pt x="1113703" y="49427"/>
                  <a:pt x="1086664" y="-17095"/>
                  <a:pt x="1097268" y="4113"/>
                </a:cubicBezTo>
                <a:cubicBezTo>
                  <a:pt x="1113534" y="36645"/>
                  <a:pt x="1120271" y="73124"/>
                  <a:pt x="1131773" y="107630"/>
                </a:cubicBezTo>
                <a:cubicBezTo>
                  <a:pt x="1151625" y="191767"/>
                  <a:pt x="1166359" y="-14911"/>
                  <a:pt x="1187389" y="108912"/>
                </a:cubicBezTo>
                <a:cubicBezTo>
                  <a:pt x="1208837" y="226773"/>
                  <a:pt x="1190980" y="493463"/>
                  <a:pt x="1202741" y="617073"/>
                </a:cubicBezTo>
                <a:cubicBezTo>
                  <a:pt x="1215273" y="718138"/>
                  <a:pt x="1219196" y="766035"/>
                  <a:pt x="1228398" y="804951"/>
                </a:cubicBezTo>
                <a:cubicBezTo>
                  <a:pt x="1237600" y="843867"/>
                  <a:pt x="1292409" y="664581"/>
                  <a:pt x="1257955" y="850570"/>
                </a:cubicBezTo>
                <a:cubicBezTo>
                  <a:pt x="1223501" y="1036559"/>
                  <a:pt x="1094139" y="1644508"/>
                  <a:pt x="1055856" y="1831235"/>
                </a:cubicBezTo>
                <a:cubicBezTo>
                  <a:pt x="1017573" y="2017963"/>
                  <a:pt x="944113" y="1958062"/>
                  <a:pt x="1028256" y="1970935"/>
                </a:cubicBezTo>
                <a:cubicBezTo>
                  <a:pt x="1112399" y="1983808"/>
                  <a:pt x="1577970" y="1891223"/>
                  <a:pt x="1560717" y="1908476"/>
                </a:cubicBezTo>
                <a:cubicBezTo>
                  <a:pt x="1549215" y="1942982"/>
                  <a:pt x="1065241" y="2061167"/>
                  <a:pt x="941992" y="2126211"/>
                </a:cubicBezTo>
                <a:cubicBezTo>
                  <a:pt x="818743" y="2191255"/>
                  <a:pt x="845268" y="2272289"/>
                  <a:pt x="821222" y="2298739"/>
                </a:cubicBezTo>
                <a:cubicBezTo>
                  <a:pt x="782926" y="2340865"/>
                  <a:pt x="734612" y="2373964"/>
                  <a:pt x="700453" y="2419509"/>
                </a:cubicBezTo>
                <a:cubicBezTo>
                  <a:pt x="683200" y="2442513"/>
                  <a:pt x="665407" y="2465121"/>
                  <a:pt x="648694" y="2488520"/>
                </a:cubicBezTo>
                <a:cubicBezTo>
                  <a:pt x="636642" y="2505393"/>
                  <a:pt x="627463" y="2524350"/>
                  <a:pt x="614188" y="2540279"/>
                </a:cubicBezTo>
                <a:cubicBezTo>
                  <a:pt x="598568" y="2559023"/>
                  <a:pt x="577069" y="2572518"/>
                  <a:pt x="562430" y="2592037"/>
                </a:cubicBezTo>
                <a:cubicBezTo>
                  <a:pt x="542310" y="2618864"/>
                  <a:pt x="529272" y="2650399"/>
                  <a:pt x="510671" y="2678301"/>
                </a:cubicBezTo>
                <a:cubicBezTo>
                  <a:pt x="410385" y="2828730"/>
                  <a:pt x="494072" y="2651975"/>
                  <a:pt x="389902" y="2919841"/>
                </a:cubicBezTo>
                <a:cubicBezTo>
                  <a:pt x="372093" y="2965636"/>
                  <a:pt x="338143" y="3057864"/>
                  <a:pt x="338143" y="3057864"/>
                </a:cubicBezTo>
                <a:cubicBezTo>
                  <a:pt x="304792" y="3257970"/>
                  <a:pt x="341529" y="3061571"/>
                  <a:pt x="286385" y="3282150"/>
                </a:cubicBezTo>
                <a:cubicBezTo>
                  <a:pt x="279273" y="3310599"/>
                  <a:pt x="275726" y="3339842"/>
                  <a:pt x="269132" y="3368415"/>
                </a:cubicBezTo>
                <a:cubicBezTo>
                  <a:pt x="258468" y="3414624"/>
                  <a:pt x="245488" y="3460274"/>
                  <a:pt x="234626" y="3506437"/>
                </a:cubicBezTo>
                <a:cubicBezTo>
                  <a:pt x="222482" y="3558049"/>
                  <a:pt x="211622" y="3609954"/>
                  <a:pt x="200120" y="3661713"/>
                </a:cubicBezTo>
                <a:cubicBezTo>
                  <a:pt x="194369" y="4018271"/>
                  <a:pt x="246153" y="4380444"/>
                  <a:pt x="182868" y="4731388"/>
                </a:cubicBezTo>
                <a:cubicBezTo>
                  <a:pt x="172611" y="4788267"/>
                  <a:pt x="53537" y="4752533"/>
                  <a:pt x="10339" y="4714135"/>
                </a:cubicBezTo>
                <a:cubicBezTo>
                  <a:pt x="-20055" y="4687118"/>
                  <a:pt x="26087" y="4634003"/>
                  <a:pt x="27592" y="4593365"/>
                </a:cubicBezTo>
                <a:cubicBezTo>
                  <a:pt x="31849" y="4478425"/>
                  <a:pt x="27592" y="4363328"/>
                  <a:pt x="27592" y="4248309"/>
                </a:cubicBezTo>
              </a:path>
            </a:pathLst>
          </a:cu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ru-RU" dirty="0">
              <a:solidFill>
                <a:srgbClr val="000000"/>
              </a:solidFill>
            </a:endParaRPr>
          </a:p>
        </p:txBody>
      </p:sp>
      <p:sp>
        <p:nvSpPr>
          <p:cNvPr id="16" name="Овал 15"/>
          <p:cNvSpPr/>
          <p:nvPr/>
        </p:nvSpPr>
        <p:spPr>
          <a:xfrm>
            <a:off x="1536700" y="4276725"/>
            <a:ext cx="3643313" cy="157162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17" name="Трапеция 16"/>
          <p:cNvSpPr/>
          <p:nvPr/>
        </p:nvSpPr>
        <p:spPr>
          <a:xfrm>
            <a:off x="2251075" y="5705475"/>
            <a:ext cx="2214563" cy="428625"/>
          </a:xfrm>
          <a:prstGeom prst="trapezoi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18" name="Трапеция 17"/>
          <p:cNvSpPr/>
          <p:nvPr/>
        </p:nvSpPr>
        <p:spPr>
          <a:xfrm flipV="1">
            <a:off x="2322513" y="3276600"/>
            <a:ext cx="1928812" cy="1285875"/>
          </a:xfrm>
          <a:prstGeom prst="trapezoi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19" name="Полилиния 18"/>
          <p:cNvSpPr/>
          <p:nvPr/>
        </p:nvSpPr>
        <p:spPr>
          <a:xfrm rot="20626976">
            <a:off x="3490913" y="2973388"/>
            <a:ext cx="2336800" cy="722312"/>
          </a:xfrm>
          <a:custGeom>
            <a:avLst/>
            <a:gdLst>
              <a:gd name="connsiteX0" fmla="*/ 207034 w 3554083"/>
              <a:gd name="connsiteY0" fmla="*/ 810883 h 1241231"/>
              <a:gd name="connsiteX1" fmla="*/ 810883 w 3554083"/>
              <a:gd name="connsiteY1" fmla="*/ 17253 h 1241231"/>
              <a:gd name="connsiteX2" fmla="*/ 966159 w 3554083"/>
              <a:gd name="connsiteY2" fmla="*/ 0 h 1241231"/>
              <a:gd name="connsiteX3" fmla="*/ 1656272 w 3554083"/>
              <a:gd name="connsiteY3" fmla="*/ 34506 h 1241231"/>
              <a:gd name="connsiteX4" fmla="*/ 2001328 w 3554083"/>
              <a:gd name="connsiteY4" fmla="*/ 155276 h 1241231"/>
              <a:gd name="connsiteX5" fmla="*/ 2605177 w 3554083"/>
              <a:gd name="connsiteY5" fmla="*/ 414068 h 1241231"/>
              <a:gd name="connsiteX6" fmla="*/ 3174521 w 3554083"/>
              <a:gd name="connsiteY6" fmla="*/ 793631 h 1241231"/>
              <a:gd name="connsiteX7" fmla="*/ 3467819 w 3554083"/>
              <a:gd name="connsiteY7" fmla="*/ 1138687 h 1241231"/>
              <a:gd name="connsiteX8" fmla="*/ 3554083 w 3554083"/>
              <a:gd name="connsiteY8" fmla="*/ 1207698 h 1241231"/>
              <a:gd name="connsiteX9" fmla="*/ 3467819 w 3554083"/>
              <a:gd name="connsiteY9" fmla="*/ 1155940 h 1241231"/>
              <a:gd name="connsiteX10" fmla="*/ 3347049 w 3554083"/>
              <a:gd name="connsiteY10" fmla="*/ 1035170 h 1241231"/>
              <a:gd name="connsiteX11" fmla="*/ 3157268 w 3554083"/>
              <a:gd name="connsiteY11" fmla="*/ 845389 h 1241231"/>
              <a:gd name="connsiteX12" fmla="*/ 3019245 w 3554083"/>
              <a:gd name="connsiteY12" fmla="*/ 724619 h 1241231"/>
              <a:gd name="connsiteX13" fmla="*/ 2863970 w 3554083"/>
              <a:gd name="connsiteY13" fmla="*/ 603849 h 1241231"/>
              <a:gd name="connsiteX14" fmla="*/ 2777706 w 3554083"/>
              <a:gd name="connsiteY14" fmla="*/ 569344 h 1241231"/>
              <a:gd name="connsiteX15" fmla="*/ 2656936 w 3554083"/>
              <a:gd name="connsiteY15" fmla="*/ 500332 h 1241231"/>
              <a:gd name="connsiteX16" fmla="*/ 2518913 w 3554083"/>
              <a:gd name="connsiteY16" fmla="*/ 448574 h 1241231"/>
              <a:gd name="connsiteX17" fmla="*/ 2432649 w 3554083"/>
              <a:gd name="connsiteY17" fmla="*/ 379563 h 1241231"/>
              <a:gd name="connsiteX18" fmla="*/ 2363638 w 3554083"/>
              <a:gd name="connsiteY18" fmla="*/ 362310 h 1241231"/>
              <a:gd name="connsiteX19" fmla="*/ 2311879 w 3554083"/>
              <a:gd name="connsiteY19" fmla="*/ 345057 h 1241231"/>
              <a:gd name="connsiteX20" fmla="*/ 2191110 w 3554083"/>
              <a:gd name="connsiteY20" fmla="*/ 276046 h 1241231"/>
              <a:gd name="connsiteX21" fmla="*/ 2104845 w 3554083"/>
              <a:gd name="connsiteY21" fmla="*/ 224287 h 1241231"/>
              <a:gd name="connsiteX22" fmla="*/ 2001328 w 3554083"/>
              <a:gd name="connsiteY22" fmla="*/ 207034 h 1241231"/>
              <a:gd name="connsiteX23" fmla="*/ 1794294 w 3554083"/>
              <a:gd name="connsiteY23" fmla="*/ 172529 h 1241231"/>
              <a:gd name="connsiteX24" fmla="*/ 1535502 w 3554083"/>
              <a:gd name="connsiteY24" fmla="*/ 120770 h 1241231"/>
              <a:gd name="connsiteX25" fmla="*/ 810883 w 3554083"/>
              <a:gd name="connsiteY25" fmla="*/ 138023 h 1241231"/>
              <a:gd name="connsiteX26" fmla="*/ 707366 w 3554083"/>
              <a:gd name="connsiteY26" fmla="*/ 241540 h 1241231"/>
              <a:gd name="connsiteX27" fmla="*/ 621102 w 3554083"/>
              <a:gd name="connsiteY27" fmla="*/ 327804 h 1241231"/>
              <a:gd name="connsiteX28" fmla="*/ 465827 w 3554083"/>
              <a:gd name="connsiteY28" fmla="*/ 517585 h 1241231"/>
              <a:gd name="connsiteX29" fmla="*/ 276045 w 3554083"/>
              <a:gd name="connsiteY29" fmla="*/ 759125 h 1241231"/>
              <a:gd name="connsiteX30" fmla="*/ 224287 w 3554083"/>
              <a:gd name="connsiteY30" fmla="*/ 914400 h 1241231"/>
              <a:gd name="connsiteX31" fmla="*/ 172528 w 3554083"/>
              <a:gd name="connsiteY31" fmla="*/ 983412 h 1241231"/>
              <a:gd name="connsiteX32" fmla="*/ 0 w 3554083"/>
              <a:gd name="connsiteY32" fmla="*/ 845389 h 1241231"/>
              <a:gd name="connsiteX33" fmla="*/ 0 w 3554083"/>
              <a:gd name="connsiteY33" fmla="*/ 810883 h 1241231"/>
              <a:gd name="connsiteX0" fmla="*/ 207034 w 3554083"/>
              <a:gd name="connsiteY0" fmla="*/ 810883 h 1217253"/>
              <a:gd name="connsiteX1" fmla="*/ 810883 w 3554083"/>
              <a:gd name="connsiteY1" fmla="*/ 17253 h 1217253"/>
              <a:gd name="connsiteX2" fmla="*/ 966159 w 3554083"/>
              <a:gd name="connsiteY2" fmla="*/ 0 h 1217253"/>
              <a:gd name="connsiteX3" fmla="*/ 1656272 w 3554083"/>
              <a:gd name="connsiteY3" fmla="*/ 34506 h 1217253"/>
              <a:gd name="connsiteX4" fmla="*/ 2001328 w 3554083"/>
              <a:gd name="connsiteY4" fmla="*/ 155276 h 1217253"/>
              <a:gd name="connsiteX5" fmla="*/ 2605177 w 3554083"/>
              <a:gd name="connsiteY5" fmla="*/ 414068 h 1217253"/>
              <a:gd name="connsiteX6" fmla="*/ 3174521 w 3554083"/>
              <a:gd name="connsiteY6" fmla="*/ 793631 h 1217253"/>
              <a:gd name="connsiteX7" fmla="*/ 3467819 w 3554083"/>
              <a:gd name="connsiteY7" fmla="*/ 1138687 h 1217253"/>
              <a:gd name="connsiteX8" fmla="*/ 3554083 w 3554083"/>
              <a:gd name="connsiteY8" fmla="*/ 1207698 h 1217253"/>
              <a:gd name="connsiteX9" fmla="*/ 3467819 w 3554083"/>
              <a:gd name="connsiteY9" fmla="*/ 1155940 h 1217253"/>
              <a:gd name="connsiteX10" fmla="*/ 3347049 w 3554083"/>
              <a:gd name="connsiteY10" fmla="*/ 1035170 h 1217253"/>
              <a:gd name="connsiteX11" fmla="*/ 3157268 w 3554083"/>
              <a:gd name="connsiteY11" fmla="*/ 845389 h 1217253"/>
              <a:gd name="connsiteX12" fmla="*/ 3019245 w 3554083"/>
              <a:gd name="connsiteY12" fmla="*/ 724619 h 1217253"/>
              <a:gd name="connsiteX13" fmla="*/ 2863970 w 3554083"/>
              <a:gd name="connsiteY13" fmla="*/ 603849 h 1217253"/>
              <a:gd name="connsiteX14" fmla="*/ 2777706 w 3554083"/>
              <a:gd name="connsiteY14" fmla="*/ 569344 h 1217253"/>
              <a:gd name="connsiteX15" fmla="*/ 2656936 w 3554083"/>
              <a:gd name="connsiteY15" fmla="*/ 500332 h 1217253"/>
              <a:gd name="connsiteX16" fmla="*/ 2518913 w 3554083"/>
              <a:gd name="connsiteY16" fmla="*/ 448574 h 1217253"/>
              <a:gd name="connsiteX17" fmla="*/ 2432649 w 3554083"/>
              <a:gd name="connsiteY17" fmla="*/ 379563 h 1217253"/>
              <a:gd name="connsiteX18" fmla="*/ 2363638 w 3554083"/>
              <a:gd name="connsiteY18" fmla="*/ 362310 h 1217253"/>
              <a:gd name="connsiteX19" fmla="*/ 2311879 w 3554083"/>
              <a:gd name="connsiteY19" fmla="*/ 345057 h 1217253"/>
              <a:gd name="connsiteX20" fmla="*/ 2191110 w 3554083"/>
              <a:gd name="connsiteY20" fmla="*/ 276046 h 1217253"/>
              <a:gd name="connsiteX21" fmla="*/ 2104845 w 3554083"/>
              <a:gd name="connsiteY21" fmla="*/ 224287 h 1217253"/>
              <a:gd name="connsiteX22" fmla="*/ 2001328 w 3554083"/>
              <a:gd name="connsiteY22" fmla="*/ 207034 h 1217253"/>
              <a:gd name="connsiteX23" fmla="*/ 1794294 w 3554083"/>
              <a:gd name="connsiteY23" fmla="*/ 172529 h 1217253"/>
              <a:gd name="connsiteX24" fmla="*/ 1535502 w 3554083"/>
              <a:gd name="connsiteY24" fmla="*/ 120770 h 1217253"/>
              <a:gd name="connsiteX25" fmla="*/ 810883 w 3554083"/>
              <a:gd name="connsiteY25" fmla="*/ 138023 h 1217253"/>
              <a:gd name="connsiteX26" fmla="*/ 707366 w 3554083"/>
              <a:gd name="connsiteY26" fmla="*/ 241540 h 1217253"/>
              <a:gd name="connsiteX27" fmla="*/ 621102 w 3554083"/>
              <a:gd name="connsiteY27" fmla="*/ 327804 h 1217253"/>
              <a:gd name="connsiteX28" fmla="*/ 465827 w 3554083"/>
              <a:gd name="connsiteY28" fmla="*/ 517585 h 1217253"/>
              <a:gd name="connsiteX29" fmla="*/ 276045 w 3554083"/>
              <a:gd name="connsiteY29" fmla="*/ 759125 h 1217253"/>
              <a:gd name="connsiteX30" fmla="*/ 224287 w 3554083"/>
              <a:gd name="connsiteY30" fmla="*/ 914400 h 1217253"/>
              <a:gd name="connsiteX31" fmla="*/ 172528 w 3554083"/>
              <a:gd name="connsiteY31" fmla="*/ 983412 h 1217253"/>
              <a:gd name="connsiteX32" fmla="*/ 418736 w 3554083"/>
              <a:gd name="connsiteY32" fmla="*/ 541007 h 1217253"/>
              <a:gd name="connsiteX33" fmla="*/ 0 w 3554083"/>
              <a:gd name="connsiteY33" fmla="*/ 810883 h 1217253"/>
              <a:gd name="connsiteX0" fmla="*/ 39900 w 3386949"/>
              <a:gd name="connsiteY0" fmla="*/ 810883 h 1217253"/>
              <a:gd name="connsiteX1" fmla="*/ 643749 w 3386949"/>
              <a:gd name="connsiteY1" fmla="*/ 17253 h 1217253"/>
              <a:gd name="connsiteX2" fmla="*/ 799025 w 3386949"/>
              <a:gd name="connsiteY2" fmla="*/ 0 h 1217253"/>
              <a:gd name="connsiteX3" fmla="*/ 1489138 w 3386949"/>
              <a:gd name="connsiteY3" fmla="*/ 34506 h 1217253"/>
              <a:gd name="connsiteX4" fmla="*/ 1834194 w 3386949"/>
              <a:gd name="connsiteY4" fmla="*/ 155276 h 1217253"/>
              <a:gd name="connsiteX5" fmla="*/ 2438043 w 3386949"/>
              <a:gd name="connsiteY5" fmla="*/ 414068 h 1217253"/>
              <a:gd name="connsiteX6" fmla="*/ 3007387 w 3386949"/>
              <a:gd name="connsiteY6" fmla="*/ 793631 h 1217253"/>
              <a:gd name="connsiteX7" fmla="*/ 3300685 w 3386949"/>
              <a:gd name="connsiteY7" fmla="*/ 1138687 h 1217253"/>
              <a:gd name="connsiteX8" fmla="*/ 3386949 w 3386949"/>
              <a:gd name="connsiteY8" fmla="*/ 1207698 h 1217253"/>
              <a:gd name="connsiteX9" fmla="*/ 3300685 w 3386949"/>
              <a:gd name="connsiteY9" fmla="*/ 1155940 h 1217253"/>
              <a:gd name="connsiteX10" fmla="*/ 3179915 w 3386949"/>
              <a:gd name="connsiteY10" fmla="*/ 1035170 h 1217253"/>
              <a:gd name="connsiteX11" fmla="*/ 2990134 w 3386949"/>
              <a:gd name="connsiteY11" fmla="*/ 845389 h 1217253"/>
              <a:gd name="connsiteX12" fmla="*/ 2852111 w 3386949"/>
              <a:gd name="connsiteY12" fmla="*/ 724619 h 1217253"/>
              <a:gd name="connsiteX13" fmla="*/ 2696836 w 3386949"/>
              <a:gd name="connsiteY13" fmla="*/ 603849 h 1217253"/>
              <a:gd name="connsiteX14" fmla="*/ 2610572 w 3386949"/>
              <a:gd name="connsiteY14" fmla="*/ 569344 h 1217253"/>
              <a:gd name="connsiteX15" fmla="*/ 2489802 w 3386949"/>
              <a:gd name="connsiteY15" fmla="*/ 500332 h 1217253"/>
              <a:gd name="connsiteX16" fmla="*/ 2351779 w 3386949"/>
              <a:gd name="connsiteY16" fmla="*/ 448574 h 1217253"/>
              <a:gd name="connsiteX17" fmla="*/ 2265515 w 3386949"/>
              <a:gd name="connsiteY17" fmla="*/ 379563 h 1217253"/>
              <a:gd name="connsiteX18" fmla="*/ 2196504 w 3386949"/>
              <a:gd name="connsiteY18" fmla="*/ 362310 h 1217253"/>
              <a:gd name="connsiteX19" fmla="*/ 2144745 w 3386949"/>
              <a:gd name="connsiteY19" fmla="*/ 345057 h 1217253"/>
              <a:gd name="connsiteX20" fmla="*/ 2023976 w 3386949"/>
              <a:gd name="connsiteY20" fmla="*/ 276046 h 1217253"/>
              <a:gd name="connsiteX21" fmla="*/ 1937711 w 3386949"/>
              <a:gd name="connsiteY21" fmla="*/ 224287 h 1217253"/>
              <a:gd name="connsiteX22" fmla="*/ 1834194 w 3386949"/>
              <a:gd name="connsiteY22" fmla="*/ 207034 h 1217253"/>
              <a:gd name="connsiteX23" fmla="*/ 1627160 w 3386949"/>
              <a:gd name="connsiteY23" fmla="*/ 172529 h 1217253"/>
              <a:gd name="connsiteX24" fmla="*/ 1368368 w 3386949"/>
              <a:gd name="connsiteY24" fmla="*/ 120770 h 1217253"/>
              <a:gd name="connsiteX25" fmla="*/ 643749 w 3386949"/>
              <a:gd name="connsiteY25" fmla="*/ 138023 h 1217253"/>
              <a:gd name="connsiteX26" fmla="*/ 540232 w 3386949"/>
              <a:gd name="connsiteY26" fmla="*/ 241540 h 1217253"/>
              <a:gd name="connsiteX27" fmla="*/ 453968 w 3386949"/>
              <a:gd name="connsiteY27" fmla="*/ 327804 h 1217253"/>
              <a:gd name="connsiteX28" fmla="*/ 298693 w 3386949"/>
              <a:gd name="connsiteY28" fmla="*/ 517585 h 1217253"/>
              <a:gd name="connsiteX29" fmla="*/ 108911 w 3386949"/>
              <a:gd name="connsiteY29" fmla="*/ 759125 h 1217253"/>
              <a:gd name="connsiteX30" fmla="*/ 57153 w 3386949"/>
              <a:gd name="connsiteY30" fmla="*/ 914400 h 1217253"/>
              <a:gd name="connsiteX31" fmla="*/ 5394 w 3386949"/>
              <a:gd name="connsiteY31" fmla="*/ 983412 h 1217253"/>
              <a:gd name="connsiteX32" fmla="*/ 251602 w 3386949"/>
              <a:gd name="connsiteY32" fmla="*/ 541007 h 1217253"/>
              <a:gd name="connsiteX33" fmla="*/ 254847 w 3386949"/>
              <a:gd name="connsiteY33" fmla="*/ 513825 h 1217253"/>
              <a:gd name="connsiteX0" fmla="*/ 25633 w 3372682"/>
              <a:gd name="connsiteY0" fmla="*/ 810883 h 1217253"/>
              <a:gd name="connsiteX1" fmla="*/ 629482 w 3372682"/>
              <a:gd name="connsiteY1" fmla="*/ 17253 h 1217253"/>
              <a:gd name="connsiteX2" fmla="*/ 784758 w 3372682"/>
              <a:gd name="connsiteY2" fmla="*/ 0 h 1217253"/>
              <a:gd name="connsiteX3" fmla="*/ 1474871 w 3372682"/>
              <a:gd name="connsiteY3" fmla="*/ 34506 h 1217253"/>
              <a:gd name="connsiteX4" fmla="*/ 1819927 w 3372682"/>
              <a:gd name="connsiteY4" fmla="*/ 155276 h 1217253"/>
              <a:gd name="connsiteX5" fmla="*/ 2423776 w 3372682"/>
              <a:gd name="connsiteY5" fmla="*/ 414068 h 1217253"/>
              <a:gd name="connsiteX6" fmla="*/ 2993120 w 3372682"/>
              <a:gd name="connsiteY6" fmla="*/ 793631 h 1217253"/>
              <a:gd name="connsiteX7" fmla="*/ 3286418 w 3372682"/>
              <a:gd name="connsiteY7" fmla="*/ 1138687 h 1217253"/>
              <a:gd name="connsiteX8" fmla="*/ 3372682 w 3372682"/>
              <a:gd name="connsiteY8" fmla="*/ 1207698 h 1217253"/>
              <a:gd name="connsiteX9" fmla="*/ 3286418 w 3372682"/>
              <a:gd name="connsiteY9" fmla="*/ 1155940 h 1217253"/>
              <a:gd name="connsiteX10" fmla="*/ 3165648 w 3372682"/>
              <a:gd name="connsiteY10" fmla="*/ 1035170 h 1217253"/>
              <a:gd name="connsiteX11" fmla="*/ 2975867 w 3372682"/>
              <a:gd name="connsiteY11" fmla="*/ 845389 h 1217253"/>
              <a:gd name="connsiteX12" fmla="*/ 2837844 w 3372682"/>
              <a:gd name="connsiteY12" fmla="*/ 724619 h 1217253"/>
              <a:gd name="connsiteX13" fmla="*/ 2682569 w 3372682"/>
              <a:gd name="connsiteY13" fmla="*/ 603849 h 1217253"/>
              <a:gd name="connsiteX14" fmla="*/ 2596305 w 3372682"/>
              <a:gd name="connsiteY14" fmla="*/ 569344 h 1217253"/>
              <a:gd name="connsiteX15" fmla="*/ 2475535 w 3372682"/>
              <a:gd name="connsiteY15" fmla="*/ 500332 h 1217253"/>
              <a:gd name="connsiteX16" fmla="*/ 2337512 w 3372682"/>
              <a:gd name="connsiteY16" fmla="*/ 448574 h 1217253"/>
              <a:gd name="connsiteX17" fmla="*/ 2251248 w 3372682"/>
              <a:gd name="connsiteY17" fmla="*/ 379563 h 1217253"/>
              <a:gd name="connsiteX18" fmla="*/ 2182237 w 3372682"/>
              <a:gd name="connsiteY18" fmla="*/ 362310 h 1217253"/>
              <a:gd name="connsiteX19" fmla="*/ 2130478 w 3372682"/>
              <a:gd name="connsiteY19" fmla="*/ 345057 h 1217253"/>
              <a:gd name="connsiteX20" fmla="*/ 2009709 w 3372682"/>
              <a:gd name="connsiteY20" fmla="*/ 276046 h 1217253"/>
              <a:gd name="connsiteX21" fmla="*/ 1923444 w 3372682"/>
              <a:gd name="connsiteY21" fmla="*/ 224287 h 1217253"/>
              <a:gd name="connsiteX22" fmla="*/ 1819927 w 3372682"/>
              <a:gd name="connsiteY22" fmla="*/ 207034 h 1217253"/>
              <a:gd name="connsiteX23" fmla="*/ 1612893 w 3372682"/>
              <a:gd name="connsiteY23" fmla="*/ 172529 h 1217253"/>
              <a:gd name="connsiteX24" fmla="*/ 1354101 w 3372682"/>
              <a:gd name="connsiteY24" fmla="*/ 120770 h 1217253"/>
              <a:gd name="connsiteX25" fmla="*/ 629482 w 3372682"/>
              <a:gd name="connsiteY25" fmla="*/ 138023 h 1217253"/>
              <a:gd name="connsiteX26" fmla="*/ 525965 w 3372682"/>
              <a:gd name="connsiteY26" fmla="*/ 241540 h 1217253"/>
              <a:gd name="connsiteX27" fmla="*/ 439701 w 3372682"/>
              <a:gd name="connsiteY27" fmla="*/ 327804 h 1217253"/>
              <a:gd name="connsiteX28" fmla="*/ 284426 w 3372682"/>
              <a:gd name="connsiteY28" fmla="*/ 517585 h 1217253"/>
              <a:gd name="connsiteX29" fmla="*/ 94644 w 3372682"/>
              <a:gd name="connsiteY29" fmla="*/ 759125 h 1217253"/>
              <a:gd name="connsiteX30" fmla="*/ 42886 w 3372682"/>
              <a:gd name="connsiteY30" fmla="*/ 914400 h 1217253"/>
              <a:gd name="connsiteX31" fmla="*/ 289489 w 3372682"/>
              <a:gd name="connsiteY31" fmla="*/ 494052 h 1217253"/>
              <a:gd name="connsiteX32" fmla="*/ 237335 w 3372682"/>
              <a:gd name="connsiteY32" fmla="*/ 541007 h 1217253"/>
              <a:gd name="connsiteX33" fmla="*/ 240580 w 3372682"/>
              <a:gd name="connsiteY33" fmla="*/ 513825 h 1217253"/>
              <a:gd name="connsiteX0" fmla="*/ 0 w 3347049"/>
              <a:gd name="connsiteY0" fmla="*/ 810883 h 1217253"/>
              <a:gd name="connsiteX1" fmla="*/ 603849 w 3347049"/>
              <a:gd name="connsiteY1" fmla="*/ 17253 h 1217253"/>
              <a:gd name="connsiteX2" fmla="*/ 759125 w 3347049"/>
              <a:gd name="connsiteY2" fmla="*/ 0 h 1217253"/>
              <a:gd name="connsiteX3" fmla="*/ 1449238 w 3347049"/>
              <a:gd name="connsiteY3" fmla="*/ 34506 h 1217253"/>
              <a:gd name="connsiteX4" fmla="*/ 1794294 w 3347049"/>
              <a:gd name="connsiteY4" fmla="*/ 155276 h 1217253"/>
              <a:gd name="connsiteX5" fmla="*/ 2398143 w 3347049"/>
              <a:gd name="connsiteY5" fmla="*/ 414068 h 1217253"/>
              <a:gd name="connsiteX6" fmla="*/ 2967487 w 3347049"/>
              <a:gd name="connsiteY6" fmla="*/ 793631 h 1217253"/>
              <a:gd name="connsiteX7" fmla="*/ 3260785 w 3347049"/>
              <a:gd name="connsiteY7" fmla="*/ 1138687 h 1217253"/>
              <a:gd name="connsiteX8" fmla="*/ 3347049 w 3347049"/>
              <a:gd name="connsiteY8" fmla="*/ 1207698 h 1217253"/>
              <a:gd name="connsiteX9" fmla="*/ 3260785 w 3347049"/>
              <a:gd name="connsiteY9" fmla="*/ 1155940 h 1217253"/>
              <a:gd name="connsiteX10" fmla="*/ 3140015 w 3347049"/>
              <a:gd name="connsiteY10" fmla="*/ 1035170 h 1217253"/>
              <a:gd name="connsiteX11" fmla="*/ 2950234 w 3347049"/>
              <a:gd name="connsiteY11" fmla="*/ 845389 h 1217253"/>
              <a:gd name="connsiteX12" fmla="*/ 2812211 w 3347049"/>
              <a:gd name="connsiteY12" fmla="*/ 724619 h 1217253"/>
              <a:gd name="connsiteX13" fmla="*/ 2656936 w 3347049"/>
              <a:gd name="connsiteY13" fmla="*/ 603849 h 1217253"/>
              <a:gd name="connsiteX14" fmla="*/ 2570672 w 3347049"/>
              <a:gd name="connsiteY14" fmla="*/ 569344 h 1217253"/>
              <a:gd name="connsiteX15" fmla="*/ 2449902 w 3347049"/>
              <a:gd name="connsiteY15" fmla="*/ 500332 h 1217253"/>
              <a:gd name="connsiteX16" fmla="*/ 2311879 w 3347049"/>
              <a:gd name="connsiteY16" fmla="*/ 448574 h 1217253"/>
              <a:gd name="connsiteX17" fmla="*/ 2225615 w 3347049"/>
              <a:gd name="connsiteY17" fmla="*/ 379563 h 1217253"/>
              <a:gd name="connsiteX18" fmla="*/ 2156604 w 3347049"/>
              <a:gd name="connsiteY18" fmla="*/ 362310 h 1217253"/>
              <a:gd name="connsiteX19" fmla="*/ 2104845 w 3347049"/>
              <a:gd name="connsiteY19" fmla="*/ 345057 h 1217253"/>
              <a:gd name="connsiteX20" fmla="*/ 1984076 w 3347049"/>
              <a:gd name="connsiteY20" fmla="*/ 276046 h 1217253"/>
              <a:gd name="connsiteX21" fmla="*/ 1897811 w 3347049"/>
              <a:gd name="connsiteY21" fmla="*/ 224287 h 1217253"/>
              <a:gd name="connsiteX22" fmla="*/ 1794294 w 3347049"/>
              <a:gd name="connsiteY22" fmla="*/ 207034 h 1217253"/>
              <a:gd name="connsiteX23" fmla="*/ 1587260 w 3347049"/>
              <a:gd name="connsiteY23" fmla="*/ 172529 h 1217253"/>
              <a:gd name="connsiteX24" fmla="*/ 1328468 w 3347049"/>
              <a:gd name="connsiteY24" fmla="*/ 120770 h 1217253"/>
              <a:gd name="connsiteX25" fmla="*/ 603849 w 3347049"/>
              <a:gd name="connsiteY25" fmla="*/ 138023 h 1217253"/>
              <a:gd name="connsiteX26" fmla="*/ 500332 w 3347049"/>
              <a:gd name="connsiteY26" fmla="*/ 241540 h 1217253"/>
              <a:gd name="connsiteX27" fmla="*/ 414068 w 3347049"/>
              <a:gd name="connsiteY27" fmla="*/ 327804 h 1217253"/>
              <a:gd name="connsiteX28" fmla="*/ 258793 w 3347049"/>
              <a:gd name="connsiteY28" fmla="*/ 517585 h 1217253"/>
              <a:gd name="connsiteX29" fmla="*/ 69011 w 3347049"/>
              <a:gd name="connsiteY29" fmla="*/ 759125 h 1217253"/>
              <a:gd name="connsiteX30" fmla="*/ 215214 w 3347049"/>
              <a:gd name="connsiteY30" fmla="*/ 493446 h 1217253"/>
              <a:gd name="connsiteX31" fmla="*/ 263856 w 3347049"/>
              <a:gd name="connsiteY31" fmla="*/ 494052 h 1217253"/>
              <a:gd name="connsiteX32" fmla="*/ 211702 w 3347049"/>
              <a:gd name="connsiteY32" fmla="*/ 541007 h 1217253"/>
              <a:gd name="connsiteX33" fmla="*/ 214947 w 3347049"/>
              <a:gd name="connsiteY33" fmla="*/ 513825 h 1217253"/>
              <a:gd name="connsiteX0" fmla="*/ 210032 w 3278352"/>
              <a:gd name="connsiteY0" fmla="*/ 330843 h 1227499"/>
              <a:gd name="connsiteX1" fmla="*/ 535152 w 3278352"/>
              <a:gd name="connsiteY1" fmla="*/ 27499 h 1227499"/>
              <a:gd name="connsiteX2" fmla="*/ 690428 w 3278352"/>
              <a:gd name="connsiteY2" fmla="*/ 10246 h 1227499"/>
              <a:gd name="connsiteX3" fmla="*/ 1380541 w 3278352"/>
              <a:gd name="connsiteY3" fmla="*/ 44752 h 1227499"/>
              <a:gd name="connsiteX4" fmla="*/ 1725597 w 3278352"/>
              <a:gd name="connsiteY4" fmla="*/ 165522 h 1227499"/>
              <a:gd name="connsiteX5" fmla="*/ 2329446 w 3278352"/>
              <a:gd name="connsiteY5" fmla="*/ 424314 h 1227499"/>
              <a:gd name="connsiteX6" fmla="*/ 2898790 w 3278352"/>
              <a:gd name="connsiteY6" fmla="*/ 803877 h 1227499"/>
              <a:gd name="connsiteX7" fmla="*/ 3192088 w 3278352"/>
              <a:gd name="connsiteY7" fmla="*/ 1148933 h 1227499"/>
              <a:gd name="connsiteX8" fmla="*/ 3278352 w 3278352"/>
              <a:gd name="connsiteY8" fmla="*/ 1217944 h 1227499"/>
              <a:gd name="connsiteX9" fmla="*/ 3192088 w 3278352"/>
              <a:gd name="connsiteY9" fmla="*/ 1166186 h 1227499"/>
              <a:gd name="connsiteX10" fmla="*/ 3071318 w 3278352"/>
              <a:gd name="connsiteY10" fmla="*/ 1045416 h 1227499"/>
              <a:gd name="connsiteX11" fmla="*/ 2881537 w 3278352"/>
              <a:gd name="connsiteY11" fmla="*/ 855635 h 1227499"/>
              <a:gd name="connsiteX12" fmla="*/ 2743514 w 3278352"/>
              <a:gd name="connsiteY12" fmla="*/ 734865 h 1227499"/>
              <a:gd name="connsiteX13" fmla="*/ 2588239 w 3278352"/>
              <a:gd name="connsiteY13" fmla="*/ 614095 h 1227499"/>
              <a:gd name="connsiteX14" fmla="*/ 2501975 w 3278352"/>
              <a:gd name="connsiteY14" fmla="*/ 579590 h 1227499"/>
              <a:gd name="connsiteX15" fmla="*/ 2381205 w 3278352"/>
              <a:gd name="connsiteY15" fmla="*/ 510578 h 1227499"/>
              <a:gd name="connsiteX16" fmla="*/ 2243182 w 3278352"/>
              <a:gd name="connsiteY16" fmla="*/ 458820 h 1227499"/>
              <a:gd name="connsiteX17" fmla="*/ 2156918 w 3278352"/>
              <a:gd name="connsiteY17" fmla="*/ 389809 h 1227499"/>
              <a:gd name="connsiteX18" fmla="*/ 2087907 w 3278352"/>
              <a:gd name="connsiteY18" fmla="*/ 372556 h 1227499"/>
              <a:gd name="connsiteX19" fmla="*/ 2036148 w 3278352"/>
              <a:gd name="connsiteY19" fmla="*/ 355303 h 1227499"/>
              <a:gd name="connsiteX20" fmla="*/ 1915379 w 3278352"/>
              <a:gd name="connsiteY20" fmla="*/ 286292 h 1227499"/>
              <a:gd name="connsiteX21" fmla="*/ 1829114 w 3278352"/>
              <a:gd name="connsiteY21" fmla="*/ 234533 h 1227499"/>
              <a:gd name="connsiteX22" fmla="*/ 1725597 w 3278352"/>
              <a:gd name="connsiteY22" fmla="*/ 217280 h 1227499"/>
              <a:gd name="connsiteX23" fmla="*/ 1518563 w 3278352"/>
              <a:gd name="connsiteY23" fmla="*/ 182775 h 1227499"/>
              <a:gd name="connsiteX24" fmla="*/ 1259771 w 3278352"/>
              <a:gd name="connsiteY24" fmla="*/ 131016 h 1227499"/>
              <a:gd name="connsiteX25" fmla="*/ 535152 w 3278352"/>
              <a:gd name="connsiteY25" fmla="*/ 148269 h 1227499"/>
              <a:gd name="connsiteX26" fmla="*/ 431635 w 3278352"/>
              <a:gd name="connsiteY26" fmla="*/ 251786 h 1227499"/>
              <a:gd name="connsiteX27" fmla="*/ 345371 w 3278352"/>
              <a:gd name="connsiteY27" fmla="*/ 338050 h 1227499"/>
              <a:gd name="connsiteX28" fmla="*/ 190096 w 3278352"/>
              <a:gd name="connsiteY28" fmla="*/ 527831 h 1227499"/>
              <a:gd name="connsiteX29" fmla="*/ 314 w 3278352"/>
              <a:gd name="connsiteY29" fmla="*/ 769371 h 1227499"/>
              <a:gd name="connsiteX30" fmla="*/ 146517 w 3278352"/>
              <a:gd name="connsiteY30" fmla="*/ 503692 h 1227499"/>
              <a:gd name="connsiteX31" fmla="*/ 195159 w 3278352"/>
              <a:gd name="connsiteY31" fmla="*/ 504298 h 1227499"/>
              <a:gd name="connsiteX32" fmla="*/ 143005 w 3278352"/>
              <a:gd name="connsiteY32" fmla="*/ 551253 h 1227499"/>
              <a:gd name="connsiteX33" fmla="*/ 146250 w 3278352"/>
              <a:gd name="connsiteY33" fmla="*/ 524071 h 1227499"/>
              <a:gd name="connsiteX0" fmla="*/ 210032 w 3278352"/>
              <a:gd name="connsiteY0" fmla="*/ 330843 h 1227499"/>
              <a:gd name="connsiteX1" fmla="*/ 535152 w 3278352"/>
              <a:gd name="connsiteY1" fmla="*/ 27499 h 1227499"/>
              <a:gd name="connsiteX2" fmla="*/ 690428 w 3278352"/>
              <a:gd name="connsiteY2" fmla="*/ 10246 h 1227499"/>
              <a:gd name="connsiteX3" fmla="*/ 1380541 w 3278352"/>
              <a:gd name="connsiteY3" fmla="*/ 44752 h 1227499"/>
              <a:gd name="connsiteX4" fmla="*/ 1725597 w 3278352"/>
              <a:gd name="connsiteY4" fmla="*/ 165522 h 1227499"/>
              <a:gd name="connsiteX5" fmla="*/ 2329446 w 3278352"/>
              <a:gd name="connsiteY5" fmla="*/ 424314 h 1227499"/>
              <a:gd name="connsiteX6" fmla="*/ 2898790 w 3278352"/>
              <a:gd name="connsiteY6" fmla="*/ 803877 h 1227499"/>
              <a:gd name="connsiteX7" fmla="*/ 3192088 w 3278352"/>
              <a:gd name="connsiteY7" fmla="*/ 1148933 h 1227499"/>
              <a:gd name="connsiteX8" fmla="*/ 3278352 w 3278352"/>
              <a:gd name="connsiteY8" fmla="*/ 1217944 h 1227499"/>
              <a:gd name="connsiteX9" fmla="*/ 3192088 w 3278352"/>
              <a:gd name="connsiteY9" fmla="*/ 1166186 h 1227499"/>
              <a:gd name="connsiteX10" fmla="*/ 3071318 w 3278352"/>
              <a:gd name="connsiteY10" fmla="*/ 1045416 h 1227499"/>
              <a:gd name="connsiteX11" fmla="*/ 2881537 w 3278352"/>
              <a:gd name="connsiteY11" fmla="*/ 855635 h 1227499"/>
              <a:gd name="connsiteX12" fmla="*/ 2743514 w 3278352"/>
              <a:gd name="connsiteY12" fmla="*/ 734865 h 1227499"/>
              <a:gd name="connsiteX13" fmla="*/ 2588239 w 3278352"/>
              <a:gd name="connsiteY13" fmla="*/ 614095 h 1227499"/>
              <a:gd name="connsiteX14" fmla="*/ 2501975 w 3278352"/>
              <a:gd name="connsiteY14" fmla="*/ 579590 h 1227499"/>
              <a:gd name="connsiteX15" fmla="*/ 2381205 w 3278352"/>
              <a:gd name="connsiteY15" fmla="*/ 510578 h 1227499"/>
              <a:gd name="connsiteX16" fmla="*/ 2243182 w 3278352"/>
              <a:gd name="connsiteY16" fmla="*/ 458820 h 1227499"/>
              <a:gd name="connsiteX17" fmla="*/ 2156918 w 3278352"/>
              <a:gd name="connsiteY17" fmla="*/ 389809 h 1227499"/>
              <a:gd name="connsiteX18" fmla="*/ 2087907 w 3278352"/>
              <a:gd name="connsiteY18" fmla="*/ 372556 h 1227499"/>
              <a:gd name="connsiteX19" fmla="*/ 2036148 w 3278352"/>
              <a:gd name="connsiteY19" fmla="*/ 355303 h 1227499"/>
              <a:gd name="connsiteX20" fmla="*/ 1915379 w 3278352"/>
              <a:gd name="connsiteY20" fmla="*/ 286292 h 1227499"/>
              <a:gd name="connsiteX21" fmla="*/ 1829114 w 3278352"/>
              <a:gd name="connsiteY21" fmla="*/ 234533 h 1227499"/>
              <a:gd name="connsiteX22" fmla="*/ 1725597 w 3278352"/>
              <a:gd name="connsiteY22" fmla="*/ 217280 h 1227499"/>
              <a:gd name="connsiteX23" fmla="*/ 1518563 w 3278352"/>
              <a:gd name="connsiteY23" fmla="*/ 182775 h 1227499"/>
              <a:gd name="connsiteX24" fmla="*/ 1259771 w 3278352"/>
              <a:gd name="connsiteY24" fmla="*/ 131016 h 1227499"/>
              <a:gd name="connsiteX25" fmla="*/ 535152 w 3278352"/>
              <a:gd name="connsiteY25" fmla="*/ 148269 h 1227499"/>
              <a:gd name="connsiteX26" fmla="*/ 431635 w 3278352"/>
              <a:gd name="connsiteY26" fmla="*/ 251786 h 1227499"/>
              <a:gd name="connsiteX27" fmla="*/ 345371 w 3278352"/>
              <a:gd name="connsiteY27" fmla="*/ 338050 h 1227499"/>
              <a:gd name="connsiteX28" fmla="*/ 190096 w 3278352"/>
              <a:gd name="connsiteY28" fmla="*/ 527831 h 1227499"/>
              <a:gd name="connsiteX29" fmla="*/ 314 w 3278352"/>
              <a:gd name="connsiteY29" fmla="*/ 769371 h 1227499"/>
              <a:gd name="connsiteX30" fmla="*/ 146517 w 3278352"/>
              <a:gd name="connsiteY30" fmla="*/ 503692 h 1227499"/>
              <a:gd name="connsiteX31" fmla="*/ 195159 w 3278352"/>
              <a:gd name="connsiteY31" fmla="*/ 504298 h 1227499"/>
              <a:gd name="connsiteX32" fmla="*/ 218361 w 3278352"/>
              <a:gd name="connsiteY32" fmla="*/ 356872 h 1227499"/>
              <a:gd name="connsiteX33" fmla="*/ 146250 w 3278352"/>
              <a:gd name="connsiteY33" fmla="*/ 524071 h 1227499"/>
              <a:gd name="connsiteX0" fmla="*/ 210032 w 3278352"/>
              <a:gd name="connsiteY0" fmla="*/ 330843 h 1227499"/>
              <a:gd name="connsiteX1" fmla="*/ 535152 w 3278352"/>
              <a:gd name="connsiteY1" fmla="*/ 27499 h 1227499"/>
              <a:gd name="connsiteX2" fmla="*/ 690428 w 3278352"/>
              <a:gd name="connsiteY2" fmla="*/ 10246 h 1227499"/>
              <a:gd name="connsiteX3" fmla="*/ 1380541 w 3278352"/>
              <a:gd name="connsiteY3" fmla="*/ 44752 h 1227499"/>
              <a:gd name="connsiteX4" fmla="*/ 1725597 w 3278352"/>
              <a:gd name="connsiteY4" fmla="*/ 165522 h 1227499"/>
              <a:gd name="connsiteX5" fmla="*/ 2329446 w 3278352"/>
              <a:gd name="connsiteY5" fmla="*/ 424314 h 1227499"/>
              <a:gd name="connsiteX6" fmla="*/ 2898790 w 3278352"/>
              <a:gd name="connsiteY6" fmla="*/ 803877 h 1227499"/>
              <a:gd name="connsiteX7" fmla="*/ 3192088 w 3278352"/>
              <a:gd name="connsiteY7" fmla="*/ 1148933 h 1227499"/>
              <a:gd name="connsiteX8" fmla="*/ 3278352 w 3278352"/>
              <a:gd name="connsiteY8" fmla="*/ 1217944 h 1227499"/>
              <a:gd name="connsiteX9" fmla="*/ 3192088 w 3278352"/>
              <a:gd name="connsiteY9" fmla="*/ 1166186 h 1227499"/>
              <a:gd name="connsiteX10" fmla="*/ 3071318 w 3278352"/>
              <a:gd name="connsiteY10" fmla="*/ 1045416 h 1227499"/>
              <a:gd name="connsiteX11" fmla="*/ 2881537 w 3278352"/>
              <a:gd name="connsiteY11" fmla="*/ 855635 h 1227499"/>
              <a:gd name="connsiteX12" fmla="*/ 2743514 w 3278352"/>
              <a:gd name="connsiteY12" fmla="*/ 734865 h 1227499"/>
              <a:gd name="connsiteX13" fmla="*/ 2588239 w 3278352"/>
              <a:gd name="connsiteY13" fmla="*/ 614095 h 1227499"/>
              <a:gd name="connsiteX14" fmla="*/ 2501975 w 3278352"/>
              <a:gd name="connsiteY14" fmla="*/ 579590 h 1227499"/>
              <a:gd name="connsiteX15" fmla="*/ 2381205 w 3278352"/>
              <a:gd name="connsiteY15" fmla="*/ 510578 h 1227499"/>
              <a:gd name="connsiteX16" fmla="*/ 2243182 w 3278352"/>
              <a:gd name="connsiteY16" fmla="*/ 458820 h 1227499"/>
              <a:gd name="connsiteX17" fmla="*/ 2156918 w 3278352"/>
              <a:gd name="connsiteY17" fmla="*/ 389809 h 1227499"/>
              <a:gd name="connsiteX18" fmla="*/ 2087907 w 3278352"/>
              <a:gd name="connsiteY18" fmla="*/ 372556 h 1227499"/>
              <a:gd name="connsiteX19" fmla="*/ 2036148 w 3278352"/>
              <a:gd name="connsiteY19" fmla="*/ 355303 h 1227499"/>
              <a:gd name="connsiteX20" fmla="*/ 1915379 w 3278352"/>
              <a:gd name="connsiteY20" fmla="*/ 286292 h 1227499"/>
              <a:gd name="connsiteX21" fmla="*/ 1829114 w 3278352"/>
              <a:gd name="connsiteY21" fmla="*/ 234533 h 1227499"/>
              <a:gd name="connsiteX22" fmla="*/ 1725597 w 3278352"/>
              <a:gd name="connsiteY22" fmla="*/ 217280 h 1227499"/>
              <a:gd name="connsiteX23" fmla="*/ 1518563 w 3278352"/>
              <a:gd name="connsiteY23" fmla="*/ 182775 h 1227499"/>
              <a:gd name="connsiteX24" fmla="*/ 1259771 w 3278352"/>
              <a:gd name="connsiteY24" fmla="*/ 131016 h 1227499"/>
              <a:gd name="connsiteX25" fmla="*/ 535152 w 3278352"/>
              <a:gd name="connsiteY25" fmla="*/ 148269 h 1227499"/>
              <a:gd name="connsiteX26" fmla="*/ 431635 w 3278352"/>
              <a:gd name="connsiteY26" fmla="*/ 251786 h 1227499"/>
              <a:gd name="connsiteX27" fmla="*/ 345371 w 3278352"/>
              <a:gd name="connsiteY27" fmla="*/ 338050 h 1227499"/>
              <a:gd name="connsiteX28" fmla="*/ 190096 w 3278352"/>
              <a:gd name="connsiteY28" fmla="*/ 527831 h 1227499"/>
              <a:gd name="connsiteX29" fmla="*/ 314 w 3278352"/>
              <a:gd name="connsiteY29" fmla="*/ 769371 h 1227499"/>
              <a:gd name="connsiteX30" fmla="*/ 146517 w 3278352"/>
              <a:gd name="connsiteY30" fmla="*/ 503692 h 1227499"/>
              <a:gd name="connsiteX31" fmla="*/ 195159 w 3278352"/>
              <a:gd name="connsiteY31" fmla="*/ 504298 h 1227499"/>
              <a:gd name="connsiteX32" fmla="*/ 218361 w 3278352"/>
              <a:gd name="connsiteY32" fmla="*/ 356872 h 1227499"/>
              <a:gd name="connsiteX33" fmla="*/ 283745 w 3278352"/>
              <a:gd name="connsiteY33" fmla="*/ 339797 h 1227499"/>
              <a:gd name="connsiteX0" fmla="*/ 212995 w 3281315"/>
              <a:gd name="connsiteY0" fmla="*/ 330843 h 1227499"/>
              <a:gd name="connsiteX1" fmla="*/ 538115 w 3281315"/>
              <a:gd name="connsiteY1" fmla="*/ 27499 h 1227499"/>
              <a:gd name="connsiteX2" fmla="*/ 693391 w 3281315"/>
              <a:gd name="connsiteY2" fmla="*/ 10246 h 1227499"/>
              <a:gd name="connsiteX3" fmla="*/ 1383504 w 3281315"/>
              <a:gd name="connsiteY3" fmla="*/ 44752 h 1227499"/>
              <a:gd name="connsiteX4" fmla="*/ 1728560 w 3281315"/>
              <a:gd name="connsiteY4" fmla="*/ 165522 h 1227499"/>
              <a:gd name="connsiteX5" fmla="*/ 2332409 w 3281315"/>
              <a:gd name="connsiteY5" fmla="*/ 424314 h 1227499"/>
              <a:gd name="connsiteX6" fmla="*/ 2901753 w 3281315"/>
              <a:gd name="connsiteY6" fmla="*/ 803877 h 1227499"/>
              <a:gd name="connsiteX7" fmla="*/ 3195051 w 3281315"/>
              <a:gd name="connsiteY7" fmla="*/ 1148933 h 1227499"/>
              <a:gd name="connsiteX8" fmla="*/ 3281315 w 3281315"/>
              <a:gd name="connsiteY8" fmla="*/ 1217944 h 1227499"/>
              <a:gd name="connsiteX9" fmla="*/ 3195051 w 3281315"/>
              <a:gd name="connsiteY9" fmla="*/ 1166186 h 1227499"/>
              <a:gd name="connsiteX10" fmla="*/ 3074281 w 3281315"/>
              <a:gd name="connsiteY10" fmla="*/ 1045416 h 1227499"/>
              <a:gd name="connsiteX11" fmla="*/ 2884500 w 3281315"/>
              <a:gd name="connsiteY11" fmla="*/ 855635 h 1227499"/>
              <a:gd name="connsiteX12" fmla="*/ 2746477 w 3281315"/>
              <a:gd name="connsiteY12" fmla="*/ 734865 h 1227499"/>
              <a:gd name="connsiteX13" fmla="*/ 2591202 w 3281315"/>
              <a:gd name="connsiteY13" fmla="*/ 614095 h 1227499"/>
              <a:gd name="connsiteX14" fmla="*/ 2504938 w 3281315"/>
              <a:gd name="connsiteY14" fmla="*/ 579590 h 1227499"/>
              <a:gd name="connsiteX15" fmla="*/ 2384168 w 3281315"/>
              <a:gd name="connsiteY15" fmla="*/ 510578 h 1227499"/>
              <a:gd name="connsiteX16" fmla="*/ 2246145 w 3281315"/>
              <a:gd name="connsiteY16" fmla="*/ 458820 h 1227499"/>
              <a:gd name="connsiteX17" fmla="*/ 2159881 w 3281315"/>
              <a:gd name="connsiteY17" fmla="*/ 389809 h 1227499"/>
              <a:gd name="connsiteX18" fmla="*/ 2090870 w 3281315"/>
              <a:gd name="connsiteY18" fmla="*/ 372556 h 1227499"/>
              <a:gd name="connsiteX19" fmla="*/ 2039111 w 3281315"/>
              <a:gd name="connsiteY19" fmla="*/ 355303 h 1227499"/>
              <a:gd name="connsiteX20" fmla="*/ 1918342 w 3281315"/>
              <a:gd name="connsiteY20" fmla="*/ 286292 h 1227499"/>
              <a:gd name="connsiteX21" fmla="*/ 1832077 w 3281315"/>
              <a:gd name="connsiteY21" fmla="*/ 234533 h 1227499"/>
              <a:gd name="connsiteX22" fmla="*/ 1728560 w 3281315"/>
              <a:gd name="connsiteY22" fmla="*/ 217280 h 1227499"/>
              <a:gd name="connsiteX23" fmla="*/ 1521526 w 3281315"/>
              <a:gd name="connsiteY23" fmla="*/ 182775 h 1227499"/>
              <a:gd name="connsiteX24" fmla="*/ 1262734 w 3281315"/>
              <a:gd name="connsiteY24" fmla="*/ 131016 h 1227499"/>
              <a:gd name="connsiteX25" fmla="*/ 538115 w 3281315"/>
              <a:gd name="connsiteY25" fmla="*/ 148269 h 1227499"/>
              <a:gd name="connsiteX26" fmla="*/ 434598 w 3281315"/>
              <a:gd name="connsiteY26" fmla="*/ 251786 h 1227499"/>
              <a:gd name="connsiteX27" fmla="*/ 348334 w 3281315"/>
              <a:gd name="connsiteY27" fmla="*/ 338050 h 1227499"/>
              <a:gd name="connsiteX28" fmla="*/ 307514 w 3281315"/>
              <a:gd name="connsiteY28" fmla="*/ 378330 h 1227499"/>
              <a:gd name="connsiteX29" fmla="*/ 3277 w 3281315"/>
              <a:gd name="connsiteY29" fmla="*/ 769371 h 1227499"/>
              <a:gd name="connsiteX30" fmla="*/ 149480 w 3281315"/>
              <a:gd name="connsiteY30" fmla="*/ 503692 h 1227499"/>
              <a:gd name="connsiteX31" fmla="*/ 198122 w 3281315"/>
              <a:gd name="connsiteY31" fmla="*/ 504298 h 1227499"/>
              <a:gd name="connsiteX32" fmla="*/ 221324 w 3281315"/>
              <a:gd name="connsiteY32" fmla="*/ 356872 h 1227499"/>
              <a:gd name="connsiteX33" fmla="*/ 286708 w 3281315"/>
              <a:gd name="connsiteY33" fmla="*/ 339797 h 1227499"/>
              <a:gd name="connsiteX0" fmla="*/ 64256 w 3132576"/>
              <a:gd name="connsiteY0" fmla="*/ 330843 h 1227499"/>
              <a:gd name="connsiteX1" fmla="*/ 389376 w 3132576"/>
              <a:gd name="connsiteY1" fmla="*/ 27499 h 1227499"/>
              <a:gd name="connsiteX2" fmla="*/ 544652 w 3132576"/>
              <a:gd name="connsiteY2" fmla="*/ 10246 h 1227499"/>
              <a:gd name="connsiteX3" fmla="*/ 1234765 w 3132576"/>
              <a:gd name="connsiteY3" fmla="*/ 44752 h 1227499"/>
              <a:gd name="connsiteX4" fmla="*/ 1579821 w 3132576"/>
              <a:gd name="connsiteY4" fmla="*/ 165522 h 1227499"/>
              <a:gd name="connsiteX5" fmla="*/ 2183670 w 3132576"/>
              <a:gd name="connsiteY5" fmla="*/ 424314 h 1227499"/>
              <a:gd name="connsiteX6" fmla="*/ 2753014 w 3132576"/>
              <a:gd name="connsiteY6" fmla="*/ 803877 h 1227499"/>
              <a:gd name="connsiteX7" fmla="*/ 3046312 w 3132576"/>
              <a:gd name="connsiteY7" fmla="*/ 1148933 h 1227499"/>
              <a:gd name="connsiteX8" fmla="*/ 3132576 w 3132576"/>
              <a:gd name="connsiteY8" fmla="*/ 1217944 h 1227499"/>
              <a:gd name="connsiteX9" fmla="*/ 3046312 w 3132576"/>
              <a:gd name="connsiteY9" fmla="*/ 1166186 h 1227499"/>
              <a:gd name="connsiteX10" fmla="*/ 2925542 w 3132576"/>
              <a:gd name="connsiteY10" fmla="*/ 1045416 h 1227499"/>
              <a:gd name="connsiteX11" fmla="*/ 2735761 w 3132576"/>
              <a:gd name="connsiteY11" fmla="*/ 855635 h 1227499"/>
              <a:gd name="connsiteX12" fmla="*/ 2597738 w 3132576"/>
              <a:gd name="connsiteY12" fmla="*/ 734865 h 1227499"/>
              <a:gd name="connsiteX13" fmla="*/ 2442463 w 3132576"/>
              <a:gd name="connsiteY13" fmla="*/ 614095 h 1227499"/>
              <a:gd name="connsiteX14" fmla="*/ 2356199 w 3132576"/>
              <a:gd name="connsiteY14" fmla="*/ 579590 h 1227499"/>
              <a:gd name="connsiteX15" fmla="*/ 2235429 w 3132576"/>
              <a:gd name="connsiteY15" fmla="*/ 510578 h 1227499"/>
              <a:gd name="connsiteX16" fmla="*/ 2097406 w 3132576"/>
              <a:gd name="connsiteY16" fmla="*/ 458820 h 1227499"/>
              <a:gd name="connsiteX17" fmla="*/ 2011142 w 3132576"/>
              <a:gd name="connsiteY17" fmla="*/ 389809 h 1227499"/>
              <a:gd name="connsiteX18" fmla="*/ 1942131 w 3132576"/>
              <a:gd name="connsiteY18" fmla="*/ 372556 h 1227499"/>
              <a:gd name="connsiteX19" fmla="*/ 1890372 w 3132576"/>
              <a:gd name="connsiteY19" fmla="*/ 355303 h 1227499"/>
              <a:gd name="connsiteX20" fmla="*/ 1769603 w 3132576"/>
              <a:gd name="connsiteY20" fmla="*/ 286292 h 1227499"/>
              <a:gd name="connsiteX21" fmla="*/ 1683338 w 3132576"/>
              <a:gd name="connsiteY21" fmla="*/ 234533 h 1227499"/>
              <a:gd name="connsiteX22" fmla="*/ 1579821 w 3132576"/>
              <a:gd name="connsiteY22" fmla="*/ 217280 h 1227499"/>
              <a:gd name="connsiteX23" fmla="*/ 1372787 w 3132576"/>
              <a:gd name="connsiteY23" fmla="*/ 182775 h 1227499"/>
              <a:gd name="connsiteX24" fmla="*/ 1113995 w 3132576"/>
              <a:gd name="connsiteY24" fmla="*/ 131016 h 1227499"/>
              <a:gd name="connsiteX25" fmla="*/ 389376 w 3132576"/>
              <a:gd name="connsiteY25" fmla="*/ 148269 h 1227499"/>
              <a:gd name="connsiteX26" fmla="*/ 285859 w 3132576"/>
              <a:gd name="connsiteY26" fmla="*/ 251786 h 1227499"/>
              <a:gd name="connsiteX27" fmla="*/ 199595 w 3132576"/>
              <a:gd name="connsiteY27" fmla="*/ 338050 h 1227499"/>
              <a:gd name="connsiteX28" fmla="*/ 158775 w 3132576"/>
              <a:gd name="connsiteY28" fmla="*/ 378330 h 1227499"/>
              <a:gd name="connsiteX29" fmla="*/ 102827 w 3132576"/>
              <a:gd name="connsiteY29" fmla="*/ 366571 h 1227499"/>
              <a:gd name="connsiteX30" fmla="*/ 741 w 3132576"/>
              <a:gd name="connsiteY30" fmla="*/ 503692 h 1227499"/>
              <a:gd name="connsiteX31" fmla="*/ 49383 w 3132576"/>
              <a:gd name="connsiteY31" fmla="*/ 504298 h 1227499"/>
              <a:gd name="connsiteX32" fmla="*/ 72585 w 3132576"/>
              <a:gd name="connsiteY32" fmla="*/ 356872 h 1227499"/>
              <a:gd name="connsiteX33" fmla="*/ 137969 w 3132576"/>
              <a:gd name="connsiteY33" fmla="*/ 339797 h 1227499"/>
              <a:gd name="connsiteX0" fmla="*/ 31717 w 3100037"/>
              <a:gd name="connsiteY0" fmla="*/ 330843 h 1227499"/>
              <a:gd name="connsiteX1" fmla="*/ 356837 w 3100037"/>
              <a:gd name="connsiteY1" fmla="*/ 27499 h 1227499"/>
              <a:gd name="connsiteX2" fmla="*/ 512113 w 3100037"/>
              <a:gd name="connsiteY2" fmla="*/ 10246 h 1227499"/>
              <a:gd name="connsiteX3" fmla="*/ 1202226 w 3100037"/>
              <a:gd name="connsiteY3" fmla="*/ 44752 h 1227499"/>
              <a:gd name="connsiteX4" fmla="*/ 1547282 w 3100037"/>
              <a:gd name="connsiteY4" fmla="*/ 165522 h 1227499"/>
              <a:gd name="connsiteX5" fmla="*/ 2151131 w 3100037"/>
              <a:gd name="connsiteY5" fmla="*/ 424314 h 1227499"/>
              <a:gd name="connsiteX6" fmla="*/ 2720475 w 3100037"/>
              <a:gd name="connsiteY6" fmla="*/ 803877 h 1227499"/>
              <a:gd name="connsiteX7" fmla="*/ 3013773 w 3100037"/>
              <a:gd name="connsiteY7" fmla="*/ 1148933 h 1227499"/>
              <a:gd name="connsiteX8" fmla="*/ 3100037 w 3100037"/>
              <a:gd name="connsiteY8" fmla="*/ 1217944 h 1227499"/>
              <a:gd name="connsiteX9" fmla="*/ 3013773 w 3100037"/>
              <a:gd name="connsiteY9" fmla="*/ 1166186 h 1227499"/>
              <a:gd name="connsiteX10" fmla="*/ 2893003 w 3100037"/>
              <a:gd name="connsiteY10" fmla="*/ 1045416 h 1227499"/>
              <a:gd name="connsiteX11" fmla="*/ 2703222 w 3100037"/>
              <a:gd name="connsiteY11" fmla="*/ 855635 h 1227499"/>
              <a:gd name="connsiteX12" fmla="*/ 2565199 w 3100037"/>
              <a:gd name="connsiteY12" fmla="*/ 734865 h 1227499"/>
              <a:gd name="connsiteX13" fmla="*/ 2409924 w 3100037"/>
              <a:gd name="connsiteY13" fmla="*/ 614095 h 1227499"/>
              <a:gd name="connsiteX14" fmla="*/ 2323660 w 3100037"/>
              <a:gd name="connsiteY14" fmla="*/ 579590 h 1227499"/>
              <a:gd name="connsiteX15" fmla="*/ 2202890 w 3100037"/>
              <a:gd name="connsiteY15" fmla="*/ 510578 h 1227499"/>
              <a:gd name="connsiteX16" fmla="*/ 2064867 w 3100037"/>
              <a:gd name="connsiteY16" fmla="*/ 458820 h 1227499"/>
              <a:gd name="connsiteX17" fmla="*/ 1978603 w 3100037"/>
              <a:gd name="connsiteY17" fmla="*/ 389809 h 1227499"/>
              <a:gd name="connsiteX18" fmla="*/ 1909592 w 3100037"/>
              <a:gd name="connsiteY18" fmla="*/ 372556 h 1227499"/>
              <a:gd name="connsiteX19" fmla="*/ 1857833 w 3100037"/>
              <a:gd name="connsiteY19" fmla="*/ 355303 h 1227499"/>
              <a:gd name="connsiteX20" fmla="*/ 1737064 w 3100037"/>
              <a:gd name="connsiteY20" fmla="*/ 286292 h 1227499"/>
              <a:gd name="connsiteX21" fmla="*/ 1650799 w 3100037"/>
              <a:gd name="connsiteY21" fmla="*/ 234533 h 1227499"/>
              <a:gd name="connsiteX22" fmla="*/ 1547282 w 3100037"/>
              <a:gd name="connsiteY22" fmla="*/ 217280 h 1227499"/>
              <a:gd name="connsiteX23" fmla="*/ 1340248 w 3100037"/>
              <a:gd name="connsiteY23" fmla="*/ 182775 h 1227499"/>
              <a:gd name="connsiteX24" fmla="*/ 1081456 w 3100037"/>
              <a:gd name="connsiteY24" fmla="*/ 131016 h 1227499"/>
              <a:gd name="connsiteX25" fmla="*/ 356837 w 3100037"/>
              <a:gd name="connsiteY25" fmla="*/ 148269 h 1227499"/>
              <a:gd name="connsiteX26" fmla="*/ 253320 w 3100037"/>
              <a:gd name="connsiteY26" fmla="*/ 251786 h 1227499"/>
              <a:gd name="connsiteX27" fmla="*/ 167056 w 3100037"/>
              <a:gd name="connsiteY27" fmla="*/ 338050 h 1227499"/>
              <a:gd name="connsiteX28" fmla="*/ 126236 w 3100037"/>
              <a:gd name="connsiteY28" fmla="*/ 378330 h 1227499"/>
              <a:gd name="connsiteX29" fmla="*/ 70288 w 3100037"/>
              <a:gd name="connsiteY29" fmla="*/ 366571 h 1227499"/>
              <a:gd name="connsiteX30" fmla="*/ 71593 w 3100037"/>
              <a:gd name="connsiteY30" fmla="*/ 337887 h 1227499"/>
              <a:gd name="connsiteX31" fmla="*/ 16844 w 3100037"/>
              <a:gd name="connsiteY31" fmla="*/ 504298 h 1227499"/>
              <a:gd name="connsiteX32" fmla="*/ 40046 w 3100037"/>
              <a:gd name="connsiteY32" fmla="*/ 356872 h 1227499"/>
              <a:gd name="connsiteX33" fmla="*/ 105430 w 3100037"/>
              <a:gd name="connsiteY33" fmla="*/ 339797 h 1227499"/>
              <a:gd name="connsiteX0" fmla="*/ 1554 w 3069874"/>
              <a:gd name="connsiteY0" fmla="*/ 330843 h 1227499"/>
              <a:gd name="connsiteX1" fmla="*/ 326674 w 3069874"/>
              <a:gd name="connsiteY1" fmla="*/ 27499 h 1227499"/>
              <a:gd name="connsiteX2" fmla="*/ 481950 w 3069874"/>
              <a:gd name="connsiteY2" fmla="*/ 10246 h 1227499"/>
              <a:gd name="connsiteX3" fmla="*/ 1172063 w 3069874"/>
              <a:gd name="connsiteY3" fmla="*/ 44752 h 1227499"/>
              <a:gd name="connsiteX4" fmla="*/ 1517119 w 3069874"/>
              <a:gd name="connsiteY4" fmla="*/ 165522 h 1227499"/>
              <a:gd name="connsiteX5" fmla="*/ 2120968 w 3069874"/>
              <a:gd name="connsiteY5" fmla="*/ 424314 h 1227499"/>
              <a:gd name="connsiteX6" fmla="*/ 2690312 w 3069874"/>
              <a:gd name="connsiteY6" fmla="*/ 803877 h 1227499"/>
              <a:gd name="connsiteX7" fmla="*/ 2983610 w 3069874"/>
              <a:gd name="connsiteY7" fmla="*/ 1148933 h 1227499"/>
              <a:gd name="connsiteX8" fmla="*/ 3069874 w 3069874"/>
              <a:gd name="connsiteY8" fmla="*/ 1217944 h 1227499"/>
              <a:gd name="connsiteX9" fmla="*/ 2983610 w 3069874"/>
              <a:gd name="connsiteY9" fmla="*/ 1166186 h 1227499"/>
              <a:gd name="connsiteX10" fmla="*/ 2862840 w 3069874"/>
              <a:gd name="connsiteY10" fmla="*/ 1045416 h 1227499"/>
              <a:gd name="connsiteX11" fmla="*/ 2673059 w 3069874"/>
              <a:gd name="connsiteY11" fmla="*/ 855635 h 1227499"/>
              <a:gd name="connsiteX12" fmla="*/ 2535036 w 3069874"/>
              <a:gd name="connsiteY12" fmla="*/ 734865 h 1227499"/>
              <a:gd name="connsiteX13" fmla="*/ 2379761 w 3069874"/>
              <a:gd name="connsiteY13" fmla="*/ 614095 h 1227499"/>
              <a:gd name="connsiteX14" fmla="*/ 2293497 w 3069874"/>
              <a:gd name="connsiteY14" fmla="*/ 579590 h 1227499"/>
              <a:gd name="connsiteX15" fmla="*/ 2172727 w 3069874"/>
              <a:gd name="connsiteY15" fmla="*/ 510578 h 1227499"/>
              <a:gd name="connsiteX16" fmla="*/ 2034704 w 3069874"/>
              <a:gd name="connsiteY16" fmla="*/ 458820 h 1227499"/>
              <a:gd name="connsiteX17" fmla="*/ 1948440 w 3069874"/>
              <a:gd name="connsiteY17" fmla="*/ 389809 h 1227499"/>
              <a:gd name="connsiteX18" fmla="*/ 1879429 w 3069874"/>
              <a:gd name="connsiteY18" fmla="*/ 372556 h 1227499"/>
              <a:gd name="connsiteX19" fmla="*/ 1827670 w 3069874"/>
              <a:gd name="connsiteY19" fmla="*/ 355303 h 1227499"/>
              <a:gd name="connsiteX20" fmla="*/ 1706901 w 3069874"/>
              <a:gd name="connsiteY20" fmla="*/ 286292 h 1227499"/>
              <a:gd name="connsiteX21" fmla="*/ 1620636 w 3069874"/>
              <a:gd name="connsiteY21" fmla="*/ 234533 h 1227499"/>
              <a:gd name="connsiteX22" fmla="*/ 1517119 w 3069874"/>
              <a:gd name="connsiteY22" fmla="*/ 217280 h 1227499"/>
              <a:gd name="connsiteX23" fmla="*/ 1310085 w 3069874"/>
              <a:gd name="connsiteY23" fmla="*/ 182775 h 1227499"/>
              <a:gd name="connsiteX24" fmla="*/ 1051293 w 3069874"/>
              <a:gd name="connsiteY24" fmla="*/ 131016 h 1227499"/>
              <a:gd name="connsiteX25" fmla="*/ 326674 w 3069874"/>
              <a:gd name="connsiteY25" fmla="*/ 148269 h 1227499"/>
              <a:gd name="connsiteX26" fmla="*/ 223157 w 3069874"/>
              <a:gd name="connsiteY26" fmla="*/ 251786 h 1227499"/>
              <a:gd name="connsiteX27" fmla="*/ 136893 w 3069874"/>
              <a:gd name="connsiteY27" fmla="*/ 338050 h 1227499"/>
              <a:gd name="connsiteX28" fmla="*/ 96073 w 3069874"/>
              <a:gd name="connsiteY28" fmla="*/ 378330 h 1227499"/>
              <a:gd name="connsiteX29" fmla="*/ 40125 w 3069874"/>
              <a:gd name="connsiteY29" fmla="*/ 366571 h 1227499"/>
              <a:gd name="connsiteX30" fmla="*/ 41430 w 3069874"/>
              <a:gd name="connsiteY30" fmla="*/ 337887 h 1227499"/>
              <a:gd name="connsiteX31" fmla="*/ 27185 w 3069874"/>
              <a:gd name="connsiteY31" fmla="*/ 352735 h 1227499"/>
              <a:gd name="connsiteX32" fmla="*/ 9883 w 3069874"/>
              <a:gd name="connsiteY32" fmla="*/ 356872 h 1227499"/>
              <a:gd name="connsiteX33" fmla="*/ 75267 w 3069874"/>
              <a:gd name="connsiteY33" fmla="*/ 339797 h 1227499"/>
              <a:gd name="connsiteX0" fmla="*/ 1554 w 3069874"/>
              <a:gd name="connsiteY0" fmla="*/ 320597 h 1217253"/>
              <a:gd name="connsiteX1" fmla="*/ 188525 w 3069874"/>
              <a:gd name="connsiteY1" fmla="*/ 106486 h 1217253"/>
              <a:gd name="connsiteX2" fmla="*/ 326674 w 3069874"/>
              <a:gd name="connsiteY2" fmla="*/ 17253 h 1217253"/>
              <a:gd name="connsiteX3" fmla="*/ 481950 w 3069874"/>
              <a:gd name="connsiteY3" fmla="*/ 0 h 1217253"/>
              <a:gd name="connsiteX4" fmla="*/ 1172063 w 3069874"/>
              <a:gd name="connsiteY4" fmla="*/ 34506 h 1217253"/>
              <a:gd name="connsiteX5" fmla="*/ 1517119 w 3069874"/>
              <a:gd name="connsiteY5" fmla="*/ 155276 h 1217253"/>
              <a:gd name="connsiteX6" fmla="*/ 2120968 w 3069874"/>
              <a:gd name="connsiteY6" fmla="*/ 414068 h 1217253"/>
              <a:gd name="connsiteX7" fmla="*/ 2690312 w 3069874"/>
              <a:gd name="connsiteY7" fmla="*/ 793631 h 1217253"/>
              <a:gd name="connsiteX8" fmla="*/ 2983610 w 3069874"/>
              <a:gd name="connsiteY8" fmla="*/ 1138687 h 1217253"/>
              <a:gd name="connsiteX9" fmla="*/ 3069874 w 3069874"/>
              <a:gd name="connsiteY9" fmla="*/ 1207698 h 1217253"/>
              <a:gd name="connsiteX10" fmla="*/ 2983610 w 3069874"/>
              <a:gd name="connsiteY10" fmla="*/ 1155940 h 1217253"/>
              <a:gd name="connsiteX11" fmla="*/ 2862840 w 3069874"/>
              <a:gd name="connsiteY11" fmla="*/ 1035170 h 1217253"/>
              <a:gd name="connsiteX12" fmla="*/ 2673059 w 3069874"/>
              <a:gd name="connsiteY12" fmla="*/ 845389 h 1217253"/>
              <a:gd name="connsiteX13" fmla="*/ 2535036 w 3069874"/>
              <a:gd name="connsiteY13" fmla="*/ 724619 h 1217253"/>
              <a:gd name="connsiteX14" fmla="*/ 2379761 w 3069874"/>
              <a:gd name="connsiteY14" fmla="*/ 603849 h 1217253"/>
              <a:gd name="connsiteX15" fmla="*/ 2293497 w 3069874"/>
              <a:gd name="connsiteY15" fmla="*/ 569344 h 1217253"/>
              <a:gd name="connsiteX16" fmla="*/ 2172727 w 3069874"/>
              <a:gd name="connsiteY16" fmla="*/ 500332 h 1217253"/>
              <a:gd name="connsiteX17" fmla="*/ 2034704 w 3069874"/>
              <a:gd name="connsiteY17" fmla="*/ 448574 h 1217253"/>
              <a:gd name="connsiteX18" fmla="*/ 1948440 w 3069874"/>
              <a:gd name="connsiteY18" fmla="*/ 379563 h 1217253"/>
              <a:gd name="connsiteX19" fmla="*/ 1879429 w 3069874"/>
              <a:gd name="connsiteY19" fmla="*/ 362310 h 1217253"/>
              <a:gd name="connsiteX20" fmla="*/ 1827670 w 3069874"/>
              <a:gd name="connsiteY20" fmla="*/ 345057 h 1217253"/>
              <a:gd name="connsiteX21" fmla="*/ 1706901 w 3069874"/>
              <a:gd name="connsiteY21" fmla="*/ 276046 h 1217253"/>
              <a:gd name="connsiteX22" fmla="*/ 1620636 w 3069874"/>
              <a:gd name="connsiteY22" fmla="*/ 224287 h 1217253"/>
              <a:gd name="connsiteX23" fmla="*/ 1517119 w 3069874"/>
              <a:gd name="connsiteY23" fmla="*/ 207034 h 1217253"/>
              <a:gd name="connsiteX24" fmla="*/ 1310085 w 3069874"/>
              <a:gd name="connsiteY24" fmla="*/ 172529 h 1217253"/>
              <a:gd name="connsiteX25" fmla="*/ 1051293 w 3069874"/>
              <a:gd name="connsiteY25" fmla="*/ 120770 h 1217253"/>
              <a:gd name="connsiteX26" fmla="*/ 326674 w 3069874"/>
              <a:gd name="connsiteY26" fmla="*/ 138023 h 1217253"/>
              <a:gd name="connsiteX27" fmla="*/ 223157 w 3069874"/>
              <a:gd name="connsiteY27" fmla="*/ 241540 h 1217253"/>
              <a:gd name="connsiteX28" fmla="*/ 136893 w 3069874"/>
              <a:gd name="connsiteY28" fmla="*/ 327804 h 1217253"/>
              <a:gd name="connsiteX29" fmla="*/ 96073 w 3069874"/>
              <a:gd name="connsiteY29" fmla="*/ 368084 h 1217253"/>
              <a:gd name="connsiteX30" fmla="*/ 40125 w 3069874"/>
              <a:gd name="connsiteY30" fmla="*/ 356325 h 1217253"/>
              <a:gd name="connsiteX31" fmla="*/ 41430 w 3069874"/>
              <a:gd name="connsiteY31" fmla="*/ 327641 h 1217253"/>
              <a:gd name="connsiteX32" fmla="*/ 27185 w 3069874"/>
              <a:gd name="connsiteY32" fmla="*/ 342489 h 1217253"/>
              <a:gd name="connsiteX33" fmla="*/ 9883 w 3069874"/>
              <a:gd name="connsiteY33" fmla="*/ 346626 h 1217253"/>
              <a:gd name="connsiteX34" fmla="*/ 75267 w 3069874"/>
              <a:gd name="connsiteY34" fmla="*/ 329551 h 1217253"/>
              <a:gd name="connsiteX0" fmla="*/ 1554 w 3069874"/>
              <a:gd name="connsiteY0" fmla="*/ 320597 h 1217253"/>
              <a:gd name="connsiteX1" fmla="*/ 188525 w 3069874"/>
              <a:gd name="connsiteY1" fmla="*/ 106486 h 1217253"/>
              <a:gd name="connsiteX2" fmla="*/ 326674 w 3069874"/>
              <a:gd name="connsiteY2" fmla="*/ 17253 h 1217253"/>
              <a:gd name="connsiteX3" fmla="*/ 481950 w 3069874"/>
              <a:gd name="connsiteY3" fmla="*/ 0 h 1217253"/>
              <a:gd name="connsiteX4" fmla="*/ 1172063 w 3069874"/>
              <a:gd name="connsiteY4" fmla="*/ 34506 h 1217253"/>
              <a:gd name="connsiteX5" fmla="*/ 1517119 w 3069874"/>
              <a:gd name="connsiteY5" fmla="*/ 155276 h 1217253"/>
              <a:gd name="connsiteX6" fmla="*/ 2120968 w 3069874"/>
              <a:gd name="connsiteY6" fmla="*/ 414068 h 1217253"/>
              <a:gd name="connsiteX7" fmla="*/ 2690312 w 3069874"/>
              <a:gd name="connsiteY7" fmla="*/ 793631 h 1217253"/>
              <a:gd name="connsiteX8" fmla="*/ 2983610 w 3069874"/>
              <a:gd name="connsiteY8" fmla="*/ 1138687 h 1217253"/>
              <a:gd name="connsiteX9" fmla="*/ 3069874 w 3069874"/>
              <a:gd name="connsiteY9" fmla="*/ 1207698 h 1217253"/>
              <a:gd name="connsiteX10" fmla="*/ 2983610 w 3069874"/>
              <a:gd name="connsiteY10" fmla="*/ 1155940 h 1217253"/>
              <a:gd name="connsiteX11" fmla="*/ 2862840 w 3069874"/>
              <a:gd name="connsiteY11" fmla="*/ 1035170 h 1217253"/>
              <a:gd name="connsiteX12" fmla="*/ 2673059 w 3069874"/>
              <a:gd name="connsiteY12" fmla="*/ 845389 h 1217253"/>
              <a:gd name="connsiteX13" fmla="*/ 2535036 w 3069874"/>
              <a:gd name="connsiteY13" fmla="*/ 724619 h 1217253"/>
              <a:gd name="connsiteX14" fmla="*/ 2379761 w 3069874"/>
              <a:gd name="connsiteY14" fmla="*/ 603849 h 1217253"/>
              <a:gd name="connsiteX15" fmla="*/ 2293497 w 3069874"/>
              <a:gd name="connsiteY15" fmla="*/ 569344 h 1217253"/>
              <a:gd name="connsiteX16" fmla="*/ 2172727 w 3069874"/>
              <a:gd name="connsiteY16" fmla="*/ 500332 h 1217253"/>
              <a:gd name="connsiteX17" fmla="*/ 2034704 w 3069874"/>
              <a:gd name="connsiteY17" fmla="*/ 448574 h 1217253"/>
              <a:gd name="connsiteX18" fmla="*/ 1948440 w 3069874"/>
              <a:gd name="connsiteY18" fmla="*/ 379563 h 1217253"/>
              <a:gd name="connsiteX19" fmla="*/ 1879429 w 3069874"/>
              <a:gd name="connsiteY19" fmla="*/ 362310 h 1217253"/>
              <a:gd name="connsiteX20" fmla="*/ 1827670 w 3069874"/>
              <a:gd name="connsiteY20" fmla="*/ 345057 h 1217253"/>
              <a:gd name="connsiteX21" fmla="*/ 1706901 w 3069874"/>
              <a:gd name="connsiteY21" fmla="*/ 276046 h 1217253"/>
              <a:gd name="connsiteX22" fmla="*/ 1620636 w 3069874"/>
              <a:gd name="connsiteY22" fmla="*/ 224287 h 1217253"/>
              <a:gd name="connsiteX23" fmla="*/ 1517119 w 3069874"/>
              <a:gd name="connsiteY23" fmla="*/ 207034 h 1217253"/>
              <a:gd name="connsiteX24" fmla="*/ 1310085 w 3069874"/>
              <a:gd name="connsiteY24" fmla="*/ 172529 h 1217253"/>
              <a:gd name="connsiteX25" fmla="*/ 1051293 w 3069874"/>
              <a:gd name="connsiteY25" fmla="*/ 120770 h 1217253"/>
              <a:gd name="connsiteX26" fmla="*/ 755343 w 3069874"/>
              <a:gd name="connsiteY26" fmla="*/ 101701 h 1217253"/>
              <a:gd name="connsiteX27" fmla="*/ 326674 w 3069874"/>
              <a:gd name="connsiteY27" fmla="*/ 138023 h 1217253"/>
              <a:gd name="connsiteX28" fmla="*/ 223157 w 3069874"/>
              <a:gd name="connsiteY28" fmla="*/ 241540 h 1217253"/>
              <a:gd name="connsiteX29" fmla="*/ 136893 w 3069874"/>
              <a:gd name="connsiteY29" fmla="*/ 327804 h 1217253"/>
              <a:gd name="connsiteX30" fmla="*/ 96073 w 3069874"/>
              <a:gd name="connsiteY30" fmla="*/ 368084 h 1217253"/>
              <a:gd name="connsiteX31" fmla="*/ 40125 w 3069874"/>
              <a:gd name="connsiteY31" fmla="*/ 356325 h 1217253"/>
              <a:gd name="connsiteX32" fmla="*/ 41430 w 3069874"/>
              <a:gd name="connsiteY32" fmla="*/ 327641 h 1217253"/>
              <a:gd name="connsiteX33" fmla="*/ 27185 w 3069874"/>
              <a:gd name="connsiteY33" fmla="*/ 342489 h 1217253"/>
              <a:gd name="connsiteX34" fmla="*/ 9883 w 3069874"/>
              <a:gd name="connsiteY34" fmla="*/ 346626 h 1217253"/>
              <a:gd name="connsiteX35" fmla="*/ 75267 w 3069874"/>
              <a:gd name="connsiteY35" fmla="*/ 329551 h 1217253"/>
              <a:gd name="connsiteX0" fmla="*/ 1554 w 3069874"/>
              <a:gd name="connsiteY0" fmla="*/ 320597 h 1217253"/>
              <a:gd name="connsiteX1" fmla="*/ 188525 w 3069874"/>
              <a:gd name="connsiteY1" fmla="*/ 106486 h 1217253"/>
              <a:gd name="connsiteX2" fmla="*/ 326674 w 3069874"/>
              <a:gd name="connsiteY2" fmla="*/ 17253 h 1217253"/>
              <a:gd name="connsiteX3" fmla="*/ 481950 w 3069874"/>
              <a:gd name="connsiteY3" fmla="*/ 0 h 1217253"/>
              <a:gd name="connsiteX4" fmla="*/ 1172063 w 3069874"/>
              <a:gd name="connsiteY4" fmla="*/ 34506 h 1217253"/>
              <a:gd name="connsiteX5" fmla="*/ 1517119 w 3069874"/>
              <a:gd name="connsiteY5" fmla="*/ 155276 h 1217253"/>
              <a:gd name="connsiteX6" fmla="*/ 2120968 w 3069874"/>
              <a:gd name="connsiteY6" fmla="*/ 414068 h 1217253"/>
              <a:gd name="connsiteX7" fmla="*/ 2690312 w 3069874"/>
              <a:gd name="connsiteY7" fmla="*/ 793631 h 1217253"/>
              <a:gd name="connsiteX8" fmla="*/ 2983610 w 3069874"/>
              <a:gd name="connsiteY8" fmla="*/ 1138687 h 1217253"/>
              <a:gd name="connsiteX9" fmla="*/ 3069874 w 3069874"/>
              <a:gd name="connsiteY9" fmla="*/ 1207698 h 1217253"/>
              <a:gd name="connsiteX10" fmla="*/ 2983610 w 3069874"/>
              <a:gd name="connsiteY10" fmla="*/ 1155940 h 1217253"/>
              <a:gd name="connsiteX11" fmla="*/ 2862840 w 3069874"/>
              <a:gd name="connsiteY11" fmla="*/ 1035170 h 1217253"/>
              <a:gd name="connsiteX12" fmla="*/ 2673059 w 3069874"/>
              <a:gd name="connsiteY12" fmla="*/ 845389 h 1217253"/>
              <a:gd name="connsiteX13" fmla="*/ 2535036 w 3069874"/>
              <a:gd name="connsiteY13" fmla="*/ 724619 h 1217253"/>
              <a:gd name="connsiteX14" fmla="*/ 2379761 w 3069874"/>
              <a:gd name="connsiteY14" fmla="*/ 603849 h 1217253"/>
              <a:gd name="connsiteX15" fmla="*/ 2293497 w 3069874"/>
              <a:gd name="connsiteY15" fmla="*/ 569344 h 1217253"/>
              <a:gd name="connsiteX16" fmla="*/ 2172727 w 3069874"/>
              <a:gd name="connsiteY16" fmla="*/ 500332 h 1217253"/>
              <a:gd name="connsiteX17" fmla="*/ 2034704 w 3069874"/>
              <a:gd name="connsiteY17" fmla="*/ 448574 h 1217253"/>
              <a:gd name="connsiteX18" fmla="*/ 1948440 w 3069874"/>
              <a:gd name="connsiteY18" fmla="*/ 379563 h 1217253"/>
              <a:gd name="connsiteX19" fmla="*/ 1879429 w 3069874"/>
              <a:gd name="connsiteY19" fmla="*/ 362310 h 1217253"/>
              <a:gd name="connsiteX20" fmla="*/ 1827670 w 3069874"/>
              <a:gd name="connsiteY20" fmla="*/ 345057 h 1217253"/>
              <a:gd name="connsiteX21" fmla="*/ 1706901 w 3069874"/>
              <a:gd name="connsiteY21" fmla="*/ 276046 h 1217253"/>
              <a:gd name="connsiteX22" fmla="*/ 1620636 w 3069874"/>
              <a:gd name="connsiteY22" fmla="*/ 224287 h 1217253"/>
              <a:gd name="connsiteX23" fmla="*/ 1517119 w 3069874"/>
              <a:gd name="connsiteY23" fmla="*/ 207034 h 1217253"/>
              <a:gd name="connsiteX24" fmla="*/ 1321896 w 3069874"/>
              <a:gd name="connsiteY24" fmla="*/ 164481 h 1217253"/>
              <a:gd name="connsiteX25" fmla="*/ 1051293 w 3069874"/>
              <a:gd name="connsiteY25" fmla="*/ 120770 h 1217253"/>
              <a:gd name="connsiteX26" fmla="*/ 755343 w 3069874"/>
              <a:gd name="connsiteY26" fmla="*/ 101701 h 1217253"/>
              <a:gd name="connsiteX27" fmla="*/ 326674 w 3069874"/>
              <a:gd name="connsiteY27" fmla="*/ 138023 h 1217253"/>
              <a:gd name="connsiteX28" fmla="*/ 223157 w 3069874"/>
              <a:gd name="connsiteY28" fmla="*/ 241540 h 1217253"/>
              <a:gd name="connsiteX29" fmla="*/ 136893 w 3069874"/>
              <a:gd name="connsiteY29" fmla="*/ 327804 h 1217253"/>
              <a:gd name="connsiteX30" fmla="*/ 96073 w 3069874"/>
              <a:gd name="connsiteY30" fmla="*/ 368084 h 1217253"/>
              <a:gd name="connsiteX31" fmla="*/ 40125 w 3069874"/>
              <a:gd name="connsiteY31" fmla="*/ 356325 h 1217253"/>
              <a:gd name="connsiteX32" fmla="*/ 41430 w 3069874"/>
              <a:gd name="connsiteY32" fmla="*/ 327641 h 1217253"/>
              <a:gd name="connsiteX33" fmla="*/ 27185 w 3069874"/>
              <a:gd name="connsiteY33" fmla="*/ 342489 h 1217253"/>
              <a:gd name="connsiteX34" fmla="*/ 9883 w 3069874"/>
              <a:gd name="connsiteY34" fmla="*/ 346626 h 1217253"/>
              <a:gd name="connsiteX35" fmla="*/ 75267 w 3069874"/>
              <a:gd name="connsiteY35" fmla="*/ 329551 h 1217253"/>
              <a:gd name="connsiteX0" fmla="*/ 1554 w 3069874"/>
              <a:gd name="connsiteY0" fmla="*/ 320597 h 1217253"/>
              <a:gd name="connsiteX1" fmla="*/ 188525 w 3069874"/>
              <a:gd name="connsiteY1" fmla="*/ 106486 h 1217253"/>
              <a:gd name="connsiteX2" fmla="*/ 326674 w 3069874"/>
              <a:gd name="connsiteY2" fmla="*/ 17253 h 1217253"/>
              <a:gd name="connsiteX3" fmla="*/ 481950 w 3069874"/>
              <a:gd name="connsiteY3" fmla="*/ 0 h 1217253"/>
              <a:gd name="connsiteX4" fmla="*/ 1172063 w 3069874"/>
              <a:gd name="connsiteY4" fmla="*/ 34506 h 1217253"/>
              <a:gd name="connsiteX5" fmla="*/ 1517119 w 3069874"/>
              <a:gd name="connsiteY5" fmla="*/ 155276 h 1217253"/>
              <a:gd name="connsiteX6" fmla="*/ 2120968 w 3069874"/>
              <a:gd name="connsiteY6" fmla="*/ 414068 h 1217253"/>
              <a:gd name="connsiteX7" fmla="*/ 2690312 w 3069874"/>
              <a:gd name="connsiteY7" fmla="*/ 793631 h 1217253"/>
              <a:gd name="connsiteX8" fmla="*/ 2983610 w 3069874"/>
              <a:gd name="connsiteY8" fmla="*/ 1138687 h 1217253"/>
              <a:gd name="connsiteX9" fmla="*/ 3069874 w 3069874"/>
              <a:gd name="connsiteY9" fmla="*/ 1207698 h 1217253"/>
              <a:gd name="connsiteX10" fmla="*/ 2983610 w 3069874"/>
              <a:gd name="connsiteY10" fmla="*/ 1155940 h 1217253"/>
              <a:gd name="connsiteX11" fmla="*/ 2862840 w 3069874"/>
              <a:gd name="connsiteY11" fmla="*/ 1035170 h 1217253"/>
              <a:gd name="connsiteX12" fmla="*/ 2673059 w 3069874"/>
              <a:gd name="connsiteY12" fmla="*/ 845389 h 1217253"/>
              <a:gd name="connsiteX13" fmla="*/ 2535036 w 3069874"/>
              <a:gd name="connsiteY13" fmla="*/ 724619 h 1217253"/>
              <a:gd name="connsiteX14" fmla="*/ 2379761 w 3069874"/>
              <a:gd name="connsiteY14" fmla="*/ 603849 h 1217253"/>
              <a:gd name="connsiteX15" fmla="*/ 2293497 w 3069874"/>
              <a:gd name="connsiteY15" fmla="*/ 569344 h 1217253"/>
              <a:gd name="connsiteX16" fmla="*/ 2172727 w 3069874"/>
              <a:gd name="connsiteY16" fmla="*/ 500332 h 1217253"/>
              <a:gd name="connsiteX17" fmla="*/ 2034704 w 3069874"/>
              <a:gd name="connsiteY17" fmla="*/ 448574 h 1217253"/>
              <a:gd name="connsiteX18" fmla="*/ 1948440 w 3069874"/>
              <a:gd name="connsiteY18" fmla="*/ 379563 h 1217253"/>
              <a:gd name="connsiteX19" fmla="*/ 1879429 w 3069874"/>
              <a:gd name="connsiteY19" fmla="*/ 362310 h 1217253"/>
              <a:gd name="connsiteX20" fmla="*/ 1827670 w 3069874"/>
              <a:gd name="connsiteY20" fmla="*/ 345057 h 1217253"/>
              <a:gd name="connsiteX21" fmla="*/ 1706901 w 3069874"/>
              <a:gd name="connsiteY21" fmla="*/ 276046 h 1217253"/>
              <a:gd name="connsiteX22" fmla="*/ 1620471 w 3069874"/>
              <a:gd name="connsiteY22" fmla="*/ 267310 h 1217253"/>
              <a:gd name="connsiteX23" fmla="*/ 1517119 w 3069874"/>
              <a:gd name="connsiteY23" fmla="*/ 207034 h 1217253"/>
              <a:gd name="connsiteX24" fmla="*/ 1321896 w 3069874"/>
              <a:gd name="connsiteY24" fmla="*/ 164481 h 1217253"/>
              <a:gd name="connsiteX25" fmla="*/ 1051293 w 3069874"/>
              <a:gd name="connsiteY25" fmla="*/ 120770 h 1217253"/>
              <a:gd name="connsiteX26" fmla="*/ 755343 w 3069874"/>
              <a:gd name="connsiteY26" fmla="*/ 101701 h 1217253"/>
              <a:gd name="connsiteX27" fmla="*/ 326674 w 3069874"/>
              <a:gd name="connsiteY27" fmla="*/ 138023 h 1217253"/>
              <a:gd name="connsiteX28" fmla="*/ 223157 w 3069874"/>
              <a:gd name="connsiteY28" fmla="*/ 241540 h 1217253"/>
              <a:gd name="connsiteX29" fmla="*/ 136893 w 3069874"/>
              <a:gd name="connsiteY29" fmla="*/ 327804 h 1217253"/>
              <a:gd name="connsiteX30" fmla="*/ 96073 w 3069874"/>
              <a:gd name="connsiteY30" fmla="*/ 368084 h 1217253"/>
              <a:gd name="connsiteX31" fmla="*/ 40125 w 3069874"/>
              <a:gd name="connsiteY31" fmla="*/ 356325 h 1217253"/>
              <a:gd name="connsiteX32" fmla="*/ 41430 w 3069874"/>
              <a:gd name="connsiteY32" fmla="*/ 327641 h 1217253"/>
              <a:gd name="connsiteX33" fmla="*/ 27185 w 3069874"/>
              <a:gd name="connsiteY33" fmla="*/ 342489 h 1217253"/>
              <a:gd name="connsiteX34" fmla="*/ 9883 w 3069874"/>
              <a:gd name="connsiteY34" fmla="*/ 346626 h 1217253"/>
              <a:gd name="connsiteX35" fmla="*/ 75267 w 3069874"/>
              <a:gd name="connsiteY35" fmla="*/ 329551 h 1217253"/>
              <a:gd name="connsiteX0" fmla="*/ 1554 w 3069874"/>
              <a:gd name="connsiteY0" fmla="*/ 320597 h 1217253"/>
              <a:gd name="connsiteX1" fmla="*/ 188525 w 3069874"/>
              <a:gd name="connsiteY1" fmla="*/ 106486 h 1217253"/>
              <a:gd name="connsiteX2" fmla="*/ 326674 w 3069874"/>
              <a:gd name="connsiteY2" fmla="*/ 17253 h 1217253"/>
              <a:gd name="connsiteX3" fmla="*/ 481950 w 3069874"/>
              <a:gd name="connsiteY3" fmla="*/ 0 h 1217253"/>
              <a:gd name="connsiteX4" fmla="*/ 1172063 w 3069874"/>
              <a:gd name="connsiteY4" fmla="*/ 34506 h 1217253"/>
              <a:gd name="connsiteX5" fmla="*/ 1517119 w 3069874"/>
              <a:gd name="connsiteY5" fmla="*/ 155276 h 1217253"/>
              <a:gd name="connsiteX6" fmla="*/ 2120968 w 3069874"/>
              <a:gd name="connsiteY6" fmla="*/ 414068 h 1217253"/>
              <a:gd name="connsiteX7" fmla="*/ 2690312 w 3069874"/>
              <a:gd name="connsiteY7" fmla="*/ 793631 h 1217253"/>
              <a:gd name="connsiteX8" fmla="*/ 2983610 w 3069874"/>
              <a:gd name="connsiteY8" fmla="*/ 1138687 h 1217253"/>
              <a:gd name="connsiteX9" fmla="*/ 3069874 w 3069874"/>
              <a:gd name="connsiteY9" fmla="*/ 1207698 h 1217253"/>
              <a:gd name="connsiteX10" fmla="*/ 2983610 w 3069874"/>
              <a:gd name="connsiteY10" fmla="*/ 1155940 h 1217253"/>
              <a:gd name="connsiteX11" fmla="*/ 2862840 w 3069874"/>
              <a:gd name="connsiteY11" fmla="*/ 1035170 h 1217253"/>
              <a:gd name="connsiteX12" fmla="*/ 2673059 w 3069874"/>
              <a:gd name="connsiteY12" fmla="*/ 845389 h 1217253"/>
              <a:gd name="connsiteX13" fmla="*/ 2535036 w 3069874"/>
              <a:gd name="connsiteY13" fmla="*/ 724619 h 1217253"/>
              <a:gd name="connsiteX14" fmla="*/ 2379761 w 3069874"/>
              <a:gd name="connsiteY14" fmla="*/ 603849 h 1217253"/>
              <a:gd name="connsiteX15" fmla="*/ 2293497 w 3069874"/>
              <a:gd name="connsiteY15" fmla="*/ 569344 h 1217253"/>
              <a:gd name="connsiteX16" fmla="*/ 2172727 w 3069874"/>
              <a:gd name="connsiteY16" fmla="*/ 500332 h 1217253"/>
              <a:gd name="connsiteX17" fmla="*/ 2034704 w 3069874"/>
              <a:gd name="connsiteY17" fmla="*/ 448574 h 1217253"/>
              <a:gd name="connsiteX18" fmla="*/ 1948440 w 3069874"/>
              <a:gd name="connsiteY18" fmla="*/ 379563 h 1217253"/>
              <a:gd name="connsiteX19" fmla="*/ 1879429 w 3069874"/>
              <a:gd name="connsiteY19" fmla="*/ 362310 h 1217253"/>
              <a:gd name="connsiteX20" fmla="*/ 1827670 w 3069874"/>
              <a:gd name="connsiteY20" fmla="*/ 345057 h 1217253"/>
              <a:gd name="connsiteX21" fmla="*/ 1704823 w 3069874"/>
              <a:gd name="connsiteY21" fmla="*/ 306069 h 1217253"/>
              <a:gd name="connsiteX22" fmla="*/ 1620471 w 3069874"/>
              <a:gd name="connsiteY22" fmla="*/ 267310 h 1217253"/>
              <a:gd name="connsiteX23" fmla="*/ 1517119 w 3069874"/>
              <a:gd name="connsiteY23" fmla="*/ 207034 h 1217253"/>
              <a:gd name="connsiteX24" fmla="*/ 1321896 w 3069874"/>
              <a:gd name="connsiteY24" fmla="*/ 164481 h 1217253"/>
              <a:gd name="connsiteX25" fmla="*/ 1051293 w 3069874"/>
              <a:gd name="connsiteY25" fmla="*/ 120770 h 1217253"/>
              <a:gd name="connsiteX26" fmla="*/ 755343 w 3069874"/>
              <a:gd name="connsiteY26" fmla="*/ 101701 h 1217253"/>
              <a:gd name="connsiteX27" fmla="*/ 326674 w 3069874"/>
              <a:gd name="connsiteY27" fmla="*/ 138023 h 1217253"/>
              <a:gd name="connsiteX28" fmla="*/ 223157 w 3069874"/>
              <a:gd name="connsiteY28" fmla="*/ 241540 h 1217253"/>
              <a:gd name="connsiteX29" fmla="*/ 136893 w 3069874"/>
              <a:gd name="connsiteY29" fmla="*/ 327804 h 1217253"/>
              <a:gd name="connsiteX30" fmla="*/ 96073 w 3069874"/>
              <a:gd name="connsiteY30" fmla="*/ 368084 h 1217253"/>
              <a:gd name="connsiteX31" fmla="*/ 40125 w 3069874"/>
              <a:gd name="connsiteY31" fmla="*/ 356325 h 1217253"/>
              <a:gd name="connsiteX32" fmla="*/ 41430 w 3069874"/>
              <a:gd name="connsiteY32" fmla="*/ 327641 h 1217253"/>
              <a:gd name="connsiteX33" fmla="*/ 27185 w 3069874"/>
              <a:gd name="connsiteY33" fmla="*/ 342489 h 1217253"/>
              <a:gd name="connsiteX34" fmla="*/ 9883 w 3069874"/>
              <a:gd name="connsiteY34" fmla="*/ 346626 h 1217253"/>
              <a:gd name="connsiteX35" fmla="*/ 75267 w 3069874"/>
              <a:gd name="connsiteY35" fmla="*/ 329551 h 1217253"/>
              <a:gd name="connsiteX0" fmla="*/ 1554 w 3069874"/>
              <a:gd name="connsiteY0" fmla="*/ 320597 h 1217253"/>
              <a:gd name="connsiteX1" fmla="*/ 188525 w 3069874"/>
              <a:gd name="connsiteY1" fmla="*/ 106486 h 1217253"/>
              <a:gd name="connsiteX2" fmla="*/ 326674 w 3069874"/>
              <a:gd name="connsiteY2" fmla="*/ 17253 h 1217253"/>
              <a:gd name="connsiteX3" fmla="*/ 481950 w 3069874"/>
              <a:gd name="connsiteY3" fmla="*/ 0 h 1217253"/>
              <a:gd name="connsiteX4" fmla="*/ 1172063 w 3069874"/>
              <a:gd name="connsiteY4" fmla="*/ 34506 h 1217253"/>
              <a:gd name="connsiteX5" fmla="*/ 1517119 w 3069874"/>
              <a:gd name="connsiteY5" fmla="*/ 155276 h 1217253"/>
              <a:gd name="connsiteX6" fmla="*/ 2120968 w 3069874"/>
              <a:gd name="connsiteY6" fmla="*/ 414068 h 1217253"/>
              <a:gd name="connsiteX7" fmla="*/ 2690312 w 3069874"/>
              <a:gd name="connsiteY7" fmla="*/ 793631 h 1217253"/>
              <a:gd name="connsiteX8" fmla="*/ 2983610 w 3069874"/>
              <a:gd name="connsiteY8" fmla="*/ 1138687 h 1217253"/>
              <a:gd name="connsiteX9" fmla="*/ 3069874 w 3069874"/>
              <a:gd name="connsiteY9" fmla="*/ 1207698 h 1217253"/>
              <a:gd name="connsiteX10" fmla="*/ 2983610 w 3069874"/>
              <a:gd name="connsiteY10" fmla="*/ 1155940 h 1217253"/>
              <a:gd name="connsiteX11" fmla="*/ 2862840 w 3069874"/>
              <a:gd name="connsiteY11" fmla="*/ 1035170 h 1217253"/>
              <a:gd name="connsiteX12" fmla="*/ 2673059 w 3069874"/>
              <a:gd name="connsiteY12" fmla="*/ 845389 h 1217253"/>
              <a:gd name="connsiteX13" fmla="*/ 2535036 w 3069874"/>
              <a:gd name="connsiteY13" fmla="*/ 724619 h 1217253"/>
              <a:gd name="connsiteX14" fmla="*/ 2379761 w 3069874"/>
              <a:gd name="connsiteY14" fmla="*/ 603849 h 1217253"/>
              <a:gd name="connsiteX15" fmla="*/ 2293497 w 3069874"/>
              <a:gd name="connsiteY15" fmla="*/ 569344 h 1217253"/>
              <a:gd name="connsiteX16" fmla="*/ 2172727 w 3069874"/>
              <a:gd name="connsiteY16" fmla="*/ 500332 h 1217253"/>
              <a:gd name="connsiteX17" fmla="*/ 2034704 w 3069874"/>
              <a:gd name="connsiteY17" fmla="*/ 448574 h 1217253"/>
              <a:gd name="connsiteX18" fmla="*/ 1948440 w 3069874"/>
              <a:gd name="connsiteY18" fmla="*/ 379563 h 1217253"/>
              <a:gd name="connsiteX19" fmla="*/ 1879429 w 3069874"/>
              <a:gd name="connsiteY19" fmla="*/ 362310 h 1217253"/>
              <a:gd name="connsiteX20" fmla="*/ 1827670 w 3069874"/>
              <a:gd name="connsiteY20" fmla="*/ 345057 h 1217253"/>
              <a:gd name="connsiteX21" fmla="*/ 1704823 w 3069874"/>
              <a:gd name="connsiteY21" fmla="*/ 306069 h 1217253"/>
              <a:gd name="connsiteX22" fmla="*/ 1620471 w 3069874"/>
              <a:gd name="connsiteY22" fmla="*/ 267310 h 1217253"/>
              <a:gd name="connsiteX23" fmla="*/ 1503977 w 3069874"/>
              <a:gd name="connsiteY23" fmla="*/ 220757 h 1217253"/>
              <a:gd name="connsiteX24" fmla="*/ 1321896 w 3069874"/>
              <a:gd name="connsiteY24" fmla="*/ 164481 h 1217253"/>
              <a:gd name="connsiteX25" fmla="*/ 1051293 w 3069874"/>
              <a:gd name="connsiteY25" fmla="*/ 120770 h 1217253"/>
              <a:gd name="connsiteX26" fmla="*/ 755343 w 3069874"/>
              <a:gd name="connsiteY26" fmla="*/ 101701 h 1217253"/>
              <a:gd name="connsiteX27" fmla="*/ 326674 w 3069874"/>
              <a:gd name="connsiteY27" fmla="*/ 138023 h 1217253"/>
              <a:gd name="connsiteX28" fmla="*/ 223157 w 3069874"/>
              <a:gd name="connsiteY28" fmla="*/ 241540 h 1217253"/>
              <a:gd name="connsiteX29" fmla="*/ 136893 w 3069874"/>
              <a:gd name="connsiteY29" fmla="*/ 327804 h 1217253"/>
              <a:gd name="connsiteX30" fmla="*/ 96073 w 3069874"/>
              <a:gd name="connsiteY30" fmla="*/ 368084 h 1217253"/>
              <a:gd name="connsiteX31" fmla="*/ 40125 w 3069874"/>
              <a:gd name="connsiteY31" fmla="*/ 356325 h 1217253"/>
              <a:gd name="connsiteX32" fmla="*/ 41430 w 3069874"/>
              <a:gd name="connsiteY32" fmla="*/ 327641 h 1217253"/>
              <a:gd name="connsiteX33" fmla="*/ 27185 w 3069874"/>
              <a:gd name="connsiteY33" fmla="*/ 342489 h 1217253"/>
              <a:gd name="connsiteX34" fmla="*/ 9883 w 3069874"/>
              <a:gd name="connsiteY34" fmla="*/ 346626 h 1217253"/>
              <a:gd name="connsiteX35" fmla="*/ 75267 w 3069874"/>
              <a:gd name="connsiteY35" fmla="*/ 329551 h 1217253"/>
              <a:gd name="connsiteX0" fmla="*/ 1554 w 2986408"/>
              <a:gd name="connsiteY0" fmla="*/ 320597 h 1156259"/>
              <a:gd name="connsiteX1" fmla="*/ 188525 w 2986408"/>
              <a:gd name="connsiteY1" fmla="*/ 106486 h 1156259"/>
              <a:gd name="connsiteX2" fmla="*/ 326674 w 2986408"/>
              <a:gd name="connsiteY2" fmla="*/ 17253 h 1156259"/>
              <a:gd name="connsiteX3" fmla="*/ 481950 w 2986408"/>
              <a:gd name="connsiteY3" fmla="*/ 0 h 1156259"/>
              <a:gd name="connsiteX4" fmla="*/ 1172063 w 2986408"/>
              <a:gd name="connsiteY4" fmla="*/ 34506 h 1156259"/>
              <a:gd name="connsiteX5" fmla="*/ 1517119 w 2986408"/>
              <a:gd name="connsiteY5" fmla="*/ 155276 h 1156259"/>
              <a:gd name="connsiteX6" fmla="*/ 2120968 w 2986408"/>
              <a:gd name="connsiteY6" fmla="*/ 414068 h 1156259"/>
              <a:gd name="connsiteX7" fmla="*/ 2690312 w 2986408"/>
              <a:gd name="connsiteY7" fmla="*/ 793631 h 1156259"/>
              <a:gd name="connsiteX8" fmla="*/ 2983610 w 2986408"/>
              <a:gd name="connsiteY8" fmla="*/ 1138687 h 1156259"/>
              <a:gd name="connsiteX9" fmla="*/ 2846182 w 2986408"/>
              <a:gd name="connsiteY9" fmla="*/ 997760 h 1156259"/>
              <a:gd name="connsiteX10" fmla="*/ 2983610 w 2986408"/>
              <a:gd name="connsiteY10" fmla="*/ 1155940 h 1156259"/>
              <a:gd name="connsiteX11" fmla="*/ 2862840 w 2986408"/>
              <a:gd name="connsiteY11" fmla="*/ 1035170 h 1156259"/>
              <a:gd name="connsiteX12" fmla="*/ 2673059 w 2986408"/>
              <a:gd name="connsiteY12" fmla="*/ 845389 h 1156259"/>
              <a:gd name="connsiteX13" fmla="*/ 2535036 w 2986408"/>
              <a:gd name="connsiteY13" fmla="*/ 724619 h 1156259"/>
              <a:gd name="connsiteX14" fmla="*/ 2379761 w 2986408"/>
              <a:gd name="connsiteY14" fmla="*/ 603849 h 1156259"/>
              <a:gd name="connsiteX15" fmla="*/ 2293497 w 2986408"/>
              <a:gd name="connsiteY15" fmla="*/ 569344 h 1156259"/>
              <a:gd name="connsiteX16" fmla="*/ 2172727 w 2986408"/>
              <a:gd name="connsiteY16" fmla="*/ 500332 h 1156259"/>
              <a:gd name="connsiteX17" fmla="*/ 2034704 w 2986408"/>
              <a:gd name="connsiteY17" fmla="*/ 448574 h 1156259"/>
              <a:gd name="connsiteX18" fmla="*/ 1948440 w 2986408"/>
              <a:gd name="connsiteY18" fmla="*/ 379563 h 1156259"/>
              <a:gd name="connsiteX19" fmla="*/ 1879429 w 2986408"/>
              <a:gd name="connsiteY19" fmla="*/ 362310 h 1156259"/>
              <a:gd name="connsiteX20" fmla="*/ 1827670 w 2986408"/>
              <a:gd name="connsiteY20" fmla="*/ 345057 h 1156259"/>
              <a:gd name="connsiteX21" fmla="*/ 1704823 w 2986408"/>
              <a:gd name="connsiteY21" fmla="*/ 306069 h 1156259"/>
              <a:gd name="connsiteX22" fmla="*/ 1620471 w 2986408"/>
              <a:gd name="connsiteY22" fmla="*/ 267310 h 1156259"/>
              <a:gd name="connsiteX23" fmla="*/ 1503977 w 2986408"/>
              <a:gd name="connsiteY23" fmla="*/ 220757 h 1156259"/>
              <a:gd name="connsiteX24" fmla="*/ 1321896 w 2986408"/>
              <a:gd name="connsiteY24" fmla="*/ 164481 h 1156259"/>
              <a:gd name="connsiteX25" fmla="*/ 1051293 w 2986408"/>
              <a:gd name="connsiteY25" fmla="*/ 120770 h 1156259"/>
              <a:gd name="connsiteX26" fmla="*/ 755343 w 2986408"/>
              <a:gd name="connsiteY26" fmla="*/ 101701 h 1156259"/>
              <a:gd name="connsiteX27" fmla="*/ 326674 w 2986408"/>
              <a:gd name="connsiteY27" fmla="*/ 138023 h 1156259"/>
              <a:gd name="connsiteX28" fmla="*/ 223157 w 2986408"/>
              <a:gd name="connsiteY28" fmla="*/ 241540 h 1156259"/>
              <a:gd name="connsiteX29" fmla="*/ 136893 w 2986408"/>
              <a:gd name="connsiteY29" fmla="*/ 327804 h 1156259"/>
              <a:gd name="connsiteX30" fmla="*/ 96073 w 2986408"/>
              <a:gd name="connsiteY30" fmla="*/ 368084 h 1156259"/>
              <a:gd name="connsiteX31" fmla="*/ 40125 w 2986408"/>
              <a:gd name="connsiteY31" fmla="*/ 356325 h 1156259"/>
              <a:gd name="connsiteX32" fmla="*/ 41430 w 2986408"/>
              <a:gd name="connsiteY32" fmla="*/ 327641 h 1156259"/>
              <a:gd name="connsiteX33" fmla="*/ 27185 w 2986408"/>
              <a:gd name="connsiteY33" fmla="*/ 342489 h 1156259"/>
              <a:gd name="connsiteX34" fmla="*/ 9883 w 2986408"/>
              <a:gd name="connsiteY34" fmla="*/ 346626 h 1156259"/>
              <a:gd name="connsiteX35" fmla="*/ 75267 w 2986408"/>
              <a:gd name="connsiteY35" fmla="*/ 329551 h 1156259"/>
              <a:gd name="connsiteX0" fmla="*/ 1554 w 2986572"/>
              <a:gd name="connsiteY0" fmla="*/ 320597 h 1164799"/>
              <a:gd name="connsiteX1" fmla="*/ 188525 w 2986572"/>
              <a:gd name="connsiteY1" fmla="*/ 106486 h 1164799"/>
              <a:gd name="connsiteX2" fmla="*/ 326674 w 2986572"/>
              <a:gd name="connsiteY2" fmla="*/ 17253 h 1164799"/>
              <a:gd name="connsiteX3" fmla="*/ 481950 w 2986572"/>
              <a:gd name="connsiteY3" fmla="*/ 0 h 1164799"/>
              <a:gd name="connsiteX4" fmla="*/ 1172063 w 2986572"/>
              <a:gd name="connsiteY4" fmla="*/ 34506 h 1164799"/>
              <a:gd name="connsiteX5" fmla="*/ 1517119 w 2986572"/>
              <a:gd name="connsiteY5" fmla="*/ 155276 h 1164799"/>
              <a:gd name="connsiteX6" fmla="*/ 2120968 w 2986572"/>
              <a:gd name="connsiteY6" fmla="*/ 414068 h 1164799"/>
              <a:gd name="connsiteX7" fmla="*/ 2690312 w 2986572"/>
              <a:gd name="connsiteY7" fmla="*/ 793631 h 1164799"/>
              <a:gd name="connsiteX8" fmla="*/ 2983610 w 2986572"/>
              <a:gd name="connsiteY8" fmla="*/ 1138687 h 1164799"/>
              <a:gd name="connsiteX9" fmla="*/ 2846182 w 2986572"/>
              <a:gd name="connsiteY9" fmla="*/ 997760 h 1164799"/>
              <a:gd name="connsiteX10" fmla="*/ 2922055 w 2986572"/>
              <a:gd name="connsiteY10" fmla="*/ 1164507 h 1164799"/>
              <a:gd name="connsiteX11" fmla="*/ 2862840 w 2986572"/>
              <a:gd name="connsiteY11" fmla="*/ 1035170 h 1164799"/>
              <a:gd name="connsiteX12" fmla="*/ 2673059 w 2986572"/>
              <a:gd name="connsiteY12" fmla="*/ 845389 h 1164799"/>
              <a:gd name="connsiteX13" fmla="*/ 2535036 w 2986572"/>
              <a:gd name="connsiteY13" fmla="*/ 724619 h 1164799"/>
              <a:gd name="connsiteX14" fmla="*/ 2379761 w 2986572"/>
              <a:gd name="connsiteY14" fmla="*/ 603849 h 1164799"/>
              <a:gd name="connsiteX15" fmla="*/ 2293497 w 2986572"/>
              <a:gd name="connsiteY15" fmla="*/ 569344 h 1164799"/>
              <a:gd name="connsiteX16" fmla="*/ 2172727 w 2986572"/>
              <a:gd name="connsiteY16" fmla="*/ 500332 h 1164799"/>
              <a:gd name="connsiteX17" fmla="*/ 2034704 w 2986572"/>
              <a:gd name="connsiteY17" fmla="*/ 448574 h 1164799"/>
              <a:gd name="connsiteX18" fmla="*/ 1948440 w 2986572"/>
              <a:gd name="connsiteY18" fmla="*/ 379563 h 1164799"/>
              <a:gd name="connsiteX19" fmla="*/ 1879429 w 2986572"/>
              <a:gd name="connsiteY19" fmla="*/ 362310 h 1164799"/>
              <a:gd name="connsiteX20" fmla="*/ 1827670 w 2986572"/>
              <a:gd name="connsiteY20" fmla="*/ 345057 h 1164799"/>
              <a:gd name="connsiteX21" fmla="*/ 1704823 w 2986572"/>
              <a:gd name="connsiteY21" fmla="*/ 306069 h 1164799"/>
              <a:gd name="connsiteX22" fmla="*/ 1620471 w 2986572"/>
              <a:gd name="connsiteY22" fmla="*/ 267310 h 1164799"/>
              <a:gd name="connsiteX23" fmla="*/ 1503977 w 2986572"/>
              <a:gd name="connsiteY23" fmla="*/ 220757 h 1164799"/>
              <a:gd name="connsiteX24" fmla="*/ 1321896 w 2986572"/>
              <a:gd name="connsiteY24" fmla="*/ 164481 h 1164799"/>
              <a:gd name="connsiteX25" fmla="*/ 1051293 w 2986572"/>
              <a:gd name="connsiteY25" fmla="*/ 120770 h 1164799"/>
              <a:gd name="connsiteX26" fmla="*/ 755343 w 2986572"/>
              <a:gd name="connsiteY26" fmla="*/ 101701 h 1164799"/>
              <a:gd name="connsiteX27" fmla="*/ 326674 w 2986572"/>
              <a:gd name="connsiteY27" fmla="*/ 138023 h 1164799"/>
              <a:gd name="connsiteX28" fmla="*/ 223157 w 2986572"/>
              <a:gd name="connsiteY28" fmla="*/ 241540 h 1164799"/>
              <a:gd name="connsiteX29" fmla="*/ 136893 w 2986572"/>
              <a:gd name="connsiteY29" fmla="*/ 327804 h 1164799"/>
              <a:gd name="connsiteX30" fmla="*/ 96073 w 2986572"/>
              <a:gd name="connsiteY30" fmla="*/ 368084 h 1164799"/>
              <a:gd name="connsiteX31" fmla="*/ 40125 w 2986572"/>
              <a:gd name="connsiteY31" fmla="*/ 356325 h 1164799"/>
              <a:gd name="connsiteX32" fmla="*/ 41430 w 2986572"/>
              <a:gd name="connsiteY32" fmla="*/ 327641 h 1164799"/>
              <a:gd name="connsiteX33" fmla="*/ 27185 w 2986572"/>
              <a:gd name="connsiteY33" fmla="*/ 342489 h 1164799"/>
              <a:gd name="connsiteX34" fmla="*/ 9883 w 2986572"/>
              <a:gd name="connsiteY34" fmla="*/ 346626 h 1164799"/>
              <a:gd name="connsiteX35" fmla="*/ 75267 w 2986572"/>
              <a:gd name="connsiteY35" fmla="*/ 329551 h 1164799"/>
              <a:gd name="connsiteX0" fmla="*/ 1554 w 2922291"/>
              <a:gd name="connsiteY0" fmla="*/ 320597 h 1164798"/>
              <a:gd name="connsiteX1" fmla="*/ 188525 w 2922291"/>
              <a:gd name="connsiteY1" fmla="*/ 106486 h 1164798"/>
              <a:gd name="connsiteX2" fmla="*/ 326674 w 2922291"/>
              <a:gd name="connsiteY2" fmla="*/ 17253 h 1164798"/>
              <a:gd name="connsiteX3" fmla="*/ 481950 w 2922291"/>
              <a:gd name="connsiteY3" fmla="*/ 0 h 1164798"/>
              <a:gd name="connsiteX4" fmla="*/ 1172063 w 2922291"/>
              <a:gd name="connsiteY4" fmla="*/ 34506 h 1164798"/>
              <a:gd name="connsiteX5" fmla="*/ 1517119 w 2922291"/>
              <a:gd name="connsiteY5" fmla="*/ 155276 h 1164798"/>
              <a:gd name="connsiteX6" fmla="*/ 2120968 w 2922291"/>
              <a:gd name="connsiteY6" fmla="*/ 414068 h 1164798"/>
              <a:gd name="connsiteX7" fmla="*/ 2690312 w 2922291"/>
              <a:gd name="connsiteY7" fmla="*/ 793631 h 1164798"/>
              <a:gd name="connsiteX8" fmla="*/ 2916480 w 2922291"/>
              <a:gd name="connsiteY8" fmla="*/ 1065231 h 1164798"/>
              <a:gd name="connsiteX9" fmla="*/ 2846182 w 2922291"/>
              <a:gd name="connsiteY9" fmla="*/ 997760 h 1164798"/>
              <a:gd name="connsiteX10" fmla="*/ 2922055 w 2922291"/>
              <a:gd name="connsiteY10" fmla="*/ 1164507 h 1164798"/>
              <a:gd name="connsiteX11" fmla="*/ 2862840 w 2922291"/>
              <a:gd name="connsiteY11" fmla="*/ 1035170 h 1164798"/>
              <a:gd name="connsiteX12" fmla="*/ 2673059 w 2922291"/>
              <a:gd name="connsiteY12" fmla="*/ 845389 h 1164798"/>
              <a:gd name="connsiteX13" fmla="*/ 2535036 w 2922291"/>
              <a:gd name="connsiteY13" fmla="*/ 724619 h 1164798"/>
              <a:gd name="connsiteX14" fmla="*/ 2379761 w 2922291"/>
              <a:gd name="connsiteY14" fmla="*/ 603849 h 1164798"/>
              <a:gd name="connsiteX15" fmla="*/ 2293497 w 2922291"/>
              <a:gd name="connsiteY15" fmla="*/ 569344 h 1164798"/>
              <a:gd name="connsiteX16" fmla="*/ 2172727 w 2922291"/>
              <a:gd name="connsiteY16" fmla="*/ 500332 h 1164798"/>
              <a:gd name="connsiteX17" fmla="*/ 2034704 w 2922291"/>
              <a:gd name="connsiteY17" fmla="*/ 448574 h 1164798"/>
              <a:gd name="connsiteX18" fmla="*/ 1948440 w 2922291"/>
              <a:gd name="connsiteY18" fmla="*/ 379563 h 1164798"/>
              <a:gd name="connsiteX19" fmla="*/ 1879429 w 2922291"/>
              <a:gd name="connsiteY19" fmla="*/ 362310 h 1164798"/>
              <a:gd name="connsiteX20" fmla="*/ 1827670 w 2922291"/>
              <a:gd name="connsiteY20" fmla="*/ 345057 h 1164798"/>
              <a:gd name="connsiteX21" fmla="*/ 1704823 w 2922291"/>
              <a:gd name="connsiteY21" fmla="*/ 306069 h 1164798"/>
              <a:gd name="connsiteX22" fmla="*/ 1620471 w 2922291"/>
              <a:gd name="connsiteY22" fmla="*/ 267310 h 1164798"/>
              <a:gd name="connsiteX23" fmla="*/ 1503977 w 2922291"/>
              <a:gd name="connsiteY23" fmla="*/ 220757 h 1164798"/>
              <a:gd name="connsiteX24" fmla="*/ 1321896 w 2922291"/>
              <a:gd name="connsiteY24" fmla="*/ 164481 h 1164798"/>
              <a:gd name="connsiteX25" fmla="*/ 1051293 w 2922291"/>
              <a:gd name="connsiteY25" fmla="*/ 120770 h 1164798"/>
              <a:gd name="connsiteX26" fmla="*/ 755343 w 2922291"/>
              <a:gd name="connsiteY26" fmla="*/ 101701 h 1164798"/>
              <a:gd name="connsiteX27" fmla="*/ 326674 w 2922291"/>
              <a:gd name="connsiteY27" fmla="*/ 138023 h 1164798"/>
              <a:gd name="connsiteX28" fmla="*/ 223157 w 2922291"/>
              <a:gd name="connsiteY28" fmla="*/ 241540 h 1164798"/>
              <a:gd name="connsiteX29" fmla="*/ 136893 w 2922291"/>
              <a:gd name="connsiteY29" fmla="*/ 327804 h 1164798"/>
              <a:gd name="connsiteX30" fmla="*/ 96073 w 2922291"/>
              <a:gd name="connsiteY30" fmla="*/ 368084 h 1164798"/>
              <a:gd name="connsiteX31" fmla="*/ 40125 w 2922291"/>
              <a:gd name="connsiteY31" fmla="*/ 356325 h 1164798"/>
              <a:gd name="connsiteX32" fmla="*/ 41430 w 2922291"/>
              <a:gd name="connsiteY32" fmla="*/ 327641 h 1164798"/>
              <a:gd name="connsiteX33" fmla="*/ 27185 w 2922291"/>
              <a:gd name="connsiteY33" fmla="*/ 342489 h 1164798"/>
              <a:gd name="connsiteX34" fmla="*/ 9883 w 2922291"/>
              <a:gd name="connsiteY34" fmla="*/ 346626 h 1164798"/>
              <a:gd name="connsiteX35" fmla="*/ 75267 w 2922291"/>
              <a:gd name="connsiteY35" fmla="*/ 329551 h 1164798"/>
              <a:gd name="connsiteX0" fmla="*/ 1554 w 2921190"/>
              <a:gd name="connsiteY0" fmla="*/ 320597 h 1072235"/>
              <a:gd name="connsiteX1" fmla="*/ 188525 w 2921190"/>
              <a:gd name="connsiteY1" fmla="*/ 106486 h 1072235"/>
              <a:gd name="connsiteX2" fmla="*/ 326674 w 2921190"/>
              <a:gd name="connsiteY2" fmla="*/ 17253 h 1072235"/>
              <a:gd name="connsiteX3" fmla="*/ 481950 w 2921190"/>
              <a:gd name="connsiteY3" fmla="*/ 0 h 1072235"/>
              <a:gd name="connsiteX4" fmla="*/ 1172063 w 2921190"/>
              <a:gd name="connsiteY4" fmla="*/ 34506 h 1072235"/>
              <a:gd name="connsiteX5" fmla="*/ 1517119 w 2921190"/>
              <a:gd name="connsiteY5" fmla="*/ 155276 h 1072235"/>
              <a:gd name="connsiteX6" fmla="*/ 2120968 w 2921190"/>
              <a:gd name="connsiteY6" fmla="*/ 414068 h 1072235"/>
              <a:gd name="connsiteX7" fmla="*/ 2690312 w 2921190"/>
              <a:gd name="connsiteY7" fmla="*/ 793631 h 1072235"/>
              <a:gd name="connsiteX8" fmla="*/ 2916480 w 2921190"/>
              <a:gd name="connsiteY8" fmla="*/ 1065231 h 1072235"/>
              <a:gd name="connsiteX9" fmla="*/ 2846182 w 2921190"/>
              <a:gd name="connsiteY9" fmla="*/ 997760 h 1072235"/>
              <a:gd name="connsiteX10" fmla="*/ 2876631 w 2921190"/>
              <a:gd name="connsiteY10" fmla="*/ 1061958 h 1072235"/>
              <a:gd name="connsiteX11" fmla="*/ 2862840 w 2921190"/>
              <a:gd name="connsiteY11" fmla="*/ 1035170 h 1072235"/>
              <a:gd name="connsiteX12" fmla="*/ 2673059 w 2921190"/>
              <a:gd name="connsiteY12" fmla="*/ 845389 h 1072235"/>
              <a:gd name="connsiteX13" fmla="*/ 2535036 w 2921190"/>
              <a:gd name="connsiteY13" fmla="*/ 724619 h 1072235"/>
              <a:gd name="connsiteX14" fmla="*/ 2379761 w 2921190"/>
              <a:gd name="connsiteY14" fmla="*/ 603849 h 1072235"/>
              <a:gd name="connsiteX15" fmla="*/ 2293497 w 2921190"/>
              <a:gd name="connsiteY15" fmla="*/ 569344 h 1072235"/>
              <a:gd name="connsiteX16" fmla="*/ 2172727 w 2921190"/>
              <a:gd name="connsiteY16" fmla="*/ 500332 h 1072235"/>
              <a:gd name="connsiteX17" fmla="*/ 2034704 w 2921190"/>
              <a:gd name="connsiteY17" fmla="*/ 448574 h 1072235"/>
              <a:gd name="connsiteX18" fmla="*/ 1948440 w 2921190"/>
              <a:gd name="connsiteY18" fmla="*/ 379563 h 1072235"/>
              <a:gd name="connsiteX19" fmla="*/ 1879429 w 2921190"/>
              <a:gd name="connsiteY19" fmla="*/ 362310 h 1072235"/>
              <a:gd name="connsiteX20" fmla="*/ 1827670 w 2921190"/>
              <a:gd name="connsiteY20" fmla="*/ 345057 h 1072235"/>
              <a:gd name="connsiteX21" fmla="*/ 1704823 w 2921190"/>
              <a:gd name="connsiteY21" fmla="*/ 306069 h 1072235"/>
              <a:gd name="connsiteX22" fmla="*/ 1620471 w 2921190"/>
              <a:gd name="connsiteY22" fmla="*/ 267310 h 1072235"/>
              <a:gd name="connsiteX23" fmla="*/ 1503977 w 2921190"/>
              <a:gd name="connsiteY23" fmla="*/ 220757 h 1072235"/>
              <a:gd name="connsiteX24" fmla="*/ 1321896 w 2921190"/>
              <a:gd name="connsiteY24" fmla="*/ 164481 h 1072235"/>
              <a:gd name="connsiteX25" fmla="*/ 1051293 w 2921190"/>
              <a:gd name="connsiteY25" fmla="*/ 120770 h 1072235"/>
              <a:gd name="connsiteX26" fmla="*/ 755343 w 2921190"/>
              <a:gd name="connsiteY26" fmla="*/ 101701 h 1072235"/>
              <a:gd name="connsiteX27" fmla="*/ 326674 w 2921190"/>
              <a:gd name="connsiteY27" fmla="*/ 138023 h 1072235"/>
              <a:gd name="connsiteX28" fmla="*/ 223157 w 2921190"/>
              <a:gd name="connsiteY28" fmla="*/ 241540 h 1072235"/>
              <a:gd name="connsiteX29" fmla="*/ 136893 w 2921190"/>
              <a:gd name="connsiteY29" fmla="*/ 327804 h 1072235"/>
              <a:gd name="connsiteX30" fmla="*/ 96073 w 2921190"/>
              <a:gd name="connsiteY30" fmla="*/ 368084 h 1072235"/>
              <a:gd name="connsiteX31" fmla="*/ 40125 w 2921190"/>
              <a:gd name="connsiteY31" fmla="*/ 356325 h 1072235"/>
              <a:gd name="connsiteX32" fmla="*/ 41430 w 2921190"/>
              <a:gd name="connsiteY32" fmla="*/ 327641 h 1072235"/>
              <a:gd name="connsiteX33" fmla="*/ 27185 w 2921190"/>
              <a:gd name="connsiteY33" fmla="*/ 342489 h 1072235"/>
              <a:gd name="connsiteX34" fmla="*/ 9883 w 2921190"/>
              <a:gd name="connsiteY34" fmla="*/ 346626 h 1072235"/>
              <a:gd name="connsiteX35" fmla="*/ 75267 w 2921190"/>
              <a:gd name="connsiteY35" fmla="*/ 329551 h 1072235"/>
              <a:gd name="connsiteX0" fmla="*/ 1554 w 2921190"/>
              <a:gd name="connsiteY0" fmla="*/ 320597 h 1072234"/>
              <a:gd name="connsiteX1" fmla="*/ 188525 w 2921190"/>
              <a:gd name="connsiteY1" fmla="*/ 106486 h 1072234"/>
              <a:gd name="connsiteX2" fmla="*/ 326674 w 2921190"/>
              <a:gd name="connsiteY2" fmla="*/ 17253 h 1072234"/>
              <a:gd name="connsiteX3" fmla="*/ 481950 w 2921190"/>
              <a:gd name="connsiteY3" fmla="*/ 0 h 1072234"/>
              <a:gd name="connsiteX4" fmla="*/ 1172063 w 2921190"/>
              <a:gd name="connsiteY4" fmla="*/ 34506 h 1072234"/>
              <a:gd name="connsiteX5" fmla="*/ 1517119 w 2921190"/>
              <a:gd name="connsiteY5" fmla="*/ 155276 h 1072234"/>
              <a:gd name="connsiteX6" fmla="*/ 2120968 w 2921190"/>
              <a:gd name="connsiteY6" fmla="*/ 414068 h 1072234"/>
              <a:gd name="connsiteX7" fmla="*/ 2690312 w 2921190"/>
              <a:gd name="connsiteY7" fmla="*/ 793631 h 1072234"/>
              <a:gd name="connsiteX8" fmla="*/ 2916480 w 2921190"/>
              <a:gd name="connsiteY8" fmla="*/ 1065231 h 1072234"/>
              <a:gd name="connsiteX9" fmla="*/ 2846182 w 2921190"/>
              <a:gd name="connsiteY9" fmla="*/ 997760 h 1072234"/>
              <a:gd name="connsiteX10" fmla="*/ 2876631 w 2921190"/>
              <a:gd name="connsiteY10" fmla="*/ 1061958 h 1072234"/>
              <a:gd name="connsiteX11" fmla="*/ 2862840 w 2921190"/>
              <a:gd name="connsiteY11" fmla="*/ 1035170 h 1072234"/>
              <a:gd name="connsiteX12" fmla="*/ 2673059 w 2921190"/>
              <a:gd name="connsiteY12" fmla="*/ 845389 h 1072234"/>
              <a:gd name="connsiteX13" fmla="*/ 2535036 w 2921190"/>
              <a:gd name="connsiteY13" fmla="*/ 724619 h 1072234"/>
              <a:gd name="connsiteX14" fmla="*/ 2379761 w 2921190"/>
              <a:gd name="connsiteY14" fmla="*/ 603849 h 1072234"/>
              <a:gd name="connsiteX15" fmla="*/ 2293497 w 2921190"/>
              <a:gd name="connsiteY15" fmla="*/ 569344 h 1072234"/>
              <a:gd name="connsiteX16" fmla="*/ 2172727 w 2921190"/>
              <a:gd name="connsiteY16" fmla="*/ 500332 h 1072234"/>
              <a:gd name="connsiteX17" fmla="*/ 2034704 w 2921190"/>
              <a:gd name="connsiteY17" fmla="*/ 448574 h 1072234"/>
              <a:gd name="connsiteX18" fmla="*/ 1948440 w 2921190"/>
              <a:gd name="connsiteY18" fmla="*/ 379563 h 1072234"/>
              <a:gd name="connsiteX19" fmla="*/ 1879429 w 2921190"/>
              <a:gd name="connsiteY19" fmla="*/ 362310 h 1072234"/>
              <a:gd name="connsiteX20" fmla="*/ 1827670 w 2921190"/>
              <a:gd name="connsiteY20" fmla="*/ 345057 h 1072234"/>
              <a:gd name="connsiteX21" fmla="*/ 1704823 w 2921190"/>
              <a:gd name="connsiteY21" fmla="*/ 306069 h 1072234"/>
              <a:gd name="connsiteX22" fmla="*/ 1620471 w 2921190"/>
              <a:gd name="connsiteY22" fmla="*/ 267310 h 1072234"/>
              <a:gd name="connsiteX23" fmla="*/ 1503977 w 2921190"/>
              <a:gd name="connsiteY23" fmla="*/ 220757 h 1072234"/>
              <a:gd name="connsiteX24" fmla="*/ 1321896 w 2921190"/>
              <a:gd name="connsiteY24" fmla="*/ 164481 h 1072234"/>
              <a:gd name="connsiteX25" fmla="*/ 1051293 w 2921190"/>
              <a:gd name="connsiteY25" fmla="*/ 120770 h 1072234"/>
              <a:gd name="connsiteX26" fmla="*/ 755343 w 2921190"/>
              <a:gd name="connsiteY26" fmla="*/ 101701 h 1072234"/>
              <a:gd name="connsiteX27" fmla="*/ 567596 w 2921190"/>
              <a:gd name="connsiteY27" fmla="*/ 77056 h 1072234"/>
              <a:gd name="connsiteX28" fmla="*/ 326674 w 2921190"/>
              <a:gd name="connsiteY28" fmla="*/ 138023 h 1072234"/>
              <a:gd name="connsiteX29" fmla="*/ 223157 w 2921190"/>
              <a:gd name="connsiteY29" fmla="*/ 241540 h 1072234"/>
              <a:gd name="connsiteX30" fmla="*/ 136893 w 2921190"/>
              <a:gd name="connsiteY30" fmla="*/ 327804 h 1072234"/>
              <a:gd name="connsiteX31" fmla="*/ 96073 w 2921190"/>
              <a:gd name="connsiteY31" fmla="*/ 368084 h 1072234"/>
              <a:gd name="connsiteX32" fmla="*/ 40125 w 2921190"/>
              <a:gd name="connsiteY32" fmla="*/ 356325 h 1072234"/>
              <a:gd name="connsiteX33" fmla="*/ 41430 w 2921190"/>
              <a:gd name="connsiteY33" fmla="*/ 327641 h 1072234"/>
              <a:gd name="connsiteX34" fmla="*/ 27185 w 2921190"/>
              <a:gd name="connsiteY34" fmla="*/ 342489 h 1072234"/>
              <a:gd name="connsiteX35" fmla="*/ 9883 w 2921190"/>
              <a:gd name="connsiteY35" fmla="*/ 346626 h 1072234"/>
              <a:gd name="connsiteX36" fmla="*/ 75267 w 2921190"/>
              <a:gd name="connsiteY36" fmla="*/ 329551 h 1072234"/>
              <a:gd name="connsiteX0" fmla="*/ 1554 w 2921190"/>
              <a:gd name="connsiteY0" fmla="*/ 320597 h 1072234"/>
              <a:gd name="connsiteX1" fmla="*/ 188525 w 2921190"/>
              <a:gd name="connsiteY1" fmla="*/ 106486 h 1072234"/>
              <a:gd name="connsiteX2" fmla="*/ 326674 w 2921190"/>
              <a:gd name="connsiteY2" fmla="*/ 17253 h 1072234"/>
              <a:gd name="connsiteX3" fmla="*/ 481950 w 2921190"/>
              <a:gd name="connsiteY3" fmla="*/ 0 h 1072234"/>
              <a:gd name="connsiteX4" fmla="*/ 1172063 w 2921190"/>
              <a:gd name="connsiteY4" fmla="*/ 34506 h 1072234"/>
              <a:gd name="connsiteX5" fmla="*/ 1517119 w 2921190"/>
              <a:gd name="connsiteY5" fmla="*/ 155276 h 1072234"/>
              <a:gd name="connsiteX6" fmla="*/ 2120968 w 2921190"/>
              <a:gd name="connsiteY6" fmla="*/ 414068 h 1072234"/>
              <a:gd name="connsiteX7" fmla="*/ 2690312 w 2921190"/>
              <a:gd name="connsiteY7" fmla="*/ 793631 h 1072234"/>
              <a:gd name="connsiteX8" fmla="*/ 2916480 w 2921190"/>
              <a:gd name="connsiteY8" fmla="*/ 1065231 h 1072234"/>
              <a:gd name="connsiteX9" fmla="*/ 2846182 w 2921190"/>
              <a:gd name="connsiteY9" fmla="*/ 997760 h 1072234"/>
              <a:gd name="connsiteX10" fmla="*/ 2876631 w 2921190"/>
              <a:gd name="connsiteY10" fmla="*/ 1061958 h 1072234"/>
              <a:gd name="connsiteX11" fmla="*/ 2862840 w 2921190"/>
              <a:gd name="connsiteY11" fmla="*/ 1035170 h 1072234"/>
              <a:gd name="connsiteX12" fmla="*/ 2673059 w 2921190"/>
              <a:gd name="connsiteY12" fmla="*/ 845389 h 1072234"/>
              <a:gd name="connsiteX13" fmla="*/ 2535036 w 2921190"/>
              <a:gd name="connsiteY13" fmla="*/ 724619 h 1072234"/>
              <a:gd name="connsiteX14" fmla="*/ 2379761 w 2921190"/>
              <a:gd name="connsiteY14" fmla="*/ 603849 h 1072234"/>
              <a:gd name="connsiteX15" fmla="*/ 2293497 w 2921190"/>
              <a:gd name="connsiteY15" fmla="*/ 569344 h 1072234"/>
              <a:gd name="connsiteX16" fmla="*/ 2172727 w 2921190"/>
              <a:gd name="connsiteY16" fmla="*/ 500332 h 1072234"/>
              <a:gd name="connsiteX17" fmla="*/ 2034704 w 2921190"/>
              <a:gd name="connsiteY17" fmla="*/ 448574 h 1072234"/>
              <a:gd name="connsiteX18" fmla="*/ 1948440 w 2921190"/>
              <a:gd name="connsiteY18" fmla="*/ 379563 h 1072234"/>
              <a:gd name="connsiteX19" fmla="*/ 1879429 w 2921190"/>
              <a:gd name="connsiteY19" fmla="*/ 362310 h 1072234"/>
              <a:gd name="connsiteX20" fmla="*/ 1827670 w 2921190"/>
              <a:gd name="connsiteY20" fmla="*/ 345057 h 1072234"/>
              <a:gd name="connsiteX21" fmla="*/ 1704823 w 2921190"/>
              <a:gd name="connsiteY21" fmla="*/ 306069 h 1072234"/>
              <a:gd name="connsiteX22" fmla="*/ 1620471 w 2921190"/>
              <a:gd name="connsiteY22" fmla="*/ 267310 h 1072234"/>
              <a:gd name="connsiteX23" fmla="*/ 1503977 w 2921190"/>
              <a:gd name="connsiteY23" fmla="*/ 220757 h 1072234"/>
              <a:gd name="connsiteX24" fmla="*/ 1321896 w 2921190"/>
              <a:gd name="connsiteY24" fmla="*/ 164481 h 1072234"/>
              <a:gd name="connsiteX25" fmla="*/ 1051293 w 2921190"/>
              <a:gd name="connsiteY25" fmla="*/ 120770 h 1072234"/>
              <a:gd name="connsiteX26" fmla="*/ 744280 w 2921190"/>
              <a:gd name="connsiteY26" fmla="*/ 85398 h 1072234"/>
              <a:gd name="connsiteX27" fmla="*/ 567596 w 2921190"/>
              <a:gd name="connsiteY27" fmla="*/ 77056 h 1072234"/>
              <a:gd name="connsiteX28" fmla="*/ 326674 w 2921190"/>
              <a:gd name="connsiteY28" fmla="*/ 138023 h 1072234"/>
              <a:gd name="connsiteX29" fmla="*/ 223157 w 2921190"/>
              <a:gd name="connsiteY29" fmla="*/ 241540 h 1072234"/>
              <a:gd name="connsiteX30" fmla="*/ 136893 w 2921190"/>
              <a:gd name="connsiteY30" fmla="*/ 327804 h 1072234"/>
              <a:gd name="connsiteX31" fmla="*/ 96073 w 2921190"/>
              <a:gd name="connsiteY31" fmla="*/ 368084 h 1072234"/>
              <a:gd name="connsiteX32" fmla="*/ 40125 w 2921190"/>
              <a:gd name="connsiteY32" fmla="*/ 356325 h 1072234"/>
              <a:gd name="connsiteX33" fmla="*/ 41430 w 2921190"/>
              <a:gd name="connsiteY33" fmla="*/ 327641 h 1072234"/>
              <a:gd name="connsiteX34" fmla="*/ 27185 w 2921190"/>
              <a:gd name="connsiteY34" fmla="*/ 342489 h 1072234"/>
              <a:gd name="connsiteX35" fmla="*/ 9883 w 2921190"/>
              <a:gd name="connsiteY35" fmla="*/ 346626 h 1072234"/>
              <a:gd name="connsiteX36" fmla="*/ 75267 w 2921190"/>
              <a:gd name="connsiteY36" fmla="*/ 329551 h 1072234"/>
              <a:gd name="connsiteX0" fmla="*/ 1554 w 2921190"/>
              <a:gd name="connsiteY0" fmla="*/ 320597 h 1072234"/>
              <a:gd name="connsiteX1" fmla="*/ 188525 w 2921190"/>
              <a:gd name="connsiteY1" fmla="*/ 106486 h 1072234"/>
              <a:gd name="connsiteX2" fmla="*/ 326674 w 2921190"/>
              <a:gd name="connsiteY2" fmla="*/ 17253 h 1072234"/>
              <a:gd name="connsiteX3" fmla="*/ 481950 w 2921190"/>
              <a:gd name="connsiteY3" fmla="*/ 0 h 1072234"/>
              <a:gd name="connsiteX4" fmla="*/ 1172063 w 2921190"/>
              <a:gd name="connsiteY4" fmla="*/ 34506 h 1072234"/>
              <a:gd name="connsiteX5" fmla="*/ 1517119 w 2921190"/>
              <a:gd name="connsiteY5" fmla="*/ 155276 h 1072234"/>
              <a:gd name="connsiteX6" fmla="*/ 2120968 w 2921190"/>
              <a:gd name="connsiteY6" fmla="*/ 414068 h 1072234"/>
              <a:gd name="connsiteX7" fmla="*/ 2690312 w 2921190"/>
              <a:gd name="connsiteY7" fmla="*/ 793631 h 1072234"/>
              <a:gd name="connsiteX8" fmla="*/ 2916480 w 2921190"/>
              <a:gd name="connsiteY8" fmla="*/ 1065231 h 1072234"/>
              <a:gd name="connsiteX9" fmla="*/ 2846182 w 2921190"/>
              <a:gd name="connsiteY9" fmla="*/ 997760 h 1072234"/>
              <a:gd name="connsiteX10" fmla="*/ 2876631 w 2921190"/>
              <a:gd name="connsiteY10" fmla="*/ 1061958 h 1072234"/>
              <a:gd name="connsiteX11" fmla="*/ 2862840 w 2921190"/>
              <a:gd name="connsiteY11" fmla="*/ 1035170 h 1072234"/>
              <a:gd name="connsiteX12" fmla="*/ 2673059 w 2921190"/>
              <a:gd name="connsiteY12" fmla="*/ 845389 h 1072234"/>
              <a:gd name="connsiteX13" fmla="*/ 2535036 w 2921190"/>
              <a:gd name="connsiteY13" fmla="*/ 724619 h 1072234"/>
              <a:gd name="connsiteX14" fmla="*/ 2379761 w 2921190"/>
              <a:gd name="connsiteY14" fmla="*/ 603849 h 1072234"/>
              <a:gd name="connsiteX15" fmla="*/ 2293497 w 2921190"/>
              <a:gd name="connsiteY15" fmla="*/ 569344 h 1072234"/>
              <a:gd name="connsiteX16" fmla="*/ 2172727 w 2921190"/>
              <a:gd name="connsiteY16" fmla="*/ 500332 h 1072234"/>
              <a:gd name="connsiteX17" fmla="*/ 2034704 w 2921190"/>
              <a:gd name="connsiteY17" fmla="*/ 448574 h 1072234"/>
              <a:gd name="connsiteX18" fmla="*/ 1948440 w 2921190"/>
              <a:gd name="connsiteY18" fmla="*/ 379563 h 1072234"/>
              <a:gd name="connsiteX19" fmla="*/ 1879429 w 2921190"/>
              <a:gd name="connsiteY19" fmla="*/ 362310 h 1072234"/>
              <a:gd name="connsiteX20" fmla="*/ 1827670 w 2921190"/>
              <a:gd name="connsiteY20" fmla="*/ 345057 h 1072234"/>
              <a:gd name="connsiteX21" fmla="*/ 1704823 w 2921190"/>
              <a:gd name="connsiteY21" fmla="*/ 306069 h 1072234"/>
              <a:gd name="connsiteX22" fmla="*/ 1620471 w 2921190"/>
              <a:gd name="connsiteY22" fmla="*/ 267310 h 1072234"/>
              <a:gd name="connsiteX23" fmla="*/ 1503977 w 2921190"/>
              <a:gd name="connsiteY23" fmla="*/ 220757 h 1072234"/>
              <a:gd name="connsiteX24" fmla="*/ 1321896 w 2921190"/>
              <a:gd name="connsiteY24" fmla="*/ 164481 h 1072234"/>
              <a:gd name="connsiteX25" fmla="*/ 1052040 w 2921190"/>
              <a:gd name="connsiteY25" fmla="*/ 96422 h 1072234"/>
              <a:gd name="connsiteX26" fmla="*/ 744280 w 2921190"/>
              <a:gd name="connsiteY26" fmla="*/ 85398 h 1072234"/>
              <a:gd name="connsiteX27" fmla="*/ 567596 w 2921190"/>
              <a:gd name="connsiteY27" fmla="*/ 77056 h 1072234"/>
              <a:gd name="connsiteX28" fmla="*/ 326674 w 2921190"/>
              <a:gd name="connsiteY28" fmla="*/ 138023 h 1072234"/>
              <a:gd name="connsiteX29" fmla="*/ 223157 w 2921190"/>
              <a:gd name="connsiteY29" fmla="*/ 241540 h 1072234"/>
              <a:gd name="connsiteX30" fmla="*/ 136893 w 2921190"/>
              <a:gd name="connsiteY30" fmla="*/ 327804 h 1072234"/>
              <a:gd name="connsiteX31" fmla="*/ 96073 w 2921190"/>
              <a:gd name="connsiteY31" fmla="*/ 368084 h 1072234"/>
              <a:gd name="connsiteX32" fmla="*/ 40125 w 2921190"/>
              <a:gd name="connsiteY32" fmla="*/ 356325 h 1072234"/>
              <a:gd name="connsiteX33" fmla="*/ 41430 w 2921190"/>
              <a:gd name="connsiteY33" fmla="*/ 327641 h 1072234"/>
              <a:gd name="connsiteX34" fmla="*/ 27185 w 2921190"/>
              <a:gd name="connsiteY34" fmla="*/ 342489 h 1072234"/>
              <a:gd name="connsiteX35" fmla="*/ 9883 w 2921190"/>
              <a:gd name="connsiteY35" fmla="*/ 346626 h 1072234"/>
              <a:gd name="connsiteX36" fmla="*/ 75267 w 2921190"/>
              <a:gd name="connsiteY36" fmla="*/ 329551 h 1072234"/>
              <a:gd name="connsiteX0" fmla="*/ 1554 w 2921190"/>
              <a:gd name="connsiteY0" fmla="*/ 320597 h 1072234"/>
              <a:gd name="connsiteX1" fmla="*/ 188525 w 2921190"/>
              <a:gd name="connsiteY1" fmla="*/ 106486 h 1072234"/>
              <a:gd name="connsiteX2" fmla="*/ 326674 w 2921190"/>
              <a:gd name="connsiteY2" fmla="*/ 17253 h 1072234"/>
              <a:gd name="connsiteX3" fmla="*/ 481950 w 2921190"/>
              <a:gd name="connsiteY3" fmla="*/ 0 h 1072234"/>
              <a:gd name="connsiteX4" fmla="*/ 1172063 w 2921190"/>
              <a:gd name="connsiteY4" fmla="*/ 34506 h 1072234"/>
              <a:gd name="connsiteX5" fmla="*/ 1517119 w 2921190"/>
              <a:gd name="connsiteY5" fmla="*/ 155276 h 1072234"/>
              <a:gd name="connsiteX6" fmla="*/ 2120968 w 2921190"/>
              <a:gd name="connsiteY6" fmla="*/ 414068 h 1072234"/>
              <a:gd name="connsiteX7" fmla="*/ 2690312 w 2921190"/>
              <a:gd name="connsiteY7" fmla="*/ 793631 h 1072234"/>
              <a:gd name="connsiteX8" fmla="*/ 2916480 w 2921190"/>
              <a:gd name="connsiteY8" fmla="*/ 1065231 h 1072234"/>
              <a:gd name="connsiteX9" fmla="*/ 2846182 w 2921190"/>
              <a:gd name="connsiteY9" fmla="*/ 997760 h 1072234"/>
              <a:gd name="connsiteX10" fmla="*/ 2876631 w 2921190"/>
              <a:gd name="connsiteY10" fmla="*/ 1061958 h 1072234"/>
              <a:gd name="connsiteX11" fmla="*/ 2862840 w 2921190"/>
              <a:gd name="connsiteY11" fmla="*/ 1035170 h 1072234"/>
              <a:gd name="connsiteX12" fmla="*/ 2673059 w 2921190"/>
              <a:gd name="connsiteY12" fmla="*/ 845389 h 1072234"/>
              <a:gd name="connsiteX13" fmla="*/ 2535036 w 2921190"/>
              <a:gd name="connsiteY13" fmla="*/ 724619 h 1072234"/>
              <a:gd name="connsiteX14" fmla="*/ 2379761 w 2921190"/>
              <a:gd name="connsiteY14" fmla="*/ 603849 h 1072234"/>
              <a:gd name="connsiteX15" fmla="*/ 2293497 w 2921190"/>
              <a:gd name="connsiteY15" fmla="*/ 569344 h 1072234"/>
              <a:gd name="connsiteX16" fmla="*/ 2172727 w 2921190"/>
              <a:gd name="connsiteY16" fmla="*/ 500332 h 1072234"/>
              <a:gd name="connsiteX17" fmla="*/ 2034704 w 2921190"/>
              <a:gd name="connsiteY17" fmla="*/ 448574 h 1072234"/>
              <a:gd name="connsiteX18" fmla="*/ 1948440 w 2921190"/>
              <a:gd name="connsiteY18" fmla="*/ 379563 h 1072234"/>
              <a:gd name="connsiteX19" fmla="*/ 1879429 w 2921190"/>
              <a:gd name="connsiteY19" fmla="*/ 362310 h 1072234"/>
              <a:gd name="connsiteX20" fmla="*/ 1827670 w 2921190"/>
              <a:gd name="connsiteY20" fmla="*/ 345057 h 1072234"/>
              <a:gd name="connsiteX21" fmla="*/ 1704823 w 2921190"/>
              <a:gd name="connsiteY21" fmla="*/ 306069 h 1072234"/>
              <a:gd name="connsiteX22" fmla="*/ 1620471 w 2921190"/>
              <a:gd name="connsiteY22" fmla="*/ 267310 h 1072234"/>
              <a:gd name="connsiteX23" fmla="*/ 1503977 w 2921190"/>
              <a:gd name="connsiteY23" fmla="*/ 220757 h 1072234"/>
              <a:gd name="connsiteX24" fmla="*/ 1330463 w 2921190"/>
              <a:gd name="connsiteY24" fmla="*/ 149108 h 1072234"/>
              <a:gd name="connsiteX25" fmla="*/ 1052040 w 2921190"/>
              <a:gd name="connsiteY25" fmla="*/ 96422 h 1072234"/>
              <a:gd name="connsiteX26" fmla="*/ 744280 w 2921190"/>
              <a:gd name="connsiteY26" fmla="*/ 85398 h 1072234"/>
              <a:gd name="connsiteX27" fmla="*/ 567596 w 2921190"/>
              <a:gd name="connsiteY27" fmla="*/ 77056 h 1072234"/>
              <a:gd name="connsiteX28" fmla="*/ 326674 w 2921190"/>
              <a:gd name="connsiteY28" fmla="*/ 138023 h 1072234"/>
              <a:gd name="connsiteX29" fmla="*/ 223157 w 2921190"/>
              <a:gd name="connsiteY29" fmla="*/ 241540 h 1072234"/>
              <a:gd name="connsiteX30" fmla="*/ 136893 w 2921190"/>
              <a:gd name="connsiteY30" fmla="*/ 327804 h 1072234"/>
              <a:gd name="connsiteX31" fmla="*/ 96073 w 2921190"/>
              <a:gd name="connsiteY31" fmla="*/ 368084 h 1072234"/>
              <a:gd name="connsiteX32" fmla="*/ 40125 w 2921190"/>
              <a:gd name="connsiteY32" fmla="*/ 356325 h 1072234"/>
              <a:gd name="connsiteX33" fmla="*/ 41430 w 2921190"/>
              <a:gd name="connsiteY33" fmla="*/ 327641 h 1072234"/>
              <a:gd name="connsiteX34" fmla="*/ 27185 w 2921190"/>
              <a:gd name="connsiteY34" fmla="*/ 342489 h 1072234"/>
              <a:gd name="connsiteX35" fmla="*/ 9883 w 2921190"/>
              <a:gd name="connsiteY35" fmla="*/ 346626 h 1072234"/>
              <a:gd name="connsiteX36" fmla="*/ 75267 w 2921190"/>
              <a:gd name="connsiteY36" fmla="*/ 329551 h 1072234"/>
              <a:gd name="connsiteX0" fmla="*/ 1554 w 2921190"/>
              <a:gd name="connsiteY0" fmla="*/ 320597 h 1072234"/>
              <a:gd name="connsiteX1" fmla="*/ 188525 w 2921190"/>
              <a:gd name="connsiteY1" fmla="*/ 106486 h 1072234"/>
              <a:gd name="connsiteX2" fmla="*/ 326674 w 2921190"/>
              <a:gd name="connsiteY2" fmla="*/ 17253 h 1072234"/>
              <a:gd name="connsiteX3" fmla="*/ 481950 w 2921190"/>
              <a:gd name="connsiteY3" fmla="*/ 0 h 1072234"/>
              <a:gd name="connsiteX4" fmla="*/ 1172063 w 2921190"/>
              <a:gd name="connsiteY4" fmla="*/ 34506 h 1072234"/>
              <a:gd name="connsiteX5" fmla="*/ 1517119 w 2921190"/>
              <a:gd name="connsiteY5" fmla="*/ 155276 h 1072234"/>
              <a:gd name="connsiteX6" fmla="*/ 2120968 w 2921190"/>
              <a:gd name="connsiteY6" fmla="*/ 414068 h 1072234"/>
              <a:gd name="connsiteX7" fmla="*/ 2690312 w 2921190"/>
              <a:gd name="connsiteY7" fmla="*/ 793631 h 1072234"/>
              <a:gd name="connsiteX8" fmla="*/ 2916480 w 2921190"/>
              <a:gd name="connsiteY8" fmla="*/ 1065231 h 1072234"/>
              <a:gd name="connsiteX9" fmla="*/ 2846182 w 2921190"/>
              <a:gd name="connsiteY9" fmla="*/ 997760 h 1072234"/>
              <a:gd name="connsiteX10" fmla="*/ 2876631 w 2921190"/>
              <a:gd name="connsiteY10" fmla="*/ 1061958 h 1072234"/>
              <a:gd name="connsiteX11" fmla="*/ 2862840 w 2921190"/>
              <a:gd name="connsiteY11" fmla="*/ 1035170 h 1072234"/>
              <a:gd name="connsiteX12" fmla="*/ 2673059 w 2921190"/>
              <a:gd name="connsiteY12" fmla="*/ 845389 h 1072234"/>
              <a:gd name="connsiteX13" fmla="*/ 2535036 w 2921190"/>
              <a:gd name="connsiteY13" fmla="*/ 724619 h 1072234"/>
              <a:gd name="connsiteX14" fmla="*/ 2379761 w 2921190"/>
              <a:gd name="connsiteY14" fmla="*/ 603849 h 1072234"/>
              <a:gd name="connsiteX15" fmla="*/ 2293497 w 2921190"/>
              <a:gd name="connsiteY15" fmla="*/ 569344 h 1072234"/>
              <a:gd name="connsiteX16" fmla="*/ 2172727 w 2921190"/>
              <a:gd name="connsiteY16" fmla="*/ 500332 h 1072234"/>
              <a:gd name="connsiteX17" fmla="*/ 2034704 w 2921190"/>
              <a:gd name="connsiteY17" fmla="*/ 448574 h 1072234"/>
              <a:gd name="connsiteX18" fmla="*/ 1948440 w 2921190"/>
              <a:gd name="connsiteY18" fmla="*/ 379563 h 1072234"/>
              <a:gd name="connsiteX19" fmla="*/ 1879429 w 2921190"/>
              <a:gd name="connsiteY19" fmla="*/ 362310 h 1072234"/>
              <a:gd name="connsiteX20" fmla="*/ 1827670 w 2921190"/>
              <a:gd name="connsiteY20" fmla="*/ 345057 h 1072234"/>
              <a:gd name="connsiteX21" fmla="*/ 1704823 w 2921190"/>
              <a:gd name="connsiteY21" fmla="*/ 306069 h 1072234"/>
              <a:gd name="connsiteX22" fmla="*/ 1620471 w 2921190"/>
              <a:gd name="connsiteY22" fmla="*/ 267310 h 1072234"/>
              <a:gd name="connsiteX23" fmla="*/ 1503977 w 2921190"/>
              <a:gd name="connsiteY23" fmla="*/ 220757 h 1072234"/>
              <a:gd name="connsiteX24" fmla="*/ 1330463 w 2921190"/>
              <a:gd name="connsiteY24" fmla="*/ 149108 h 1072234"/>
              <a:gd name="connsiteX25" fmla="*/ 1052040 w 2921190"/>
              <a:gd name="connsiteY25" fmla="*/ 96422 h 1072234"/>
              <a:gd name="connsiteX26" fmla="*/ 744280 w 2921190"/>
              <a:gd name="connsiteY26" fmla="*/ 85398 h 1072234"/>
              <a:gd name="connsiteX27" fmla="*/ 567596 w 2921190"/>
              <a:gd name="connsiteY27" fmla="*/ 77056 h 1072234"/>
              <a:gd name="connsiteX28" fmla="*/ 326674 w 2921190"/>
              <a:gd name="connsiteY28" fmla="*/ 138023 h 1072234"/>
              <a:gd name="connsiteX29" fmla="*/ 223157 w 2921190"/>
              <a:gd name="connsiteY29" fmla="*/ 241540 h 1072234"/>
              <a:gd name="connsiteX30" fmla="*/ 136893 w 2921190"/>
              <a:gd name="connsiteY30" fmla="*/ 327804 h 1072234"/>
              <a:gd name="connsiteX31" fmla="*/ 96073 w 2921190"/>
              <a:gd name="connsiteY31" fmla="*/ 368084 h 1072234"/>
              <a:gd name="connsiteX32" fmla="*/ 40125 w 2921190"/>
              <a:gd name="connsiteY32" fmla="*/ 356325 h 1072234"/>
              <a:gd name="connsiteX33" fmla="*/ 41430 w 2921190"/>
              <a:gd name="connsiteY33" fmla="*/ 327641 h 1072234"/>
              <a:gd name="connsiteX34" fmla="*/ 27185 w 2921190"/>
              <a:gd name="connsiteY34" fmla="*/ 342489 h 1072234"/>
              <a:gd name="connsiteX35" fmla="*/ 9883 w 2921190"/>
              <a:gd name="connsiteY35" fmla="*/ 346626 h 1072234"/>
              <a:gd name="connsiteX36" fmla="*/ 75267 w 2921190"/>
              <a:gd name="connsiteY36" fmla="*/ 329551 h 1072234"/>
              <a:gd name="connsiteX0" fmla="*/ 1554 w 2921190"/>
              <a:gd name="connsiteY0" fmla="*/ 320597 h 1072234"/>
              <a:gd name="connsiteX1" fmla="*/ 188525 w 2921190"/>
              <a:gd name="connsiteY1" fmla="*/ 106486 h 1072234"/>
              <a:gd name="connsiteX2" fmla="*/ 326674 w 2921190"/>
              <a:gd name="connsiteY2" fmla="*/ 17253 h 1072234"/>
              <a:gd name="connsiteX3" fmla="*/ 481950 w 2921190"/>
              <a:gd name="connsiteY3" fmla="*/ 0 h 1072234"/>
              <a:gd name="connsiteX4" fmla="*/ 1172063 w 2921190"/>
              <a:gd name="connsiteY4" fmla="*/ 34506 h 1072234"/>
              <a:gd name="connsiteX5" fmla="*/ 1517119 w 2921190"/>
              <a:gd name="connsiteY5" fmla="*/ 155276 h 1072234"/>
              <a:gd name="connsiteX6" fmla="*/ 2120968 w 2921190"/>
              <a:gd name="connsiteY6" fmla="*/ 414068 h 1072234"/>
              <a:gd name="connsiteX7" fmla="*/ 2690312 w 2921190"/>
              <a:gd name="connsiteY7" fmla="*/ 793631 h 1072234"/>
              <a:gd name="connsiteX8" fmla="*/ 2916480 w 2921190"/>
              <a:gd name="connsiteY8" fmla="*/ 1065231 h 1072234"/>
              <a:gd name="connsiteX9" fmla="*/ 2846182 w 2921190"/>
              <a:gd name="connsiteY9" fmla="*/ 997760 h 1072234"/>
              <a:gd name="connsiteX10" fmla="*/ 2876631 w 2921190"/>
              <a:gd name="connsiteY10" fmla="*/ 1061958 h 1072234"/>
              <a:gd name="connsiteX11" fmla="*/ 2862840 w 2921190"/>
              <a:gd name="connsiteY11" fmla="*/ 1035170 h 1072234"/>
              <a:gd name="connsiteX12" fmla="*/ 2673059 w 2921190"/>
              <a:gd name="connsiteY12" fmla="*/ 845389 h 1072234"/>
              <a:gd name="connsiteX13" fmla="*/ 2535036 w 2921190"/>
              <a:gd name="connsiteY13" fmla="*/ 724619 h 1072234"/>
              <a:gd name="connsiteX14" fmla="*/ 2379761 w 2921190"/>
              <a:gd name="connsiteY14" fmla="*/ 603849 h 1072234"/>
              <a:gd name="connsiteX15" fmla="*/ 2293497 w 2921190"/>
              <a:gd name="connsiteY15" fmla="*/ 569344 h 1072234"/>
              <a:gd name="connsiteX16" fmla="*/ 2172727 w 2921190"/>
              <a:gd name="connsiteY16" fmla="*/ 500332 h 1072234"/>
              <a:gd name="connsiteX17" fmla="*/ 2034704 w 2921190"/>
              <a:gd name="connsiteY17" fmla="*/ 448574 h 1072234"/>
              <a:gd name="connsiteX18" fmla="*/ 1948440 w 2921190"/>
              <a:gd name="connsiteY18" fmla="*/ 379563 h 1072234"/>
              <a:gd name="connsiteX19" fmla="*/ 1879429 w 2921190"/>
              <a:gd name="connsiteY19" fmla="*/ 362310 h 1072234"/>
              <a:gd name="connsiteX20" fmla="*/ 1827670 w 2921190"/>
              <a:gd name="connsiteY20" fmla="*/ 345057 h 1072234"/>
              <a:gd name="connsiteX21" fmla="*/ 1829775 w 2921190"/>
              <a:gd name="connsiteY21" fmla="*/ 492698 h 1072234"/>
              <a:gd name="connsiteX22" fmla="*/ 1620471 w 2921190"/>
              <a:gd name="connsiteY22" fmla="*/ 267310 h 1072234"/>
              <a:gd name="connsiteX23" fmla="*/ 1503977 w 2921190"/>
              <a:gd name="connsiteY23" fmla="*/ 220757 h 1072234"/>
              <a:gd name="connsiteX24" fmla="*/ 1330463 w 2921190"/>
              <a:gd name="connsiteY24" fmla="*/ 149108 h 1072234"/>
              <a:gd name="connsiteX25" fmla="*/ 1052040 w 2921190"/>
              <a:gd name="connsiteY25" fmla="*/ 96422 h 1072234"/>
              <a:gd name="connsiteX26" fmla="*/ 744280 w 2921190"/>
              <a:gd name="connsiteY26" fmla="*/ 85398 h 1072234"/>
              <a:gd name="connsiteX27" fmla="*/ 567596 w 2921190"/>
              <a:gd name="connsiteY27" fmla="*/ 77056 h 1072234"/>
              <a:gd name="connsiteX28" fmla="*/ 326674 w 2921190"/>
              <a:gd name="connsiteY28" fmla="*/ 138023 h 1072234"/>
              <a:gd name="connsiteX29" fmla="*/ 223157 w 2921190"/>
              <a:gd name="connsiteY29" fmla="*/ 241540 h 1072234"/>
              <a:gd name="connsiteX30" fmla="*/ 136893 w 2921190"/>
              <a:gd name="connsiteY30" fmla="*/ 327804 h 1072234"/>
              <a:gd name="connsiteX31" fmla="*/ 96073 w 2921190"/>
              <a:gd name="connsiteY31" fmla="*/ 368084 h 1072234"/>
              <a:gd name="connsiteX32" fmla="*/ 40125 w 2921190"/>
              <a:gd name="connsiteY32" fmla="*/ 356325 h 1072234"/>
              <a:gd name="connsiteX33" fmla="*/ 41430 w 2921190"/>
              <a:gd name="connsiteY33" fmla="*/ 327641 h 1072234"/>
              <a:gd name="connsiteX34" fmla="*/ 27185 w 2921190"/>
              <a:gd name="connsiteY34" fmla="*/ 342489 h 1072234"/>
              <a:gd name="connsiteX35" fmla="*/ 9883 w 2921190"/>
              <a:gd name="connsiteY35" fmla="*/ 346626 h 1072234"/>
              <a:gd name="connsiteX36" fmla="*/ 75267 w 2921190"/>
              <a:gd name="connsiteY36" fmla="*/ 329551 h 1072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21190" h="1072234">
                <a:moveTo>
                  <a:pt x="1554" y="320597"/>
                </a:moveTo>
                <a:cubicBezTo>
                  <a:pt x="31218" y="277191"/>
                  <a:pt x="134339" y="157043"/>
                  <a:pt x="188525" y="106486"/>
                </a:cubicBezTo>
                <a:cubicBezTo>
                  <a:pt x="242711" y="55929"/>
                  <a:pt x="277770" y="35001"/>
                  <a:pt x="326674" y="17253"/>
                </a:cubicBezTo>
                <a:cubicBezTo>
                  <a:pt x="375578" y="-495"/>
                  <a:pt x="430191" y="5751"/>
                  <a:pt x="481950" y="0"/>
                </a:cubicBezTo>
                <a:cubicBezTo>
                  <a:pt x="711988" y="11502"/>
                  <a:pt x="944286" y="339"/>
                  <a:pt x="1172063" y="34506"/>
                </a:cubicBezTo>
                <a:cubicBezTo>
                  <a:pt x="1292575" y="52583"/>
                  <a:pt x="1402772" y="113148"/>
                  <a:pt x="1517119" y="155276"/>
                </a:cubicBezTo>
                <a:cubicBezTo>
                  <a:pt x="1728176" y="233034"/>
                  <a:pt x="1921928" y="308694"/>
                  <a:pt x="2120968" y="414068"/>
                </a:cubicBezTo>
                <a:cubicBezTo>
                  <a:pt x="2338271" y="529111"/>
                  <a:pt x="2557727" y="685104"/>
                  <a:pt x="2690312" y="793631"/>
                </a:cubicBezTo>
                <a:cubicBezTo>
                  <a:pt x="2822897" y="902158"/>
                  <a:pt x="2890502" y="1031210"/>
                  <a:pt x="2916480" y="1065231"/>
                </a:cubicBezTo>
                <a:cubicBezTo>
                  <a:pt x="2942458" y="1099252"/>
                  <a:pt x="2852823" y="998305"/>
                  <a:pt x="2846182" y="997760"/>
                </a:cubicBezTo>
                <a:cubicBezTo>
                  <a:pt x="2839541" y="997215"/>
                  <a:pt x="2873855" y="1055723"/>
                  <a:pt x="2876631" y="1061958"/>
                </a:cubicBezTo>
                <a:cubicBezTo>
                  <a:pt x="2879407" y="1068193"/>
                  <a:pt x="2903097" y="1075427"/>
                  <a:pt x="2862840" y="1035170"/>
                </a:cubicBezTo>
                <a:lnTo>
                  <a:pt x="2673059" y="845389"/>
                </a:lnTo>
                <a:cubicBezTo>
                  <a:pt x="2553395" y="725725"/>
                  <a:pt x="2703543" y="872062"/>
                  <a:pt x="2535036" y="724619"/>
                </a:cubicBezTo>
                <a:cubicBezTo>
                  <a:pt x="2473515" y="670788"/>
                  <a:pt x="2470332" y="640077"/>
                  <a:pt x="2379761" y="603849"/>
                </a:cubicBezTo>
                <a:cubicBezTo>
                  <a:pt x="2351006" y="592347"/>
                  <a:pt x="2321197" y="583194"/>
                  <a:pt x="2293497" y="569344"/>
                </a:cubicBezTo>
                <a:cubicBezTo>
                  <a:pt x="2120237" y="482715"/>
                  <a:pt x="2384444" y="591067"/>
                  <a:pt x="2172727" y="500332"/>
                </a:cubicBezTo>
                <a:cubicBezTo>
                  <a:pt x="2117168" y="476521"/>
                  <a:pt x="2094292" y="484327"/>
                  <a:pt x="2034704" y="448574"/>
                </a:cubicBezTo>
                <a:cubicBezTo>
                  <a:pt x="2003128" y="429628"/>
                  <a:pt x="1980630" y="397446"/>
                  <a:pt x="1948440" y="379563"/>
                </a:cubicBezTo>
                <a:cubicBezTo>
                  <a:pt x="1927712" y="368048"/>
                  <a:pt x="1902228" y="368824"/>
                  <a:pt x="1879429" y="362310"/>
                </a:cubicBezTo>
                <a:cubicBezTo>
                  <a:pt x="1861942" y="357314"/>
                  <a:pt x="1844923" y="350808"/>
                  <a:pt x="1827670" y="345057"/>
                </a:cubicBezTo>
                <a:cubicBezTo>
                  <a:pt x="1660797" y="219900"/>
                  <a:pt x="1864308" y="505656"/>
                  <a:pt x="1829775" y="492698"/>
                </a:cubicBezTo>
                <a:cubicBezTo>
                  <a:pt x="1795242" y="479740"/>
                  <a:pt x="1674771" y="312634"/>
                  <a:pt x="1620471" y="267310"/>
                </a:cubicBezTo>
                <a:cubicBezTo>
                  <a:pt x="1566171" y="221987"/>
                  <a:pt x="1552312" y="240457"/>
                  <a:pt x="1503977" y="220757"/>
                </a:cubicBezTo>
                <a:cubicBezTo>
                  <a:pt x="1455642" y="201057"/>
                  <a:pt x="1508923" y="220381"/>
                  <a:pt x="1330463" y="149108"/>
                </a:cubicBezTo>
                <a:cubicBezTo>
                  <a:pt x="1177542" y="98134"/>
                  <a:pt x="1243465" y="117692"/>
                  <a:pt x="1052040" y="96422"/>
                </a:cubicBezTo>
                <a:cubicBezTo>
                  <a:pt x="957863" y="77843"/>
                  <a:pt x="865050" y="82523"/>
                  <a:pt x="744280" y="85398"/>
                </a:cubicBezTo>
                <a:cubicBezTo>
                  <a:pt x="667130" y="84492"/>
                  <a:pt x="639041" y="71002"/>
                  <a:pt x="567596" y="77056"/>
                </a:cubicBezTo>
                <a:cubicBezTo>
                  <a:pt x="496151" y="83110"/>
                  <a:pt x="384081" y="110609"/>
                  <a:pt x="326674" y="138023"/>
                </a:cubicBezTo>
                <a:cubicBezTo>
                  <a:pt x="269268" y="165437"/>
                  <a:pt x="257663" y="207034"/>
                  <a:pt x="223157" y="241540"/>
                </a:cubicBezTo>
                <a:lnTo>
                  <a:pt x="136893" y="327804"/>
                </a:lnTo>
                <a:cubicBezTo>
                  <a:pt x="-5662" y="470359"/>
                  <a:pt x="112201" y="363331"/>
                  <a:pt x="96073" y="368084"/>
                </a:cubicBezTo>
                <a:cubicBezTo>
                  <a:pt x="79945" y="372837"/>
                  <a:pt x="49232" y="363066"/>
                  <a:pt x="40125" y="356325"/>
                </a:cubicBezTo>
                <a:cubicBezTo>
                  <a:pt x="31018" y="349585"/>
                  <a:pt x="43587" y="329947"/>
                  <a:pt x="41430" y="327641"/>
                </a:cubicBezTo>
                <a:cubicBezTo>
                  <a:pt x="39273" y="325335"/>
                  <a:pt x="44438" y="319485"/>
                  <a:pt x="27185" y="342489"/>
                </a:cubicBezTo>
                <a:cubicBezTo>
                  <a:pt x="-21329" y="318231"/>
                  <a:pt x="9883" y="407477"/>
                  <a:pt x="9883" y="346626"/>
                </a:cubicBezTo>
                <a:cubicBezTo>
                  <a:pt x="9883" y="335124"/>
                  <a:pt x="75267" y="341053"/>
                  <a:pt x="75267" y="329551"/>
                </a:cubicBezTo>
              </a:path>
            </a:pathLst>
          </a:cu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ru-RU" dirty="0">
              <a:solidFill>
                <a:srgbClr val="000000"/>
              </a:solidFill>
            </a:endParaRPr>
          </a:p>
        </p:txBody>
      </p:sp>
      <p:sp>
        <p:nvSpPr>
          <p:cNvPr id="20" name="Полилиния 19"/>
          <p:cNvSpPr/>
          <p:nvPr/>
        </p:nvSpPr>
        <p:spPr>
          <a:xfrm rot="1289089">
            <a:off x="4578350" y="1446213"/>
            <a:ext cx="1593850" cy="1203325"/>
          </a:xfrm>
          <a:custGeom>
            <a:avLst/>
            <a:gdLst>
              <a:gd name="connsiteX0" fmla="*/ 146649 w 2147977"/>
              <a:gd name="connsiteY0" fmla="*/ 1035170 h 1190445"/>
              <a:gd name="connsiteX1" fmla="*/ 1337094 w 2147977"/>
              <a:gd name="connsiteY1" fmla="*/ 483079 h 1190445"/>
              <a:gd name="connsiteX2" fmla="*/ 1526876 w 2147977"/>
              <a:gd name="connsiteY2" fmla="*/ 414068 h 1190445"/>
              <a:gd name="connsiteX3" fmla="*/ 1802921 w 2147977"/>
              <a:gd name="connsiteY3" fmla="*/ 241539 h 1190445"/>
              <a:gd name="connsiteX4" fmla="*/ 1992702 w 2147977"/>
              <a:gd name="connsiteY4" fmla="*/ 138022 h 1190445"/>
              <a:gd name="connsiteX5" fmla="*/ 2147977 w 2147977"/>
              <a:gd name="connsiteY5" fmla="*/ 0 h 1190445"/>
              <a:gd name="connsiteX6" fmla="*/ 2078966 w 2147977"/>
              <a:gd name="connsiteY6" fmla="*/ 258792 h 1190445"/>
              <a:gd name="connsiteX7" fmla="*/ 2009955 w 2147977"/>
              <a:gd name="connsiteY7" fmla="*/ 362309 h 1190445"/>
              <a:gd name="connsiteX8" fmla="*/ 1958196 w 2147977"/>
              <a:gd name="connsiteY8" fmla="*/ 483079 h 1190445"/>
              <a:gd name="connsiteX9" fmla="*/ 1871932 w 2147977"/>
              <a:gd name="connsiteY9" fmla="*/ 603849 h 1190445"/>
              <a:gd name="connsiteX10" fmla="*/ 1578634 w 2147977"/>
              <a:gd name="connsiteY10" fmla="*/ 1121434 h 1190445"/>
              <a:gd name="connsiteX11" fmla="*/ 1423359 w 2147977"/>
              <a:gd name="connsiteY11" fmla="*/ 1190445 h 1190445"/>
              <a:gd name="connsiteX12" fmla="*/ 888521 w 2147977"/>
              <a:gd name="connsiteY12" fmla="*/ 1155939 h 1190445"/>
              <a:gd name="connsiteX13" fmla="*/ 715993 w 2147977"/>
              <a:gd name="connsiteY13" fmla="*/ 1104181 h 1190445"/>
              <a:gd name="connsiteX14" fmla="*/ 577970 w 2147977"/>
              <a:gd name="connsiteY14" fmla="*/ 1086928 h 1190445"/>
              <a:gd name="connsiteX15" fmla="*/ 457200 w 2147977"/>
              <a:gd name="connsiteY15" fmla="*/ 1035170 h 1190445"/>
              <a:gd name="connsiteX16" fmla="*/ 146649 w 2147977"/>
              <a:gd name="connsiteY16" fmla="*/ 1035170 h 1190445"/>
              <a:gd name="connsiteX0" fmla="*/ 35941 w 2037269"/>
              <a:gd name="connsiteY0" fmla="*/ 1035170 h 1156543"/>
              <a:gd name="connsiteX1" fmla="*/ 1226386 w 2037269"/>
              <a:gd name="connsiteY1" fmla="*/ 483079 h 1156543"/>
              <a:gd name="connsiteX2" fmla="*/ 1416168 w 2037269"/>
              <a:gd name="connsiteY2" fmla="*/ 414068 h 1156543"/>
              <a:gd name="connsiteX3" fmla="*/ 1692213 w 2037269"/>
              <a:gd name="connsiteY3" fmla="*/ 241539 h 1156543"/>
              <a:gd name="connsiteX4" fmla="*/ 1881994 w 2037269"/>
              <a:gd name="connsiteY4" fmla="*/ 138022 h 1156543"/>
              <a:gd name="connsiteX5" fmla="*/ 2037269 w 2037269"/>
              <a:gd name="connsiteY5" fmla="*/ 0 h 1156543"/>
              <a:gd name="connsiteX6" fmla="*/ 1968258 w 2037269"/>
              <a:gd name="connsiteY6" fmla="*/ 258792 h 1156543"/>
              <a:gd name="connsiteX7" fmla="*/ 1899247 w 2037269"/>
              <a:gd name="connsiteY7" fmla="*/ 362309 h 1156543"/>
              <a:gd name="connsiteX8" fmla="*/ 1847488 w 2037269"/>
              <a:gd name="connsiteY8" fmla="*/ 483079 h 1156543"/>
              <a:gd name="connsiteX9" fmla="*/ 1761224 w 2037269"/>
              <a:gd name="connsiteY9" fmla="*/ 603849 h 1156543"/>
              <a:gd name="connsiteX10" fmla="*/ 1467926 w 2037269"/>
              <a:gd name="connsiteY10" fmla="*/ 1121434 h 1156543"/>
              <a:gd name="connsiteX11" fmla="*/ 1244689 w 2037269"/>
              <a:gd name="connsiteY11" fmla="*/ 1022478 h 1156543"/>
              <a:gd name="connsiteX12" fmla="*/ 777813 w 2037269"/>
              <a:gd name="connsiteY12" fmla="*/ 1155939 h 1156543"/>
              <a:gd name="connsiteX13" fmla="*/ 605285 w 2037269"/>
              <a:gd name="connsiteY13" fmla="*/ 1104181 h 1156543"/>
              <a:gd name="connsiteX14" fmla="*/ 467262 w 2037269"/>
              <a:gd name="connsiteY14" fmla="*/ 1086928 h 1156543"/>
              <a:gd name="connsiteX15" fmla="*/ 346492 w 2037269"/>
              <a:gd name="connsiteY15" fmla="*/ 1035170 h 1156543"/>
              <a:gd name="connsiteX16" fmla="*/ 35941 w 2037269"/>
              <a:gd name="connsiteY16" fmla="*/ 1035170 h 1156543"/>
              <a:gd name="connsiteX0" fmla="*/ 35941 w 2037269"/>
              <a:gd name="connsiteY0" fmla="*/ 1035170 h 1156543"/>
              <a:gd name="connsiteX1" fmla="*/ 1226386 w 2037269"/>
              <a:gd name="connsiteY1" fmla="*/ 483079 h 1156543"/>
              <a:gd name="connsiteX2" fmla="*/ 1416168 w 2037269"/>
              <a:gd name="connsiteY2" fmla="*/ 414068 h 1156543"/>
              <a:gd name="connsiteX3" fmla="*/ 1692213 w 2037269"/>
              <a:gd name="connsiteY3" fmla="*/ 241539 h 1156543"/>
              <a:gd name="connsiteX4" fmla="*/ 1881994 w 2037269"/>
              <a:gd name="connsiteY4" fmla="*/ 138022 h 1156543"/>
              <a:gd name="connsiteX5" fmla="*/ 2037269 w 2037269"/>
              <a:gd name="connsiteY5" fmla="*/ 0 h 1156543"/>
              <a:gd name="connsiteX6" fmla="*/ 1968258 w 2037269"/>
              <a:gd name="connsiteY6" fmla="*/ 258792 h 1156543"/>
              <a:gd name="connsiteX7" fmla="*/ 1899247 w 2037269"/>
              <a:gd name="connsiteY7" fmla="*/ 362309 h 1156543"/>
              <a:gd name="connsiteX8" fmla="*/ 1847488 w 2037269"/>
              <a:gd name="connsiteY8" fmla="*/ 483079 h 1156543"/>
              <a:gd name="connsiteX9" fmla="*/ 1761224 w 2037269"/>
              <a:gd name="connsiteY9" fmla="*/ 603849 h 1156543"/>
              <a:gd name="connsiteX10" fmla="*/ 1478358 w 2037269"/>
              <a:gd name="connsiteY10" fmla="*/ 850136 h 1156543"/>
              <a:gd name="connsiteX11" fmla="*/ 1467926 w 2037269"/>
              <a:gd name="connsiteY11" fmla="*/ 1121434 h 1156543"/>
              <a:gd name="connsiteX12" fmla="*/ 1244689 w 2037269"/>
              <a:gd name="connsiteY12" fmla="*/ 1022478 h 1156543"/>
              <a:gd name="connsiteX13" fmla="*/ 777813 w 2037269"/>
              <a:gd name="connsiteY13" fmla="*/ 1155939 h 1156543"/>
              <a:gd name="connsiteX14" fmla="*/ 605285 w 2037269"/>
              <a:gd name="connsiteY14" fmla="*/ 1104181 h 1156543"/>
              <a:gd name="connsiteX15" fmla="*/ 467262 w 2037269"/>
              <a:gd name="connsiteY15" fmla="*/ 1086928 h 1156543"/>
              <a:gd name="connsiteX16" fmla="*/ 346492 w 2037269"/>
              <a:gd name="connsiteY16" fmla="*/ 1035170 h 1156543"/>
              <a:gd name="connsiteX17" fmla="*/ 35941 w 2037269"/>
              <a:gd name="connsiteY17" fmla="*/ 1035170 h 1156543"/>
              <a:gd name="connsiteX0" fmla="*/ 35941 w 2037269"/>
              <a:gd name="connsiteY0" fmla="*/ 1035170 h 1156543"/>
              <a:gd name="connsiteX1" fmla="*/ 1226386 w 2037269"/>
              <a:gd name="connsiteY1" fmla="*/ 483079 h 1156543"/>
              <a:gd name="connsiteX2" fmla="*/ 1416168 w 2037269"/>
              <a:gd name="connsiteY2" fmla="*/ 414068 h 1156543"/>
              <a:gd name="connsiteX3" fmla="*/ 1692213 w 2037269"/>
              <a:gd name="connsiteY3" fmla="*/ 241539 h 1156543"/>
              <a:gd name="connsiteX4" fmla="*/ 1881994 w 2037269"/>
              <a:gd name="connsiteY4" fmla="*/ 138022 h 1156543"/>
              <a:gd name="connsiteX5" fmla="*/ 2037269 w 2037269"/>
              <a:gd name="connsiteY5" fmla="*/ 0 h 1156543"/>
              <a:gd name="connsiteX6" fmla="*/ 1968258 w 2037269"/>
              <a:gd name="connsiteY6" fmla="*/ 258792 h 1156543"/>
              <a:gd name="connsiteX7" fmla="*/ 1899247 w 2037269"/>
              <a:gd name="connsiteY7" fmla="*/ 362309 h 1156543"/>
              <a:gd name="connsiteX8" fmla="*/ 1847488 w 2037269"/>
              <a:gd name="connsiteY8" fmla="*/ 483079 h 1156543"/>
              <a:gd name="connsiteX9" fmla="*/ 1761224 w 2037269"/>
              <a:gd name="connsiteY9" fmla="*/ 603849 h 1156543"/>
              <a:gd name="connsiteX10" fmla="*/ 1478358 w 2037269"/>
              <a:gd name="connsiteY10" fmla="*/ 850136 h 1156543"/>
              <a:gd name="connsiteX11" fmla="*/ 1347209 w 2037269"/>
              <a:gd name="connsiteY11" fmla="*/ 971834 h 1156543"/>
              <a:gd name="connsiteX12" fmla="*/ 1244689 w 2037269"/>
              <a:gd name="connsiteY12" fmla="*/ 1022478 h 1156543"/>
              <a:gd name="connsiteX13" fmla="*/ 777813 w 2037269"/>
              <a:gd name="connsiteY13" fmla="*/ 1155939 h 1156543"/>
              <a:gd name="connsiteX14" fmla="*/ 605285 w 2037269"/>
              <a:gd name="connsiteY14" fmla="*/ 1104181 h 1156543"/>
              <a:gd name="connsiteX15" fmla="*/ 467262 w 2037269"/>
              <a:gd name="connsiteY15" fmla="*/ 1086928 h 1156543"/>
              <a:gd name="connsiteX16" fmla="*/ 346492 w 2037269"/>
              <a:gd name="connsiteY16" fmla="*/ 1035170 h 1156543"/>
              <a:gd name="connsiteX17" fmla="*/ 35941 w 2037269"/>
              <a:gd name="connsiteY17" fmla="*/ 1035170 h 1156543"/>
              <a:gd name="connsiteX0" fmla="*/ 16105 w 2017433"/>
              <a:gd name="connsiteY0" fmla="*/ 1035170 h 1156543"/>
              <a:gd name="connsiteX1" fmla="*/ 843035 w 2017433"/>
              <a:gd name="connsiteY1" fmla="*/ 699150 h 1156543"/>
              <a:gd name="connsiteX2" fmla="*/ 1206550 w 2017433"/>
              <a:gd name="connsiteY2" fmla="*/ 483079 h 1156543"/>
              <a:gd name="connsiteX3" fmla="*/ 1396332 w 2017433"/>
              <a:gd name="connsiteY3" fmla="*/ 414068 h 1156543"/>
              <a:gd name="connsiteX4" fmla="*/ 1672377 w 2017433"/>
              <a:gd name="connsiteY4" fmla="*/ 241539 h 1156543"/>
              <a:gd name="connsiteX5" fmla="*/ 1862158 w 2017433"/>
              <a:gd name="connsiteY5" fmla="*/ 138022 h 1156543"/>
              <a:gd name="connsiteX6" fmla="*/ 2017433 w 2017433"/>
              <a:gd name="connsiteY6" fmla="*/ 0 h 1156543"/>
              <a:gd name="connsiteX7" fmla="*/ 1948422 w 2017433"/>
              <a:gd name="connsiteY7" fmla="*/ 258792 h 1156543"/>
              <a:gd name="connsiteX8" fmla="*/ 1879411 w 2017433"/>
              <a:gd name="connsiteY8" fmla="*/ 362309 h 1156543"/>
              <a:gd name="connsiteX9" fmla="*/ 1827652 w 2017433"/>
              <a:gd name="connsiteY9" fmla="*/ 483079 h 1156543"/>
              <a:gd name="connsiteX10" fmla="*/ 1741388 w 2017433"/>
              <a:gd name="connsiteY10" fmla="*/ 603849 h 1156543"/>
              <a:gd name="connsiteX11" fmla="*/ 1458522 w 2017433"/>
              <a:gd name="connsiteY11" fmla="*/ 850136 h 1156543"/>
              <a:gd name="connsiteX12" fmla="*/ 1327373 w 2017433"/>
              <a:gd name="connsiteY12" fmla="*/ 971834 h 1156543"/>
              <a:gd name="connsiteX13" fmla="*/ 1224853 w 2017433"/>
              <a:gd name="connsiteY13" fmla="*/ 1022478 h 1156543"/>
              <a:gd name="connsiteX14" fmla="*/ 757977 w 2017433"/>
              <a:gd name="connsiteY14" fmla="*/ 1155939 h 1156543"/>
              <a:gd name="connsiteX15" fmla="*/ 585449 w 2017433"/>
              <a:gd name="connsiteY15" fmla="*/ 1104181 h 1156543"/>
              <a:gd name="connsiteX16" fmla="*/ 447426 w 2017433"/>
              <a:gd name="connsiteY16" fmla="*/ 1086928 h 1156543"/>
              <a:gd name="connsiteX17" fmla="*/ 326656 w 2017433"/>
              <a:gd name="connsiteY17" fmla="*/ 1035170 h 1156543"/>
              <a:gd name="connsiteX18" fmla="*/ 16105 w 2017433"/>
              <a:gd name="connsiteY18" fmla="*/ 1035170 h 1156543"/>
              <a:gd name="connsiteX0" fmla="*/ 14129 w 2064532"/>
              <a:gd name="connsiteY0" fmla="*/ 1213949 h 1222582"/>
              <a:gd name="connsiteX1" fmla="*/ 890134 w 2064532"/>
              <a:gd name="connsiteY1" fmla="*/ 699150 h 1222582"/>
              <a:gd name="connsiteX2" fmla="*/ 1253649 w 2064532"/>
              <a:gd name="connsiteY2" fmla="*/ 483079 h 1222582"/>
              <a:gd name="connsiteX3" fmla="*/ 1443431 w 2064532"/>
              <a:gd name="connsiteY3" fmla="*/ 414068 h 1222582"/>
              <a:gd name="connsiteX4" fmla="*/ 1719476 w 2064532"/>
              <a:gd name="connsiteY4" fmla="*/ 241539 h 1222582"/>
              <a:gd name="connsiteX5" fmla="*/ 1909257 w 2064532"/>
              <a:gd name="connsiteY5" fmla="*/ 138022 h 1222582"/>
              <a:gd name="connsiteX6" fmla="*/ 2064532 w 2064532"/>
              <a:gd name="connsiteY6" fmla="*/ 0 h 1222582"/>
              <a:gd name="connsiteX7" fmla="*/ 1995521 w 2064532"/>
              <a:gd name="connsiteY7" fmla="*/ 258792 h 1222582"/>
              <a:gd name="connsiteX8" fmla="*/ 1926510 w 2064532"/>
              <a:gd name="connsiteY8" fmla="*/ 362309 h 1222582"/>
              <a:gd name="connsiteX9" fmla="*/ 1874751 w 2064532"/>
              <a:gd name="connsiteY9" fmla="*/ 483079 h 1222582"/>
              <a:gd name="connsiteX10" fmla="*/ 1788487 w 2064532"/>
              <a:gd name="connsiteY10" fmla="*/ 603849 h 1222582"/>
              <a:gd name="connsiteX11" fmla="*/ 1505621 w 2064532"/>
              <a:gd name="connsiteY11" fmla="*/ 850136 h 1222582"/>
              <a:gd name="connsiteX12" fmla="*/ 1374472 w 2064532"/>
              <a:gd name="connsiteY12" fmla="*/ 971834 h 1222582"/>
              <a:gd name="connsiteX13" fmla="*/ 1271952 w 2064532"/>
              <a:gd name="connsiteY13" fmla="*/ 1022478 h 1222582"/>
              <a:gd name="connsiteX14" fmla="*/ 805076 w 2064532"/>
              <a:gd name="connsiteY14" fmla="*/ 1155939 h 1222582"/>
              <a:gd name="connsiteX15" fmla="*/ 632548 w 2064532"/>
              <a:gd name="connsiteY15" fmla="*/ 1104181 h 1222582"/>
              <a:gd name="connsiteX16" fmla="*/ 494525 w 2064532"/>
              <a:gd name="connsiteY16" fmla="*/ 1086928 h 1222582"/>
              <a:gd name="connsiteX17" fmla="*/ 373755 w 2064532"/>
              <a:gd name="connsiteY17" fmla="*/ 1035170 h 1222582"/>
              <a:gd name="connsiteX18" fmla="*/ 14129 w 2064532"/>
              <a:gd name="connsiteY18" fmla="*/ 1213949 h 1222582"/>
              <a:gd name="connsiteX0" fmla="*/ 33691 w 2084094"/>
              <a:gd name="connsiteY0" fmla="*/ 1213949 h 1255144"/>
              <a:gd name="connsiteX1" fmla="*/ 909696 w 2084094"/>
              <a:gd name="connsiteY1" fmla="*/ 699150 h 1255144"/>
              <a:gd name="connsiteX2" fmla="*/ 1273211 w 2084094"/>
              <a:gd name="connsiteY2" fmla="*/ 483079 h 1255144"/>
              <a:gd name="connsiteX3" fmla="*/ 1462993 w 2084094"/>
              <a:gd name="connsiteY3" fmla="*/ 414068 h 1255144"/>
              <a:gd name="connsiteX4" fmla="*/ 1739038 w 2084094"/>
              <a:gd name="connsiteY4" fmla="*/ 241539 h 1255144"/>
              <a:gd name="connsiteX5" fmla="*/ 1928819 w 2084094"/>
              <a:gd name="connsiteY5" fmla="*/ 138022 h 1255144"/>
              <a:gd name="connsiteX6" fmla="*/ 2084094 w 2084094"/>
              <a:gd name="connsiteY6" fmla="*/ 0 h 1255144"/>
              <a:gd name="connsiteX7" fmla="*/ 2015083 w 2084094"/>
              <a:gd name="connsiteY7" fmla="*/ 258792 h 1255144"/>
              <a:gd name="connsiteX8" fmla="*/ 1946072 w 2084094"/>
              <a:gd name="connsiteY8" fmla="*/ 362309 h 1255144"/>
              <a:gd name="connsiteX9" fmla="*/ 1894313 w 2084094"/>
              <a:gd name="connsiteY9" fmla="*/ 483079 h 1255144"/>
              <a:gd name="connsiteX10" fmla="*/ 1808049 w 2084094"/>
              <a:gd name="connsiteY10" fmla="*/ 603849 h 1255144"/>
              <a:gd name="connsiteX11" fmla="*/ 1525183 w 2084094"/>
              <a:gd name="connsiteY11" fmla="*/ 850136 h 1255144"/>
              <a:gd name="connsiteX12" fmla="*/ 1394034 w 2084094"/>
              <a:gd name="connsiteY12" fmla="*/ 971834 h 1255144"/>
              <a:gd name="connsiteX13" fmla="*/ 1291514 w 2084094"/>
              <a:gd name="connsiteY13" fmla="*/ 1022478 h 1255144"/>
              <a:gd name="connsiteX14" fmla="*/ 824638 w 2084094"/>
              <a:gd name="connsiteY14" fmla="*/ 1155939 h 1255144"/>
              <a:gd name="connsiteX15" fmla="*/ 652110 w 2084094"/>
              <a:gd name="connsiteY15" fmla="*/ 1104181 h 1255144"/>
              <a:gd name="connsiteX16" fmla="*/ 514087 w 2084094"/>
              <a:gd name="connsiteY16" fmla="*/ 1086928 h 1255144"/>
              <a:gd name="connsiteX17" fmla="*/ 233067 w 2084094"/>
              <a:gd name="connsiteY17" fmla="*/ 1222721 h 1255144"/>
              <a:gd name="connsiteX18" fmla="*/ 33691 w 2084094"/>
              <a:gd name="connsiteY18" fmla="*/ 1213949 h 1255144"/>
              <a:gd name="connsiteX0" fmla="*/ 69156 w 2119559"/>
              <a:gd name="connsiteY0" fmla="*/ 1213949 h 1324098"/>
              <a:gd name="connsiteX1" fmla="*/ 945161 w 2119559"/>
              <a:gd name="connsiteY1" fmla="*/ 699150 h 1324098"/>
              <a:gd name="connsiteX2" fmla="*/ 1308676 w 2119559"/>
              <a:gd name="connsiteY2" fmla="*/ 483079 h 1324098"/>
              <a:gd name="connsiteX3" fmla="*/ 1498458 w 2119559"/>
              <a:gd name="connsiteY3" fmla="*/ 414068 h 1324098"/>
              <a:gd name="connsiteX4" fmla="*/ 1774503 w 2119559"/>
              <a:gd name="connsiteY4" fmla="*/ 241539 h 1324098"/>
              <a:gd name="connsiteX5" fmla="*/ 1964284 w 2119559"/>
              <a:gd name="connsiteY5" fmla="*/ 138022 h 1324098"/>
              <a:gd name="connsiteX6" fmla="*/ 2119559 w 2119559"/>
              <a:gd name="connsiteY6" fmla="*/ 0 h 1324098"/>
              <a:gd name="connsiteX7" fmla="*/ 2050548 w 2119559"/>
              <a:gd name="connsiteY7" fmla="*/ 258792 h 1324098"/>
              <a:gd name="connsiteX8" fmla="*/ 1981537 w 2119559"/>
              <a:gd name="connsiteY8" fmla="*/ 362309 h 1324098"/>
              <a:gd name="connsiteX9" fmla="*/ 1929778 w 2119559"/>
              <a:gd name="connsiteY9" fmla="*/ 483079 h 1324098"/>
              <a:gd name="connsiteX10" fmla="*/ 1843514 w 2119559"/>
              <a:gd name="connsiteY10" fmla="*/ 603849 h 1324098"/>
              <a:gd name="connsiteX11" fmla="*/ 1560648 w 2119559"/>
              <a:gd name="connsiteY11" fmla="*/ 850136 h 1324098"/>
              <a:gd name="connsiteX12" fmla="*/ 1429499 w 2119559"/>
              <a:gd name="connsiteY12" fmla="*/ 971834 h 1324098"/>
              <a:gd name="connsiteX13" fmla="*/ 1326979 w 2119559"/>
              <a:gd name="connsiteY13" fmla="*/ 1022478 h 1324098"/>
              <a:gd name="connsiteX14" fmla="*/ 860103 w 2119559"/>
              <a:gd name="connsiteY14" fmla="*/ 1155939 h 1324098"/>
              <a:gd name="connsiteX15" fmla="*/ 687575 w 2119559"/>
              <a:gd name="connsiteY15" fmla="*/ 1104181 h 1324098"/>
              <a:gd name="connsiteX16" fmla="*/ 549552 w 2119559"/>
              <a:gd name="connsiteY16" fmla="*/ 1086928 h 1324098"/>
              <a:gd name="connsiteX17" fmla="*/ 268532 w 2119559"/>
              <a:gd name="connsiteY17" fmla="*/ 1222721 h 1324098"/>
              <a:gd name="connsiteX18" fmla="*/ 79189 w 2119559"/>
              <a:gd name="connsiteY18" fmla="*/ 1324078 h 1324098"/>
              <a:gd name="connsiteX19" fmla="*/ 69156 w 2119559"/>
              <a:gd name="connsiteY19" fmla="*/ 1213949 h 1324098"/>
              <a:gd name="connsiteX0" fmla="*/ 69156 w 2119559"/>
              <a:gd name="connsiteY0" fmla="*/ 1213949 h 1324078"/>
              <a:gd name="connsiteX1" fmla="*/ 945161 w 2119559"/>
              <a:gd name="connsiteY1" fmla="*/ 699150 h 1324078"/>
              <a:gd name="connsiteX2" fmla="*/ 1308676 w 2119559"/>
              <a:gd name="connsiteY2" fmla="*/ 483079 h 1324078"/>
              <a:gd name="connsiteX3" fmla="*/ 1498458 w 2119559"/>
              <a:gd name="connsiteY3" fmla="*/ 414068 h 1324078"/>
              <a:gd name="connsiteX4" fmla="*/ 1774503 w 2119559"/>
              <a:gd name="connsiteY4" fmla="*/ 241539 h 1324078"/>
              <a:gd name="connsiteX5" fmla="*/ 1964284 w 2119559"/>
              <a:gd name="connsiteY5" fmla="*/ 138022 h 1324078"/>
              <a:gd name="connsiteX6" fmla="*/ 2119559 w 2119559"/>
              <a:gd name="connsiteY6" fmla="*/ 0 h 1324078"/>
              <a:gd name="connsiteX7" fmla="*/ 2050548 w 2119559"/>
              <a:gd name="connsiteY7" fmla="*/ 258792 h 1324078"/>
              <a:gd name="connsiteX8" fmla="*/ 1981537 w 2119559"/>
              <a:gd name="connsiteY8" fmla="*/ 362309 h 1324078"/>
              <a:gd name="connsiteX9" fmla="*/ 1929778 w 2119559"/>
              <a:gd name="connsiteY9" fmla="*/ 483079 h 1324078"/>
              <a:gd name="connsiteX10" fmla="*/ 1843514 w 2119559"/>
              <a:gd name="connsiteY10" fmla="*/ 603849 h 1324078"/>
              <a:gd name="connsiteX11" fmla="*/ 1560648 w 2119559"/>
              <a:gd name="connsiteY11" fmla="*/ 850136 h 1324078"/>
              <a:gd name="connsiteX12" fmla="*/ 1429499 w 2119559"/>
              <a:gd name="connsiteY12" fmla="*/ 971834 h 1324078"/>
              <a:gd name="connsiteX13" fmla="*/ 1326979 w 2119559"/>
              <a:gd name="connsiteY13" fmla="*/ 1022478 h 1324078"/>
              <a:gd name="connsiteX14" fmla="*/ 860103 w 2119559"/>
              <a:gd name="connsiteY14" fmla="*/ 1155939 h 1324078"/>
              <a:gd name="connsiteX15" fmla="*/ 687575 w 2119559"/>
              <a:gd name="connsiteY15" fmla="*/ 1104181 h 1324078"/>
              <a:gd name="connsiteX16" fmla="*/ 549552 w 2119559"/>
              <a:gd name="connsiteY16" fmla="*/ 1086928 h 1324078"/>
              <a:gd name="connsiteX17" fmla="*/ 268532 w 2119559"/>
              <a:gd name="connsiteY17" fmla="*/ 1222721 h 1324078"/>
              <a:gd name="connsiteX18" fmla="*/ 79189 w 2119559"/>
              <a:gd name="connsiteY18" fmla="*/ 1324078 h 1324078"/>
              <a:gd name="connsiteX19" fmla="*/ 69156 w 2119559"/>
              <a:gd name="connsiteY19" fmla="*/ 1213949 h 1324078"/>
              <a:gd name="connsiteX0" fmla="*/ 31194 w 2081597"/>
              <a:gd name="connsiteY0" fmla="*/ 1213949 h 1324078"/>
              <a:gd name="connsiteX1" fmla="*/ 390347 w 2081597"/>
              <a:gd name="connsiteY1" fmla="*/ 861159 h 1324078"/>
              <a:gd name="connsiteX2" fmla="*/ 907199 w 2081597"/>
              <a:gd name="connsiteY2" fmla="*/ 699150 h 1324078"/>
              <a:gd name="connsiteX3" fmla="*/ 1270714 w 2081597"/>
              <a:gd name="connsiteY3" fmla="*/ 483079 h 1324078"/>
              <a:gd name="connsiteX4" fmla="*/ 1460496 w 2081597"/>
              <a:gd name="connsiteY4" fmla="*/ 414068 h 1324078"/>
              <a:gd name="connsiteX5" fmla="*/ 1736541 w 2081597"/>
              <a:gd name="connsiteY5" fmla="*/ 241539 h 1324078"/>
              <a:gd name="connsiteX6" fmla="*/ 1926322 w 2081597"/>
              <a:gd name="connsiteY6" fmla="*/ 138022 h 1324078"/>
              <a:gd name="connsiteX7" fmla="*/ 2081597 w 2081597"/>
              <a:gd name="connsiteY7" fmla="*/ 0 h 1324078"/>
              <a:gd name="connsiteX8" fmla="*/ 2012586 w 2081597"/>
              <a:gd name="connsiteY8" fmla="*/ 258792 h 1324078"/>
              <a:gd name="connsiteX9" fmla="*/ 1943575 w 2081597"/>
              <a:gd name="connsiteY9" fmla="*/ 362309 h 1324078"/>
              <a:gd name="connsiteX10" fmla="*/ 1891816 w 2081597"/>
              <a:gd name="connsiteY10" fmla="*/ 483079 h 1324078"/>
              <a:gd name="connsiteX11" fmla="*/ 1805552 w 2081597"/>
              <a:gd name="connsiteY11" fmla="*/ 603849 h 1324078"/>
              <a:gd name="connsiteX12" fmla="*/ 1522686 w 2081597"/>
              <a:gd name="connsiteY12" fmla="*/ 850136 h 1324078"/>
              <a:gd name="connsiteX13" fmla="*/ 1391537 w 2081597"/>
              <a:gd name="connsiteY13" fmla="*/ 971834 h 1324078"/>
              <a:gd name="connsiteX14" fmla="*/ 1289017 w 2081597"/>
              <a:gd name="connsiteY14" fmla="*/ 1022478 h 1324078"/>
              <a:gd name="connsiteX15" fmla="*/ 822141 w 2081597"/>
              <a:gd name="connsiteY15" fmla="*/ 1155939 h 1324078"/>
              <a:gd name="connsiteX16" fmla="*/ 649613 w 2081597"/>
              <a:gd name="connsiteY16" fmla="*/ 1104181 h 1324078"/>
              <a:gd name="connsiteX17" fmla="*/ 511590 w 2081597"/>
              <a:gd name="connsiteY17" fmla="*/ 1086928 h 1324078"/>
              <a:gd name="connsiteX18" fmla="*/ 230570 w 2081597"/>
              <a:gd name="connsiteY18" fmla="*/ 1222721 h 1324078"/>
              <a:gd name="connsiteX19" fmla="*/ 41227 w 2081597"/>
              <a:gd name="connsiteY19" fmla="*/ 1324078 h 1324078"/>
              <a:gd name="connsiteX20" fmla="*/ 31194 w 2081597"/>
              <a:gd name="connsiteY20" fmla="*/ 1213949 h 132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81597" h="1324078">
                <a:moveTo>
                  <a:pt x="31194" y="1213949"/>
                </a:moveTo>
                <a:cubicBezTo>
                  <a:pt x="89381" y="1136796"/>
                  <a:pt x="244346" y="946959"/>
                  <a:pt x="390347" y="861159"/>
                </a:cubicBezTo>
                <a:cubicBezTo>
                  <a:pt x="536348" y="775359"/>
                  <a:pt x="792822" y="763874"/>
                  <a:pt x="907199" y="699150"/>
                </a:cubicBezTo>
                <a:cubicBezTo>
                  <a:pt x="1021576" y="634426"/>
                  <a:pt x="1178498" y="530593"/>
                  <a:pt x="1270714" y="483079"/>
                </a:cubicBezTo>
                <a:cubicBezTo>
                  <a:pt x="1362930" y="435565"/>
                  <a:pt x="1399112" y="441691"/>
                  <a:pt x="1460496" y="414068"/>
                </a:cubicBezTo>
                <a:cubicBezTo>
                  <a:pt x="1658444" y="324992"/>
                  <a:pt x="1568069" y="344494"/>
                  <a:pt x="1736541" y="241539"/>
                </a:cubicBezTo>
                <a:cubicBezTo>
                  <a:pt x="1798028" y="203964"/>
                  <a:pt x="1865216" y="176213"/>
                  <a:pt x="1926322" y="138022"/>
                </a:cubicBezTo>
                <a:cubicBezTo>
                  <a:pt x="1985879" y="100799"/>
                  <a:pt x="2032585" y="49012"/>
                  <a:pt x="2081597" y="0"/>
                </a:cubicBezTo>
                <a:cubicBezTo>
                  <a:pt x="2058593" y="86264"/>
                  <a:pt x="2044369" y="175362"/>
                  <a:pt x="2012586" y="258792"/>
                </a:cubicBezTo>
                <a:cubicBezTo>
                  <a:pt x="1997823" y="297546"/>
                  <a:pt x="1963236" y="325795"/>
                  <a:pt x="1943575" y="362309"/>
                </a:cubicBezTo>
                <a:cubicBezTo>
                  <a:pt x="1922810" y="400872"/>
                  <a:pt x="1913546" y="445052"/>
                  <a:pt x="1891816" y="483079"/>
                </a:cubicBezTo>
                <a:cubicBezTo>
                  <a:pt x="1867271" y="526032"/>
                  <a:pt x="1867074" y="542673"/>
                  <a:pt x="1805552" y="603849"/>
                </a:cubicBezTo>
                <a:cubicBezTo>
                  <a:pt x="1744030" y="665025"/>
                  <a:pt x="1571569" y="763872"/>
                  <a:pt x="1522686" y="850136"/>
                </a:cubicBezTo>
                <a:cubicBezTo>
                  <a:pt x="1473803" y="936400"/>
                  <a:pt x="1432747" y="986238"/>
                  <a:pt x="1391537" y="971834"/>
                </a:cubicBezTo>
                <a:lnTo>
                  <a:pt x="1289017" y="1022478"/>
                </a:lnTo>
                <a:cubicBezTo>
                  <a:pt x="1110738" y="1010976"/>
                  <a:pt x="1000420" y="1167441"/>
                  <a:pt x="822141" y="1155939"/>
                </a:cubicBezTo>
                <a:cubicBezTo>
                  <a:pt x="556646" y="1134413"/>
                  <a:pt x="850349" y="1154366"/>
                  <a:pt x="649613" y="1104181"/>
                </a:cubicBezTo>
                <a:cubicBezTo>
                  <a:pt x="604632" y="1092936"/>
                  <a:pt x="557598" y="1092679"/>
                  <a:pt x="511590" y="1086928"/>
                </a:cubicBezTo>
                <a:cubicBezTo>
                  <a:pt x="498110" y="1080188"/>
                  <a:pt x="255960" y="1222721"/>
                  <a:pt x="230570" y="1222721"/>
                </a:cubicBezTo>
                <a:cubicBezTo>
                  <a:pt x="145224" y="1251692"/>
                  <a:pt x="108939" y="1235682"/>
                  <a:pt x="41227" y="1324078"/>
                </a:cubicBezTo>
                <a:cubicBezTo>
                  <a:pt x="7998" y="1322616"/>
                  <a:pt x="-26993" y="1291102"/>
                  <a:pt x="31194" y="1213949"/>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21" name="Полилиния 20"/>
          <p:cNvSpPr/>
          <p:nvPr/>
        </p:nvSpPr>
        <p:spPr>
          <a:xfrm>
            <a:off x="812800" y="2927350"/>
            <a:ext cx="1724025" cy="738188"/>
          </a:xfrm>
          <a:custGeom>
            <a:avLst/>
            <a:gdLst>
              <a:gd name="connsiteX0" fmla="*/ 146649 w 2147977"/>
              <a:gd name="connsiteY0" fmla="*/ 1035170 h 1190445"/>
              <a:gd name="connsiteX1" fmla="*/ 1337094 w 2147977"/>
              <a:gd name="connsiteY1" fmla="*/ 483079 h 1190445"/>
              <a:gd name="connsiteX2" fmla="*/ 1526876 w 2147977"/>
              <a:gd name="connsiteY2" fmla="*/ 414068 h 1190445"/>
              <a:gd name="connsiteX3" fmla="*/ 1802921 w 2147977"/>
              <a:gd name="connsiteY3" fmla="*/ 241539 h 1190445"/>
              <a:gd name="connsiteX4" fmla="*/ 1992702 w 2147977"/>
              <a:gd name="connsiteY4" fmla="*/ 138022 h 1190445"/>
              <a:gd name="connsiteX5" fmla="*/ 2147977 w 2147977"/>
              <a:gd name="connsiteY5" fmla="*/ 0 h 1190445"/>
              <a:gd name="connsiteX6" fmla="*/ 2078966 w 2147977"/>
              <a:gd name="connsiteY6" fmla="*/ 258792 h 1190445"/>
              <a:gd name="connsiteX7" fmla="*/ 2009955 w 2147977"/>
              <a:gd name="connsiteY7" fmla="*/ 362309 h 1190445"/>
              <a:gd name="connsiteX8" fmla="*/ 1958196 w 2147977"/>
              <a:gd name="connsiteY8" fmla="*/ 483079 h 1190445"/>
              <a:gd name="connsiteX9" fmla="*/ 1871932 w 2147977"/>
              <a:gd name="connsiteY9" fmla="*/ 603849 h 1190445"/>
              <a:gd name="connsiteX10" fmla="*/ 1578634 w 2147977"/>
              <a:gd name="connsiteY10" fmla="*/ 1121434 h 1190445"/>
              <a:gd name="connsiteX11" fmla="*/ 1423359 w 2147977"/>
              <a:gd name="connsiteY11" fmla="*/ 1190445 h 1190445"/>
              <a:gd name="connsiteX12" fmla="*/ 888521 w 2147977"/>
              <a:gd name="connsiteY12" fmla="*/ 1155939 h 1190445"/>
              <a:gd name="connsiteX13" fmla="*/ 715993 w 2147977"/>
              <a:gd name="connsiteY13" fmla="*/ 1104181 h 1190445"/>
              <a:gd name="connsiteX14" fmla="*/ 577970 w 2147977"/>
              <a:gd name="connsiteY14" fmla="*/ 1086928 h 1190445"/>
              <a:gd name="connsiteX15" fmla="*/ 457200 w 2147977"/>
              <a:gd name="connsiteY15" fmla="*/ 1035170 h 1190445"/>
              <a:gd name="connsiteX16" fmla="*/ 146649 w 2147977"/>
              <a:gd name="connsiteY16" fmla="*/ 1035170 h 1190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47977" h="1190445">
                <a:moveTo>
                  <a:pt x="146649" y="1035170"/>
                </a:moveTo>
                <a:cubicBezTo>
                  <a:pt x="293298" y="943155"/>
                  <a:pt x="172774" y="975676"/>
                  <a:pt x="1337094" y="483079"/>
                </a:cubicBezTo>
                <a:cubicBezTo>
                  <a:pt x="1399087" y="456851"/>
                  <a:pt x="1465492" y="441691"/>
                  <a:pt x="1526876" y="414068"/>
                </a:cubicBezTo>
                <a:cubicBezTo>
                  <a:pt x="1724824" y="324992"/>
                  <a:pt x="1634449" y="344494"/>
                  <a:pt x="1802921" y="241539"/>
                </a:cubicBezTo>
                <a:cubicBezTo>
                  <a:pt x="1864408" y="203964"/>
                  <a:pt x="1931596" y="176213"/>
                  <a:pt x="1992702" y="138022"/>
                </a:cubicBezTo>
                <a:cubicBezTo>
                  <a:pt x="2052259" y="100799"/>
                  <a:pt x="2098965" y="49012"/>
                  <a:pt x="2147977" y="0"/>
                </a:cubicBezTo>
                <a:cubicBezTo>
                  <a:pt x="2124973" y="86264"/>
                  <a:pt x="2110749" y="175362"/>
                  <a:pt x="2078966" y="258792"/>
                </a:cubicBezTo>
                <a:cubicBezTo>
                  <a:pt x="2064203" y="297546"/>
                  <a:pt x="2029616" y="325795"/>
                  <a:pt x="2009955" y="362309"/>
                </a:cubicBezTo>
                <a:cubicBezTo>
                  <a:pt x="1989190" y="400872"/>
                  <a:pt x="1979926" y="445052"/>
                  <a:pt x="1958196" y="483079"/>
                </a:cubicBezTo>
                <a:cubicBezTo>
                  <a:pt x="1933651" y="526032"/>
                  <a:pt x="1894056" y="559600"/>
                  <a:pt x="1871932" y="603849"/>
                </a:cubicBezTo>
                <a:cubicBezTo>
                  <a:pt x="1818192" y="711329"/>
                  <a:pt x="1723790" y="1056920"/>
                  <a:pt x="1578634" y="1121434"/>
                </a:cubicBezTo>
                <a:lnTo>
                  <a:pt x="1423359" y="1190445"/>
                </a:lnTo>
                <a:lnTo>
                  <a:pt x="888521" y="1155939"/>
                </a:lnTo>
                <a:cubicBezTo>
                  <a:pt x="623026" y="1134413"/>
                  <a:pt x="916729" y="1154366"/>
                  <a:pt x="715993" y="1104181"/>
                </a:cubicBezTo>
                <a:cubicBezTo>
                  <a:pt x="671012" y="1092936"/>
                  <a:pt x="623978" y="1092679"/>
                  <a:pt x="577970" y="1086928"/>
                </a:cubicBezTo>
                <a:cubicBezTo>
                  <a:pt x="564490" y="1080188"/>
                  <a:pt x="482590" y="1035170"/>
                  <a:pt x="457200" y="1035170"/>
                </a:cubicBezTo>
                <a:cubicBezTo>
                  <a:pt x="342037" y="1035170"/>
                  <a:pt x="0" y="1127185"/>
                  <a:pt x="146649" y="103517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22" name="Полилиния 21"/>
          <p:cNvSpPr/>
          <p:nvPr/>
        </p:nvSpPr>
        <p:spPr>
          <a:xfrm rot="11205435">
            <a:off x="3357563" y="893763"/>
            <a:ext cx="217487" cy="2613025"/>
          </a:xfrm>
          <a:custGeom>
            <a:avLst/>
            <a:gdLst>
              <a:gd name="connsiteX0" fmla="*/ 224585 w 448872"/>
              <a:gd name="connsiteY0" fmla="*/ 2475621 h 2783185"/>
              <a:gd name="connsiteX1" fmla="*/ 17551 w 448872"/>
              <a:gd name="connsiteY1" fmla="*/ 1319682 h 2783185"/>
              <a:gd name="connsiteX2" fmla="*/ 69310 w 448872"/>
              <a:gd name="connsiteY2" fmla="*/ 853855 h 2783185"/>
              <a:gd name="connsiteX3" fmla="*/ 138321 w 448872"/>
              <a:gd name="connsiteY3" fmla="*/ 646821 h 2783185"/>
              <a:gd name="connsiteX4" fmla="*/ 155574 w 448872"/>
              <a:gd name="connsiteY4" fmla="*/ 526051 h 2783185"/>
              <a:gd name="connsiteX5" fmla="*/ 207333 w 448872"/>
              <a:gd name="connsiteY5" fmla="*/ 439787 h 2783185"/>
              <a:gd name="connsiteX6" fmla="*/ 362608 w 448872"/>
              <a:gd name="connsiteY6" fmla="*/ 163742 h 2783185"/>
              <a:gd name="connsiteX7" fmla="*/ 414367 w 448872"/>
              <a:gd name="connsiteY7" fmla="*/ 94731 h 2783185"/>
              <a:gd name="connsiteX8" fmla="*/ 448872 w 448872"/>
              <a:gd name="connsiteY8" fmla="*/ 25719 h 2783185"/>
              <a:gd name="connsiteX9" fmla="*/ 362608 w 448872"/>
              <a:gd name="connsiteY9" fmla="*/ 180995 h 2783185"/>
              <a:gd name="connsiteX10" fmla="*/ 293597 w 448872"/>
              <a:gd name="connsiteY10" fmla="*/ 319017 h 2783185"/>
              <a:gd name="connsiteX11" fmla="*/ 276344 w 448872"/>
              <a:gd name="connsiteY11" fmla="*/ 629568 h 2783185"/>
              <a:gd name="connsiteX12" fmla="*/ 224585 w 448872"/>
              <a:gd name="connsiteY12" fmla="*/ 750338 h 2783185"/>
              <a:gd name="connsiteX13" fmla="*/ 172827 w 448872"/>
              <a:gd name="connsiteY13" fmla="*/ 922866 h 2783185"/>
              <a:gd name="connsiteX14" fmla="*/ 190080 w 448872"/>
              <a:gd name="connsiteY14" fmla="*/ 1802761 h 2783185"/>
              <a:gd name="connsiteX15" fmla="*/ 207333 w 448872"/>
              <a:gd name="connsiteY15" fmla="*/ 1923531 h 2783185"/>
              <a:gd name="connsiteX16" fmla="*/ 241838 w 448872"/>
              <a:gd name="connsiteY16" fmla="*/ 2027048 h 2783185"/>
              <a:gd name="connsiteX17" fmla="*/ 276344 w 448872"/>
              <a:gd name="connsiteY17" fmla="*/ 2320346 h 2783185"/>
              <a:gd name="connsiteX18" fmla="*/ 310850 w 448872"/>
              <a:gd name="connsiteY18" fmla="*/ 2527380 h 2783185"/>
              <a:gd name="connsiteX19" fmla="*/ 328102 w 448872"/>
              <a:gd name="connsiteY19" fmla="*/ 2699908 h 2783185"/>
              <a:gd name="connsiteX20" fmla="*/ 345355 w 448872"/>
              <a:gd name="connsiteY20" fmla="*/ 2768919 h 2783185"/>
              <a:gd name="connsiteX21" fmla="*/ 276344 w 448872"/>
              <a:gd name="connsiteY21" fmla="*/ 2734414 h 2783185"/>
              <a:gd name="connsiteX22" fmla="*/ 190080 w 448872"/>
              <a:gd name="connsiteY22" fmla="*/ 2423863 h 2783185"/>
              <a:gd name="connsiteX0" fmla="*/ 186194 w 410481"/>
              <a:gd name="connsiteY0" fmla="*/ 2455326 h 2751832"/>
              <a:gd name="connsiteX1" fmla="*/ 5713 w 410481"/>
              <a:gd name="connsiteY1" fmla="*/ 1323955 h 2751832"/>
              <a:gd name="connsiteX2" fmla="*/ 30919 w 410481"/>
              <a:gd name="connsiteY2" fmla="*/ 833560 h 2751832"/>
              <a:gd name="connsiteX3" fmla="*/ 99930 w 410481"/>
              <a:gd name="connsiteY3" fmla="*/ 626526 h 2751832"/>
              <a:gd name="connsiteX4" fmla="*/ 117183 w 410481"/>
              <a:gd name="connsiteY4" fmla="*/ 505756 h 2751832"/>
              <a:gd name="connsiteX5" fmla="*/ 168942 w 410481"/>
              <a:gd name="connsiteY5" fmla="*/ 419492 h 2751832"/>
              <a:gd name="connsiteX6" fmla="*/ 324217 w 410481"/>
              <a:gd name="connsiteY6" fmla="*/ 143447 h 2751832"/>
              <a:gd name="connsiteX7" fmla="*/ 375976 w 410481"/>
              <a:gd name="connsiteY7" fmla="*/ 74436 h 2751832"/>
              <a:gd name="connsiteX8" fmla="*/ 410481 w 410481"/>
              <a:gd name="connsiteY8" fmla="*/ 5424 h 2751832"/>
              <a:gd name="connsiteX9" fmla="*/ 324217 w 410481"/>
              <a:gd name="connsiteY9" fmla="*/ 160700 h 2751832"/>
              <a:gd name="connsiteX10" fmla="*/ 255206 w 410481"/>
              <a:gd name="connsiteY10" fmla="*/ 298722 h 2751832"/>
              <a:gd name="connsiteX11" fmla="*/ 237953 w 410481"/>
              <a:gd name="connsiteY11" fmla="*/ 609273 h 2751832"/>
              <a:gd name="connsiteX12" fmla="*/ 186194 w 410481"/>
              <a:gd name="connsiteY12" fmla="*/ 730043 h 2751832"/>
              <a:gd name="connsiteX13" fmla="*/ 134436 w 410481"/>
              <a:gd name="connsiteY13" fmla="*/ 902571 h 2751832"/>
              <a:gd name="connsiteX14" fmla="*/ 151689 w 410481"/>
              <a:gd name="connsiteY14" fmla="*/ 1782466 h 2751832"/>
              <a:gd name="connsiteX15" fmla="*/ 168942 w 410481"/>
              <a:gd name="connsiteY15" fmla="*/ 1903236 h 2751832"/>
              <a:gd name="connsiteX16" fmla="*/ 203447 w 410481"/>
              <a:gd name="connsiteY16" fmla="*/ 2006753 h 2751832"/>
              <a:gd name="connsiteX17" fmla="*/ 237953 w 410481"/>
              <a:gd name="connsiteY17" fmla="*/ 2300051 h 2751832"/>
              <a:gd name="connsiteX18" fmla="*/ 272459 w 410481"/>
              <a:gd name="connsiteY18" fmla="*/ 2507085 h 2751832"/>
              <a:gd name="connsiteX19" fmla="*/ 289711 w 410481"/>
              <a:gd name="connsiteY19" fmla="*/ 2679613 h 2751832"/>
              <a:gd name="connsiteX20" fmla="*/ 306964 w 410481"/>
              <a:gd name="connsiteY20" fmla="*/ 2748624 h 2751832"/>
              <a:gd name="connsiteX21" fmla="*/ 237953 w 410481"/>
              <a:gd name="connsiteY21" fmla="*/ 2714119 h 2751832"/>
              <a:gd name="connsiteX22" fmla="*/ 151689 w 410481"/>
              <a:gd name="connsiteY22" fmla="*/ 2403568 h 2751832"/>
              <a:gd name="connsiteX0" fmla="*/ 186194 w 410481"/>
              <a:gd name="connsiteY0" fmla="*/ 2455326 h 2751831"/>
              <a:gd name="connsiteX1" fmla="*/ 5713 w 410481"/>
              <a:gd name="connsiteY1" fmla="*/ 1323955 h 2751831"/>
              <a:gd name="connsiteX2" fmla="*/ 30919 w 410481"/>
              <a:gd name="connsiteY2" fmla="*/ 833560 h 2751831"/>
              <a:gd name="connsiteX3" fmla="*/ 99930 w 410481"/>
              <a:gd name="connsiteY3" fmla="*/ 626526 h 2751831"/>
              <a:gd name="connsiteX4" fmla="*/ 117183 w 410481"/>
              <a:gd name="connsiteY4" fmla="*/ 505756 h 2751831"/>
              <a:gd name="connsiteX5" fmla="*/ 168942 w 410481"/>
              <a:gd name="connsiteY5" fmla="*/ 419492 h 2751831"/>
              <a:gd name="connsiteX6" fmla="*/ 324217 w 410481"/>
              <a:gd name="connsiteY6" fmla="*/ 143447 h 2751831"/>
              <a:gd name="connsiteX7" fmla="*/ 375976 w 410481"/>
              <a:gd name="connsiteY7" fmla="*/ 74436 h 2751831"/>
              <a:gd name="connsiteX8" fmla="*/ 410481 w 410481"/>
              <a:gd name="connsiteY8" fmla="*/ 5424 h 2751831"/>
              <a:gd name="connsiteX9" fmla="*/ 324217 w 410481"/>
              <a:gd name="connsiteY9" fmla="*/ 160700 h 2751831"/>
              <a:gd name="connsiteX10" fmla="*/ 255206 w 410481"/>
              <a:gd name="connsiteY10" fmla="*/ 298722 h 2751831"/>
              <a:gd name="connsiteX11" fmla="*/ 237953 w 410481"/>
              <a:gd name="connsiteY11" fmla="*/ 609273 h 2751831"/>
              <a:gd name="connsiteX12" fmla="*/ 186194 w 410481"/>
              <a:gd name="connsiteY12" fmla="*/ 730043 h 2751831"/>
              <a:gd name="connsiteX13" fmla="*/ 134436 w 410481"/>
              <a:gd name="connsiteY13" fmla="*/ 902571 h 2751831"/>
              <a:gd name="connsiteX14" fmla="*/ 151689 w 410481"/>
              <a:gd name="connsiteY14" fmla="*/ 1782466 h 2751831"/>
              <a:gd name="connsiteX15" fmla="*/ 168942 w 410481"/>
              <a:gd name="connsiteY15" fmla="*/ 1903236 h 2751831"/>
              <a:gd name="connsiteX16" fmla="*/ 203447 w 410481"/>
              <a:gd name="connsiteY16" fmla="*/ 2006753 h 2751831"/>
              <a:gd name="connsiteX17" fmla="*/ 344424 w 410481"/>
              <a:gd name="connsiteY17" fmla="*/ 2304572 h 2751831"/>
              <a:gd name="connsiteX18" fmla="*/ 272459 w 410481"/>
              <a:gd name="connsiteY18" fmla="*/ 2507085 h 2751831"/>
              <a:gd name="connsiteX19" fmla="*/ 289711 w 410481"/>
              <a:gd name="connsiteY19" fmla="*/ 2679613 h 2751831"/>
              <a:gd name="connsiteX20" fmla="*/ 306964 w 410481"/>
              <a:gd name="connsiteY20" fmla="*/ 2748624 h 2751831"/>
              <a:gd name="connsiteX21" fmla="*/ 237953 w 410481"/>
              <a:gd name="connsiteY21" fmla="*/ 2714119 h 2751831"/>
              <a:gd name="connsiteX22" fmla="*/ 151689 w 410481"/>
              <a:gd name="connsiteY22" fmla="*/ 2403568 h 2751831"/>
              <a:gd name="connsiteX0" fmla="*/ 186194 w 410481"/>
              <a:gd name="connsiteY0" fmla="*/ 2455326 h 2751831"/>
              <a:gd name="connsiteX1" fmla="*/ 5713 w 410481"/>
              <a:gd name="connsiteY1" fmla="*/ 1323955 h 2751831"/>
              <a:gd name="connsiteX2" fmla="*/ 30919 w 410481"/>
              <a:gd name="connsiteY2" fmla="*/ 833560 h 2751831"/>
              <a:gd name="connsiteX3" fmla="*/ 99930 w 410481"/>
              <a:gd name="connsiteY3" fmla="*/ 626526 h 2751831"/>
              <a:gd name="connsiteX4" fmla="*/ 117183 w 410481"/>
              <a:gd name="connsiteY4" fmla="*/ 505756 h 2751831"/>
              <a:gd name="connsiteX5" fmla="*/ 168942 w 410481"/>
              <a:gd name="connsiteY5" fmla="*/ 419492 h 2751831"/>
              <a:gd name="connsiteX6" fmla="*/ 324217 w 410481"/>
              <a:gd name="connsiteY6" fmla="*/ 143447 h 2751831"/>
              <a:gd name="connsiteX7" fmla="*/ 375976 w 410481"/>
              <a:gd name="connsiteY7" fmla="*/ 74436 h 2751831"/>
              <a:gd name="connsiteX8" fmla="*/ 410481 w 410481"/>
              <a:gd name="connsiteY8" fmla="*/ 5424 h 2751831"/>
              <a:gd name="connsiteX9" fmla="*/ 324217 w 410481"/>
              <a:gd name="connsiteY9" fmla="*/ 160700 h 2751831"/>
              <a:gd name="connsiteX10" fmla="*/ 255206 w 410481"/>
              <a:gd name="connsiteY10" fmla="*/ 298722 h 2751831"/>
              <a:gd name="connsiteX11" fmla="*/ 237953 w 410481"/>
              <a:gd name="connsiteY11" fmla="*/ 609273 h 2751831"/>
              <a:gd name="connsiteX12" fmla="*/ 186194 w 410481"/>
              <a:gd name="connsiteY12" fmla="*/ 730043 h 2751831"/>
              <a:gd name="connsiteX13" fmla="*/ 134436 w 410481"/>
              <a:gd name="connsiteY13" fmla="*/ 902571 h 2751831"/>
              <a:gd name="connsiteX14" fmla="*/ 151689 w 410481"/>
              <a:gd name="connsiteY14" fmla="*/ 1782466 h 2751831"/>
              <a:gd name="connsiteX15" fmla="*/ 168942 w 410481"/>
              <a:gd name="connsiteY15" fmla="*/ 1903236 h 2751831"/>
              <a:gd name="connsiteX16" fmla="*/ 203447 w 410481"/>
              <a:gd name="connsiteY16" fmla="*/ 2006753 h 2751831"/>
              <a:gd name="connsiteX17" fmla="*/ 330557 w 410481"/>
              <a:gd name="connsiteY17" fmla="*/ 2305448 h 2751831"/>
              <a:gd name="connsiteX18" fmla="*/ 272459 w 410481"/>
              <a:gd name="connsiteY18" fmla="*/ 2507085 h 2751831"/>
              <a:gd name="connsiteX19" fmla="*/ 289711 w 410481"/>
              <a:gd name="connsiteY19" fmla="*/ 2679613 h 2751831"/>
              <a:gd name="connsiteX20" fmla="*/ 306964 w 410481"/>
              <a:gd name="connsiteY20" fmla="*/ 2748624 h 2751831"/>
              <a:gd name="connsiteX21" fmla="*/ 237953 w 410481"/>
              <a:gd name="connsiteY21" fmla="*/ 2714119 h 2751831"/>
              <a:gd name="connsiteX22" fmla="*/ 151689 w 410481"/>
              <a:gd name="connsiteY22" fmla="*/ 2403568 h 2751831"/>
              <a:gd name="connsiteX0" fmla="*/ 186194 w 410481"/>
              <a:gd name="connsiteY0" fmla="*/ 2455326 h 2751831"/>
              <a:gd name="connsiteX1" fmla="*/ 5713 w 410481"/>
              <a:gd name="connsiteY1" fmla="*/ 1323955 h 2751831"/>
              <a:gd name="connsiteX2" fmla="*/ 30919 w 410481"/>
              <a:gd name="connsiteY2" fmla="*/ 833560 h 2751831"/>
              <a:gd name="connsiteX3" fmla="*/ 99930 w 410481"/>
              <a:gd name="connsiteY3" fmla="*/ 626526 h 2751831"/>
              <a:gd name="connsiteX4" fmla="*/ 117183 w 410481"/>
              <a:gd name="connsiteY4" fmla="*/ 505756 h 2751831"/>
              <a:gd name="connsiteX5" fmla="*/ 168942 w 410481"/>
              <a:gd name="connsiteY5" fmla="*/ 419492 h 2751831"/>
              <a:gd name="connsiteX6" fmla="*/ 324217 w 410481"/>
              <a:gd name="connsiteY6" fmla="*/ 143447 h 2751831"/>
              <a:gd name="connsiteX7" fmla="*/ 375976 w 410481"/>
              <a:gd name="connsiteY7" fmla="*/ 74436 h 2751831"/>
              <a:gd name="connsiteX8" fmla="*/ 410481 w 410481"/>
              <a:gd name="connsiteY8" fmla="*/ 5424 h 2751831"/>
              <a:gd name="connsiteX9" fmla="*/ 324217 w 410481"/>
              <a:gd name="connsiteY9" fmla="*/ 160700 h 2751831"/>
              <a:gd name="connsiteX10" fmla="*/ 255206 w 410481"/>
              <a:gd name="connsiteY10" fmla="*/ 298722 h 2751831"/>
              <a:gd name="connsiteX11" fmla="*/ 237953 w 410481"/>
              <a:gd name="connsiteY11" fmla="*/ 609273 h 2751831"/>
              <a:gd name="connsiteX12" fmla="*/ 186194 w 410481"/>
              <a:gd name="connsiteY12" fmla="*/ 730043 h 2751831"/>
              <a:gd name="connsiteX13" fmla="*/ 134436 w 410481"/>
              <a:gd name="connsiteY13" fmla="*/ 902571 h 2751831"/>
              <a:gd name="connsiteX14" fmla="*/ 151689 w 410481"/>
              <a:gd name="connsiteY14" fmla="*/ 1782466 h 2751831"/>
              <a:gd name="connsiteX15" fmla="*/ 168942 w 410481"/>
              <a:gd name="connsiteY15" fmla="*/ 1903236 h 2751831"/>
              <a:gd name="connsiteX16" fmla="*/ 203447 w 410481"/>
              <a:gd name="connsiteY16" fmla="*/ 2006753 h 2751831"/>
              <a:gd name="connsiteX17" fmla="*/ 330557 w 410481"/>
              <a:gd name="connsiteY17" fmla="*/ 2305448 h 2751831"/>
              <a:gd name="connsiteX18" fmla="*/ 272459 w 410481"/>
              <a:gd name="connsiteY18" fmla="*/ 2507085 h 2751831"/>
              <a:gd name="connsiteX19" fmla="*/ 289711 w 410481"/>
              <a:gd name="connsiteY19" fmla="*/ 2679613 h 2751831"/>
              <a:gd name="connsiteX20" fmla="*/ 306964 w 410481"/>
              <a:gd name="connsiteY20" fmla="*/ 2748624 h 2751831"/>
              <a:gd name="connsiteX21" fmla="*/ 237953 w 410481"/>
              <a:gd name="connsiteY21" fmla="*/ 2714119 h 2751831"/>
              <a:gd name="connsiteX22" fmla="*/ 195033 w 410481"/>
              <a:gd name="connsiteY22" fmla="*/ 2472068 h 2751831"/>
              <a:gd name="connsiteX0" fmla="*/ 186194 w 410481"/>
              <a:gd name="connsiteY0" fmla="*/ 2455326 h 2751831"/>
              <a:gd name="connsiteX1" fmla="*/ 5713 w 410481"/>
              <a:gd name="connsiteY1" fmla="*/ 1323955 h 2751831"/>
              <a:gd name="connsiteX2" fmla="*/ 30919 w 410481"/>
              <a:gd name="connsiteY2" fmla="*/ 833560 h 2751831"/>
              <a:gd name="connsiteX3" fmla="*/ 99930 w 410481"/>
              <a:gd name="connsiteY3" fmla="*/ 626526 h 2751831"/>
              <a:gd name="connsiteX4" fmla="*/ 117183 w 410481"/>
              <a:gd name="connsiteY4" fmla="*/ 505756 h 2751831"/>
              <a:gd name="connsiteX5" fmla="*/ 168942 w 410481"/>
              <a:gd name="connsiteY5" fmla="*/ 419492 h 2751831"/>
              <a:gd name="connsiteX6" fmla="*/ 324217 w 410481"/>
              <a:gd name="connsiteY6" fmla="*/ 143447 h 2751831"/>
              <a:gd name="connsiteX7" fmla="*/ 375976 w 410481"/>
              <a:gd name="connsiteY7" fmla="*/ 74436 h 2751831"/>
              <a:gd name="connsiteX8" fmla="*/ 410481 w 410481"/>
              <a:gd name="connsiteY8" fmla="*/ 5424 h 2751831"/>
              <a:gd name="connsiteX9" fmla="*/ 324217 w 410481"/>
              <a:gd name="connsiteY9" fmla="*/ 160700 h 2751831"/>
              <a:gd name="connsiteX10" fmla="*/ 255206 w 410481"/>
              <a:gd name="connsiteY10" fmla="*/ 298722 h 2751831"/>
              <a:gd name="connsiteX11" fmla="*/ 237953 w 410481"/>
              <a:gd name="connsiteY11" fmla="*/ 609273 h 2751831"/>
              <a:gd name="connsiteX12" fmla="*/ 186194 w 410481"/>
              <a:gd name="connsiteY12" fmla="*/ 730043 h 2751831"/>
              <a:gd name="connsiteX13" fmla="*/ 134436 w 410481"/>
              <a:gd name="connsiteY13" fmla="*/ 902571 h 2751831"/>
              <a:gd name="connsiteX14" fmla="*/ 151689 w 410481"/>
              <a:gd name="connsiteY14" fmla="*/ 1782466 h 2751831"/>
              <a:gd name="connsiteX15" fmla="*/ 168942 w 410481"/>
              <a:gd name="connsiteY15" fmla="*/ 1903236 h 2751831"/>
              <a:gd name="connsiteX16" fmla="*/ 203447 w 410481"/>
              <a:gd name="connsiteY16" fmla="*/ 2006753 h 2751831"/>
              <a:gd name="connsiteX17" fmla="*/ 330557 w 410481"/>
              <a:gd name="connsiteY17" fmla="*/ 2305448 h 2751831"/>
              <a:gd name="connsiteX18" fmla="*/ 272459 w 410481"/>
              <a:gd name="connsiteY18" fmla="*/ 2507085 h 2751831"/>
              <a:gd name="connsiteX19" fmla="*/ 289711 w 410481"/>
              <a:gd name="connsiteY19" fmla="*/ 2679613 h 2751831"/>
              <a:gd name="connsiteX20" fmla="*/ 306964 w 410481"/>
              <a:gd name="connsiteY20" fmla="*/ 2748624 h 2751831"/>
              <a:gd name="connsiteX21" fmla="*/ 237953 w 410481"/>
              <a:gd name="connsiteY21" fmla="*/ 2714119 h 2751831"/>
              <a:gd name="connsiteX22" fmla="*/ 237446 w 410481"/>
              <a:gd name="connsiteY22" fmla="*/ 2631553 h 2751831"/>
              <a:gd name="connsiteX23" fmla="*/ 195033 w 410481"/>
              <a:gd name="connsiteY23" fmla="*/ 2472068 h 2751831"/>
              <a:gd name="connsiteX0" fmla="*/ 157295 w 381582"/>
              <a:gd name="connsiteY0" fmla="*/ 2455326 h 2751831"/>
              <a:gd name="connsiteX1" fmla="*/ 26370 w 381582"/>
              <a:gd name="connsiteY1" fmla="*/ 1452052 h 2751831"/>
              <a:gd name="connsiteX2" fmla="*/ 2020 w 381582"/>
              <a:gd name="connsiteY2" fmla="*/ 833560 h 2751831"/>
              <a:gd name="connsiteX3" fmla="*/ 71031 w 381582"/>
              <a:gd name="connsiteY3" fmla="*/ 626526 h 2751831"/>
              <a:gd name="connsiteX4" fmla="*/ 88284 w 381582"/>
              <a:gd name="connsiteY4" fmla="*/ 505756 h 2751831"/>
              <a:gd name="connsiteX5" fmla="*/ 140043 w 381582"/>
              <a:gd name="connsiteY5" fmla="*/ 419492 h 2751831"/>
              <a:gd name="connsiteX6" fmla="*/ 295318 w 381582"/>
              <a:gd name="connsiteY6" fmla="*/ 143447 h 2751831"/>
              <a:gd name="connsiteX7" fmla="*/ 347077 w 381582"/>
              <a:gd name="connsiteY7" fmla="*/ 74436 h 2751831"/>
              <a:gd name="connsiteX8" fmla="*/ 381582 w 381582"/>
              <a:gd name="connsiteY8" fmla="*/ 5424 h 2751831"/>
              <a:gd name="connsiteX9" fmla="*/ 295318 w 381582"/>
              <a:gd name="connsiteY9" fmla="*/ 160700 h 2751831"/>
              <a:gd name="connsiteX10" fmla="*/ 226307 w 381582"/>
              <a:gd name="connsiteY10" fmla="*/ 298722 h 2751831"/>
              <a:gd name="connsiteX11" fmla="*/ 209054 w 381582"/>
              <a:gd name="connsiteY11" fmla="*/ 609273 h 2751831"/>
              <a:gd name="connsiteX12" fmla="*/ 157295 w 381582"/>
              <a:gd name="connsiteY12" fmla="*/ 730043 h 2751831"/>
              <a:gd name="connsiteX13" fmla="*/ 105537 w 381582"/>
              <a:gd name="connsiteY13" fmla="*/ 902571 h 2751831"/>
              <a:gd name="connsiteX14" fmla="*/ 122790 w 381582"/>
              <a:gd name="connsiteY14" fmla="*/ 1782466 h 2751831"/>
              <a:gd name="connsiteX15" fmla="*/ 140043 w 381582"/>
              <a:gd name="connsiteY15" fmla="*/ 1903236 h 2751831"/>
              <a:gd name="connsiteX16" fmla="*/ 174548 w 381582"/>
              <a:gd name="connsiteY16" fmla="*/ 2006753 h 2751831"/>
              <a:gd name="connsiteX17" fmla="*/ 301658 w 381582"/>
              <a:gd name="connsiteY17" fmla="*/ 2305448 h 2751831"/>
              <a:gd name="connsiteX18" fmla="*/ 243560 w 381582"/>
              <a:gd name="connsiteY18" fmla="*/ 2507085 h 2751831"/>
              <a:gd name="connsiteX19" fmla="*/ 260812 w 381582"/>
              <a:gd name="connsiteY19" fmla="*/ 2679613 h 2751831"/>
              <a:gd name="connsiteX20" fmla="*/ 278065 w 381582"/>
              <a:gd name="connsiteY20" fmla="*/ 2748624 h 2751831"/>
              <a:gd name="connsiteX21" fmla="*/ 209054 w 381582"/>
              <a:gd name="connsiteY21" fmla="*/ 2714119 h 2751831"/>
              <a:gd name="connsiteX22" fmla="*/ 208547 w 381582"/>
              <a:gd name="connsiteY22" fmla="*/ 2631553 h 2751831"/>
              <a:gd name="connsiteX23" fmla="*/ 166134 w 381582"/>
              <a:gd name="connsiteY23" fmla="*/ 2472068 h 2751831"/>
              <a:gd name="connsiteX0" fmla="*/ 157295 w 381582"/>
              <a:gd name="connsiteY0" fmla="*/ 2455326 h 2751831"/>
              <a:gd name="connsiteX1" fmla="*/ 26370 w 381582"/>
              <a:gd name="connsiteY1" fmla="*/ 1452052 h 2751831"/>
              <a:gd name="connsiteX2" fmla="*/ 2020 w 381582"/>
              <a:gd name="connsiteY2" fmla="*/ 833560 h 2751831"/>
              <a:gd name="connsiteX3" fmla="*/ 71031 w 381582"/>
              <a:gd name="connsiteY3" fmla="*/ 626526 h 2751831"/>
              <a:gd name="connsiteX4" fmla="*/ 88284 w 381582"/>
              <a:gd name="connsiteY4" fmla="*/ 505756 h 2751831"/>
              <a:gd name="connsiteX5" fmla="*/ 140043 w 381582"/>
              <a:gd name="connsiteY5" fmla="*/ 419492 h 2751831"/>
              <a:gd name="connsiteX6" fmla="*/ 295318 w 381582"/>
              <a:gd name="connsiteY6" fmla="*/ 143447 h 2751831"/>
              <a:gd name="connsiteX7" fmla="*/ 347077 w 381582"/>
              <a:gd name="connsiteY7" fmla="*/ 74436 h 2751831"/>
              <a:gd name="connsiteX8" fmla="*/ 381582 w 381582"/>
              <a:gd name="connsiteY8" fmla="*/ 5424 h 2751831"/>
              <a:gd name="connsiteX9" fmla="*/ 295318 w 381582"/>
              <a:gd name="connsiteY9" fmla="*/ 160700 h 2751831"/>
              <a:gd name="connsiteX10" fmla="*/ 226307 w 381582"/>
              <a:gd name="connsiteY10" fmla="*/ 298722 h 2751831"/>
              <a:gd name="connsiteX11" fmla="*/ 209054 w 381582"/>
              <a:gd name="connsiteY11" fmla="*/ 609273 h 2751831"/>
              <a:gd name="connsiteX12" fmla="*/ 157295 w 381582"/>
              <a:gd name="connsiteY12" fmla="*/ 730043 h 2751831"/>
              <a:gd name="connsiteX13" fmla="*/ 105537 w 381582"/>
              <a:gd name="connsiteY13" fmla="*/ 902571 h 2751831"/>
              <a:gd name="connsiteX14" fmla="*/ 84589 w 381582"/>
              <a:gd name="connsiteY14" fmla="*/ 1345853 h 2751831"/>
              <a:gd name="connsiteX15" fmla="*/ 122790 w 381582"/>
              <a:gd name="connsiteY15" fmla="*/ 1782466 h 2751831"/>
              <a:gd name="connsiteX16" fmla="*/ 140043 w 381582"/>
              <a:gd name="connsiteY16" fmla="*/ 1903236 h 2751831"/>
              <a:gd name="connsiteX17" fmla="*/ 174548 w 381582"/>
              <a:gd name="connsiteY17" fmla="*/ 2006753 h 2751831"/>
              <a:gd name="connsiteX18" fmla="*/ 301658 w 381582"/>
              <a:gd name="connsiteY18" fmla="*/ 2305448 h 2751831"/>
              <a:gd name="connsiteX19" fmla="*/ 243560 w 381582"/>
              <a:gd name="connsiteY19" fmla="*/ 2507085 h 2751831"/>
              <a:gd name="connsiteX20" fmla="*/ 260812 w 381582"/>
              <a:gd name="connsiteY20" fmla="*/ 2679613 h 2751831"/>
              <a:gd name="connsiteX21" fmla="*/ 278065 w 381582"/>
              <a:gd name="connsiteY21" fmla="*/ 2748624 h 2751831"/>
              <a:gd name="connsiteX22" fmla="*/ 209054 w 381582"/>
              <a:gd name="connsiteY22" fmla="*/ 2714119 h 2751831"/>
              <a:gd name="connsiteX23" fmla="*/ 208547 w 381582"/>
              <a:gd name="connsiteY23" fmla="*/ 2631553 h 2751831"/>
              <a:gd name="connsiteX24" fmla="*/ 166134 w 381582"/>
              <a:gd name="connsiteY24" fmla="*/ 2472068 h 2751831"/>
              <a:gd name="connsiteX0" fmla="*/ 157295 w 381582"/>
              <a:gd name="connsiteY0" fmla="*/ 2455326 h 2751831"/>
              <a:gd name="connsiteX1" fmla="*/ 26370 w 381582"/>
              <a:gd name="connsiteY1" fmla="*/ 1452052 h 2751831"/>
              <a:gd name="connsiteX2" fmla="*/ 2020 w 381582"/>
              <a:gd name="connsiteY2" fmla="*/ 833560 h 2751831"/>
              <a:gd name="connsiteX3" fmla="*/ 71031 w 381582"/>
              <a:gd name="connsiteY3" fmla="*/ 626526 h 2751831"/>
              <a:gd name="connsiteX4" fmla="*/ 88284 w 381582"/>
              <a:gd name="connsiteY4" fmla="*/ 505756 h 2751831"/>
              <a:gd name="connsiteX5" fmla="*/ 140043 w 381582"/>
              <a:gd name="connsiteY5" fmla="*/ 419492 h 2751831"/>
              <a:gd name="connsiteX6" fmla="*/ 295318 w 381582"/>
              <a:gd name="connsiteY6" fmla="*/ 143447 h 2751831"/>
              <a:gd name="connsiteX7" fmla="*/ 347077 w 381582"/>
              <a:gd name="connsiteY7" fmla="*/ 74436 h 2751831"/>
              <a:gd name="connsiteX8" fmla="*/ 381582 w 381582"/>
              <a:gd name="connsiteY8" fmla="*/ 5424 h 2751831"/>
              <a:gd name="connsiteX9" fmla="*/ 295318 w 381582"/>
              <a:gd name="connsiteY9" fmla="*/ 160700 h 2751831"/>
              <a:gd name="connsiteX10" fmla="*/ 226307 w 381582"/>
              <a:gd name="connsiteY10" fmla="*/ 298722 h 2751831"/>
              <a:gd name="connsiteX11" fmla="*/ 209054 w 381582"/>
              <a:gd name="connsiteY11" fmla="*/ 609273 h 2751831"/>
              <a:gd name="connsiteX12" fmla="*/ 157295 w 381582"/>
              <a:gd name="connsiteY12" fmla="*/ 730043 h 2751831"/>
              <a:gd name="connsiteX13" fmla="*/ 105537 w 381582"/>
              <a:gd name="connsiteY13" fmla="*/ 902571 h 2751831"/>
              <a:gd name="connsiteX14" fmla="*/ 84589 w 381582"/>
              <a:gd name="connsiteY14" fmla="*/ 1345853 h 2751831"/>
              <a:gd name="connsiteX15" fmla="*/ 182827 w 381582"/>
              <a:gd name="connsiteY15" fmla="*/ 1831165 h 2751831"/>
              <a:gd name="connsiteX16" fmla="*/ 140043 w 381582"/>
              <a:gd name="connsiteY16" fmla="*/ 1903236 h 2751831"/>
              <a:gd name="connsiteX17" fmla="*/ 174548 w 381582"/>
              <a:gd name="connsiteY17" fmla="*/ 2006753 h 2751831"/>
              <a:gd name="connsiteX18" fmla="*/ 301658 w 381582"/>
              <a:gd name="connsiteY18" fmla="*/ 2305448 h 2751831"/>
              <a:gd name="connsiteX19" fmla="*/ 243560 w 381582"/>
              <a:gd name="connsiteY19" fmla="*/ 2507085 h 2751831"/>
              <a:gd name="connsiteX20" fmla="*/ 260812 w 381582"/>
              <a:gd name="connsiteY20" fmla="*/ 2679613 h 2751831"/>
              <a:gd name="connsiteX21" fmla="*/ 278065 w 381582"/>
              <a:gd name="connsiteY21" fmla="*/ 2748624 h 2751831"/>
              <a:gd name="connsiteX22" fmla="*/ 209054 w 381582"/>
              <a:gd name="connsiteY22" fmla="*/ 2714119 h 2751831"/>
              <a:gd name="connsiteX23" fmla="*/ 208547 w 381582"/>
              <a:gd name="connsiteY23" fmla="*/ 2631553 h 2751831"/>
              <a:gd name="connsiteX24" fmla="*/ 166134 w 381582"/>
              <a:gd name="connsiteY24" fmla="*/ 2472068 h 2751831"/>
              <a:gd name="connsiteX0" fmla="*/ 157295 w 381582"/>
              <a:gd name="connsiteY0" fmla="*/ 2455326 h 2751831"/>
              <a:gd name="connsiteX1" fmla="*/ 26370 w 381582"/>
              <a:gd name="connsiteY1" fmla="*/ 1452052 h 2751831"/>
              <a:gd name="connsiteX2" fmla="*/ 2020 w 381582"/>
              <a:gd name="connsiteY2" fmla="*/ 833560 h 2751831"/>
              <a:gd name="connsiteX3" fmla="*/ 71031 w 381582"/>
              <a:gd name="connsiteY3" fmla="*/ 626526 h 2751831"/>
              <a:gd name="connsiteX4" fmla="*/ 88284 w 381582"/>
              <a:gd name="connsiteY4" fmla="*/ 505756 h 2751831"/>
              <a:gd name="connsiteX5" fmla="*/ 140043 w 381582"/>
              <a:gd name="connsiteY5" fmla="*/ 419492 h 2751831"/>
              <a:gd name="connsiteX6" fmla="*/ 295318 w 381582"/>
              <a:gd name="connsiteY6" fmla="*/ 143447 h 2751831"/>
              <a:gd name="connsiteX7" fmla="*/ 347077 w 381582"/>
              <a:gd name="connsiteY7" fmla="*/ 74436 h 2751831"/>
              <a:gd name="connsiteX8" fmla="*/ 381582 w 381582"/>
              <a:gd name="connsiteY8" fmla="*/ 5424 h 2751831"/>
              <a:gd name="connsiteX9" fmla="*/ 295318 w 381582"/>
              <a:gd name="connsiteY9" fmla="*/ 160700 h 2751831"/>
              <a:gd name="connsiteX10" fmla="*/ 226307 w 381582"/>
              <a:gd name="connsiteY10" fmla="*/ 298722 h 2751831"/>
              <a:gd name="connsiteX11" fmla="*/ 209054 w 381582"/>
              <a:gd name="connsiteY11" fmla="*/ 609273 h 2751831"/>
              <a:gd name="connsiteX12" fmla="*/ 157295 w 381582"/>
              <a:gd name="connsiteY12" fmla="*/ 730043 h 2751831"/>
              <a:gd name="connsiteX13" fmla="*/ 105537 w 381582"/>
              <a:gd name="connsiteY13" fmla="*/ 902571 h 2751831"/>
              <a:gd name="connsiteX14" fmla="*/ 84589 w 381582"/>
              <a:gd name="connsiteY14" fmla="*/ 1345853 h 2751831"/>
              <a:gd name="connsiteX15" fmla="*/ 286557 w 381582"/>
              <a:gd name="connsiteY15" fmla="*/ 1906745 h 2751831"/>
              <a:gd name="connsiteX16" fmla="*/ 182827 w 381582"/>
              <a:gd name="connsiteY16" fmla="*/ 1831165 h 2751831"/>
              <a:gd name="connsiteX17" fmla="*/ 140043 w 381582"/>
              <a:gd name="connsiteY17" fmla="*/ 1903236 h 2751831"/>
              <a:gd name="connsiteX18" fmla="*/ 174548 w 381582"/>
              <a:gd name="connsiteY18" fmla="*/ 2006753 h 2751831"/>
              <a:gd name="connsiteX19" fmla="*/ 301658 w 381582"/>
              <a:gd name="connsiteY19" fmla="*/ 2305448 h 2751831"/>
              <a:gd name="connsiteX20" fmla="*/ 243560 w 381582"/>
              <a:gd name="connsiteY20" fmla="*/ 2507085 h 2751831"/>
              <a:gd name="connsiteX21" fmla="*/ 260812 w 381582"/>
              <a:gd name="connsiteY21" fmla="*/ 2679613 h 2751831"/>
              <a:gd name="connsiteX22" fmla="*/ 278065 w 381582"/>
              <a:gd name="connsiteY22" fmla="*/ 2748624 h 2751831"/>
              <a:gd name="connsiteX23" fmla="*/ 209054 w 381582"/>
              <a:gd name="connsiteY23" fmla="*/ 2714119 h 2751831"/>
              <a:gd name="connsiteX24" fmla="*/ 208547 w 381582"/>
              <a:gd name="connsiteY24" fmla="*/ 2631553 h 2751831"/>
              <a:gd name="connsiteX25" fmla="*/ 166134 w 381582"/>
              <a:gd name="connsiteY25" fmla="*/ 2472068 h 2751831"/>
              <a:gd name="connsiteX0" fmla="*/ 157295 w 381582"/>
              <a:gd name="connsiteY0" fmla="*/ 2455326 h 2751831"/>
              <a:gd name="connsiteX1" fmla="*/ 26370 w 381582"/>
              <a:gd name="connsiteY1" fmla="*/ 1452052 h 2751831"/>
              <a:gd name="connsiteX2" fmla="*/ 2020 w 381582"/>
              <a:gd name="connsiteY2" fmla="*/ 833560 h 2751831"/>
              <a:gd name="connsiteX3" fmla="*/ 71031 w 381582"/>
              <a:gd name="connsiteY3" fmla="*/ 626526 h 2751831"/>
              <a:gd name="connsiteX4" fmla="*/ 88284 w 381582"/>
              <a:gd name="connsiteY4" fmla="*/ 505756 h 2751831"/>
              <a:gd name="connsiteX5" fmla="*/ 140043 w 381582"/>
              <a:gd name="connsiteY5" fmla="*/ 419492 h 2751831"/>
              <a:gd name="connsiteX6" fmla="*/ 295318 w 381582"/>
              <a:gd name="connsiteY6" fmla="*/ 143447 h 2751831"/>
              <a:gd name="connsiteX7" fmla="*/ 347077 w 381582"/>
              <a:gd name="connsiteY7" fmla="*/ 74436 h 2751831"/>
              <a:gd name="connsiteX8" fmla="*/ 381582 w 381582"/>
              <a:gd name="connsiteY8" fmla="*/ 5424 h 2751831"/>
              <a:gd name="connsiteX9" fmla="*/ 295318 w 381582"/>
              <a:gd name="connsiteY9" fmla="*/ 160700 h 2751831"/>
              <a:gd name="connsiteX10" fmla="*/ 226307 w 381582"/>
              <a:gd name="connsiteY10" fmla="*/ 298722 h 2751831"/>
              <a:gd name="connsiteX11" fmla="*/ 209054 w 381582"/>
              <a:gd name="connsiteY11" fmla="*/ 609273 h 2751831"/>
              <a:gd name="connsiteX12" fmla="*/ 157295 w 381582"/>
              <a:gd name="connsiteY12" fmla="*/ 730043 h 2751831"/>
              <a:gd name="connsiteX13" fmla="*/ 105537 w 381582"/>
              <a:gd name="connsiteY13" fmla="*/ 902571 h 2751831"/>
              <a:gd name="connsiteX14" fmla="*/ 84589 w 381582"/>
              <a:gd name="connsiteY14" fmla="*/ 1345853 h 2751831"/>
              <a:gd name="connsiteX15" fmla="*/ 286557 w 381582"/>
              <a:gd name="connsiteY15" fmla="*/ 1906745 h 2751831"/>
              <a:gd name="connsiteX16" fmla="*/ 182827 w 381582"/>
              <a:gd name="connsiteY16" fmla="*/ 1831165 h 2751831"/>
              <a:gd name="connsiteX17" fmla="*/ 188219 w 381582"/>
              <a:gd name="connsiteY17" fmla="*/ 1930187 h 2751831"/>
              <a:gd name="connsiteX18" fmla="*/ 174548 w 381582"/>
              <a:gd name="connsiteY18" fmla="*/ 2006753 h 2751831"/>
              <a:gd name="connsiteX19" fmla="*/ 301658 w 381582"/>
              <a:gd name="connsiteY19" fmla="*/ 2305448 h 2751831"/>
              <a:gd name="connsiteX20" fmla="*/ 243560 w 381582"/>
              <a:gd name="connsiteY20" fmla="*/ 2507085 h 2751831"/>
              <a:gd name="connsiteX21" fmla="*/ 260812 w 381582"/>
              <a:gd name="connsiteY21" fmla="*/ 2679613 h 2751831"/>
              <a:gd name="connsiteX22" fmla="*/ 278065 w 381582"/>
              <a:gd name="connsiteY22" fmla="*/ 2748624 h 2751831"/>
              <a:gd name="connsiteX23" fmla="*/ 209054 w 381582"/>
              <a:gd name="connsiteY23" fmla="*/ 2714119 h 2751831"/>
              <a:gd name="connsiteX24" fmla="*/ 208547 w 381582"/>
              <a:gd name="connsiteY24" fmla="*/ 2631553 h 2751831"/>
              <a:gd name="connsiteX25" fmla="*/ 166134 w 381582"/>
              <a:gd name="connsiteY25" fmla="*/ 2472068 h 2751831"/>
              <a:gd name="connsiteX0" fmla="*/ 157295 w 381582"/>
              <a:gd name="connsiteY0" fmla="*/ 2455326 h 2751831"/>
              <a:gd name="connsiteX1" fmla="*/ 26370 w 381582"/>
              <a:gd name="connsiteY1" fmla="*/ 1452052 h 2751831"/>
              <a:gd name="connsiteX2" fmla="*/ 2020 w 381582"/>
              <a:gd name="connsiteY2" fmla="*/ 833560 h 2751831"/>
              <a:gd name="connsiteX3" fmla="*/ 71031 w 381582"/>
              <a:gd name="connsiteY3" fmla="*/ 626526 h 2751831"/>
              <a:gd name="connsiteX4" fmla="*/ 88284 w 381582"/>
              <a:gd name="connsiteY4" fmla="*/ 505756 h 2751831"/>
              <a:gd name="connsiteX5" fmla="*/ 140043 w 381582"/>
              <a:gd name="connsiteY5" fmla="*/ 419492 h 2751831"/>
              <a:gd name="connsiteX6" fmla="*/ 295318 w 381582"/>
              <a:gd name="connsiteY6" fmla="*/ 143447 h 2751831"/>
              <a:gd name="connsiteX7" fmla="*/ 347077 w 381582"/>
              <a:gd name="connsiteY7" fmla="*/ 74436 h 2751831"/>
              <a:gd name="connsiteX8" fmla="*/ 381582 w 381582"/>
              <a:gd name="connsiteY8" fmla="*/ 5424 h 2751831"/>
              <a:gd name="connsiteX9" fmla="*/ 295318 w 381582"/>
              <a:gd name="connsiteY9" fmla="*/ 160700 h 2751831"/>
              <a:gd name="connsiteX10" fmla="*/ 226307 w 381582"/>
              <a:gd name="connsiteY10" fmla="*/ 298722 h 2751831"/>
              <a:gd name="connsiteX11" fmla="*/ 209054 w 381582"/>
              <a:gd name="connsiteY11" fmla="*/ 609273 h 2751831"/>
              <a:gd name="connsiteX12" fmla="*/ 157295 w 381582"/>
              <a:gd name="connsiteY12" fmla="*/ 730043 h 2751831"/>
              <a:gd name="connsiteX13" fmla="*/ 105537 w 381582"/>
              <a:gd name="connsiteY13" fmla="*/ 902571 h 2751831"/>
              <a:gd name="connsiteX14" fmla="*/ 84589 w 381582"/>
              <a:gd name="connsiteY14" fmla="*/ 1345853 h 2751831"/>
              <a:gd name="connsiteX15" fmla="*/ 286557 w 381582"/>
              <a:gd name="connsiteY15" fmla="*/ 1906745 h 2751831"/>
              <a:gd name="connsiteX16" fmla="*/ 182827 w 381582"/>
              <a:gd name="connsiteY16" fmla="*/ 1831165 h 2751831"/>
              <a:gd name="connsiteX17" fmla="*/ 188219 w 381582"/>
              <a:gd name="connsiteY17" fmla="*/ 1930187 h 2751831"/>
              <a:gd name="connsiteX18" fmla="*/ 242703 w 381582"/>
              <a:gd name="connsiteY18" fmla="*/ 2028692 h 2751831"/>
              <a:gd name="connsiteX19" fmla="*/ 301658 w 381582"/>
              <a:gd name="connsiteY19" fmla="*/ 2305448 h 2751831"/>
              <a:gd name="connsiteX20" fmla="*/ 243560 w 381582"/>
              <a:gd name="connsiteY20" fmla="*/ 2507085 h 2751831"/>
              <a:gd name="connsiteX21" fmla="*/ 260812 w 381582"/>
              <a:gd name="connsiteY21" fmla="*/ 2679613 h 2751831"/>
              <a:gd name="connsiteX22" fmla="*/ 278065 w 381582"/>
              <a:gd name="connsiteY22" fmla="*/ 2748624 h 2751831"/>
              <a:gd name="connsiteX23" fmla="*/ 209054 w 381582"/>
              <a:gd name="connsiteY23" fmla="*/ 2714119 h 2751831"/>
              <a:gd name="connsiteX24" fmla="*/ 208547 w 381582"/>
              <a:gd name="connsiteY24" fmla="*/ 2631553 h 2751831"/>
              <a:gd name="connsiteX25" fmla="*/ 166134 w 381582"/>
              <a:gd name="connsiteY25" fmla="*/ 2472068 h 2751831"/>
              <a:gd name="connsiteX0" fmla="*/ 159755 w 384042"/>
              <a:gd name="connsiteY0" fmla="*/ 2455326 h 2751831"/>
              <a:gd name="connsiteX1" fmla="*/ 206406 w 384042"/>
              <a:gd name="connsiteY1" fmla="*/ 2294400 h 2751831"/>
              <a:gd name="connsiteX2" fmla="*/ 28830 w 384042"/>
              <a:gd name="connsiteY2" fmla="*/ 1452052 h 2751831"/>
              <a:gd name="connsiteX3" fmla="*/ 4480 w 384042"/>
              <a:gd name="connsiteY3" fmla="*/ 833560 h 2751831"/>
              <a:gd name="connsiteX4" fmla="*/ 73491 w 384042"/>
              <a:gd name="connsiteY4" fmla="*/ 626526 h 2751831"/>
              <a:gd name="connsiteX5" fmla="*/ 90744 w 384042"/>
              <a:gd name="connsiteY5" fmla="*/ 505756 h 2751831"/>
              <a:gd name="connsiteX6" fmla="*/ 142503 w 384042"/>
              <a:gd name="connsiteY6" fmla="*/ 419492 h 2751831"/>
              <a:gd name="connsiteX7" fmla="*/ 297778 w 384042"/>
              <a:gd name="connsiteY7" fmla="*/ 143447 h 2751831"/>
              <a:gd name="connsiteX8" fmla="*/ 349537 w 384042"/>
              <a:gd name="connsiteY8" fmla="*/ 74436 h 2751831"/>
              <a:gd name="connsiteX9" fmla="*/ 384042 w 384042"/>
              <a:gd name="connsiteY9" fmla="*/ 5424 h 2751831"/>
              <a:gd name="connsiteX10" fmla="*/ 297778 w 384042"/>
              <a:gd name="connsiteY10" fmla="*/ 160700 h 2751831"/>
              <a:gd name="connsiteX11" fmla="*/ 228767 w 384042"/>
              <a:gd name="connsiteY11" fmla="*/ 298722 h 2751831"/>
              <a:gd name="connsiteX12" fmla="*/ 211514 w 384042"/>
              <a:gd name="connsiteY12" fmla="*/ 609273 h 2751831"/>
              <a:gd name="connsiteX13" fmla="*/ 159755 w 384042"/>
              <a:gd name="connsiteY13" fmla="*/ 730043 h 2751831"/>
              <a:gd name="connsiteX14" fmla="*/ 107997 w 384042"/>
              <a:gd name="connsiteY14" fmla="*/ 902571 h 2751831"/>
              <a:gd name="connsiteX15" fmla="*/ 87049 w 384042"/>
              <a:gd name="connsiteY15" fmla="*/ 1345853 h 2751831"/>
              <a:gd name="connsiteX16" fmla="*/ 289017 w 384042"/>
              <a:gd name="connsiteY16" fmla="*/ 1906745 h 2751831"/>
              <a:gd name="connsiteX17" fmla="*/ 185287 w 384042"/>
              <a:gd name="connsiteY17" fmla="*/ 1831165 h 2751831"/>
              <a:gd name="connsiteX18" fmla="*/ 190679 w 384042"/>
              <a:gd name="connsiteY18" fmla="*/ 1930187 h 2751831"/>
              <a:gd name="connsiteX19" fmla="*/ 245163 w 384042"/>
              <a:gd name="connsiteY19" fmla="*/ 2028692 h 2751831"/>
              <a:gd name="connsiteX20" fmla="*/ 304118 w 384042"/>
              <a:gd name="connsiteY20" fmla="*/ 2305448 h 2751831"/>
              <a:gd name="connsiteX21" fmla="*/ 246020 w 384042"/>
              <a:gd name="connsiteY21" fmla="*/ 2507085 h 2751831"/>
              <a:gd name="connsiteX22" fmla="*/ 263272 w 384042"/>
              <a:gd name="connsiteY22" fmla="*/ 2679613 h 2751831"/>
              <a:gd name="connsiteX23" fmla="*/ 280525 w 384042"/>
              <a:gd name="connsiteY23" fmla="*/ 2748624 h 2751831"/>
              <a:gd name="connsiteX24" fmla="*/ 211514 w 384042"/>
              <a:gd name="connsiteY24" fmla="*/ 2714119 h 2751831"/>
              <a:gd name="connsiteX25" fmla="*/ 211007 w 384042"/>
              <a:gd name="connsiteY25" fmla="*/ 2631553 h 2751831"/>
              <a:gd name="connsiteX26" fmla="*/ 168594 w 384042"/>
              <a:gd name="connsiteY26" fmla="*/ 2472068 h 275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042" h="2751831">
                <a:moveTo>
                  <a:pt x="159755" y="2455326"/>
                </a:moveTo>
                <a:cubicBezTo>
                  <a:pt x="170997" y="2428286"/>
                  <a:pt x="228227" y="2461612"/>
                  <a:pt x="206406" y="2294400"/>
                </a:cubicBezTo>
                <a:cubicBezTo>
                  <a:pt x="184585" y="2127188"/>
                  <a:pt x="62484" y="1695525"/>
                  <a:pt x="28830" y="1452052"/>
                </a:cubicBezTo>
                <a:cubicBezTo>
                  <a:pt x="-4824" y="1208579"/>
                  <a:pt x="-2963" y="971148"/>
                  <a:pt x="4480" y="833560"/>
                </a:cubicBezTo>
                <a:cubicBezTo>
                  <a:pt x="11924" y="695972"/>
                  <a:pt x="73491" y="626526"/>
                  <a:pt x="73491" y="626526"/>
                </a:cubicBezTo>
                <a:cubicBezTo>
                  <a:pt x="79242" y="586269"/>
                  <a:pt x="77884" y="544335"/>
                  <a:pt x="90744" y="505756"/>
                </a:cubicBezTo>
                <a:cubicBezTo>
                  <a:pt x="101348" y="473943"/>
                  <a:pt x="126445" y="448931"/>
                  <a:pt x="142503" y="419492"/>
                </a:cubicBezTo>
                <a:cubicBezTo>
                  <a:pt x="204198" y="306385"/>
                  <a:pt x="209280" y="261443"/>
                  <a:pt x="297778" y="143447"/>
                </a:cubicBezTo>
                <a:cubicBezTo>
                  <a:pt x="315031" y="120443"/>
                  <a:pt x="334297" y="98820"/>
                  <a:pt x="349537" y="74436"/>
                </a:cubicBezTo>
                <a:cubicBezTo>
                  <a:pt x="363168" y="52626"/>
                  <a:pt x="384042" y="-20295"/>
                  <a:pt x="384042" y="5424"/>
                </a:cubicBezTo>
                <a:cubicBezTo>
                  <a:pt x="384042" y="63237"/>
                  <a:pt x="326166" y="118118"/>
                  <a:pt x="297778" y="160700"/>
                </a:cubicBezTo>
                <a:cubicBezTo>
                  <a:pt x="243455" y="242185"/>
                  <a:pt x="252941" y="226200"/>
                  <a:pt x="228767" y="298722"/>
                </a:cubicBezTo>
                <a:cubicBezTo>
                  <a:pt x="223016" y="402239"/>
                  <a:pt x="221344" y="506063"/>
                  <a:pt x="211514" y="609273"/>
                </a:cubicBezTo>
                <a:cubicBezTo>
                  <a:pt x="208043" y="645720"/>
                  <a:pt x="171402" y="700925"/>
                  <a:pt x="159755" y="730043"/>
                </a:cubicBezTo>
                <a:cubicBezTo>
                  <a:pt x="131755" y="800043"/>
                  <a:pt x="124943" y="834789"/>
                  <a:pt x="107997" y="902571"/>
                </a:cubicBezTo>
                <a:cubicBezTo>
                  <a:pt x="101658" y="1004841"/>
                  <a:pt x="84174" y="1199204"/>
                  <a:pt x="87049" y="1345853"/>
                </a:cubicBezTo>
                <a:cubicBezTo>
                  <a:pt x="98636" y="1498142"/>
                  <a:pt x="272644" y="1825860"/>
                  <a:pt x="289017" y="1906745"/>
                </a:cubicBezTo>
                <a:cubicBezTo>
                  <a:pt x="305390" y="1987630"/>
                  <a:pt x="201677" y="1827258"/>
                  <a:pt x="185287" y="1831165"/>
                </a:cubicBezTo>
                <a:cubicBezTo>
                  <a:pt x="168897" y="1835072"/>
                  <a:pt x="180700" y="1897266"/>
                  <a:pt x="190679" y="1930187"/>
                </a:cubicBezTo>
                <a:cubicBezTo>
                  <a:pt x="200658" y="1963108"/>
                  <a:pt x="233661" y="1994186"/>
                  <a:pt x="245163" y="2028692"/>
                </a:cubicBezTo>
                <a:cubicBezTo>
                  <a:pt x="256665" y="2126458"/>
                  <a:pt x="303975" y="2225716"/>
                  <a:pt x="304118" y="2305448"/>
                </a:cubicBezTo>
                <a:cubicBezTo>
                  <a:pt x="304261" y="2385180"/>
                  <a:pt x="252828" y="2444724"/>
                  <a:pt x="246020" y="2507085"/>
                </a:cubicBezTo>
                <a:cubicBezTo>
                  <a:pt x="239212" y="2569446"/>
                  <a:pt x="255099" y="2622398"/>
                  <a:pt x="263272" y="2679613"/>
                </a:cubicBezTo>
                <a:cubicBezTo>
                  <a:pt x="266625" y="2703086"/>
                  <a:pt x="300254" y="2735471"/>
                  <a:pt x="280525" y="2748624"/>
                </a:cubicBezTo>
                <a:cubicBezTo>
                  <a:pt x="259126" y="2762890"/>
                  <a:pt x="234518" y="2725621"/>
                  <a:pt x="211514" y="2714119"/>
                </a:cubicBezTo>
                <a:cubicBezTo>
                  <a:pt x="190546" y="2694575"/>
                  <a:pt x="218160" y="2671895"/>
                  <a:pt x="211007" y="2631553"/>
                </a:cubicBezTo>
                <a:cubicBezTo>
                  <a:pt x="203854" y="2591211"/>
                  <a:pt x="166281" y="2498617"/>
                  <a:pt x="168594" y="2472068"/>
                </a:cubicBezTo>
              </a:path>
            </a:pathLst>
          </a:cu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ru-RU" dirty="0">
              <a:solidFill>
                <a:srgbClr val="000000"/>
              </a:solidFill>
            </a:endParaRPr>
          </a:p>
        </p:txBody>
      </p:sp>
      <p:sp>
        <p:nvSpPr>
          <p:cNvPr id="24" name="Полилиния 23"/>
          <p:cNvSpPr/>
          <p:nvPr/>
        </p:nvSpPr>
        <p:spPr>
          <a:xfrm rot="1155636">
            <a:off x="3657600" y="1397000"/>
            <a:ext cx="666750" cy="1122363"/>
          </a:xfrm>
          <a:custGeom>
            <a:avLst/>
            <a:gdLst>
              <a:gd name="connsiteX0" fmla="*/ 69011 w 621102"/>
              <a:gd name="connsiteY0" fmla="*/ 1744688 h 1882711"/>
              <a:gd name="connsiteX1" fmla="*/ 172528 w 621102"/>
              <a:gd name="connsiteY1" fmla="*/ 1227104 h 1882711"/>
              <a:gd name="connsiteX2" fmla="*/ 345056 w 621102"/>
              <a:gd name="connsiteY2" fmla="*/ 1071828 h 1882711"/>
              <a:gd name="connsiteX3" fmla="*/ 414068 w 621102"/>
              <a:gd name="connsiteY3" fmla="*/ 847541 h 1882711"/>
              <a:gd name="connsiteX4" fmla="*/ 396815 w 621102"/>
              <a:gd name="connsiteY4" fmla="*/ 295451 h 1882711"/>
              <a:gd name="connsiteX5" fmla="*/ 379562 w 621102"/>
              <a:gd name="connsiteY5" fmla="*/ 243692 h 1882711"/>
              <a:gd name="connsiteX6" fmla="*/ 293298 w 621102"/>
              <a:gd name="connsiteY6" fmla="*/ 122922 h 1882711"/>
              <a:gd name="connsiteX7" fmla="*/ 224287 w 621102"/>
              <a:gd name="connsiteY7" fmla="*/ 71164 h 1882711"/>
              <a:gd name="connsiteX8" fmla="*/ 172528 w 621102"/>
              <a:gd name="connsiteY8" fmla="*/ 19405 h 1882711"/>
              <a:gd name="connsiteX9" fmla="*/ 276045 w 621102"/>
              <a:gd name="connsiteY9" fmla="*/ 36658 h 1882711"/>
              <a:gd name="connsiteX10" fmla="*/ 431321 w 621102"/>
              <a:gd name="connsiteY10" fmla="*/ 174681 h 1882711"/>
              <a:gd name="connsiteX11" fmla="*/ 500332 w 621102"/>
              <a:gd name="connsiteY11" fmla="*/ 347209 h 1882711"/>
              <a:gd name="connsiteX12" fmla="*/ 552090 w 621102"/>
              <a:gd name="connsiteY12" fmla="*/ 450726 h 1882711"/>
              <a:gd name="connsiteX13" fmla="*/ 569343 w 621102"/>
              <a:gd name="connsiteY13" fmla="*/ 536990 h 1882711"/>
              <a:gd name="connsiteX14" fmla="*/ 586596 w 621102"/>
              <a:gd name="connsiteY14" fmla="*/ 675013 h 1882711"/>
              <a:gd name="connsiteX15" fmla="*/ 621102 w 621102"/>
              <a:gd name="connsiteY15" fmla="*/ 778530 h 1882711"/>
              <a:gd name="connsiteX16" fmla="*/ 586596 w 621102"/>
              <a:gd name="connsiteY16" fmla="*/ 1330621 h 1882711"/>
              <a:gd name="connsiteX17" fmla="*/ 569343 w 621102"/>
              <a:gd name="connsiteY17" fmla="*/ 1399632 h 1882711"/>
              <a:gd name="connsiteX18" fmla="*/ 483079 w 621102"/>
              <a:gd name="connsiteY18" fmla="*/ 1503149 h 1882711"/>
              <a:gd name="connsiteX19" fmla="*/ 431321 w 621102"/>
              <a:gd name="connsiteY19" fmla="*/ 1572160 h 1882711"/>
              <a:gd name="connsiteX20" fmla="*/ 241539 w 621102"/>
              <a:gd name="connsiteY20" fmla="*/ 1727436 h 1882711"/>
              <a:gd name="connsiteX21" fmla="*/ 138022 w 621102"/>
              <a:gd name="connsiteY21" fmla="*/ 1744688 h 1882711"/>
              <a:gd name="connsiteX22" fmla="*/ 69011 w 621102"/>
              <a:gd name="connsiteY22" fmla="*/ 1779194 h 1882711"/>
              <a:gd name="connsiteX23" fmla="*/ 17253 w 621102"/>
              <a:gd name="connsiteY23" fmla="*/ 1865458 h 1882711"/>
              <a:gd name="connsiteX24" fmla="*/ 0 w 621102"/>
              <a:gd name="connsiteY24" fmla="*/ 1882711 h 1882711"/>
              <a:gd name="connsiteX0" fmla="*/ 69011 w 621102"/>
              <a:gd name="connsiteY0" fmla="*/ 1731608 h 1869631"/>
              <a:gd name="connsiteX1" fmla="*/ 172528 w 621102"/>
              <a:gd name="connsiteY1" fmla="*/ 1214024 h 1869631"/>
              <a:gd name="connsiteX2" fmla="*/ 275461 w 621102"/>
              <a:gd name="connsiteY2" fmla="*/ 842237 h 1869631"/>
              <a:gd name="connsiteX3" fmla="*/ 414068 w 621102"/>
              <a:gd name="connsiteY3" fmla="*/ 834461 h 1869631"/>
              <a:gd name="connsiteX4" fmla="*/ 396815 w 621102"/>
              <a:gd name="connsiteY4" fmla="*/ 282371 h 1869631"/>
              <a:gd name="connsiteX5" fmla="*/ 379562 w 621102"/>
              <a:gd name="connsiteY5" fmla="*/ 230612 h 1869631"/>
              <a:gd name="connsiteX6" fmla="*/ 293298 w 621102"/>
              <a:gd name="connsiteY6" fmla="*/ 109842 h 1869631"/>
              <a:gd name="connsiteX7" fmla="*/ 224287 w 621102"/>
              <a:gd name="connsiteY7" fmla="*/ 58084 h 1869631"/>
              <a:gd name="connsiteX8" fmla="*/ 172528 w 621102"/>
              <a:gd name="connsiteY8" fmla="*/ 6325 h 1869631"/>
              <a:gd name="connsiteX9" fmla="*/ 276045 w 621102"/>
              <a:gd name="connsiteY9" fmla="*/ 23578 h 1869631"/>
              <a:gd name="connsiteX10" fmla="*/ 431321 w 621102"/>
              <a:gd name="connsiteY10" fmla="*/ 161601 h 1869631"/>
              <a:gd name="connsiteX11" fmla="*/ 500332 w 621102"/>
              <a:gd name="connsiteY11" fmla="*/ 334129 h 1869631"/>
              <a:gd name="connsiteX12" fmla="*/ 552090 w 621102"/>
              <a:gd name="connsiteY12" fmla="*/ 437646 h 1869631"/>
              <a:gd name="connsiteX13" fmla="*/ 569343 w 621102"/>
              <a:gd name="connsiteY13" fmla="*/ 523910 h 1869631"/>
              <a:gd name="connsiteX14" fmla="*/ 586596 w 621102"/>
              <a:gd name="connsiteY14" fmla="*/ 661933 h 1869631"/>
              <a:gd name="connsiteX15" fmla="*/ 621102 w 621102"/>
              <a:gd name="connsiteY15" fmla="*/ 765450 h 1869631"/>
              <a:gd name="connsiteX16" fmla="*/ 586596 w 621102"/>
              <a:gd name="connsiteY16" fmla="*/ 1317541 h 1869631"/>
              <a:gd name="connsiteX17" fmla="*/ 569343 w 621102"/>
              <a:gd name="connsiteY17" fmla="*/ 1386552 h 1869631"/>
              <a:gd name="connsiteX18" fmla="*/ 483079 w 621102"/>
              <a:gd name="connsiteY18" fmla="*/ 1490069 h 1869631"/>
              <a:gd name="connsiteX19" fmla="*/ 431321 w 621102"/>
              <a:gd name="connsiteY19" fmla="*/ 1559080 h 1869631"/>
              <a:gd name="connsiteX20" fmla="*/ 241539 w 621102"/>
              <a:gd name="connsiteY20" fmla="*/ 1714356 h 1869631"/>
              <a:gd name="connsiteX21" fmla="*/ 138022 w 621102"/>
              <a:gd name="connsiteY21" fmla="*/ 1731608 h 1869631"/>
              <a:gd name="connsiteX22" fmla="*/ 69011 w 621102"/>
              <a:gd name="connsiteY22" fmla="*/ 1766114 h 1869631"/>
              <a:gd name="connsiteX23" fmla="*/ 17253 w 621102"/>
              <a:gd name="connsiteY23" fmla="*/ 1852378 h 1869631"/>
              <a:gd name="connsiteX24" fmla="*/ 0 w 621102"/>
              <a:gd name="connsiteY24" fmla="*/ 1869631 h 1869631"/>
              <a:gd name="connsiteX0" fmla="*/ 69011 w 621102"/>
              <a:gd name="connsiteY0" fmla="*/ 1731608 h 1869631"/>
              <a:gd name="connsiteX1" fmla="*/ 172528 w 621102"/>
              <a:gd name="connsiteY1" fmla="*/ 1214024 h 1869631"/>
              <a:gd name="connsiteX2" fmla="*/ 275461 w 621102"/>
              <a:gd name="connsiteY2" fmla="*/ 842237 h 1869631"/>
              <a:gd name="connsiteX3" fmla="*/ 316582 w 621102"/>
              <a:gd name="connsiteY3" fmla="*/ 584408 h 1869631"/>
              <a:gd name="connsiteX4" fmla="*/ 396815 w 621102"/>
              <a:gd name="connsiteY4" fmla="*/ 282371 h 1869631"/>
              <a:gd name="connsiteX5" fmla="*/ 379562 w 621102"/>
              <a:gd name="connsiteY5" fmla="*/ 230612 h 1869631"/>
              <a:gd name="connsiteX6" fmla="*/ 293298 w 621102"/>
              <a:gd name="connsiteY6" fmla="*/ 109842 h 1869631"/>
              <a:gd name="connsiteX7" fmla="*/ 224287 w 621102"/>
              <a:gd name="connsiteY7" fmla="*/ 58084 h 1869631"/>
              <a:gd name="connsiteX8" fmla="*/ 172528 w 621102"/>
              <a:gd name="connsiteY8" fmla="*/ 6325 h 1869631"/>
              <a:gd name="connsiteX9" fmla="*/ 276045 w 621102"/>
              <a:gd name="connsiteY9" fmla="*/ 23578 h 1869631"/>
              <a:gd name="connsiteX10" fmla="*/ 431321 w 621102"/>
              <a:gd name="connsiteY10" fmla="*/ 161601 h 1869631"/>
              <a:gd name="connsiteX11" fmla="*/ 500332 w 621102"/>
              <a:gd name="connsiteY11" fmla="*/ 334129 h 1869631"/>
              <a:gd name="connsiteX12" fmla="*/ 552090 w 621102"/>
              <a:gd name="connsiteY12" fmla="*/ 437646 h 1869631"/>
              <a:gd name="connsiteX13" fmla="*/ 569343 w 621102"/>
              <a:gd name="connsiteY13" fmla="*/ 523910 h 1869631"/>
              <a:gd name="connsiteX14" fmla="*/ 586596 w 621102"/>
              <a:gd name="connsiteY14" fmla="*/ 661933 h 1869631"/>
              <a:gd name="connsiteX15" fmla="*/ 621102 w 621102"/>
              <a:gd name="connsiteY15" fmla="*/ 765450 h 1869631"/>
              <a:gd name="connsiteX16" fmla="*/ 586596 w 621102"/>
              <a:gd name="connsiteY16" fmla="*/ 1317541 h 1869631"/>
              <a:gd name="connsiteX17" fmla="*/ 569343 w 621102"/>
              <a:gd name="connsiteY17" fmla="*/ 1386552 h 1869631"/>
              <a:gd name="connsiteX18" fmla="*/ 483079 w 621102"/>
              <a:gd name="connsiteY18" fmla="*/ 1490069 h 1869631"/>
              <a:gd name="connsiteX19" fmla="*/ 431321 w 621102"/>
              <a:gd name="connsiteY19" fmla="*/ 1559080 h 1869631"/>
              <a:gd name="connsiteX20" fmla="*/ 241539 w 621102"/>
              <a:gd name="connsiteY20" fmla="*/ 1714356 h 1869631"/>
              <a:gd name="connsiteX21" fmla="*/ 138022 w 621102"/>
              <a:gd name="connsiteY21" fmla="*/ 1731608 h 1869631"/>
              <a:gd name="connsiteX22" fmla="*/ 69011 w 621102"/>
              <a:gd name="connsiteY22" fmla="*/ 1766114 h 1869631"/>
              <a:gd name="connsiteX23" fmla="*/ 17253 w 621102"/>
              <a:gd name="connsiteY23" fmla="*/ 1852378 h 1869631"/>
              <a:gd name="connsiteX24" fmla="*/ 0 w 621102"/>
              <a:gd name="connsiteY24" fmla="*/ 1869631 h 1869631"/>
              <a:gd name="connsiteX0" fmla="*/ 69011 w 621102"/>
              <a:gd name="connsiteY0" fmla="*/ 1731608 h 1869631"/>
              <a:gd name="connsiteX1" fmla="*/ 172528 w 621102"/>
              <a:gd name="connsiteY1" fmla="*/ 1214024 h 1869631"/>
              <a:gd name="connsiteX2" fmla="*/ 275461 w 621102"/>
              <a:gd name="connsiteY2" fmla="*/ 842237 h 1869631"/>
              <a:gd name="connsiteX3" fmla="*/ 316582 w 621102"/>
              <a:gd name="connsiteY3" fmla="*/ 584408 h 1869631"/>
              <a:gd name="connsiteX4" fmla="*/ 281097 w 621102"/>
              <a:gd name="connsiteY4" fmla="*/ 250984 h 1869631"/>
              <a:gd name="connsiteX5" fmla="*/ 379562 w 621102"/>
              <a:gd name="connsiteY5" fmla="*/ 230612 h 1869631"/>
              <a:gd name="connsiteX6" fmla="*/ 293298 w 621102"/>
              <a:gd name="connsiteY6" fmla="*/ 109842 h 1869631"/>
              <a:gd name="connsiteX7" fmla="*/ 224287 w 621102"/>
              <a:gd name="connsiteY7" fmla="*/ 58084 h 1869631"/>
              <a:gd name="connsiteX8" fmla="*/ 172528 w 621102"/>
              <a:gd name="connsiteY8" fmla="*/ 6325 h 1869631"/>
              <a:gd name="connsiteX9" fmla="*/ 276045 w 621102"/>
              <a:gd name="connsiteY9" fmla="*/ 23578 h 1869631"/>
              <a:gd name="connsiteX10" fmla="*/ 431321 w 621102"/>
              <a:gd name="connsiteY10" fmla="*/ 161601 h 1869631"/>
              <a:gd name="connsiteX11" fmla="*/ 500332 w 621102"/>
              <a:gd name="connsiteY11" fmla="*/ 334129 h 1869631"/>
              <a:gd name="connsiteX12" fmla="*/ 552090 w 621102"/>
              <a:gd name="connsiteY12" fmla="*/ 437646 h 1869631"/>
              <a:gd name="connsiteX13" fmla="*/ 569343 w 621102"/>
              <a:gd name="connsiteY13" fmla="*/ 523910 h 1869631"/>
              <a:gd name="connsiteX14" fmla="*/ 586596 w 621102"/>
              <a:gd name="connsiteY14" fmla="*/ 661933 h 1869631"/>
              <a:gd name="connsiteX15" fmla="*/ 621102 w 621102"/>
              <a:gd name="connsiteY15" fmla="*/ 765450 h 1869631"/>
              <a:gd name="connsiteX16" fmla="*/ 586596 w 621102"/>
              <a:gd name="connsiteY16" fmla="*/ 1317541 h 1869631"/>
              <a:gd name="connsiteX17" fmla="*/ 569343 w 621102"/>
              <a:gd name="connsiteY17" fmla="*/ 1386552 h 1869631"/>
              <a:gd name="connsiteX18" fmla="*/ 483079 w 621102"/>
              <a:gd name="connsiteY18" fmla="*/ 1490069 h 1869631"/>
              <a:gd name="connsiteX19" fmla="*/ 431321 w 621102"/>
              <a:gd name="connsiteY19" fmla="*/ 1559080 h 1869631"/>
              <a:gd name="connsiteX20" fmla="*/ 241539 w 621102"/>
              <a:gd name="connsiteY20" fmla="*/ 1714356 h 1869631"/>
              <a:gd name="connsiteX21" fmla="*/ 138022 w 621102"/>
              <a:gd name="connsiteY21" fmla="*/ 1731608 h 1869631"/>
              <a:gd name="connsiteX22" fmla="*/ 69011 w 621102"/>
              <a:gd name="connsiteY22" fmla="*/ 1766114 h 1869631"/>
              <a:gd name="connsiteX23" fmla="*/ 17253 w 621102"/>
              <a:gd name="connsiteY23" fmla="*/ 1852378 h 1869631"/>
              <a:gd name="connsiteX24" fmla="*/ 0 w 621102"/>
              <a:gd name="connsiteY24" fmla="*/ 1869631 h 1869631"/>
              <a:gd name="connsiteX0" fmla="*/ 69011 w 621102"/>
              <a:gd name="connsiteY0" fmla="*/ 1731608 h 1869631"/>
              <a:gd name="connsiteX1" fmla="*/ 172528 w 621102"/>
              <a:gd name="connsiteY1" fmla="*/ 1214024 h 1869631"/>
              <a:gd name="connsiteX2" fmla="*/ 275461 w 621102"/>
              <a:gd name="connsiteY2" fmla="*/ 842237 h 1869631"/>
              <a:gd name="connsiteX3" fmla="*/ 316582 w 621102"/>
              <a:gd name="connsiteY3" fmla="*/ 584408 h 1869631"/>
              <a:gd name="connsiteX4" fmla="*/ 281097 w 621102"/>
              <a:gd name="connsiteY4" fmla="*/ 250984 h 1869631"/>
              <a:gd name="connsiteX5" fmla="*/ 269666 w 621102"/>
              <a:gd name="connsiteY5" fmla="*/ 145596 h 1869631"/>
              <a:gd name="connsiteX6" fmla="*/ 293298 w 621102"/>
              <a:gd name="connsiteY6" fmla="*/ 109842 h 1869631"/>
              <a:gd name="connsiteX7" fmla="*/ 224287 w 621102"/>
              <a:gd name="connsiteY7" fmla="*/ 58084 h 1869631"/>
              <a:gd name="connsiteX8" fmla="*/ 172528 w 621102"/>
              <a:gd name="connsiteY8" fmla="*/ 6325 h 1869631"/>
              <a:gd name="connsiteX9" fmla="*/ 276045 w 621102"/>
              <a:gd name="connsiteY9" fmla="*/ 23578 h 1869631"/>
              <a:gd name="connsiteX10" fmla="*/ 431321 w 621102"/>
              <a:gd name="connsiteY10" fmla="*/ 161601 h 1869631"/>
              <a:gd name="connsiteX11" fmla="*/ 500332 w 621102"/>
              <a:gd name="connsiteY11" fmla="*/ 334129 h 1869631"/>
              <a:gd name="connsiteX12" fmla="*/ 552090 w 621102"/>
              <a:gd name="connsiteY12" fmla="*/ 437646 h 1869631"/>
              <a:gd name="connsiteX13" fmla="*/ 569343 w 621102"/>
              <a:gd name="connsiteY13" fmla="*/ 523910 h 1869631"/>
              <a:gd name="connsiteX14" fmla="*/ 586596 w 621102"/>
              <a:gd name="connsiteY14" fmla="*/ 661933 h 1869631"/>
              <a:gd name="connsiteX15" fmla="*/ 621102 w 621102"/>
              <a:gd name="connsiteY15" fmla="*/ 765450 h 1869631"/>
              <a:gd name="connsiteX16" fmla="*/ 586596 w 621102"/>
              <a:gd name="connsiteY16" fmla="*/ 1317541 h 1869631"/>
              <a:gd name="connsiteX17" fmla="*/ 569343 w 621102"/>
              <a:gd name="connsiteY17" fmla="*/ 1386552 h 1869631"/>
              <a:gd name="connsiteX18" fmla="*/ 483079 w 621102"/>
              <a:gd name="connsiteY18" fmla="*/ 1490069 h 1869631"/>
              <a:gd name="connsiteX19" fmla="*/ 431321 w 621102"/>
              <a:gd name="connsiteY19" fmla="*/ 1559080 h 1869631"/>
              <a:gd name="connsiteX20" fmla="*/ 241539 w 621102"/>
              <a:gd name="connsiteY20" fmla="*/ 1714356 h 1869631"/>
              <a:gd name="connsiteX21" fmla="*/ 138022 w 621102"/>
              <a:gd name="connsiteY21" fmla="*/ 1731608 h 1869631"/>
              <a:gd name="connsiteX22" fmla="*/ 69011 w 621102"/>
              <a:gd name="connsiteY22" fmla="*/ 1766114 h 1869631"/>
              <a:gd name="connsiteX23" fmla="*/ 17253 w 621102"/>
              <a:gd name="connsiteY23" fmla="*/ 1852378 h 1869631"/>
              <a:gd name="connsiteX24" fmla="*/ 0 w 621102"/>
              <a:gd name="connsiteY24" fmla="*/ 1869631 h 1869631"/>
              <a:gd name="connsiteX0" fmla="*/ 69011 w 621102"/>
              <a:gd name="connsiteY0" fmla="*/ 1731608 h 1869631"/>
              <a:gd name="connsiteX1" fmla="*/ 172528 w 621102"/>
              <a:gd name="connsiteY1" fmla="*/ 1214024 h 1869631"/>
              <a:gd name="connsiteX2" fmla="*/ 275461 w 621102"/>
              <a:gd name="connsiteY2" fmla="*/ 842237 h 1869631"/>
              <a:gd name="connsiteX3" fmla="*/ 316582 w 621102"/>
              <a:gd name="connsiteY3" fmla="*/ 584408 h 1869631"/>
              <a:gd name="connsiteX4" fmla="*/ 281097 w 621102"/>
              <a:gd name="connsiteY4" fmla="*/ 250984 h 1869631"/>
              <a:gd name="connsiteX5" fmla="*/ 269666 w 621102"/>
              <a:gd name="connsiteY5" fmla="*/ 145596 h 1869631"/>
              <a:gd name="connsiteX6" fmla="*/ 218019 w 621102"/>
              <a:gd name="connsiteY6" fmla="*/ 111691 h 1869631"/>
              <a:gd name="connsiteX7" fmla="*/ 224287 w 621102"/>
              <a:gd name="connsiteY7" fmla="*/ 58084 h 1869631"/>
              <a:gd name="connsiteX8" fmla="*/ 172528 w 621102"/>
              <a:gd name="connsiteY8" fmla="*/ 6325 h 1869631"/>
              <a:gd name="connsiteX9" fmla="*/ 276045 w 621102"/>
              <a:gd name="connsiteY9" fmla="*/ 23578 h 1869631"/>
              <a:gd name="connsiteX10" fmla="*/ 431321 w 621102"/>
              <a:gd name="connsiteY10" fmla="*/ 161601 h 1869631"/>
              <a:gd name="connsiteX11" fmla="*/ 500332 w 621102"/>
              <a:gd name="connsiteY11" fmla="*/ 334129 h 1869631"/>
              <a:gd name="connsiteX12" fmla="*/ 552090 w 621102"/>
              <a:gd name="connsiteY12" fmla="*/ 437646 h 1869631"/>
              <a:gd name="connsiteX13" fmla="*/ 569343 w 621102"/>
              <a:gd name="connsiteY13" fmla="*/ 523910 h 1869631"/>
              <a:gd name="connsiteX14" fmla="*/ 586596 w 621102"/>
              <a:gd name="connsiteY14" fmla="*/ 661933 h 1869631"/>
              <a:gd name="connsiteX15" fmla="*/ 621102 w 621102"/>
              <a:gd name="connsiteY15" fmla="*/ 765450 h 1869631"/>
              <a:gd name="connsiteX16" fmla="*/ 586596 w 621102"/>
              <a:gd name="connsiteY16" fmla="*/ 1317541 h 1869631"/>
              <a:gd name="connsiteX17" fmla="*/ 569343 w 621102"/>
              <a:gd name="connsiteY17" fmla="*/ 1386552 h 1869631"/>
              <a:gd name="connsiteX18" fmla="*/ 483079 w 621102"/>
              <a:gd name="connsiteY18" fmla="*/ 1490069 h 1869631"/>
              <a:gd name="connsiteX19" fmla="*/ 431321 w 621102"/>
              <a:gd name="connsiteY19" fmla="*/ 1559080 h 1869631"/>
              <a:gd name="connsiteX20" fmla="*/ 241539 w 621102"/>
              <a:gd name="connsiteY20" fmla="*/ 1714356 h 1869631"/>
              <a:gd name="connsiteX21" fmla="*/ 138022 w 621102"/>
              <a:gd name="connsiteY21" fmla="*/ 1731608 h 1869631"/>
              <a:gd name="connsiteX22" fmla="*/ 69011 w 621102"/>
              <a:gd name="connsiteY22" fmla="*/ 1766114 h 1869631"/>
              <a:gd name="connsiteX23" fmla="*/ 17253 w 621102"/>
              <a:gd name="connsiteY23" fmla="*/ 1852378 h 1869631"/>
              <a:gd name="connsiteX24" fmla="*/ 0 w 621102"/>
              <a:gd name="connsiteY24" fmla="*/ 1869631 h 1869631"/>
              <a:gd name="connsiteX0" fmla="*/ 69011 w 621102"/>
              <a:gd name="connsiteY0" fmla="*/ 1731608 h 1911294"/>
              <a:gd name="connsiteX1" fmla="*/ 172528 w 621102"/>
              <a:gd name="connsiteY1" fmla="*/ 1214024 h 1911294"/>
              <a:gd name="connsiteX2" fmla="*/ 275461 w 621102"/>
              <a:gd name="connsiteY2" fmla="*/ 842237 h 1911294"/>
              <a:gd name="connsiteX3" fmla="*/ 316582 w 621102"/>
              <a:gd name="connsiteY3" fmla="*/ 584408 h 1911294"/>
              <a:gd name="connsiteX4" fmla="*/ 281097 w 621102"/>
              <a:gd name="connsiteY4" fmla="*/ 250984 h 1911294"/>
              <a:gd name="connsiteX5" fmla="*/ 269666 w 621102"/>
              <a:gd name="connsiteY5" fmla="*/ 145596 h 1911294"/>
              <a:gd name="connsiteX6" fmla="*/ 218019 w 621102"/>
              <a:gd name="connsiteY6" fmla="*/ 111691 h 1911294"/>
              <a:gd name="connsiteX7" fmla="*/ 224287 w 621102"/>
              <a:gd name="connsiteY7" fmla="*/ 58084 h 1911294"/>
              <a:gd name="connsiteX8" fmla="*/ 172528 w 621102"/>
              <a:gd name="connsiteY8" fmla="*/ 6325 h 1911294"/>
              <a:gd name="connsiteX9" fmla="*/ 276045 w 621102"/>
              <a:gd name="connsiteY9" fmla="*/ 23578 h 1911294"/>
              <a:gd name="connsiteX10" fmla="*/ 431321 w 621102"/>
              <a:gd name="connsiteY10" fmla="*/ 161601 h 1911294"/>
              <a:gd name="connsiteX11" fmla="*/ 500332 w 621102"/>
              <a:gd name="connsiteY11" fmla="*/ 334129 h 1911294"/>
              <a:gd name="connsiteX12" fmla="*/ 552090 w 621102"/>
              <a:gd name="connsiteY12" fmla="*/ 437646 h 1911294"/>
              <a:gd name="connsiteX13" fmla="*/ 569343 w 621102"/>
              <a:gd name="connsiteY13" fmla="*/ 523910 h 1911294"/>
              <a:gd name="connsiteX14" fmla="*/ 586596 w 621102"/>
              <a:gd name="connsiteY14" fmla="*/ 661933 h 1911294"/>
              <a:gd name="connsiteX15" fmla="*/ 621102 w 621102"/>
              <a:gd name="connsiteY15" fmla="*/ 765450 h 1911294"/>
              <a:gd name="connsiteX16" fmla="*/ 586596 w 621102"/>
              <a:gd name="connsiteY16" fmla="*/ 1317541 h 1911294"/>
              <a:gd name="connsiteX17" fmla="*/ 569343 w 621102"/>
              <a:gd name="connsiteY17" fmla="*/ 1386552 h 1911294"/>
              <a:gd name="connsiteX18" fmla="*/ 483079 w 621102"/>
              <a:gd name="connsiteY18" fmla="*/ 1490069 h 1911294"/>
              <a:gd name="connsiteX19" fmla="*/ 431321 w 621102"/>
              <a:gd name="connsiteY19" fmla="*/ 1559080 h 1911294"/>
              <a:gd name="connsiteX20" fmla="*/ 241539 w 621102"/>
              <a:gd name="connsiteY20" fmla="*/ 1714356 h 1911294"/>
              <a:gd name="connsiteX21" fmla="*/ 138022 w 621102"/>
              <a:gd name="connsiteY21" fmla="*/ 1731608 h 1911294"/>
              <a:gd name="connsiteX22" fmla="*/ 47621 w 621102"/>
              <a:gd name="connsiteY22" fmla="*/ 1907838 h 1911294"/>
              <a:gd name="connsiteX23" fmla="*/ 17253 w 621102"/>
              <a:gd name="connsiteY23" fmla="*/ 1852378 h 1911294"/>
              <a:gd name="connsiteX24" fmla="*/ 0 w 621102"/>
              <a:gd name="connsiteY24" fmla="*/ 1869631 h 1911294"/>
              <a:gd name="connsiteX0" fmla="*/ 69011 w 666596"/>
              <a:gd name="connsiteY0" fmla="*/ 1731608 h 1911294"/>
              <a:gd name="connsiteX1" fmla="*/ 172528 w 666596"/>
              <a:gd name="connsiteY1" fmla="*/ 1214024 h 1911294"/>
              <a:gd name="connsiteX2" fmla="*/ 275461 w 666596"/>
              <a:gd name="connsiteY2" fmla="*/ 842237 h 1911294"/>
              <a:gd name="connsiteX3" fmla="*/ 316582 w 666596"/>
              <a:gd name="connsiteY3" fmla="*/ 584408 h 1911294"/>
              <a:gd name="connsiteX4" fmla="*/ 281097 w 666596"/>
              <a:gd name="connsiteY4" fmla="*/ 250984 h 1911294"/>
              <a:gd name="connsiteX5" fmla="*/ 269666 w 666596"/>
              <a:gd name="connsiteY5" fmla="*/ 145596 h 1911294"/>
              <a:gd name="connsiteX6" fmla="*/ 218019 w 666596"/>
              <a:gd name="connsiteY6" fmla="*/ 111691 h 1911294"/>
              <a:gd name="connsiteX7" fmla="*/ 224287 w 666596"/>
              <a:gd name="connsiteY7" fmla="*/ 58084 h 1911294"/>
              <a:gd name="connsiteX8" fmla="*/ 172528 w 666596"/>
              <a:gd name="connsiteY8" fmla="*/ 6325 h 1911294"/>
              <a:gd name="connsiteX9" fmla="*/ 276045 w 666596"/>
              <a:gd name="connsiteY9" fmla="*/ 23578 h 1911294"/>
              <a:gd name="connsiteX10" fmla="*/ 431321 w 666596"/>
              <a:gd name="connsiteY10" fmla="*/ 161601 h 1911294"/>
              <a:gd name="connsiteX11" fmla="*/ 500332 w 666596"/>
              <a:gd name="connsiteY11" fmla="*/ 334129 h 1911294"/>
              <a:gd name="connsiteX12" fmla="*/ 552090 w 666596"/>
              <a:gd name="connsiteY12" fmla="*/ 437646 h 1911294"/>
              <a:gd name="connsiteX13" fmla="*/ 569343 w 666596"/>
              <a:gd name="connsiteY13" fmla="*/ 523910 h 1911294"/>
              <a:gd name="connsiteX14" fmla="*/ 586596 w 666596"/>
              <a:gd name="connsiteY14" fmla="*/ 661933 h 1911294"/>
              <a:gd name="connsiteX15" fmla="*/ 621102 w 666596"/>
              <a:gd name="connsiteY15" fmla="*/ 765450 h 1911294"/>
              <a:gd name="connsiteX16" fmla="*/ 664398 w 666596"/>
              <a:gd name="connsiteY16" fmla="*/ 1020393 h 1911294"/>
              <a:gd name="connsiteX17" fmla="*/ 569343 w 666596"/>
              <a:gd name="connsiteY17" fmla="*/ 1386552 h 1911294"/>
              <a:gd name="connsiteX18" fmla="*/ 483079 w 666596"/>
              <a:gd name="connsiteY18" fmla="*/ 1490069 h 1911294"/>
              <a:gd name="connsiteX19" fmla="*/ 431321 w 666596"/>
              <a:gd name="connsiteY19" fmla="*/ 1559080 h 1911294"/>
              <a:gd name="connsiteX20" fmla="*/ 241539 w 666596"/>
              <a:gd name="connsiteY20" fmla="*/ 1714356 h 1911294"/>
              <a:gd name="connsiteX21" fmla="*/ 138022 w 666596"/>
              <a:gd name="connsiteY21" fmla="*/ 1731608 h 1911294"/>
              <a:gd name="connsiteX22" fmla="*/ 47621 w 666596"/>
              <a:gd name="connsiteY22" fmla="*/ 1907838 h 1911294"/>
              <a:gd name="connsiteX23" fmla="*/ 17253 w 666596"/>
              <a:gd name="connsiteY23" fmla="*/ 1852378 h 1911294"/>
              <a:gd name="connsiteX24" fmla="*/ 0 w 666596"/>
              <a:gd name="connsiteY24" fmla="*/ 1869631 h 1911294"/>
              <a:gd name="connsiteX0" fmla="*/ 69011 w 665211"/>
              <a:gd name="connsiteY0" fmla="*/ 1731608 h 1911294"/>
              <a:gd name="connsiteX1" fmla="*/ 172528 w 665211"/>
              <a:gd name="connsiteY1" fmla="*/ 1214024 h 1911294"/>
              <a:gd name="connsiteX2" fmla="*/ 275461 w 665211"/>
              <a:gd name="connsiteY2" fmla="*/ 842237 h 1911294"/>
              <a:gd name="connsiteX3" fmla="*/ 316582 w 665211"/>
              <a:gd name="connsiteY3" fmla="*/ 584408 h 1911294"/>
              <a:gd name="connsiteX4" fmla="*/ 281097 w 665211"/>
              <a:gd name="connsiteY4" fmla="*/ 250984 h 1911294"/>
              <a:gd name="connsiteX5" fmla="*/ 269666 w 665211"/>
              <a:gd name="connsiteY5" fmla="*/ 145596 h 1911294"/>
              <a:gd name="connsiteX6" fmla="*/ 218019 w 665211"/>
              <a:gd name="connsiteY6" fmla="*/ 111691 h 1911294"/>
              <a:gd name="connsiteX7" fmla="*/ 224287 w 665211"/>
              <a:gd name="connsiteY7" fmla="*/ 58084 h 1911294"/>
              <a:gd name="connsiteX8" fmla="*/ 172528 w 665211"/>
              <a:gd name="connsiteY8" fmla="*/ 6325 h 1911294"/>
              <a:gd name="connsiteX9" fmla="*/ 276045 w 665211"/>
              <a:gd name="connsiteY9" fmla="*/ 23578 h 1911294"/>
              <a:gd name="connsiteX10" fmla="*/ 431321 w 665211"/>
              <a:gd name="connsiteY10" fmla="*/ 161601 h 1911294"/>
              <a:gd name="connsiteX11" fmla="*/ 500332 w 665211"/>
              <a:gd name="connsiteY11" fmla="*/ 334129 h 1911294"/>
              <a:gd name="connsiteX12" fmla="*/ 552090 w 665211"/>
              <a:gd name="connsiteY12" fmla="*/ 437646 h 1911294"/>
              <a:gd name="connsiteX13" fmla="*/ 569343 w 665211"/>
              <a:gd name="connsiteY13" fmla="*/ 523910 h 1911294"/>
              <a:gd name="connsiteX14" fmla="*/ 586596 w 665211"/>
              <a:gd name="connsiteY14" fmla="*/ 661933 h 1911294"/>
              <a:gd name="connsiteX15" fmla="*/ 621102 w 665211"/>
              <a:gd name="connsiteY15" fmla="*/ 765450 h 1911294"/>
              <a:gd name="connsiteX16" fmla="*/ 664398 w 665211"/>
              <a:gd name="connsiteY16" fmla="*/ 1020393 h 1911294"/>
              <a:gd name="connsiteX17" fmla="*/ 569214 w 665211"/>
              <a:gd name="connsiteY17" fmla="*/ 1226014 h 1911294"/>
              <a:gd name="connsiteX18" fmla="*/ 569343 w 665211"/>
              <a:gd name="connsiteY18" fmla="*/ 1386552 h 1911294"/>
              <a:gd name="connsiteX19" fmla="*/ 483079 w 665211"/>
              <a:gd name="connsiteY19" fmla="*/ 1490069 h 1911294"/>
              <a:gd name="connsiteX20" fmla="*/ 431321 w 665211"/>
              <a:gd name="connsiteY20" fmla="*/ 1559080 h 1911294"/>
              <a:gd name="connsiteX21" fmla="*/ 241539 w 665211"/>
              <a:gd name="connsiteY21" fmla="*/ 1714356 h 1911294"/>
              <a:gd name="connsiteX22" fmla="*/ 138022 w 665211"/>
              <a:gd name="connsiteY22" fmla="*/ 1731608 h 1911294"/>
              <a:gd name="connsiteX23" fmla="*/ 47621 w 665211"/>
              <a:gd name="connsiteY23" fmla="*/ 1907838 h 1911294"/>
              <a:gd name="connsiteX24" fmla="*/ 17253 w 665211"/>
              <a:gd name="connsiteY24" fmla="*/ 1852378 h 1911294"/>
              <a:gd name="connsiteX25" fmla="*/ 0 w 665211"/>
              <a:gd name="connsiteY25" fmla="*/ 1869631 h 1911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65211" h="1911294">
                <a:moveTo>
                  <a:pt x="69011" y="1731608"/>
                </a:moveTo>
                <a:cubicBezTo>
                  <a:pt x="103517" y="1559080"/>
                  <a:pt x="138120" y="1362253"/>
                  <a:pt x="172528" y="1214024"/>
                </a:cubicBezTo>
                <a:cubicBezTo>
                  <a:pt x="206936" y="1065796"/>
                  <a:pt x="218116" y="880468"/>
                  <a:pt x="275461" y="842237"/>
                </a:cubicBezTo>
                <a:cubicBezTo>
                  <a:pt x="334718" y="664467"/>
                  <a:pt x="286097" y="706349"/>
                  <a:pt x="316582" y="584408"/>
                </a:cubicBezTo>
                <a:cubicBezTo>
                  <a:pt x="310831" y="400378"/>
                  <a:pt x="288916" y="324119"/>
                  <a:pt x="281097" y="250984"/>
                </a:cubicBezTo>
                <a:cubicBezTo>
                  <a:pt x="273278" y="177849"/>
                  <a:pt x="280179" y="168812"/>
                  <a:pt x="269666" y="145596"/>
                </a:cubicBezTo>
                <a:cubicBezTo>
                  <a:pt x="259153" y="122381"/>
                  <a:pt x="225582" y="126276"/>
                  <a:pt x="218019" y="111691"/>
                </a:cubicBezTo>
                <a:cubicBezTo>
                  <a:pt x="210456" y="97106"/>
                  <a:pt x="231869" y="75645"/>
                  <a:pt x="224287" y="58084"/>
                </a:cubicBezTo>
                <a:cubicBezTo>
                  <a:pt x="216705" y="40523"/>
                  <a:pt x="152227" y="19860"/>
                  <a:pt x="172528" y="6325"/>
                </a:cubicBezTo>
                <a:cubicBezTo>
                  <a:pt x="201634" y="-13080"/>
                  <a:pt x="241539" y="17827"/>
                  <a:pt x="276045" y="23578"/>
                </a:cubicBezTo>
                <a:cubicBezTo>
                  <a:pt x="337386" y="69584"/>
                  <a:pt x="381578" y="97646"/>
                  <a:pt x="431321" y="161601"/>
                </a:cubicBezTo>
                <a:cubicBezTo>
                  <a:pt x="465779" y="205904"/>
                  <a:pt x="480763" y="287164"/>
                  <a:pt x="500332" y="334129"/>
                </a:cubicBezTo>
                <a:cubicBezTo>
                  <a:pt x="515170" y="369740"/>
                  <a:pt x="534837" y="403140"/>
                  <a:pt x="552090" y="437646"/>
                </a:cubicBezTo>
                <a:cubicBezTo>
                  <a:pt x="557841" y="466401"/>
                  <a:pt x="564884" y="494927"/>
                  <a:pt x="569343" y="523910"/>
                </a:cubicBezTo>
                <a:cubicBezTo>
                  <a:pt x="576393" y="569737"/>
                  <a:pt x="576881" y="616597"/>
                  <a:pt x="586596" y="661933"/>
                </a:cubicBezTo>
                <a:cubicBezTo>
                  <a:pt x="594217" y="697498"/>
                  <a:pt x="609600" y="730944"/>
                  <a:pt x="621102" y="765450"/>
                </a:cubicBezTo>
                <a:cubicBezTo>
                  <a:pt x="609600" y="949480"/>
                  <a:pt x="673046" y="943633"/>
                  <a:pt x="664398" y="1020393"/>
                </a:cubicBezTo>
                <a:cubicBezTo>
                  <a:pt x="655750" y="1097153"/>
                  <a:pt x="585057" y="1164988"/>
                  <a:pt x="569214" y="1226014"/>
                </a:cubicBezTo>
                <a:cubicBezTo>
                  <a:pt x="553372" y="1287041"/>
                  <a:pt x="583699" y="1342543"/>
                  <a:pt x="569343" y="1386552"/>
                </a:cubicBezTo>
                <a:cubicBezTo>
                  <a:pt x="554987" y="1430561"/>
                  <a:pt x="511138" y="1454995"/>
                  <a:pt x="483079" y="1490069"/>
                </a:cubicBezTo>
                <a:cubicBezTo>
                  <a:pt x="465116" y="1512523"/>
                  <a:pt x="450557" y="1537707"/>
                  <a:pt x="431321" y="1559080"/>
                </a:cubicBezTo>
                <a:cubicBezTo>
                  <a:pt x="381955" y="1613931"/>
                  <a:pt x="316141" y="1687228"/>
                  <a:pt x="241539" y="1714356"/>
                </a:cubicBezTo>
                <a:cubicBezTo>
                  <a:pt x="208664" y="1726311"/>
                  <a:pt x="172528" y="1725857"/>
                  <a:pt x="138022" y="1731608"/>
                </a:cubicBezTo>
                <a:cubicBezTo>
                  <a:pt x="115018" y="1743110"/>
                  <a:pt x="65807" y="1889652"/>
                  <a:pt x="47621" y="1907838"/>
                </a:cubicBezTo>
                <a:cubicBezTo>
                  <a:pt x="23909" y="1931550"/>
                  <a:pt x="35854" y="1824477"/>
                  <a:pt x="17253" y="1852378"/>
                </a:cubicBezTo>
                <a:cubicBezTo>
                  <a:pt x="12742" y="1859145"/>
                  <a:pt x="5751" y="1863880"/>
                  <a:pt x="0" y="1869631"/>
                </a:cubicBezTo>
              </a:path>
            </a:pathLst>
          </a:cu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ru-RU" dirty="0">
              <a:solidFill>
                <a:srgbClr val="000000"/>
              </a:solidFill>
            </a:endParaRPr>
          </a:p>
        </p:txBody>
      </p:sp>
      <p:sp>
        <p:nvSpPr>
          <p:cNvPr id="25" name="Полилиния 24"/>
          <p:cNvSpPr/>
          <p:nvPr/>
        </p:nvSpPr>
        <p:spPr>
          <a:xfrm>
            <a:off x="2843213" y="2241550"/>
            <a:ext cx="415925" cy="1311275"/>
          </a:xfrm>
          <a:custGeom>
            <a:avLst/>
            <a:gdLst>
              <a:gd name="connsiteX0" fmla="*/ 297973 w 418743"/>
              <a:gd name="connsiteY0" fmla="*/ 842410 h 984944"/>
              <a:gd name="connsiteX1" fmla="*/ 142698 w 418743"/>
              <a:gd name="connsiteY1" fmla="*/ 204055 h 984944"/>
              <a:gd name="connsiteX2" fmla="*/ 56434 w 418743"/>
              <a:gd name="connsiteY2" fmla="*/ 66033 h 984944"/>
              <a:gd name="connsiteX3" fmla="*/ 73687 w 418743"/>
              <a:gd name="connsiteY3" fmla="*/ 31527 h 984944"/>
              <a:gd name="connsiteX4" fmla="*/ 177204 w 418743"/>
              <a:gd name="connsiteY4" fmla="*/ 100538 h 984944"/>
              <a:gd name="connsiteX5" fmla="*/ 194456 w 418743"/>
              <a:gd name="connsiteY5" fmla="*/ 169550 h 984944"/>
              <a:gd name="connsiteX6" fmla="*/ 211709 w 418743"/>
              <a:gd name="connsiteY6" fmla="*/ 273067 h 984944"/>
              <a:gd name="connsiteX7" fmla="*/ 246215 w 418743"/>
              <a:gd name="connsiteY7" fmla="*/ 342078 h 984944"/>
              <a:gd name="connsiteX8" fmla="*/ 263468 w 418743"/>
              <a:gd name="connsiteY8" fmla="*/ 393837 h 984944"/>
              <a:gd name="connsiteX9" fmla="*/ 332479 w 418743"/>
              <a:gd name="connsiteY9" fmla="*/ 514606 h 984944"/>
              <a:gd name="connsiteX10" fmla="*/ 366985 w 418743"/>
              <a:gd name="connsiteY10" fmla="*/ 687135 h 984944"/>
              <a:gd name="connsiteX11" fmla="*/ 384238 w 418743"/>
              <a:gd name="connsiteY11" fmla="*/ 773399 h 984944"/>
              <a:gd name="connsiteX12" fmla="*/ 418743 w 418743"/>
              <a:gd name="connsiteY12" fmla="*/ 963180 h 984944"/>
              <a:gd name="connsiteX13" fmla="*/ 263468 w 418743"/>
              <a:gd name="connsiteY13" fmla="*/ 980433 h 984944"/>
              <a:gd name="connsiteX0" fmla="*/ 276310 w 415093"/>
              <a:gd name="connsiteY0" fmla="*/ 828415 h 966825"/>
              <a:gd name="connsiteX1" fmla="*/ 121035 w 415093"/>
              <a:gd name="connsiteY1" fmla="*/ 190060 h 966825"/>
              <a:gd name="connsiteX2" fmla="*/ 34771 w 415093"/>
              <a:gd name="connsiteY2" fmla="*/ 52038 h 966825"/>
              <a:gd name="connsiteX3" fmla="*/ 52024 w 415093"/>
              <a:gd name="connsiteY3" fmla="*/ 17532 h 966825"/>
              <a:gd name="connsiteX4" fmla="*/ 155541 w 415093"/>
              <a:gd name="connsiteY4" fmla="*/ 86543 h 966825"/>
              <a:gd name="connsiteX5" fmla="*/ 172793 w 415093"/>
              <a:gd name="connsiteY5" fmla="*/ 155555 h 966825"/>
              <a:gd name="connsiteX6" fmla="*/ 190046 w 415093"/>
              <a:gd name="connsiteY6" fmla="*/ 259072 h 966825"/>
              <a:gd name="connsiteX7" fmla="*/ 224552 w 415093"/>
              <a:gd name="connsiteY7" fmla="*/ 328083 h 966825"/>
              <a:gd name="connsiteX8" fmla="*/ 241805 w 415093"/>
              <a:gd name="connsiteY8" fmla="*/ 379842 h 966825"/>
              <a:gd name="connsiteX9" fmla="*/ 414094 w 415093"/>
              <a:gd name="connsiteY9" fmla="*/ 371713 h 966825"/>
              <a:gd name="connsiteX10" fmla="*/ 345322 w 415093"/>
              <a:gd name="connsiteY10" fmla="*/ 673140 h 966825"/>
              <a:gd name="connsiteX11" fmla="*/ 362575 w 415093"/>
              <a:gd name="connsiteY11" fmla="*/ 759404 h 966825"/>
              <a:gd name="connsiteX12" fmla="*/ 397080 w 415093"/>
              <a:gd name="connsiteY12" fmla="*/ 949185 h 966825"/>
              <a:gd name="connsiteX13" fmla="*/ 241805 w 415093"/>
              <a:gd name="connsiteY13" fmla="*/ 966438 h 966825"/>
              <a:gd name="connsiteX0" fmla="*/ 276310 w 415093"/>
              <a:gd name="connsiteY0" fmla="*/ 828415 h 966825"/>
              <a:gd name="connsiteX1" fmla="*/ 121035 w 415093"/>
              <a:gd name="connsiteY1" fmla="*/ 190060 h 966825"/>
              <a:gd name="connsiteX2" fmla="*/ 34771 w 415093"/>
              <a:gd name="connsiteY2" fmla="*/ 52038 h 966825"/>
              <a:gd name="connsiteX3" fmla="*/ 52024 w 415093"/>
              <a:gd name="connsiteY3" fmla="*/ 17532 h 966825"/>
              <a:gd name="connsiteX4" fmla="*/ 155541 w 415093"/>
              <a:gd name="connsiteY4" fmla="*/ 86543 h 966825"/>
              <a:gd name="connsiteX5" fmla="*/ 172793 w 415093"/>
              <a:gd name="connsiteY5" fmla="*/ 155555 h 966825"/>
              <a:gd name="connsiteX6" fmla="*/ 190046 w 415093"/>
              <a:gd name="connsiteY6" fmla="*/ 259072 h 966825"/>
              <a:gd name="connsiteX7" fmla="*/ 224552 w 415093"/>
              <a:gd name="connsiteY7" fmla="*/ 328083 h 966825"/>
              <a:gd name="connsiteX8" fmla="*/ 241805 w 415093"/>
              <a:gd name="connsiteY8" fmla="*/ 379842 h 966825"/>
              <a:gd name="connsiteX9" fmla="*/ 414094 w 415093"/>
              <a:gd name="connsiteY9" fmla="*/ 371713 h 966825"/>
              <a:gd name="connsiteX10" fmla="*/ 345322 w 415093"/>
              <a:gd name="connsiteY10" fmla="*/ 673140 h 966825"/>
              <a:gd name="connsiteX11" fmla="*/ 362575 w 415093"/>
              <a:gd name="connsiteY11" fmla="*/ 759404 h 966825"/>
              <a:gd name="connsiteX12" fmla="*/ 397080 w 415093"/>
              <a:gd name="connsiteY12" fmla="*/ 949185 h 966825"/>
              <a:gd name="connsiteX13" fmla="*/ 241805 w 415093"/>
              <a:gd name="connsiteY13" fmla="*/ 966438 h 9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5093" h="966825">
                <a:moveTo>
                  <a:pt x="276310" y="828415"/>
                </a:moveTo>
                <a:cubicBezTo>
                  <a:pt x="224552" y="615630"/>
                  <a:pt x="186089" y="399164"/>
                  <a:pt x="121035" y="190060"/>
                </a:cubicBezTo>
                <a:cubicBezTo>
                  <a:pt x="104918" y="138255"/>
                  <a:pt x="63899" y="97810"/>
                  <a:pt x="34771" y="52038"/>
                </a:cubicBezTo>
                <a:cubicBezTo>
                  <a:pt x="-7250" y="-13995"/>
                  <a:pt x="-21663" y="-7030"/>
                  <a:pt x="52024" y="17532"/>
                </a:cubicBezTo>
                <a:cubicBezTo>
                  <a:pt x="86530" y="40536"/>
                  <a:pt x="145483" y="46310"/>
                  <a:pt x="155541" y="86543"/>
                </a:cubicBezTo>
                <a:cubicBezTo>
                  <a:pt x="161292" y="109547"/>
                  <a:pt x="168143" y="132304"/>
                  <a:pt x="172793" y="155555"/>
                </a:cubicBezTo>
                <a:cubicBezTo>
                  <a:pt x="179653" y="189857"/>
                  <a:pt x="179994" y="225566"/>
                  <a:pt x="190046" y="259072"/>
                </a:cubicBezTo>
                <a:cubicBezTo>
                  <a:pt x="197436" y="283706"/>
                  <a:pt x="214421" y="304444"/>
                  <a:pt x="224552" y="328083"/>
                </a:cubicBezTo>
                <a:cubicBezTo>
                  <a:pt x="231716" y="344799"/>
                  <a:pt x="210215" y="372570"/>
                  <a:pt x="241805" y="379842"/>
                </a:cubicBezTo>
                <a:cubicBezTo>
                  <a:pt x="273395" y="387114"/>
                  <a:pt x="280132" y="606822"/>
                  <a:pt x="414094" y="371713"/>
                </a:cubicBezTo>
                <a:cubicBezTo>
                  <a:pt x="425596" y="429223"/>
                  <a:pt x="333820" y="615630"/>
                  <a:pt x="345322" y="673140"/>
                </a:cubicBezTo>
                <a:cubicBezTo>
                  <a:pt x="351073" y="701895"/>
                  <a:pt x="358938" y="730306"/>
                  <a:pt x="362575" y="759404"/>
                </a:cubicBezTo>
                <a:cubicBezTo>
                  <a:pt x="382083" y="915472"/>
                  <a:pt x="365165" y="853440"/>
                  <a:pt x="397080" y="949185"/>
                </a:cubicBezTo>
                <a:cubicBezTo>
                  <a:pt x="288259" y="970949"/>
                  <a:pt x="340140" y="966438"/>
                  <a:pt x="241805" y="966438"/>
                </a:cubicBezTo>
              </a:path>
            </a:pathLst>
          </a:cu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ru-RU" dirty="0">
              <a:solidFill>
                <a:srgbClr val="000000"/>
              </a:solidFill>
            </a:endParaRPr>
          </a:p>
        </p:txBody>
      </p:sp>
      <p:sp>
        <p:nvSpPr>
          <p:cNvPr id="26" name="Полилиния 25"/>
          <p:cNvSpPr/>
          <p:nvPr/>
        </p:nvSpPr>
        <p:spPr>
          <a:xfrm rot="407884" flipH="1">
            <a:off x="3575050" y="2433638"/>
            <a:ext cx="1709738" cy="1063625"/>
          </a:xfrm>
          <a:custGeom>
            <a:avLst/>
            <a:gdLst>
              <a:gd name="connsiteX0" fmla="*/ 0 w 2298671"/>
              <a:gd name="connsiteY0" fmla="*/ 134810 h 1017402"/>
              <a:gd name="connsiteX1" fmla="*/ 34506 w 2298671"/>
              <a:gd name="connsiteY1" fmla="*/ 83051 h 1017402"/>
              <a:gd name="connsiteX2" fmla="*/ 1224951 w 2298671"/>
              <a:gd name="connsiteY2" fmla="*/ 65799 h 1017402"/>
              <a:gd name="connsiteX3" fmla="*/ 1311215 w 2298671"/>
              <a:gd name="connsiteY3" fmla="*/ 117557 h 1017402"/>
              <a:gd name="connsiteX4" fmla="*/ 1397480 w 2298671"/>
              <a:gd name="connsiteY4" fmla="*/ 152063 h 1017402"/>
              <a:gd name="connsiteX5" fmla="*/ 1535502 w 2298671"/>
              <a:gd name="connsiteY5" fmla="*/ 255580 h 1017402"/>
              <a:gd name="connsiteX6" fmla="*/ 1656272 w 2298671"/>
              <a:gd name="connsiteY6" fmla="*/ 341844 h 1017402"/>
              <a:gd name="connsiteX7" fmla="*/ 1725283 w 2298671"/>
              <a:gd name="connsiteY7" fmla="*/ 410855 h 1017402"/>
              <a:gd name="connsiteX8" fmla="*/ 1897812 w 2298671"/>
              <a:gd name="connsiteY8" fmla="*/ 531625 h 1017402"/>
              <a:gd name="connsiteX9" fmla="*/ 1984076 w 2298671"/>
              <a:gd name="connsiteY9" fmla="*/ 600636 h 1017402"/>
              <a:gd name="connsiteX10" fmla="*/ 2070340 w 2298671"/>
              <a:gd name="connsiteY10" fmla="*/ 738659 h 1017402"/>
              <a:gd name="connsiteX11" fmla="*/ 2139351 w 2298671"/>
              <a:gd name="connsiteY11" fmla="*/ 807670 h 1017402"/>
              <a:gd name="connsiteX12" fmla="*/ 2242868 w 2298671"/>
              <a:gd name="connsiteY12" fmla="*/ 980199 h 1017402"/>
              <a:gd name="connsiteX13" fmla="*/ 2139351 w 2298671"/>
              <a:gd name="connsiteY13" fmla="*/ 893934 h 1017402"/>
              <a:gd name="connsiteX14" fmla="*/ 2070340 w 2298671"/>
              <a:gd name="connsiteY14" fmla="*/ 842176 h 1017402"/>
              <a:gd name="connsiteX15" fmla="*/ 2018581 w 2298671"/>
              <a:gd name="connsiteY15" fmla="*/ 773165 h 1017402"/>
              <a:gd name="connsiteX16" fmla="*/ 1915064 w 2298671"/>
              <a:gd name="connsiteY16" fmla="*/ 686900 h 1017402"/>
              <a:gd name="connsiteX17" fmla="*/ 1777042 w 2298671"/>
              <a:gd name="connsiteY17" fmla="*/ 531625 h 1017402"/>
              <a:gd name="connsiteX18" fmla="*/ 1656272 w 2298671"/>
              <a:gd name="connsiteY18" fmla="*/ 428108 h 1017402"/>
              <a:gd name="connsiteX19" fmla="*/ 1604514 w 2298671"/>
              <a:gd name="connsiteY19" fmla="*/ 393602 h 1017402"/>
              <a:gd name="connsiteX20" fmla="*/ 1535502 w 2298671"/>
              <a:gd name="connsiteY20" fmla="*/ 341844 h 1017402"/>
              <a:gd name="connsiteX21" fmla="*/ 1431985 w 2298671"/>
              <a:gd name="connsiteY21" fmla="*/ 272832 h 1017402"/>
              <a:gd name="connsiteX22" fmla="*/ 1207698 w 2298671"/>
              <a:gd name="connsiteY22" fmla="*/ 169316 h 1017402"/>
              <a:gd name="connsiteX23" fmla="*/ 1069676 w 2298671"/>
              <a:gd name="connsiteY23" fmla="*/ 134810 h 1017402"/>
              <a:gd name="connsiteX24" fmla="*/ 1017917 w 2298671"/>
              <a:gd name="connsiteY24" fmla="*/ 117557 h 1017402"/>
              <a:gd name="connsiteX25" fmla="*/ 931653 w 2298671"/>
              <a:gd name="connsiteY25" fmla="*/ 83051 h 1017402"/>
              <a:gd name="connsiteX26" fmla="*/ 189781 w 2298671"/>
              <a:gd name="connsiteY26" fmla="*/ 65799 h 1017402"/>
              <a:gd name="connsiteX27" fmla="*/ 138023 w 2298671"/>
              <a:gd name="connsiteY27" fmla="*/ 48546 h 1017402"/>
              <a:gd name="connsiteX28" fmla="*/ 51759 w 2298671"/>
              <a:gd name="connsiteY28" fmla="*/ 14040 h 1017402"/>
              <a:gd name="connsiteX0" fmla="*/ 0 w 2257385"/>
              <a:gd name="connsiteY0" fmla="*/ 120809 h 971893"/>
              <a:gd name="connsiteX1" fmla="*/ 34506 w 2257385"/>
              <a:gd name="connsiteY1" fmla="*/ 69050 h 971893"/>
              <a:gd name="connsiteX2" fmla="*/ 1224951 w 2257385"/>
              <a:gd name="connsiteY2" fmla="*/ 51798 h 971893"/>
              <a:gd name="connsiteX3" fmla="*/ 1311215 w 2257385"/>
              <a:gd name="connsiteY3" fmla="*/ 103556 h 971893"/>
              <a:gd name="connsiteX4" fmla="*/ 1397480 w 2257385"/>
              <a:gd name="connsiteY4" fmla="*/ 138062 h 971893"/>
              <a:gd name="connsiteX5" fmla="*/ 1535502 w 2257385"/>
              <a:gd name="connsiteY5" fmla="*/ 241579 h 971893"/>
              <a:gd name="connsiteX6" fmla="*/ 1656272 w 2257385"/>
              <a:gd name="connsiteY6" fmla="*/ 327843 h 971893"/>
              <a:gd name="connsiteX7" fmla="*/ 1725283 w 2257385"/>
              <a:gd name="connsiteY7" fmla="*/ 396854 h 971893"/>
              <a:gd name="connsiteX8" fmla="*/ 1897812 w 2257385"/>
              <a:gd name="connsiteY8" fmla="*/ 517624 h 971893"/>
              <a:gd name="connsiteX9" fmla="*/ 1984076 w 2257385"/>
              <a:gd name="connsiteY9" fmla="*/ 586635 h 971893"/>
              <a:gd name="connsiteX10" fmla="*/ 2018720 w 2257385"/>
              <a:gd name="connsiteY10" fmla="*/ 634603 h 971893"/>
              <a:gd name="connsiteX11" fmla="*/ 2070340 w 2257385"/>
              <a:gd name="connsiteY11" fmla="*/ 724658 h 971893"/>
              <a:gd name="connsiteX12" fmla="*/ 2139351 w 2257385"/>
              <a:gd name="connsiteY12" fmla="*/ 793669 h 971893"/>
              <a:gd name="connsiteX13" fmla="*/ 2242868 w 2257385"/>
              <a:gd name="connsiteY13" fmla="*/ 966198 h 971893"/>
              <a:gd name="connsiteX14" fmla="*/ 2139351 w 2257385"/>
              <a:gd name="connsiteY14" fmla="*/ 879933 h 971893"/>
              <a:gd name="connsiteX15" fmla="*/ 2070340 w 2257385"/>
              <a:gd name="connsiteY15" fmla="*/ 828175 h 971893"/>
              <a:gd name="connsiteX16" fmla="*/ 2018581 w 2257385"/>
              <a:gd name="connsiteY16" fmla="*/ 759164 h 971893"/>
              <a:gd name="connsiteX17" fmla="*/ 1915064 w 2257385"/>
              <a:gd name="connsiteY17" fmla="*/ 672899 h 971893"/>
              <a:gd name="connsiteX18" fmla="*/ 1777042 w 2257385"/>
              <a:gd name="connsiteY18" fmla="*/ 517624 h 971893"/>
              <a:gd name="connsiteX19" fmla="*/ 1656272 w 2257385"/>
              <a:gd name="connsiteY19" fmla="*/ 414107 h 971893"/>
              <a:gd name="connsiteX20" fmla="*/ 1604514 w 2257385"/>
              <a:gd name="connsiteY20" fmla="*/ 379601 h 971893"/>
              <a:gd name="connsiteX21" fmla="*/ 1535502 w 2257385"/>
              <a:gd name="connsiteY21" fmla="*/ 327843 h 971893"/>
              <a:gd name="connsiteX22" fmla="*/ 1431985 w 2257385"/>
              <a:gd name="connsiteY22" fmla="*/ 258831 h 971893"/>
              <a:gd name="connsiteX23" fmla="*/ 1207698 w 2257385"/>
              <a:gd name="connsiteY23" fmla="*/ 155315 h 971893"/>
              <a:gd name="connsiteX24" fmla="*/ 1069676 w 2257385"/>
              <a:gd name="connsiteY24" fmla="*/ 120809 h 971893"/>
              <a:gd name="connsiteX25" fmla="*/ 1017917 w 2257385"/>
              <a:gd name="connsiteY25" fmla="*/ 103556 h 971893"/>
              <a:gd name="connsiteX26" fmla="*/ 931653 w 2257385"/>
              <a:gd name="connsiteY26" fmla="*/ 69050 h 971893"/>
              <a:gd name="connsiteX27" fmla="*/ 189781 w 2257385"/>
              <a:gd name="connsiteY27" fmla="*/ 51798 h 971893"/>
              <a:gd name="connsiteX28" fmla="*/ 138023 w 2257385"/>
              <a:gd name="connsiteY28" fmla="*/ 34545 h 971893"/>
              <a:gd name="connsiteX29" fmla="*/ 51759 w 2257385"/>
              <a:gd name="connsiteY29" fmla="*/ 39 h 971893"/>
              <a:gd name="connsiteX0" fmla="*/ 0 w 2257385"/>
              <a:gd name="connsiteY0" fmla="*/ 120809 h 971893"/>
              <a:gd name="connsiteX1" fmla="*/ 34506 w 2257385"/>
              <a:gd name="connsiteY1" fmla="*/ 69050 h 971893"/>
              <a:gd name="connsiteX2" fmla="*/ 1224951 w 2257385"/>
              <a:gd name="connsiteY2" fmla="*/ 51798 h 971893"/>
              <a:gd name="connsiteX3" fmla="*/ 1311215 w 2257385"/>
              <a:gd name="connsiteY3" fmla="*/ 103556 h 971893"/>
              <a:gd name="connsiteX4" fmla="*/ 1397480 w 2257385"/>
              <a:gd name="connsiteY4" fmla="*/ 138062 h 971893"/>
              <a:gd name="connsiteX5" fmla="*/ 1535502 w 2257385"/>
              <a:gd name="connsiteY5" fmla="*/ 241579 h 971893"/>
              <a:gd name="connsiteX6" fmla="*/ 1656272 w 2257385"/>
              <a:gd name="connsiteY6" fmla="*/ 327843 h 971893"/>
              <a:gd name="connsiteX7" fmla="*/ 1725283 w 2257385"/>
              <a:gd name="connsiteY7" fmla="*/ 396854 h 971893"/>
              <a:gd name="connsiteX8" fmla="*/ 1897812 w 2257385"/>
              <a:gd name="connsiteY8" fmla="*/ 517624 h 971893"/>
              <a:gd name="connsiteX9" fmla="*/ 1984076 w 2257385"/>
              <a:gd name="connsiteY9" fmla="*/ 586635 h 971893"/>
              <a:gd name="connsiteX10" fmla="*/ 2018720 w 2257385"/>
              <a:gd name="connsiteY10" fmla="*/ 634603 h 971893"/>
              <a:gd name="connsiteX11" fmla="*/ 2070340 w 2257385"/>
              <a:gd name="connsiteY11" fmla="*/ 724658 h 971893"/>
              <a:gd name="connsiteX12" fmla="*/ 2139351 w 2257385"/>
              <a:gd name="connsiteY12" fmla="*/ 793669 h 971893"/>
              <a:gd name="connsiteX13" fmla="*/ 2242868 w 2257385"/>
              <a:gd name="connsiteY13" fmla="*/ 966198 h 971893"/>
              <a:gd name="connsiteX14" fmla="*/ 2139351 w 2257385"/>
              <a:gd name="connsiteY14" fmla="*/ 879933 h 971893"/>
              <a:gd name="connsiteX15" fmla="*/ 2070340 w 2257385"/>
              <a:gd name="connsiteY15" fmla="*/ 828175 h 971893"/>
              <a:gd name="connsiteX16" fmla="*/ 2018581 w 2257385"/>
              <a:gd name="connsiteY16" fmla="*/ 759164 h 971893"/>
              <a:gd name="connsiteX17" fmla="*/ 1915064 w 2257385"/>
              <a:gd name="connsiteY17" fmla="*/ 672899 h 971893"/>
              <a:gd name="connsiteX18" fmla="*/ 1777042 w 2257385"/>
              <a:gd name="connsiteY18" fmla="*/ 517624 h 971893"/>
              <a:gd name="connsiteX19" fmla="*/ 1656272 w 2257385"/>
              <a:gd name="connsiteY19" fmla="*/ 414107 h 971893"/>
              <a:gd name="connsiteX20" fmla="*/ 1604514 w 2257385"/>
              <a:gd name="connsiteY20" fmla="*/ 379601 h 971893"/>
              <a:gd name="connsiteX21" fmla="*/ 1535502 w 2257385"/>
              <a:gd name="connsiteY21" fmla="*/ 327843 h 971893"/>
              <a:gd name="connsiteX22" fmla="*/ 1431985 w 2257385"/>
              <a:gd name="connsiteY22" fmla="*/ 258831 h 971893"/>
              <a:gd name="connsiteX23" fmla="*/ 1216698 w 2257385"/>
              <a:gd name="connsiteY23" fmla="*/ 123549 h 971893"/>
              <a:gd name="connsiteX24" fmla="*/ 1069676 w 2257385"/>
              <a:gd name="connsiteY24" fmla="*/ 120809 h 971893"/>
              <a:gd name="connsiteX25" fmla="*/ 1017917 w 2257385"/>
              <a:gd name="connsiteY25" fmla="*/ 103556 h 971893"/>
              <a:gd name="connsiteX26" fmla="*/ 931653 w 2257385"/>
              <a:gd name="connsiteY26" fmla="*/ 69050 h 971893"/>
              <a:gd name="connsiteX27" fmla="*/ 189781 w 2257385"/>
              <a:gd name="connsiteY27" fmla="*/ 51798 h 971893"/>
              <a:gd name="connsiteX28" fmla="*/ 138023 w 2257385"/>
              <a:gd name="connsiteY28" fmla="*/ 34545 h 971893"/>
              <a:gd name="connsiteX29" fmla="*/ 51759 w 2257385"/>
              <a:gd name="connsiteY29" fmla="*/ 39 h 971893"/>
              <a:gd name="connsiteX0" fmla="*/ 0 w 2257385"/>
              <a:gd name="connsiteY0" fmla="*/ 120809 h 971893"/>
              <a:gd name="connsiteX1" fmla="*/ 34506 w 2257385"/>
              <a:gd name="connsiteY1" fmla="*/ 69050 h 971893"/>
              <a:gd name="connsiteX2" fmla="*/ 1224951 w 2257385"/>
              <a:gd name="connsiteY2" fmla="*/ 51798 h 971893"/>
              <a:gd name="connsiteX3" fmla="*/ 1311215 w 2257385"/>
              <a:gd name="connsiteY3" fmla="*/ 103556 h 971893"/>
              <a:gd name="connsiteX4" fmla="*/ 1397480 w 2257385"/>
              <a:gd name="connsiteY4" fmla="*/ 138062 h 971893"/>
              <a:gd name="connsiteX5" fmla="*/ 1535502 w 2257385"/>
              <a:gd name="connsiteY5" fmla="*/ 241579 h 971893"/>
              <a:gd name="connsiteX6" fmla="*/ 1656272 w 2257385"/>
              <a:gd name="connsiteY6" fmla="*/ 327843 h 971893"/>
              <a:gd name="connsiteX7" fmla="*/ 1725283 w 2257385"/>
              <a:gd name="connsiteY7" fmla="*/ 396854 h 971893"/>
              <a:gd name="connsiteX8" fmla="*/ 1897812 w 2257385"/>
              <a:gd name="connsiteY8" fmla="*/ 517624 h 971893"/>
              <a:gd name="connsiteX9" fmla="*/ 1984076 w 2257385"/>
              <a:gd name="connsiteY9" fmla="*/ 586635 h 971893"/>
              <a:gd name="connsiteX10" fmla="*/ 2018720 w 2257385"/>
              <a:gd name="connsiteY10" fmla="*/ 634603 h 971893"/>
              <a:gd name="connsiteX11" fmla="*/ 2070340 w 2257385"/>
              <a:gd name="connsiteY11" fmla="*/ 724658 h 971893"/>
              <a:gd name="connsiteX12" fmla="*/ 2139351 w 2257385"/>
              <a:gd name="connsiteY12" fmla="*/ 793669 h 971893"/>
              <a:gd name="connsiteX13" fmla="*/ 2242868 w 2257385"/>
              <a:gd name="connsiteY13" fmla="*/ 966198 h 971893"/>
              <a:gd name="connsiteX14" fmla="*/ 2139351 w 2257385"/>
              <a:gd name="connsiteY14" fmla="*/ 879933 h 971893"/>
              <a:gd name="connsiteX15" fmla="*/ 2070340 w 2257385"/>
              <a:gd name="connsiteY15" fmla="*/ 828175 h 971893"/>
              <a:gd name="connsiteX16" fmla="*/ 2018581 w 2257385"/>
              <a:gd name="connsiteY16" fmla="*/ 759164 h 971893"/>
              <a:gd name="connsiteX17" fmla="*/ 1915064 w 2257385"/>
              <a:gd name="connsiteY17" fmla="*/ 672899 h 971893"/>
              <a:gd name="connsiteX18" fmla="*/ 1777042 w 2257385"/>
              <a:gd name="connsiteY18" fmla="*/ 517624 h 971893"/>
              <a:gd name="connsiteX19" fmla="*/ 1656272 w 2257385"/>
              <a:gd name="connsiteY19" fmla="*/ 414107 h 971893"/>
              <a:gd name="connsiteX20" fmla="*/ 1604514 w 2257385"/>
              <a:gd name="connsiteY20" fmla="*/ 379601 h 971893"/>
              <a:gd name="connsiteX21" fmla="*/ 1535502 w 2257385"/>
              <a:gd name="connsiteY21" fmla="*/ 327843 h 971893"/>
              <a:gd name="connsiteX22" fmla="*/ 1431985 w 2257385"/>
              <a:gd name="connsiteY22" fmla="*/ 258831 h 971893"/>
              <a:gd name="connsiteX23" fmla="*/ 1216698 w 2257385"/>
              <a:gd name="connsiteY23" fmla="*/ 123549 h 971893"/>
              <a:gd name="connsiteX24" fmla="*/ 1073519 w 2257385"/>
              <a:gd name="connsiteY24" fmla="*/ 92594 h 971893"/>
              <a:gd name="connsiteX25" fmla="*/ 1017917 w 2257385"/>
              <a:gd name="connsiteY25" fmla="*/ 103556 h 971893"/>
              <a:gd name="connsiteX26" fmla="*/ 931653 w 2257385"/>
              <a:gd name="connsiteY26" fmla="*/ 69050 h 971893"/>
              <a:gd name="connsiteX27" fmla="*/ 189781 w 2257385"/>
              <a:gd name="connsiteY27" fmla="*/ 51798 h 971893"/>
              <a:gd name="connsiteX28" fmla="*/ 138023 w 2257385"/>
              <a:gd name="connsiteY28" fmla="*/ 34545 h 971893"/>
              <a:gd name="connsiteX29" fmla="*/ 51759 w 2257385"/>
              <a:gd name="connsiteY29" fmla="*/ 39 h 971893"/>
              <a:gd name="connsiteX0" fmla="*/ 0 w 2257385"/>
              <a:gd name="connsiteY0" fmla="*/ 120809 h 971893"/>
              <a:gd name="connsiteX1" fmla="*/ 34506 w 2257385"/>
              <a:gd name="connsiteY1" fmla="*/ 69050 h 971893"/>
              <a:gd name="connsiteX2" fmla="*/ 1224951 w 2257385"/>
              <a:gd name="connsiteY2" fmla="*/ 51798 h 971893"/>
              <a:gd name="connsiteX3" fmla="*/ 1311215 w 2257385"/>
              <a:gd name="connsiteY3" fmla="*/ 103556 h 971893"/>
              <a:gd name="connsiteX4" fmla="*/ 1397480 w 2257385"/>
              <a:gd name="connsiteY4" fmla="*/ 138062 h 971893"/>
              <a:gd name="connsiteX5" fmla="*/ 1535502 w 2257385"/>
              <a:gd name="connsiteY5" fmla="*/ 241579 h 971893"/>
              <a:gd name="connsiteX6" fmla="*/ 1656272 w 2257385"/>
              <a:gd name="connsiteY6" fmla="*/ 327843 h 971893"/>
              <a:gd name="connsiteX7" fmla="*/ 1725283 w 2257385"/>
              <a:gd name="connsiteY7" fmla="*/ 396854 h 971893"/>
              <a:gd name="connsiteX8" fmla="*/ 1897812 w 2257385"/>
              <a:gd name="connsiteY8" fmla="*/ 517624 h 971893"/>
              <a:gd name="connsiteX9" fmla="*/ 1984076 w 2257385"/>
              <a:gd name="connsiteY9" fmla="*/ 586635 h 971893"/>
              <a:gd name="connsiteX10" fmla="*/ 2018720 w 2257385"/>
              <a:gd name="connsiteY10" fmla="*/ 634603 h 971893"/>
              <a:gd name="connsiteX11" fmla="*/ 2070340 w 2257385"/>
              <a:gd name="connsiteY11" fmla="*/ 724658 h 971893"/>
              <a:gd name="connsiteX12" fmla="*/ 2139351 w 2257385"/>
              <a:gd name="connsiteY12" fmla="*/ 793669 h 971893"/>
              <a:gd name="connsiteX13" fmla="*/ 2242868 w 2257385"/>
              <a:gd name="connsiteY13" fmla="*/ 966198 h 971893"/>
              <a:gd name="connsiteX14" fmla="*/ 2139351 w 2257385"/>
              <a:gd name="connsiteY14" fmla="*/ 879933 h 971893"/>
              <a:gd name="connsiteX15" fmla="*/ 2070340 w 2257385"/>
              <a:gd name="connsiteY15" fmla="*/ 828175 h 971893"/>
              <a:gd name="connsiteX16" fmla="*/ 2018581 w 2257385"/>
              <a:gd name="connsiteY16" fmla="*/ 759164 h 971893"/>
              <a:gd name="connsiteX17" fmla="*/ 1915064 w 2257385"/>
              <a:gd name="connsiteY17" fmla="*/ 672899 h 971893"/>
              <a:gd name="connsiteX18" fmla="*/ 1777042 w 2257385"/>
              <a:gd name="connsiteY18" fmla="*/ 517624 h 971893"/>
              <a:gd name="connsiteX19" fmla="*/ 1656272 w 2257385"/>
              <a:gd name="connsiteY19" fmla="*/ 414107 h 971893"/>
              <a:gd name="connsiteX20" fmla="*/ 1604514 w 2257385"/>
              <a:gd name="connsiteY20" fmla="*/ 379601 h 971893"/>
              <a:gd name="connsiteX21" fmla="*/ 1535502 w 2257385"/>
              <a:gd name="connsiteY21" fmla="*/ 327843 h 971893"/>
              <a:gd name="connsiteX22" fmla="*/ 1431985 w 2257385"/>
              <a:gd name="connsiteY22" fmla="*/ 258831 h 971893"/>
              <a:gd name="connsiteX23" fmla="*/ 1216698 w 2257385"/>
              <a:gd name="connsiteY23" fmla="*/ 123549 h 971893"/>
              <a:gd name="connsiteX24" fmla="*/ 1073519 w 2257385"/>
              <a:gd name="connsiteY24" fmla="*/ 92594 h 971893"/>
              <a:gd name="connsiteX25" fmla="*/ 1003336 w 2257385"/>
              <a:gd name="connsiteY25" fmla="*/ 73417 h 971893"/>
              <a:gd name="connsiteX26" fmla="*/ 931653 w 2257385"/>
              <a:gd name="connsiteY26" fmla="*/ 69050 h 971893"/>
              <a:gd name="connsiteX27" fmla="*/ 189781 w 2257385"/>
              <a:gd name="connsiteY27" fmla="*/ 51798 h 971893"/>
              <a:gd name="connsiteX28" fmla="*/ 138023 w 2257385"/>
              <a:gd name="connsiteY28" fmla="*/ 34545 h 971893"/>
              <a:gd name="connsiteX29" fmla="*/ 51759 w 2257385"/>
              <a:gd name="connsiteY29" fmla="*/ 39 h 971893"/>
              <a:gd name="connsiteX0" fmla="*/ 265978 w 2260894"/>
              <a:gd name="connsiteY0" fmla="*/ 45987 h 971893"/>
              <a:gd name="connsiteX1" fmla="*/ 38015 w 2260894"/>
              <a:gd name="connsiteY1" fmla="*/ 69050 h 971893"/>
              <a:gd name="connsiteX2" fmla="*/ 1228460 w 2260894"/>
              <a:gd name="connsiteY2" fmla="*/ 51798 h 971893"/>
              <a:gd name="connsiteX3" fmla="*/ 1314724 w 2260894"/>
              <a:gd name="connsiteY3" fmla="*/ 103556 h 971893"/>
              <a:gd name="connsiteX4" fmla="*/ 1400989 w 2260894"/>
              <a:gd name="connsiteY4" fmla="*/ 138062 h 971893"/>
              <a:gd name="connsiteX5" fmla="*/ 1539011 w 2260894"/>
              <a:gd name="connsiteY5" fmla="*/ 241579 h 971893"/>
              <a:gd name="connsiteX6" fmla="*/ 1659781 w 2260894"/>
              <a:gd name="connsiteY6" fmla="*/ 327843 h 971893"/>
              <a:gd name="connsiteX7" fmla="*/ 1728792 w 2260894"/>
              <a:gd name="connsiteY7" fmla="*/ 396854 h 971893"/>
              <a:gd name="connsiteX8" fmla="*/ 1901321 w 2260894"/>
              <a:gd name="connsiteY8" fmla="*/ 517624 h 971893"/>
              <a:gd name="connsiteX9" fmla="*/ 1987585 w 2260894"/>
              <a:gd name="connsiteY9" fmla="*/ 586635 h 971893"/>
              <a:gd name="connsiteX10" fmla="*/ 2022229 w 2260894"/>
              <a:gd name="connsiteY10" fmla="*/ 634603 h 971893"/>
              <a:gd name="connsiteX11" fmla="*/ 2073849 w 2260894"/>
              <a:gd name="connsiteY11" fmla="*/ 724658 h 971893"/>
              <a:gd name="connsiteX12" fmla="*/ 2142860 w 2260894"/>
              <a:gd name="connsiteY12" fmla="*/ 793669 h 971893"/>
              <a:gd name="connsiteX13" fmla="*/ 2246377 w 2260894"/>
              <a:gd name="connsiteY13" fmla="*/ 966198 h 971893"/>
              <a:gd name="connsiteX14" fmla="*/ 2142860 w 2260894"/>
              <a:gd name="connsiteY14" fmla="*/ 879933 h 971893"/>
              <a:gd name="connsiteX15" fmla="*/ 2073849 w 2260894"/>
              <a:gd name="connsiteY15" fmla="*/ 828175 h 971893"/>
              <a:gd name="connsiteX16" fmla="*/ 2022090 w 2260894"/>
              <a:gd name="connsiteY16" fmla="*/ 759164 h 971893"/>
              <a:gd name="connsiteX17" fmla="*/ 1918573 w 2260894"/>
              <a:gd name="connsiteY17" fmla="*/ 672899 h 971893"/>
              <a:gd name="connsiteX18" fmla="*/ 1780551 w 2260894"/>
              <a:gd name="connsiteY18" fmla="*/ 517624 h 971893"/>
              <a:gd name="connsiteX19" fmla="*/ 1659781 w 2260894"/>
              <a:gd name="connsiteY19" fmla="*/ 414107 h 971893"/>
              <a:gd name="connsiteX20" fmla="*/ 1608023 w 2260894"/>
              <a:gd name="connsiteY20" fmla="*/ 379601 h 971893"/>
              <a:gd name="connsiteX21" fmla="*/ 1539011 w 2260894"/>
              <a:gd name="connsiteY21" fmla="*/ 327843 h 971893"/>
              <a:gd name="connsiteX22" fmla="*/ 1435494 w 2260894"/>
              <a:gd name="connsiteY22" fmla="*/ 258831 h 971893"/>
              <a:gd name="connsiteX23" fmla="*/ 1220207 w 2260894"/>
              <a:gd name="connsiteY23" fmla="*/ 123549 h 971893"/>
              <a:gd name="connsiteX24" fmla="*/ 1077028 w 2260894"/>
              <a:gd name="connsiteY24" fmla="*/ 92594 h 971893"/>
              <a:gd name="connsiteX25" fmla="*/ 1006845 w 2260894"/>
              <a:gd name="connsiteY25" fmla="*/ 73417 h 971893"/>
              <a:gd name="connsiteX26" fmla="*/ 935162 w 2260894"/>
              <a:gd name="connsiteY26" fmla="*/ 69050 h 971893"/>
              <a:gd name="connsiteX27" fmla="*/ 193290 w 2260894"/>
              <a:gd name="connsiteY27" fmla="*/ 51798 h 971893"/>
              <a:gd name="connsiteX28" fmla="*/ 141532 w 2260894"/>
              <a:gd name="connsiteY28" fmla="*/ 34545 h 971893"/>
              <a:gd name="connsiteX29" fmla="*/ 55268 w 2260894"/>
              <a:gd name="connsiteY29" fmla="*/ 39 h 971893"/>
              <a:gd name="connsiteX0" fmla="*/ 210710 w 2205626"/>
              <a:gd name="connsiteY0" fmla="*/ 45987 h 971893"/>
              <a:gd name="connsiteX1" fmla="*/ 143204 w 2205626"/>
              <a:gd name="connsiteY1" fmla="*/ 57172 h 971893"/>
              <a:gd name="connsiteX2" fmla="*/ 1173192 w 2205626"/>
              <a:gd name="connsiteY2" fmla="*/ 51798 h 971893"/>
              <a:gd name="connsiteX3" fmla="*/ 1259456 w 2205626"/>
              <a:gd name="connsiteY3" fmla="*/ 103556 h 971893"/>
              <a:gd name="connsiteX4" fmla="*/ 1345721 w 2205626"/>
              <a:gd name="connsiteY4" fmla="*/ 138062 h 971893"/>
              <a:gd name="connsiteX5" fmla="*/ 1483743 w 2205626"/>
              <a:gd name="connsiteY5" fmla="*/ 241579 h 971893"/>
              <a:gd name="connsiteX6" fmla="*/ 1604513 w 2205626"/>
              <a:gd name="connsiteY6" fmla="*/ 327843 h 971893"/>
              <a:gd name="connsiteX7" fmla="*/ 1673524 w 2205626"/>
              <a:gd name="connsiteY7" fmla="*/ 396854 h 971893"/>
              <a:gd name="connsiteX8" fmla="*/ 1846053 w 2205626"/>
              <a:gd name="connsiteY8" fmla="*/ 517624 h 971893"/>
              <a:gd name="connsiteX9" fmla="*/ 1932317 w 2205626"/>
              <a:gd name="connsiteY9" fmla="*/ 586635 h 971893"/>
              <a:gd name="connsiteX10" fmla="*/ 1966961 w 2205626"/>
              <a:gd name="connsiteY10" fmla="*/ 634603 h 971893"/>
              <a:gd name="connsiteX11" fmla="*/ 2018581 w 2205626"/>
              <a:gd name="connsiteY11" fmla="*/ 724658 h 971893"/>
              <a:gd name="connsiteX12" fmla="*/ 2087592 w 2205626"/>
              <a:gd name="connsiteY12" fmla="*/ 793669 h 971893"/>
              <a:gd name="connsiteX13" fmla="*/ 2191109 w 2205626"/>
              <a:gd name="connsiteY13" fmla="*/ 966198 h 971893"/>
              <a:gd name="connsiteX14" fmla="*/ 2087592 w 2205626"/>
              <a:gd name="connsiteY14" fmla="*/ 879933 h 971893"/>
              <a:gd name="connsiteX15" fmla="*/ 2018581 w 2205626"/>
              <a:gd name="connsiteY15" fmla="*/ 828175 h 971893"/>
              <a:gd name="connsiteX16" fmla="*/ 1966822 w 2205626"/>
              <a:gd name="connsiteY16" fmla="*/ 759164 h 971893"/>
              <a:gd name="connsiteX17" fmla="*/ 1863305 w 2205626"/>
              <a:gd name="connsiteY17" fmla="*/ 672899 h 971893"/>
              <a:gd name="connsiteX18" fmla="*/ 1725283 w 2205626"/>
              <a:gd name="connsiteY18" fmla="*/ 517624 h 971893"/>
              <a:gd name="connsiteX19" fmla="*/ 1604513 w 2205626"/>
              <a:gd name="connsiteY19" fmla="*/ 414107 h 971893"/>
              <a:gd name="connsiteX20" fmla="*/ 1552755 w 2205626"/>
              <a:gd name="connsiteY20" fmla="*/ 379601 h 971893"/>
              <a:gd name="connsiteX21" fmla="*/ 1483743 w 2205626"/>
              <a:gd name="connsiteY21" fmla="*/ 327843 h 971893"/>
              <a:gd name="connsiteX22" fmla="*/ 1380226 w 2205626"/>
              <a:gd name="connsiteY22" fmla="*/ 258831 h 971893"/>
              <a:gd name="connsiteX23" fmla="*/ 1164939 w 2205626"/>
              <a:gd name="connsiteY23" fmla="*/ 123549 h 971893"/>
              <a:gd name="connsiteX24" fmla="*/ 1021760 w 2205626"/>
              <a:gd name="connsiteY24" fmla="*/ 92594 h 971893"/>
              <a:gd name="connsiteX25" fmla="*/ 951577 w 2205626"/>
              <a:gd name="connsiteY25" fmla="*/ 73417 h 971893"/>
              <a:gd name="connsiteX26" fmla="*/ 879894 w 2205626"/>
              <a:gd name="connsiteY26" fmla="*/ 69050 h 971893"/>
              <a:gd name="connsiteX27" fmla="*/ 138022 w 2205626"/>
              <a:gd name="connsiteY27" fmla="*/ 51798 h 971893"/>
              <a:gd name="connsiteX28" fmla="*/ 86264 w 2205626"/>
              <a:gd name="connsiteY28" fmla="*/ 34545 h 971893"/>
              <a:gd name="connsiteX29" fmla="*/ 0 w 2205626"/>
              <a:gd name="connsiteY29" fmla="*/ 39 h 971893"/>
              <a:gd name="connsiteX0" fmla="*/ 142291 w 2137207"/>
              <a:gd name="connsiteY0" fmla="*/ 24549 h 950455"/>
              <a:gd name="connsiteX1" fmla="*/ 74785 w 2137207"/>
              <a:gd name="connsiteY1" fmla="*/ 35734 h 950455"/>
              <a:gd name="connsiteX2" fmla="*/ 1104773 w 2137207"/>
              <a:gd name="connsiteY2" fmla="*/ 30360 h 950455"/>
              <a:gd name="connsiteX3" fmla="*/ 1191037 w 2137207"/>
              <a:gd name="connsiteY3" fmla="*/ 82118 h 950455"/>
              <a:gd name="connsiteX4" fmla="*/ 1277302 w 2137207"/>
              <a:gd name="connsiteY4" fmla="*/ 116624 h 950455"/>
              <a:gd name="connsiteX5" fmla="*/ 1415324 w 2137207"/>
              <a:gd name="connsiteY5" fmla="*/ 220141 h 950455"/>
              <a:gd name="connsiteX6" fmla="*/ 1536094 w 2137207"/>
              <a:gd name="connsiteY6" fmla="*/ 306405 h 950455"/>
              <a:gd name="connsiteX7" fmla="*/ 1605105 w 2137207"/>
              <a:gd name="connsiteY7" fmla="*/ 375416 h 950455"/>
              <a:gd name="connsiteX8" fmla="*/ 1777634 w 2137207"/>
              <a:gd name="connsiteY8" fmla="*/ 496186 h 950455"/>
              <a:gd name="connsiteX9" fmla="*/ 1863898 w 2137207"/>
              <a:gd name="connsiteY9" fmla="*/ 565197 h 950455"/>
              <a:gd name="connsiteX10" fmla="*/ 1898542 w 2137207"/>
              <a:gd name="connsiteY10" fmla="*/ 613165 h 950455"/>
              <a:gd name="connsiteX11" fmla="*/ 1950162 w 2137207"/>
              <a:gd name="connsiteY11" fmla="*/ 703220 h 950455"/>
              <a:gd name="connsiteX12" fmla="*/ 2019173 w 2137207"/>
              <a:gd name="connsiteY12" fmla="*/ 772231 h 950455"/>
              <a:gd name="connsiteX13" fmla="*/ 2122690 w 2137207"/>
              <a:gd name="connsiteY13" fmla="*/ 944760 h 950455"/>
              <a:gd name="connsiteX14" fmla="*/ 2019173 w 2137207"/>
              <a:gd name="connsiteY14" fmla="*/ 858495 h 950455"/>
              <a:gd name="connsiteX15" fmla="*/ 1950162 w 2137207"/>
              <a:gd name="connsiteY15" fmla="*/ 806737 h 950455"/>
              <a:gd name="connsiteX16" fmla="*/ 1898403 w 2137207"/>
              <a:gd name="connsiteY16" fmla="*/ 737726 h 950455"/>
              <a:gd name="connsiteX17" fmla="*/ 1794886 w 2137207"/>
              <a:gd name="connsiteY17" fmla="*/ 651461 h 950455"/>
              <a:gd name="connsiteX18" fmla="*/ 1656864 w 2137207"/>
              <a:gd name="connsiteY18" fmla="*/ 496186 h 950455"/>
              <a:gd name="connsiteX19" fmla="*/ 1536094 w 2137207"/>
              <a:gd name="connsiteY19" fmla="*/ 392669 h 950455"/>
              <a:gd name="connsiteX20" fmla="*/ 1484336 w 2137207"/>
              <a:gd name="connsiteY20" fmla="*/ 358163 h 950455"/>
              <a:gd name="connsiteX21" fmla="*/ 1415324 w 2137207"/>
              <a:gd name="connsiteY21" fmla="*/ 306405 h 950455"/>
              <a:gd name="connsiteX22" fmla="*/ 1311807 w 2137207"/>
              <a:gd name="connsiteY22" fmla="*/ 237393 h 950455"/>
              <a:gd name="connsiteX23" fmla="*/ 1096520 w 2137207"/>
              <a:gd name="connsiteY23" fmla="*/ 102111 h 950455"/>
              <a:gd name="connsiteX24" fmla="*/ 953341 w 2137207"/>
              <a:gd name="connsiteY24" fmla="*/ 71156 h 950455"/>
              <a:gd name="connsiteX25" fmla="*/ 883158 w 2137207"/>
              <a:gd name="connsiteY25" fmla="*/ 51979 h 950455"/>
              <a:gd name="connsiteX26" fmla="*/ 811475 w 2137207"/>
              <a:gd name="connsiteY26" fmla="*/ 47612 h 950455"/>
              <a:gd name="connsiteX27" fmla="*/ 69603 w 2137207"/>
              <a:gd name="connsiteY27" fmla="*/ 30360 h 950455"/>
              <a:gd name="connsiteX28" fmla="*/ 17845 w 2137207"/>
              <a:gd name="connsiteY28" fmla="*/ 13107 h 950455"/>
              <a:gd name="connsiteX29" fmla="*/ 144234 w 2137207"/>
              <a:gd name="connsiteY29" fmla="*/ 29398 h 950455"/>
              <a:gd name="connsiteX0" fmla="*/ 123020 w 2117936"/>
              <a:gd name="connsiteY0" fmla="*/ 15531 h 941437"/>
              <a:gd name="connsiteX1" fmla="*/ 55514 w 2117936"/>
              <a:gd name="connsiteY1" fmla="*/ 26716 h 941437"/>
              <a:gd name="connsiteX2" fmla="*/ 1085502 w 2117936"/>
              <a:gd name="connsiteY2" fmla="*/ 21342 h 941437"/>
              <a:gd name="connsiteX3" fmla="*/ 1171766 w 2117936"/>
              <a:gd name="connsiteY3" fmla="*/ 73100 h 941437"/>
              <a:gd name="connsiteX4" fmla="*/ 1258031 w 2117936"/>
              <a:gd name="connsiteY4" fmla="*/ 107606 h 941437"/>
              <a:gd name="connsiteX5" fmla="*/ 1396053 w 2117936"/>
              <a:gd name="connsiteY5" fmla="*/ 211123 h 941437"/>
              <a:gd name="connsiteX6" fmla="*/ 1516823 w 2117936"/>
              <a:gd name="connsiteY6" fmla="*/ 297387 h 941437"/>
              <a:gd name="connsiteX7" fmla="*/ 1585834 w 2117936"/>
              <a:gd name="connsiteY7" fmla="*/ 366398 h 941437"/>
              <a:gd name="connsiteX8" fmla="*/ 1758363 w 2117936"/>
              <a:gd name="connsiteY8" fmla="*/ 487168 h 941437"/>
              <a:gd name="connsiteX9" fmla="*/ 1844627 w 2117936"/>
              <a:gd name="connsiteY9" fmla="*/ 556179 h 941437"/>
              <a:gd name="connsiteX10" fmla="*/ 1879271 w 2117936"/>
              <a:gd name="connsiteY10" fmla="*/ 604147 h 941437"/>
              <a:gd name="connsiteX11" fmla="*/ 1930891 w 2117936"/>
              <a:gd name="connsiteY11" fmla="*/ 694202 h 941437"/>
              <a:gd name="connsiteX12" fmla="*/ 1999902 w 2117936"/>
              <a:gd name="connsiteY12" fmla="*/ 763213 h 941437"/>
              <a:gd name="connsiteX13" fmla="*/ 2103419 w 2117936"/>
              <a:gd name="connsiteY13" fmla="*/ 935742 h 941437"/>
              <a:gd name="connsiteX14" fmla="*/ 1999902 w 2117936"/>
              <a:gd name="connsiteY14" fmla="*/ 849477 h 941437"/>
              <a:gd name="connsiteX15" fmla="*/ 1930891 w 2117936"/>
              <a:gd name="connsiteY15" fmla="*/ 797719 h 941437"/>
              <a:gd name="connsiteX16" fmla="*/ 1879132 w 2117936"/>
              <a:gd name="connsiteY16" fmla="*/ 728708 h 941437"/>
              <a:gd name="connsiteX17" fmla="*/ 1775615 w 2117936"/>
              <a:gd name="connsiteY17" fmla="*/ 642443 h 941437"/>
              <a:gd name="connsiteX18" fmla="*/ 1637593 w 2117936"/>
              <a:gd name="connsiteY18" fmla="*/ 487168 h 941437"/>
              <a:gd name="connsiteX19" fmla="*/ 1516823 w 2117936"/>
              <a:gd name="connsiteY19" fmla="*/ 383651 h 941437"/>
              <a:gd name="connsiteX20" fmla="*/ 1465065 w 2117936"/>
              <a:gd name="connsiteY20" fmla="*/ 349145 h 941437"/>
              <a:gd name="connsiteX21" fmla="*/ 1396053 w 2117936"/>
              <a:gd name="connsiteY21" fmla="*/ 297387 h 941437"/>
              <a:gd name="connsiteX22" fmla="*/ 1292536 w 2117936"/>
              <a:gd name="connsiteY22" fmla="*/ 228375 h 941437"/>
              <a:gd name="connsiteX23" fmla="*/ 1077249 w 2117936"/>
              <a:gd name="connsiteY23" fmla="*/ 93093 h 941437"/>
              <a:gd name="connsiteX24" fmla="*/ 934070 w 2117936"/>
              <a:gd name="connsiteY24" fmla="*/ 62138 h 941437"/>
              <a:gd name="connsiteX25" fmla="*/ 863887 w 2117936"/>
              <a:gd name="connsiteY25" fmla="*/ 42961 h 941437"/>
              <a:gd name="connsiteX26" fmla="*/ 792204 w 2117936"/>
              <a:gd name="connsiteY26" fmla="*/ 38594 h 941437"/>
              <a:gd name="connsiteX27" fmla="*/ 50332 w 2117936"/>
              <a:gd name="connsiteY27" fmla="*/ 21342 h 941437"/>
              <a:gd name="connsiteX28" fmla="*/ 183924 w 2117936"/>
              <a:gd name="connsiteY28" fmla="*/ 15247 h 941437"/>
              <a:gd name="connsiteX29" fmla="*/ 124963 w 2117936"/>
              <a:gd name="connsiteY29" fmla="*/ 20380 h 941437"/>
              <a:gd name="connsiteX0" fmla="*/ 123020 w 2117936"/>
              <a:gd name="connsiteY0" fmla="*/ 15531 h 941437"/>
              <a:gd name="connsiteX1" fmla="*/ 55514 w 2117936"/>
              <a:gd name="connsiteY1" fmla="*/ 26716 h 941437"/>
              <a:gd name="connsiteX2" fmla="*/ 1085502 w 2117936"/>
              <a:gd name="connsiteY2" fmla="*/ 21342 h 941437"/>
              <a:gd name="connsiteX3" fmla="*/ 1171766 w 2117936"/>
              <a:gd name="connsiteY3" fmla="*/ 73100 h 941437"/>
              <a:gd name="connsiteX4" fmla="*/ 1258031 w 2117936"/>
              <a:gd name="connsiteY4" fmla="*/ 107606 h 941437"/>
              <a:gd name="connsiteX5" fmla="*/ 1396053 w 2117936"/>
              <a:gd name="connsiteY5" fmla="*/ 211123 h 941437"/>
              <a:gd name="connsiteX6" fmla="*/ 1516823 w 2117936"/>
              <a:gd name="connsiteY6" fmla="*/ 297387 h 941437"/>
              <a:gd name="connsiteX7" fmla="*/ 1585834 w 2117936"/>
              <a:gd name="connsiteY7" fmla="*/ 366398 h 941437"/>
              <a:gd name="connsiteX8" fmla="*/ 1758363 w 2117936"/>
              <a:gd name="connsiteY8" fmla="*/ 487168 h 941437"/>
              <a:gd name="connsiteX9" fmla="*/ 1844627 w 2117936"/>
              <a:gd name="connsiteY9" fmla="*/ 556179 h 941437"/>
              <a:gd name="connsiteX10" fmla="*/ 1879271 w 2117936"/>
              <a:gd name="connsiteY10" fmla="*/ 604147 h 941437"/>
              <a:gd name="connsiteX11" fmla="*/ 1930891 w 2117936"/>
              <a:gd name="connsiteY11" fmla="*/ 694202 h 941437"/>
              <a:gd name="connsiteX12" fmla="*/ 1999902 w 2117936"/>
              <a:gd name="connsiteY12" fmla="*/ 763213 h 941437"/>
              <a:gd name="connsiteX13" fmla="*/ 2103419 w 2117936"/>
              <a:gd name="connsiteY13" fmla="*/ 935742 h 941437"/>
              <a:gd name="connsiteX14" fmla="*/ 1999902 w 2117936"/>
              <a:gd name="connsiteY14" fmla="*/ 849477 h 941437"/>
              <a:gd name="connsiteX15" fmla="*/ 1930891 w 2117936"/>
              <a:gd name="connsiteY15" fmla="*/ 797719 h 941437"/>
              <a:gd name="connsiteX16" fmla="*/ 1879132 w 2117936"/>
              <a:gd name="connsiteY16" fmla="*/ 728708 h 941437"/>
              <a:gd name="connsiteX17" fmla="*/ 1775615 w 2117936"/>
              <a:gd name="connsiteY17" fmla="*/ 642443 h 941437"/>
              <a:gd name="connsiteX18" fmla="*/ 1637593 w 2117936"/>
              <a:gd name="connsiteY18" fmla="*/ 487168 h 941437"/>
              <a:gd name="connsiteX19" fmla="*/ 1516823 w 2117936"/>
              <a:gd name="connsiteY19" fmla="*/ 383651 h 941437"/>
              <a:gd name="connsiteX20" fmla="*/ 1465065 w 2117936"/>
              <a:gd name="connsiteY20" fmla="*/ 349145 h 941437"/>
              <a:gd name="connsiteX21" fmla="*/ 1396053 w 2117936"/>
              <a:gd name="connsiteY21" fmla="*/ 297387 h 941437"/>
              <a:gd name="connsiteX22" fmla="*/ 1292536 w 2117936"/>
              <a:gd name="connsiteY22" fmla="*/ 228375 h 941437"/>
              <a:gd name="connsiteX23" fmla="*/ 1077249 w 2117936"/>
              <a:gd name="connsiteY23" fmla="*/ 93093 h 941437"/>
              <a:gd name="connsiteX24" fmla="*/ 934070 w 2117936"/>
              <a:gd name="connsiteY24" fmla="*/ 62138 h 941437"/>
              <a:gd name="connsiteX25" fmla="*/ 863887 w 2117936"/>
              <a:gd name="connsiteY25" fmla="*/ 42961 h 941437"/>
              <a:gd name="connsiteX26" fmla="*/ 792204 w 2117936"/>
              <a:gd name="connsiteY26" fmla="*/ 38594 h 941437"/>
              <a:gd name="connsiteX27" fmla="*/ 188308 w 2117936"/>
              <a:gd name="connsiteY27" fmla="*/ 3031 h 941437"/>
              <a:gd name="connsiteX28" fmla="*/ 183924 w 2117936"/>
              <a:gd name="connsiteY28" fmla="*/ 15247 h 941437"/>
              <a:gd name="connsiteX29" fmla="*/ 124963 w 2117936"/>
              <a:gd name="connsiteY29" fmla="*/ 20380 h 941437"/>
              <a:gd name="connsiteX0" fmla="*/ 78920 w 2073836"/>
              <a:gd name="connsiteY0" fmla="*/ 15531 h 941437"/>
              <a:gd name="connsiteX1" fmla="*/ 11414 w 2073836"/>
              <a:gd name="connsiteY1" fmla="*/ 26716 h 941437"/>
              <a:gd name="connsiteX2" fmla="*/ 376256 w 2073836"/>
              <a:gd name="connsiteY2" fmla="*/ 30908 h 941437"/>
              <a:gd name="connsiteX3" fmla="*/ 1041402 w 2073836"/>
              <a:gd name="connsiteY3" fmla="*/ 21342 h 941437"/>
              <a:gd name="connsiteX4" fmla="*/ 1127666 w 2073836"/>
              <a:gd name="connsiteY4" fmla="*/ 73100 h 941437"/>
              <a:gd name="connsiteX5" fmla="*/ 1213931 w 2073836"/>
              <a:gd name="connsiteY5" fmla="*/ 107606 h 941437"/>
              <a:gd name="connsiteX6" fmla="*/ 1351953 w 2073836"/>
              <a:gd name="connsiteY6" fmla="*/ 211123 h 941437"/>
              <a:gd name="connsiteX7" fmla="*/ 1472723 w 2073836"/>
              <a:gd name="connsiteY7" fmla="*/ 297387 h 941437"/>
              <a:gd name="connsiteX8" fmla="*/ 1541734 w 2073836"/>
              <a:gd name="connsiteY8" fmla="*/ 366398 h 941437"/>
              <a:gd name="connsiteX9" fmla="*/ 1714263 w 2073836"/>
              <a:gd name="connsiteY9" fmla="*/ 487168 h 941437"/>
              <a:gd name="connsiteX10" fmla="*/ 1800527 w 2073836"/>
              <a:gd name="connsiteY10" fmla="*/ 556179 h 941437"/>
              <a:gd name="connsiteX11" fmla="*/ 1835171 w 2073836"/>
              <a:gd name="connsiteY11" fmla="*/ 604147 h 941437"/>
              <a:gd name="connsiteX12" fmla="*/ 1886791 w 2073836"/>
              <a:gd name="connsiteY12" fmla="*/ 694202 h 941437"/>
              <a:gd name="connsiteX13" fmla="*/ 1955802 w 2073836"/>
              <a:gd name="connsiteY13" fmla="*/ 763213 h 941437"/>
              <a:gd name="connsiteX14" fmla="*/ 2059319 w 2073836"/>
              <a:gd name="connsiteY14" fmla="*/ 935742 h 941437"/>
              <a:gd name="connsiteX15" fmla="*/ 1955802 w 2073836"/>
              <a:gd name="connsiteY15" fmla="*/ 849477 h 941437"/>
              <a:gd name="connsiteX16" fmla="*/ 1886791 w 2073836"/>
              <a:gd name="connsiteY16" fmla="*/ 797719 h 941437"/>
              <a:gd name="connsiteX17" fmla="*/ 1835032 w 2073836"/>
              <a:gd name="connsiteY17" fmla="*/ 728708 h 941437"/>
              <a:gd name="connsiteX18" fmla="*/ 1731515 w 2073836"/>
              <a:gd name="connsiteY18" fmla="*/ 642443 h 941437"/>
              <a:gd name="connsiteX19" fmla="*/ 1593493 w 2073836"/>
              <a:gd name="connsiteY19" fmla="*/ 487168 h 941437"/>
              <a:gd name="connsiteX20" fmla="*/ 1472723 w 2073836"/>
              <a:gd name="connsiteY20" fmla="*/ 383651 h 941437"/>
              <a:gd name="connsiteX21" fmla="*/ 1420965 w 2073836"/>
              <a:gd name="connsiteY21" fmla="*/ 349145 h 941437"/>
              <a:gd name="connsiteX22" fmla="*/ 1351953 w 2073836"/>
              <a:gd name="connsiteY22" fmla="*/ 297387 h 941437"/>
              <a:gd name="connsiteX23" fmla="*/ 1248436 w 2073836"/>
              <a:gd name="connsiteY23" fmla="*/ 228375 h 941437"/>
              <a:gd name="connsiteX24" fmla="*/ 1033149 w 2073836"/>
              <a:gd name="connsiteY24" fmla="*/ 93093 h 941437"/>
              <a:gd name="connsiteX25" fmla="*/ 889970 w 2073836"/>
              <a:gd name="connsiteY25" fmla="*/ 62138 h 941437"/>
              <a:gd name="connsiteX26" fmla="*/ 819787 w 2073836"/>
              <a:gd name="connsiteY26" fmla="*/ 42961 h 941437"/>
              <a:gd name="connsiteX27" fmla="*/ 748104 w 2073836"/>
              <a:gd name="connsiteY27" fmla="*/ 38594 h 941437"/>
              <a:gd name="connsiteX28" fmla="*/ 144208 w 2073836"/>
              <a:gd name="connsiteY28" fmla="*/ 3031 h 941437"/>
              <a:gd name="connsiteX29" fmla="*/ 139824 w 2073836"/>
              <a:gd name="connsiteY29" fmla="*/ 15247 h 941437"/>
              <a:gd name="connsiteX30" fmla="*/ 80863 w 2073836"/>
              <a:gd name="connsiteY30" fmla="*/ 20380 h 941437"/>
              <a:gd name="connsiteX0" fmla="*/ 78920 w 2073836"/>
              <a:gd name="connsiteY0" fmla="*/ 26311 h 952217"/>
              <a:gd name="connsiteX1" fmla="*/ 11414 w 2073836"/>
              <a:gd name="connsiteY1" fmla="*/ 37496 h 952217"/>
              <a:gd name="connsiteX2" fmla="*/ 376256 w 2073836"/>
              <a:gd name="connsiteY2" fmla="*/ 41688 h 952217"/>
              <a:gd name="connsiteX3" fmla="*/ 643543 w 2073836"/>
              <a:gd name="connsiteY3" fmla="*/ 73 h 952217"/>
              <a:gd name="connsiteX4" fmla="*/ 1041402 w 2073836"/>
              <a:gd name="connsiteY4" fmla="*/ 32122 h 952217"/>
              <a:gd name="connsiteX5" fmla="*/ 1127666 w 2073836"/>
              <a:gd name="connsiteY5" fmla="*/ 83880 h 952217"/>
              <a:gd name="connsiteX6" fmla="*/ 1213931 w 2073836"/>
              <a:gd name="connsiteY6" fmla="*/ 118386 h 952217"/>
              <a:gd name="connsiteX7" fmla="*/ 1351953 w 2073836"/>
              <a:gd name="connsiteY7" fmla="*/ 221903 h 952217"/>
              <a:gd name="connsiteX8" fmla="*/ 1472723 w 2073836"/>
              <a:gd name="connsiteY8" fmla="*/ 308167 h 952217"/>
              <a:gd name="connsiteX9" fmla="*/ 1541734 w 2073836"/>
              <a:gd name="connsiteY9" fmla="*/ 377178 h 952217"/>
              <a:gd name="connsiteX10" fmla="*/ 1714263 w 2073836"/>
              <a:gd name="connsiteY10" fmla="*/ 497948 h 952217"/>
              <a:gd name="connsiteX11" fmla="*/ 1800527 w 2073836"/>
              <a:gd name="connsiteY11" fmla="*/ 566959 h 952217"/>
              <a:gd name="connsiteX12" fmla="*/ 1835171 w 2073836"/>
              <a:gd name="connsiteY12" fmla="*/ 614927 h 952217"/>
              <a:gd name="connsiteX13" fmla="*/ 1886791 w 2073836"/>
              <a:gd name="connsiteY13" fmla="*/ 704982 h 952217"/>
              <a:gd name="connsiteX14" fmla="*/ 1955802 w 2073836"/>
              <a:gd name="connsiteY14" fmla="*/ 773993 h 952217"/>
              <a:gd name="connsiteX15" fmla="*/ 2059319 w 2073836"/>
              <a:gd name="connsiteY15" fmla="*/ 946522 h 952217"/>
              <a:gd name="connsiteX16" fmla="*/ 1955802 w 2073836"/>
              <a:gd name="connsiteY16" fmla="*/ 860257 h 952217"/>
              <a:gd name="connsiteX17" fmla="*/ 1886791 w 2073836"/>
              <a:gd name="connsiteY17" fmla="*/ 808499 h 952217"/>
              <a:gd name="connsiteX18" fmla="*/ 1835032 w 2073836"/>
              <a:gd name="connsiteY18" fmla="*/ 739488 h 952217"/>
              <a:gd name="connsiteX19" fmla="*/ 1731515 w 2073836"/>
              <a:gd name="connsiteY19" fmla="*/ 653223 h 952217"/>
              <a:gd name="connsiteX20" fmla="*/ 1593493 w 2073836"/>
              <a:gd name="connsiteY20" fmla="*/ 497948 h 952217"/>
              <a:gd name="connsiteX21" fmla="*/ 1472723 w 2073836"/>
              <a:gd name="connsiteY21" fmla="*/ 394431 h 952217"/>
              <a:gd name="connsiteX22" fmla="*/ 1420965 w 2073836"/>
              <a:gd name="connsiteY22" fmla="*/ 359925 h 952217"/>
              <a:gd name="connsiteX23" fmla="*/ 1351953 w 2073836"/>
              <a:gd name="connsiteY23" fmla="*/ 308167 h 952217"/>
              <a:gd name="connsiteX24" fmla="*/ 1248436 w 2073836"/>
              <a:gd name="connsiteY24" fmla="*/ 239155 h 952217"/>
              <a:gd name="connsiteX25" fmla="*/ 1033149 w 2073836"/>
              <a:gd name="connsiteY25" fmla="*/ 103873 h 952217"/>
              <a:gd name="connsiteX26" fmla="*/ 889970 w 2073836"/>
              <a:gd name="connsiteY26" fmla="*/ 72918 h 952217"/>
              <a:gd name="connsiteX27" fmla="*/ 819787 w 2073836"/>
              <a:gd name="connsiteY27" fmla="*/ 53741 h 952217"/>
              <a:gd name="connsiteX28" fmla="*/ 748104 w 2073836"/>
              <a:gd name="connsiteY28" fmla="*/ 49374 h 952217"/>
              <a:gd name="connsiteX29" fmla="*/ 144208 w 2073836"/>
              <a:gd name="connsiteY29" fmla="*/ 13811 h 952217"/>
              <a:gd name="connsiteX30" fmla="*/ 139824 w 2073836"/>
              <a:gd name="connsiteY30" fmla="*/ 26027 h 952217"/>
              <a:gd name="connsiteX31" fmla="*/ 80863 w 2073836"/>
              <a:gd name="connsiteY31" fmla="*/ 31160 h 952217"/>
              <a:gd name="connsiteX0" fmla="*/ 78509 w 2073425"/>
              <a:gd name="connsiteY0" fmla="*/ 34494 h 960400"/>
              <a:gd name="connsiteX1" fmla="*/ 11003 w 2073425"/>
              <a:gd name="connsiteY1" fmla="*/ 45679 h 960400"/>
              <a:gd name="connsiteX2" fmla="*/ 368616 w 2073425"/>
              <a:gd name="connsiteY2" fmla="*/ 62 h 960400"/>
              <a:gd name="connsiteX3" fmla="*/ 643132 w 2073425"/>
              <a:gd name="connsiteY3" fmla="*/ 8256 h 960400"/>
              <a:gd name="connsiteX4" fmla="*/ 1040991 w 2073425"/>
              <a:gd name="connsiteY4" fmla="*/ 40305 h 960400"/>
              <a:gd name="connsiteX5" fmla="*/ 1127255 w 2073425"/>
              <a:gd name="connsiteY5" fmla="*/ 92063 h 960400"/>
              <a:gd name="connsiteX6" fmla="*/ 1213520 w 2073425"/>
              <a:gd name="connsiteY6" fmla="*/ 126569 h 960400"/>
              <a:gd name="connsiteX7" fmla="*/ 1351542 w 2073425"/>
              <a:gd name="connsiteY7" fmla="*/ 230086 h 960400"/>
              <a:gd name="connsiteX8" fmla="*/ 1472312 w 2073425"/>
              <a:gd name="connsiteY8" fmla="*/ 316350 h 960400"/>
              <a:gd name="connsiteX9" fmla="*/ 1541323 w 2073425"/>
              <a:gd name="connsiteY9" fmla="*/ 385361 h 960400"/>
              <a:gd name="connsiteX10" fmla="*/ 1713852 w 2073425"/>
              <a:gd name="connsiteY10" fmla="*/ 506131 h 960400"/>
              <a:gd name="connsiteX11" fmla="*/ 1800116 w 2073425"/>
              <a:gd name="connsiteY11" fmla="*/ 575142 h 960400"/>
              <a:gd name="connsiteX12" fmla="*/ 1834760 w 2073425"/>
              <a:gd name="connsiteY12" fmla="*/ 623110 h 960400"/>
              <a:gd name="connsiteX13" fmla="*/ 1886380 w 2073425"/>
              <a:gd name="connsiteY13" fmla="*/ 713165 h 960400"/>
              <a:gd name="connsiteX14" fmla="*/ 1955391 w 2073425"/>
              <a:gd name="connsiteY14" fmla="*/ 782176 h 960400"/>
              <a:gd name="connsiteX15" fmla="*/ 2058908 w 2073425"/>
              <a:gd name="connsiteY15" fmla="*/ 954705 h 960400"/>
              <a:gd name="connsiteX16" fmla="*/ 1955391 w 2073425"/>
              <a:gd name="connsiteY16" fmla="*/ 868440 h 960400"/>
              <a:gd name="connsiteX17" fmla="*/ 1886380 w 2073425"/>
              <a:gd name="connsiteY17" fmla="*/ 816682 h 960400"/>
              <a:gd name="connsiteX18" fmla="*/ 1834621 w 2073425"/>
              <a:gd name="connsiteY18" fmla="*/ 747671 h 960400"/>
              <a:gd name="connsiteX19" fmla="*/ 1731104 w 2073425"/>
              <a:gd name="connsiteY19" fmla="*/ 661406 h 960400"/>
              <a:gd name="connsiteX20" fmla="*/ 1593082 w 2073425"/>
              <a:gd name="connsiteY20" fmla="*/ 506131 h 960400"/>
              <a:gd name="connsiteX21" fmla="*/ 1472312 w 2073425"/>
              <a:gd name="connsiteY21" fmla="*/ 402614 h 960400"/>
              <a:gd name="connsiteX22" fmla="*/ 1420554 w 2073425"/>
              <a:gd name="connsiteY22" fmla="*/ 368108 h 960400"/>
              <a:gd name="connsiteX23" fmla="*/ 1351542 w 2073425"/>
              <a:gd name="connsiteY23" fmla="*/ 316350 h 960400"/>
              <a:gd name="connsiteX24" fmla="*/ 1248025 w 2073425"/>
              <a:gd name="connsiteY24" fmla="*/ 247338 h 960400"/>
              <a:gd name="connsiteX25" fmla="*/ 1032738 w 2073425"/>
              <a:gd name="connsiteY25" fmla="*/ 112056 h 960400"/>
              <a:gd name="connsiteX26" fmla="*/ 889559 w 2073425"/>
              <a:gd name="connsiteY26" fmla="*/ 81101 h 960400"/>
              <a:gd name="connsiteX27" fmla="*/ 819376 w 2073425"/>
              <a:gd name="connsiteY27" fmla="*/ 61924 h 960400"/>
              <a:gd name="connsiteX28" fmla="*/ 747693 w 2073425"/>
              <a:gd name="connsiteY28" fmla="*/ 57557 h 960400"/>
              <a:gd name="connsiteX29" fmla="*/ 143797 w 2073425"/>
              <a:gd name="connsiteY29" fmla="*/ 21994 h 960400"/>
              <a:gd name="connsiteX30" fmla="*/ 139413 w 2073425"/>
              <a:gd name="connsiteY30" fmla="*/ 34210 h 960400"/>
              <a:gd name="connsiteX31" fmla="*/ 80452 w 2073425"/>
              <a:gd name="connsiteY31" fmla="*/ 39343 h 960400"/>
              <a:gd name="connsiteX0" fmla="*/ 78509 w 2073425"/>
              <a:gd name="connsiteY0" fmla="*/ 34494 h 960400"/>
              <a:gd name="connsiteX1" fmla="*/ 11003 w 2073425"/>
              <a:gd name="connsiteY1" fmla="*/ 45679 h 960400"/>
              <a:gd name="connsiteX2" fmla="*/ 368616 w 2073425"/>
              <a:gd name="connsiteY2" fmla="*/ 62 h 960400"/>
              <a:gd name="connsiteX3" fmla="*/ 643132 w 2073425"/>
              <a:gd name="connsiteY3" fmla="*/ 8256 h 960400"/>
              <a:gd name="connsiteX4" fmla="*/ 1040991 w 2073425"/>
              <a:gd name="connsiteY4" fmla="*/ 40305 h 960400"/>
              <a:gd name="connsiteX5" fmla="*/ 1127255 w 2073425"/>
              <a:gd name="connsiteY5" fmla="*/ 92063 h 960400"/>
              <a:gd name="connsiteX6" fmla="*/ 1213520 w 2073425"/>
              <a:gd name="connsiteY6" fmla="*/ 126569 h 960400"/>
              <a:gd name="connsiteX7" fmla="*/ 1351542 w 2073425"/>
              <a:gd name="connsiteY7" fmla="*/ 230086 h 960400"/>
              <a:gd name="connsiteX8" fmla="*/ 1472312 w 2073425"/>
              <a:gd name="connsiteY8" fmla="*/ 316350 h 960400"/>
              <a:gd name="connsiteX9" fmla="*/ 1541323 w 2073425"/>
              <a:gd name="connsiteY9" fmla="*/ 385361 h 960400"/>
              <a:gd name="connsiteX10" fmla="*/ 1713852 w 2073425"/>
              <a:gd name="connsiteY10" fmla="*/ 506131 h 960400"/>
              <a:gd name="connsiteX11" fmla="*/ 1800116 w 2073425"/>
              <a:gd name="connsiteY11" fmla="*/ 575142 h 960400"/>
              <a:gd name="connsiteX12" fmla="*/ 1834760 w 2073425"/>
              <a:gd name="connsiteY12" fmla="*/ 623110 h 960400"/>
              <a:gd name="connsiteX13" fmla="*/ 1886380 w 2073425"/>
              <a:gd name="connsiteY13" fmla="*/ 713165 h 960400"/>
              <a:gd name="connsiteX14" fmla="*/ 1955391 w 2073425"/>
              <a:gd name="connsiteY14" fmla="*/ 782176 h 960400"/>
              <a:gd name="connsiteX15" fmla="*/ 2058908 w 2073425"/>
              <a:gd name="connsiteY15" fmla="*/ 954705 h 960400"/>
              <a:gd name="connsiteX16" fmla="*/ 1955391 w 2073425"/>
              <a:gd name="connsiteY16" fmla="*/ 868440 h 960400"/>
              <a:gd name="connsiteX17" fmla="*/ 1886380 w 2073425"/>
              <a:gd name="connsiteY17" fmla="*/ 816682 h 960400"/>
              <a:gd name="connsiteX18" fmla="*/ 1834621 w 2073425"/>
              <a:gd name="connsiteY18" fmla="*/ 747671 h 960400"/>
              <a:gd name="connsiteX19" fmla="*/ 1731104 w 2073425"/>
              <a:gd name="connsiteY19" fmla="*/ 661406 h 960400"/>
              <a:gd name="connsiteX20" fmla="*/ 1593082 w 2073425"/>
              <a:gd name="connsiteY20" fmla="*/ 506131 h 960400"/>
              <a:gd name="connsiteX21" fmla="*/ 1472312 w 2073425"/>
              <a:gd name="connsiteY21" fmla="*/ 402614 h 960400"/>
              <a:gd name="connsiteX22" fmla="*/ 1420554 w 2073425"/>
              <a:gd name="connsiteY22" fmla="*/ 368108 h 960400"/>
              <a:gd name="connsiteX23" fmla="*/ 1351542 w 2073425"/>
              <a:gd name="connsiteY23" fmla="*/ 316350 h 960400"/>
              <a:gd name="connsiteX24" fmla="*/ 1248025 w 2073425"/>
              <a:gd name="connsiteY24" fmla="*/ 247338 h 960400"/>
              <a:gd name="connsiteX25" fmla="*/ 1032738 w 2073425"/>
              <a:gd name="connsiteY25" fmla="*/ 112056 h 960400"/>
              <a:gd name="connsiteX26" fmla="*/ 889559 w 2073425"/>
              <a:gd name="connsiteY26" fmla="*/ 81101 h 960400"/>
              <a:gd name="connsiteX27" fmla="*/ 819376 w 2073425"/>
              <a:gd name="connsiteY27" fmla="*/ 61924 h 960400"/>
              <a:gd name="connsiteX28" fmla="*/ 747693 w 2073425"/>
              <a:gd name="connsiteY28" fmla="*/ 57557 h 960400"/>
              <a:gd name="connsiteX29" fmla="*/ 143797 w 2073425"/>
              <a:gd name="connsiteY29" fmla="*/ 21994 h 960400"/>
              <a:gd name="connsiteX30" fmla="*/ 159914 w 2073425"/>
              <a:gd name="connsiteY30" fmla="*/ 89491 h 960400"/>
              <a:gd name="connsiteX31" fmla="*/ 80452 w 2073425"/>
              <a:gd name="connsiteY31" fmla="*/ 39343 h 960400"/>
              <a:gd name="connsiteX0" fmla="*/ 78509 w 2073425"/>
              <a:gd name="connsiteY0" fmla="*/ 34494 h 960400"/>
              <a:gd name="connsiteX1" fmla="*/ 11003 w 2073425"/>
              <a:gd name="connsiteY1" fmla="*/ 45679 h 960400"/>
              <a:gd name="connsiteX2" fmla="*/ 368616 w 2073425"/>
              <a:gd name="connsiteY2" fmla="*/ 62 h 960400"/>
              <a:gd name="connsiteX3" fmla="*/ 643132 w 2073425"/>
              <a:gd name="connsiteY3" fmla="*/ 8256 h 960400"/>
              <a:gd name="connsiteX4" fmla="*/ 1040991 w 2073425"/>
              <a:gd name="connsiteY4" fmla="*/ 40305 h 960400"/>
              <a:gd name="connsiteX5" fmla="*/ 1127255 w 2073425"/>
              <a:gd name="connsiteY5" fmla="*/ 92063 h 960400"/>
              <a:gd name="connsiteX6" fmla="*/ 1213520 w 2073425"/>
              <a:gd name="connsiteY6" fmla="*/ 126569 h 960400"/>
              <a:gd name="connsiteX7" fmla="*/ 1351542 w 2073425"/>
              <a:gd name="connsiteY7" fmla="*/ 230086 h 960400"/>
              <a:gd name="connsiteX8" fmla="*/ 1472312 w 2073425"/>
              <a:gd name="connsiteY8" fmla="*/ 316350 h 960400"/>
              <a:gd name="connsiteX9" fmla="*/ 1541323 w 2073425"/>
              <a:gd name="connsiteY9" fmla="*/ 385361 h 960400"/>
              <a:gd name="connsiteX10" fmla="*/ 1713852 w 2073425"/>
              <a:gd name="connsiteY10" fmla="*/ 506131 h 960400"/>
              <a:gd name="connsiteX11" fmla="*/ 1800116 w 2073425"/>
              <a:gd name="connsiteY11" fmla="*/ 575142 h 960400"/>
              <a:gd name="connsiteX12" fmla="*/ 1834760 w 2073425"/>
              <a:gd name="connsiteY12" fmla="*/ 623110 h 960400"/>
              <a:gd name="connsiteX13" fmla="*/ 1886380 w 2073425"/>
              <a:gd name="connsiteY13" fmla="*/ 713165 h 960400"/>
              <a:gd name="connsiteX14" fmla="*/ 1955391 w 2073425"/>
              <a:gd name="connsiteY14" fmla="*/ 782176 h 960400"/>
              <a:gd name="connsiteX15" fmla="*/ 2058908 w 2073425"/>
              <a:gd name="connsiteY15" fmla="*/ 954705 h 960400"/>
              <a:gd name="connsiteX16" fmla="*/ 1955391 w 2073425"/>
              <a:gd name="connsiteY16" fmla="*/ 868440 h 960400"/>
              <a:gd name="connsiteX17" fmla="*/ 1886380 w 2073425"/>
              <a:gd name="connsiteY17" fmla="*/ 816682 h 960400"/>
              <a:gd name="connsiteX18" fmla="*/ 1834621 w 2073425"/>
              <a:gd name="connsiteY18" fmla="*/ 747671 h 960400"/>
              <a:gd name="connsiteX19" fmla="*/ 1731104 w 2073425"/>
              <a:gd name="connsiteY19" fmla="*/ 661406 h 960400"/>
              <a:gd name="connsiteX20" fmla="*/ 1593082 w 2073425"/>
              <a:gd name="connsiteY20" fmla="*/ 506131 h 960400"/>
              <a:gd name="connsiteX21" fmla="*/ 1472312 w 2073425"/>
              <a:gd name="connsiteY21" fmla="*/ 402614 h 960400"/>
              <a:gd name="connsiteX22" fmla="*/ 1420554 w 2073425"/>
              <a:gd name="connsiteY22" fmla="*/ 368108 h 960400"/>
              <a:gd name="connsiteX23" fmla="*/ 1351542 w 2073425"/>
              <a:gd name="connsiteY23" fmla="*/ 316350 h 960400"/>
              <a:gd name="connsiteX24" fmla="*/ 1248025 w 2073425"/>
              <a:gd name="connsiteY24" fmla="*/ 247338 h 960400"/>
              <a:gd name="connsiteX25" fmla="*/ 1032738 w 2073425"/>
              <a:gd name="connsiteY25" fmla="*/ 112056 h 960400"/>
              <a:gd name="connsiteX26" fmla="*/ 889559 w 2073425"/>
              <a:gd name="connsiteY26" fmla="*/ 81101 h 960400"/>
              <a:gd name="connsiteX27" fmla="*/ 819376 w 2073425"/>
              <a:gd name="connsiteY27" fmla="*/ 61924 h 960400"/>
              <a:gd name="connsiteX28" fmla="*/ 747693 w 2073425"/>
              <a:gd name="connsiteY28" fmla="*/ 57557 h 960400"/>
              <a:gd name="connsiteX29" fmla="*/ 143797 w 2073425"/>
              <a:gd name="connsiteY29" fmla="*/ 21994 h 960400"/>
              <a:gd name="connsiteX30" fmla="*/ 184454 w 2073425"/>
              <a:gd name="connsiteY30" fmla="*/ 83049 h 960400"/>
              <a:gd name="connsiteX31" fmla="*/ 159914 w 2073425"/>
              <a:gd name="connsiteY31" fmla="*/ 89491 h 960400"/>
              <a:gd name="connsiteX32" fmla="*/ 80452 w 2073425"/>
              <a:gd name="connsiteY32" fmla="*/ 39343 h 960400"/>
              <a:gd name="connsiteX0" fmla="*/ 78509 w 2073425"/>
              <a:gd name="connsiteY0" fmla="*/ 34494 h 960400"/>
              <a:gd name="connsiteX1" fmla="*/ 11003 w 2073425"/>
              <a:gd name="connsiteY1" fmla="*/ 45679 h 960400"/>
              <a:gd name="connsiteX2" fmla="*/ 368616 w 2073425"/>
              <a:gd name="connsiteY2" fmla="*/ 62 h 960400"/>
              <a:gd name="connsiteX3" fmla="*/ 643132 w 2073425"/>
              <a:gd name="connsiteY3" fmla="*/ 8256 h 960400"/>
              <a:gd name="connsiteX4" fmla="*/ 1040991 w 2073425"/>
              <a:gd name="connsiteY4" fmla="*/ 40305 h 960400"/>
              <a:gd name="connsiteX5" fmla="*/ 1127255 w 2073425"/>
              <a:gd name="connsiteY5" fmla="*/ 92063 h 960400"/>
              <a:gd name="connsiteX6" fmla="*/ 1213520 w 2073425"/>
              <a:gd name="connsiteY6" fmla="*/ 126569 h 960400"/>
              <a:gd name="connsiteX7" fmla="*/ 1351542 w 2073425"/>
              <a:gd name="connsiteY7" fmla="*/ 230086 h 960400"/>
              <a:gd name="connsiteX8" fmla="*/ 1472312 w 2073425"/>
              <a:gd name="connsiteY8" fmla="*/ 316350 h 960400"/>
              <a:gd name="connsiteX9" fmla="*/ 1541323 w 2073425"/>
              <a:gd name="connsiteY9" fmla="*/ 385361 h 960400"/>
              <a:gd name="connsiteX10" fmla="*/ 1713852 w 2073425"/>
              <a:gd name="connsiteY10" fmla="*/ 506131 h 960400"/>
              <a:gd name="connsiteX11" fmla="*/ 1800116 w 2073425"/>
              <a:gd name="connsiteY11" fmla="*/ 575142 h 960400"/>
              <a:gd name="connsiteX12" fmla="*/ 1834760 w 2073425"/>
              <a:gd name="connsiteY12" fmla="*/ 623110 h 960400"/>
              <a:gd name="connsiteX13" fmla="*/ 1886380 w 2073425"/>
              <a:gd name="connsiteY13" fmla="*/ 713165 h 960400"/>
              <a:gd name="connsiteX14" fmla="*/ 1955391 w 2073425"/>
              <a:gd name="connsiteY14" fmla="*/ 782176 h 960400"/>
              <a:gd name="connsiteX15" fmla="*/ 2058908 w 2073425"/>
              <a:gd name="connsiteY15" fmla="*/ 954705 h 960400"/>
              <a:gd name="connsiteX16" fmla="*/ 1955391 w 2073425"/>
              <a:gd name="connsiteY16" fmla="*/ 868440 h 960400"/>
              <a:gd name="connsiteX17" fmla="*/ 1886380 w 2073425"/>
              <a:gd name="connsiteY17" fmla="*/ 816682 h 960400"/>
              <a:gd name="connsiteX18" fmla="*/ 1834621 w 2073425"/>
              <a:gd name="connsiteY18" fmla="*/ 747671 h 960400"/>
              <a:gd name="connsiteX19" fmla="*/ 1731104 w 2073425"/>
              <a:gd name="connsiteY19" fmla="*/ 661406 h 960400"/>
              <a:gd name="connsiteX20" fmla="*/ 1593082 w 2073425"/>
              <a:gd name="connsiteY20" fmla="*/ 506131 h 960400"/>
              <a:gd name="connsiteX21" fmla="*/ 1472312 w 2073425"/>
              <a:gd name="connsiteY21" fmla="*/ 402614 h 960400"/>
              <a:gd name="connsiteX22" fmla="*/ 1420554 w 2073425"/>
              <a:gd name="connsiteY22" fmla="*/ 368108 h 960400"/>
              <a:gd name="connsiteX23" fmla="*/ 1351542 w 2073425"/>
              <a:gd name="connsiteY23" fmla="*/ 316350 h 960400"/>
              <a:gd name="connsiteX24" fmla="*/ 1248025 w 2073425"/>
              <a:gd name="connsiteY24" fmla="*/ 247338 h 960400"/>
              <a:gd name="connsiteX25" fmla="*/ 1032738 w 2073425"/>
              <a:gd name="connsiteY25" fmla="*/ 112056 h 960400"/>
              <a:gd name="connsiteX26" fmla="*/ 889559 w 2073425"/>
              <a:gd name="connsiteY26" fmla="*/ 81101 h 960400"/>
              <a:gd name="connsiteX27" fmla="*/ 819376 w 2073425"/>
              <a:gd name="connsiteY27" fmla="*/ 61924 h 960400"/>
              <a:gd name="connsiteX28" fmla="*/ 747693 w 2073425"/>
              <a:gd name="connsiteY28" fmla="*/ 57557 h 960400"/>
              <a:gd name="connsiteX29" fmla="*/ 143797 w 2073425"/>
              <a:gd name="connsiteY29" fmla="*/ 21994 h 960400"/>
              <a:gd name="connsiteX30" fmla="*/ 184454 w 2073425"/>
              <a:gd name="connsiteY30" fmla="*/ 83049 h 960400"/>
              <a:gd name="connsiteX31" fmla="*/ 129104 w 2073425"/>
              <a:gd name="connsiteY31" fmla="*/ 41310 h 960400"/>
              <a:gd name="connsiteX32" fmla="*/ 80452 w 2073425"/>
              <a:gd name="connsiteY32" fmla="*/ 39343 h 960400"/>
              <a:gd name="connsiteX0" fmla="*/ 78509 w 2073425"/>
              <a:gd name="connsiteY0" fmla="*/ 34494 h 960400"/>
              <a:gd name="connsiteX1" fmla="*/ 11003 w 2073425"/>
              <a:gd name="connsiteY1" fmla="*/ 45679 h 960400"/>
              <a:gd name="connsiteX2" fmla="*/ 368616 w 2073425"/>
              <a:gd name="connsiteY2" fmla="*/ 62 h 960400"/>
              <a:gd name="connsiteX3" fmla="*/ 643132 w 2073425"/>
              <a:gd name="connsiteY3" fmla="*/ 8256 h 960400"/>
              <a:gd name="connsiteX4" fmla="*/ 1040991 w 2073425"/>
              <a:gd name="connsiteY4" fmla="*/ 40305 h 960400"/>
              <a:gd name="connsiteX5" fmla="*/ 1127255 w 2073425"/>
              <a:gd name="connsiteY5" fmla="*/ 92063 h 960400"/>
              <a:gd name="connsiteX6" fmla="*/ 1213520 w 2073425"/>
              <a:gd name="connsiteY6" fmla="*/ 126569 h 960400"/>
              <a:gd name="connsiteX7" fmla="*/ 1351542 w 2073425"/>
              <a:gd name="connsiteY7" fmla="*/ 230086 h 960400"/>
              <a:gd name="connsiteX8" fmla="*/ 1472312 w 2073425"/>
              <a:gd name="connsiteY8" fmla="*/ 316350 h 960400"/>
              <a:gd name="connsiteX9" fmla="*/ 1541323 w 2073425"/>
              <a:gd name="connsiteY9" fmla="*/ 385361 h 960400"/>
              <a:gd name="connsiteX10" fmla="*/ 1713852 w 2073425"/>
              <a:gd name="connsiteY10" fmla="*/ 506131 h 960400"/>
              <a:gd name="connsiteX11" fmla="*/ 1800116 w 2073425"/>
              <a:gd name="connsiteY11" fmla="*/ 575142 h 960400"/>
              <a:gd name="connsiteX12" fmla="*/ 1834760 w 2073425"/>
              <a:gd name="connsiteY12" fmla="*/ 623110 h 960400"/>
              <a:gd name="connsiteX13" fmla="*/ 1886380 w 2073425"/>
              <a:gd name="connsiteY13" fmla="*/ 713165 h 960400"/>
              <a:gd name="connsiteX14" fmla="*/ 1955391 w 2073425"/>
              <a:gd name="connsiteY14" fmla="*/ 782176 h 960400"/>
              <a:gd name="connsiteX15" fmla="*/ 2058908 w 2073425"/>
              <a:gd name="connsiteY15" fmla="*/ 954705 h 960400"/>
              <a:gd name="connsiteX16" fmla="*/ 1955391 w 2073425"/>
              <a:gd name="connsiteY16" fmla="*/ 868440 h 960400"/>
              <a:gd name="connsiteX17" fmla="*/ 1886380 w 2073425"/>
              <a:gd name="connsiteY17" fmla="*/ 816682 h 960400"/>
              <a:gd name="connsiteX18" fmla="*/ 1834621 w 2073425"/>
              <a:gd name="connsiteY18" fmla="*/ 747671 h 960400"/>
              <a:gd name="connsiteX19" fmla="*/ 1731104 w 2073425"/>
              <a:gd name="connsiteY19" fmla="*/ 661406 h 960400"/>
              <a:gd name="connsiteX20" fmla="*/ 1593082 w 2073425"/>
              <a:gd name="connsiteY20" fmla="*/ 506131 h 960400"/>
              <a:gd name="connsiteX21" fmla="*/ 1472312 w 2073425"/>
              <a:gd name="connsiteY21" fmla="*/ 402614 h 960400"/>
              <a:gd name="connsiteX22" fmla="*/ 1420554 w 2073425"/>
              <a:gd name="connsiteY22" fmla="*/ 368108 h 960400"/>
              <a:gd name="connsiteX23" fmla="*/ 1351542 w 2073425"/>
              <a:gd name="connsiteY23" fmla="*/ 316350 h 960400"/>
              <a:gd name="connsiteX24" fmla="*/ 1248025 w 2073425"/>
              <a:gd name="connsiteY24" fmla="*/ 247338 h 960400"/>
              <a:gd name="connsiteX25" fmla="*/ 1032738 w 2073425"/>
              <a:gd name="connsiteY25" fmla="*/ 112056 h 960400"/>
              <a:gd name="connsiteX26" fmla="*/ 889559 w 2073425"/>
              <a:gd name="connsiteY26" fmla="*/ 81101 h 960400"/>
              <a:gd name="connsiteX27" fmla="*/ 819376 w 2073425"/>
              <a:gd name="connsiteY27" fmla="*/ 61924 h 960400"/>
              <a:gd name="connsiteX28" fmla="*/ 747693 w 2073425"/>
              <a:gd name="connsiteY28" fmla="*/ 57557 h 960400"/>
              <a:gd name="connsiteX29" fmla="*/ 143797 w 2073425"/>
              <a:gd name="connsiteY29" fmla="*/ 21994 h 960400"/>
              <a:gd name="connsiteX30" fmla="*/ 112187 w 2073425"/>
              <a:gd name="connsiteY30" fmla="*/ 30545 h 960400"/>
              <a:gd name="connsiteX31" fmla="*/ 129104 w 2073425"/>
              <a:gd name="connsiteY31" fmla="*/ 41310 h 960400"/>
              <a:gd name="connsiteX32" fmla="*/ 80452 w 2073425"/>
              <a:gd name="connsiteY32" fmla="*/ 39343 h 960400"/>
              <a:gd name="connsiteX0" fmla="*/ 78509 w 2073425"/>
              <a:gd name="connsiteY0" fmla="*/ 34494 h 960400"/>
              <a:gd name="connsiteX1" fmla="*/ 11003 w 2073425"/>
              <a:gd name="connsiteY1" fmla="*/ 45679 h 960400"/>
              <a:gd name="connsiteX2" fmla="*/ 368616 w 2073425"/>
              <a:gd name="connsiteY2" fmla="*/ 62 h 960400"/>
              <a:gd name="connsiteX3" fmla="*/ 643132 w 2073425"/>
              <a:gd name="connsiteY3" fmla="*/ 8256 h 960400"/>
              <a:gd name="connsiteX4" fmla="*/ 1040991 w 2073425"/>
              <a:gd name="connsiteY4" fmla="*/ 40305 h 960400"/>
              <a:gd name="connsiteX5" fmla="*/ 1127255 w 2073425"/>
              <a:gd name="connsiteY5" fmla="*/ 92063 h 960400"/>
              <a:gd name="connsiteX6" fmla="*/ 1213520 w 2073425"/>
              <a:gd name="connsiteY6" fmla="*/ 126569 h 960400"/>
              <a:gd name="connsiteX7" fmla="*/ 1351542 w 2073425"/>
              <a:gd name="connsiteY7" fmla="*/ 230086 h 960400"/>
              <a:gd name="connsiteX8" fmla="*/ 1472312 w 2073425"/>
              <a:gd name="connsiteY8" fmla="*/ 316350 h 960400"/>
              <a:gd name="connsiteX9" fmla="*/ 1541323 w 2073425"/>
              <a:gd name="connsiteY9" fmla="*/ 385361 h 960400"/>
              <a:gd name="connsiteX10" fmla="*/ 1713852 w 2073425"/>
              <a:gd name="connsiteY10" fmla="*/ 506131 h 960400"/>
              <a:gd name="connsiteX11" fmla="*/ 1800116 w 2073425"/>
              <a:gd name="connsiteY11" fmla="*/ 575142 h 960400"/>
              <a:gd name="connsiteX12" fmla="*/ 1834760 w 2073425"/>
              <a:gd name="connsiteY12" fmla="*/ 623110 h 960400"/>
              <a:gd name="connsiteX13" fmla="*/ 1886380 w 2073425"/>
              <a:gd name="connsiteY13" fmla="*/ 713165 h 960400"/>
              <a:gd name="connsiteX14" fmla="*/ 1955391 w 2073425"/>
              <a:gd name="connsiteY14" fmla="*/ 782176 h 960400"/>
              <a:gd name="connsiteX15" fmla="*/ 2058908 w 2073425"/>
              <a:gd name="connsiteY15" fmla="*/ 954705 h 960400"/>
              <a:gd name="connsiteX16" fmla="*/ 1955391 w 2073425"/>
              <a:gd name="connsiteY16" fmla="*/ 868440 h 960400"/>
              <a:gd name="connsiteX17" fmla="*/ 1886380 w 2073425"/>
              <a:gd name="connsiteY17" fmla="*/ 816682 h 960400"/>
              <a:gd name="connsiteX18" fmla="*/ 1834621 w 2073425"/>
              <a:gd name="connsiteY18" fmla="*/ 747671 h 960400"/>
              <a:gd name="connsiteX19" fmla="*/ 1731104 w 2073425"/>
              <a:gd name="connsiteY19" fmla="*/ 661406 h 960400"/>
              <a:gd name="connsiteX20" fmla="*/ 1593082 w 2073425"/>
              <a:gd name="connsiteY20" fmla="*/ 506131 h 960400"/>
              <a:gd name="connsiteX21" fmla="*/ 1472312 w 2073425"/>
              <a:gd name="connsiteY21" fmla="*/ 402614 h 960400"/>
              <a:gd name="connsiteX22" fmla="*/ 1420554 w 2073425"/>
              <a:gd name="connsiteY22" fmla="*/ 368108 h 960400"/>
              <a:gd name="connsiteX23" fmla="*/ 1351542 w 2073425"/>
              <a:gd name="connsiteY23" fmla="*/ 316350 h 960400"/>
              <a:gd name="connsiteX24" fmla="*/ 1248025 w 2073425"/>
              <a:gd name="connsiteY24" fmla="*/ 247338 h 960400"/>
              <a:gd name="connsiteX25" fmla="*/ 1032738 w 2073425"/>
              <a:gd name="connsiteY25" fmla="*/ 112056 h 960400"/>
              <a:gd name="connsiteX26" fmla="*/ 889559 w 2073425"/>
              <a:gd name="connsiteY26" fmla="*/ 81101 h 960400"/>
              <a:gd name="connsiteX27" fmla="*/ 819376 w 2073425"/>
              <a:gd name="connsiteY27" fmla="*/ 61924 h 960400"/>
              <a:gd name="connsiteX28" fmla="*/ 747693 w 2073425"/>
              <a:gd name="connsiteY28" fmla="*/ 57557 h 960400"/>
              <a:gd name="connsiteX29" fmla="*/ 202666 w 2073425"/>
              <a:gd name="connsiteY29" fmla="*/ 52246 h 960400"/>
              <a:gd name="connsiteX30" fmla="*/ 143797 w 2073425"/>
              <a:gd name="connsiteY30" fmla="*/ 21994 h 960400"/>
              <a:gd name="connsiteX31" fmla="*/ 112187 w 2073425"/>
              <a:gd name="connsiteY31" fmla="*/ 30545 h 960400"/>
              <a:gd name="connsiteX32" fmla="*/ 129104 w 2073425"/>
              <a:gd name="connsiteY32" fmla="*/ 41310 h 960400"/>
              <a:gd name="connsiteX33" fmla="*/ 80452 w 2073425"/>
              <a:gd name="connsiteY33" fmla="*/ 39343 h 960400"/>
              <a:gd name="connsiteX0" fmla="*/ 0 w 1994916"/>
              <a:gd name="connsiteY0" fmla="*/ 34494 h 960400"/>
              <a:gd name="connsiteX1" fmla="*/ 152072 w 1994916"/>
              <a:gd name="connsiteY1" fmla="*/ 11352 h 960400"/>
              <a:gd name="connsiteX2" fmla="*/ 290107 w 1994916"/>
              <a:gd name="connsiteY2" fmla="*/ 62 h 960400"/>
              <a:gd name="connsiteX3" fmla="*/ 564623 w 1994916"/>
              <a:gd name="connsiteY3" fmla="*/ 8256 h 960400"/>
              <a:gd name="connsiteX4" fmla="*/ 962482 w 1994916"/>
              <a:gd name="connsiteY4" fmla="*/ 40305 h 960400"/>
              <a:gd name="connsiteX5" fmla="*/ 1048746 w 1994916"/>
              <a:gd name="connsiteY5" fmla="*/ 92063 h 960400"/>
              <a:gd name="connsiteX6" fmla="*/ 1135011 w 1994916"/>
              <a:gd name="connsiteY6" fmla="*/ 126569 h 960400"/>
              <a:gd name="connsiteX7" fmla="*/ 1273033 w 1994916"/>
              <a:gd name="connsiteY7" fmla="*/ 230086 h 960400"/>
              <a:gd name="connsiteX8" fmla="*/ 1393803 w 1994916"/>
              <a:gd name="connsiteY8" fmla="*/ 316350 h 960400"/>
              <a:gd name="connsiteX9" fmla="*/ 1462814 w 1994916"/>
              <a:gd name="connsiteY9" fmla="*/ 385361 h 960400"/>
              <a:gd name="connsiteX10" fmla="*/ 1635343 w 1994916"/>
              <a:gd name="connsiteY10" fmla="*/ 506131 h 960400"/>
              <a:gd name="connsiteX11" fmla="*/ 1721607 w 1994916"/>
              <a:gd name="connsiteY11" fmla="*/ 575142 h 960400"/>
              <a:gd name="connsiteX12" fmla="*/ 1756251 w 1994916"/>
              <a:gd name="connsiteY12" fmla="*/ 623110 h 960400"/>
              <a:gd name="connsiteX13" fmla="*/ 1807871 w 1994916"/>
              <a:gd name="connsiteY13" fmla="*/ 713165 h 960400"/>
              <a:gd name="connsiteX14" fmla="*/ 1876882 w 1994916"/>
              <a:gd name="connsiteY14" fmla="*/ 782176 h 960400"/>
              <a:gd name="connsiteX15" fmla="*/ 1980399 w 1994916"/>
              <a:gd name="connsiteY15" fmla="*/ 954705 h 960400"/>
              <a:gd name="connsiteX16" fmla="*/ 1876882 w 1994916"/>
              <a:gd name="connsiteY16" fmla="*/ 868440 h 960400"/>
              <a:gd name="connsiteX17" fmla="*/ 1807871 w 1994916"/>
              <a:gd name="connsiteY17" fmla="*/ 816682 h 960400"/>
              <a:gd name="connsiteX18" fmla="*/ 1756112 w 1994916"/>
              <a:gd name="connsiteY18" fmla="*/ 747671 h 960400"/>
              <a:gd name="connsiteX19" fmla="*/ 1652595 w 1994916"/>
              <a:gd name="connsiteY19" fmla="*/ 661406 h 960400"/>
              <a:gd name="connsiteX20" fmla="*/ 1514573 w 1994916"/>
              <a:gd name="connsiteY20" fmla="*/ 506131 h 960400"/>
              <a:gd name="connsiteX21" fmla="*/ 1393803 w 1994916"/>
              <a:gd name="connsiteY21" fmla="*/ 402614 h 960400"/>
              <a:gd name="connsiteX22" fmla="*/ 1342045 w 1994916"/>
              <a:gd name="connsiteY22" fmla="*/ 368108 h 960400"/>
              <a:gd name="connsiteX23" fmla="*/ 1273033 w 1994916"/>
              <a:gd name="connsiteY23" fmla="*/ 316350 h 960400"/>
              <a:gd name="connsiteX24" fmla="*/ 1169516 w 1994916"/>
              <a:gd name="connsiteY24" fmla="*/ 247338 h 960400"/>
              <a:gd name="connsiteX25" fmla="*/ 954229 w 1994916"/>
              <a:gd name="connsiteY25" fmla="*/ 112056 h 960400"/>
              <a:gd name="connsiteX26" fmla="*/ 811050 w 1994916"/>
              <a:gd name="connsiteY26" fmla="*/ 81101 h 960400"/>
              <a:gd name="connsiteX27" fmla="*/ 740867 w 1994916"/>
              <a:gd name="connsiteY27" fmla="*/ 61924 h 960400"/>
              <a:gd name="connsiteX28" fmla="*/ 669184 w 1994916"/>
              <a:gd name="connsiteY28" fmla="*/ 57557 h 960400"/>
              <a:gd name="connsiteX29" fmla="*/ 124157 w 1994916"/>
              <a:gd name="connsiteY29" fmla="*/ 52246 h 960400"/>
              <a:gd name="connsiteX30" fmla="*/ 65288 w 1994916"/>
              <a:gd name="connsiteY30" fmla="*/ 21994 h 960400"/>
              <a:gd name="connsiteX31" fmla="*/ 33678 w 1994916"/>
              <a:gd name="connsiteY31" fmla="*/ 30545 h 960400"/>
              <a:gd name="connsiteX32" fmla="*/ 50595 w 1994916"/>
              <a:gd name="connsiteY32" fmla="*/ 41310 h 960400"/>
              <a:gd name="connsiteX33" fmla="*/ 1943 w 1994916"/>
              <a:gd name="connsiteY33" fmla="*/ 39343 h 960400"/>
              <a:gd name="connsiteX0" fmla="*/ 0 w 1994916"/>
              <a:gd name="connsiteY0" fmla="*/ 34494 h 960400"/>
              <a:gd name="connsiteX1" fmla="*/ 152072 w 1994916"/>
              <a:gd name="connsiteY1" fmla="*/ 11352 h 960400"/>
              <a:gd name="connsiteX2" fmla="*/ 290107 w 1994916"/>
              <a:gd name="connsiteY2" fmla="*/ 62 h 960400"/>
              <a:gd name="connsiteX3" fmla="*/ 564623 w 1994916"/>
              <a:gd name="connsiteY3" fmla="*/ 8256 h 960400"/>
              <a:gd name="connsiteX4" fmla="*/ 962482 w 1994916"/>
              <a:gd name="connsiteY4" fmla="*/ 40305 h 960400"/>
              <a:gd name="connsiteX5" fmla="*/ 1048746 w 1994916"/>
              <a:gd name="connsiteY5" fmla="*/ 92063 h 960400"/>
              <a:gd name="connsiteX6" fmla="*/ 1135011 w 1994916"/>
              <a:gd name="connsiteY6" fmla="*/ 126569 h 960400"/>
              <a:gd name="connsiteX7" fmla="*/ 1273033 w 1994916"/>
              <a:gd name="connsiteY7" fmla="*/ 230086 h 960400"/>
              <a:gd name="connsiteX8" fmla="*/ 1393803 w 1994916"/>
              <a:gd name="connsiteY8" fmla="*/ 316350 h 960400"/>
              <a:gd name="connsiteX9" fmla="*/ 1462814 w 1994916"/>
              <a:gd name="connsiteY9" fmla="*/ 385361 h 960400"/>
              <a:gd name="connsiteX10" fmla="*/ 1635343 w 1994916"/>
              <a:gd name="connsiteY10" fmla="*/ 506131 h 960400"/>
              <a:gd name="connsiteX11" fmla="*/ 1721607 w 1994916"/>
              <a:gd name="connsiteY11" fmla="*/ 575142 h 960400"/>
              <a:gd name="connsiteX12" fmla="*/ 1756251 w 1994916"/>
              <a:gd name="connsiteY12" fmla="*/ 623110 h 960400"/>
              <a:gd name="connsiteX13" fmla="*/ 1807871 w 1994916"/>
              <a:gd name="connsiteY13" fmla="*/ 713165 h 960400"/>
              <a:gd name="connsiteX14" fmla="*/ 1876882 w 1994916"/>
              <a:gd name="connsiteY14" fmla="*/ 782176 h 960400"/>
              <a:gd name="connsiteX15" fmla="*/ 1980399 w 1994916"/>
              <a:gd name="connsiteY15" fmla="*/ 954705 h 960400"/>
              <a:gd name="connsiteX16" fmla="*/ 1876882 w 1994916"/>
              <a:gd name="connsiteY16" fmla="*/ 868440 h 960400"/>
              <a:gd name="connsiteX17" fmla="*/ 1807871 w 1994916"/>
              <a:gd name="connsiteY17" fmla="*/ 816682 h 960400"/>
              <a:gd name="connsiteX18" fmla="*/ 1756112 w 1994916"/>
              <a:gd name="connsiteY18" fmla="*/ 747671 h 960400"/>
              <a:gd name="connsiteX19" fmla="*/ 1652595 w 1994916"/>
              <a:gd name="connsiteY19" fmla="*/ 661406 h 960400"/>
              <a:gd name="connsiteX20" fmla="*/ 1514573 w 1994916"/>
              <a:gd name="connsiteY20" fmla="*/ 506131 h 960400"/>
              <a:gd name="connsiteX21" fmla="*/ 1393803 w 1994916"/>
              <a:gd name="connsiteY21" fmla="*/ 402614 h 960400"/>
              <a:gd name="connsiteX22" fmla="*/ 1342045 w 1994916"/>
              <a:gd name="connsiteY22" fmla="*/ 368108 h 960400"/>
              <a:gd name="connsiteX23" fmla="*/ 1273033 w 1994916"/>
              <a:gd name="connsiteY23" fmla="*/ 316350 h 960400"/>
              <a:gd name="connsiteX24" fmla="*/ 1169516 w 1994916"/>
              <a:gd name="connsiteY24" fmla="*/ 247338 h 960400"/>
              <a:gd name="connsiteX25" fmla="*/ 954229 w 1994916"/>
              <a:gd name="connsiteY25" fmla="*/ 112056 h 960400"/>
              <a:gd name="connsiteX26" fmla="*/ 811050 w 1994916"/>
              <a:gd name="connsiteY26" fmla="*/ 81101 h 960400"/>
              <a:gd name="connsiteX27" fmla="*/ 740867 w 1994916"/>
              <a:gd name="connsiteY27" fmla="*/ 61924 h 960400"/>
              <a:gd name="connsiteX28" fmla="*/ 669184 w 1994916"/>
              <a:gd name="connsiteY28" fmla="*/ 57557 h 960400"/>
              <a:gd name="connsiteX29" fmla="*/ 124157 w 1994916"/>
              <a:gd name="connsiteY29" fmla="*/ 52246 h 960400"/>
              <a:gd name="connsiteX30" fmla="*/ 14369 w 1994916"/>
              <a:gd name="connsiteY30" fmla="*/ 69408 h 960400"/>
              <a:gd name="connsiteX31" fmla="*/ 65288 w 1994916"/>
              <a:gd name="connsiteY31" fmla="*/ 21994 h 960400"/>
              <a:gd name="connsiteX32" fmla="*/ 33678 w 1994916"/>
              <a:gd name="connsiteY32" fmla="*/ 30545 h 960400"/>
              <a:gd name="connsiteX33" fmla="*/ 50595 w 1994916"/>
              <a:gd name="connsiteY33" fmla="*/ 41310 h 960400"/>
              <a:gd name="connsiteX34" fmla="*/ 1943 w 1994916"/>
              <a:gd name="connsiteY34" fmla="*/ 39343 h 960400"/>
              <a:gd name="connsiteX0" fmla="*/ 0 w 1994916"/>
              <a:gd name="connsiteY0" fmla="*/ 34494 h 960400"/>
              <a:gd name="connsiteX1" fmla="*/ 152072 w 1994916"/>
              <a:gd name="connsiteY1" fmla="*/ 11352 h 960400"/>
              <a:gd name="connsiteX2" fmla="*/ 290107 w 1994916"/>
              <a:gd name="connsiteY2" fmla="*/ 62 h 960400"/>
              <a:gd name="connsiteX3" fmla="*/ 564623 w 1994916"/>
              <a:gd name="connsiteY3" fmla="*/ 8256 h 960400"/>
              <a:gd name="connsiteX4" fmla="*/ 962482 w 1994916"/>
              <a:gd name="connsiteY4" fmla="*/ 40305 h 960400"/>
              <a:gd name="connsiteX5" fmla="*/ 1048746 w 1994916"/>
              <a:gd name="connsiteY5" fmla="*/ 92063 h 960400"/>
              <a:gd name="connsiteX6" fmla="*/ 1135011 w 1994916"/>
              <a:gd name="connsiteY6" fmla="*/ 126569 h 960400"/>
              <a:gd name="connsiteX7" fmla="*/ 1273033 w 1994916"/>
              <a:gd name="connsiteY7" fmla="*/ 230086 h 960400"/>
              <a:gd name="connsiteX8" fmla="*/ 1393803 w 1994916"/>
              <a:gd name="connsiteY8" fmla="*/ 316350 h 960400"/>
              <a:gd name="connsiteX9" fmla="*/ 1462814 w 1994916"/>
              <a:gd name="connsiteY9" fmla="*/ 385361 h 960400"/>
              <a:gd name="connsiteX10" fmla="*/ 1635343 w 1994916"/>
              <a:gd name="connsiteY10" fmla="*/ 506131 h 960400"/>
              <a:gd name="connsiteX11" fmla="*/ 1721607 w 1994916"/>
              <a:gd name="connsiteY11" fmla="*/ 575142 h 960400"/>
              <a:gd name="connsiteX12" fmla="*/ 1756251 w 1994916"/>
              <a:gd name="connsiteY12" fmla="*/ 623110 h 960400"/>
              <a:gd name="connsiteX13" fmla="*/ 1807871 w 1994916"/>
              <a:gd name="connsiteY13" fmla="*/ 713165 h 960400"/>
              <a:gd name="connsiteX14" fmla="*/ 1876882 w 1994916"/>
              <a:gd name="connsiteY14" fmla="*/ 782176 h 960400"/>
              <a:gd name="connsiteX15" fmla="*/ 1980399 w 1994916"/>
              <a:gd name="connsiteY15" fmla="*/ 954705 h 960400"/>
              <a:gd name="connsiteX16" fmla="*/ 1876882 w 1994916"/>
              <a:gd name="connsiteY16" fmla="*/ 868440 h 960400"/>
              <a:gd name="connsiteX17" fmla="*/ 1807871 w 1994916"/>
              <a:gd name="connsiteY17" fmla="*/ 816682 h 960400"/>
              <a:gd name="connsiteX18" fmla="*/ 1756112 w 1994916"/>
              <a:gd name="connsiteY18" fmla="*/ 747671 h 960400"/>
              <a:gd name="connsiteX19" fmla="*/ 1652595 w 1994916"/>
              <a:gd name="connsiteY19" fmla="*/ 661406 h 960400"/>
              <a:gd name="connsiteX20" fmla="*/ 1514573 w 1994916"/>
              <a:gd name="connsiteY20" fmla="*/ 506131 h 960400"/>
              <a:gd name="connsiteX21" fmla="*/ 1393803 w 1994916"/>
              <a:gd name="connsiteY21" fmla="*/ 402614 h 960400"/>
              <a:gd name="connsiteX22" fmla="*/ 1342045 w 1994916"/>
              <a:gd name="connsiteY22" fmla="*/ 368108 h 960400"/>
              <a:gd name="connsiteX23" fmla="*/ 1273033 w 1994916"/>
              <a:gd name="connsiteY23" fmla="*/ 316350 h 960400"/>
              <a:gd name="connsiteX24" fmla="*/ 1169516 w 1994916"/>
              <a:gd name="connsiteY24" fmla="*/ 247338 h 960400"/>
              <a:gd name="connsiteX25" fmla="*/ 954229 w 1994916"/>
              <a:gd name="connsiteY25" fmla="*/ 112056 h 960400"/>
              <a:gd name="connsiteX26" fmla="*/ 678653 w 1994916"/>
              <a:gd name="connsiteY26" fmla="*/ 200020 h 960400"/>
              <a:gd name="connsiteX27" fmla="*/ 811050 w 1994916"/>
              <a:gd name="connsiteY27" fmla="*/ 81101 h 960400"/>
              <a:gd name="connsiteX28" fmla="*/ 740867 w 1994916"/>
              <a:gd name="connsiteY28" fmla="*/ 61924 h 960400"/>
              <a:gd name="connsiteX29" fmla="*/ 669184 w 1994916"/>
              <a:gd name="connsiteY29" fmla="*/ 57557 h 960400"/>
              <a:gd name="connsiteX30" fmla="*/ 124157 w 1994916"/>
              <a:gd name="connsiteY30" fmla="*/ 52246 h 960400"/>
              <a:gd name="connsiteX31" fmla="*/ 14369 w 1994916"/>
              <a:gd name="connsiteY31" fmla="*/ 69408 h 960400"/>
              <a:gd name="connsiteX32" fmla="*/ 65288 w 1994916"/>
              <a:gd name="connsiteY32" fmla="*/ 21994 h 960400"/>
              <a:gd name="connsiteX33" fmla="*/ 33678 w 1994916"/>
              <a:gd name="connsiteY33" fmla="*/ 30545 h 960400"/>
              <a:gd name="connsiteX34" fmla="*/ 50595 w 1994916"/>
              <a:gd name="connsiteY34" fmla="*/ 41310 h 960400"/>
              <a:gd name="connsiteX35" fmla="*/ 1943 w 1994916"/>
              <a:gd name="connsiteY35" fmla="*/ 39343 h 960400"/>
              <a:gd name="connsiteX0" fmla="*/ 0 w 1994916"/>
              <a:gd name="connsiteY0" fmla="*/ 160260 h 1086166"/>
              <a:gd name="connsiteX1" fmla="*/ 152072 w 1994916"/>
              <a:gd name="connsiteY1" fmla="*/ 137118 h 1086166"/>
              <a:gd name="connsiteX2" fmla="*/ 290107 w 1994916"/>
              <a:gd name="connsiteY2" fmla="*/ 125828 h 1086166"/>
              <a:gd name="connsiteX3" fmla="*/ 564623 w 1994916"/>
              <a:gd name="connsiteY3" fmla="*/ 134022 h 1086166"/>
              <a:gd name="connsiteX4" fmla="*/ 962482 w 1994916"/>
              <a:gd name="connsiteY4" fmla="*/ 166071 h 1086166"/>
              <a:gd name="connsiteX5" fmla="*/ 849394 w 1994916"/>
              <a:gd name="connsiteY5" fmla="*/ 813 h 1086166"/>
              <a:gd name="connsiteX6" fmla="*/ 1135011 w 1994916"/>
              <a:gd name="connsiteY6" fmla="*/ 252335 h 1086166"/>
              <a:gd name="connsiteX7" fmla="*/ 1273033 w 1994916"/>
              <a:gd name="connsiteY7" fmla="*/ 355852 h 1086166"/>
              <a:gd name="connsiteX8" fmla="*/ 1393803 w 1994916"/>
              <a:gd name="connsiteY8" fmla="*/ 442116 h 1086166"/>
              <a:gd name="connsiteX9" fmla="*/ 1462814 w 1994916"/>
              <a:gd name="connsiteY9" fmla="*/ 511127 h 1086166"/>
              <a:gd name="connsiteX10" fmla="*/ 1635343 w 1994916"/>
              <a:gd name="connsiteY10" fmla="*/ 631897 h 1086166"/>
              <a:gd name="connsiteX11" fmla="*/ 1721607 w 1994916"/>
              <a:gd name="connsiteY11" fmla="*/ 700908 h 1086166"/>
              <a:gd name="connsiteX12" fmla="*/ 1756251 w 1994916"/>
              <a:gd name="connsiteY12" fmla="*/ 748876 h 1086166"/>
              <a:gd name="connsiteX13" fmla="*/ 1807871 w 1994916"/>
              <a:gd name="connsiteY13" fmla="*/ 838931 h 1086166"/>
              <a:gd name="connsiteX14" fmla="*/ 1876882 w 1994916"/>
              <a:gd name="connsiteY14" fmla="*/ 907942 h 1086166"/>
              <a:gd name="connsiteX15" fmla="*/ 1980399 w 1994916"/>
              <a:gd name="connsiteY15" fmla="*/ 1080471 h 1086166"/>
              <a:gd name="connsiteX16" fmla="*/ 1876882 w 1994916"/>
              <a:gd name="connsiteY16" fmla="*/ 994206 h 1086166"/>
              <a:gd name="connsiteX17" fmla="*/ 1807871 w 1994916"/>
              <a:gd name="connsiteY17" fmla="*/ 942448 h 1086166"/>
              <a:gd name="connsiteX18" fmla="*/ 1756112 w 1994916"/>
              <a:gd name="connsiteY18" fmla="*/ 873437 h 1086166"/>
              <a:gd name="connsiteX19" fmla="*/ 1652595 w 1994916"/>
              <a:gd name="connsiteY19" fmla="*/ 787172 h 1086166"/>
              <a:gd name="connsiteX20" fmla="*/ 1514573 w 1994916"/>
              <a:gd name="connsiteY20" fmla="*/ 631897 h 1086166"/>
              <a:gd name="connsiteX21" fmla="*/ 1393803 w 1994916"/>
              <a:gd name="connsiteY21" fmla="*/ 528380 h 1086166"/>
              <a:gd name="connsiteX22" fmla="*/ 1342045 w 1994916"/>
              <a:gd name="connsiteY22" fmla="*/ 493874 h 1086166"/>
              <a:gd name="connsiteX23" fmla="*/ 1273033 w 1994916"/>
              <a:gd name="connsiteY23" fmla="*/ 442116 h 1086166"/>
              <a:gd name="connsiteX24" fmla="*/ 1169516 w 1994916"/>
              <a:gd name="connsiteY24" fmla="*/ 373104 h 1086166"/>
              <a:gd name="connsiteX25" fmla="*/ 954229 w 1994916"/>
              <a:gd name="connsiteY25" fmla="*/ 237822 h 1086166"/>
              <a:gd name="connsiteX26" fmla="*/ 678653 w 1994916"/>
              <a:gd name="connsiteY26" fmla="*/ 325786 h 1086166"/>
              <a:gd name="connsiteX27" fmla="*/ 811050 w 1994916"/>
              <a:gd name="connsiteY27" fmla="*/ 206867 h 1086166"/>
              <a:gd name="connsiteX28" fmla="*/ 740867 w 1994916"/>
              <a:gd name="connsiteY28" fmla="*/ 187690 h 1086166"/>
              <a:gd name="connsiteX29" fmla="*/ 669184 w 1994916"/>
              <a:gd name="connsiteY29" fmla="*/ 183323 h 1086166"/>
              <a:gd name="connsiteX30" fmla="*/ 124157 w 1994916"/>
              <a:gd name="connsiteY30" fmla="*/ 178012 h 1086166"/>
              <a:gd name="connsiteX31" fmla="*/ 14369 w 1994916"/>
              <a:gd name="connsiteY31" fmla="*/ 195174 h 1086166"/>
              <a:gd name="connsiteX32" fmla="*/ 65288 w 1994916"/>
              <a:gd name="connsiteY32" fmla="*/ 147760 h 1086166"/>
              <a:gd name="connsiteX33" fmla="*/ 33678 w 1994916"/>
              <a:gd name="connsiteY33" fmla="*/ 156311 h 1086166"/>
              <a:gd name="connsiteX34" fmla="*/ 50595 w 1994916"/>
              <a:gd name="connsiteY34" fmla="*/ 167076 h 1086166"/>
              <a:gd name="connsiteX35" fmla="*/ 1943 w 1994916"/>
              <a:gd name="connsiteY35" fmla="*/ 165109 h 1086166"/>
              <a:gd name="connsiteX0" fmla="*/ 0 w 1994916"/>
              <a:gd name="connsiteY0" fmla="*/ 160260 h 1086166"/>
              <a:gd name="connsiteX1" fmla="*/ 152072 w 1994916"/>
              <a:gd name="connsiteY1" fmla="*/ 137118 h 1086166"/>
              <a:gd name="connsiteX2" fmla="*/ 290107 w 1994916"/>
              <a:gd name="connsiteY2" fmla="*/ 125828 h 1086166"/>
              <a:gd name="connsiteX3" fmla="*/ 564623 w 1994916"/>
              <a:gd name="connsiteY3" fmla="*/ 134022 h 1086166"/>
              <a:gd name="connsiteX4" fmla="*/ 962482 w 1994916"/>
              <a:gd name="connsiteY4" fmla="*/ 166071 h 1086166"/>
              <a:gd name="connsiteX5" fmla="*/ 849394 w 1994916"/>
              <a:gd name="connsiteY5" fmla="*/ 813 h 1086166"/>
              <a:gd name="connsiteX6" fmla="*/ 1135011 w 1994916"/>
              <a:gd name="connsiteY6" fmla="*/ 252335 h 1086166"/>
              <a:gd name="connsiteX7" fmla="*/ 1273033 w 1994916"/>
              <a:gd name="connsiteY7" fmla="*/ 355852 h 1086166"/>
              <a:gd name="connsiteX8" fmla="*/ 1393803 w 1994916"/>
              <a:gd name="connsiteY8" fmla="*/ 442116 h 1086166"/>
              <a:gd name="connsiteX9" fmla="*/ 1462814 w 1994916"/>
              <a:gd name="connsiteY9" fmla="*/ 511127 h 1086166"/>
              <a:gd name="connsiteX10" fmla="*/ 1635343 w 1994916"/>
              <a:gd name="connsiteY10" fmla="*/ 631897 h 1086166"/>
              <a:gd name="connsiteX11" fmla="*/ 1721607 w 1994916"/>
              <a:gd name="connsiteY11" fmla="*/ 700908 h 1086166"/>
              <a:gd name="connsiteX12" fmla="*/ 1756251 w 1994916"/>
              <a:gd name="connsiteY12" fmla="*/ 748876 h 1086166"/>
              <a:gd name="connsiteX13" fmla="*/ 1807871 w 1994916"/>
              <a:gd name="connsiteY13" fmla="*/ 838931 h 1086166"/>
              <a:gd name="connsiteX14" fmla="*/ 1876882 w 1994916"/>
              <a:gd name="connsiteY14" fmla="*/ 907942 h 1086166"/>
              <a:gd name="connsiteX15" fmla="*/ 1980399 w 1994916"/>
              <a:gd name="connsiteY15" fmla="*/ 1080471 h 1086166"/>
              <a:gd name="connsiteX16" fmla="*/ 1876882 w 1994916"/>
              <a:gd name="connsiteY16" fmla="*/ 994206 h 1086166"/>
              <a:gd name="connsiteX17" fmla="*/ 1807871 w 1994916"/>
              <a:gd name="connsiteY17" fmla="*/ 942448 h 1086166"/>
              <a:gd name="connsiteX18" fmla="*/ 1756112 w 1994916"/>
              <a:gd name="connsiteY18" fmla="*/ 873437 h 1086166"/>
              <a:gd name="connsiteX19" fmla="*/ 1652595 w 1994916"/>
              <a:gd name="connsiteY19" fmla="*/ 787172 h 1086166"/>
              <a:gd name="connsiteX20" fmla="*/ 1514573 w 1994916"/>
              <a:gd name="connsiteY20" fmla="*/ 631897 h 1086166"/>
              <a:gd name="connsiteX21" fmla="*/ 1393803 w 1994916"/>
              <a:gd name="connsiteY21" fmla="*/ 528380 h 1086166"/>
              <a:gd name="connsiteX22" fmla="*/ 1342045 w 1994916"/>
              <a:gd name="connsiteY22" fmla="*/ 493874 h 1086166"/>
              <a:gd name="connsiteX23" fmla="*/ 1273033 w 1994916"/>
              <a:gd name="connsiteY23" fmla="*/ 442116 h 1086166"/>
              <a:gd name="connsiteX24" fmla="*/ 879319 w 1994916"/>
              <a:gd name="connsiteY24" fmla="*/ 342833 h 1086166"/>
              <a:gd name="connsiteX25" fmla="*/ 954229 w 1994916"/>
              <a:gd name="connsiteY25" fmla="*/ 237822 h 1086166"/>
              <a:gd name="connsiteX26" fmla="*/ 678653 w 1994916"/>
              <a:gd name="connsiteY26" fmla="*/ 325786 h 1086166"/>
              <a:gd name="connsiteX27" fmla="*/ 811050 w 1994916"/>
              <a:gd name="connsiteY27" fmla="*/ 206867 h 1086166"/>
              <a:gd name="connsiteX28" fmla="*/ 740867 w 1994916"/>
              <a:gd name="connsiteY28" fmla="*/ 187690 h 1086166"/>
              <a:gd name="connsiteX29" fmla="*/ 669184 w 1994916"/>
              <a:gd name="connsiteY29" fmla="*/ 183323 h 1086166"/>
              <a:gd name="connsiteX30" fmla="*/ 124157 w 1994916"/>
              <a:gd name="connsiteY30" fmla="*/ 178012 h 1086166"/>
              <a:gd name="connsiteX31" fmla="*/ 14369 w 1994916"/>
              <a:gd name="connsiteY31" fmla="*/ 195174 h 1086166"/>
              <a:gd name="connsiteX32" fmla="*/ 65288 w 1994916"/>
              <a:gd name="connsiteY32" fmla="*/ 147760 h 1086166"/>
              <a:gd name="connsiteX33" fmla="*/ 33678 w 1994916"/>
              <a:gd name="connsiteY33" fmla="*/ 156311 h 1086166"/>
              <a:gd name="connsiteX34" fmla="*/ 50595 w 1994916"/>
              <a:gd name="connsiteY34" fmla="*/ 167076 h 1086166"/>
              <a:gd name="connsiteX35" fmla="*/ 1943 w 1994916"/>
              <a:gd name="connsiteY35" fmla="*/ 165109 h 1086166"/>
              <a:gd name="connsiteX0" fmla="*/ 0 w 1994916"/>
              <a:gd name="connsiteY0" fmla="*/ 160260 h 1086166"/>
              <a:gd name="connsiteX1" fmla="*/ 152072 w 1994916"/>
              <a:gd name="connsiteY1" fmla="*/ 137118 h 1086166"/>
              <a:gd name="connsiteX2" fmla="*/ 290107 w 1994916"/>
              <a:gd name="connsiteY2" fmla="*/ 125828 h 1086166"/>
              <a:gd name="connsiteX3" fmla="*/ 564623 w 1994916"/>
              <a:gd name="connsiteY3" fmla="*/ 134022 h 1086166"/>
              <a:gd name="connsiteX4" fmla="*/ 962482 w 1994916"/>
              <a:gd name="connsiteY4" fmla="*/ 166071 h 1086166"/>
              <a:gd name="connsiteX5" fmla="*/ 849394 w 1994916"/>
              <a:gd name="connsiteY5" fmla="*/ 813 h 1086166"/>
              <a:gd name="connsiteX6" fmla="*/ 1135011 w 1994916"/>
              <a:gd name="connsiteY6" fmla="*/ 252335 h 1086166"/>
              <a:gd name="connsiteX7" fmla="*/ 1273033 w 1994916"/>
              <a:gd name="connsiteY7" fmla="*/ 355852 h 1086166"/>
              <a:gd name="connsiteX8" fmla="*/ 1393803 w 1994916"/>
              <a:gd name="connsiteY8" fmla="*/ 442116 h 1086166"/>
              <a:gd name="connsiteX9" fmla="*/ 1462814 w 1994916"/>
              <a:gd name="connsiteY9" fmla="*/ 511127 h 1086166"/>
              <a:gd name="connsiteX10" fmla="*/ 1635343 w 1994916"/>
              <a:gd name="connsiteY10" fmla="*/ 631897 h 1086166"/>
              <a:gd name="connsiteX11" fmla="*/ 1721607 w 1994916"/>
              <a:gd name="connsiteY11" fmla="*/ 700908 h 1086166"/>
              <a:gd name="connsiteX12" fmla="*/ 1756251 w 1994916"/>
              <a:gd name="connsiteY12" fmla="*/ 748876 h 1086166"/>
              <a:gd name="connsiteX13" fmla="*/ 1807871 w 1994916"/>
              <a:gd name="connsiteY13" fmla="*/ 838931 h 1086166"/>
              <a:gd name="connsiteX14" fmla="*/ 1876882 w 1994916"/>
              <a:gd name="connsiteY14" fmla="*/ 907942 h 1086166"/>
              <a:gd name="connsiteX15" fmla="*/ 1980399 w 1994916"/>
              <a:gd name="connsiteY15" fmla="*/ 1080471 h 1086166"/>
              <a:gd name="connsiteX16" fmla="*/ 1876882 w 1994916"/>
              <a:gd name="connsiteY16" fmla="*/ 994206 h 1086166"/>
              <a:gd name="connsiteX17" fmla="*/ 1807871 w 1994916"/>
              <a:gd name="connsiteY17" fmla="*/ 942448 h 1086166"/>
              <a:gd name="connsiteX18" fmla="*/ 1756112 w 1994916"/>
              <a:gd name="connsiteY18" fmla="*/ 873437 h 1086166"/>
              <a:gd name="connsiteX19" fmla="*/ 1652595 w 1994916"/>
              <a:gd name="connsiteY19" fmla="*/ 787172 h 1086166"/>
              <a:gd name="connsiteX20" fmla="*/ 1514573 w 1994916"/>
              <a:gd name="connsiteY20" fmla="*/ 631897 h 1086166"/>
              <a:gd name="connsiteX21" fmla="*/ 1393803 w 1994916"/>
              <a:gd name="connsiteY21" fmla="*/ 528380 h 1086166"/>
              <a:gd name="connsiteX22" fmla="*/ 1342045 w 1994916"/>
              <a:gd name="connsiteY22" fmla="*/ 493874 h 1086166"/>
              <a:gd name="connsiteX23" fmla="*/ 1273033 w 1994916"/>
              <a:gd name="connsiteY23" fmla="*/ 442116 h 1086166"/>
              <a:gd name="connsiteX24" fmla="*/ 879319 w 1994916"/>
              <a:gd name="connsiteY24" fmla="*/ 342833 h 1086166"/>
              <a:gd name="connsiteX25" fmla="*/ 1160452 w 1994916"/>
              <a:gd name="connsiteY25" fmla="*/ 355605 h 1086166"/>
              <a:gd name="connsiteX26" fmla="*/ 954229 w 1994916"/>
              <a:gd name="connsiteY26" fmla="*/ 237822 h 1086166"/>
              <a:gd name="connsiteX27" fmla="*/ 678653 w 1994916"/>
              <a:gd name="connsiteY27" fmla="*/ 325786 h 1086166"/>
              <a:gd name="connsiteX28" fmla="*/ 811050 w 1994916"/>
              <a:gd name="connsiteY28" fmla="*/ 206867 h 1086166"/>
              <a:gd name="connsiteX29" fmla="*/ 740867 w 1994916"/>
              <a:gd name="connsiteY29" fmla="*/ 187690 h 1086166"/>
              <a:gd name="connsiteX30" fmla="*/ 669184 w 1994916"/>
              <a:gd name="connsiteY30" fmla="*/ 183323 h 1086166"/>
              <a:gd name="connsiteX31" fmla="*/ 124157 w 1994916"/>
              <a:gd name="connsiteY31" fmla="*/ 178012 h 1086166"/>
              <a:gd name="connsiteX32" fmla="*/ 14369 w 1994916"/>
              <a:gd name="connsiteY32" fmla="*/ 195174 h 1086166"/>
              <a:gd name="connsiteX33" fmla="*/ 65288 w 1994916"/>
              <a:gd name="connsiteY33" fmla="*/ 147760 h 1086166"/>
              <a:gd name="connsiteX34" fmla="*/ 33678 w 1994916"/>
              <a:gd name="connsiteY34" fmla="*/ 156311 h 1086166"/>
              <a:gd name="connsiteX35" fmla="*/ 50595 w 1994916"/>
              <a:gd name="connsiteY35" fmla="*/ 167076 h 1086166"/>
              <a:gd name="connsiteX36" fmla="*/ 1943 w 1994916"/>
              <a:gd name="connsiteY36" fmla="*/ 165109 h 1086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994916" h="1086166">
                <a:moveTo>
                  <a:pt x="0" y="160260"/>
                </a:moveTo>
                <a:cubicBezTo>
                  <a:pt x="11502" y="143007"/>
                  <a:pt x="103721" y="142857"/>
                  <a:pt x="152072" y="137118"/>
                </a:cubicBezTo>
                <a:cubicBezTo>
                  <a:pt x="200423" y="131379"/>
                  <a:pt x="180019" y="126802"/>
                  <a:pt x="290107" y="125828"/>
                </a:cubicBezTo>
                <a:cubicBezTo>
                  <a:pt x="400195" y="124854"/>
                  <a:pt x="453765" y="135616"/>
                  <a:pt x="564623" y="134022"/>
                </a:cubicBezTo>
                <a:cubicBezTo>
                  <a:pt x="675481" y="132428"/>
                  <a:pt x="886528" y="157366"/>
                  <a:pt x="962482" y="166071"/>
                </a:cubicBezTo>
                <a:cubicBezTo>
                  <a:pt x="991237" y="183324"/>
                  <a:pt x="819401" y="-14183"/>
                  <a:pt x="849394" y="813"/>
                </a:cubicBezTo>
                <a:cubicBezTo>
                  <a:pt x="877095" y="14663"/>
                  <a:pt x="1064405" y="193162"/>
                  <a:pt x="1135011" y="252335"/>
                </a:cubicBezTo>
                <a:cubicBezTo>
                  <a:pt x="1205617" y="311508"/>
                  <a:pt x="1225182" y="323952"/>
                  <a:pt x="1273033" y="355852"/>
                </a:cubicBezTo>
                <a:cubicBezTo>
                  <a:pt x="1311688" y="381621"/>
                  <a:pt x="1359555" y="412149"/>
                  <a:pt x="1393803" y="442116"/>
                </a:cubicBezTo>
                <a:cubicBezTo>
                  <a:pt x="1418286" y="463539"/>
                  <a:pt x="1438331" y="489704"/>
                  <a:pt x="1462814" y="511127"/>
                </a:cubicBezTo>
                <a:cubicBezTo>
                  <a:pt x="1514790" y="556606"/>
                  <a:pt x="1580317" y="591879"/>
                  <a:pt x="1635343" y="631897"/>
                </a:cubicBezTo>
                <a:cubicBezTo>
                  <a:pt x="1665124" y="653556"/>
                  <a:pt x="1701456" y="681412"/>
                  <a:pt x="1721607" y="700908"/>
                </a:cubicBezTo>
                <a:cubicBezTo>
                  <a:pt x="1741758" y="720404"/>
                  <a:pt x="1741874" y="725872"/>
                  <a:pt x="1756251" y="748876"/>
                </a:cubicBezTo>
                <a:cubicBezTo>
                  <a:pt x="1770628" y="771880"/>
                  <a:pt x="1787766" y="812420"/>
                  <a:pt x="1807871" y="838931"/>
                </a:cubicBezTo>
                <a:cubicBezTo>
                  <a:pt x="1827976" y="865442"/>
                  <a:pt x="1857973" y="881470"/>
                  <a:pt x="1876882" y="907942"/>
                </a:cubicBezTo>
                <a:cubicBezTo>
                  <a:pt x="1915864" y="962517"/>
                  <a:pt x="2036202" y="1117674"/>
                  <a:pt x="1980399" y="1080471"/>
                </a:cubicBezTo>
                <a:cubicBezTo>
                  <a:pt x="1866001" y="1004204"/>
                  <a:pt x="1993123" y="1093841"/>
                  <a:pt x="1876882" y="994206"/>
                </a:cubicBezTo>
                <a:cubicBezTo>
                  <a:pt x="1855050" y="975493"/>
                  <a:pt x="1828204" y="962780"/>
                  <a:pt x="1807871" y="942448"/>
                </a:cubicBezTo>
                <a:cubicBezTo>
                  <a:pt x="1787538" y="922115"/>
                  <a:pt x="1776445" y="893770"/>
                  <a:pt x="1756112" y="873437"/>
                </a:cubicBezTo>
                <a:cubicBezTo>
                  <a:pt x="1620406" y="737731"/>
                  <a:pt x="1793910" y="956750"/>
                  <a:pt x="1652595" y="787172"/>
                </a:cubicBezTo>
                <a:cubicBezTo>
                  <a:pt x="1577867" y="697499"/>
                  <a:pt x="1663710" y="743751"/>
                  <a:pt x="1514573" y="631897"/>
                </a:cubicBezTo>
                <a:cubicBezTo>
                  <a:pt x="1256113" y="438049"/>
                  <a:pt x="1610085" y="708615"/>
                  <a:pt x="1393803" y="528380"/>
                </a:cubicBezTo>
                <a:cubicBezTo>
                  <a:pt x="1377874" y="515106"/>
                  <a:pt x="1358918" y="505926"/>
                  <a:pt x="1342045" y="493874"/>
                </a:cubicBezTo>
                <a:cubicBezTo>
                  <a:pt x="1318646" y="477161"/>
                  <a:pt x="1350154" y="467289"/>
                  <a:pt x="1273033" y="442116"/>
                </a:cubicBezTo>
                <a:cubicBezTo>
                  <a:pt x="1195912" y="416943"/>
                  <a:pt x="898082" y="357251"/>
                  <a:pt x="879319" y="342833"/>
                </a:cubicBezTo>
                <a:cubicBezTo>
                  <a:pt x="860556" y="328415"/>
                  <a:pt x="1147967" y="373107"/>
                  <a:pt x="1160452" y="355605"/>
                </a:cubicBezTo>
                <a:cubicBezTo>
                  <a:pt x="1172937" y="338103"/>
                  <a:pt x="1034529" y="242792"/>
                  <a:pt x="954229" y="237822"/>
                </a:cubicBezTo>
                <a:cubicBezTo>
                  <a:pt x="873929" y="232852"/>
                  <a:pt x="702516" y="330945"/>
                  <a:pt x="678653" y="325786"/>
                </a:cubicBezTo>
                <a:cubicBezTo>
                  <a:pt x="654790" y="320627"/>
                  <a:pt x="800681" y="229883"/>
                  <a:pt x="811050" y="206867"/>
                </a:cubicBezTo>
                <a:cubicBezTo>
                  <a:pt x="821419" y="183851"/>
                  <a:pt x="764511" y="191614"/>
                  <a:pt x="740867" y="187690"/>
                </a:cubicBezTo>
                <a:cubicBezTo>
                  <a:pt x="717223" y="183766"/>
                  <a:pt x="771969" y="184936"/>
                  <a:pt x="669184" y="183323"/>
                </a:cubicBezTo>
                <a:lnTo>
                  <a:pt x="124157" y="178012"/>
                </a:lnTo>
                <a:cubicBezTo>
                  <a:pt x="107817" y="172220"/>
                  <a:pt x="30709" y="200966"/>
                  <a:pt x="14369" y="195174"/>
                </a:cubicBezTo>
                <a:lnTo>
                  <a:pt x="65288" y="147760"/>
                </a:lnTo>
                <a:cubicBezTo>
                  <a:pt x="-36115" y="144410"/>
                  <a:pt x="30992" y="145062"/>
                  <a:pt x="33678" y="156311"/>
                </a:cubicBezTo>
                <a:cubicBezTo>
                  <a:pt x="36364" y="167560"/>
                  <a:pt x="60399" y="166762"/>
                  <a:pt x="50595" y="167076"/>
                </a:cubicBezTo>
                <a:cubicBezTo>
                  <a:pt x="-35919" y="129998"/>
                  <a:pt x="47679" y="165109"/>
                  <a:pt x="1943" y="165109"/>
                </a:cubicBezTo>
              </a:path>
            </a:pathLst>
          </a:cu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ru-RU" dirty="0">
              <a:solidFill>
                <a:srgbClr val="000000"/>
              </a:solidFill>
            </a:endParaRPr>
          </a:p>
        </p:txBody>
      </p:sp>
      <p:sp>
        <p:nvSpPr>
          <p:cNvPr id="27" name="Прямоугольник 26"/>
          <p:cNvSpPr/>
          <p:nvPr/>
        </p:nvSpPr>
        <p:spPr>
          <a:xfrm>
            <a:off x="0" y="5000625"/>
            <a:ext cx="9144000" cy="714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28" name="Прямоугольник 27"/>
          <p:cNvSpPr/>
          <p:nvPr/>
        </p:nvSpPr>
        <p:spPr>
          <a:xfrm>
            <a:off x="0" y="5214938"/>
            <a:ext cx="9144000" cy="7143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29" name="Прямоугольник 28"/>
          <p:cNvSpPr/>
          <p:nvPr/>
        </p:nvSpPr>
        <p:spPr>
          <a:xfrm>
            <a:off x="0" y="5462588"/>
            <a:ext cx="9144000" cy="7143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30" name="Прямоугольник 29"/>
          <p:cNvSpPr/>
          <p:nvPr/>
        </p:nvSpPr>
        <p:spPr>
          <a:xfrm>
            <a:off x="0" y="5715000"/>
            <a:ext cx="9144000" cy="714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31" name="Прямоугольник 30"/>
          <p:cNvSpPr/>
          <p:nvPr/>
        </p:nvSpPr>
        <p:spPr>
          <a:xfrm>
            <a:off x="0" y="5929313"/>
            <a:ext cx="9144000" cy="7143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35" name="Полилиния 34"/>
          <p:cNvSpPr/>
          <p:nvPr/>
        </p:nvSpPr>
        <p:spPr>
          <a:xfrm rot="2252664">
            <a:off x="5930900" y="4775200"/>
            <a:ext cx="811213" cy="1363663"/>
          </a:xfrm>
          <a:custGeom>
            <a:avLst/>
            <a:gdLst>
              <a:gd name="connsiteX0" fmla="*/ 69011 w 621102"/>
              <a:gd name="connsiteY0" fmla="*/ 1744688 h 1882711"/>
              <a:gd name="connsiteX1" fmla="*/ 172528 w 621102"/>
              <a:gd name="connsiteY1" fmla="*/ 1227104 h 1882711"/>
              <a:gd name="connsiteX2" fmla="*/ 345056 w 621102"/>
              <a:gd name="connsiteY2" fmla="*/ 1071828 h 1882711"/>
              <a:gd name="connsiteX3" fmla="*/ 414068 w 621102"/>
              <a:gd name="connsiteY3" fmla="*/ 847541 h 1882711"/>
              <a:gd name="connsiteX4" fmla="*/ 396815 w 621102"/>
              <a:gd name="connsiteY4" fmla="*/ 295451 h 1882711"/>
              <a:gd name="connsiteX5" fmla="*/ 379562 w 621102"/>
              <a:gd name="connsiteY5" fmla="*/ 243692 h 1882711"/>
              <a:gd name="connsiteX6" fmla="*/ 293298 w 621102"/>
              <a:gd name="connsiteY6" fmla="*/ 122922 h 1882711"/>
              <a:gd name="connsiteX7" fmla="*/ 224287 w 621102"/>
              <a:gd name="connsiteY7" fmla="*/ 71164 h 1882711"/>
              <a:gd name="connsiteX8" fmla="*/ 172528 w 621102"/>
              <a:gd name="connsiteY8" fmla="*/ 19405 h 1882711"/>
              <a:gd name="connsiteX9" fmla="*/ 276045 w 621102"/>
              <a:gd name="connsiteY9" fmla="*/ 36658 h 1882711"/>
              <a:gd name="connsiteX10" fmla="*/ 431321 w 621102"/>
              <a:gd name="connsiteY10" fmla="*/ 174681 h 1882711"/>
              <a:gd name="connsiteX11" fmla="*/ 500332 w 621102"/>
              <a:gd name="connsiteY11" fmla="*/ 347209 h 1882711"/>
              <a:gd name="connsiteX12" fmla="*/ 552090 w 621102"/>
              <a:gd name="connsiteY12" fmla="*/ 450726 h 1882711"/>
              <a:gd name="connsiteX13" fmla="*/ 569343 w 621102"/>
              <a:gd name="connsiteY13" fmla="*/ 536990 h 1882711"/>
              <a:gd name="connsiteX14" fmla="*/ 586596 w 621102"/>
              <a:gd name="connsiteY14" fmla="*/ 675013 h 1882711"/>
              <a:gd name="connsiteX15" fmla="*/ 621102 w 621102"/>
              <a:gd name="connsiteY15" fmla="*/ 778530 h 1882711"/>
              <a:gd name="connsiteX16" fmla="*/ 586596 w 621102"/>
              <a:gd name="connsiteY16" fmla="*/ 1330621 h 1882711"/>
              <a:gd name="connsiteX17" fmla="*/ 569343 w 621102"/>
              <a:gd name="connsiteY17" fmla="*/ 1399632 h 1882711"/>
              <a:gd name="connsiteX18" fmla="*/ 483079 w 621102"/>
              <a:gd name="connsiteY18" fmla="*/ 1503149 h 1882711"/>
              <a:gd name="connsiteX19" fmla="*/ 431321 w 621102"/>
              <a:gd name="connsiteY19" fmla="*/ 1572160 h 1882711"/>
              <a:gd name="connsiteX20" fmla="*/ 241539 w 621102"/>
              <a:gd name="connsiteY20" fmla="*/ 1727436 h 1882711"/>
              <a:gd name="connsiteX21" fmla="*/ 138022 w 621102"/>
              <a:gd name="connsiteY21" fmla="*/ 1744688 h 1882711"/>
              <a:gd name="connsiteX22" fmla="*/ 69011 w 621102"/>
              <a:gd name="connsiteY22" fmla="*/ 1779194 h 1882711"/>
              <a:gd name="connsiteX23" fmla="*/ 17253 w 621102"/>
              <a:gd name="connsiteY23" fmla="*/ 1865458 h 1882711"/>
              <a:gd name="connsiteX24" fmla="*/ 0 w 621102"/>
              <a:gd name="connsiteY24" fmla="*/ 1882711 h 1882711"/>
              <a:gd name="connsiteX0" fmla="*/ 69011 w 621102"/>
              <a:gd name="connsiteY0" fmla="*/ 1731608 h 1869631"/>
              <a:gd name="connsiteX1" fmla="*/ 172528 w 621102"/>
              <a:gd name="connsiteY1" fmla="*/ 1214024 h 1869631"/>
              <a:gd name="connsiteX2" fmla="*/ 345056 w 621102"/>
              <a:gd name="connsiteY2" fmla="*/ 1058748 h 1869631"/>
              <a:gd name="connsiteX3" fmla="*/ 272114 w 621102"/>
              <a:gd name="connsiteY3" fmla="*/ 609503 h 1869631"/>
              <a:gd name="connsiteX4" fmla="*/ 396815 w 621102"/>
              <a:gd name="connsiteY4" fmla="*/ 282371 h 1869631"/>
              <a:gd name="connsiteX5" fmla="*/ 379562 w 621102"/>
              <a:gd name="connsiteY5" fmla="*/ 230612 h 1869631"/>
              <a:gd name="connsiteX6" fmla="*/ 293298 w 621102"/>
              <a:gd name="connsiteY6" fmla="*/ 109842 h 1869631"/>
              <a:gd name="connsiteX7" fmla="*/ 224287 w 621102"/>
              <a:gd name="connsiteY7" fmla="*/ 58084 h 1869631"/>
              <a:gd name="connsiteX8" fmla="*/ 172528 w 621102"/>
              <a:gd name="connsiteY8" fmla="*/ 6325 h 1869631"/>
              <a:gd name="connsiteX9" fmla="*/ 276045 w 621102"/>
              <a:gd name="connsiteY9" fmla="*/ 23578 h 1869631"/>
              <a:gd name="connsiteX10" fmla="*/ 431321 w 621102"/>
              <a:gd name="connsiteY10" fmla="*/ 161601 h 1869631"/>
              <a:gd name="connsiteX11" fmla="*/ 500332 w 621102"/>
              <a:gd name="connsiteY11" fmla="*/ 334129 h 1869631"/>
              <a:gd name="connsiteX12" fmla="*/ 552090 w 621102"/>
              <a:gd name="connsiteY12" fmla="*/ 437646 h 1869631"/>
              <a:gd name="connsiteX13" fmla="*/ 569343 w 621102"/>
              <a:gd name="connsiteY13" fmla="*/ 523910 h 1869631"/>
              <a:gd name="connsiteX14" fmla="*/ 586596 w 621102"/>
              <a:gd name="connsiteY14" fmla="*/ 661933 h 1869631"/>
              <a:gd name="connsiteX15" fmla="*/ 621102 w 621102"/>
              <a:gd name="connsiteY15" fmla="*/ 765450 h 1869631"/>
              <a:gd name="connsiteX16" fmla="*/ 586596 w 621102"/>
              <a:gd name="connsiteY16" fmla="*/ 1317541 h 1869631"/>
              <a:gd name="connsiteX17" fmla="*/ 569343 w 621102"/>
              <a:gd name="connsiteY17" fmla="*/ 1386552 h 1869631"/>
              <a:gd name="connsiteX18" fmla="*/ 483079 w 621102"/>
              <a:gd name="connsiteY18" fmla="*/ 1490069 h 1869631"/>
              <a:gd name="connsiteX19" fmla="*/ 431321 w 621102"/>
              <a:gd name="connsiteY19" fmla="*/ 1559080 h 1869631"/>
              <a:gd name="connsiteX20" fmla="*/ 241539 w 621102"/>
              <a:gd name="connsiteY20" fmla="*/ 1714356 h 1869631"/>
              <a:gd name="connsiteX21" fmla="*/ 138022 w 621102"/>
              <a:gd name="connsiteY21" fmla="*/ 1731608 h 1869631"/>
              <a:gd name="connsiteX22" fmla="*/ 69011 w 621102"/>
              <a:gd name="connsiteY22" fmla="*/ 1766114 h 1869631"/>
              <a:gd name="connsiteX23" fmla="*/ 17253 w 621102"/>
              <a:gd name="connsiteY23" fmla="*/ 1852378 h 1869631"/>
              <a:gd name="connsiteX24" fmla="*/ 0 w 621102"/>
              <a:gd name="connsiteY24" fmla="*/ 1869631 h 1869631"/>
              <a:gd name="connsiteX0" fmla="*/ 69011 w 621102"/>
              <a:gd name="connsiteY0" fmla="*/ 1731608 h 1869631"/>
              <a:gd name="connsiteX1" fmla="*/ 172528 w 621102"/>
              <a:gd name="connsiteY1" fmla="*/ 1214024 h 1869631"/>
              <a:gd name="connsiteX2" fmla="*/ 268585 w 621102"/>
              <a:gd name="connsiteY2" fmla="*/ 959962 h 1869631"/>
              <a:gd name="connsiteX3" fmla="*/ 272114 w 621102"/>
              <a:gd name="connsiteY3" fmla="*/ 609503 h 1869631"/>
              <a:gd name="connsiteX4" fmla="*/ 396815 w 621102"/>
              <a:gd name="connsiteY4" fmla="*/ 282371 h 1869631"/>
              <a:gd name="connsiteX5" fmla="*/ 379562 w 621102"/>
              <a:gd name="connsiteY5" fmla="*/ 230612 h 1869631"/>
              <a:gd name="connsiteX6" fmla="*/ 293298 w 621102"/>
              <a:gd name="connsiteY6" fmla="*/ 109842 h 1869631"/>
              <a:gd name="connsiteX7" fmla="*/ 224287 w 621102"/>
              <a:gd name="connsiteY7" fmla="*/ 58084 h 1869631"/>
              <a:gd name="connsiteX8" fmla="*/ 172528 w 621102"/>
              <a:gd name="connsiteY8" fmla="*/ 6325 h 1869631"/>
              <a:gd name="connsiteX9" fmla="*/ 276045 w 621102"/>
              <a:gd name="connsiteY9" fmla="*/ 23578 h 1869631"/>
              <a:gd name="connsiteX10" fmla="*/ 431321 w 621102"/>
              <a:gd name="connsiteY10" fmla="*/ 161601 h 1869631"/>
              <a:gd name="connsiteX11" fmla="*/ 500332 w 621102"/>
              <a:gd name="connsiteY11" fmla="*/ 334129 h 1869631"/>
              <a:gd name="connsiteX12" fmla="*/ 552090 w 621102"/>
              <a:gd name="connsiteY12" fmla="*/ 437646 h 1869631"/>
              <a:gd name="connsiteX13" fmla="*/ 569343 w 621102"/>
              <a:gd name="connsiteY13" fmla="*/ 523910 h 1869631"/>
              <a:gd name="connsiteX14" fmla="*/ 586596 w 621102"/>
              <a:gd name="connsiteY14" fmla="*/ 661933 h 1869631"/>
              <a:gd name="connsiteX15" fmla="*/ 621102 w 621102"/>
              <a:gd name="connsiteY15" fmla="*/ 765450 h 1869631"/>
              <a:gd name="connsiteX16" fmla="*/ 586596 w 621102"/>
              <a:gd name="connsiteY16" fmla="*/ 1317541 h 1869631"/>
              <a:gd name="connsiteX17" fmla="*/ 569343 w 621102"/>
              <a:gd name="connsiteY17" fmla="*/ 1386552 h 1869631"/>
              <a:gd name="connsiteX18" fmla="*/ 483079 w 621102"/>
              <a:gd name="connsiteY18" fmla="*/ 1490069 h 1869631"/>
              <a:gd name="connsiteX19" fmla="*/ 431321 w 621102"/>
              <a:gd name="connsiteY19" fmla="*/ 1559080 h 1869631"/>
              <a:gd name="connsiteX20" fmla="*/ 241539 w 621102"/>
              <a:gd name="connsiteY20" fmla="*/ 1714356 h 1869631"/>
              <a:gd name="connsiteX21" fmla="*/ 138022 w 621102"/>
              <a:gd name="connsiteY21" fmla="*/ 1731608 h 1869631"/>
              <a:gd name="connsiteX22" fmla="*/ 69011 w 621102"/>
              <a:gd name="connsiteY22" fmla="*/ 1766114 h 1869631"/>
              <a:gd name="connsiteX23" fmla="*/ 17253 w 621102"/>
              <a:gd name="connsiteY23" fmla="*/ 1852378 h 1869631"/>
              <a:gd name="connsiteX24" fmla="*/ 0 w 621102"/>
              <a:gd name="connsiteY24" fmla="*/ 1869631 h 1869631"/>
              <a:gd name="connsiteX0" fmla="*/ 69011 w 621102"/>
              <a:gd name="connsiteY0" fmla="*/ 1731608 h 1869631"/>
              <a:gd name="connsiteX1" fmla="*/ 172528 w 621102"/>
              <a:gd name="connsiteY1" fmla="*/ 1214024 h 1869631"/>
              <a:gd name="connsiteX2" fmla="*/ 268585 w 621102"/>
              <a:gd name="connsiteY2" fmla="*/ 959962 h 1869631"/>
              <a:gd name="connsiteX3" fmla="*/ 272114 w 621102"/>
              <a:gd name="connsiteY3" fmla="*/ 609503 h 1869631"/>
              <a:gd name="connsiteX4" fmla="*/ 396815 w 621102"/>
              <a:gd name="connsiteY4" fmla="*/ 282371 h 1869631"/>
              <a:gd name="connsiteX5" fmla="*/ 283757 w 621102"/>
              <a:gd name="connsiteY5" fmla="*/ 209524 h 1869631"/>
              <a:gd name="connsiteX6" fmla="*/ 293298 w 621102"/>
              <a:gd name="connsiteY6" fmla="*/ 109842 h 1869631"/>
              <a:gd name="connsiteX7" fmla="*/ 224287 w 621102"/>
              <a:gd name="connsiteY7" fmla="*/ 58084 h 1869631"/>
              <a:gd name="connsiteX8" fmla="*/ 172528 w 621102"/>
              <a:gd name="connsiteY8" fmla="*/ 6325 h 1869631"/>
              <a:gd name="connsiteX9" fmla="*/ 276045 w 621102"/>
              <a:gd name="connsiteY9" fmla="*/ 23578 h 1869631"/>
              <a:gd name="connsiteX10" fmla="*/ 431321 w 621102"/>
              <a:gd name="connsiteY10" fmla="*/ 161601 h 1869631"/>
              <a:gd name="connsiteX11" fmla="*/ 500332 w 621102"/>
              <a:gd name="connsiteY11" fmla="*/ 334129 h 1869631"/>
              <a:gd name="connsiteX12" fmla="*/ 552090 w 621102"/>
              <a:gd name="connsiteY12" fmla="*/ 437646 h 1869631"/>
              <a:gd name="connsiteX13" fmla="*/ 569343 w 621102"/>
              <a:gd name="connsiteY13" fmla="*/ 523910 h 1869631"/>
              <a:gd name="connsiteX14" fmla="*/ 586596 w 621102"/>
              <a:gd name="connsiteY14" fmla="*/ 661933 h 1869631"/>
              <a:gd name="connsiteX15" fmla="*/ 621102 w 621102"/>
              <a:gd name="connsiteY15" fmla="*/ 765450 h 1869631"/>
              <a:gd name="connsiteX16" fmla="*/ 586596 w 621102"/>
              <a:gd name="connsiteY16" fmla="*/ 1317541 h 1869631"/>
              <a:gd name="connsiteX17" fmla="*/ 569343 w 621102"/>
              <a:gd name="connsiteY17" fmla="*/ 1386552 h 1869631"/>
              <a:gd name="connsiteX18" fmla="*/ 483079 w 621102"/>
              <a:gd name="connsiteY18" fmla="*/ 1490069 h 1869631"/>
              <a:gd name="connsiteX19" fmla="*/ 431321 w 621102"/>
              <a:gd name="connsiteY19" fmla="*/ 1559080 h 1869631"/>
              <a:gd name="connsiteX20" fmla="*/ 241539 w 621102"/>
              <a:gd name="connsiteY20" fmla="*/ 1714356 h 1869631"/>
              <a:gd name="connsiteX21" fmla="*/ 138022 w 621102"/>
              <a:gd name="connsiteY21" fmla="*/ 1731608 h 1869631"/>
              <a:gd name="connsiteX22" fmla="*/ 69011 w 621102"/>
              <a:gd name="connsiteY22" fmla="*/ 1766114 h 1869631"/>
              <a:gd name="connsiteX23" fmla="*/ 17253 w 621102"/>
              <a:gd name="connsiteY23" fmla="*/ 1852378 h 1869631"/>
              <a:gd name="connsiteX24" fmla="*/ 0 w 621102"/>
              <a:gd name="connsiteY24" fmla="*/ 1869631 h 1869631"/>
              <a:gd name="connsiteX0" fmla="*/ 69011 w 621102"/>
              <a:gd name="connsiteY0" fmla="*/ 1731608 h 1869631"/>
              <a:gd name="connsiteX1" fmla="*/ 172528 w 621102"/>
              <a:gd name="connsiteY1" fmla="*/ 1214024 h 1869631"/>
              <a:gd name="connsiteX2" fmla="*/ 268585 w 621102"/>
              <a:gd name="connsiteY2" fmla="*/ 959962 h 1869631"/>
              <a:gd name="connsiteX3" fmla="*/ 272114 w 621102"/>
              <a:gd name="connsiteY3" fmla="*/ 609503 h 1869631"/>
              <a:gd name="connsiteX4" fmla="*/ 328644 w 621102"/>
              <a:gd name="connsiteY4" fmla="*/ 304618 h 1869631"/>
              <a:gd name="connsiteX5" fmla="*/ 283757 w 621102"/>
              <a:gd name="connsiteY5" fmla="*/ 209524 h 1869631"/>
              <a:gd name="connsiteX6" fmla="*/ 293298 w 621102"/>
              <a:gd name="connsiteY6" fmla="*/ 109842 h 1869631"/>
              <a:gd name="connsiteX7" fmla="*/ 224287 w 621102"/>
              <a:gd name="connsiteY7" fmla="*/ 58084 h 1869631"/>
              <a:gd name="connsiteX8" fmla="*/ 172528 w 621102"/>
              <a:gd name="connsiteY8" fmla="*/ 6325 h 1869631"/>
              <a:gd name="connsiteX9" fmla="*/ 276045 w 621102"/>
              <a:gd name="connsiteY9" fmla="*/ 23578 h 1869631"/>
              <a:gd name="connsiteX10" fmla="*/ 431321 w 621102"/>
              <a:gd name="connsiteY10" fmla="*/ 161601 h 1869631"/>
              <a:gd name="connsiteX11" fmla="*/ 500332 w 621102"/>
              <a:gd name="connsiteY11" fmla="*/ 334129 h 1869631"/>
              <a:gd name="connsiteX12" fmla="*/ 552090 w 621102"/>
              <a:gd name="connsiteY12" fmla="*/ 437646 h 1869631"/>
              <a:gd name="connsiteX13" fmla="*/ 569343 w 621102"/>
              <a:gd name="connsiteY13" fmla="*/ 523910 h 1869631"/>
              <a:gd name="connsiteX14" fmla="*/ 586596 w 621102"/>
              <a:gd name="connsiteY14" fmla="*/ 661933 h 1869631"/>
              <a:gd name="connsiteX15" fmla="*/ 621102 w 621102"/>
              <a:gd name="connsiteY15" fmla="*/ 765450 h 1869631"/>
              <a:gd name="connsiteX16" fmla="*/ 586596 w 621102"/>
              <a:gd name="connsiteY16" fmla="*/ 1317541 h 1869631"/>
              <a:gd name="connsiteX17" fmla="*/ 569343 w 621102"/>
              <a:gd name="connsiteY17" fmla="*/ 1386552 h 1869631"/>
              <a:gd name="connsiteX18" fmla="*/ 483079 w 621102"/>
              <a:gd name="connsiteY18" fmla="*/ 1490069 h 1869631"/>
              <a:gd name="connsiteX19" fmla="*/ 431321 w 621102"/>
              <a:gd name="connsiteY19" fmla="*/ 1559080 h 1869631"/>
              <a:gd name="connsiteX20" fmla="*/ 241539 w 621102"/>
              <a:gd name="connsiteY20" fmla="*/ 1714356 h 1869631"/>
              <a:gd name="connsiteX21" fmla="*/ 138022 w 621102"/>
              <a:gd name="connsiteY21" fmla="*/ 1731608 h 1869631"/>
              <a:gd name="connsiteX22" fmla="*/ 69011 w 621102"/>
              <a:gd name="connsiteY22" fmla="*/ 1766114 h 1869631"/>
              <a:gd name="connsiteX23" fmla="*/ 17253 w 621102"/>
              <a:gd name="connsiteY23" fmla="*/ 1852378 h 1869631"/>
              <a:gd name="connsiteX24" fmla="*/ 0 w 621102"/>
              <a:gd name="connsiteY24" fmla="*/ 1869631 h 1869631"/>
              <a:gd name="connsiteX0" fmla="*/ 69011 w 661360"/>
              <a:gd name="connsiteY0" fmla="*/ 1731608 h 1869631"/>
              <a:gd name="connsiteX1" fmla="*/ 172528 w 661360"/>
              <a:gd name="connsiteY1" fmla="*/ 1214024 h 1869631"/>
              <a:gd name="connsiteX2" fmla="*/ 268585 w 661360"/>
              <a:gd name="connsiteY2" fmla="*/ 959962 h 1869631"/>
              <a:gd name="connsiteX3" fmla="*/ 272114 w 661360"/>
              <a:gd name="connsiteY3" fmla="*/ 609503 h 1869631"/>
              <a:gd name="connsiteX4" fmla="*/ 328644 w 661360"/>
              <a:gd name="connsiteY4" fmla="*/ 304618 h 1869631"/>
              <a:gd name="connsiteX5" fmla="*/ 283757 w 661360"/>
              <a:gd name="connsiteY5" fmla="*/ 209524 h 1869631"/>
              <a:gd name="connsiteX6" fmla="*/ 293298 w 661360"/>
              <a:gd name="connsiteY6" fmla="*/ 109842 h 1869631"/>
              <a:gd name="connsiteX7" fmla="*/ 224287 w 661360"/>
              <a:gd name="connsiteY7" fmla="*/ 58084 h 1869631"/>
              <a:gd name="connsiteX8" fmla="*/ 172528 w 661360"/>
              <a:gd name="connsiteY8" fmla="*/ 6325 h 1869631"/>
              <a:gd name="connsiteX9" fmla="*/ 276045 w 661360"/>
              <a:gd name="connsiteY9" fmla="*/ 23578 h 1869631"/>
              <a:gd name="connsiteX10" fmla="*/ 431321 w 661360"/>
              <a:gd name="connsiteY10" fmla="*/ 161601 h 1869631"/>
              <a:gd name="connsiteX11" fmla="*/ 500332 w 661360"/>
              <a:gd name="connsiteY11" fmla="*/ 334129 h 1869631"/>
              <a:gd name="connsiteX12" fmla="*/ 552090 w 661360"/>
              <a:gd name="connsiteY12" fmla="*/ 437646 h 1869631"/>
              <a:gd name="connsiteX13" fmla="*/ 569343 w 661360"/>
              <a:gd name="connsiteY13" fmla="*/ 523910 h 1869631"/>
              <a:gd name="connsiteX14" fmla="*/ 586596 w 661360"/>
              <a:gd name="connsiteY14" fmla="*/ 661933 h 1869631"/>
              <a:gd name="connsiteX15" fmla="*/ 621102 w 661360"/>
              <a:gd name="connsiteY15" fmla="*/ 765450 h 1869631"/>
              <a:gd name="connsiteX16" fmla="*/ 659002 w 661360"/>
              <a:gd name="connsiteY16" fmla="*/ 1013111 h 1869631"/>
              <a:gd name="connsiteX17" fmla="*/ 569343 w 661360"/>
              <a:gd name="connsiteY17" fmla="*/ 1386552 h 1869631"/>
              <a:gd name="connsiteX18" fmla="*/ 483079 w 661360"/>
              <a:gd name="connsiteY18" fmla="*/ 1490069 h 1869631"/>
              <a:gd name="connsiteX19" fmla="*/ 431321 w 661360"/>
              <a:gd name="connsiteY19" fmla="*/ 1559080 h 1869631"/>
              <a:gd name="connsiteX20" fmla="*/ 241539 w 661360"/>
              <a:gd name="connsiteY20" fmla="*/ 1714356 h 1869631"/>
              <a:gd name="connsiteX21" fmla="*/ 138022 w 661360"/>
              <a:gd name="connsiteY21" fmla="*/ 1731608 h 1869631"/>
              <a:gd name="connsiteX22" fmla="*/ 69011 w 661360"/>
              <a:gd name="connsiteY22" fmla="*/ 1766114 h 1869631"/>
              <a:gd name="connsiteX23" fmla="*/ 17253 w 661360"/>
              <a:gd name="connsiteY23" fmla="*/ 1852378 h 1869631"/>
              <a:gd name="connsiteX24" fmla="*/ 0 w 661360"/>
              <a:gd name="connsiteY24" fmla="*/ 1869631 h 1869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61360" h="1869631">
                <a:moveTo>
                  <a:pt x="69011" y="1731608"/>
                </a:moveTo>
                <a:cubicBezTo>
                  <a:pt x="103517" y="1559080"/>
                  <a:pt x="139266" y="1342632"/>
                  <a:pt x="172528" y="1214024"/>
                </a:cubicBezTo>
                <a:cubicBezTo>
                  <a:pt x="205790" y="1085416"/>
                  <a:pt x="211240" y="998193"/>
                  <a:pt x="268585" y="959962"/>
                </a:cubicBezTo>
                <a:cubicBezTo>
                  <a:pt x="327842" y="782192"/>
                  <a:pt x="241629" y="731444"/>
                  <a:pt x="272114" y="609503"/>
                </a:cubicBezTo>
                <a:cubicBezTo>
                  <a:pt x="266363" y="425473"/>
                  <a:pt x="326704" y="371281"/>
                  <a:pt x="328644" y="304618"/>
                </a:cubicBezTo>
                <a:cubicBezTo>
                  <a:pt x="330584" y="237955"/>
                  <a:pt x="289648" y="241987"/>
                  <a:pt x="283757" y="209524"/>
                </a:cubicBezTo>
                <a:cubicBezTo>
                  <a:pt x="277866" y="177061"/>
                  <a:pt x="303210" y="135082"/>
                  <a:pt x="293298" y="109842"/>
                </a:cubicBezTo>
                <a:cubicBezTo>
                  <a:pt x="283386" y="84602"/>
                  <a:pt x="246119" y="76797"/>
                  <a:pt x="224287" y="58084"/>
                </a:cubicBezTo>
                <a:cubicBezTo>
                  <a:pt x="205762" y="42205"/>
                  <a:pt x="152227" y="19860"/>
                  <a:pt x="172528" y="6325"/>
                </a:cubicBezTo>
                <a:cubicBezTo>
                  <a:pt x="201634" y="-13080"/>
                  <a:pt x="241539" y="17827"/>
                  <a:pt x="276045" y="23578"/>
                </a:cubicBezTo>
                <a:cubicBezTo>
                  <a:pt x="337386" y="69584"/>
                  <a:pt x="381578" y="97646"/>
                  <a:pt x="431321" y="161601"/>
                </a:cubicBezTo>
                <a:cubicBezTo>
                  <a:pt x="465779" y="205904"/>
                  <a:pt x="480763" y="287164"/>
                  <a:pt x="500332" y="334129"/>
                </a:cubicBezTo>
                <a:cubicBezTo>
                  <a:pt x="515170" y="369740"/>
                  <a:pt x="534837" y="403140"/>
                  <a:pt x="552090" y="437646"/>
                </a:cubicBezTo>
                <a:cubicBezTo>
                  <a:pt x="557841" y="466401"/>
                  <a:pt x="564884" y="494927"/>
                  <a:pt x="569343" y="523910"/>
                </a:cubicBezTo>
                <a:cubicBezTo>
                  <a:pt x="576393" y="569737"/>
                  <a:pt x="576881" y="616597"/>
                  <a:pt x="586596" y="661933"/>
                </a:cubicBezTo>
                <a:cubicBezTo>
                  <a:pt x="594217" y="697498"/>
                  <a:pt x="609600" y="730944"/>
                  <a:pt x="621102" y="765450"/>
                </a:cubicBezTo>
                <a:cubicBezTo>
                  <a:pt x="609600" y="949480"/>
                  <a:pt x="674315" y="829359"/>
                  <a:pt x="659002" y="1013111"/>
                </a:cubicBezTo>
                <a:cubicBezTo>
                  <a:pt x="657033" y="1036741"/>
                  <a:pt x="598663" y="1307059"/>
                  <a:pt x="569343" y="1386552"/>
                </a:cubicBezTo>
                <a:cubicBezTo>
                  <a:pt x="540023" y="1466045"/>
                  <a:pt x="511138" y="1454995"/>
                  <a:pt x="483079" y="1490069"/>
                </a:cubicBezTo>
                <a:cubicBezTo>
                  <a:pt x="465116" y="1512523"/>
                  <a:pt x="450557" y="1537707"/>
                  <a:pt x="431321" y="1559080"/>
                </a:cubicBezTo>
                <a:cubicBezTo>
                  <a:pt x="381955" y="1613931"/>
                  <a:pt x="316141" y="1687228"/>
                  <a:pt x="241539" y="1714356"/>
                </a:cubicBezTo>
                <a:cubicBezTo>
                  <a:pt x="208664" y="1726311"/>
                  <a:pt x="172528" y="1725857"/>
                  <a:pt x="138022" y="1731608"/>
                </a:cubicBezTo>
                <a:cubicBezTo>
                  <a:pt x="115018" y="1743110"/>
                  <a:pt x="87197" y="1747928"/>
                  <a:pt x="69011" y="1766114"/>
                </a:cubicBezTo>
                <a:cubicBezTo>
                  <a:pt x="45299" y="1789826"/>
                  <a:pt x="35854" y="1824477"/>
                  <a:pt x="17253" y="1852378"/>
                </a:cubicBezTo>
                <a:cubicBezTo>
                  <a:pt x="12742" y="1859145"/>
                  <a:pt x="5751" y="1863880"/>
                  <a:pt x="0" y="1869631"/>
                </a:cubicBezTo>
              </a:path>
            </a:pathLst>
          </a:cu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ru-RU" dirty="0">
              <a:solidFill>
                <a:srgbClr val="000000"/>
              </a:solidFill>
            </a:endParaRPr>
          </a:p>
        </p:txBody>
      </p:sp>
      <p:sp>
        <p:nvSpPr>
          <p:cNvPr id="36" name="Полилиния 35"/>
          <p:cNvSpPr/>
          <p:nvPr/>
        </p:nvSpPr>
        <p:spPr>
          <a:xfrm>
            <a:off x="4146550" y="3106738"/>
            <a:ext cx="2085975" cy="1374775"/>
          </a:xfrm>
          <a:custGeom>
            <a:avLst/>
            <a:gdLst>
              <a:gd name="connsiteX0" fmla="*/ 0 w 2260121"/>
              <a:gd name="connsiteY0" fmla="*/ 69011 h 1414732"/>
              <a:gd name="connsiteX1" fmla="*/ 741872 w 2260121"/>
              <a:gd name="connsiteY1" fmla="*/ 345056 h 1414732"/>
              <a:gd name="connsiteX2" fmla="*/ 776377 w 2260121"/>
              <a:gd name="connsiteY2" fmla="*/ 414068 h 1414732"/>
              <a:gd name="connsiteX3" fmla="*/ 810883 w 2260121"/>
              <a:gd name="connsiteY3" fmla="*/ 517585 h 1414732"/>
              <a:gd name="connsiteX4" fmla="*/ 897147 w 2260121"/>
              <a:gd name="connsiteY4" fmla="*/ 621102 h 1414732"/>
              <a:gd name="connsiteX5" fmla="*/ 1000664 w 2260121"/>
              <a:gd name="connsiteY5" fmla="*/ 793630 h 1414732"/>
              <a:gd name="connsiteX6" fmla="*/ 1069676 w 2260121"/>
              <a:gd name="connsiteY6" fmla="*/ 897147 h 1414732"/>
              <a:gd name="connsiteX7" fmla="*/ 1397479 w 2260121"/>
              <a:gd name="connsiteY7" fmla="*/ 1121434 h 1414732"/>
              <a:gd name="connsiteX8" fmla="*/ 1794294 w 2260121"/>
              <a:gd name="connsiteY8" fmla="*/ 1311215 h 1414732"/>
              <a:gd name="connsiteX9" fmla="*/ 2018581 w 2260121"/>
              <a:gd name="connsiteY9" fmla="*/ 1397479 h 1414732"/>
              <a:gd name="connsiteX10" fmla="*/ 2260121 w 2260121"/>
              <a:gd name="connsiteY10" fmla="*/ 1414732 h 1414732"/>
              <a:gd name="connsiteX11" fmla="*/ 2208362 w 2260121"/>
              <a:gd name="connsiteY11" fmla="*/ 1380226 h 1414732"/>
              <a:gd name="connsiteX12" fmla="*/ 2035834 w 2260121"/>
              <a:gd name="connsiteY12" fmla="*/ 1276709 h 1414732"/>
              <a:gd name="connsiteX13" fmla="*/ 1915064 w 2260121"/>
              <a:gd name="connsiteY13" fmla="*/ 1155939 h 1414732"/>
              <a:gd name="connsiteX14" fmla="*/ 1846053 w 2260121"/>
              <a:gd name="connsiteY14" fmla="*/ 1086928 h 1414732"/>
              <a:gd name="connsiteX15" fmla="*/ 1742536 w 2260121"/>
              <a:gd name="connsiteY15" fmla="*/ 1000664 h 1414732"/>
              <a:gd name="connsiteX16" fmla="*/ 1673525 w 2260121"/>
              <a:gd name="connsiteY16" fmla="*/ 914400 h 1414732"/>
              <a:gd name="connsiteX17" fmla="*/ 1483744 w 2260121"/>
              <a:gd name="connsiteY17" fmla="*/ 724619 h 1414732"/>
              <a:gd name="connsiteX18" fmla="*/ 1431985 w 2260121"/>
              <a:gd name="connsiteY18" fmla="*/ 672860 h 1414732"/>
              <a:gd name="connsiteX19" fmla="*/ 1207698 w 2260121"/>
              <a:gd name="connsiteY19" fmla="*/ 431321 h 1414732"/>
              <a:gd name="connsiteX20" fmla="*/ 1086928 w 2260121"/>
              <a:gd name="connsiteY20" fmla="*/ 362309 h 1414732"/>
              <a:gd name="connsiteX21" fmla="*/ 931653 w 2260121"/>
              <a:gd name="connsiteY21" fmla="*/ 293298 h 1414732"/>
              <a:gd name="connsiteX22" fmla="*/ 741872 w 2260121"/>
              <a:gd name="connsiteY22" fmla="*/ 258792 h 1414732"/>
              <a:gd name="connsiteX23" fmla="*/ 638355 w 2260121"/>
              <a:gd name="connsiteY23" fmla="*/ 224287 h 1414732"/>
              <a:gd name="connsiteX24" fmla="*/ 586596 w 2260121"/>
              <a:gd name="connsiteY24" fmla="*/ 207034 h 1414732"/>
              <a:gd name="connsiteX25" fmla="*/ 448574 w 2260121"/>
              <a:gd name="connsiteY25" fmla="*/ 172528 h 1414732"/>
              <a:gd name="connsiteX26" fmla="*/ 327804 w 2260121"/>
              <a:gd name="connsiteY26" fmla="*/ 138022 h 1414732"/>
              <a:gd name="connsiteX27" fmla="*/ 224287 w 2260121"/>
              <a:gd name="connsiteY27" fmla="*/ 120770 h 1414732"/>
              <a:gd name="connsiteX28" fmla="*/ 86264 w 2260121"/>
              <a:gd name="connsiteY28" fmla="*/ 51758 h 1414732"/>
              <a:gd name="connsiteX29" fmla="*/ 0 w 2260121"/>
              <a:gd name="connsiteY29" fmla="*/ 0 h 1414732"/>
              <a:gd name="connsiteX0" fmla="*/ 112135 w 2372256"/>
              <a:gd name="connsiteY0" fmla="*/ 27985 h 1373706"/>
              <a:gd name="connsiteX1" fmla="*/ 854007 w 2372256"/>
              <a:gd name="connsiteY1" fmla="*/ 304030 h 1373706"/>
              <a:gd name="connsiteX2" fmla="*/ 888512 w 2372256"/>
              <a:gd name="connsiteY2" fmla="*/ 373042 h 1373706"/>
              <a:gd name="connsiteX3" fmla="*/ 923018 w 2372256"/>
              <a:gd name="connsiteY3" fmla="*/ 476559 h 1373706"/>
              <a:gd name="connsiteX4" fmla="*/ 1009282 w 2372256"/>
              <a:gd name="connsiteY4" fmla="*/ 580076 h 1373706"/>
              <a:gd name="connsiteX5" fmla="*/ 1112799 w 2372256"/>
              <a:gd name="connsiteY5" fmla="*/ 752604 h 1373706"/>
              <a:gd name="connsiteX6" fmla="*/ 1181811 w 2372256"/>
              <a:gd name="connsiteY6" fmla="*/ 856121 h 1373706"/>
              <a:gd name="connsiteX7" fmla="*/ 1509614 w 2372256"/>
              <a:gd name="connsiteY7" fmla="*/ 1080408 h 1373706"/>
              <a:gd name="connsiteX8" fmla="*/ 1906429 w 2372256"/>
              <a:gd name="connsiteY8" fmla="*/ 1270189 h 1373706"/>
              <a:gd name="connsiteX9" fmla="*/ 2130716 w 2372256"/>
              <a:gd name="connsiteY9" fmla="*/ 1356453 h 1373706"/>
              <a:gd name="connsiteX10" fmla="*/ 2372256 w 2372256"/>
              <a:gd name="connsiteY10" fmla="*/ 1373706 h 1373706"/>
              <a:gd name="connsiteX11" fmla="*/ 2320497 w 2372256"/>
              <a:gd name="connsiteY11" fmla="*/ 1339200 h 1373706"/>
              <a:gd name="connsiteX12" fmla="*/ 2147969 w 2372256"/>
              <a:gd name="connsiteY12" fmla="*/ 1235683 h 1373706"/>
              <a:gd name="connsiteX13" fmla="*/ 2027199 w 2372256"/>
              <a:gd name="connsiteY13" fmla="*/ 1114913 h 1373706"/>
              <a:gd name="connsiteX14" fmla="*/ 1958188 w 2372256"/>
              <a:gd name="connsiteY14" fmla="*/ 1045902 h 1373706"/>
              <a:gd name="connsiteX15" fmla="*/ 1854671 w 2372256"/>
              <a:gd name="connsiteY15" fmla="*/ 959638 h 1373706"/>
              <a:gd name="connsiteX16" fmla="*/ 1785660 w 2372256"/>
              <a:gd name="connsiteY16" fmla="*/ 873374 h 1373706"/>
              <a:gd name="connsiteX17" fmla="*/ 1595879 w 2372256"/>
              <a:gd name="connsiteY17" fmla="*/ 683593 h 1373706"/>
              <a:gd name="connsiteX18" fmla="*/ 1544120 w 2372256"/>
              <a:gd name="connsiteY18" fmla="*/ 631834 h 1373706"/>
              <a:gd name="connsiteX19" fmla="*/ 1319833 w 2372256"/>
              <a:gd name="connsiteY19" fmla="*/ 390295 h 1373706"/>
              <a:gd name="connsiteX20" fmla="*/ 1199063 w 2372256"/>
              <a:gd name="connsiteY20" fmla="*/ 321283 h 1373706"/>
              <a:gd name="connsiteX21" fmla="*/ 1043788 w 2372256"/>
              <a:gd name="connsiteY21" fmla="*/ 252272 h 1373706"/>
              <a:gd name="connsiteX22" fmla="*/ 854007 w 2372256"/>
              <a:gd name="connsiteY22" fmla="*/ 217766 h 1373706"/>
              <a:gd name="connsiteX23" fmla="*/ 750490 w 2372256"/>
              <a:gd name="connsiteY23" fmla="*/ 183261 h 1373706"/>
              <a:gd name="connsiteX24" fmla="*/ 698731 w 2372256"/>
              <a:gd name="connsiteY24" fmla="*/ 166008 h 1373706"/>
              <a:gd name="connsiteX25" fmla="*/ 560709 w 2372256"/>
              <a:gd name="connsiteY25" fmla="*/ 131502 h 1373706"/>
              <a:gd name="connsiteX26" fmla="*/ 439939 w 2372256"/>
              <a:gd name="connsiteY26" fmla="*/ 96996 h 1373706"/>
              <a:gd name="connsiteX27" fmla="*/ 336422 w 2372256"/>
              <a:gd name="connsiteY27" fmla="*/ 79744 h 1373706"/>
              <a:gd name="connsiteX28" fmla="*/ 198399 w 2372256"/>
              <a:gd name="connsiteY28" fmla="*/ 10732 h 1373706"/>
              <a:gd name="connsiteX29" fmla="*/ 0 w 2372256"/>
              <a:gd name="connsiteY29" fmla="*/ 37381 h 1373706"/>
              <a:gd name="connsiteX0" fmla="*/ 112135 w 2372256"/>
              <a:gd name="connsiteY0" fmla="*/ 27985 h 1373706"/>
              <a:gd name="connsiteX1" fmla="*/ 755400 w 2372256"/>
              <a:gd name="connsiteY1" fmla="*/ 344310 h 1373706"/>
              <a:gd name="connsiteX2" fmla="*/ 854007 w 2372256"/>
              <a:gd name="connsiteY2" fmla="*/ 304030 h 1373706"/>
              <a:gd name="connsiteX3" fmla="*/ 888512 w 2372256"/>
              <a:gd name="connsiteY3" fmla="*/ 373042 h 1373706"/>
              <a:gd name="connsiteX4" fmla="*/ 923018 w 2372256"/>
              <a:gd name="connsiteY4" fmla="*/ 476559 h 1373706"/>
              <a:gd name="connsiteX5" fmla="*/ 1009282 w 2372256"/>
              <a:gd name="connsiteY5" fmla="*/ 580076 h 1373706"/>
              <a:gd name="connsiteX6" fmla="*/ 1112799 w 2372256"/>
              <a:gd name="connsiteY6" fmla="*/ 752604 h 1373706"/>
              <a:gd name="connsiteX7" fmla="*/ 1181811 w 2372256"/>
              <a:gd name="connsiteY7" fmla="*/ 856121 h 1373706"/>
              <a:gd name="connsiteX8" fmla="*/ 1509614 w 2372256"/>
              <a:gd name="connsiteY8" fmla="*/ 1080408 h 1373706"/>
              <a:gd name="connsiteX9" fmla="*/ 1906429 w 2372256"/>
              <a:gd name="connsiteY9" fmla="*/ 1270189 h 1373706"/>
              <a:gd name="connsiteX10" fmla="*/ 2130716 w 2372256"/>
              <a:gd name="connsiteY10" fmla="*/ 1356453 h 1373706"/>
              <a:gd name="connsiteX11" fmla="*/ 2372256 w 2372256"/>
              <a:gd name="connsiteY11" fmla="*/ 1373706 h 1373706"/>
              <a:gd name="connsiteX12" fmla="*/ 2320497 w 2372256"/>
              <a:gd name="connsiteY12" fmla="*/ 1339200 h 1373706"/>
              <a:gd name="connsiteX13" fmla="*/ 2147969 w 2372256"/>
              <a:gd name="connsiteY13" fmla="*/ 1235683 h 1373706"/>
              <a:gd name="connsiteX14" fmla="*/ 2027199 w 2372256"/>
              <a:gd name="connsiteY14" fmla="*/ 1114913 h 1373706"/>
              <a:gd name="connsiteX15" fmla="*/ 1958188 w 2372256"/>
              <a:gd name="connsiteY15" fmla="*/ 1045902 h 1373706"/>
              <a:gd name="connsiteX16" fmla="*/ 1854671 w 2372256"/>
              <a:gd name="connsiteY16" fmla="*/ 959638 h 1373706"/>
              <a:gd name="connsiteX17" fmla="*/ 1785660 w 2372256"/>
              <a:gd name="connsiteY17" fmla="*/ 873374 h 1373706"/>
              <a:gd name="connsiteX18" fmla="*/ 1595879 w 2372256"/>
              <a:gd name="connsiteY18" fmla="*/ 683593 h 1373706"/>
              <a:gd name="connsiteX19" fmla="*/ 1544120 w 2372256"/>
              <a:gd name="connsiteY19" fmla="*/ 631834 h 1373706"/>
              <a:gd name="connsiteX20" fmla="*/ 1319833 w 2372256"/>
              <a:gd name="connsiteY20" fmla="*/ 390295 h 1373706"/>
              <a:gd name="connsiteX21" fmla="*/ 1199063 w 2372256"/>
              <a:gd name="connsiteY21" fmla="*/ 321283 h 1373706"/>
              <a:gd name="connsiteX22" fmla="*/ 1043788 w 2372256"/>
              <a:gd name="connsiteY22" fmla="*/ 252272 h 1373706"/>
              <a:gd name="connsiteX23" fmla="*/ 854007 w 2372256"/>
              <a:gd name="connsiteY23" fmla="*/ 217766 h 1373706"/>
              <a:gd name="connsiteX24" fmla="*/ 750490 w 2372256"/>
              <a:gd name="connsiteY24" fmla="*/ 183261 h 1373706"/>
              <a:gd name="connsiteX25" fmla="*/ 698731 w 2372256"/>
              <a:gd name="connsiteY25" fmla="*/ 166008 h 1373706"/>
              <a:gd name="connsiteX26" fmla="*/ 560709 w 2372256"/>
              <a:gd name="connsiteY26" fmla="*/ 131502 h 1373706"/>
              <a:gd name="connsiteX27" fmla="*/ 439939 w 2372256"/>
              <a:gd name="connsiteY27" fmla="*/ 96996 h 1373706"/>
              <a:gd name="connsiteX28" fmla="*/ 336422 w 2372256"/>
              <a:gd name="connsiteY28" fmla="*/ 79744 h 1373706"/>
              <a:gd name="connsiteX29" fmla="*/ 198399 w 2372256"/>
              <a:gd name="connsiteY29" fmla="*/ 10732 h 1373706"/>
              <a:gd name="connsiteX30" fmla="*/ 0 w 2372256"/>
              <a:gd name="connsiteY30" fmla="*/ 37381 h 1373706"/>
              <a:gd name="connsiteX0" fmla="*/ 112135 w 2372256"/>
              <a:gd name="connsiteY0" fmla="*/ 27985 h 1373706"/>
              <a:gd name="connsiteX1" fmla="*/ 755400 w 2372256"/>
              <a:gd name="connsiteY1" fmla="*/ 344310 h 1373706"/>
              <a:gd name="connsiteX2" fmla="*/ 854007 w 2372256"/>
              <a:gd name="connsiteY2" fmla="*/ 304030 h 1373706"/>
              <a:gd name="connsiteX3" fmla="*/ 888512 w 2372256"/>
              <a:gd name="connsiteY3" fmla="*/ 373042 h 1373706"/>
              <a:gd name="connsiteX4" fmla="*/ 904912 w 2372256"/>
              <a:gd name="connsiteY4" fmla="*/ 506023 h 1373706"/>
              <a:gd name="connsiteX5" fmla="*/ 923018 w 2372256"/>
              <a:gd name="connsiteY5" fmla="*/ 476559 h 1373706"/>
              <a:gd name="connsiteX6" fmla="*/ 1009282 w 2372256"/>
              <a:gd name="connsiteY6" fmla="*/ 580076 h 1373706"/>
              <a:gd name="connsiteX7" fmla="*/ 1112799 w 2372256"/>
              <a:gd name="connsiteY7" fmla="*/ 752604 h 1373706"/>
              <a:gd name="connsiteX8" fmla="*/ 1181811 w 2372256"/>
              <a:gd name="connsiteY8" fmla="*/ 856121 h 1373706"/>
              <a:gd name="connsiteX9" fmla="*/ 1509614 w 2372256"/>
              <a:gd name="connsiteY9" fmla="*/ 1080408 h 1373706"/>
              <a:gd name="connsiteX10" fmla="*/ 1906429 w 2372256"/>
              <a:gd name="connsiteY10" fmla="*/ 1270189 h 1373706"/>
              <a:gd name="connsiteX11" fmla="*/ 2130716 w 2372256"/>
              <a:gd name="connsiteY11" fmla="*/ 1356453 h 1373706"/>
              <a:gd name="connsiteX12" fmla="*/ 2372256 w 2372256"/>
              <a:gd name="connsiteY12" fmla="*/ 1373706 h 1373706"/>
              <a:gd name="connsiteX13" fmla="*/ 2320497 w 2372256"/>
              <a:gd name="connsiteY13" fmla="*/ 1339200 h 1373706"/>
              <a:gd name="connsiteX14" fmla="*/ 2147969 w 2372256"/>
              <a:gd name="connsiteY14" fmla="*/ 1235683 h 1373706"/>
              <a:gd name="connsiteX15" fmla="*/ 2027199 w 2372256"/>
              <a:gd name="connsiteY15" fmla="*/ 1114913 h 1373706"/>
              <a:gd name="connsiteX16" fmla="*/ 1958188 w 2372256"/>
              <a:gd name="connsiteY16" fmla="*/ 1045902 h 1373706"/>
              <a:gd name="connsiteX17" fmla="*/ 1854671 w 2372256"/>
              <a:gd name="connsiteY17" fmla="*/ 959638 h 1373706"/>
              <a:gd name="connsiteX18" fmla="*/ 1785660 w 2372256"/>
              <a:gd name="connsiteY18" fmla="*/ 873374 h 1373706"/>
              <a:gd name="connsiteX19" fmla="*/ 1595879 w 2372256"/>
              <a:gd name="connsiteY19" fmla="*/ 683593 h 1373706"/>
              <a:gd name="connsiteX20" fmla="*/ 1544120 w 2372256"/>
              <a:gd name="connsiteY20" fmla="*/ 631834 h 1373706"/>
              <a:gd name="connsiteX21" fmla="*/ 1319833 w 2372256"/>
              <a:gd name="connsiteY21" fmla="*/ 390295 h 1373706"/>
              <a:gd name="connsiteX22" fmla="*/ 1199063 w 2372256"/>
              <a:gd name="connsiteY22" fmla="*/ 321283 h 1373706"/>
              <a:gd name="connsiteX23" fmla="*/ 1043788 w 2372256"/>
              <a:gd name="connsiteY23" fmla="*/ 252272 h 1373706"/>
              <a:gd name="connsiteX24" fmla="*/ 854007 w 2372256"/>
              <a:gd name="connsiteY24" fmla="*/ 217766 h 1373706"/>
              <a:gd name="connsiteX25" fmla="*/ 750490 w 2372256"/>
              <a:gd name="connsiteY25" fmla="*/ 183261 h 1373706"/>
              <a:gd name="connsiteX26" fmla="*/ 698731 w 2372256"/>
              <a:gd name="connsiteY26" fmla="*/ 166008 h 1373706"/>
              <a:gd name="connsiteX27" fmla="*/ 560709 w 2372256"/>
              <a:gd name="connsiteY27" fmla="*/ 131502 h 1373706"/>
              <a:gd name="connsiteX28" fmla="*/ 439939 w 2372256"/>
              <a:gd name="connsiteY28" fmla="*/ 96996 h 1373706"/>
              <a:gd name="connsiteX29" fmla="*/ 336422 w 2372256"/>
              <a:gd name="connsiteY29" fmla="*/ 79744 h 1373706"/>
              <a:gd name="connsiteX30" fmla="*/ 198399 w 2372256"/>
              <a:gd name="connsiteY30" fmla="*/ 10732 h 1373706"/>
              <a:gd name="connsiteX31" fmla="*/ 0 w 2372256"/>
              <a:gd name="connsiteY31" fmla="*/ 37381 h 1373706"/>
              <a:gd name="connsiteX0" fmla="*/ 112135 w 2372256"/>
              <a:gd name="connsiteY0" fmla="*/ 27985 h 1373706"/>
              <a:gd name="connsiteX1" fmla="*/ 755400 w 2372256"/>
              <a:gd name="connsiteY1" fmla="*/ 344310 h 1373706"/>
              <a:gd name="connsiteX2" fmla="*/ 854007 w 2372256"/>
              <a:gd name="connsiteY2" fmla="*/ 304030 h 1373706"/>
              <a:gd name="connsiteX3" fmla="*/ 829776 w 2372256"/>
              <a:gd name="connsiteY3" fmla="*/ 422046 h 1373706"/>
              <a:gd name="connsiteX4" fmla="*/ 904912 w 2372256"/>
              <a:gd name="connsiteY4" fmla="*/ 506023 h 1373706"/>
              <a:gd name="connsiteX5" fmla="*/ 923018 w 2372256"/>
              <a:gd name="connsiteY5" fmla="*/ 476559 h 1373706"/>
              <a:gd name="connsiteX6" fmla="*/ 1009282 w 2372256"/>
              <a:gd name="connsiteY6" fmla="*/ 580076 h 1373706"/>
              <a:gd name="connsiteX7" fmla="*/ 1112799 w 2372256"/>
              <a:gd name="connsiteY7" fmla="*/ 752604 h 1373706"/>
              <a:gd name="connsiteX8" fmla="*/ 1181811 w 2372256"/>
              <a:gd name="connsiteY8" fmla="*/ 856121 h 1373706"/>
              <a:gd name="connsiteX9" fmla="*/ 1509614 w 2372256"/>
              <a:gd name="connsiteY9" fmla="*/ 1080408 h 1373706"/>
              <a:gd name="connsiteX10" fmla="*/ 1906429 w 2372256"/>
              <a:gd name="connsiteY10" fmla="*/ 1270189 h 1373706"/>
              <a:gd name="connsiteX11" fmla="*/ 2130716 w 2372256"/>
              <a:gd name="connsiteY11" fmla="*/ 1356453 h 1373706"/>
              <a:gd name="connsiteX12" fmla="*/ 2372256 w 2372256"/>
              <a:gd name="connsiteY12" fmla="*/ 1373706 h 1373706"/>
              <a:gd name="connsiteX13" fmla="*/ 2320497 w 2372256"/>
              <a:gd name="connsiteY13" fmla="*/ 1339200 h 1373706"/>
              <a:gd name="connsiteX14" fmla="*/ 2147969 w 2372256"/>
              <a:gd name="connsiteY14" fmla="*/ 1235683 h 1373706"/>
              <a:gd name="connsiteX15" fmla="*/ 2027199 w 2372256"/>
              <a:gd name="connsiteY15" fmla="*/ 1114913 h 1373706"/>
              <a:gd name="connsiteX16" fmla="*/ 1958188 w 2372256"/>
              <a:gd name="connsiteY16" fmla="*/ 1045902 h 1373706"/>
              <a:gd name="connsiteX17" fmla="*/ 1854671 w 2372256"/>
              <a:gd name="connsiteY17" fmla="*/ 959638 h 1373706"/>
              <a:gd name="connsiteX18" fmla="*/ 1785660 w 2372256"/>
              <a:gd name="connsiteY18" fmla="*/ 873374 h 1373706"/>
              <a:gd name="connsiteX19" fmla="*/ 1595879 w 2372256"/>
              <a:gd name="connsiteY19" fmla="*/ 683593 h 1373706"/>
              <a:gd name="connsiteX20" fmla="*/ 1544120 w 2372256"/>
              <a:gd name="connsiteY20" fmla="*/ 631834 h 1373706"/>
              <a:gd name="connsiteX21" fmla="*/ 1319833 w 2372256"/>
              <a:gd name="connsiteY21" fmla="*/ 390295 h 1373706"/>
              <a:gd name="connsiteX22" fmla="*/ 1199063 w 2372256"/>
              <a:gd name="connsiteY22" fmla="*/ 321283 h 1373706"/>
              <a:gd name="connsiteX23" fmla="*/ 1043788 w 2372256"/>
              <a:gd name="connsiteY23" fmla="*/ 252272 h 1373706"/>
              <a:gd name="connsiteX24" fmla="*/ 854007 w 2372256"/>
              <a:gd name="connsiteY24" fmla="*/ 217766 h 1373706"/>
              <a:gd name="connsiteX25" fmla="*/ 750490 w 2372256"/>
              <a:gd name="connsiteY25" fmla="*/ 183261 h 1373706"/>
              <a:gd name="connsiteX26" fmla="*/ 698731 w 2372256"/>
              <a:gd name="connsiteY26" fmla="*/ 166008 h 1373706"/>
              <a:gd name="connsiteX27" fmla="*/ 560709 w 2372256"/>
              <a:gd name="connsiteY27" fmla="*/ 131502 h 1373706"/>
              <a:gd name="connsiteX28" fmla="*/ 439939 w 2372256"/>
              <a:gd name="connsiteY28" fmla="*/ 96996 h 1373706"/>
              <a:gd name="connsiteX29" fmla="*/ 336422 w 2372256"/>
              <a:gd name="connsiteY29" fmla="*/ 79744 h 1373706"/>
              <a:gd name="connsiteX30" fmla="*/ 198399 w 2372256"/>
              <a:gd name="connsiteY30" fmla="*/ 10732 h 1373706"/>
              <a:gd name="connsiteX31" fmla="*/ 0 w 2372256"/>
              <a:gd name="connsiteY31" fmla="*/ 37381 h 1373706"/>
              <a:gd name="connsiteX0" fmla="*/ 112135 w 2372256"/>
              <a:gd name="connsiteY0" fmla="*/ 27985 h 1373706"/>
              <a:gd name="connsiteX1" fmla="*/ 755400 w 2372256"/>
              <a:gd name="connsiteY1" fmla="*/ 344310 h 1373706"/>
              <a:gd name="connsiteX2" fmla="*/ 854007 w 2372256"/>
              <a:gd name="connsiteY2" fmla="*/ 304030 h 1373706"/>
              <a:gd name="connsiteX3" fmla="*/ 829776 w 2372256"/>
              <a:gd name="connsiteY3" fmla="*/ 422046 h 1373706"/>
              <a:gd name="connsiteX4" fmla="*/ 904912 w 2372256"/>
              <a:gd name="connsiteY4" fmla="*/ 506023 h 1373706"/>
              <a:gd name="connsiteX5" fmla="*/ 923018 w 2372256"/>
              <a:gd name="connsiteY5" fmla="*/ 476559 h 1373706"/>
              <a:gd name="connsiteX6" fmla="*/ 961225 w 2372256"/>
              <a:gd name="connsiteY6" fmla="*/ 648682 h 1373706"/>
              <a:gd name="connsiteX7" fmla="*/ 1112799 w 2372256"/>
              <a:gd name="connsiteY7" fmla="*/ 752604 h 1373706"/>
              <a:gd name="connsiteX8" fmla="*/ 1181811 w 2372256"/>
              <a:gd name="connsiteY8" fmla="*/ 856121 h 1373706"/>
              <a:gd name="connsiteX9" fmla="*/ 1509614 w 2372256"/>
              <a:gd name="connsiteY9" fmla="*/ 1080408 h 1373706"/>
              <a:gd name="connsiteX10" fmla="*/ 1906429 w 2372256"/>
              <a:gd name="connsiteY10" fmla="*/ 1270189 h 1373706"/>
              <a:gd name="connsiteX11" fmla="*/ 2130716 w 2372256"/>
              <a:gd name="connsiteY11" fmla="*/ 1356453 h 1373706"/>
              <a:gd name="connsiteX12" fmla="*/ 2372256 w 2372256"/>
              <a:gd name="connsiteY12" fmla="*/ 1373706 h 1373706"/>
              <a:gd name="connsiteX13" fmla="*/ 2320497 w 2372256"/>
              <a:gd name="connsiteY13" fmla="*/ 1339200 h 1373706"/>
              <a:gd name="connsiteX14" fmla="*/ 2147969 w 2372256"/>
              <a:gd name="connsiteY14" fmla="*/ 1235683 h 1373706"/>
              <a:gd name="connsiteX15" fmla="*/ 2027199 w 2372256"/>
              <a:gd name="connsiteY15" fmla="*/ 1114913 h 1373706"/>
              <a:gd name="connsiteX16" fmla="*/ 1958188 w 2372256"/>
              <a:gd name="connsiteY16" fmla="*/ 1045902 h 1373706"/>
              <a:gd name="connsiteX17" fmla="*/ 1854671 w 2372256"/>
              <a:gd name="connsiteY17" fmla="*/ 959638 h 1373706"/>
              <a:gd name="connsiteX18" fmla="*/ 1785660 w 2372256"/>
              <a:gd name="connsiteY18" fmla="*/ 873374 h 1373706"/>
              <a:gd name="connsiteX19" fmla="*/ 1595879 w 2372256"/>
              <a:gd name="connsiteY19" fmla="*/ 683593 h 1373706"/>
              <a:gd name="connsiteX20" fmla="*/ 1544120 w 2372256"/>
              <a:gd name="connsiteY20" fmla="*/ 631834 h 1373706"/>
              <a:gd name="connsiteX21" fmla="*/ 1319833 w 2372256"/>
              <a:gd name="connsiteY21" fmla="*/ 390295 h 1373706"/>
              <a:gd name="connsiteX22" fmla="*/ 1199063 w 2372256"/>
              <a:gd name="connsiteY22" fmla="*/ 321283 h 1373706"/>
              <a:gd name="connsiteX23" fmla="*/ 1043788 w 2372256"/>
              <a:gd name="connsiteY23" fmla="*/ 252272 h 1373706"/>
              <a:gd name="connsiteX24" fmla="*/ 854007 w 2372256"/>
              <a:gd name="connsiteY24" fmla="*/ 217766 h 1373706"/>
              <a:gd name="connsiteX25" fmla="*/ 750490 w 2372256"/>
              <a:gd name="connsiteY25" fmla="*/ 183261 h 1373706"/>
              <a:gd name="connsiteX26" fmla="*/ 698731 w 2372256"/>
              <a:gd name="connsiteY26" fmla="*/ 166008 h 1373706"/>
              <a:gd name="connsiteX27" fmla="*/ 560709 w 2372256"/>
              <a:gd name="connsiteY27" fmla="*/ 131502 h 1373706"/>
              <a:gd name="connsiteX28" fmla="*/ 439939 w 2372256"/>
              <a:gd name="connsiteY28" fmla="*/ 96996 h 1373706"/>
              <a:gd name="connsiteX29" fmla="*/ 336422 w 2372256"/>
              <a:gd name="connsiteY29" fmla="*/ 79744 h 1373706"/>
              <a:gd name="connsiteX30" fmla="*/ 198399 w 2372256"/>
              <a:gd name="connsiteY30" fmla="*/ 10732 h 1373706"/>
              <a:gd name="connsiteX31" fmla="*/ 0 w 2372256"/>
              <a:gd name="connsiteY31" fmla="*/ 37381 h 137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2256" h="1373706">
                <a:moveTo>
                  <a:pt x="112135" y="27985"/>
                </a:moveTo>
                <a:cubicBezTo>
                  <a:pt x="222016" y="70088"/>
                  <a:pt x="631755" y="298303"/>
                  <a:pt x="755400" y="344310"/>
                </a:cubicBezTo>
                <a:cubicBezTo>
                  <a:pt x="879045" y="390317"/>
                  <a:pt x="841611" y="291074"/>
                  <a:pt x="854007" y="304030"/>
                </a:cubicBezTo>
                <a:cubicBezTo>
                  <a:pt x="866403" y="316986"/>
                  <a:pt x="821292" y="388381"/>
                  <a:pt x="829776" y="422046"/>
                </a:cubicBezTo>
                <a:cubicBezTo>
                  <a:pt x="838260" y="455711"/>
                  <a:pt x="899161" y="488770"/>
                  <a:pt x="904912" y="506023"/>
                </a:cubicBezTo>
                <a:cubicBezTo>
                  <a:pt x="910663" y="523276"/>
                  <a:pt x="913633" y="452783"/>
                  <a:pt x="923018" y="476559"/>
                </a:cubicBezTo>
                <a:cubicBezTo>
                  <a:pt x="932403" y="500335"/>
                  <a:pt x="936310" y="611309"/>
                  <a:pt x="961225" y="648682"/>
                </a:cubicBezTo>
                <a:cubicBezTo>
                  <a:pt x="1219705" y="1036401"/>
                  <a:pt x="893400" y="460070"/>
                  <a:pt x="1112799" y="752604"/>
                </a:cubicBezTo>
                <a:cubicBezTo>
                  <a:pt x="1134328" y="817189"/>
                  <a:pt x="1121808" y="805349"/>
                  <a:pt x="1181811" y="856121"/>
                </a:cubicBezTo>
                <a:cubicBezTo>
                  <a:pt x="1396044" y="1037396"/>
                  <a:pt x="1293601" y="953342"/>
                  <a:pt x="1509614" y="1080408"/>
                </a:cubicBezTo>
                <a:cubicBezTo>
                  <a:pt x="1760618" y="1228057"/>
                  <a:pt x="1538706" y="1125726"/>
                  <a:pt x="1906429" y="1270189"/>
                </a:cubicBezTo>
                <a:cubicBezTo>
                  <a:pt x="1980984" y="1299478"/>
                  <a:pt x="2050818" y="1350746"/>
                  <a:pt x="2130716" y="1356453"/>
                </a:cubicBezTo>
                <a:lnTo>
                  <a:pt x="2372256" y="1373706"/>
                </a:lnTo>
                <a:cubicBezTo>
                  <a:pt x="2355003" y="1362204"/>
                  <a:pt x="2338157" y="1350067"/>
                  <a:pt x="2320497" y="1339200"/>
                </a:cubicBezTo>
                <a:cubicBezTo>
                  <a:pt x="2263379" y="1304050"/>
                  <a:pt x="2195392" y="1283106"/>
                  <a:pt x="2147969" y="1235683"/>
                </a:cubicBezTo>
                <a:lnTo>
                  <a:pt x="2027199" y="1114913"/>
                </a:lnTo>
                <a:cubicBezTo>
                  <a:pt x="2004195" y="1091909"/>
                  <a:pt x="1983180" y="1066729"/>
                  <a:pt x="1958188" y="1045902"/>
                </a:cubicBezTo>
                <a:cubicBezTo>
                  <a:pt x="1923682" y="1017147"/>
                  <a:pt x="1886432" y="991399"/>
                  <a:pt x="1854671" y="959638"/>
                </a:cubicBezTo>
                <a:cubicBezTo>
                  <a:pt x="1828633" y="933600"/>
                  <a:pt x="1810543" y="900519"/>
                  <a:pt x="1785660" y="873374"/>
                </a:cubicBezTo>
                <a:lnTo>
                  <a:pt x="1595879" y="683593"/>
                </a:lnTo>
                <a:cubicBezTo>
                  <a:pt x="1578626" y="666340"/>
                  <a:pt x="1559999" y="650359"/>
                  <a:pt x="1544120" y="631834"/>
                </a:cubicBezTo>
                <a:cubicBezTo>
                  <a:pt x="1514094" y="596804"/>
                  <a:pt x="1359401" y="410079"/>
                  <a:pt x="1319833" y="390295"/>
                </a:cubicBezTo>
                <a:cubicBezTo>
                  <a:pt x="1111265" y="286010"/>
                  <a:pt x="1369784" y="418838"/>
                  <a:pt x="1199063" y="321283"/>
                </a:cubicBezTo>
                <a:cubicBezTo>
                  <a:pt x="1156980" y="297236"/>
                  <a:pt x="1088150" y="267060"/>
                  <a:pt x="1043788" y="252272"/>
                </a:cubicBezTo>
                <a:cubicBezTo>
                  <a:pt x="982778" y="231935"/>
                  <a:pt x="916871" y="226747"/>
                  <a:pt x="854007" y="217766"/>
                </a:cubicBezTo>
                <a:lnTo>
                  <a:pt x="750490" y="183261"/>
                </a:lnTo>
                <a:cubicBezTo>
                  <a:pt x="733237" y="177510"/>
                  <a:pt x="716374" y="170419"/>
                  <a:pt x="698731" y="166008"/>
                </a:cubicBezTo>
                <a:cubicBezTo>
                  <a:pt x="652724" y="154506"/>
                  <a:pt x="605699" y="146499"/>
                  <a:pt x="560709" y="131502"/>
                </a:cubicBezTo>
                <a:cubicBezTo>
                  <a:pt x="511381" y="115059"/>
                  <a:pt x="494094" y="107827"/>
                  <a:pt x="439939" y="96996"/>
                </a:cubicBezTo>
                <a:cubicBezTo>
                  <a:pt x="405637" y="90136"/>
                  <a:pt x="370928" y="85495"/>
                  <a:pt x="336422" y="79744"/>
                </a:cubicBezTo>
                <a:cubicBezTo>
                  <a:pt x="290414" y="56740"/>
                  <a:pt x="241198" y="39265"/>
                  <a:pt x="198399" y="10732"/>
                </a:cubicBezTo>
                <a:cubicBezTo>
                  <a:pt x="135941" y="-30906"/>
                  <a:pt x="53052" y="63907"/>
                  <a:pt x="0" y="37381"/>
                </a:cubicBezTo>
              </a:path>
            </a:pathLst>
          </a:cu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ru-RU" dirty="0">
              <a:solidFill>
                <a:srgbClr val="000000"/>
              </a:solidFill>
            </a:endParaRPr>
          </a:p>
        </p:txBody>
      </p:sp>
      <p:sp>
        <p:nvSpPr>
          <p:cNvPr id="37" name="Полилиния 36"/>
          <p:cNvSpPr/>
          <p:nvPr/>
        </p:nvSpPr>
        <p:spPr>
          <a:xfrm rot="3906319">
            <a:off x="805656" y="1637507"/>
            <a:ext cx="1141413" cy="711200"/>
          </a:xfrm>
          <a:custGeom>
            <a:avLst/>
            <a:gdLst>
              <a:gd name="connsiteX0" fmla="*/ 1788817 w 2133874"/>
              <a:gd name="connsiteY0" fmla="*/ 86264 h 1245008"/>
              <a:gd name="connsiteX1" fmla="*/ 1046945 w 2133874"/>
              <a:gd name="connsiteY1" fmla="*/ 500332 h 1245008"/>
              <a:gd name="connsiteX2" fmla="*/ 719142 w 2133874"/>
              <a:gd name="connsiteY2" fmla="*/ 862641 h 1245008"/>
              <a:gd name="connsiteX3" fmla="*/ 529361 w 2133874"/>
              <a:gd name="connsiteY3" fmla="*/ 1052422 h 1245008"/>
              <a:gd name="connsiteX4" fmla="*/ 374085 w 2133874"/>
              <a:gd name="connsiteY4" fmla="*/ 1121433 h 1245008"/>
              <a:gd name="connsiteX5" fmla="*/ 287821 w 2133874"/>
              <a:gd name="connsiteY5" fmla="*/ 1207698 h 1245008"/>
              <a:gd name="connsiteX6" fmla="*/ 184304 w 2133874"/>
              <a:gd name="connsiteY6" fmla="*/ 1224950 h 1245008"/>
              <a:gd name="connsiteX7" fmla="*/ 46281 w 2133874"/>
              <a:gd name="connsiteY7" fmla="*/ 1242203 h 1245008"/>
              <a:gd name="connsiteX8" fmla="*/ 753647 w 2133874"/>
              <a:gd name="connsiteY8" fmla="*/ 1190445 h 1245008"/>
              <a:gd name="connsiteX9" fmla="*/ 1029693 w 2133874"/>
              <a:gd name="connsiteY9" fmla="*/ 1000664 h 1245008"/>
              <a:gd name="connsiteX10" fmla="*/ 1133210 w 2133874"/>
              <a:gd name="connsiteY10" fmla="*/ 931652 h 1245008"/>
              <a:gd name="connsiteX11" fmla="*/ 1288485 w 2133874"/>
              <a:gd name="connsiteY11" fmla="*/ 759124 h 1245008"/>
              <a:gd name="connsiteX12" fmla="*/ 1322991 w 2133874"/>
              <a:gd name="connsiteY12" fmla="*/ 690113 h 1245008"/>
              <a:gd name="connsiteX13" fmla="*/ 1409255 w 2133874"/>
              <a:gd name="connsiteY13" fmla="*/ 552090 h 1245008"/>
              <a:gd name="connsiteX14" fmla="*/ 1512772 w 2133874"/>
              <a:gd name="connsiteY14" fmla="*/ 431320 h 1245008"/>
              <a:gd name="connsiteX15" fmla="*/ 1564530 w 2133874"/>
              <a:gd name="connsiteY15" fmla="*/ 396815 h 1245008"/>
              <a:gd name="connsiteX16" fmla="*/ 1702553 w 2133874"/>
              <a:gd name="connsiteY16" fmla="*/ 258792 h 1245008"/>
              <a:gd name="connsiteX17" fmla="*/ 1840576 w 2133874"/>
              <a:gd name="connsiteY17" fmla="*/ 138022 h 1245008"/>
              <a:gd name="connsiteX18" fmla="*/ 1995851 w 2133874"/>
              <a:gd name="connsiteY18" fmla="*/ 69011 h 1245008"/>
              <a:gd name="connsiteX19" fmla="*/ 2082115 w 2133874"/>
              <a:gd name="connsiteY19" fmla="*/ 51758 h 1245008"/>
              <a:gd name="connsiteX20" fmla="*/ 2133874 w 2133874"/>
              <a:gd name="connsiteY20" fmla="*/ 0 h 124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33874" h="1245008">
                <a:moveTo>
                  <a:pt x="1788817" y="86264"/>
                </a:moveTo>
                <a:cubicBezTo>
                  <a:pt x="1541526" y="224287"/>
                  <a:pt x="1285314" y="347416"/>
                  <a:pt x="1046945" y="500332"/>
                </a:cubicBezTo>
                <a:cubicBezTo>
                  <a:pt x="919402" y="582152"/>
                  <a:pt x="822624" y="759159"/>
                  <a:pt x="719142" y="862641"/>
                </a:cubicBezTo>
                <a:cubicBezTo>
                  <a:pt x="655882" y="925901"/>
                  <a:pt x="611114" y="1016088"/>
                  <a:pt x="529361" y="1052422"/>
                </a:cubicBezTo>
                <a:lnTo>
                  <a:pt x="374085" y="1121433"/>
                </a:lnTo>
                <a:cubicBezTo>
                  <a:pt x="345330" y="1150188"/>
                  <a:pt x="323521" y="1188225"/>
                  <a:pt x="287821" y="1207698"/>
                </a:cubicBezTo>
                <a:cubicBezTo>
                  <a:pt x="257111" y="1224449"/>
                  <a:pt x="218934" y="1220003"/>
                  <a:pt x="184304" y="1224950"/>
                </a:cubicBezTo>
                <a:cubicBezTo>
                  <a:pt x="138404" y="1231507"/>
                  <a:pt x="0" y="1245008"/>
                  <a:pt x="46281" y="1242203"/>
                </a:cubicBezTo>
                <a:cubicBezTo>
                  <a:pt x="282267" y="1227901"/>
                  <a:pt x="517858" y="1207698"/>
                  <a:pt x="753647" y="1190445"/>
                </a:cubicBezTo>
                <a:cubicBezTo>
                  <a:pt x="1007951" y="1063292"/>
                  <a:pt x="664934" y="1243839"/>
                  <a:pt x="1029693" y="1000664"/>
                </a:cubicBezTo>
                <a:cubicBezTo>
                  <a:pt x="1064199" y="977660"/>
                  <a:pt x="1101113" y="957913"/>
                  <a:pt x="1133210" y="931652"/>
                </a:cubicBezTo>
                <a:cubicBezTo>
                  <a:pt x="1177336" y="895549"/>
                  <a:pt x="1255807" y="808141"/>
                  <a:pt x="1288485" y="759124"/>
                </a:cubicBezTo>
                <a:cubicBezTo>
                  <a:pt x="1302751" y="737725"/>
                  <a:pt x="1310501" y="712595"/>
                  <a:pt x="1322991" y="690113"/>
                </a:cubicBezTo>
                <a:cubicBezTo>
                  <a:pt x="1343140" y="653845"/>
                  <a:pt x="1382290" y="589841"/>
                  <a:pt x="1409255" y="552090"/>
                </a:cubicBezTo>
                <a:cubicBezTo>
                  <a:pt x="1442853" y="505052"/>
                  <a:pt x="1468512" y="468203"/>
                  <a:pt x="1512772" y="431320"/>
                </a:cubicBezTo>
                <a:cubicBezTo>
                  <a:pt x="1528701" y="418046"/>
                  <a:pt x="1547277" y="408317"/>
                  <a:pt x="1564530" y="396815"/>
                </a:cubicBezTo>
                <a:cubicBezTo>
                  <a:pt x="1655363" y="275705"/>
                  <a:pt x="1572091" y="374758"/>
                  <a:pt x="1702553" y="258792"/>
                </a:cubicBezTo>
                <a:cubicBezTo>
                  <a:pt x="1778584" y="191209"/>
                  <a:pt x="1757306" y="190066"/>
                  <a:pt x="1840576" y="138022"/>
                </a:cubicBezTo>
                <a:cubicBezTo>
                  <a:pt x="1871944" y="118417"/>
                  <a:pt x="1964393" y="78449"/>
                  <a:pt x="1995851" y="69011"/>
                </a:cubicBezTo>
                <a:cubicBezTo>
                  <a:pt x="2023938" y="60585"/>
                  <a:pt x="2053360" y="57509"/>
                  <a:pt x="2082115" y="51758"/>
                </a:cubicBezTo>
                <a:lnTo>
                  <a:pt x="2133874" y="0"/>
                </a:lnTo>
              </a:path>
            </a:pathLst>
          </a:cu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ru-RU" dirty="0">
              <a:solidFill>
                <a:srgbClr val="000000"/>
              </a:solidFill>
            </a:endParaRPr>
          </a:p>
        </p:txBody>
      </p:sp>
      <p:sp>
        <p:nvSpPr>
          <p:cNvPr id="38" name="32-конечная звезда 37"/>
          <p:cNvSpPr/>
          <p:nvPr/>
        </p:nvSpPr>
        <p:spPr>
          <a:xfrm>
            <a:off x="4814888" y="977900"/>
            <a:ext cx="590550" cy="533400"/>
          </a:xfrm>
          <a:prstGeom prst="star32">
            <a:avLst>
              <a:gd name="adj" fmla="val 39249"/>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39" name="32-конечная звезда 38"/>
          <p:cNvSpPr/>
          <p:nvPr/>
        </p:nvSpPr>
        <p:spPr>
          <a:xfrm>
            <a:off x="2500313" y="1779588"/>
            <a:ext cx="501650" cy="458787"/>
          </a:xfrm>
          <a:prstGeom prst="star32">
            <a:avLst>
              <a:gd name="adj" fmla="val 39249"/>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pic>
        <p:nvPicPr>
          <p:cNvPr id="61474" name="Picture 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6363" y="1011238"/>
            <a:ext cx="585787"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Полилиния 40"/>
          <p:cNvSpPr/>
          <p:nvPr/>
        </p:nvSpPr>
        <p:spPr>
          <a:xfrm rot="3874105">
            <a:off x="5686426" y="4248150"/>
            <a:ext cx="889000" cy="3057525"/>
          </a:xfrm>
          <a:custGeom>
            <a:avLst/>
            <a:gdLst>
              <a:gd name="connsiteX0" fmla="*/ 82153 w 1388608"/>
              <a:gd name="connsiteY0" fmla="*/ 4317162 h 4805362"/>
              <a:gd name="connsiteX1" fmla="*/ 99406 w 1388608"/>
              <a:gd name="connsiteY1" fmla="*/ 3247487 h 4805362"/>
              <a:gd name="connsiteX2" fmla="*/ 168417 w 1388608"/>
              <a:gd name="connsiteY2" fmla="*/ 3092211 h 4805362"/>
              <a:gd name="connsiteX3" fmla="*/ 496221 w 1388608"/>
              <a:gd name="connsiteY3" fmla="*/ 2591879 h 4805362"/>
              <a:gd name="connsiteX4" fmla="*/ 720508 w 1388608"/>
              <a:gd name="connsiteY4" fmla="*/ 2229570 h 4805362"/>
              <a:gd name="connsiteX5" fmla="*/ 824025 w 1388608"/>
              <a:gd name="connsiteY5" fmla="*/ 2039789 h 4805362"/>
              <a:gd name="connsiteX6" fmla="*/ 944794 w 1388608"/>
              <a:gd name="connsiteY6" fmla="*/ 1867260 h 4805362"/>
              <a:gd name="connsiteX7" fmla="*/ 1013806 w 1388608"/>
              <a:gd name="connsiteY7" fmla="*/ 1694732 h 4805362"/>
              <a:gd name="connsiteX8" fmla="*/ 1117323 w 1388608"/>
              <a:gd name="connsiteY8" fmla="*/ 1332423 h 4805362"/>
              <a:gd name="connsiteX9" fmla="*/ 1151828 w 1388608"/>
              <a:gd name="connsiteY9" fmla="*/ 1021872 h 4805362"/>
              <a:gd name="connsiteX10" fmla="*/ 1134575 w 1388608"/>
              <a:gd name="connsiteY10" fmla="*/ 90219 h 4805362"/>
              <a:gd name="connsiteX11" fmla="*/ 1117323 w 1388608"/>
              <a:gd name="connsiteY11" fmla="*/ 21208 h 4805362"/>
              <a:gd name="connsiteX12" fmla="*/ 1151828 w 1388608"/>
              <a:gd name="connsiteY12" fmla="*/ 124725 h 4805362"/>
              <a:gd name="connsiteX13" fmla="*/ 1100070 w 1388608"/>
              <a:gd name="connsiteY13" fmla="*/ 1901766 h 4805362"/>
              <a:gd name="connsiteX14" fmla="*/ 1048311 w 1388608"/>
              <a:gd name="connsiteY14" fmla="*/ 1988030 h 4805362"/>
              <a:gd name="connsiteX15" fmla="*/ 996553 w 1388608"/>
              <a:gd name="connsiteY15" fmla="*/ 2039789 h 4805362"/>
              <a:gd name="connsiteX16" fmla="*/ 962047 w 1388608"/>
              <a:gd name="connsiteY16" fmla="*/ 2143306 h 4805362"/>
              <a:gd name="connsiteX17" fmla="*/ 841277 w 1388608"/>
              <a:gd name="connsiteY17" fmla="*/ 2315834 h 4805362"/>
              <a:gd name="connsiteX18" fmla="*/ 720508 w 1388608"/>
              <a:gd name="connsiteY18" fmla="*/ 2436604 h 4805362"/>
              <a:gd name="connsiteX19" fmla="*/ 668749 w 1388608"/>
              <a:gd name="connsiteY19" fmla="*/ 2505615 h 4805362"/>
              <a:gd name="connsiteX20" fmla="*/ 634243 w 1388608"/>
              <a:gd name="connsiteY20" fmla="*/ 2557374 h 4805362"/>
              <a:gd name="connsiteX21" fmla="*/ 582485 w 1388608"/>
              <a:gd name="connsiteY21" fmla="*/ 2609132 h 4805362"/>
              <a:gd name="connsiteX22" fmla="*/ 530726 w 1388608"/>
              <a:gd name="connsiteY22" fmla="*/ 2695396 h 4805362"/>
              <a:gd name="connsiteX23" fmla="*/ 409957 w 1388608"/>
              <a:gd name="connsiteY23" fmla="*/ 2936936 h 4805362"/>
              <a:gd name="connsiteX24" fmla="*/ 358198 w 1388608"/>
              <a:gd name="connsiteY24" fmla="*/ 3074959 h 4805362"/>
              <a:gd name="connsiteX25" fmla="*/ 306440 w 1388608"/>
              <a:gd name="connsiteY25" fmla="*/ 3299245 h 4805362"/>
              <a:gd name="connsiteX26" fmla="*/ 289187 w 1388608"/>
              <a:gd name="connsiteY26" fmla="*/ 3385510 h 4805362"/>
              <a:gd name="connsiteX27" fmla="*/ 254681 w 1388608"/>
              <a:gd name="connsiteY27" fmla="*/ 3523532 h 4805362"/>
              <a:gd name="connsiteX28" fmla="*/ 220175 w 1388608"/>
              <a:gd name="connsiteY28" fmla="*/ 3678808 h 4805362"/>
              <a:gd name="connsiteX29" fmla="*/ 202923 w 1388608"/>
              <a:gd name="connsiteY29" fmla="*/ 4748483 h 4805362"/>
              <a:gd name="connsiteX30" fmla="*/ 30394 w 1388608"/>
              <a:gd name="connsiteY30" fmla="*/ 4731230 h 4805362"/>
              <a:gd name="connsiteX31" fmla="*/ 47647 w 1388608"/>
              <a:gd name="connsiteY31" fmla="*/ 4610460 h 4805362"/>
              <a:gd name="connsiteX32" fmla="*/ 47647 w 1388608"/>
              <a:gd name="connsiteY32" fmla="*/ 4265404 h 4805362"/>
              <a:gd name="connsiteX0" fmla="*/ 62099 w 1188600"/>
              <a:gd name="connsiteY0" fmla="*/ 4300067 h 4761050"/>
              <a:gd name="connsiteX1" fmla="*/ 79352 w 1188600"/>
              <a:gd name="connsiteY1" fmla="*/ 3230392 h 4761050"/>
              <a:gd name="connsiteX2" fmla="*/ 148363 w 1188600"/>
              <a:gd name="connsiteY2" fmla="*/ 3075116 h 4761050"/>
              <a:gd name="connsiteX3" fmla="*/ 476167 w 1188600"/>
              <a:gd name="connsiteY3" fmla="*/ 2574784 h 4761050"/>
              <a:gd name="connsiteX4" fmla="*/ 700454 w 1188600"/>
              <a:gd name="connsiteY4" fmla="*/ 2212475 h 4761050"/>
              <a:gd name="connsiteX5" fmla="*/ 803971 w 1188600"/>
              <a:gd name="connsiteY5" fmla="*/ 2022694 h 4761050"/>
              <a:gd name="connsiteX6" fmla="*/ 924740 w 1188600"/>
              <a:gd name="connsiteY6" fmla="*/ 1850165 h 4761050"/>
              <a:gd name="connsiteX7" fmla="*/ 993752 w 1188600"/>
              <a:gd name="connsiteY7" fmla="*/ 1677637 h 4761050"/>
              <a:gd name="connsiteX8" fmla="*/ 1097269 w 1188600"/>
              <a:gd name="connsiteY8" fmla="*/ 1315328 h 4761050"/>
              <a:gd name="connsiteX9" fmla="*/ 1131774 w 1188600"/>
              <a:gd name="connsiteY9" fmla="*/ 1004777 h 4761050"/>
              <a:gd name="connsiteX10" fmla="*/ 1114521 w 1188600"/>
              <a:gd name="connsiteY10" fmla="*/ 73124 h 4761050"/>
              <a:gd name="connsiteX11" fmla="*/ 1097269 w 1188600"/>
              <a:gd name="connsiteY11" fmla="*/ 4113 h 4761050"/>
              <a:gd name="connsiteX12" fmla="*/ 1131774 w 1188600"/>
              <a:gd name="connsiteY12" fmla="*/ 107630 h 4761050"/>
              <a:gd name="connsiteX13" fmla="*/ 1187591 w 1188600"/>
              <a:gd name="connsiteY13" fmla="*/ 294499 h 4761050"/>
              <a:gd name="connsiteX14" fmla="*/ 1080016 w 1188600"/>
              <a:gd name="connsiteY14" fmla="*/ 1884671 h 4761050"/>
              <a:gd name="connsiteX15" fmla="*/ 1028257 w 1188600"/>
              <a:gd name="connsiteY15" fmla="*/ 1970935 h 4761050"/>
              <a:gd name="connsiteX16" fmla="*/ 976499 w 1188600"/>
              <a:gd name="connsiteY16" fmla="*/ 2022694 h 4761050"/>
              <a:gd name="connsiteX17" fmla="*/ 941993 w 1188600"/>
              <a:gd name="connsiteY17" fmla="*/ 2126211 h 4761050"/>
              <a:gd name="connsiteX18" fmla="*/ 821223 w 1188600"/>
              <a:gd name="connsiteY18" fmla="*/ 2298739 h 4761050"/>
              <a:gd name="connsiteX19" fmla="*/ 700454 w 1188600"/>
              <a:gd name="connsiteY19" fmla="*/ 2419509 h 4761050"/>
              <a:gd name="connsiteX20" fmla="*/ 648695 w 1188600"/>
              <a:gd name="connsiteY20" fmla="*/ 2488520 h 4761050"/>
              <a:gd name="connsiteX21" fmla="*/ 614189 w 1188600"/>
              <a:gd name="connsiteY21" fmla="*/ 2540279 h 4761050"/>
              <a:gd name="connsiteX22" fmla="*/ 562431 w 1188600"/>
              <a:gd name="connsiteY22" fmla="*/ 2592037 h 4761050"/>
              <a:gd name="connsiteX23" fmla="*/ 510672 w 1188600"/>
              <a:gd name="connsiteY23" fmla="*/ 2678301 h 4761050"/>
              <a:gd name="connsiteX24" fmla="*/ 389903 w 1188600"/>
              <a:gd name="connsiteY24" fmla="*/ 2919841 h 4761050"/>
              <a:gd name="connsiteX25" fmla="*/ 338144 w 1188600"/>
              <a:gd name="connsiteY25" fmla="*/ 3057864 h 4761050"/>
              <a:gd name="connsiteX26" fmla="*/ 286386 w 1188600"/>
              <a:gd name="connsiteY26" fmla="*/ 3282150 h 4761050"/>
              <a:gd name="connsiteX27" fmla="*/ 269133 w 1188600"/>
              <a:gd name="connsiteY27" fmla="*/ 3368415 h 4761050"/>
              <a:gd name="connsiteX28" fmla="*/ 234627 w 1188600"/>
              <a:gd name="connsiteY28" fmla="*/ 3506437 h 4761050"/>
              <a:gd name="connsiteX29" fmla="*/ 200121 w 1188600"/>
              <a:gd name="connsiteY29" fmla="*/ 3661713 h 4761050"/>
              <a:gd name="connsiteX30" fmla="*/ 182869 w 1188600"/>
              <a:gd name="connsiteY30" fmla="*/ 4731388 h 4761050"/>
              <a:gd name="connsiteX31" fmla="*/ 10340 w 1188600"/>
              <a:gd name="connsiteY31" fmla="*/ 4714135 h 4761050"/>
              <a:gd name="connsiteX32" fmla="*/ 27593 w 1188600"/>
              <a:gd name="connsiteY32" fmla="*/ 4593365 h 4761050"/>
              <a:gd name="connsiteX33" fmla="*/ 27593 w 1188600"/>
              <a:gd name="connsiteY33" fmla="*/ 4248309 h 4761050"/>
              <a:gd name="connsiteX0" fmla="*/ 62099 w 1220328"/>
              <a:gd name="connsiteY0" fmla="*/ 4300067 h 4761048"/>
              <a:gd name="connsiteX1" fmla="*/ 79352 w 1220328"/>
              <a:gd name="connsiteY1" fmla="*/ 3230392 h 4761048"/>
              <a:gd name="connsiteX2" fmla="*/ 148363 w 1220328"/>
              <a:gd name="connsiteY2" fmla="*/ 3075116 h 4761048"/>
              <a:gd name="connsiteX3" fmla="*/ 476167 w 1220328"/>
              <a:gd name="connsiteY3" fmla="*/ 2574784 h 4761048"/>
              <a:gd name="connsiteX4" fmla="*/ 700454 w 1220328"/>
              <a:gd name="connsiteY4" fmla="*/ 2212475 h 4761048"/>
              <a:gd name="connsiteX5" fmla="*/ 803971 w 1220328"/>
              <a:gd name="connsiteY5" fmla="*/ 2022694 h 4761048"/>
              <a:gd name="connsiteX6" fmla="*/ 924740 w 1220328"/>
              <a:gd name="connsiteY6" fmla="*/ 1850165 h 4761048"/>
              <a:gd name="connsiteX7" fmla="*/ 993752 w 1220328"/>
              <a:gd name="connsiteY7" fmla="*/ 1677637 h 4761048"/>
              <a:gd name="connsiteX8" fmla="*/ 1097269 w 1220328"/>
              <a:gd name="connsiteY8" fmla="*/ 1315328 h 4761048"/>
              <a:gd name="connsiteX9" fmla="*/ 1131774 w 1220328"/>
              <a:gd name="connsiteY9" fmla="*/ 1004777 h 4761048"/>
              <a:gd name="connsiteX10" fmla="*/ 1114521 w 1220328"/>
              <a:gd name="connsiteY10" fmla="*/ 73124 h 4761048"/>
              <a:gd name="connsiteX11" fmla="*/ 1097269 w 1220328"/>
              <a:gd name="connsiteY11" fmla="*/ 4113 h 4761048"/>
              <a:gd name="connsiteX12" fmla="*/ 1131774 w 1220328"/>
              <a:gd name="connsiteY12" fmla="*/ 107630 h 4761048"/>
              <a:gd name="connsiteX13" fmla="*/ 1187591 w 1220328"/>
              <a:gd name="connsiteY13" fmla="*/ 294499 h 4761048"/>
              <a:gd name="connsiteX14" fmla="*/ 1080016 w 1220328"/>
              <a:gd name="connsiteY14" fmla="*/ 1884671 h 4761048"/>
              <a:gd name="connsiteX15" fmla="*/ 1028257 w 1220328"/>
              <a:gd name="connsiteY15" fmla="*/ 1970935 h 4761048"/>
              <a:gd name="connsiteX16" fmla="*/ 976499 w 1220328"/>
              <a:gd name="connsiteY16" fmla="*/ 2022694 h 4761048"/>
              <a:gd name="connsiteX17" fmla="*/ 941993 w 1220328"/>
              <a:gd name="connsiteY17" fmla="*/ 2126211 h 4761048"/>
              <a:gd name="connsiteX18" fmla="*/ 821223 w 1220328"/>
              <a:gd name="connsiteY18" fmla="*/ 2298739 h 4761048"/>
              <a:gd name="connsiteX19" fmla="*/ 700454 w 1220328"/>
              <a:gd name="connsiteY19" fmla="*/ 2419509 h 4761048"/>
              <a:gd name="connsiteX20" fmla="*/ 648695 w 1220328"/>
              <a:gd name="connsiteY20" fmla="*/ 2488520 h 4761048"/>
              <a:gd name="connsiteX21" fmla="*/ 614189 w 1220328"/>
              <a:gd name="connsiteY21" fmla="*/ 2540279 h 4761048"/>
              <a:gd name="connsiteX22" fmla="*/ 562431 w 1220328"/>
              <a:gd name="connsiteY22" fmla="*/ 2592037 h 4761048"/>
              <a:gd name="connsiteX23" fmla="*/ 510672 w 1220328"/>
              <a:gd name="connsiteY23" fmla="*/ 2678301 h 4761048"/>
              <a:gd name="connsiteX24" fmla="*/ 389903 w 1220328"/>
              <a:gd name="connsiteY24" fmla="*/ 2919841 h 4761048"/>
              <a:gd name="connsiteX25" fmla="*/ 338144 w 1220328"/>
              <a:gd name="connsiteY25" fmla="*/ 3057864 h 4761048"/>
              <a:gd name="connsiteX26" fmla="*/ 286386 w 1220328"/>
              <a:gd name="connsiteY26" fmla="*/ 3282150 h 4761048"/>
              <a:gd name="connsiteX27" fmla="*/ 269133 w 1220328"/>
              <a:gd name="connsiteY27" fmla="*/ 3368415 h 4761048"/>
              <a:gd name="connsiteX28" fmla="*/ 234627 w 1220328"/>
              <a:gd name="connsiteY28" fmla="*/ 3506437 h 4761048"/>
              <a:gd name="connsiteX29" fmla="*/ 200121 w 1220328"/>
              <a:gd name="connsiteY29" fmla="*/ 3661713 h 4761048"/>
              <a:gd name="connsiteX30" fmla="*/ 182869 w 1220328"/>
              <a:gd name="connsiteY30" fmla="*/ 4731388 h 4761048"/>
              <a:gd name="connsiteX31" fmla="*/ 10340 w 1220328"/>
              <a:gd name="connsiteY31" fmla="*/ 4714135 h 4761048"/>
              <a:gd name="connsiteX32" fmla="*/ 27593 w 1220328"/>
              <a:gd name="connsiteY32" fmla="*/ 4593365 h 4761048"/>
              <a:gd name="connsiteX33" fmla="*/ 27593 w 1220328"/>
              <a:gd name="connsiteY33" fmla="*/ 4248309 h 4761048"/>
              <a:gd name="connsiteX0" fmla="*/ 62099 w 1220328"/>
              <a:gd name="connsiteY0" fmla="*/ 4300067 h 4761050"/>
              <a:gd name="connsiteX1" fmla="*/ 79352 w 1220328"/>
              <a:gd name="connsiteY1" fmla="*/ 3230392 h 4761050"/>
              <a:gd name="connsiteX2" fmla="*/ 148363 w 1220328"/>
              <a:gd name="connsiteY2" fmla="*/ 3075116 h 4761050"/>
              <a:gd name="connsiteX3" fmla="*/ 476167 w 1220328"/>
              <a:gd name="connsiteY3" fmla="*/ 2574784 h 4761050"/>
              <a:gd name="connsiteX4" fmla="*/ 700454 w 1220328"/>
              <a:gd name="connsiteY4" fmla="*/ 2212475 h 4761050"/>
              <a:gd name="connsiteX5" fmla="*/ 803971 w 1220328"/>
              <a:gd name="connsiteY5" fmla="*/ 2022694 h 4761050"/>
              <a:gd name="connsiteX6" fmla="*/ 924740 w 1220328"/>
              <a:gd name="connsiteY6" fmla="*/ 1850165 h 4761050"/>
              <a:gd name="connsiteX7" fmla="*/ 993752 w 1220328"/>
              <a:gd name="connsiteY7" fmla="*/ 1677637 h 4761050"/>
              <a:gd name="connsiteX8" fmla="*/ 1012683 w 1220328"/>
              <a:gd name="connsiteY8" fmla="*/ 970538 h 4761050"/>
              <a:gd name="connsiteX9" fmla="*/ 1131774 w 1220328"/>
              <a:gd name="connsiteY9" fmla="*/ 1004777 h 4761050"/>
              <a:gd name="connsiteX10" fmla="*/ 1114521 w 1220328"/>
              <a:gd name="connsiteY10" fmla="*/ 73124 h 4761050"/>
              <a:gd name="connsiteX11" fmla="*/ 1097269 w 1220328"/>
              <a:gd name="connsiteY11" fmla="*/ 4113 h 4761050"/>
              <a:gd name="connsiteX12" fmla="*/ 1131774 w 1220328"/>
              <a:gd name="connsiteY12" fmla="*/ 107630 h 4761050"/>
              <a:gd name="connsiteX13" fmla="*/ 1187591 w 1220328"/>
              <a:gd name="connsiteY13" fmla="*/ 294499 h 4761050"/>
              <a:gd name="connsiteX14" fmla="*/ 1080016 w 1220328"/>
              <a:gd name="connsiteY14" fmla="*/ 1884671 h 4761050"/>
              <a:gd name="connsiteX15" fmla="*/ 1028257 w 1220328"/>
              <a:gd name="connsiteY15" fmla="*/ 1970935 h 4761050"/>
              <a:gd name="connsiteX16" fmla="*/ 976499 w 1220328"/>
              <a:gd name="connsiteY16" fmla="*/ 2022694 h 4761050"/>
              <a:gd name="connsiteX17" fmla="*/ 941993 w 1220328"/>
              <a:gd name="connsiteY17" fmla="*/ 2126211 h 4761050"/>
              <a:gd name="connsiteX18" fmla="*/ 821223 w 1220328"/>
              <a:gd name="connsiteY18" fmla="*/ 2298739 h 4761050"/>
              <a:gd name="connsiteX19" fmla="*/ 700454 w 1220328"/>
              <a:gd name="connsiteY19" fmla="*/ 2419509 h 4761050"/>
              <a:gd name="connsiteX20" fmla="*/ 648695 w 1220328"/>
              <a:gd name="connsiteY20" fmla="*/ 2488520 h 4761050"/>
              <a:gd name="connsiteX21" fmla="*/ 614189 w 1220328"/>
              <a:gd name="connsiteY21" fmla="*/ 2540279 h 4761050"/>
              <a:gd name="connsiteX22" fmla="*/ 562431 w 1220328"/>
              <a:gd name="connsiteY22" fmla="*/ 2592037 h 4761050"/>
              <a:gd name="connsiteX23" fmla="*/ 510672 w 1220328"/>
              <a:gd name="connsiteY23" fmla="*/ 2678301 h 4761050"/>
              <a:gd name="connsiteX24" fmla="*/ 389903 w 1220328"/>
              <a:gd name="connsiteY24" fmla="*/ 2919841 h 4761050"/>
              <a:gd name="connsiteX25" fmla="*/ 338144 w 1220328"/>
              <a:gd name="connsiteY25" fmla="*/ 3057864 h 4761050"/>
              <a:gd name="connsiteX26" fmla="*/ 286386 w 1220328"/>
              <a:gd name="connsiteY26" fmla="*/ 3282150 h 4761050"/>
              <a:gd name="connsiteX27" fmla="*/ 269133 w 1220328"/>
              <a:gd name="connsiteY27" fmla="*/ 3368415 h 4761050"/>
              <a:gd name="connsiteX28" fmla="*/ 234627 w 1220328"/>
              <a:gd name="connsiteY28" fmla="*/ 3506437 h 4761050"/>
              <a:gd name="connsiteX29" fmla="*/ 200121 w 1220328"/>
              <a:gd name="connsiteY29" fmla="*/ 3661713 h 4761050"/>
              <a:gd name="connsiteX30" fmla="*/ 182869 w 1220328"/>
              <a:gd name="connsiteY30" fmla="*/ 4731388 h 4761050"/>
              <a:gd name="connsiteX31" fmla="*/ 10340 w 1220328"/>
              <a:gd name="connsiteY31" fmla="*/ 4714135 h 4761050"/>
              <a:gd name="connsiteX32" fmla="*/ 27593 w 1220328"/>
              <a:gd name="connsiteY32" fmla="*/ 4593365 h 4761050"/>
              <a:gd name="connsiteX33" fmla="*/ 27593 w 1220328"/>
              <a:gd name="connsiteY33" fmla="*/ 4248309 h 4761050"/>
              <a:gd name="connsiteX0" fmla="*/ 62099 w 1220328"/>
              <a:gd name="connsiteY0" fmla="*/ 4322534 h 4783515"/>
              <a:gd name="connsiteX1" fmla="*/ 79352 w 1220328"/>
              <a:gd name="connsiteY1" fmla="*/ 3252859 h 4783515"/>
              <a:gd name="connsiteX2" fmla="*/ 148363 w 1220328"/>
              <a:gd name="connsiteY2" fmla="*/ 3097583 h 4783515"/>
              <a:gd name="connsiteX3" fmla="*/ 476167 w 1220328"/>
              <a:gd name="connsiteY3" fmla="*/ 2597251 h 4783515"/>
              <a:gd name="connsiteX4" fmla="*/ 700454 w 1220328"/>
              <a:gd name="connsiteY4" fmla="*/ 2234942 h 4783515"/>
              <a:gd name="connsiteX5" fmla="*/ 803971 w 1220328"/>
              <a:gd name="connsiteY5" fmla="*/ 2045161 h 4783515"/>
              <a:gd name="connsiteX6" fmla="*/ 924740 w 1220328"/>
              <a:gd name="connsiteY6" fmla="*/ 1872632 h 4783515"/>
              <a:gd name="connsiteX7" fmla="*/ 993752 w 1220328"/>
              <a:gd name="connsiteY7" fmla="*/ 1700104 h 4783515"/>
              <a:gd name="connsiteX8" fmla="*/ 1012683 w 1220328"/>
              <a:gd name="connsiteY8" fmla="*/ 993005 h 4783515"/>
              <a:gd name="connsiteX9" fmla="*/ 1082750 w 1220328"/>
              <a:gd name="connsiteY9" fmla="*/ 873615 h 4783515"/>
              <a:gd name="connsiteX10" fmla="*/ 1114521 w 1220328"/>
              <a:gd name="connsiteY10" fmla="*/ 95591 h 4783515"/>
              <a:gd name="connsiteX11" fmla="*/ 1097269 w 1220328"/>
              <a:gd name="connsiteY11" fmla="*/ 26580 h 4783515"/>
              <a:gd name="connsiteX12" fmla="*/ 1131774 w 1220328"/>
              <a:gd name="connsiteY12" fmla="*/ 130097 h 4783515"/>
              <a:gd name="connsiteX13" fmla="*/ 1187591 w 1220328"/>
              <a:gd name="connsiteY13" fmla="*/ 316966 h 4783515"/>
              <a:gd name="connsiteX14" fmla="*/ 1080016 w 1220328"/>
              <a:gd name="connsiteY14" fmla="*/ 1907138 h 4783515"/>
              <a:gd name="connsiteX15" fmla="*/ 1028257 w 1220328"/>
              <a:gd name="connsiteY15" fmla="*/ 1993402 h 4783515"/>
              <a:gd name="connsiteX16" fmla="*/ 976499 w 1220328"/>
              <a:gd name="connsiteY16" fmla="*/ 2045161 h 4783515"/>
              <a:gd name="connsiteX17" fmla="*/ 941993 w 1220328"/>
              <a:gd name="connsiteY17" fmla="*/ 2148678 h 4783515"/>
              <a:gd name="connsiteX18" fmla="*/ 821223 w 1220328"/>
              <a:gd name="connsiteY18" fmla="*/ 2321206 h 4783515"/>
              <a:gd name="connsiteX19" fmla="*/ 700454 w 1220328"/>
              <a:gd name="connsiteY19" fmla="*/ 2441976 h 4783515"/>
              <a:gd name="connsiteX20" fmla="*/ 648695 w 1220328"/>
              <a:gd name="connsiteY20" fmla="*/ 2510987 h 4783515"/>
              <a:gd name="connsiteX21" fmla="*/ 614189 w 1220328"/>
              <a:gd name="connsiteY21" fmla="*/ 2562746 h 4783515"/>
              <a:gd name="connsiteX22" fmla="*/ 562431 w 1220328"/>
              <a:gd name="connsiteY22" fmla="*/ 2614504 h 4783515"/>
              <a:gd name="connsiteX23" fmla="*/ 510672 w 1220328"/>
              <a:gd name="connsiteY23" fmla="*/ 2700768 h 4783515"/>
              <a:gd name="connsiteX24" fmla="*/ 389903 w 1220328"/>
              <a:gd name="connsiteY24" fmla="*/ 2942308 h 4783515"/>
              <a:gd name="connsiteX25" fmla="*/ 338144 w 1220328"/>
              <a:gd name="connsiteY25" fmla="*/ 3080331 h 4783515"/>
              <a:gd name="connsiteX26" fmla="*/ 286386 w 1220328"/>
              <a:gd name="connsiteY26" fmla="*/ 3304617 h 4783515"/>
              <a:gd name="connsiteX27" fmla="*/ 269133 w 1220328"/>
              <a:gd name="connsiteY27" fmla="*/ 3390882 h 4783515"/>
              <a:gd name="connsiteX28" fmla="*/ 234627 w 1220328"/>
              <a:gd name="connsiteY28" fmla="*/ 3528904 h 4783515"/>
              <a:gd name="connsiteX29" fmla="*/ 200121 w 1220328"/>
              <a:gd name="connsiteY29" fmla="*/ 3684180 h 4783515"/>
              <a:gd name="connsiteX30" fmla="*/ 182869 w 1220328"/>
              <a:gd name="connsiteY30" fmla="*/ 4753855 h 4783515"/>
              <a:gd name="connsiteX31" fmla="*/ 10340 w 1220328"/>
              <a:gd name="connsiteY31" fmla="*/ 4736602 h 4783515"/>
              <a:gd name="connsiteX32" fmla="*/ 27593 w 1220328"/>
              <a:gd name="connsiteY32" fmla="*/ 4615832 h 4783515"/>
              <a:gd name="connsiteX33" fmla="*/ 27593 w 1220328"/>
              <a:gd name="connsiteY33" fmla="*/ 4270776 h 4783515"/>
              <a:gd name="connsiteX0" fmla="*/ 62099 w 1220328"/>
              <a:gd name="connsiteY0" fmla="*/ 4322534 h 4783517"/>
              <a:gd name="connsiteX1" fmla="*/ 79352 w 1220328"/>
              <a:gd name="connsiteY1" fmla="*/ 3252859 h 4783517"/>
              <a:gd name="connsiteX2" fmla="*/ 148363 w 1220328"/>
              <a:gd name="connsiteY2" fmla="*/ 3097583 h 4783517"/>
              <a:gd name="connsiteX3" fmla="*/ 476167 w 1220328"/>
              <a:gd name="connsiteY3" fmla="*/ 2597251 h 4783517"/>
              <a:gd name="connsiteX4" fmla="*/ 700454 w 1220328"/>
              <a:gd name="connsiteY4" fmla="*/ 2234942 h 4783517"/>
              <a:gd name="connsiteX5" fmla="*/ 803971 w 1220328"/>
              <a:gd name="connsiteY5" fmla="*/ 2045161 h 4783517"/>
              <a:gd name="connsiteX6" fmla="*/ 924740 w 1220328"/>
              <a:gd name="connsiteY6" fmla="*/ 1872632 h 4783517"/>
              <a:gd name="connsiteX7" fmla="*/ 993752 w 1220328"/>
              <a:gd name="connsiteY7" fmla="*/ 1700104 h 4783517"/>
              <a:gd name="connsiteX8" fmla="*/ 1012683 w 1220328"/>
              <a:gd name="connsiteY8" fmla="*/ 993005 h 4783517"/>
              <a:gd name="connsiteX9" fmla="*/ 1082750 w 1220328"/>
              <a:gd name="connsiteY9" fmla="*/ 873615 h 4783517"/>
              <a:gd name="connsiteX10" fmla="*/ 1114521 w 1220328"/>
              <a:gd name="connsiteY10" fmla="*/ 95591 h 4783517"/>
              <a:gd name="connsiteX11" fmla="*/ 1097269 w 1220328"/>
              <a:gd name="connsiteY11" fmla="*/ 26580 h 4783517"/>
              <a:gd name="connsiteX12" fmla="*/ 1131774 w 1220328"/>
              <a:gd name="connsiteY12" fmla="*/ 130097 h 4783517"/>
              <a:gd name="connsiteX13" fmla="*/ 1187591 w 1220328"/>
              <a:gd name="connsiteY13" fmla="*/ 316966 h 4783517"/>
              <a:gd name="connsiteX14" fmla="*/ 1080016 w 1220328"/>
              <a:gd name="connsiteY14" fmla="*/ 1907138 h 4783517"/>
              <a:gd name="connsiteX15" fmla="*/ 1028257 w 1220328"/>
              <a:gd name="connsiteY15" fmla="*/ 1993402 h 4783517"/>
              <a:gd name="connsiteX16" fmla="*/ 976499 w 1220328"/>
              <a:gd name="connsiteY16" fmla="*/ 2045161 h 4783517"/>
              <a:gd name="connsiteX17" fmla="*/ 941993 w 1220328"/>
              <a:gd name="connsiteY17" fmla="*/ 2148678 h 4783517"/>
              <a:gd name="connsiteX18" fmla="*/ 821223 w 1220328"/>
              <a:gd name="connsiteY18" fmla="*/ 2321206 h 4783517"/>
              <a:gd name="connsiteX19" fmla="*/ 700454 w 1220328"/>
              <a:gd name="connsiteY19" fmla="*/ 2441976 h 4783517"/>
              <a:gd name="connsiteX20" fmla="*/ 648695 w 1220328"/>
              <a:gd name="connsiteY20" fmla="*/ 2510987 h 4783517"/>
              <a:gd name="connsiteX21" fmla="*/ 614189 w 1220328"/>
              <a:gd name="connsiteY21" fmla="*/ 2562746 h 4783517"/>
              <a:gd name="connsiteX22" fmla="*/ 562431 w 1220328"/>
              <a:gd name="connsiteY22" fmla="*/ 2614504 h 4783517"/>
              <a:gd name="connsiteX23" fmla="*/ 539439 w 1220328"/>
              <a:gd name="connsiteY23" fmla="*/ 2749588 h 4783517"/>
              <a:gd name="connsiteX24" fmla="*/ 389903 w 1220328"/>
              <a:gd name="connsiteY24" fmla="*/ 2942308 h 4783517"/>
              <a:gd name="connsiteX25" fmla="*/ 338144 w 1220328"/>
              <a:gd name="connsiteY25" fmla="*/ 3080331 h 4783517"/>
              <a:gd name="connsiteX26" fmla="*/ 286386 w 1220328"/>
              <a:gd name="connsiteY26" fmla="*/ 3304617 h 4783517"/>
              <a:gd name="connsiteX27" fmla="*/ 269133 w 1220328"/>
              <a:gd name="connsiteY27" fmla="*/ 3390882 h 4783517"/>
              <a:gd name="connsiteX28" fmla="*/ 234627 w 1220328"/>
              <a:gd name="connsiteY28" fmla="*/ 3528904 h 4783517"/>
              <a:gd name="connsiteX29" fmla="*/ 200121 w 1220328"/>
              <a:gd name="connsiteY29" fmla="*/ 3684180 h 4783517"/>
              <a:gd name="connsiteX30" fmla="*/ 182869 w 1220328"/>
              <a:gd name="connsiteY30" fmla="*/ 4753855 h 4783517"/>
              <a:gd name="connsiteX31" fmla="*/ 10340 w 1220328"/>
              <a:gd name="connsiteY31" fmla="*/ 4736602 h 4783517"/>
              <a:gd name="connsiteX32" fmla="*/ 27593 w 1220328"/>
              <a:gd name="connsiteY32" fmla="*/ 4615832 h 4783517"/>
              <a:gd name="connsiteX33" fmla="*/ 27593 w 1220328"/>
              <a:gd name="connsiteY33" fmla="*/ 4270776 h 4783517"/>
              <a:gd name="connsiteX0" fmla="*/ 62099 w 1220328"/>
              <a:gd name="connsiteY0" fmla="*/ 4322534 h 4936838"/>
              <a:gd name="connsiteX1" fmla="*/ 79352 w 1220328"/>
              <a:gd name="connsiteY1" fmla="*/ 3252859 h 4936838"/>
              <a:gd name="connsiteX2" fmla="*/ 148363 w 1220328"/>
              <a:gd name="connsiteY2" fmla="*/ 3097583 h 4936838"/>
              <a:gd name="connsiteX3" fmla="*/ 476167 w 1220328"/>
              <a:gd name="connsiteY3" fmla="*/ 2597251 h 4936838"/>
              <a:gd name="connsiteX4" fmla="*/ 700454 w 1220328"/>
              <a:gd name="connsiteY4" fmla="*/ 2234942 h 4936838"/>
              <a:gd name="connsiteX5" fmla="*/ 803971 w 1220328"/>
              <a:gd name="connsiteY5" fmla="*/ 2045161 h 4936838"/>
              <a:gd name="connsiteX6" fmla="*/ 924740 w 1220328"/>
              <a:gd name="connsiteY6" fmla="*/ 1872632 h 4936838"/>
              <a:gd name="connsiteX7" fmla="*/ 993752 w 1220328"/>
              <a:gd name="connsiteY7" fmla="*/ 1700104 h 4936838"/>
              <a:gd name="connsiteX8" fmla="*/ 1012683 w 1220328"/>
              <a:gd name="connsiteY8" fmla="*/ 993005 h 4936838"/>
              <a:gd name="connsiteX9" fmla="*/ 1082750 w 1220328"/>
              <a:gd name="connsiteY9" fmla="*/ 873615 h 4936838"/>
              <a:gd name="connsiteX10" fmla="*/ 1114521 w 1220328"/>
              <a:gd name="connsiteY10" fmla="*/ 95591 h 4936838"/>
              <a:gd name="connsiteX11" fmla="*/ 1097269 w 1220328"/>
              <a:gd name="connsiteY11" fmla="*/ 26580 h 4936838"/>
              <a:gd name="connsiteX12" fmla="*/ 1131774 w 1220328"/>
              <a:gd name="connsiteY12" fmla="*/ 130097 h 4936838"/>
              <a:gd name="connsiteX13" fmla="*/ 1187591 w 1220328"/>
              <a:gd name="connsiteY13" fmla="*/ 316966 h 4936838"/>
              <a:gd name="connsiteX14" fmla="*/ 1080016 w 1220328"/>
              <a:gd name="connsiteY14" fmla="*/ 1907138 h 4936838"/>
              <a:gd name="connsiteX15" fmla="*/ 1028257 w 1220328"/>
              <a:gd name="connsiteY15" fmla="*/ 1993402 h 4936838"/>
              <a:gd name="connsiteX16" fmla="*/ 976499 w 1220328"/>
              <a:gd name="connsiteY16" fmla="*/ 2045161 h 4936838"/>
              <a:gd name="connsiteX17" fmla="*/ 941993 w 1220328"/>
              <a:gd name="connsiteY17" fmla="*/ 2148678 h 4936838"/>
              <a:gd name="connsiteX18" fmla="*/ 821223 w 1220328"/>
              <a:gd name="connsiteY18" fmla="*/ 2321206 h 4936838"/>
              <a:gd name="connsiteX19" fmla="*/ 700454 w 1220328"/>
              <a:gd name="connsiteY19" fmla="*/ 2441976 h 4936838"/>
              <a:gd name="connsiteX20" fmla="*/ 648695 w 1220328"/>
              <a:gd name="connsiteY20" fmla="*/ 2510987 h 4936838"/>
              <a:gd name="connsiteX21" fmla="*/ 614189 w 1220328"/>
              <a:gd name="connsiteY21" fmla="*/ 2562746 h 4936838"/>
              <a:gd name="connsiteX22" fmla="*/ 562431 w 1220328"/>
              <a:gd name="connsiteY22" fmla="*/ 2614504 h 4936838"/>
              <a:gd name="connsiteX23" fmla="*/ 539439 w 1220328"/>
              <a:gd name="connsiteY23" fmla="*/ 2749588 h 4936838"/>
              <a:gd name="connsiteX24" fmla="*/ 389903 w 1220328"/>
              <a:gd name="connsiteY24" fmla="*/ 2942308 h 4936838"/>
              <a:gd name="connsiteX25" fmla="*/ 338144 w 1220328"/>
              <a:gd name="connsiteY25" fmla="*/ 3080331 h 4936838"/>
              <a:gd name="connsiteX26" fmla="*/ 286386 w 1220328"/>
              <a:gd name="connsiteY26" fmla="*/ 3304617 h 4936838"/>
              <a:gd name="connsiteX27" fmla="*/ 269133 w 1220328"/>
              <a:gd name="connsiteY27" fmla="*/ 3390882 h 4936838"/>
              <a:gd name="connsiteX28" fmla="*/ 234627 w 1220328"/>
              <a:gd name="connsiteY28" fmla="*/ 3528904 h 4936838"/>
              <a:gd name="connsiteX29" fmla="*/ 200121 w 1220328"/>
              <a:gd name="connsiteY29" fmla="*/ 3684180 h 4936838"/>
              <a:gd name="connsiteX30" fmla="*/ 246259 w 1220328"/>
              <a:gd name="connsiteY30" fmla="*/ 4877568 h 4936838"/>
              <a:gd name="connsiteX31" fmla="*/ 182869 w 1220328"/>
              <a:gd name="connsiteY31" fmla="*/ 4753855 h 4936838"/>
              <a:gd name="connsiteX32" fmla="*/ 10340 w 1220328"/>
              <a:gd name="connsiteY32" fmla="*/ 4736602 h 4936838"/>
              <a:gd name="connsiteX33" fmla="*/ 27593 w 1220328"/>
              <a:gd name="connsiteY33" fmla="*/ 4615832 h 4936838"/>
              <a:gd name="connsiteX34" fmla="*/ 27593 w 1220328"/>
              <a:gd name="connsiteY34" fmla="*/ 4270776 h 4936838"/>
              <a:gd name="connsiteX0" fmla="*/ 61093 w 1219322"/>
              <a:gd name="connsiteY0" fmla="*/ 4322534 h 4932998"/>
              <a:gd name="connsiteX1" fmla="*/ 78346 w 1219322"/>
              <a:gd name="connsiteY1" fmla="*/ 3252859 h 4932998"/>
              <a:gd name="connsiteX2" fmla="*/ 147357 w 1219322"/>
              <a:gd name="connsiteY2" fmla="*/ 3097583 h 4932998"/>
              <a:gd name="connsiteX3" fmla="*/ 475161 w 1219322"/>
              <a:gd name="connsiteY3" fmla="*/ 2597251 h 4932998"/>
              <a:gd name="connsiteX4" fmla="*/ 699448 w 1219322"/>
              <a:gd name="connsiteY4" fmla="*/ 2234942 h 4932998"/>
              <a:gd name="connsiteX5" fmla="*/ 802965 w 1219322"/>
              <a:gd name="connsiteY5" fmla="*/ 2045161 h 4932998"/>
              <a:gd name="connsiteX6" fmla="*/ 923734 w 1219322"/>
              <a:gd name="connsiteY6" fmla="*/ 1872632 h 4932998"/>
              <a:gd name="connsiteX7" fmla="*/ 992746 w 1219322"/>
              <a:gd name="connsiteY7" fmla="*/ 1700104 h 4932998"/>
              <a:gd name="connsiteX8" fmla="*/ 1011677 w 1219322"/>
              <a:gd name="connsiteY8" fmla="*/ 993005 h 4932998"/>
              <a:gd name="connsiteX9" fmla="*/ 1081744 w 1219322"/>
              <a:gd name="connsiteY9" fmla="*/ 873615 h 4932998"/>
              <a:gd name="connsiteX10" fmla="*/ 1113515 w 1219322"/>
              <a:gd name="connsiteY10" fmla="*/ 95591 h 4932998"/>
              <a:gd name="connsiteX11" fmla="*/ 1096263 w 1219322"/>
              <a:gd name="connsiteY11" fmla="*/ 26580 h 4932998"/>
              <a:gd name="connsiteX12" fmla="*/ 1130768 w 1219322"/>
              <a:gd name="connsiteY12" fmla="*/ 130097 h 4932998"/>
              <a:gd name="connsiteX13" fmla="*/ 1186585 w 1219322"/>
              <a:gd name="connsiteY13" fmla="*/ 316966 h 4932998"/>
              <a:gd name="connsiteX14" fmla="*/ 1079010 w 1219322"/>
              <a:gd name="connsiteY14" fmla="*/ 1907138 h 4932998"/>
              <a:gd name="connsiteX15" fmla="*/ 1027251 w 1219322"/>
              <a:gd name="connsiteY15" fmla="*/ 1993402 h 4932998"/>
              <a:gd name="connsiteX16" fmla="*/ 975493 w 1219322"/>
              <a:gd name="connsiteY16" fmla="*/ 2045161 h 4932998"/>
              <a:gd name="connsiteX17" fmla="*/ 940987 w 1219322"/>
              <a:gd name="connsiteY17" fmla="*/ 2148678 h 4932998"/>
              <a:gd name="connsiteX18" fmla="*/ 820217 w 1219322"/>
              <a:gd name="connsiteY18" fmla="*/ 2321206 h 4932998"/>
              <a:gd name="connsiteX19" fmla="*/ 699448 w 1219322"/>
              <a:gd name="connsiteY19" fmla="*/ 2441976 h 4932998"/>
              <a:gd name="connsiteX20" fmla="*/ 647689 w 1219322"/>
              <a:gd name="connsiteY20" fmla="*/ 2510987 h 4932998"/>
              <a:gd name="connsiteX21" fmla="*/ 613183 w 1219322"/>
              <a:gd name="connsiteY21" fmla="*/ 2562746 h 4932998"/>
              <a:gd name="connsiteX22" fmla="*/ 561425 w 1219322"/>
              <a:gd name="connsiteY22" fmla="*/ 2614504 h 4932998"/>
              <a:gd name="connsiteX23" fmla="*/ 538433 w 1219322"/>
              <a:gd name="connsiteY23" fmla="*/ 2749588 h 4932998"/>
              <a:gd name="connsiteX24" fmla="*/ 388897 w 1219322"/>
              <a:gd name="connsiteY24" fmla="*/ 2942308 h 4932998"/>
              <a:gd name="connsiteX25" fmla="*/ 337138 w 1219322"/>
              <a:gd name="connsiteY25" fmla="*/ 3080331 h 4932998"/>
              <a:gd name="connsiteX26" fmla="*/ 285380 w 1219322"/>
              <a:gd name="connsiteY26" fmla="*/ 3304617 h 4932998"/>
              <a:gd name="connsiteX27" fmla="*/ 268127 w 1219322"/>
              <a:gd name="connsiteY27" fmla="*/ 3390882 h 4932998"/>
              <a:gd name="connsiteX28" fmla="*/ 233621 w 1219322"/>
              <a:gd name="connsiteY28" fmla="*/ 3528904 h 4932998"/>
              <a:gd name="connsiteX29" fmla="*/ 199115 w 1219322"/>
              <a:gd name="connsiteY29" fmla="*/ 3684180 h 4932998"/>
              <a:gd name="connsiteX30" fmla="*/ 245253 w 1219322"/>
              <a:gd name="connsiteY30" fmla="*/ 4877568 h 4932998"/>
              <a:gd name="connsiteX31" fmla="*/ 181863 w 1219322"/>
              <a:gd name="connsiteY31" fmla="*/ 4753855 h 4932998"/>
              <a:gd name="connsiteX32" fmla="*/ 194517 w 1219322"/>
              <a:gd name="connsiteY32" fmla="*/ 4922276 h 4932998"/>
              <a:gd name="connsiteX33" fmla="*/ 9334 w 1219322"/>
              <a:gd name="connsiteY33" fmla="*/ 4736602 h 4932998"/>
              <a:gd name="connsiteX34" fmla="*/ 26587 w 1219322"/>
              <a:gd name="connsiteY34" fmla="*/ 4615832 h 4932998"/>
              <a:gd name="connsiteX35" fmla="*/ 26587 w 1219322"/>
              <a:gd name="connsiteY35" fmla="*/ 4270776 h 4932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322" h="4932998">
                <a:moveTo>
                  <a:pt x="61093" y="4322534"/>
                </a:moveTo>
                <a:cubicBezTo>
                  <a:pt x="66844" y="3965976"/>
                  <a:pt x="53295" y="3608583"/>
                  <a:pt x="78346" y="3252859"/>
                </a:cubicBezTo>
                <a:cubicBezTo>
                  <a:pt x="82325" y="3196359"/>
                  <a:pt x="123110" y="3148771"/>
                  <a:pt x="147357" y="3097583"/>
                </a:cubicBezTo>
                <a:cubicBezTo>
                  <a:pt x="330396" y="2711166"/>
                  <a:pt x="119326" y="3172060"/>
                  <a:pt x="475161" y="2597251"/>
                </a:cubicBezTo>
                <a:cubicBezTo>
                  <a:pt x="549923" y="2476481"/>
                  <a:pt x="631433" y="2359636"/>
                  <a:pt x="699448" y="2234942"/>
                </a:cubicBezTo>
                <a:cubicBezTo>
                  <a:pt x="733954" y="2171682"/>
                  <a:pt x="765037" y="2106430"/>
                  <a:pt x="802965" y="2045161"/>
                </a:cubicBezTo>
                <a:cubicBezTo>
                  <a:pt x="839915" y="1985473"/>
                  <a:pt x="889904" y="1934142"/>
                  <a:pt x="923734" y="1872632"/>
                </a:cubicBezTo>
                <a:cubicBezTo>
                  <a:pt x="953584" y="1818360"/>
                  <a:pt x="978089" y="1846709"/>
                  <a:pt x="992746" y="1700104"/>
                </a:cubicBezTo>
                <a:cubicBezTo>
                  <a:pt x="1007403" y="1553500"/>
                  <a:pt x="996844" y="1130753"/>
                  <a:pt x="1011677" y="993005"/>
                </a:cubicBezTo>
                <a:cubicBezTo>
                  <a:pt x="1026510" y="855257"/>
                  <a:pt x="1064771" y="1023184"/>
                  <a:pt x="1081744" y="873615"/>
                </a:cubicBezTo>
                <a:cubicBezTo>
                  <a:pt x="1098717" y="724046"/>
                  <a:pt x="1111095" y="236763"/>
                  <a:pt x="1113515" y="95591"/>
                </a:cubicBezTo>
                <a:cubicBezTo>
                  <a:pt x="1115935" y="-45581"/>
                  <a:pt x="1085659" y="5372"/>
                  <a:pt x="1096263" y="26580"/>
                </a:cubicBezTo>
                <a:cubicBezTo>
                  <a:pt x="1112529" y="59112"/>
                  <a:pt x="1119266" y="95591"/>
                  <a:pt x="1130768" y="130097"/>
                </a:cubicBezTo>
                <a:cubicBezTo>
                  <a:pt x="1146152" y="252845"/>
                  <a:pt x="1195211" y="20793"/>
                  <a:pt x="1186585" y="316966"/>
                </a:cubicBezTo>
                <a:cubicBezTo>
                  <a:pt x="1293815" y="548135"/>
                  <a:pt x="1105566" y="1627732"/>
                  <a:pt x="1079010" y="1907138"/>
                </a:cubicBezTo>
                <a:cubicBezTo>
                  <a:pt x="1052454" y="2186544"/>
                  <a:pt x="1047371" y="1966575"/>
                  <a:pt x="1027251" y="1993402"/>
                </a:cubicBezTo>
                <a:cubicBezTo>
                  <a:pt x="1012612" y="2012921"/>
                  <a:pt x="992746" y="2027908"/>
                  <a:pt x="975493" y="2045161"/>
                </a:cubicBezTo>
                <a:cubicBezTo>
                  <a:pt x="963991" y="2079667"/>
                  <a:pt x="957253" y="2116146"/>
                  <a:pt x="940987" y="2148678"/>
                </a:cubicBezTo>
                <a:cubicBezTo>
                  <a:pt x="931880" y="2166891"/>
                  <a:pt x="844263" y="2294756"/>
                  <a:pt x="820217" y="2321206"/>
                </a:cubicBezTo>
                <a:cubicBezTo>
                  <a:pt x="781921" y="2363332"/>
                  <a:pt x="733607" y="2396431"/>
                  <a:pt x="699448" y="2441976"/>
                </a:cubicBezTo>
                <a:cubicBezTo>
                  <a:pt x="682195" y="2464980"/>
                  <a:pt x="664402" y="2487588"/>
                  <a:pt x="647689" y="2510987"/>
                </a:cubicBezTo>
                <a:cubicBezTo>
                  <a:pt x="635637" y="2527860"/>
                  <a:pt x="626458" y="2546817"/>
                  <a:pt x="613183" y="2562746"/>
                </a:cubicBezTo>
                <a:cubicBezTo>
                  <a:pt x="597563" y="2581490"/>
                  <a:pt x="573883" y="2583364"/>
                  <a:pt x="561425" y="2614504"/>
                </a:cubicBezTo>
                <a:cubicBezTo>
                  <a:pt x="548967" y="2645644"/>
                  <a:pt x="557034" y="2721686"/>
                  <a:pt x="538433" y="2749588"/>
                </a:cubicBezTo>
                <a:cubicBezTo>
                  <a:pt x="438147" y="2900017"/>
                  <a:pt x="422446" y="2887184"/>
                  <a:pt x="388897" y="2942308"/>
                </a:cubicBezTo>
                <a:cubicBezTo>
                  <a:pt x="355348" y="2997432"/>
                  <a:pt x="337138" y="3080331"/>
                  <a:pt x="337138" y="3080331"/>
                </a:cubicBezTo>
                <a:cubicBezTo>
                  <a:pt x="303787" y="3280437"/>
                  <a:pt x="340524" y="3084038"/>
                  <a:pt x="285380" y="3304617"/>
                </a:cubicBezTo>
                <a:cubicBezTo>
                  <a:pt x="278268" y="3333066"/>
                  <a:pt x="274721" y="3362309"/>
                  <a:pt x="268127" y="3390882"/>
                </a:cubicBezTo>
                <a:cubicBezTo>
                  <a:pt x="257463" y="3437091"/>
                  <a:pt x="244483" y="3482741"/>
                  <a:pt x="233621" y="3528904"/>
                </a:cubicBezTo>
                <a:cubicBezTo>
                  <a:pt x="221477" y="3580516"/>
                  <a:pt x="210617" y="3632421"/>
                  <a:pt x="199115" y="3684180"/>
                </a:cubicBezTo>
                <a:cubicBezTo>
                  <a:pt x="191234" y="3877199"/>
                  <a:pt x="248128" y="4699289"/>
                  <a:pt x="245253" y="4877568"/>
                </a:cubicBezTo>
                <a:cubicBezTo>
                  <a:pt x="242378" y="5055847"/>
                  <a:pt x="190319" y="4746404"/>
                  <a:pt x="181863" y="4753855"/>
                </a:cubicBezTo>
                <a:cubicBezTo>
                  <a:pt x="173407" y="4761306"/>
                  <a:pt x="223272" y="4925152"/>
                  <a:pt x="194517" y="4922276"/>
                </a:cubicBezTo>
                <a:cubicBezTo>
                  <a:pt x="165762" y="4919401"/>
                  <a:pt x="37322" y="4787676"/>
                  <a:pt x="9334" y="4736602"/>
                </a:cubicBezTo>
                <a:cubicBezTo>
                  <a:pt x="-18654" y="4685528"/>
                  <a:pt x="25082" y="4656470"/>
                  <a:pt x="26587" y="4615832"/>
                </a:cubicBezTo>
                <a:cubicBezTo>
                  <a:pt x="30844" y="4500892"/>
                  <a:pt x="26587" y="4385795"/>
                  <a:pt x="26587" y="4270776"/>
                </a:cubicBezTo>
              </a:path>
            </a:pathLst>
          </a:cu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ru-RU" dirty="0">
              <a:solidFill>
                <a:srgbClr val="000000"/>
              </a:solidFill>
            </a:endParaRPr>
          </a:p>
        </p:txBody>
      </p:sp>
      <p:sp>
        <p:nvSpPr>
          <p:cNvPr id="42" name="12-конечная звезда 41"/>
          <p:cNvSpPr/>
          <p:nvPr/>
        </p:nvSpPr>
        <p:spPr>
          <a:xfrm>
            <a:off x="7073900" y="4538663"/>
            <a:ext cx="1590675" cy="1066800"/>
          </a:xfrm>
          <a:prstGeom prst="star12">
            <a:avLst>
              <a:gd name="adj" fmla="val 38506"/>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
        <p:nvSpPr>
          <p:cNvPr id="43" name="32-конечная звезда 42"/>
          <p:cNvSpPr/>
          <p:nvPr/>
        </p:nvSpPr>
        <p:spPr>
          <a:xfrm>
            <a:off x="7573963" y="4800600"/>
            <a:ext cx="590550" cy="400050"/>
          </a:xfrm>
          <a:prstGeom prst="star32">
            <a:avLst>
              <a:gd name="adj" fmla="val 39249"/>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dirty="0">
              <a:solidFill>
                <a:srgbClr val="FFFFFF"/>
              </a:solidFill>
            </a:endParaRPr>
          </a:p>
        </p:txBody>
      </p:sp>
    </p:spTree>
    <p:extLst>
      <p:ext uri="{BB962C8B-B14F-4D97-AF65-F5344CB8AC3E}">
        <p14:creationId xmlns:p14="http://schemas.microsoft.com/office/powerpoint/2010/main" val="320468944"/>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fill="hold"/>
                                        <p:tgtEl>
                                          <p:spTgt spid="32"/>
                                        </p:tgtEl>
                                        <p:attrNameLst>
                                          <p:attrName>ppt_x</p:attrName>
                                        </p:attrNameLst>
                                      </p:cBhvr>
                                      <p:tavLst>
                                        <p:tav tm="0">
                                          <p:val>
                                            <p:strVal val="#ppt_x"/>
                                          </p:val>
                                        </p:tav>
                                        <p:tav tm="100000">
                                          <p:val>
                                            <p:strVal val="#ppt_x"/>
                                          </p:val>
                                        </p:tav>
                                      </p:tavLst>
                                    </p:anim>
                                    <p:anim calcmode="lin" valueType="num">
                                      <p:cBhvr additive="base">
                                        <p:cTn id="3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500" fill="hold"/>
                                        <p:tgtEl>
                                          <p:spTgt spid="34"/>
                                        </p:tgtEl>
                                        <p:attrNameLst>
                                          <p:attrName>ppt_x</p:attrName>
                                        </p:attrNameLst>
                                      </p:cBhvr>
                                      <p:tavLst>
                                        <p:tav tm="0">
                                          <p:val>
                                            <p:strVal val="#ppt_x"/>
                                          </p:val>
                                        </p:tav>
                                        <p:tav tm="100000">
                                          <p:val>
                                            <p:strVal val="#ppt_x"/>
                                          </p:val>
                                        </p:tav>
                                      </p:tavLst>
                                    </p:anim>
                                    <p:anim calcmode="lin" valueType="num">
                                      <p:cBhvr additive="base">
                                        <p:cTn id="5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37"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900" decel="100000" fill="hold"/>
                                        <p:tgtEl>
                                          <p:spTgt spid="16"/>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59" presetID="37" presetClass="entr" presetSubtype="0" fill="hold"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900" decel="100000" fill="hold"/>
                                        <p:tgtEl>
                                          <p:spTgt spid="17"/>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65" presetID="37" presetClass="entr" presetSubtype="0" fill="hold"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900" decel="100000" fill="hold"/>
                                        <p:tgtEl>
                                          <p:spTgt spid="18"/>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15" presetClass="entr" presetSubtype="0" fill="hold" nodeType="clickEffect">
                                  <p:stCondLst>
                                    <p:cond delay="0"/>
                                  </p:stCondLst>
                                  <p:childTnLst>
                                    <p:set>
                                      <p:cBhvr>
                                        <p:cTn id="74" dur="1" fill="hold">
                                          <p:stCondLst>
                                            <p:cond delay="0"/>
                                          </p:stCondLst>
                                        </p:cTn>
                                        <p:tgtEl>
                                          <p:spTgt spid="5"/>
                                        </p:tgtEl>
                                        <p:attrNameLst>
                                          <p:attrName>style.visibility</p:attrName>
                                        </p:attrNameLst>
                                      </p:cBhvr>
                                      <p:to>
                                        <p:strVal val="visible"/>
                                      </p:to>
                                    </p:set>
                                    <p:anim calcmode="lin" valueType="num">
                                      <p:cBhvr>
                                        <p:cTn id="75" dur="1000" fill="hold"/>
                                        <p:tgtEl>
                                          <p:spTgt spid="5"/>
                                        </p:tgtEl>
                                        <p:attrNameLst>
                                          <p:attrName>ppt_w</p:attrName>
                                        </p:attrNameLst>
                                      </p:cBhvr>
                                      <p:tavLst>
                                        <p:tav tm="0">
                                          <p:val>
                                            <p:fltVal val="0"/>
                                          </p:val>
                                        </p:tav>
                                        <p:tav tm="100000">
                                          <p:val>
                                            <p:strVal val="#ppt_w"/>
                                          </p:val>
                                        </p:tav>
                                      </p:tavLst>
                                    </p:anim>
                                    <p:anim calcmode="lin" valueType="num">
                                      <p:cBhvr>
                                        <p:cTn id="76" dur="1000" fill="hold"/>
                                        <p:tgtEl>
                                          <p:spTgt spid="5"/>
                                        </p:tgtEl>
                                        <p:attrNameLst>
                                          <p:attrName>ppt_h</p:attrName>
                                        </p:attrNameLst>
                                      </p:cBhvr>
                                      <p:tavLst>
                                        <p:tav tm="0">
                                          <p:val>
                                            <p:fltVal val="0"/>
                                          </p:val>
                                        </p:tav>
                                        <p:tav tm="100000">
                                          <p:val>
                                            <p:strVal val="#ppt_h"/>
                                          </p:val>
                                        </p:tav>
                                      </p:tavLst>
                                    </p:anim>
                                    <p:anim calcmode="lin" valueType="num">
                                      <p:cBhvr>
                                        <p:cTn id="7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7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9" fill="hold" nodeType="clickPar">
                      <p:stCondLst>
                        <p:cond delay="indefinite"/>
                      </p:stCondLst>
                      <p:childTnLst>
                        <p:par>
                          <p:cTn id="80" fill="hold" nodeType="withGroup">
                            <p:stCondLst>
                              <p:cond delay="0"/>
                            </p:stCondLst>
                            <p:childTnLst>
                              <p:par>
                                <p:cTn id="81" presetID="15" presetClass="entr" presetSubtype="0" fill="hold" nodeType="click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p:cTn id="83" dur="1000" fill="hold"/>
                                        <p:tgtEl>
                                          <p:spTgt spid="4"/>
                                        </p:tgtEl>
                                        <p:attrNameLst>
                                          <p:attrName>ppt_w</p:attrName>
                                        </p:attrNameLst>
                                      </p:cBhvr>
                                      <p:tavLst>
                                        <p:tav tm="0">
                                          <p:val>
                                            <p:fltVal val="0"/>
                                          </p:val>
                                        </p:tav>
                                        <p:tav tm="100000">
                                          <p:val>
                                            <p:strVal val="#ppt_w"/>
                                          </p:val>
                                        </p:tav>
                                      </p:tavLst>
                                    </p:anim>
                                    <p:anim calcmode="lin" valueType="num">
                                      <p:cBhvr>
                                        <p:cTn id="84" dur="1000" fill="hold"/>
                                        <p:tgtEl>
                                          <p:spTgt spid="4"/>
                                        </p:tgtEl>
                                        <p:attrNameLst>
                                          <p:attrName>ppt_h</p:attrName>
                                        </p:attrNameLst>
                                      </p:cBhvr>
                                      <p:tavLst>
                                        <p:tav tm="0">
                                          <p:val>
                                            <p:fltVal val="0"/>
                                          </p:val>
                                        </p:tav>
                                        <p:tav tm="100000">
                                          <p:val>
                                            <p:strVal val="#ppt_h"/>
                                          </p:val>
                                        </p:tav>
                                      </p:tavLst>
                                    </p:anim>
                                    <p:anim calcmode="lin" valueType="num">
                                      <p:cBhvr>
                                        <p:cTn id="8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15" presetClass="entr" presetSubtype="0" fill="hold" nodeType="clickEffect">
                                  <p:stCondLst>
                                    <p:cond delay="0"/>
                                  </p:stCondLst>
                                  <p:childTnLst>
                                    <p:set>
                                      <p:cBhvr>
                                        <p:cTn id="90" dur="1" fill="hold">
                                          <p:stCondLst>
                                            <p:cond delay="0"/>
                                          </p:stCondLst>
                                        </p:cTn>
                                        <p:tgtEl>
                                          <p:spTgt spid="3"/>
                                        </p:tgtEl>
                                        <p:attrNameLst>
                                          <p:attrName>style.visibility</p:attrName>
                                        </p:attrNameLst>
                                      </p:cBhvr>
                                      <p:to>
                                        <p:strVal val="visible"/>
                                      </p:to>
                                    </p:set>
                                    <p:anim calcmode="lin" valueType="num">
                                      <p:cBhvr>
                                        <p:cTn id="91" dur="1000" fill="hold"/>
                                        <p:tgtEl>
                                          <p:spTgt spid="3"/>
                                        </p:tgtEl>
                                        <p:attrNameLst>
                                          <p:attrName>ppt_w</p:attrName>
                                        </p:attrNameLst>
                                      </p:cBhvr>
                                      <p:tavLst>
                                        <p:tav tm="0">
                                          <p:val>
                                            <p:fltVal val="0"/>
                                          </p:val>
                                        </p:tav>
                                        <p:tav tm="100000">
                                          <p:val>
                                            <p:strVal val="#ppt_w"/>
                                          </p:val>
                                        </p:tav>
                                      </p:tavLst>
                                    </p:anim>
                                    <p:anim calcmode="lin" valueType="num">
                                      <p:cBhvr>
                                        <p:cTn id="92" dur="1000" fill="hold"/>
                                        <p:tgtEl>
                                          <p:spTgt spid="3"/>
                                        </p:tgtEl>
                                        <p:attrNameLst>
                                          <p:attrName>ppt_h</p:attrName>
                                        </p:attrNameLst>
                                      </p:cBhvr>
                                      <p:tavLst>
                                        <p:tav tm="0">
                                          <p:val>
                                            <p:fltVal val="0"/>
                                          </p:val>
                                        </p:tav>
                                        <p:tav tm="100000">
                                          <p:val>
                                            <p:strVal val="#ppt_h"/>
                                          </p:val>
                                        </p:tav>
                                      </p:tavLst>
                                    </p:anim>
                                    <p:anim calcmode="lin" valueType="num">
                                      <p:cBhvr>
                                        <p:cTn id="9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94"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5" fill="hold" nodeType="clickPar">
                      <p:stCondLst>
                        <p:cond delay="indefinite"/>
                      </p:stCondLst>
                      <p:childTnLst>
                        <p:par>
                          <p:cTn id="96" fill="hold" nodeType="withGroup">
                            <p:stCondLst>
                              <p:cond delay="0"/>
                            </p:stCondLst>
                            <p:childTnLst>
                              <p:par>
                                <p:cTn id="97" presetID="15" presetClass="entr" presetSubtype="0" fill="hold" grpId="0" nodeType="clickEffect">
                                  <p:stCondLst>
                                    <p:cond delay="0"/>
                                  </p:stCondLst>
                                  <p:childTnLst>
                                    <p:set>
                                      <p:cBhvr>
                                        <p:cTn id="98" dur="1" fill="hold">
                                          <p:stCondLst>
                                            <p:cond delay="0"/>
                                          </p:stCondLst>
                                        </p:cTn>
                                        <p:tgtEl>
                                          <p:spTgt spid="6"/>
                                        </p:tgtEl>
                                        <p:attrNameLst>
                                          <p:attrName>style.visibility</p:attrName>
                                        </p:attrNameLst>
                                      </p:cBhvr>
                                      <p:to>
                                        <p:strVal val="visible"/>
                                      </p:to>
                                    </p:set>
                                    <p:anim calcmode="lin" valueType="num">
                                      <p:cBhvr>
                                        <p:cTn id="99" dur="1000" fill="hold"/>
                                        <p:tgtEl>
                                          <p:spTgt spid="6"/>
                                        </p:tgtEl>
                                        <p:attrNameLst>
                                          <p:attrName>ppt_w</p:attrName>
                                        </p:attrNameLst>
                                      </p:cBhvr>
                                      <p:tavLst>
                                        <p:tav tm="0">
                                          <p:val>
                                            <p:fltVal val="0"/>
                                          </p:val>
                                        </p:tav>
                                        <p:tav tm="100000">
                                          <p:val>
                                            <p:strVal val="#ppt_w"/>
                                          </p:val>
                                        </p:tav>
                                      </p:tavLst>
                                    </p:anim>
                                    <p:anim calcmode="lin" valueType="num">
                                      <p:cBhvr>
                                        <p:cTn id="100" dur="1000" fill="hold"/>
                                        <p:tgtEl>
                                          <p:spTgt spid="6"/>
                                        </p:tgtEl>
                                        <p:attrNameLst>
                                          <p:attrName>ppt_h</p:attrName>
                                        </p:attrNameLst>
                                      </p:cBhvr>
                                      <p:tavLst>
                                        <p:tav tm="0">
                                          <p:val>
                                            <p:fltVal val="0"/>
                                          </p:val>
                                        </p:tav>
                                        <p:tav tm="100000">
                                          <p:val>
                                            <p:strVal val="#ppt_h"/>
                                          </p:val>
                                        </p:tav>
                                      </p:tavLst>
                                    </p:anim>
                                    <p:anim calcmode="lin" valueType="num">
                                      <p:cBhvr>
                                        <p:cTn id="101"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2"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3" fill="hold" nodeType="clickPar">
                      <p:stCondLst>
                        <p:cond delay="indefinite"/>
                      </p:stCondLst>
                      <p:childTnLst>
                        <p:par>
                          <p:cTn id="104" fill="hold" nodeType="withGroup">
                            <p:stCondLst>
                              <p:cond delay="0"/>
                            </p:stCondLst>
                            <p:childTnLst>
                              <p:par>
                                <p:cTn id="105" presetID="15" presetClass="entr" presetSubtype="0" fill="hold" grpId="0" nodeType="clickEffect">
                                  <p:stCondLst>
                                    <p:cond delay="0"/>
                                  </p:stCondLst>
                                  <p:childTnLst>
                                    <p:set>
                                      <p:cBhvr>
                                        <p:cTn id="106" dur="1" fill="hold">
                                          <p:stCondLst>
                                            <p:cond delay="0"/>
                                          </p:stCondLst>
                                        </p:cTn>
                                        <p:tgtEl>
                                          <p:spTgt spid="11"/>
                                        </p:tgtEl>
                                        <p:attrNameLst>
                                          <p:attrName>style.visibility</p:attrName>
                                        </p:attrNameLst>
                                      </p:cBhvr>
                                      <p:to>
                                        <p:strVal val="visible"/>
                                      </p:to>
                                    </p:set>
                                    <p:anim calcmode="lin" valueType="num">
                                      <p:cBhvr>
                                        <p:cTn id="107" dur="1000" fill="hold"/>
                                        <p:tgtEl>
                                          <p:spTgt spid="11"/>
                                        </p:tgtEl>
                                        <p:attrNameLst>
                                          <p:attrName>ppt_w</p:attrName>
                                        </p:attrNameLst>
                                      </p:cBhvr>
                                      <p:tavLst>
                                        <p:tav tm="0">
                                          <p:val>
                                            <p:fltVal val="0"/>
                                          </p:val>
                                        </p:tav>
                                        <p:tav tm="100000">
                                          <p:val>
                                            <p:strVal val="#ppt_w"/>
                                          </p:val>
                                        </p:tav>
                                      </p:tavLst>
                                    </p:anim>
                                    <p:anim calcmode="lin" valueType="num">
                                      <p:cBhvr>
                                        <p:cTn id="108" dur="1000" fill="hold"/>
                                        <p:tgtEl>
                                          <p:spTgt spid="11"/>
                                        </p:tgtEl>
                                        <p:attrNameLst>
                                          <p:attrName>ppt_h</p:attrName>
                                        </p:attrNameLst>
                                      </p:cBhvr>
                                      <p:tavLst>
                                        <p:tav tm="0">
                                          <p:val>
                                            <p:fltVal val="0"/>
                                          </p:val>
                                        </p:tav>
                                        <p:tav tm="100000">
                                          <p:val>
                                            <p:strVal val="#ppt_h"/>
                                          </p:val>
                                        </p:tav>
                                      </p:tavLst>
                                    </p:anim>
                                    <p:anim calcmode="lin" valueType="num">
                                      <p:cBhvr>
                                        <p:cTn id="109"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10"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1" fill="hold" nodeType="clickPar">
                      <p:stCondLst>
                        <p:cond delay="indefinite"/>
                      </p:stCondLst>
                      <p:childTnLst>
                        <p:par>
                          <p:cTn id="112" fill="hold" nodeType="withGroup">
                            <p:stCondLst>
                              <p:cond delay="0"/>
                            </p:stCondLst>
                            <p:childTnLst>
                              <p:par>
                                <p:cTn id="113" presetID="15" presetClass="entr" presetSubtype="0" fill="hold" grpId="0" nodeType="clickEffect">
                                  <p:stCondLst>
                                    <p:cond delay="0"/>
                                  </p:stCondLst>
                                  <p:childTnLst>
                                    <p:set>
                                      <p:cBhvr>
                                        <p:cTn id="114" dur="1" fill="hold">
                                          <p:stCondLst>
                                            <p:cond delay="0"/>
                                          </p:stCondLst>
                                        </p:cTn>
                                        <p:tgtEl>
                                          <p:spTgt spid="7"/>
                                        </p:tgtEl>
                                        <p:attrNameLst>
                                          <p:attrName>style.visibility</p:attrName>
                                        </p:attrNameLst>
                                      </p:cBhvr>
                                      <p:to>
                                        <p:strVal val="visible"/>
                                      </p:to>
                                    </p:set>
                                    <p:anim calcmode="lin" valueType="num">
                                      <p:cBhvr>
                                        <p:cTn id="115" dur="1000" fill="hold"/>
                                        <p:tgtEl>
                                          <p:spTgt spid="7"/>
                                        </p:tgtEl>
                                        <p:attrNameLst>
                                          <p:attrName>ppt_w</p:attrName>
                                        </p:attrNameLst>
                                      </p:cBhvr>
                                      <p:tavLst>
                                        <p:tav tm="0">
                                          <p:val>
                                            <p:fltVal val="0"/>
                                          </p:val>
                                        </p:tav>
                                        <p:tav tm="100000">
                                          <p:val>
                                            <p:strVal val="#ppt_w"/>
                                          </p:val>
                                        </p:tav>
                                      </p:tavLst>
                                    </p:anim>
                                    <p:anim calcmode="lin" valueType="num">
                                      <p:cBhvr>
                                        <p:cTn id="116" dur="1000" fill="hold"/>
                                        <p:tgtEl>
                                          <p:spTgt spid="7"/>
                                        </p:tgtEl>
                                        <p:attrNameLst>
                                          <p:attrName>ppt_h</p:attrName>
                                        </p:attrNameLst>
                                      </p:cBhvr>
                                      <p:tavLst>
                                        <p:tav tm="0">
                                          <p:val>
                                            <p:fltVal val="0"/>
                                          </p:val>
                                        </p:tav>
                                        <p:tav tm="100000">
                                          <p:val>
                                            <p:strVal val="#ppt_h"/>
                                          </p:val>
                                        </p:tav>
                                      </p:tavLst>
                                    </p:anim>
                                    <p:anim calcmode="lin" valueType="num">
                                      <p:cBhvr>
                                        <p:cTn id="11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1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9" fill="hold" nodeType="clickPar">
                      <p:stCondLst>
                        <p:cond delay="indefinite"/>
                      </p:stCondLst>
                      <p:childTnLst>
                        <p:par>
                          <p:cTn id="120" fill="hold" nodeType="withGroup">
                            <p:stCondLst>
                              <p:cond delay="0"/>
                            </p:stCondLst>
                            <p:childTnLst>
                              <p:par>
                                <p:cTn id="121" presetID="15" presetClass="entr" presetSubtype="0" fill="hold" grpId="0" nodeType="clickEffect">
                                  <p:stCondLst>
                                    <p:cond delay="0"/>
                                  </p:stCondLst>
                                  <p:childTnLst>
                                    <p:set>
                                      <p:cBhvr>
                                        <p:cTn id="122" dur="1" fill="hold">
                                          <p:stCondLst>
                                            <p:cond delay="0"/>
                                          </p:stCondLst>
                                        </p:cTn>
                                        <p:tgtEl>
                                          <p:spTgt spid="10"/>
                                        </p:tgtEl>
                                        <p:attrNameLst>
                                          <p:attrName>style.visibility</p:attrName>
                                        </p:attrNameLst>
                                      </p:cBhvr>
                                      <p:to>
                                        <p:strVal val="visible"/>
                                      </p:to>
                                    </p:set>
                                    <p:anim calcmode="lin" valueType="num">
                                      <p:cBhvr>
                                        <p:cTn id="123" dur="1000" fill="hold"/>
                                        <p:tgtEl>
                                          <p:spTgt spid="10"/>
                                        </p:tgtEl>
                                        <p:attrNameLst>
                                          <p:attrName>ppt_w</p:attrName>
                                        </p:attrNameLst>
                                      </p:cBhvr>
                                      <p:tavLst>
                                        <p:tav tm="0">
                                          <p:val>
                                            <p:fltVal val="0"/>
                                          </p:val>
                                        </p:tav>
                                        <p:tav tm="100000">
                                          <p:val>
                                            <p:strVal val="#ppt_w"/>
                                          </p:val>
                                        </p:tav>
                                      </p:tavLst>
                                    </p:anim>
                                    <p:anim calcmode="lin" valueType="num">
                                      <p:cBhvr>
                                        <p:cTn id="124" dur="1000" fill="hold"/>
                                        <p:tgtEl>
                                          <p:spTgt spid="10"/>
                                        </p:tgtEl>
                                        <p:attrNameLst>
                                          <p:attrName>ppt_h</p:attrName>
                                        </p:attrNameLst>
                                      </p:cBhvr>
                                      <p:tavLst>
                                        <p:tav tm="0">
                                          <p:val>
                                            <p:fltVal val="0"/>
                                          </p:val>
                                        </p:tav>
                                        <p:tav tm="100000">
                                          <p:val>
                                            <p:strVal val="#ppt_h"/>
                                          </p:val>
                                        </p:tav>
                                      </p:tavLst>
                                    </p:anim>
                                    <p:anim calcmode="lin" valueType="num">
                                      <p:cBhvr>
                                        <p:cTn id="125"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26"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27" fill="hold" nodeType="clickPar">
                      <p:stCondLst>
                        <p:cond delay="indefinite"/>
                      </p:stCondLst>
                      <p:childTnLst>
                        <p:par>
                          <p:cTn id="128" fill="hold" nodeType="withGroup">
                            <p:stCondLst>
                              <p:cond delay="0"/>
                            </p:stCondLst>
                            <p:childTnLst>
                              <p:par>
                                <p:cTn id="129" presetID="2" presetClass="entr" presetSubtype="4" fill="hold" nodeType="clickEffect">
                                  <p:stCondLst>
                                    <p:cond delay="0"/>
                                  </p:stCondLst>
                                  <p:childTnLst>
                                    <p:set>
                                      <p:cBhvr>
                                        <p:cTn id="130" dur="1" fill="hold">
                                          <p:stCondLst>
                                            <p:cond delay="0"/>
                                          </p:stCondLst>
                                        </p:cTn>
                                        <p:tgtEl>
                                          <p:spTgt spid="19"/>
                                        </p:tgtEl>
                                        <p:attrNameLst>
                                          <p:attrName>style.visibility</p:attrName>
                                        </p:attrNameLst>
                                      </p:cBhvr>
                                      <p:to>
                                        <p:strVal val="visible"/>
                                      </p:to>
                                    </p:set>
                                    <p:anim calcmode="lin" valueType="num">
                                      <p:cBhvr additive="base">
                                        <p:cTn id="131" dur="500" fill="hold"/>
                                        <p:tgtEl>
                                          <p:spTgt spid="19"/>
                                        </p:tgtEl>
                                        <p:attrNameLst>
                                          <p:attrName>ppt_x</p:attrName>
                                        </p:attrNameLst>
                                      </p:cBhvr>
                                      <p:tavLst>
                                        <p:tav tm="0">
                                          <p:val>
                                            <p:strVal val="#ppt_x"/>
                                          </p:val>
                                        </p:tav>
                                        <p:tav tm="100000">
                                          <p:val>
                                            <p:strVal val="#ppt_x"/>
                                          </p:val>
                                        </p:tav>
                                      </p:tavLst>
                                    </p:anim>
                                    <p:anim calcmode="lin" valueType="num">
                                      <p:cBhvr additive="base">
                                        <p:cTn id="1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33" fill="hold" nodeType="clickPar">
                      <p:stCondLst>
                        <p:cond delay="indefinite"/>
                      </p:stCondLst>
                      <p:childTnLst>
                        <p:par>
                          <p:cTn id="134" fill="hold" nodeType="withGroup">
                            <p:stCondLst>
                              <p:cond delay="0"/>
                            </p:stCondLst>
                            <p:childTnLst>
                              <p:par>
                                <p:cTn id="135" presetID="37" presetClass="entr" presetSubtype="0" fill="hold" nodeType="clickEffect">
                                  <p:stCondLst>
                                    <p:cond delay="0"/>
                                  </p:stCondLst>
                                  <p:childTnLst>
                                    <p:set>
                                      <p:cBhvr>
                                        <p:cTn id="136" dur="1" fill="hold">
                                          <p:stCondLst>
                                            <p:cond delay="0"/>
                                          </p:stCondLst>
                                        </p:cTn>
                                        <p:tgtEl>
                                          <p:spTgt spid="12"/>
                                        </p:tgtEl>
                                        <p:attrNameLst>
                                          <p:attrName>style.visibility</p:attrName>
                                        </p:attrNameLst>
                                      </p:cBhvr>
                                      <p:to>
                                        <p:strVal val="visible"/>
                                      </p:to>
                                    </p:set>
                                    <p:animEffect transition="in" filter="fade">
                                      <p:cBhvr>
                                        <p:cTn id="137" dur="1000"/>
                                        <p:tgtEl>
                                          <p:spTgt spid="12"/>
                                        </p:tgtEl>
                                      </p:cBhvr>
                                    </p:animEffect>
                                    <p:anim calcmode="lin" valueType="num">
                                      <p:cBhvr>
                                        <p:cTn id="138" dur="1000" fill="hold"/>
                                        <p:tgtEl>
                                          <p:spTgt spid="12"/>
                                        </p:tgtEl>
                                        <p:attrNameLst>
                                          <p:attrName>ppt_x</p:attrName>
                                        </p:attrNameLst>
                                      </p:cBhvr>
                                      <p:tavLst>
                                        <p:tav tm="0">
                                          <p:val>
                                            <p:strVal val="#ppt_x"/>
                                          </p:val>
                                        </p:tav>
                                        <p:tav tm="100000">
                                          <p:val>
                                            <p:strVal val="#ppt_x"/>
                                          </p:val>
                                        </p:tav>
                                      </p:tavLst>
                                    </p:anim>
                                    <p:anim calcmode="lin" valueType="num">
                                      <p:cBhvr>
                                        <p:cTn id="139" dur="900" decel="100000" fill="hold"/>
                                        <p:tgtEl>
                                          <p:spTgt spid="12"/>
                                        </p:tgtEl>
                                        <p:attrNameLst>
                                          <p:attrName>ppt_y</p:attrName>
                                        </p:attrNameLst>
                                      </p:cBhvr>
                                      <p:tavLst>
                                        <p:tav tm="0">
                                          <p:val>
                                            <p:strVal val="#ppt_y+1"/>
                                          </p:val>
                                        </p:tav>
                                        <p:tav tm="100000">
                                          <p:val>
                                            <p:strVal val="#ppt_y-.03"/>
                                          </p:val>
                                        </p:tav>
                                      </p:tavLst>
                                    </p:anim>
                                    <p:anim calcmode="lin" valueType="num">
                                      <p:cBhvr>
                                        <p:cTn id="14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141" fill="hold" nodeType="clickPar">
                      <p:stCondLst>
                        <p:cond delay="indefinite"/>
                      </p:stCondLst>
                      <p:childTnLst>
                        <p:par>
                          <p:cTn id="142" fill="hold" nodeType="withGroup">
                            <p:stCondLst>
                              <p:cond delay="0"/>
                            </p:stCondLst>
                            <p:childTnLst>
                              <p:par>
                                <p:cTn id="143" presetID="37" presetClass="entr" presetSubtype="0" fill="hold" nodeType="clickEffect">
                                  <p:stCondLst>
                                    <p:cond delay="0"/>
                                  </p:stCondLst>
                                  <p:childTnLst>
                                    <p:set>
                                      <p:cBhvr>
                                        <p:cTn id="144" dur="1" fill="hold">
                                          <p:stCondLst>
                                            <p:cond delay="0"/>
                                          </p:stCondLst>
                                        </p:cTn>
                                        <p:tgtEl>
                                          <p:spTgt spid="22"/>
                                        </p:tgtEl>
                                        <p:attrNameLst>
                                          <p:attrName>style.visibility</p:attrName>
                                        </p:attrNameLst>
                                      </p:cBhvr>
                                      <p:to>
                                        <p:strVal val="visible"/>
                                      </p:to>
                                    </p:set>
                                    <p:animEffect transition="in" filter="fade">
                                      <p:cBhvr>
                                        <p:cTn id="145" dur="1000"/>
                                        <p:tgtEl>
                                          <p:spTgt spid="22"/>
                                        </p:tgtEl>
                                      </p:cBhvr>
                                    </p:animEffect>
                                    <p:anim calcmode="lin" valueType="num">
                                      <p:cBhvr>
                                        <p:cTn id="146" dur="1000" fill="hold"/>
                                        <p:tgtEl>
                                          <p:spTgt spid="22"/>
                                        </p:tgtEl>
                                        <p:attrNameLst>
                                          <p:attrName>ppt_x</p:attrName>
                                        </p:attrNameLst>
                                      </p:cBhvr>
                                      <p:tavLst>
                                        <p:tav tm="0">
                                          <p:val>
                                            <p:strVal val="#ppt_x"/>
                                          </p:val>
                                        </p:tav>
                                        <p:tav tm="100000">
                                          <p:val>
                                            <p:strVal val="#ppt_x"/>
                                          </p:val>
                                        </p:tav>
                                      </p:tavLst>
                                    </p:anim>
                                    <p:anim calcmode="lin" valueType="num">
                                      <p:cBhvr>
                                        <p:cTn id="147" dur="900" decel="100000" fill="hold"/>
                                        <p:tgtEl>
                                          <p:spTgt spid="22"/>
                                        </p:tgtEl>
                                        <p:attrNameLst>
                                          <p:attrName>ppt_y</p:attrName>
                                        </p:attrNameLst>
                                      </p:cBhvr>
                                      <p:tavLst>
                                        <p:tav tm="0">
                                          <p:val>
                                            <p:strVal val="#ppt_y+1"/>
                                          </p:val>
                                        </p:tav>
                                        <p:tav tm="100000">
                                          <p:val>
                                            <p:strVal val="#ppt_y-.03"/>
                                          </p:val>
                                        </p:tav>
                                      </p:tavLst>
                                    </p:anim>
                                    <p:anim calcmode="lin" valueType="num">
                                      <p:cBhvr>
                                        <p:cTn id="148"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par>
                    <p:cTn id="149" fill="hold" nodeType="clickPar">
                      <p:stCondLst>
                        <p:cond delay="indefinite"/>
                      </p:stCondLst>
                      <p:childTnLst>
                        <p:par>
                          <p:cTn id="150" fill="hold" nodeType="withGroup">
                            <p:stCondLst>
                              <p:cond delay="0"/>
                            </p:stCondLst>
                            <p:childTnLst>
                              <p:par>
                                <p:cTn id="151" presetID="37" presetClass="entr" presetSubtype="0" fill="hold" nodeType="clickEffect">
                                  <p:stCondLst>
                                    <p:cond delay="0"/>
                                  </p:stCondLst>
                                  <p:childTnLst>
                                    <p:set>
                                      <p:cBhvr>
                                        <p:cTn id="152" dur="1" fill="hold">
                                          <p:stCondLst>
                                            <p:cond delay="0"/>
                                          </p:stCondLst>
                                        </p:cTn>
                                        <p:tgtEl>
                                          <p:spTgt spid="26"/>
                                        </p:tgtEl>
                                        <p:attrNameLst>
                                          <p:attrName>style.visibility</p:attrName>
                                        </p:attrNameLst>
                                      </p:cBhvr>
                                      <p:to>
                                        <p:strVal val="visible"/>
                                      </p:to>
                                    </p:set>
                                    <p:animEffect transition="in" filter="fade">
                                      <p:cBhvr>
                                        <p:cTn id="153" dur="1000"/>
                                        <p:tgtEl>
                                          <p:spTgt spid="26"/>
                                        </p:tgtEl>
                                      </p:cBhvr>
                                    </p:animEffect>
                                    <p:anim calcmode="lin" valueType="num">
                                      <p:cBhvr>
                                        <p:cTn id="154" dur="1000" fill="hold"/>
                                        <p:tgtEl>
                                          <p:spTgt spid="26"/>
                                        </p:tgtEl>
                                        <p:attrNameLst>
                                          <p:attrName>ppt_x</p:attrName>
                                        </p:attrNameLst>
                                      </p:cBhvr>
                                      <p:tavLst>
                                        <p:tav tm="0">
                                          <p:val>
                                            <p:strVal val="#ppt_x"/>
                                          </p:val>
                                        </p:tav>
                                        <p:tav tm="100000">
                                          <p:val>
                                            <p:strVal val="#ppt_x"/>
                                          </p:val>
                                        </p:tav>
                                      </p:tavLst>
                                    </p:anim>
                                    <p:anim calcmode="lin" valueType="num">
                                      <p:cBhvr>
                                        <p:cTn id="155" dur="900" decel="100000" fill="hold"/>
                                        <p:tgtEl>
                                          <p:spTgt spid="26"/>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childTnLst>
                    </p:cTn>
                  </p:par>
                  <p:par>
                    <p:cTn id="157" fill="hold" nodeType="clickPar">
                      <p:stCondLst>
                        <p:cond delay="indefinite"/>
                      </p:stCondLst>
                      <p:childTnLst>
                        <p:par>
                          <p:cTn id="158" fill="hold" nodeType="withGroup">
                            <p:stCondLst>
                              <p:cond delay="0"/>
                            </p:stCondLst>
                            <p:childTnLst>
                              <p:par>
                                <p:cTn id="159" presetID="2" presetClass="entr" presetSubtype="4" fill="hold" nodeType="clickEffect">
                                  <p:stCondLst>
                                    <p:cond delay="0"/>
                                  </p:stCondLst>
                                  <p:childTnLst>
                                    <p:set>
                                      <p:cBhvr>
                                        <p:cTn id="160" dur="1" fill="hold">
                                          <p:stCondLst>
                                            <p:cond delay="0"/>
                                          </p:stCondLst>
                                        </p:cTn>
                                        <p:tgtEl>
                                          <p:spTgt spid="15"/>
                                        </p:tgtEl>
                                        <p:attrNameLst>
                                          <p:attrName>style.visibility</p:attrName>
                                        </p:attrNameLst>
                                      </p:cBhvr>
                                      <p:to>
                                        <p:strVal val="visible"/>
                                      </p:to>
                                    </p:set>
                                    <p:anim calcmode="lin" valueType="num">
                                      <p:cBhvr additive="base">
                                        <p:cTn id="161" dur="500" fill="hold"/>
                                        <p:tgtEl>
                                          <p:spTgt spid="15"/>
                                        </p:tgtEl>
                                        <p:attrNameLst>
                                          <p:attrName>ppt_x</p:attrName>
                                        </p:attrNameLst>
                                      </p:cBhvr>
                                      <p:tavLst>
                                        <p:tav tm="0">
                                          <p:val>
                                            <p:strVal val="#ppt_x"/>
                                          </p:val>
                                        </p:tav>
                                        <p:tav tm="100000">
                                          <p:val>
                                            <p:strVal val="#ppt_x"/>
                                          </p:val>
                                        </p:tav>
                                      </p:tavLst>
                                    </p:anim>
                                    <p:anim calcmode="lin" valueType="num">
                                      <p:cBhvr additive="base">
                                        <p:cTn id="1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63" fill="hold" nodeType="clickPar">
                      <p:stCondLst>
                        <p:cond delay="indefinite"/>
                      </p:stCondLst>
                      <p:childTnLst>
                        <p:par>
                          <p:cTn id="164" fill="hold" nodeType="withGroup">
                            <p:stCondLst>
                              <p:cond delay="0"/>
                            </p:stCondLst>
                            <p:childTnLst>
                              <p:par>
                                <p:cTn id="165" presetID="2" presetClass="entr" presetSubtype="4" fill="hold" nodeType="clickEffect">
                                  <p:stCondLst>
                                    <p:cond delay="0"/>
                                  </p:stCondLst>
                                  <p:childTnLst>
                                    <p:set>
                                      <p:cBhvr>
                                        <p:cTn id="166" dur="1" fill="hold">
                                          <p:stCondLst>
                                            <p:cond delay="0"/>
                                          </p:stCondLst>
                                        </p:cTn>
                                        <p:tgtEl>
                                          <p:spTgt spid="24"/>
                                        </p:tgtEl>
                                        <p:attrNameLst>
                                          <p:attrName>style.visibility</p:attrName>
                                        </p:attrNameLst>
                                      </p:cBhvr>
                                      <p:to>
                                        <p:strVal val="visible"/>
                                      </p:to>
                                    </p:set>
                                    <p:anim calcmode="lin" valueType="num">
                                      <p:cBhvr additive="base">
                                        <p:cTn id="167" dur="500" fill="hold"/>
                                        <p:tgtEl>
                                          <p:spTgt spid="24"/>
                                        </p:tgtEl>
                                        <p:attrNameLst>
                                          <p:attrName>ppt_x</p:attrName>
                                        </p:attrNameLst>
                                      </p:cBhvr>
                                      <p:tavLst>
                                        <p:tav tm="0">
                                          <p:val>
                                            <p:strVal val="#ppt_x"/>
                                          </p:val>
                                        </p:tav>
                                        <p:tav tm="100000">
                                          <p:val>
                                            <p:strVal val="#ppt_x"/>
                                          </p:val>
                                        </p:tav>
                                      </p:tavLst>
                                    </p:anim>
                                    <p:anim calcmode="lin" valueType="num">
                                      <p:cBhvr additive="base">
                                        <p:cTn id="16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69" fill="hold" nodeType="clickPar">
                      <p:stCondLst>
                        <p:cond delay="indefinite"/>
                      </p:stCondLst>
                      <p:childTnLst>
                        <p:par>
                          <p:cTn id="170" fill="hold" nodeType="withGroup">
                            <p:stCondLst>
                              <p:cond delay="0"/>
                            </p:stCondLst>
                            <p:childTnLst>
                              <p:par>
                                <p:cTn id="171" presetID="2" presetClass="entr" presetSubtype="4" fill="hold" nodeType="clickEffect">
                                  <p:stCondLst>
                                    <p:cond delay="0"/>
                                  </p:stCondLst>
                                  <p:childTnLst>
                                    <p:set>
                                      <p:cBhvr>
                                        <p:cTn id="172" dur="1" fill="hold">
                                          <p:stCondLst>
                                            <p:cond delay="0"/>
                                          </p:stCondLst>
                                        </p:cTn>
                                        <p:tgtEl>
                                          <p:spTgt spid="20"/>
                                        </p:tgtEl>
                                        <p:attrNameLst>
                                          <p:attrName>style.visibility</p:attrName>
                                        </p:attrNameLst>
                                      </p:cBhvr>
                                      <p:to>
                                        <p:strVal val="visible"/>
                                      </p:to>
                                    </p:set>
                                    <p:anim calcmode="lin" valueType="num">
                                      <p:cBhvr additive="base">
                                        <p:cTn id="173" dur="500" fill="hold"/>
                                        <p:tgtEl>
                                          <p:spTgt spid="20"/>
                                        </p:tgtEl>
                                        <p:attrNameLst>
                                          <p:attrName>ppt_x</p:attrName>
                                        </p:attrNameLst>
                                      </p:cBhvr>
                                      <p:tavLst>
                                        <p:tav tm="0">
                                          <p:val>
                                            <p:strVal val="#ppt_x"/>
                                          </p:val>
                                        </p:tav>
                                        <p:tav tm="100000">
                                          <p:val>
                                            <p:strVal val="#ppt_x"/>
                                          </p:val>
                                        </p:tav>
                                      </p:tavLst>
                                    </p:anim>
                                    <p:anim calcmode="lin" valueType="num">
                                      <p:cBhvr additive="base">
                                        <p:cTn id="17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75" fill="hold" nodeType="clickPar">
                      <p:stCondLst>
                        <p:cond delay="indefinite"/>
                      </p:stCondLst>
                      <p:childTnLst>
                        <p:par>
                          <p:cTn id="176" fill="hold" nodeType="withGroup">
                            <p:stCondLst>
                              <p:cond delay="0"/>
                            </p:stCondLst>
                            <p:childTnLst>
                              <p:par>
                                <p:cTn id="177" presetID="2" presetClass="entr" presetSubtype="4" fill="hold" nodeType="clickEffect">
                                  <p:stCondLst>
                                    <p:cond delay="0"/>
                                  </p:stCondLst>
                                  <p:childTnLst>
                                    <p:set>
                                      <p:cBhvr>
                                        <p:cTn id="178" dur="1" fill="hold">
                                          <p:stCondLst>
                                            <p:cond delay="0"/>
                                          </p:stCondLst>
                                        </p:cTn>
                                        <p:tgtEl>
                                          <p:spTgt spid="36"/>
                                        </p:tgtEl>
                                        <p:attrNameLst>
                                          <p:attrName>style.visibility</p:attrName>
                                        </p:attrNameLst>
                                      </p:cBhvr>
                                      <p:to>
                                        <p:strVal val="visible"/>
                                      </p:to>
                                    </p:set>
                                    <p:anim calcmode="lin" valueType="num">
                                      <p:cBhvr additive="base">
                                        <p:cTn id="179" dur="500" fill="hold"/>
                                        <p:tgtEl>
                                          <p:spTgt spid="36"/>
                                        </p:tgtEl>
                                        <p:attrNameLst>
                                          <p:attrName>ppt_x</p:attrName>
                                        </p:attrNameLst>
                                      </p:cBhvr>
                                      <p:tavLst>
                                        <p:tav tm="0">
                                          <p:val>
                                            <p:strVal val="#ppt_x"/>
                                          </p:val>
                                        </p:tav>
                                        <p:tav tm="100000">
                                          <p:val>
                                            <p:strVal val="#ppt_x"/>
                                          </p:val>
                                        </p:tav>
                                      </p:tavLst>
                                    </p:anim>
                                    <p:anim calcmode="lin" valueType="num">
                                      <p:cBhvr additive="base">
                                        <p:cTn id="18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81" fill="hold" nodeType="clickPar">
                      <p:stCondLst>
                        <p:cond delay="indefinite"/>
                      </p:stCondLst>
                      <p:childTnLst>
                        <p:par>
                          <p:cTn id="182" fill="hold" nodeType="withGroup">
                            <p:stCondLst>
                              <p:cond delay="0"/>
                            </p:stCondLst>
                            <p:childTnLst>
                              <p:par>
                                <p:cTn id="183" presetID="2" presetClass="entr" presetSubtype="4" fill="hold" nodeType="clickEffect">
                                  <p:stCondLst>
                                    <p:cond delay="0"/>
                                  </p:stCondLst>
                                  <p:childTnLst>
                                    <p:set>
                                      <p:cBhvr>
                                        <p:cTn id="184" dur="1" fill="hold">
                                          <p:stCondLst>
                                            <p:cond delay="0"/>
                                          </p:stCondLst>
                                        </p:cTn>
                                        <p:tgtEl>
                                          <p:spTgt spid="21"/>
                                        </p:tgtEl>
                                        <p:attrNameLst>
                                          <p:attrName>style.visibility</p:attrName>
                                        </p:attrNameLst>
                                      </p:cBhvr>
                                      <p:to>
                                        <p:strVal val="visible"/>
                                      </p:to>
                                    </p:set>
                                    <p:anim calcmode="lin" valueType="num">
                                      <p:cBhvr additive="base">
                                        <p:cTn id="185" dur="500" fill="hold"/>
                                        <p:tgtEl>
                                          <p:spTgt spid="21"/>
                                        </p:tgtEl>
                                        <p:attrNameLst>
                                          <p:attrName>ppt_x</p:attrName>
                                        </p:attrNameLst>
                                      </p:cBhvr>
                                      <p:tavLst>
                                        <p:tav tm="0">
                                          <p:val>
                                            <p:strVal val="#ppt_x"/>
                                          </p:val>
                                        </p:tav>
                                        <p:tav tm="100000">
                                          <p:val>
                                            <p:strVal val="#ppt_x"/>
                                          </p:val>
                                        </p:tav>
                                      </p:tavLst>
                                    </p:anim>
                                    <p:anim calcmode="lin" valueType="num">
                                      <p:cBhvr additive="base">
                                        <p:cTn id="18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87" fill="hold" nodeType="clickPar">
                      <p:stCondLst>
                        <p:cond delay="indefinite"/>
                      </p:stCondLst>
                      <p:childTnLst>
                        <p:par>
                          <p:cTn id="188" fill="hold" nodeType="withGroup">
                            <p:stCondLst>
                              <p:cond delay="0"/>
                            </p:stCondLst>
                            <p:childTnLst>
                              <p:par>
                                <p:cTn id="189" presetID="2" presetClass="entr" presetSubtype="4" fill="hold" nodeType="clickEffect">
                                  <p:stCondLst>
                                    <p:cond delay="0"/>
                                  </p:stCondLst>
                                  <p:childTnLst>
                                    <p:set>
                                      <p:cBhvr>
                                        <p:cTn id="190" dur="1" fill="hold">
                                          <p:stCondLst>
                                            <p:cond delay="0"/>
                                          </p:stCondLst>
                                        </p:cTn>
                                        <p:tgtEl>
                                          <p:spTgt spid="37"/>
                                        </p:tgtEl>
                                        <p:attrNameLst>
                                          <p:attrName>style.visibility</p:attrName>
                                        </p:attrNameLst>
                                      </p:cBhvr>
                                      <p:to>
                                        <p:strVal val="visible"/>
                                      </p:to>
                                    </p:set>
                                    <p:anim calcmode="lin" valueType="num">
                                      <p:cBhvr additive="base">
                                        <p:cTn id="191" dur="500" fill="hold"/>
                                        <p:tgtEl>
                                          <p:spTgt spid="37"/>
                                        </p:tgtEl>
                                        <p:attrNameLst>
                                          <p:attrName>ppt_x</p:attrName>
                                        </p:attrNameLst>
                                      </p:cBhvr>
                                      <p:tavLst>
                                        <p:tav tm="0">
                                          <p:val>
                                            <p:strVal val="#ppt_x"/>
                                          </p:val>
                                        </p:tav>
                                        <p:tav tm="100000">
                                          <p:val>
                                            <p:strVal val="#ppt_x"/>
                                          </p:val>
                                        </p:tav>
                                      </p:tavLst>
                                    </p:anim>
                                    <p:anim calcmode="lin" valueType="num">
                                      <p:cBhvr additive="base">
                                        <p:cTn id="19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93" fill="hold" nodeType="clickPar">
                      <p:stCondLst>
                        <p:cond delay="indefinite"/>
                      </p:stCondLst>
                      <p:childTnLst>
                        <p:par>
                          <p:cTn id="194" fill="hold" nodeType="withGroup">
                            <p:stCondLst>
                              <p:cond delay="0"/>
                            </p:stCondLst>
                            <p:childTnLst>
                              <p:par>
                                <p:cTn id="195" presetID="15" presetClass="entr" presetSubtype="0" fill="hold" nodeType="clickEffect">
                                  <p:stCondLst>
                                    <p:cond delay="0"/>
                                  </p:stCondLst>
                                  <p:childTnLst>
                                    <p:set>
                                      <p:cBhvr>
                                        <p:cTn id="196" dur="1" fill="hold">
                                          <p:stCondLst>
                                            <p:cond delay="0"/>
                                          </p:stCondLst>
                                        </p:cTn>
                                        <p:tgtEl>
                                          <p:spTgt spid="35"/>
                                        </p:tgtEl>
                                        <p:attrNameLst>
                                          <p:attrName>style.visibility</p:attrName>
                                        </p:attrNameLst>
                                      </p:cBhvr>
                                      <p:to>
                                        <p:strVal val="visible"/>
                                      </p:to>
                                    </p:set>
                                    <p:anim calcmode="lin" valueType="num">
                                      <p:cBhvr>
                                        <p:cTn id="197" dur="1000" fill="hold"/>
                                        <p:tgtEl>
                                          <p:spTgt spid="35"/>
                                        </p:tgtEl>
                                        <p:attrNameLst>
                                          <p:attrName>ppt_w</p:attrName>
                                        </p:attrNameLst>
                                      </p:cBhvr>
                                      <p:tavLst>
                                        <p:tav tm="0">
                                          <p:val>
                                            <p:fltVal val="0"/>
                                          </p:val>
                                        </p:tav>
                                        <p:tav tm="100000">
                                          <p:val>
                                            <p:strVal val="#ppt_w"/>
                                          </p:val>
                                        </p:tav>
                                      </p:tavLst>
                                    </p:anim>
                                    <p:anim calcmode="lin" valueType="num">
                                      <p:cBhvr>
                                        <p:cTn id="198" dur="1000" fill="hold"/>
                                        <p:tgtEl>
                                          <p:spTgt spid="35"/>
                                        </p:tgtEl>
                                        <p:attrNameLst>
                                          <p:attrName>ppt_h</p:attrName>
                                        </p:attrNameLst>
                                      </p:cBhvr>
                                      <p:tavLst>
                                        <p:tav tm="0">
                                          <p:val>
                                            <p:fltVal val="0"/>
                                          </p:val>
                                        </p:tav>
                                        <p:tav tm="100000">
                                          <p:val>
                                            <p:strVal val="#ppt_h"/>
                                          </p:val>
                                        </p:tav>
                                      </p:tavLst>
                                    </p:anim>
                                    <p:anim calcmode="lin" valueType="num">
                                      <p:cBhvr>
                                        <p:cTn id="199"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200"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01" fill="hold" nodeType="clickPar">
                      <p:stCondLst>
                        <p:cond delay="indefinite"/>
                      </p:stCondLst>
                      <p:childTnLst>
                        <p:par>
                          <p:cTn id="202" fill="hold" nodeType="withGroup">
                            <p:stCondLst>
                              <p:cond delay="0"/>
                            </p:stCondLst>
                            <p:childTnLst>
                              <p:par>
                                <p:cTn id="203" presetID="2" presetClass="entr" presetSubtype="4" fill="hold" nodeType="clickEffect">
                                  <p:stCondLst>
                                    <p:cond delay="0"/>
                                  </p:stCondLst>
                                  <p:childTnLst>
                                    <p:set>
                                      <p:cBhvr>
                                        <p:cTn id="204" dur="1" fill="hold">
                                          <p:stCondLst>
                                            <p:cond delay="0"/>
                                          </p:stCondLst>
                                        </p:cTn>
                                        <p:tgtEl>
                                          <p:spTgt spid="25"/>
                                        </p:tgtEl>
                                        <p:attrNameLst>
                                          <p:attrName>style.visibility</p:attrName>
                                        </p:attrNameLst>
                                      </p:cBhvr>
                                      <p:to>
                                        <p:strVal val="visible"/>
                                      </p:to>
                                    </p:set>
                                    <p:anim calcmode="lin" valueType="num">
                                      <p:cBhvr additive="base">
                                        <p:cTn id="205" dur="500" fill="hold"/>
                                        <p:tgtEl>
                                          <p:spTgt spid="25"/>
                                        </p:tgtEl>
                                        <p:attrNameLst>
                                          <p:attrName>ppt_x</p:attrName>
                                        </p:attrNameLst>
                                      </p:cBhvr>
                                      <p:tavLst>
                                        <p:tav tm="0">
                                          <p:val>
                                            <p:strVal val="#ppt_x"/>
                                          </p:val>
                                        </p:tav>
                                        <p:tav tm="100000">
                                          <p:val>
                                            <p:strVal val="#ppt_x"/>
                                          </p:val>
                                        </p:tav>
                                      </p:tavLst>
                                    </p:anim>
                                    <p:anim calcmode="lin" valueType="num">
                                      <p:cBhvr additive="base">
                                        <p:cTn id="20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07" fill="hold" nodeType="clickPar">
                      <p:stCondLst>
                        <p:cond delay="indefinite"/>
                      </p:stCondLst>
                      <p:childTnLst>
                        <p:par>
                          <p:cTn id="208" fill="hold" nodeType="withGroup">
                            <p:stCondLst>
                              <p:cond delay="0"/>
                            </p:stCondLst>
                            <p:childTnLst>
                              <p:par>
                                <p:cTn id="209" presetID="15" presetClass="entr" presetSubtype="0" fill="hold" grpId="0" nodeType="clickEffect">
                                  <p:stCondLst>
                                    <p:cond delay="0"/>
                                  </p:stCondLst>
                                  <p:childTnLst>
                                    <p:set>
                                      <p:cBhvr>
                                        <p:cTn id="210" dur="1" fill="hold">
                                          <p:stCondLst>
                                            <p:cond delay="0"/>
                                          </p:stCondLst>
                                        </p:cTn>
                                        <p:tgtEl>
                                          <p:spTgt spid="38"/>
                                        </p:tgtEl>
                                        <p:attrNameLst>
                                          <p:attrName>style.visibility</p:attrName>
                                        </p:attrNameLst>
                                      </p:cBhvr>
                                      <p:to>
                                        <p:strVal val="visible"/>
                                      </p:to>
                                    </p:set>
                                    <p:anim calcmode="lin" valueType="num">
                                      <p:cBhvr>
                                        <p:cTn id="211" dur="1000" fill="hold"/>
                                        <p:tgtEl>
                                          <p:spTgt spid="38"/>
                                        </p:tgtEl>
                                        <p:attrNameLst>
                                          <p:attrName>ppt_w</p:attrName>
                                        </p:attrNameLst>
                                      </p:cBhvr>
                                      <p:tavLst>
                                        <p:tav tm="0">
                                          <p:val>
                                            <p:fltVal val="0"/>
                                          </p:val>
                                        </p:tav>
                                        <p:tav tm="100000">
                                          <p:val>
                                            <p:strVal val="#ppt_w"/>
                                          </p:val>
                                        </p:tav>
                                      </p:tavLst>
                                    </p:anim>
                                    <p:anim calcmode="lin" valueType="num">
                                      <p:cBhvr>
                                        <p:cTn id="212" dur="1000" fill="hold"/>
                                        <p:tgtEl>
                                          <p:spTgt spid="38"/>
                                        </p:tgtEl>
                                        <p:attrNameLst>
                                          <p:attrName>ppt_h</p:attrName>
                                        </p:attrNameLst>
                                      </p:cBhvr>
                                      <p:tavLst>
                                        <p:tav tm="0">
                                          <p:val>
                                            <p:fltVal val="0"/>
                                          </p:val>
                                        </p:tav>
                                        <p:tav tm="100000">
                                          <p:val>
                                            <p:strVal val="#ppt_h"/>
                                          </p:val>
                                        </p:tav>
                                      </p:tavLst>
                                    </p:anim>
                                    <p:anim calcmode="lin" valueType="num">
                                      <p:cBhvr>
                                        <p:cTn id="213" dur="1000" fill="hold"/>
                                        <p:tgtEl>
                                          <p:spTgt spid="38"/>
                                        </p:tgtEl>
                                        <p:attrNameLst>
                                          <p:attrName>ppt_x</p:attrName>
                                        </p:attrNameLst>
                                      </p:cBhvr>
                                      <p:tavLst>
                                        <p:tav tm="0" fmla="#ppt_x+(cos(-2*pi*(1-$))*-#ppt_x-sin(-2*pi*(1-$))*(1-#ppt_y))*(1-$)">
                                          <p:val>
                                            <p:fltVal val="0"/>
                                          </p:val>
                                        </p:tav>
                                        <p:tav tm="100000">
                                          <p:val>
                                            <p:fltVal val="1"/>
                                          </p:val>
                                        </p:tav>
                                      </p:tavLst>
                                    </p:anim>
                                    <p:anim calcmode="lin" valueType="num">
                                      <p:cBhvr>
                                        <p:cTn id="214" dur="1000" fill="hold"/>
                                        <p:tgtEl>
                                          <p:spTgt spid="3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5" fill="hold" nodeType="clickPar">
                      <p:stCondLst>
                        <p:cond delay="indefinite"/>
                      </p:stCondLst>
                      <p:childTnLst>
                        <p:par>
                          <p:cTn id="216" fill="hold" nodeType="withGroup">
                            <p:stCondLst>
                              <p:cond delay="0"/>
                            </p:stCondLst>
                            <p:childTnLst>
                              <p:par>
                                <p:cTn id="217" presetID="15" presetClass="entr" presetSubtype="0" fill="hold" grpId="0" nodeType="clickEffect">
                                  <p:stCondLst>
                                    <p:cond delay="0"/>
                                  </p:stCondLst>
                                  <p:childTnLst>
                                    <p:set>
                                      <p:cBhvr>
                                        <p:cTn id="218" dur="1" fill="hold">
                                          <p:stCondLst>
                                            <p:cond delay="0"/>
                                          </p:stCondLst>
                                        </p:cTn>
                                        <p:tgtEl>
                                          <p:spTgt spid="39"/>
                                        </p:tgtEl>
                                        <p:attrNameLst>
                                          <p:attrName>style.visibility</p:attrName>
                                        </p:attrNameLst>
                                      </p:cBhvr>
                                      <p:to>
                                        <p:strVal val="visible"/>
                                      </p:to>
                                    </p:set>
                                    <p:anim calcmode="lin" valueType="num">
                                      <p:cBhvr>
                                        <p:cTn id="219" dur="1000" fill="hold"/>
                                        <p:tgtEl>
                                          <p:spTgt spid="39"/>
                                        </p:tgtEl>
                                        <p:attrNameLst>
                                          <p:attrName>ppt_w</p:attrName>
                                        </p:attrNameLst>
                                      </p:cBhvr>
                                      <p:tavLst>
                                        <p:tav tm="0">
                                          <p:val>
                                            <p:fltVal val="0"/>
                                          </p:val>
                                        </p:tav>
                                        <p:tav tm="100000">
                                          <p:val>
                                            <p:strVal val="#ppt_w"/>
                                          </p:val>
                                        </p:tav>
                                      </p:tavLst>
                                    </p:anim>
                                    <p:anim calcmode="lin" valueType="num">
                                      <p:cBhvr>
                                        <p:cTn id="220" dur="1000" fill="hold"/>
                                        <p:tgtEl>
                                          <p:spTgt spid="39"/>
                                        </p:tgtEl>
                                        <p:attrNameLst>
                                          <p:attrName>ppt_h</p:attrName>
                                        </p:attrNameLst>
                                      </p:cBhvr>
                                      <p:tavLst>
                                        <p:tav tm="0">
                                          <p:val>
                                            <p:fltVal val="0"/>
                                          </p:val>
                                        </p:tav>
                                        <p:tav tm="100000">
                                          <p:val>
                                            <p:strVal val="#ppt_h"/>
                                          </p:val>
                                        </p:tav>
                                      </p:tavLst>
                                    </p:anim>
                                    <p:anim calcmode="lin" valueType="num">
                                      <p:cBhvr>
                                        <p:cTn id="221" dur="1000" fill="hold"/>
                                        <p:tgtEl>
                                          <p:spTgt spid="39"/>
                                        </p:tgtEl>
                                        <p:attrNameLst>
                                          <p:attrName>ppt_x</p:attrName>
                                        </p:attrNameLst>
                                      </p:cBhvr>
                                      <p:tavLst>
                                        <p:tav tm="0" fmla="#ppt_x+(cos(-2*pi*(1-$))*-#ppt_x-sin(-2*pi*(1-$))*(1-#ppt_y))*(1-$)">
                                          <p:val>
                                            <p:fltVal val="0"/>
                                          </p:val>
                                        </p:tav>
                                        <p:tav tm="100000">
                                          <p:val>
                                            <p:fltVal val="1"/>
                                          </p:val>
                                        </p:tav>
                                      </p:tavLst>
                                    </p:anim>
                                    <p:anim calcmode="lin" valueType="num">
                                      <p:cBhvr>
                                        <p:cTn id="222" dur="1000" fill="hold"/>
                                        <p:tgtEl>
                                          <p:spTgt spid="3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23" fill="hold" nodeType="clickPar">
                      <p:stCondLst>
                        <p:cond delay="indefinite"/>
                      </p:stCondLst>
                      <p:childTnLst>
                        <p:par>
                          <p:cTn id="224" fill="hold" nodeType="withGroup">
                            <p:stCondLst>
                              <p:cond delay="0"/>
                            </p:stCondLst>
                            <p:childTnLst>
                              <p:par>
                                <p:cTn id="225" presetID="37" presetClass="entr" presetSubtype="0" fill="hold" nodeType="clickEffect">
                                  <p:stCondLst>
                                    <p:cond delay="0"/>
                                  </p:stCondLst>
                                  <p:childTnLst>
                                    <p:set>
                                      <p:cBhvr>
                                        <p:cTn id="226" dur="1" fill="hold">
                                          <p:stCondLst>
                                            <p:cond delay="0"/>
                                          </p:stCondLst>
                                        </p:cTn>
                                        <p:tgtEl>
                                          <p:spTgt spid="41"/>
                                        </p:tgtEl>
                                        <p:attrNameLst>
                                          <p:attrName>style.visibility</p:attrName>
                                        </p:attrNameLst>
                                      </p:cBhvr>
                                      <p:to>
                                        <p:strVal val="visible"/>
                                      </p:to>
                                    </p:set>
                                    <p:animEffect transition="in" filter="fade">
                                      <p:cBhvr>
                                        <p:cTn id="227" dur="1000"/>
                                        <p:tgtEl>
                                          <p:spTgt spid="41"/>
                                        </p:tgtEl>
                                      </p:cBhvr>
                                    </p:animEffect>
                                    <p:anim calcmode="lin" valueType="num">
                                      <p:cBhvr>
                                        <p:cTn id="228" dur="1000" fill="hold"/>
                                        <p:tgtEl>
                                          <p:spTgt spid="41"/>
                                        </p:tgtEl>
                                        <p:attrNameLst>
                                          <p:attrName>ppt_x</p:attrName>
                                        </p:attrNameLst>
                                      </p:cBhvr>
                                      <p:tavLst>
                                        <p:tav tm="0">
                                          <p:val>
                                            <p:strVal val="#ppt_x"/>
                                          </p:val>
                                        </p:tav>
                                        <p:tav tm="100000">
                                          <p:val>
                                            <p:strVal val="#ppt_x"/>
                                          </p:val>
                                        </p:tav>
                                      </p:tavLst>
                                    </p:anim>
                                    <p:anim calcmode="lin" valueType="num">
                                      <p:cBhvr>
                                        <p:cTn id="229" dur="900" decel="100000" fill="hold"/>
                                        <p:tgtEl>
                                          <p:spTgt spid="41"/>
                                        </p:tgtEl>
                                        <p:attrNameLst>
                                          <p:attrName>ppt_y</p:attrName>
                                        </p:attrNameLst>
                                      </p:cBhvr>
                                      <p:tavLst>
                                        <p:tav tm="0">
                                          <p:val>
                                            <p:strVal val="#ppt_y+1"/>
                                          </p:val>
                                        </p:tav>
                                        <p:tav tm="100000">
                                          <p:val>
                                            <p:strVal val="#ppt_y-.03"/>
                                          </p:val>
                                        </p:tav>
                                      </p:tavLst>
                                    </p:anim>
                                    <p:anim calcmode="lin" valueType="num">
                                      <p:cBhvr>
                                        <p:cTn id="230"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childTnLst>
                          </p:cTn>
                        </p:par>
                      </p:childTnLst>
                    </p:cTn>
                  </p:par>
                  <p:par>
                    <p:cTn id="231" fill="hold" nodeType="clickPar">
                      <p:stCondLst>
                        <p:cond delay="indefinite"/>
                      </p:stCondLst>
                      <p:childTnLst>
                        <p:par>
                          <p:cTn id="232" fill="hold" nodeType="withGroup">
                            <p:stCondLst>
                              <p:cond delay="0"/>
                            </p:stCondLst>
                            <p:childTnLst>
                              <p:par>
                                <p:cTn id="233" presetID="15" presetClass="entr" presetSubtype="0" fill="hold" nodeType="clickEffect">
                                  <p:stCondLst>
                                    <p:cond delay="0"/>
                                  </p:stCondLst>
                                  <p:childTnLst>
                                    <p:set>
                                      <p:cBhvr>
                                        <p:cTn id="234" dur="1" fill="hold">
                                          <p:stCondLst>
                                            <p:cond delay="0"/>
                                          </p:stCondLst>
                                        </p:cTn>
                                        <p:tgtEl>
                                          <p:spTgt spid="42"/>
                                        </p:tgtEl>
                                        <p:attrNameLst>
                                          <p:attrName>style.visibility</p:attrName>
                                        </p:attrNameLst>
                                      </p:cBhvr>
                                      <p:to>
                                        <p:strVal val="visible"/>
                                      </p:to>
                                    </p:set>
                                    <p:anim calcmode="lin" valueType="num">
                                      <p:cBhvr>
                                        <p:cTn id="235" dur="1000" fill="hold"/>
                                        <p:tgtEl>
                                          <p:spTgt spid="42"/>
                                        </p:tgtEl>
                                        <p:attrNameLst>
                                          <p:attrName>ppt_w</p:attrName>
                                        </p:attrNameLst>
                                      </p:cBhvr>
                                      <p:tavLst>
                                        <p:tav tm="0">
                                          <p:val>
                                            <p:fltVal val="0"/>
                                          </p:val>
                                        </p:tav>
                                        <p:tav tm="100000">
                                          <p:val>
                                            <p:strVal val="#ppt_w"/>
                                          </p:val>
                                        </p:tav>
                                      </p:tavLst>
                                    </p:anim>
                                    <p:anim calcmode="lin" valueType="num">
                                      <p:cBhvr>
                                        <p:cTn id="236" dur="1000" fill="hold"/>
                                        <p:tgtEl>
                                          <p:spTgt spid="42"/>
                                        </p:tgtEl>
                                        <p:attrNameLst>
                                          <p:attrName>ppt_h</p:attrName>
                                        </p:attrNameLst>
                                      </p:cBhvr>
                                      <p:tavLst>
                                        <p:tav tm="0">
                                          <p:val>
                                            <p:fltVal val="0"/>
                                          </p:val>
                                        </p:tav>
                                        <p:tav tm="100000">
                                          <p:val>
                                            <p:strVal val="#ppt_h"/>
                                          </p:val>
                                        </p:tav>
                                      </p:tavLst>
                                    </p:anim>
                                    <p:anim calcmode="lin" valueType="num">
                                      <p:cBhvr>
                                        <p:cTn id="237"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238"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9" fill="hold" nodeType="clickPar">
                      <p:stCondLst>
                        <p:cond delay="indefinite"/>
                      </p:stCondLst>
                      <p:childTnLst>
                        <p:par>
                          <p:cTn id="240" fill="hold" nodeType="withGroup">
                            <p:stCondLst>
                              <p:cond delay="0"/>
                            </p:stCondLst>
                            <p:childTnLst>
                              <p:par>
                                <p:cTn id="241" presetID="15" presetClass="entr" presetSubtype="0" fill="hold" grpId="0" nodeType="clickEffect">
                                  <p:stCondLst>
                                    <p:cond delay="0"/>
                                  </p:stCondLst>
                                  <p:childTnLst>
                                    <p:set>
                                      <p:cBhvr>
                                        <p:cTn id="242" dur="1" fill="hold">
                                          <p:stCondLst>
                                            <p:cond delay="0"/>
                                          </p:stCondLst>
                                        </p:cTn>
                                        <p:tgtEl>
                                          <p:spTgt spid="43"/>
                                        </p:tgtEl>
                                        <p:attrNameLst>
                                          <p:attrName>style.visibility</p:attrName>
                                        </p:attrNameLst>
                                      </p:cBhvr>
                                      <p:to>
                                        <p:strVal val="visible"/>
                                      </p:to>
                                    </p:set>
                                    <p:anim calcmode="lin" valueType="num">
                                      <p:cBhvr>
                                        <p:cTn id="243" dur="1000" fill="hold"/>
                                        <p:tgtEl>
                                          <p:spTgt spid="43"/>
                                        </p:tgtEl>
                                        <p:attrNameLst>
                                          <p:attrName>ppt_w</p:attrName>
                                        </p:attrNameLst>
                                      </p:cBhvr>
                                      <p:tavLst>
                                        <p:tav tm="0">
                                          <p:val>
                                            <p:fltVal val="0"/>
                                          </p:val>
                                        </p:tav>
                                        <p:tav tm="100000">
                                          <p:val>
                                            <p:strVal val="#ppt_w"/>
                                          </p:val>
                                        </p:tav>
                                      </p:tavLst>
                                    </p:anim>
                                    <p:anim calcmode="lin" valueType="num">
                                      <p:cBhvr>
                                        <p:cTn id="244" dur="1000" fill="hold"/>
                                        <p:tgtEl>
                                          <p:spTgt spid="43"/>
                                        </p:tgtEl>
                                        <p:attrNameLst>
                                          <p:attrName>ppt_h</p:attrName>
                                        </p:attrNameLst>
                                      </p:cBhvr>
                                      <p:tavLst>
                                        <p:tav tm="0">
                                          <p:val>
                                            <p:fltVal val="0"/>
                                          </p:val>
                                        </p:tav>
                                        <p:tav tm="100000">
                                          <p:val>
                                            <p:strVal val="#ppt_h"/>
                                          </p:val>
                                        </p:tav>
                                      </p:tavLst>
                                    </p:anim>
                                    <p:anim calcmode="lin" valueType="num">
                                      <p:cBhvr>
                                        <p:cTn id="245"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246"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3" grpId="0" animBg="1"/>
      <p:bldP spid="6" grpId="0" animBg="1"/>
      <p:bldP spid="7" grpId="0" animBg="1"/>
      <p:bldP spid="10" grpId="0" animBg="1"/>
      <p:bldP spid="11" grpId="0" animBg="1"/>
      <p:bldP spid="16" grpId="0" animBg="1"/>
      <p:bldP spid="27" grpId="0" animBg="1"/>
      <p:bldP spid="28" grpId="0" animBg="1"/>
      <p:bldP spid="29" grpId="0" animBg="1"/>
      <p:bldP spid="30" grpId="0" animBg="1"/>
      <p:bldP spid="31" grpId="0" animBg="1"/>
      <p:bldP spid="38" grpId="0" animBg="1"/>
      <p:bldP spid="39" grpId="0" animBg="1"/>
      <p:bldP spid="4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0"/>
            <a:ext cx="9144000" cy="6858000"/>
          </a:xfrm>
          <a:prstGeom prst="rect">
            <a:avLst/>
          </a:prstGeom>
          <a:blipFill>
            <a:blip r:embed="rId2">
              <a:lum bright="40000" contrast="40000"/>
            </a:blip>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pic>
        <p:nvPicPr>
          <p:cNvPr id="6" name="Рисунок 5" descr="paper-texture-00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 y="500063"/>
            <a:ext cx="8001000" cy="585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Прямоугольник 7"/>
          <p:cNvSpPr/>
          <p:nvPr/>
        </p:nvSpPr>
        <p:spPr>
          <a:xfrm>
            <a:off x="1285875" y="1357313"/>
            <a:ext cx="6286500" cy="3724275"/>
          </a:xfrm>
          <a:prstGeom prst="rect">
            <a:avLst/>
          </a:prstGeom>
        </p:spPr>
        <p:txBody>
          <a:bodyPr>
            <a:spAutoFit/>
          </a:bodyPr>
          <a:lstStyle/>
          <a:p>
            <a:pPr algn="ctr">
              <a:defRPr/>
            </a:pPr>
            <a:r>
              <a:rPr lang="ru-RU" sz="6000" b="1" dirty="0">
                <a:solidFill>
                  <a:schemeClr val="accent1">
                    <a:lumMod val="50000"/>
                  </a:schemeClr>
                </a:solidFill>
                <a:latin typeface="Monotype Corsiva" pitchFamily="66" charset="0"/>
              </a:rPr>
              <a:t>АППЛИКАЦИЯ</a:t>
            </a:r>
            <a:r>
              <a:rPr lang="ru-RU" sz="4400" b="1" dirty="0">
                <a:solidFill>
                  <a:schemeClr val="accent1">
                    <a:lumMod val="50000"/>
                  </a:schemeClr>
                </a:solidFill>
                <a:latin typeface="Monotype Corsiva" pitchFamily="66" charset="0"/>
              </a:rPr>
              <a:t/>
            </a:r>
            <a:br>
              <a:rPr lang="ru-RU" sz="4400" b="1" dirty="0">
                <a:solidFill>
                  <a:schemeClr val="accent1">
                    <a:lumMod val="50000"/>
                  </a:schemeClr>
                </a:solidFill>
                <a:latin typeface="Monotype Corsiva" pitchFamily="66" charset="0"/>
              </a:rPr>
            </a:br>
            <a:r>
              <a:rPr lang="ru-RU" sz="4400" b="1" dirty="0">
                <a:solidFill>
                  <a:srgbClr val="C00000"/>
                </a:solidFill>
                <a:latin typeface="Monotype Corsiva" pitchFamily="66" charset="0"/>
              </a:rPr>
              <a:t>ИЗ ЦВЕТНОЙ , </a:t>
            </a:r>
          </a:p>
          <a:p>
            <a:pPr algn="ctr">
              <a:defRPr/>
            </a:pPr>
            <a:r>
              <a:rPr lang="ru-RU" sz="4400" b="1" dirty="0">
                <a:solidFill>
                  <a:srgbClr val="C00000"/>
                </a:solidFill>
                <a:latin typeface="Monotype Corsiva" pitchFamily="66" charset="0"/>
              </a:rPr>
              <a:t>МЯТОЙ</a:t>
            </a:r>
            <a:br>
              <a:rPr lang="ru-RU" sz="4400" b="1" dirty="0">
                <a:solidFill>
                  <a:srgbClr val="C00000"/>
                </a:solidFill>
                <a:latin typeface="Monotype Corsiva" pitchFamily="66" charset="0"/>
              </a:rPr>
            </a:br>
            <a:r>
              <a:rPr lang="ru-RU" sz="4400" b="1" dirty="0">
                <a:solidFill>
                  <a:srgbClr val="C00000"/>
                </a:solidFill>
                <a:latin typeface="Monotype Corsiva" pitchFamily="66" charset="0"/>
              </a:rPr>
              <a:t>И  ТЕКСТУРНОЙ</a:t>
            </a:r>
          </a:p>
          <a:p>
            <a:pPr algn="ctr">
              <a:defRPr/>
            </a:pPr>
            <a:r>
              <a:rPr lang="ru-RU" sz="4400" b="1" dirty="0">
                <a:solidFill>
                  <a:srgbClr val="C00000"/>
                </a:solidFill>
                <a:latin typeface="Monotype Corsiva" pitchFamily="66" charset="0"/>
              </a:rPr>
              <a:t>БУМАГИ.</a:t>
            </a:r>
            <a:endParaRPr lang="ru-RU" sz="4400" dirty="0">
              <a:solidFill>
                <a:srgbClr val="C00000"/>
              </a:solidFill>
            </a:endParaRPr>
          </a:p>
        </p:txBody>
      </p:sp>
    </p:spTree>
    <p:extLst>
      <p:ext uri="{BB962C8B-B14F-4D97-AF65-F5344CB8AC3E}">
        <p14:creationId xmlns:p14="http://schemas.microsoft.com/office/powerpoint/2010/main" val="3734563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43"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
                                        <p:tgtEl>
                                          <p:spTgt spid="6"/>
                                        </p:tgtEl>
                                      </p:cBhvr>
                                    </p:animEffect>
                                    <p:anim calcmode="lin" valueType="num">
                                      <p:cBhvr>
                                        <p:cTn id="16" dur="400" fill="hold"/>
                                        <p:tgtEl>
                                          <p:spTgt spid="6"/>
                                        </p:tgtEl>
                                        <p:attrNameLst>
                                          <p:attrName>ppt_x</p:attrName>
                                        </p:attrNameLst>
                                      </p:cBhvr>
                                      <p:tavLst>
                                        <p:tav tm="0">
                                          <p:val>
                                            <p:strVal val="#ppt_x"/>
                                          </p:val>
                                        </p:tav>
                                        <p:tav tm="100000">
                                          <p:val>
                                            <p:strVal val="#ppt_x"/>
                                          </p:val>
                                        </p:tav>
                                      </p:tavLst>
                                    </p:anim>
                                    <p:anim calcmode="lin" valueType="num">
                                      <p:cBhvr>
                                        <p:cTn id="17" dur="400" fill="hold"/>
                                        <p:tgtEl>
                                          <p:spTgt spid="6"/>
                                        </p:tgtEl>
                                        <p:attrNameLst>
                                          <p:attrName>ppt_y</p:attrName>
                                        </p:attrNameLst>
                                      </p:cBhvr>
                                      <p:tavLst>
                                        <p:tav tm="0">
                                          <p:val>
                                            <p:strVal val="#ppt_y+0.31"/>
                                          </p:val>
                                        </p:tav>
                                        <p:tav tm="100000">
                                          <p:val>
                                            <p:strVal val="#ppt_y+0.31"/>
                                          </p:val>
                                        </p:tav>
                                      </p:tavLst>
                                    </p:anim>
                                    <p:anim calcmode="lin" valueType="num">
                                      <p:cBhvr>
                                        <p:cTn id="18" dur="600" decel="50000" fill="hold">
                                          <p:stCondLst>
                                            <p:cond delay="400"/>
                                          </p:stCondLst>
                                        </p:cTn>
                                        <p:tgtEl>
                                          <p:spTgt spid="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9" dur="600" decel="50000" fill="hold">
                                          <p:stCondLst>
                                            <p:cond delay="400"/>
                                          </p:stCondLst>
                                        </p:cTn>
                                        <p:tgtEl>
                                          <p:spTgt spid="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32" presetClass="emph" presetSubtype="0" fill="hold" nodeType="clickEffect">
                                  <p:stCondLst>
                                    <p:cond delay="0"/>
                                  </p:stCondLst>
                                  <p:childTnLst>
                                    <p:animClr clrSpc="rgb" dir="cw">
                                      <p:cBhvr override="childStyle">
                                        <p:cTn id="23" dur="100" fill="hold"/>
                                        <p:tgtEl>
                                          <p:spTgt spid="8">
                                            <p:txEl>
                                              <p:pRg st="0" end="0"/>
                                            </p:txEl>
                                          </p:spTgt>
                                        </p:tgtEl>
                                        <p:attrNameLst>
                                          <p:attrName>style.color</p:attrName>
                                        </p:attrNameLst>
                                      </p:cBhvr>
                                      <p:to>
                                        <a:schemeClr val="accent2"/>
                                      </p:to>
                                    </p:animClr>
                                    <p:animClr clrSpc="rgb" dir="cw">
                                      <p:cBhvr>
                                        <p:cTn id="24" dur="100" fill="hold"/>
                                        <p:tgtEl>
                                          <p:spTgt spid="8">
                                            <p:txEl>
                                              <p:pRg st="0" end="0"/>
                                            </p:txEl>
                                          </p:spTgt>
                                        </p:tgtEl>
                                        <p:attrNameLst>
                                          <p:attrName>fillcolor</p:attrName>
                                        </p:attrNameLst>
                                      </p:cBhvr>
                                      <p:to>
                                        <a:schemeClr val="accent2"/>
                                      </p:to>
                                    </p:animClr>
                                    <p:set>
                                      <p:cBhvr>
                                        <p:cTn id="25" dur="100" fill="hold"/>
                                        <p:tgtEl>
                                          <p:spTgt spid="8">
                                            <p:txEl>
                                              <p:pRg st="0" end="0"/>
                                            </p:txEl>
                                          </p:spTgt>
                                        </p:tgtEl>
                                        <p:attrNameLst>
                                          <p:attrName>fill.type</p:attrName>
                                        </p:attrNameLst>
                                      </p:cBhvr>
                                      <p:to>
                                        <p:strVal val="solid"/>
                                      </p:to>
                                    </p:set>
                                    <p:set>
                                      <p:cBhvr>
                                        <p:cTn id="26" dur="100" fill="hold"/>
                                        <p:tgtEl>
                                          <p:spTgt spid="8">
                                            <p:txEl>
                                              <p:pRg st="0" end="0"/>
                                            </p:txEl>
                                          </p:spTgt>
                                        </p:tgtEl>
                                        <p:attrNameLst>
                                          <p:attrName>fill.on</p:attrName>
                                        </p:attrNameLst>
                                      </p:cBhvr>
                                      <p:to>
                                        <p:strVal val="true"/>
                                      </p:to>
                                    </p:set>
                                    <p:animRot by="120000">
                                      <p:cBhvr>
                                        <p:cTn id="27" dur="100" fill="hold">
                                          <p:stCondLst>
                                            <p:cond delay="0"/>
                                          </p:stCondLst>
                                        </p:cTn>
                                        <p:tgtEl>
                                          <p:spTgt spid="8">
                                            <p:txEl>
                                              <p:pRg st="0" end="0"/>
                                            </p:txEl>
                                          </p:spTgt>
                                        </p:tgtEl>
                                        <p:attrNameLst>
                                          <p:attrName>r</p:attrName>
                                        </p:attrNameLst>
                                      </p:cBhvr>
                                    </p:animRot>
                                    <p:animRot by="-240000">
                                      <p:cBhvr>
                                        <p:cTn id="28" dur="200" fill="hold">
                                          <p:stCondLst>
                                            <p:cond delay="200"/>
                                          </p:stCondLst>
                                        </p:cTn>
                                        <p:tgtEl>
                                          <p:spTgt spid="8">
                                            <p:txEl>
                                              <p:pRg st="0" end="0"/>
                                            </p:txEl>
                                          </p:spTgt>
                                        </p:tgtEl>
                                        <p:attrNameLst>
                                          <p:attrName>r</p:attrName>
                                        </p:attrNameLst>
                                      </p:cBhvr>
                                    </p:animRot>
                                    <p:animRot by="240000">
                                      <p:cBhvr>
                                        <p:cTn id="29" dur="200" fill="hold">
                                          <p:stCondLst>
                                            <p:cond delay="400"/>
                                          </p:stCondLst>
                                        </p:cTn>
                                        <p:tgtEl>
                                          <p:spTgt spid="8">
                                            <p:txEl>
                                              <p:pRg st="0" end="0"/>
                                            </p:txEl>
                                          </p:spTgt>
                                        </p:tgtEl>
                                        <p:attrNameLst>
                                          <p:attrName>r</p:attrName>
                                        </p:attrNameLst>
                                      </p:cBhvr>
                                    </p:animRot>
                                    <p:animRot by="-240000">
                                      <p:cBhvr>
                                        <p:cTn id="30" dur="200" fill="hold">
                                          <p:stCondLst>
                                            <p:cond delay="600"/>
                                          </p:stCondLst>
                                        </p:cTn>
                                        <p:tgtEl>
                                          <p:spTgt spid="8">
                                            <p:txEl>
                                              <p:pRg st="0" end="0"/>
                                            </p:txEl>
                                          </p:spTgt>
                                        </p:tgtEl>
                                        <p:attrNameLst>
                                          <p:attrName>r</p:attrName>
                                        </p:attrNameLst>
                                      </p:cBhvr>
                                    </p:animRot>
                                    <p:animRot by="120000">
                                      <p:cBhvr>
                                        <p:cTn id="31" dur="200" fill="hold">
                                          <p:stCondLst>
                                            <p:cond delay="800"/>
                                          </p:stCondLst>
                                        </p:cTn>
                                        <p:tgtEl>
                                          <p:spTgt spid="8">
                                            <p:txEl>
                                              <p:pRg st="0" end="0"/>
                                            </p:txEl>
                                          </p:spTgt>
                                        </p:tgtEl>
                                        <p:attrNameLst>
                                          <p:attrName>r</p:attrName>
                                        </p:attrNameLst>
                                      </p:cBhvr>
                                    </p:animRot>
                                  </p:childTnLst>
                                </p:cTn>
                              </p:par>
                            </p:childTnLst>
                          </p:cTn>
                        </p:par>
                      </p:childTnLst>
                    </p:cTn>
                  </p:par>
                  <p:par>
                    <p:cTn id="32" fill="hold" nodeType="clickPar">
                      <p:stCondLst>
                        <p:cond delay="indefinite"/>
                      </p:stCondLst>
                      <p:childTnLst>
                        <p:par>
                          <p:cTn id="33" fill="hold" nodeType="withGroup">
                            <p:stCondLst>
                              <p:cond delay="0"/>
                            </p:stCondLst>
                            <p:childTnLst>
                              <p:par>
                                <p:cTn id="34" presetID="6" presetClass="emph" presetSubtype="0" fill="hold" nodeType="clickEffect">
                                  <p:stCondLst>
                                    <p:cond delay="0"/>
                                  </p:stCondLst>
                                  <p:childTnLst>
                                    <p:animScale>
                                      <p:cBhvr>
                                        <p:cTn id="35" dur="2000" fill="hold"/>
                                        <p:tgtEl>
                                          <p:spTgt spid="8">
                                            <p:txEl>
                                              <p:pRg st="1" end="1"/>
                                            </p:txEl>
                                          </p:spTgt>
                                        </p:tgtEl>
                                      </p:cBhvr>
                                      <p:by x="150000" y="150000"/>
                                    </p:animScale>
                                  </p:childTnLst>
                                </p:cTn>
                              </p:par>
                              <p:par>
                                <p:cTn id="36" presetID="6" presetClass="emph" presetSubtype="0" fill="hold" nodeType="withEffect">
                                  <p:stCondLst>
                                    <p:cond delay="0"/>
                                  </p:stCondLst>
                                  <p:childTnLst>
                                    <p:animScale>
                                      <p:cBhvr>
                                        <p:cTn id="37" dur="2000" fill="hold"/>
                                        <p:tgtEl>
                                          <p:spTgt spid="8">
                                            <p:txEl>
                                              <p:pRg st="2" end="2"/>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Пятиугольник 27"/>
          <p:cNvSpPr/>
          <p:nvPr/>
        </p:nvSpPr>
        <p:spPr>
          <a:xfrm rot="16200000">
            <a:off x="3714750" y="1071563"/>
            <a:ext cx="1000125" cy="1000125"/>
          </a:xfrm>
          <a:prstGeom prst="homePlate">
            <a:avLst>
              <a:gd name="adj" fmla="val 33030"/>
            </a:avLst>
          </a:prstGeom>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a:p>
        </p:txBody>
      </p:sp>
      <p:sp>
        <p:nvSpPr>
          <p:cNvPr id="29" name="Овал 28"/>
          <p:cNvSpPr/>
          <p:nvPr/>
        </p:nvSpPr>
        <p:spPr>
          <a:xfrm>
            <a:off x="5500688" y="928688"/>
            <a:ext cx="571500" cy="571500"/>
          </a:xfrm>
          <a:prstGeom prst="ellipse">
            <a:avLst/>
          </a:prstGeom>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a:p>
        </p:txBody>
      </p:sp>
      <p:sp>
        <p:nvSpPr>
          <p:cNvPr id="30" name="Равнобедренный треугольник 29"/>
          <p:cNvSpPr/>
          <p:nvPr/>
        </p:nvSpPr>
        <p:spPr>
          <a:xfrm>
            <a:off x="4714875" y="857250"/>
            <a:ext cx="857250" cy="642938"/>
          </a:xfrm>
          <a:prstGeom prst="triangle">
            <a:avLst/>
          </a:prstGeom>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a:p>
        </p:txBody>
      </p:sp>
      <p:sp>
        <p:nvSpPr>
          <p:cNvPr id="31" name="Облако 30"/>
          <p:cNvSpPr/>
          <p:nvPr/>
        </p:nvSpPr>
        <p:spPr>
          <a:xfrm>
            <a:off x="2857500" y="1071563"/>
            <a:ext cx="785813" cy="357187"/>
          </a:xfrm>
          <a:prstGeom prst="cloud">
            <a:avLst/>
          </a:prstGeom>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a:p>
        </p:txBody>
      </p:sp>
      <p:sp>
        <p:nvSpPr>
          <p:cNvPr id="32" name="Прямоугольник 31"/>
          <p:cNvSpPr/>
          <p:nvPr/>
        </p:nvSpPr>
        <p:spPr>
          <a:xfrm>
            <a:off x="3143250" y="1714500"/>
            <a:ext cx="928688" cy="500063"/>
          </a:xfrm>
          <a:prstGeom prst="rect">
            <a:avLst/>
          </a:prstGeom>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a:p>
        </p:txBody>
      </p:sp>
      <p:pic>
        <p:nvPicPr>
          <p:cNvPr id="20" name="Рисунок 19" descr="0aae3e594ad6838a34baf89fcac95403.jpg"/>
          <p:cNvPicPr>
            <a:picLocks noChangeAspect="1"/>
          </p:cNvPicPr>
          <p:nvPr/>
        </p:nvPicPr>
        <p:blipFill>
          <a:blip r:embed="rId2"/>
          <a:srcRect b="6250"/>
          <a:stretch>
            <a:fillRect/>
          </a:stretch>
        </p:blipFill>
        <p:spPr>
          <a:xfrm>
            <a:off x="1071538" y="4286256"/>
            <a:ext cx="7858180" cy="2214578"/>
          </a:xfrm>
          <a:prstGeom prst="cube">
            <a:avLst>
              <a:gd name="adj" fmla="val 93072"/>
            </a:avLst>
          </a:prstGeom>
          <a:effectLst>
            <a:outerShdw blurRad="50800" dist="38100" dir="5400000" algn="t" rotWithShape="0">
              <a:prstClr val="black">
                <a:alpha val="40000"/>
              </a:prstClr>
            </a:outerShdw>
          </a:effectLst>
        </p:spPr>
      </p:pic>
      <p:pic>
        <p:nvPicPr>
          <p:cNvPr id="21" name="Рисунок 20" descr="fabric_text_texture.jpg"/>
          <p:cNvPicPr>
            <a:picLocks noChangeAspect="1"/>
          </p:cNvPicPr>
          <p:nvPr/>
        </p:nvPicPr>
        <p:blipFill>
          <a:blip r:embed="rId3">
            <a:lum contrast="20000"/>
          </a:blip>
          <a:stretch>
            <a:fillRect/>
          </a:stretch>
        </p:blipFill>
        <p:spPr>
          <a:xfrm>
            <a:off x="1714480" y="4857760"/>
            <a:ext cx="3714776" cy="1362070"/>
          </a:xfrm>
          <a:prstGeom prst="cube">
            <a:avLst>
              <a:gd name="adj" fmla="val 99282"/>
            </a:avLst>
          </a:prstGeom>
          <a:effectLst>
            <a:outerShdw blurRad="50800" dist="38100" dir="5400000" algn="t" rotWithShape="0">
              <a:prstClr val="black">
                <a:alpha val="40000"/>
              </a:prstClr>
            </a:outerShdw>
          </a:effectLst>
        </p:spPr>
      </p:pic>
      <p:pic>
        <p:nvPicPr>
          <p:cNvPr id="16" name="Рисунок 15" descr="0015-031-Klej.jpg"/>
          <p:cNvPicPr>
            <a:picLocks noChangeAspect="1"/>
          </p:cNvPicPr>
          <p:nvPr/>
        </p:nvPicPr>
        <p:blipFill>
          <a:blip r:embed="rId4">
            <a:extLst>
              <a:ext uri="{28A0092B-C50C-407E-A947-70E740481C1C}">
                <a14:useLocalDpi xmlns:a14="http://schemas.microsoft.com/office/drawing/2010/main" val="0"/>
              </a:ext>
            </a:extLst>
          </a:blip>
          <a:srcRect t="3551" r="14146"/>
          <a:stretch>
            <a:fillRect/>
          </a:stretch>
        </p:blipFill>
        <p:spPr bwMode="auto">
          <a:xfrm rot="150463">
            <a:off x="1900238" y="2324100"/>
            <a:ext cx="1778000" cy="198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85786" y="214290"/>
            <a:ext cx="7601761" cy="52322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defRPr/>
            </a:pPr>
            <a:r>
              <a:rPr lang="ru-RU" sz="2800" b="1" dirty="0">
                <a:solidFill>
                  <a:srgbClr val="C00000"/>
                </a:solidFill>
                <a:latin typeface="Book Antiqua" pitchFamily="18" charset="0"/>
              </a:rPr>
              <a:t>Необходимые материалы и инструменты:</a:t>
            </a:r>
          </a:p>
        </p:txBody>
      </p:sp>
      <p:sp>
        <p:nvSpPr>
          <p:cNvPr id="3" name="Куб 2"/>
          <p:cNvSpPr/>
          <p:nvPr/>
        </p:nvSpPr>
        <p:spPr>
          <a:xfrm>
            <a:off x="3929063" y="2071688"/>
            <a:ext cx="5000625" cy="1785937"/>
          </a:xfrm>
          <a:prstGeom prst="cube">
            <a:avLst>
              <a:gd name="adj" fmla="val 100000"/>
            </a:avLst>
          </a:prstGeom>
          <a:solidFill>
            <a:srgbClr val="FFC000"/>
          </a:solidFill>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dirty="0"/>
          </a:p>
        </p:txBody>
      </p:sp>
      <p:sp>
        <p:nvSpPr>
          <p:cNvPr id="4" name="Куб 3"/>
          <p:cNvSpPr/>
          <p:nvPr/>
        </p:nvSpPr>
        <p:spPr>
          <a:xfrm>
            <a:off x="3714744" y="2143116"/>
            <a:ext cx="4929222" cy="1571636"/>
          </a:xfrm>
          <a:prstGeom prst="cube">
            <a:avLst>
              <a:gd name="adj" fmla="val 100000"/>
            </a:avLst>
          </a:prstGeom>
          <a:solidFill>
            <a:srgbClr val="FF66FF"/>
          </a:solidFill>
          <a:effectLst>
            <a:outerShdw blurRad="50800" dist="38100" dir="5400000" algn="t"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ru-RU" dirty="0"/>
          </a:p>
        </p:txBody>
      </p:sp>
      <p:sp>
        <p:nvSpPr>
          <p:cNvPr id="5" name="Куб 4"/>
          <p:cNvSpPr/>
          <p:nvPr/>
        </p:nvSpPr>
        <p:spPr>
          <a:xfrm>
            <a:off x="3786188" y="2000250"/>
            <a:ext cx="4572000" cy="1500188"/>
          </a:xfrm>
          <a:prstGeom prst="cube">
            <a:avLst>
              <a:gd name="adj" fmla="val 100000"/>
            </a:avLst>
          </a:prstGeom>
          <a:solidFill>
            <a:srgbClr val="92D050"/>
          </a:solidFill>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dirty="0"/>
          </a:p>
        </p:txBody>
      </p:sp>
      <p:pic>
        <p:nvPicPr>
          <p:cNvPr id="11" name="Рисунок 10" descr="0_5c540_34c21e62_XL.png"/>
          <p:cNvPicPr>
            <a:picLocks noChangeAspect="1"/>
          </p:cNvPicPr>
          <p:nvPr/>
        </p:nvPicPr>
        <p:blipFill>
          <a:blip r:embed="rId5"/>
          <a:stretch>
            <a:fillRect/>
          </a:stretch>
        </p:blipFill>
        <p:spPr>
          <a:xfrm>
            <a:off x="3929063" y="5429250"/>
            <a:ext cx="1157287" cy="1157288"/>
          </a:xfrm>
          <a:prstGeom prst="rect">
            <a:avLst/>
          </a:prstGeom>
          <a:effectLst>
            <a:outerShdw blurRad="50800" dist="38100" dir="5400000" algn="t" rotWithShape="0">
              <a:prstClr val="black">
                <a:alpha val="40000"/>
              </a:prstClr>
            </a:outerShdw>
          </a:effectLst>
        </p:spPr>
      </p:pic>
      <p:sp>
        <p:nvSpPr>
          <p:cNvPr id="17" name="Куб 16"/>
          <p:cNvSpPr/>
          <p:nvPr/>
        </p:nvSpPr>
        <p:spPr>
          <a:xfrm>
            <a:off x="3643313" y="2071688"/>
            <a:ext cx="4357687" cy="1285875"/>
          </a:xfrm>
          <a:prstGeom prst="cube">
            <a:avLst>
              <a:gd name="adj" fmla="val 100000"/>
            </a:avLst>
          </a:prstGeom>
          <a:blipFill>
            <a:blip r:embed="rId6"/>
            <a:tile tx="0" ty="0" sx="100000" sy="100000" flip="none" algn="tl"/>
          </a:blip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dirty="0"/>
          </a:p>
        </p:txBody>
      </p:sp>
      <p:sp>
        <p:nvSpPr>
          <p:cNvPr id="15" name="Куб 14"/>
          <p:cNvSpPr/>
          <p:nvPr/>
        </p:nvSpPr>
        <p:spPr>
          <a:xfrm>
            <a:off x="4214813" y="1500188"/>
            <a:ext cx="4071937" cy="1643062"/>
          </a:xfrm>
          <a:prstGeom prst="cube">
            <a:avLst>
              <a:gd name="adj" fmla="val 98696"/>
            </a:avLst>
          </a:prstGeom>
          <a:blipFill>
            <a:blip r:embed="rId7"/>
            <a:tile tx="0" ty="0" sx="100000" sy="100000" flip="none" algn="tl"/>
          </a:blip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dirty="0"/>
          </a:p>
        </p:txBody>
      </p:sp>
      <p:pic>
        <p:nvPicPr>
          <p:cNvPr id="9" name="Рисунок 8" descr="applications-accessories.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000750" y="2000250"/>
            <a:ext cx="2500313" cy="3008313"/>
          </a:xfrm>
          <a:prstGeom prst="rect">
            <a:avLst/>
          </a:prstGeom>
          <a:noFill/>
          <a:ln>
            <a:noFill/>
          </a:ln>
          <a:effectLst>
            <a:outerShdw dist="38100" dir="5400000" algn="t" rotWithShape="0">
              <a:srgbClr val="00000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Рисунок 12" descr="pinsel1.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857875" y="3571875"/>
            <a:ext cx="1571625" cy="278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Рисунок 17" descr="shokunin_pencil.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6357938" y="3643313"/>
            <a:ext cx="1654175" cy="284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Рисунок 13" descr="ruler-hi.png"/>
          <p:cNvPicPr>
            <a:picLocks noChangeAspect="1"/>
          </p:cNvPicPr>
          <p:nvPr/>
        </p:nvPicPr>
        <p:blipFill>
          <a:blip r:embed="rId11">
            <a:duotone>
              <a:prstClr val="black"/>
              <a:srgbClr val="008A3E">
                <a:tint val="45000"/>
                <a:satMod val="400000"/>
              </a:srgbClr>
            </a:duotone>
          </a:blip>
          <a:stretch>
            <a:fillRect/>
          </a:stretch>
        </p:blipFill>
        <p:spPr>
          <a:xfrm rot="1467694">
            <a:off x="1848288" y="4019292"/>
            <a:ext cx="4098224" cy="2569789"/>
          </a:xfrm>
          <a:prstGeom prst="rect">
            <a:avLst/>
          </a:prstGeom>
          <a:effectLst>
            <a:outerShdw blurRad="50800" dist="38100" dir="5400000" algn="t" rotWithShape="0">
              <a:prstClr val="black">
                <a:alpha val="40000"/>
              </a:prstClr>
            </a:outerShdw>
          </a:effectLst>
        </p:spPr>
      </p:pic>
      <p:sp>
        <p:nvSpPr>
          <p:cNvPr id="24" name="TextBox 23"/>
          <p:cNvSpPr txBox="1">
            <a:spLocks noChangeArrowheads="1"/>
          </p:cNvSpPr>
          <p:nvPr/>
        </p:nvSpPr>
        <p:spPr bwMode="auto">
          <a:xfrm>
            <a:off x="285750" y="1000125"/>
            <a:ext cx="257175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r>
              <a:rPr lang="ru-RU" altLang="ru-RU" sz="1800" b="1">
                <a:latin typeface="Book Antiqua" pitchFamily="18" charset="0"/>
              </a:rPr>
              <a:t>Картон.</a:t>
            </a:r>
          </a:p>
          <a:p>
            <a:pPr eaLnBrk="1" hangingPunct="1">
              <a:spcBef>
                <a:spcPct val="0"/>
              </a:spcBef>
            </a:pPr>
            <a:r>
              <a:rPr lang="ru-RU" altLang="ru-RU" sz="1800" b="1">
                <a:latin typeface="Book Antiqua" pitchFamily="18" charset="0"/>
              </a:rPr>
              <a:t>Бумага различных видов.</a:t>
            </a:r>
          </a:p>
          <a:p>
            <a:pPr eaLnBrk="1" hangingPunct="1">
              <a:spcBef>
                <a:spcPct val="0"/>
              </a:spcBef>
            </a:pPr>
            <a:r>
              <a:rPr lang="ru-RU" altLang="ru-RU" sz="1800" b="1">
                <a:latin typeface="Book Antiqua" pitchFamily="18" charset="0"/>
              </a:rPr>
              <a:t>Ножницы.</a:t>
            </a:r>
          </a:p>
          <a:p>
            <a:pPr eaLnBrk="1" hangingPunct="1">
              <a:spcBef>
                <a:spcPct val="0"/>
              </a:spcBef>
            </a:pPr>
            <a:r>
              <a:rPr lang="ru-RU" altLang="ru-RU" sz="1800" b="1">
                <a:latin typeface="Book Antiqua" pitchFamily="18" charset="0"/>
              </a:rPr>
              <a:t>Карандаш.</a:t>
            </a:r>
          </a:p>
          <a:p>
            <a:pPr eaLnBrk="1" hangingPunct="1">
              <a:spcBef>
                <a:spcPct val="0"/>
              </a:spcBef>
            </a:pPr>
            <a:r>
              <a:rPr lang="ru-RU" altLang="ru-RU" sz="1800" b="1">
                <a:latin typeface="Book Antiqua" pitchFamily="18" charset="0"/>
              </a:rPr>
              <a:t>Ластик.</a:t>
            </a:r>
          </a:p>
          <a:p>
            <a:pPr eaLnBrk="1" hangingPunct="1">
              <a:spcBef>
                <a:spcPct val="0"/>
              </a:spcBef>
            </a:pPr>
            <a:r>
              <a:rPr lang="ru-RU" altLang="ru-RU" sz="1800" b="1">
                <a:latin typeface="Book Antiqua" pitchFamily="18" charset="0"/>
              </a:rPr>
              <a:t>Линейка или угольник.</a:t>
            </a:r>
          </a:p>
          <a:p>
            <a:pPr eaLnBrk="1" hangingPunct="1">
              <a:spcBef>
                <a:spcPct val="0"/>
              </a:spcBef>
            </a:pPr>
            <a:r>
              <a:rPr lang="ru-RU" altLang="ru-RU" sz="1800" b="1">
                <a:latin typeface="Book Antiqua" pitchFamily="18" charset="0"/>
              </a:rPr>
              <a:t>Клей.</a:t>
            </a:r>
          </a:p>
          <a:p>
            <a:pPr eaLnBrk="1" hangingPunct="1">
              <a:spcBef>
                <a:spcPct val="0"/>
              </a:spcBef>
            </a:pPr>
            <a:r>
              <a:rPr lang="ru-RU" altLang="ru-RU" sz="1800" b="1">
                <a:latin typeface="Book Antiqua" pitchFamily="18" charset="0"/>
              </a:rPr>
              <a:t>Кисточка.</a:t>
            </a:r>
          </a:p>
          <a:p>
            <a:pPr eaLnBrk="1" hangingPunct="1">
              <a:spcBef>
                <a:spcPct val="0"/>
              </a:spcBef>
            </a:pPr>
            <a:r>
              <a:rPr lang="ru-RU" altLang="ru-RU" sz="1800" b="1">
                <a:latin typeface="Book Antiqua" pitchFamily="18" charset="0"/>
              </a:rPr>
              <a:t>Подкладка.</a:t>
            </a:r>
          </a:p>
          <a:p>
            <a:pPr eaLnBrk="1" hangingPunct="1">
              <a:spcBef>
                <a:spcPct val="0"/>
              </a:spcBef>
              <a:buFontTx/>
              <a:buNone/>
            </a:pPr>
            <a:r>
              <a:rPr lang="ru-RU" altLang="ru-RU" sz="1800" b="1">
                <a:latin typeface="Book Antiqua" pitchFamily="18" charset="0"/>
              </a:rPr>
              <a:t>Салфетка.</a:t>
            </a:r>
          </a:p>
          <a:p>
            <a:pPr eaLnBrk="1" hangingPunct="1">
              <a:spcBef>
                <a:spcPct val="0"/>
              </a:spcBef>
            </a:pPr>
            <a:r>
              <a:rPr lang="ru-RU" altLang="ru-RU" sz="1800" b="1">
                <a:latin typeface="Book Antiqua" pitchFamily="18" charset="0"/>
              </a:rPr>
              <a:t>Старые </a:t>
            </a:r>
          </a:p>
          <a:p>
            <a:pPr eaLnBrk="1" hangingPunct="1">
              <a:spcBef>
                <a:spcPct val="0"/>
              </a:spcBef>
              <a:buFontTx/>
              <a:buNone/>
            </a:pPr>
            <a:r>
              <a:rPr lang="ru-RU" altLang="ru-RU" sz="1800" b="1">
                <a:latin typeface="Book Antiqua" pitchFamily="18" charset="0"/>
              </a:rPr>
              <a:t>Журналы.</a:t>
            </a:r>
          </a:p>
          <a:p>
            <a:pPr eaLnBrk="1" hangingPunct="1">
              <a:spcBef>
                <a:spcPct val="0"/>
              </a:spcBef>
            </a:pPr>
            <a:r>
              <a:rPr lang="ru-RU" altLang="ru-RU" sz="1800" b="1">
                <a:latin typeface="Book Antiqua" pitchFamily="18" charset="0"/>
              </a:rPr>
              <a:t>Различные </a:t>
            </a:r>
          </a:p>
          <a:p>
            <a:pPr eaLnBrk="1" hangingPunct="1">
              <a:spcBef>
                <a:spcPct val="0"/>
              </a:spcBef>
              <a:buFontTx/>
              <a:buNone/>
            </a:pPr>
            <a:r>
              <a:rPr lang="ru-RU" altLang="ru-RU" sz="1800" b="1">
                <a:latin typeface="Book Antiqua" pitchFamily="18" charset="0"/>
              </a:rPr>
              <a:t>Шаблоны.</a:t>
            </a:r>
          </a:p>
        </p:txBody>
      </p:sp>
      <p:pic>
        <p:nvPicPr>
          <p:cNvPr id="26" name="Рисунок 25" descr="dergi.png"/>
          <p:cNvPicPr>
            <a:picLocks noChangeAspect="1"/>
          </p:cNvPicPr>
          <p:nvPr/>
        </p:nvPicPr>
        <p:blipFill>
          <a:blip r:embed="rId12" cstate="print">
            <a:duotone>
              <a:prstClr val="black"/>
              <a:srgbClr val="FF0000">
                <a:tint val="45000"/>
                <a:satMod val="400000"/>
              </a:srgbClr>
            </a:duotone>
          </a:blip>
          <a:stretch>
            <a:fillRect/>
          </a:stretch>
        </p:blipFill>
        <p:spPr>
          <a:xfrm>
            <a:off x="2928926" y="2285992"/>
            <a:ext cx="2583711" cy="2643182"/>
          </a:xfrm>
          <a:prstGeom prst="rect">
            <a:avLst/>
          </a:prstGeom>
        </p:spPr>
      </p:pic>
      <p:pic>
        <p:nvPicPr>
          <p:cNvPr id="27" name="Рисунок 26" descr="dergi.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3071813" y="2357438"/>
            <a:ext cx="2584450" cy="264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7429637"/>
      </p:ext>
    </p:extLst>
  </p:cSld>
  <p:clrMapOvr>
    <a:masterClrMapping/>
  </p:clrMapOvr>
  <p:transition spd="slow">
    <p:newsfla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7"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900" decel="100000" fill="hold"/>
                                        <p:tgtEl>
                                          <p:spTgt spid="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900" decel="100000" fill="hold"/>
                                        <p:tgtEl>
                                          <p:spTgt spid="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900" decel="100000" fill="hold"/>
                                        <p:tgtEl>
                                          <p:spTgt spid="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900" decel="100000" fill="hold"/>
                                        <p:tgtEl>
                                          <p:spTgt spid="17"/>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900" decel="100000" fill="hold"/>
                                        <p:tgtEl>
                                          <p:spTgt spid="15"/>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37" presetClass="entr" presetSubtype="0" fill="hold" nodeType="clickEffect">
                                  <p:stCondLst>
                                    <p:cond delay="0"/>
                                  </p:stCondLst>
                                  <p:childTnLst>
                                    <p:set>
                                      <p:cBhvr>
                                        <p:cTn id="44" dur="1" fill="hold">
                                          <p:stCondLst>
                                            <p:cond delay="0"/>
                                          </p:stCondLst>
                                        </p:cTn>
                                        <p:tgtEl>
                                          <p:spTgt spid="24">
                                            <p:txEl>
                                              <p:pRg st="0" end="0"/>
                                            </p:txEl>
                                          </p:spTgt>
                                        </p:tgtEl>
                                        <p:attrNameLst>
                                          <p:attrName>style.visibility</p:attrName>
                                        </p:attrNameLst>
                                      </p:cBhvr>
                                      <p:to>
                                        <p:strVal val="visible"/>
                                      </p:to>
                                    </p:set>
                                    <p:animEffect transition="in" filter="fade">
                                      <p:cBhvr>
                                        <p:cTn id="45" dur="1000"/>
                                        <p:tgtEl>
                                          <p:spTgt spid="24">
                                            <p:txEl>
                                              <p:pRg st="0" end="0"/>
                                            </p:txEl>
                                          </p:spTgt>
                                        </p:tgtEl>
                                      </p:cBhvr>
                                    </p:animEffect>
                                    <p:anim calcmode="lin" valueType="num">
                                      <p:cBhvr>
                                        <p:cTn id="46" dur="10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47" dur="900" decel="100000" fill="hold"/>
                                        <p:tgtEl>
                                          <p:spTgt spid="24">
                                            <p:txEl>
                                              <p:pRg st="0" end="0"/>
                                            </p:txEl>
                                          </p:spTgt>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24">
                                            <p:txEl>
                                              <p:pRg st="0" end="0"/>
                                            </p:txEl>
                                          </p:spTgt>
                                        </p:tgtEl>
                                        <p:attrNameLst>
                                          <p:attrName>ppt_y</p:attrName>
                                        </p:attrNameLst>
                                      </p:cBhvr>
                                      <p:tavLst>
                                        <p:tav tm="0">
                                          <p:val>
                                            <p:strVal val="#ppt_y-.03"/>
                                          </p:val>
                                        </p:tav>
                                        <p:tav tm="100000">
                                          <p:val>
                                            <p:strVal val="#ppt_y"/>
                                          </p:val>
                                        </p:tav>
                                      </p:tavLst>
                                    </p:anim>
                                  </p:childTnLst>
                                </p:cTn>
                              </p:par>
                              <p:par>
                                <p:cTn id="49" presetID="37" presetClass="entr" presetSubtype="0" fill="hold" nodeType="withEffect">
                                  <p:stCondLst>
                                    <p:cond delay="0"/>
                                  </p:stCondLst>
                                  <p:childTnLst>
                                    <p:set>
                                      <p:cBhvr>
                                        <p:cTn id="50" dur="1" fill="hold">
                                          <p:stCondLst>
                                            <p:cond delay="0"/>
                                          </p:stCondLst>
                                        </p:cTn>
                                        <p:tgtEl>
                                          <p:spTgt spid="24">
                                            <p:txEl>
                                              <p:pRg st="1" end="1"/>
                                            </p:txEl>
                                          </p:spTgt>
                                        </p:tgtEl>
                                        <p:attrNameLst>
                                          <p:attrName>style.visibility</p:attrName>
                                        </p:attrNameLst>
                                      </p:cBhvr>
                                      <p:to>
                                        <p:strVal val="visible"/>
                                      </p:to>
                                    </p:set>
                                    <p:animEffect transition="in" filter="fade">
                                      <p:cBhvr>
                                        <p:cTn id="51" dur="1000"/>
                                        <p:tgtEl>
                                          <p:spTgt spid="24">
                                            <p:txEl>
                                              <p:pRg st="1" end="1"/>
                                            </p:txEl>
                                          </p:spTgt>
                                        </p:tgtEl>
                                      </p:cBhvr>
                                    </p:animEffect>
                                    <p:anim calcmode="lin" valueType="num">
                                      <p:cBhvr>
                                        <p:cTn id="52" dur="1000" fill="hold"/>
                                        <p:tgtEl>
                                          <p:spTgt spid="24">
                                            <p:txEl>
                                              <p:pRg st="1" end="1"/>
                                            </p:txEl>
                                          </p:spTgt>
                                        </p:tgtEl>
                                        <p:attrNameLst>
                                          <p:attrName>ppt_x</p:attrName>
                                        </p:attrNameLst>
                                      </p:cBhvr>
                                      <p:tavLst>
                                        <p:tav tm="0">
                                          <p:val>
                                            <p:strVal val="#ppt_x"/>
                                          </p:val>
                                        </p:tav>
                                        <p:tav tm="100000">
                                          <p:val>
                                            <p:strVal val="#ppt_x"/>
                                          </p:val>
                                        </p:tav>
                                      </p:tavLst>
                                    </p:anim>
                                    <p:anim calcmode="lin" valueType="num">
                                      <p:cBhvr>
                                        <p:cTn id="53" dur="900" decel="100000" fill="hold"/>
                                        <p:tgtEl>
                                          <p:spTgt spid="24">
                                            <p:txEl>
                                              <p:pRg st="1" end="1"/>
                                            </p:txEl>
                                          </p:spTgt>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24">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 presetClass="entr" presetSubtype="4" fill="hold" nodeType="clickEffect">
                                  <p:stCondLst>
                                    <p:cond delay="0"/>
                                  </p:stCondLst>
                                  <p:childTnLst>
                                    <p:set>
                                      <p:cBhvr>
                                        <p:cTn id="58" dur="1" fill="hold">
                                          <p:stCondLst>
                                            <p:cond delay="0"/>
                                          </p:stCondLst>
                                        </p:cTn>
                                        <p:tgtEl>
                                          <p:spTgt spid="24">
                                            <p:txEl>
                                              <p:pRg st="2" end="2"/>
                                            </p:txEl>
                                          </p:spTgt>
                                        </p:tgtEl>
                                        <p:attrNameLst>
                                          <p:attrName>style.visibility</p:attrName>
                                        </p:attrNameLst>
                                      </p:cBhvr>
                                      <p:to>
                                        <p:strVal val="visible"/>
                                      </p:to>
                                    </p:set>
                                    <p:anim calcmode="lin" valueType="num">
                                      <p:cBhvr additive="base">
                                        <p:cTn id="59"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4">
                                            <p:txEl>
                                              <p:pRg st="2" end="2"/>
                                            </p:txEl>
                                          </p:spTgt>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24">
                                            <p:txEl>
                                              <p:pRg st="3" end="3"/>
                                            </p:txEl>
                                          </p:spTgt>
                                        </p:tgtEl>
                                        <p:attrNameLst>
                                          <p:attrName>style.visibility</p:attrName>
                                        </p:attrNameLst>
                                      </p:cBhvr>
                                      <p:to>
                                        <p:strVal val="visible"/>
                                      </p:to>
                                    </p:set>
                                    <p:anim calcmode="lin" valueType="num">
                                      <p:cBhvr additive="base">
                                        <p:cTn id="63"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24">
                                            <p:txEl>
                                              <p:pRg st="3" end="3"/>
                                            </p:txEl>
                                          </p:spTgt>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24">
                                            <p:txEl>
                                              <p:pRg st="4" end="4"/>
                                            </p:txEl>
                                          </p:spTgt>
                                        </p:tgtEl>
                                        <p:attrNameLst>
                                          <p:attrName>style.visibility</p:attrName>
                                        </p:attrNameLst>
                                      </p:cBhvr>
                                      <p:to>
                                        <p:strVal val="visible"/>
                                      </p:to>
                                    </p:set>
                                    <p:anim calcmode="lin" valueType="num">
                                      <p:cBhvr additive="base">
                                        <p:cTn id="67"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4">
                                            <p:txEl>
                                              <p:pRg st="4" end="4"/>
                                            </p:txEl>
                                          </p:spTgt>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24">
                                            <p:txEl>
                                              <p:pRg st="5" end="5"/>
                                            </p:txEl>
                                          </p:spTgt>
                                        </p:tgtEl>
                                        <p:attrNameLst>
                                          <p:attrName>style.visibility</p:attrName>
                                        </p:attrNameLst>
                                      </p:cBhvr>
                                      <p:to>
                                        <p:strVal val="visible"/>
                                      </p:to>
                                    </p:set>
                                    <p:anim calcmode="lin" valueType="num">
                                      <p:cBhvr additive="base">
                                        <p:cTn id="71" dur="500" fill="hold"/>
                                        <p:tgtEl>
                                          <p:spTgt spid="24">
                                            <p:txEl>
                                              <p:pRg st="5" end="5"/>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24">
                                            <p:txEl>
                                              <p:pRg st="5" end="5"/>
                                            </p:txEl>
                                          </p:spTgt>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24">
                                            <p:txEl>
                                              <p:pRg st="6" end="6"/>
                                            </p:txEl>
                                          </p:spTgt>
                                        </p:tgtEl>
                                        <p:attrNameLst>
                                          <p:attrName>style.visibility</p:attrName>
                                        </p:attrNameLst>
                                      </p:cBhvr>
                                      <p:to>
                                        <p:strVal val="visible"/>
                                      </p:to>
                                    </p:set>
                                    <p:anim calcmode="lin" valueType="num">
                                      <p:cBhvr additive="base">
                                        <p:cTn id="75" dur="500" fill="hold"/>
                                        <p:tgtEl>
                                          <p:spTgt spid="24">
                                            <p:txEl>
                                              <p:pRg st="6" end="6"/>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2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37" presetClass="entr" presetSubtype="0" fill="hold" nodeType="click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1000"/>
                                        <p:tgtEl>
                                          <p:spTgt spid="16"/>
                                        </p:tgtEl>
                                      </p:cBhvr>
                                    </p:animEffect>
                                    <p:anim calcmode="lin" valueType="num">
                                      <p:cBhvr>
                                        <p:cTn id="82" dur="1000" fill="hold"/>
                                        <p:tgtEl>
                                          <p:spTgt spid="16"/>
                                        </p:tgtEl>
                                        <p:attrNameLst>
                                          <p:attrName>ppt_x</p:attrName>
                                        </p:attrNameLst>
                                      </p:cBhvr>
                                      <p:tavLst>
                                        <p:tav tm="0">
                                          <p:val>
                                            <p:strVal val="#ppt_x"/>
                                          </p:val>
                                        </p:tav>
                                        <p:tav tm="100000">
                                          <p:val>
                                            <p:strVal val="#ppt_x"/>
                                          </p:val>
                                        </p:tav>
                                      </p:tavLst>
                                    </p:anim>
                                    <p:anim calcmode="lin" valueType="num">
                                      <p:cBhvr>
                                        <p:cTn id="83" dur="900" decel="100000" fill="hold"/>
                                        <p:tgtEl>
                                          <p:spTgt spid="16"/>
                                        </p:tgtEl>
                                        <p:attrNameLst>
                                          <p:attrName>ppt_y</p:attrName>
                                        </p:attrNameLst>
                                      </p:cBhvr>
                                      <p:tavLst>
                                        <p:tav tm="0">
                                          <p:val>
                                            <p:strVal val="#ppt_y+1"/>
                                          </p:val>
                                        </p:tav>
                                        <p:tav tm="100000">
                                          <p:val>
                                            <p:strVal val="#ppt_y-.03"/>
                                          </p:val>
                                        </p:tav>
                                      </p:tavLst>
                                    </p:anim>
                                    <p:anim calcmode="lin" valueType="num">
                                      <p:cBhvr>
                                        <p:cTn id="84"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85" presetID="37" presetClass="entr" presetSubtype="0" fill="hold" nodeType="with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fade">
                                      <p:cBhvr>
                                        <p:cTn id="87" dur="1000"/>
                                        <p:tgtEl>
                                          <p:spTgt spid="18"/>
                                        </p:tgtEl>
                                      </p:cBhvr>
                                    </p:animEffect>
                                    <p:anim calcmode="lin" valueType="num">
                                      <p:cBhvr>
                                        <p:cTn id="88" dur="1000" fill="hold"/>
                                        <p:tgtEl>
                                          <p:spTgt spid="18"/>
                                        </p:tgtEl>
                                        <p:attrNameLst>
                                          <p:attrName>ppt_x</p:attrName>
                                        </p:attrNameLst>
                                      </p:cBhvr>
                                      <p:tavLst>
                                        <p:tav tm="0">
                                          <p:val>
                                            <p:strVal val="#ppt_x"/>
                                          </p:val>
                                        </p:tav>
                                        <p:tav tm="100000">
                                          <p:val>
                                            <p:strVal val="#ppt_x"/>
                                          </p:val>
                                        </p:tav>
                                      </p:tavLst>
                                    </p:anim>
                                    <p:anim calcmode="lin" valueType="num">
                                      <p:cBhvr>
                                        <p:cTn id="89" dur="900" decel="100000" fill="hold"/>
                                        <p:tgtEl>
                                          <p:spTgt spid="18"/>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91" presetID="37" presetClass="entr" presetSubtype="0" fill="hold" nodeType="with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fade">
                                      <p:cBhvr>
                                        <p:cTn id="93" dur="1000"/>
                                        <p:tgtEl>
                                          <p:spTgt spid="9"/>
                                        </p:tgtEl>
                                      </p:cBhvr>
                                    </p:animEffect>
                                    <p:anim calcmode="lin" valueType="num">
                                      <p:cBhvr>
                                        <p:cTn id="94" dur="1000" fill="hold"/>
                                        <p:tgtEl>
                                          <p:spTgt spid="9"/>
                                        </p:tgtEl>
                                        <p:attrNameLst>
                                          <p:attrName>ppt_x</p:attrName>
                                        </p:attrNameLst>
                                      </p:cBhvr>
                                      <p:tavLst>
                                        <p:tav tm="0">
                                          <p:val>
                                            <p:strVal val="#ppt_x"/>
                                          </p:val>
                                        </p:tav>
                                        <p:tav tm="100000">
                                          <p:val>
                                            <p:strVal val="#ppt_x"/>
                                          </p:val>
                                        </p:tav>
                                      </p:tavLst>
                                    </p:anim>
                                    <p:anim calcmode="lin" valueType="num">
                                      <p:cBhvr>
                                        <p:cTn id="95" dur="900" decel="100000" fill="hold"/>
                                        <p:tgtEl>
                                          <p:spTgt spid="9"/>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97" presetID="37" presetClass="entr" presetSubtype="0" fill="hold" nodeType="with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1000"/>
                                        <p:tgtEl>
                                          <p:spTgt spid="14"/>
                                        </p:tgtEl>
                                      </p:cBhvr>
                                    </p:animEffect>
                                    <p:anim calcmode="lin" valueType="num">
                                      <p:cBhvr>
                                        <p:cTn id="100" dur="1000" fill="hold"/>
                                        <p:tgtEl>
                                          <p:spTgt spid="14"/>
                                        </p:tgtEl>
                                        <p:attrNameLst>
                                          <p:attrName>ppt_x</p:attrName>
                                        </p:attrNameLst>
                                      </p:cBhvr>
                                      <p:tavLst>
                                        <p:tav tm="0">
                                          <p:val>
                                            <p:strVal val="#ppt_x"/>
                                          </p:val>
                                        </p:tav>
                                        <p:tav tm="100000">
                                          <p:val>
                                            <p:strVal val="#ppt_x"/>
                                          </p:val>
                                        </p:tav>
                                      </p:tavLst>
                                    </p:anim>
                                    <p:anim calcmode="lin" valueType="num">
                                      <p:cBhvr>
                                        <p:cTn id="101" dur="900" decel="100000" fill="hold"/>
                                        <p:tgtEl>
                                          <p:spTgt spid="14"/>
                                        </p:tgtEl>
                                        <p:attrNameLst>
                                          <p:attrName>ppt_y</p:attrName>
                                        </p:attrNameLst>
                                      </p:cBhvr>
                                      <p:tavLst>
                                        <p:tav tm="0">
                                          <p:val>
                                            <p:strVal val="#ppt_y+1"/>
                                          </p:val>
                                        </p:tav>
                                        <p:tav tm="100000">
                                          <p:val>
                                            <p:strVal val="#ppt_y-.03"/>
                                          </p:val>
                                        </p:tav>
                                      </p:tavLst>
                                    </p:anim>
                                    <p:anim calcmode="lin" valueType="num">
                                      <p:cBhvr>
                                        <p:cTn id="102"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103" presetID="37" presetClass="entr" presetSubtype="0" fill="hold" nodeType="withEffect">
                                  <p:stCondLst>
                                    <p:cond delay="0"/>
                                  </p:stCondLst>
                                  <p:childTnLst>
                                    <p:set>
                                      <p:cBhvr>
                                        <p:cTn id="104" dur="1" fill="hold">
                                          <p:stCondLst>
                                            <p:cond delay="0"/>
                                          </p:stCondLst>
                                        </p:cTn>
                                        <p:tgtEl>
                                          <p:spTgt spid="11"/>
                                        </p:tgtEl>
                                        <p:attrNameLst>
                                          <p:attrName>style.visibility</p:attrName>
                                        </p:attrNameLst>
                                      </p:cBhvr>
                                      <p:to>
                                        <p:strVal val="visible"/>
                                      </p:to>
                                    </p:set>
                                    <p:animEffect transition="in" filter="fade">
                                      <p:cBhvr>
                                        <p:cTn id="105" dur="1000"/>
                                        <p:tgtEl>
                                          <p:spTgt spid="11"/>
                                        </p:tgtEl>
                                      </p:cBhvr>
                                    </p:animEffect>
                                    <p:anim calcmode="lin" valueType="num">
                                      <p:cBhvr>
                                        <p:cTn id="106" dur="1000" fill="hold"/>
                                        <p:tgtEl>
                                          <p:spTgt spid="11"/>
                                        </p:tgtEl>
                                        <p:attrNameLst>
                                          <p:attrName>ppt_x</p:attrName>
                                        </p:attrNameLst>
                                      </p:cBhvr>
                                      <p:tavLst>
                                        <p:tav tm="0">
                                          <p:val>
                                            <p:strVal val="#ppt_x"/>
                                          </p:val>
                                        </p:tav>
                                        <p:tav tm="100000">
                                          <p:val>
                                            <p:strVal val="#ppt_x"/>
                                          </p:val>
                                        </p:tav>
                                      </p:tavLst>
                                    </p:anim>
                                    <p:anim calcmode="lin" valueType="num">
                                      <p:cBhvr>
                                        <p:cTn id="107" dur="900" decel="100000" fill="hold"/>
                                        <p:tgtEl>
                                          <p:spTgt spid="11"/>
                                        </p:tgtEl>
                                        <p:attrNameLst>
                                          <p:attrName>ppt_y</p:attrName>
                                        </p:attrNameLst>
                                      </p:cBhvr>
                                      <p:tavLst>
                                        <p:tav tm="0">
                                          <p:val>
                                            <p:strVal val="#ppt_y+1"/>
                                          </p:val>
                                        </p:tav>
                                        <p:tav tm="100000">
                                          <p:val>
                                            <p:strVal val="#ppt_y-.03"/>
                                          </p:val>
                                        </p:tav>
                                      </p:tavLst>
                                    </p:anim>
                                    <p:anim calcmode="lin" valueType="num">
                                      <p:cBhvr>
                                        <p:cTn id="108"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09" fill="hold" nodeType="clickPar">
                      <p:stCondLst>
                        <p:cond delay="indefinite"/>
                      </p:stCondLst>
                      <p:childTnLst>
                        <p:par>
                          <p:cTn id="110" fill="hold" nodeType="withGroup">
                            <p:stCondLst>
                              <p:cond delay="0"/>
                            </p:stCondLst>
                            <p:childTnLst>
                              <p:par>
                                <p:cTn id="111" presetID="37" presetClass="entr" presetSubtype="0" fill="hold" nodeType="clickEffect">
                                  <p:stCondLst>
                                    <p:cond delay="0"/>
                                  </p:stCondLst>
                                  <p:childTnLst>
                                    <p:set>
                                      <p:cBhvr>
                                        <p:cTn id="112" dur="1" fill="hold">
                                          <p:stCondLst>
                                            <p:cond delay="0"/>
                                          </p:stCondLst>
                                        </p:cTn>
                                        <p:tgtEl>
                                          <p:spTgt spid="24">
                                            <p:txEl>
                                              <p:pRg st="7" end="7"/>
                                            </p:txEl>
                                          </p:spTgt>
                                        </p:tgtEl>
                                        <p:attrNameLst>
                                          <p:attrName>style.visibility</p:attrName>
                                        </p:attrNameLst>
                                      </p:cBhvr>
                                      <p:to>
                                        <p:strVal val="visible"/>
                                      </p:to>
                                    </p:set>
                                    <p:animEffect transition="in" filter="fade">
                                      <p:cBhvr>
                                        <p:cTn id="113" dur="1000"/>
                                        <p:tgtEl>
                                          <p:spTgt spid="24">
                                            <p:txEl>
                                              <p:pRg st="7" end="7"/>
                                            </p:txEl>
                                          </p:spTgt>
                                        </p:tgtEl>
                                      </p:cBhvr>
                                    </p:animEffect>
                                    <p:anim calcmode="lin" valueType="num">
                                      <p:cBhvr>
                                        <p:cTn id="114" dur="1000" fill="hold"/>
                                        <p:tgtEl>
                                          <p:spTgt spid="24">
                                            <p:txEl>
                                              <p:pRg st="7" end="7"/>
                                            </p:txEl>
                                          </p:spTgt>
                                        </p:tgtEl>
                                        <p:attrNameLst>
                                          <p:attrName>ppt_x</p:attrName>
                                        </p:attrNameLst>
                                      </p:cBhvr>
                                      <p:tavLst>
                                        <p:tav tm="0">
                                          <p:val>
                                            <p:strVal val="#ppt_x"/>
                                          </p:val>
                                        </p:tav>
                                        <p:tav tm="100000">
                                          <p:val>
                                            <p:strVal val="#ppt_x"/>
                                          </p:val>
                                        </p:tav>
                                      </p:tavLst>
                                    </p:anim>
                                    <p:anim calcmode="lin" valueType="num">
                                      <p:cBhvr>
                                        <p:cTn id="115" dur="900" decel="100000" fill="hold"/>
                                        <p:tgtEl>
                                          <p:spTgt spid="24">
                                            <p:txEl>
                                              <p:pRg st="7" end="7"/>
                                            </p:txEl>
                                          </p:spTgt>
                                        </p:tgtEl>
                                        <p:attrNameLst>
                                          <p:attrName>ppt_y</p:attrName>
                                        </p:attrNameLst>
                                      </p:cBhvr>
                                      <p:tavLst>
                                        <p:tav tm="0">
                                          <p:val>
                                            <p:strVal val="#ppt_y+1"/>
                                          </p:val>
                                        </p:tav>
                                        <p:tav tm="100000">
                                          <p:val>
                                            <p:strVal val="#ppt_y-.03"/>
                                          </p:val>
                                        </p:tav>
                                      </p:tavLst>
                                    </p:anim>
                                    <p:anim calcmode="lin" valueType="num">
                                      <p:cBhvr>
                                        <p:cTn id="116" dur="100" accel="100000" fill="hold">
                                          <p:stCondLst>
                                            <p:cond delay="900"/>
                                          </p:stCondLst>
                                        </p:cTn>
                                        <p:tgtEl>
                                          <p:spTgt spid="24">
                                            <p:txEl>
                                              <p:pRg st="7" end="7"/>
                                            </p:txEl>
                                          </p:spTgt>
                                        </p:tgtEl>
                                        <p:attrNameLst>
                                          <p:attrName>ppt_y</p:attrName>
                                        </p:attrNameLst>
                                      </p:cBhvr>
                                      <p:tavLst>
                                        <p:tav tm="0">
                                          <p:val>
                                            <p:strVal val="#ppt_y-.03"/>
                                          </p:val>
                                        </p:tav>
                                        <p:tav tm="100000">
                                          <p:val>
                                            <p:strVal val="#ppt_y"/>
                                          </p:val>
                                        </p:tav>
                                      </p:tavLst>
                                    </p:anim>
                                  </p:childTnLst>
                                </p:cTn>
                              </p:par>
                              <p:par>
                                <p:cTn id="117" presetID="37" presetClass="entr" presetSubtype="0" fill="hold" nodeType="withEffect">
                                  <p:stCondLst>
                                    <p:cond delay="0"/>
                                  </p:stCondLst>
                                  <p:childTnLst>
                                    <p:set>
                                      <p:cBhvr>
                                        <p:cTn id="118" dur="1" fill="hold">
                                          <p:stCondLst>
                                            <p:cond delay="0"/>
                                          </p:stCondLst>
                                        </p:cTn>
                                        <p:tgtEl>
                                          <p:spTgt spid="24">
                                            <p:txEl>
                                              <p:pRg st="8" end="8"/>
                                            </p:txEl>
                                          </p:spTgt>
                                        </p:tgtEl>
                                        <p:attrNameLst>
                                          <p:attrName>style.visibility</p:attrName>
                                        </p:attrNameLst>
                                      </p:cBhvr>
                                      <p:to>
                                        <p:strVal val="visible"/>
                                      </p:to>
                                    </p:set>
                                    <p:animEffect transition="in" filter="fade">
                                      <p:cBhvr>
                                        <p:cTn id="119" dur="1000"/>
                                        <p:tgtEl>
                                          <p:spTgt spid="24">
                                            <p:txEl>
                                              <p:pRg st="8" end="8"/>
                                            </p:txEl>
                                          </p:spTgt>
                                        </p:tgtEl>
                                      </p:cBhvr>
                                    </p:animEffect>
                                    <p:anim calcmode="lin" valueType="num">
                                      <p:cBhvr>
                                        <p:cTn id="120" dur="1000" fill="hold"/>
                                        <p:tgtEl>
                                          <p:spTgt spid="24">
                                            <p:txEl>
                                              <p:pRg st="8" end="8"/>
                                            </p:txEl>
                                          </p:spTgt>
                                        </p:tgtEl>
                                        <p:attrNameLst>
                                          <p:attrName>ppt_x</p:attrName>
                                        </p:attrNameLst>
                                      </p:cBhvr>
                                      <p:tavLst>
                                        <p:tav tm="0">
                                          <p:val>
                                            <p:strVal val="#ppt_x"/>
                                          </p:val>
                                        </p:tav>
                                        <p:tav tm="100000">
                                          <p:val>
                                            <p:strVal val="#ppt_x"/>
                                          </p:val>
                                        </p:tav>
                                      </p:tavLst>
                                    </p:anim>
                                    <p:anim calcmode="lin" valueType="num">
                                      <p:cBhvr>
                                        <p:cTn id="121" dur="900" decel="100000" fill="hold"/>
                                        <p:tgtEl>
                                          <p:spTgt spid="24">
                                            <p:txEl>
                                              <p:pRg st="8" end="8"/>
                                            </p:txEl>
                                          </p:spTgt>
                                        </p:tgtEl>
                                        <p:attrNameLst>
                                          <p:attrName>ppt_y</p:attrName>
                                        </p:attrNameLst>
                                      </p:cBhvr>
                                      <p:tavLst>
                                        <p:tav tm="0">
                                          <p:val>
                                            <p:strVal val="#ppt_y+1"/>
                                          </p:val>
                                        </p:tav>
                                        <p:tav tm="100000">
                                          <p:val>
                                            <p:strVal val="#ppt_y-.03"/>
                                          </p:val>
                                        </p:tav>
                                      </p:tavLst>
                                    </p:anim>
                                    <p:anim calcmode="lin" valueType="num">
                                      <p:cBhvr>
                                        <p:cTn id="122" dur="100" accel="100000" fill="hold">
                                          <p:stCondLst>
                                            <p:cond delay="900"/>
                                          </p:stCondLst>
                                        </p:cTn>
                                        <p:tgtEl>
                                          <p:spTgt spid="24">
                                            <p:txEl>
                                              <p:pRg st="8" end="8"/>
                                            </p:txEl>
                                          </p:spTgt>
                                        </p:tgtEl>
                                        <p:attrNameLst>
                                          <p:attrName>ppt_y</p:attrName>
                                        </p:attrNameLst>
                                      </p:cBhvr>
                                      <p:tavLst>
                                        <p:tav tm="0">
                                          <p:val>
                                            <p:strVal val="#ppt_y-.03"/>
                                          </p:val>
                                        </p:tav>
                                        <p:tav tm="100000">
                                          <p:val>
                                            <p:strVal val="#ppt_y"/>
                                          </p:val>
                                        </p:tav>
                                      </p:tavLst>
                                    </p:anim>
                                  </p:childTnLst>
                                </p:cTn>
                              </p:par>
                              <p:par>
                                <p:cTn id="123" presetID="37" presetClass="entr" presetSubtype="0" fill="hold" nodeType="withEffect">
                                  <p:stCondLst>
                                    <p:cond delay="0"/>
                                  </p:stCondLst>
                                  <p:childTnLst>
                                    <p:set>
                                      <p:cBhvr>
                                        <p:cTn id="124" dur="1" fill="hold">
                                          <p:stCondLst>
                                            <p:cond delay="0"/>
                                          </p:stCondLst>
                                        </p:cTn>
                                        <p:tgtEl>
                                          <p:spTgt spid="24">
                                            <p:txEl>
                                              <p:pRg st="9" end="9"/>
                                            </p:txEl>
                                          </p:spTgt>
                                        </p:tgtEl>
                                        <p:attrNameLst>
                                          <p:attrName>style.visibility</p:attrName>
                                        </p:attrNameLst>
                                      </p:cBhvr>
                                      <p:to>
                                        <p:strVal val="visible"/>
                                      </p:to>
                                    </p:set>
                                    <p:animEffect transition="in" filter="fade">
                                      <p:cBhvr>
                                        <p:cTn id="125" dur="1000"/>
                                        <p:tgtEl>
                                          <p:spTgt spid="24">
                                            <p:txEl>
                                              <p:pRg st="9" end="9"/>
                                            </p:txEl>
                                          </p:spTgt>
                                        </p:tgtEl>
                                      </p:cBhvr>
                                    </p:animEffect>
                                    <p:anim calcmode="lin" valueType="num">
                                      <p:cBhvr>
                                        <p:cTn id="126" dur="1000" fill="hold"/>
                                        <p:tgtEl>
                                          <p:spTgt spid="24">
                                            <p:txEl>
                                              <p:pRg st="9" end="9"/>
                                            </p:txEl>
                                          </p:spTgt>
                                        </p:tgtEl>
                                        <p:attrNameLst>
                                          <p:attrName>ppt_x</p:attrName>
                                        </p:attrNameLst>
                                      </p:cBhvr>
                                      <p:tavLst>
                                        <p:tav tm="0">
                                          <p:val>
                                            <p:strVal val="#ppt_x"/>
                                          </p:val>
                                        </p:tav>
                                        <p:tav tm="100000">
                                          <p:val>
                                            <p:strVal val="#ppt_x"/>
                                          </p:val>
                                        </p:tav>
                                      </p:tavLst>
                                    </p:anim>
                                    <p:anim calcmode="lin" valueType="num">
                                      <p:cBhvr>
                                        <p:cTn id="127" dur="900" decel="100000" fill="hold"/>
                                        <p:tgtEl>
                                          <p:spTgt spid="24">
                                            <p:txEl>
                                              <p:pRg st="9" end="9"/>
                                            </p:txEl>
                                          </p:spTgt>
                                        </p:tgtEl>
                                        <p:attrNameLst>
                                          <p:attrName>ppt_y</p:attrName>
                                        </p:attrNameLst>
                                      </p:cBhvr>
                                      <p:tavLst>
                                        <p:tav tm="0">
                                          <p:val>
                                            <p:strVal val="#ppt_y+1"/>
                                          </p:val>
                                        </p:tav>
                                        <p:tav tm="100000">
                                          <p:val>
                                            <p:strVal val="#ppt_y-.03"/>
                                          </p:val>
                                        </p:tav>
                                      </p:tavLst>
                                    </p:anim>
                                    <p:anim calcmode="lin" valueType="num">
                                      <p:cBhvr>
                                        <p:cTn id="128" dur="100" accel="100000" fill="hold">
                                          <p:stCondLst>
                                            <p:cond delay="900"/>
                                          </p:stCondLst>
                                        </p:cTn>
                                        <p:tgtEl>
                                          <p:spTgt spid="24">
                                            <p:txEl>
                                              <p:pRg st="9" end="9"/>
                                            </p:txEl>
                                          </p:spTgt>
                                        </p:tgtEl>
                                        <p:attrNameLst>
                                          <p:attrName>ppt_y</p:attrName>
                                        </p:attrNameLst>
                                      </p:cBhvr>
                                      <p:tavLst>
                                        <p:tav tm="0">
                                          <p:val>
                                            <p:strVal val="#ppt_y-.03"/>
                                          </p:val>
                                        </p:tav>
                                        <p:tav tm="100000">
                                          <p:val>
                                            <p:strVal val="#ppt_y"/>
                                          </p:val>
                                        </p:tav>
                                      </p:tavLst>
                                    </p:anim>
                                  </p:childTnLst>
                                </p:cTn>
                              </p:par>
                              <p:par>
                                <p:cTn id="129" presetID="37" presetClass="entr" presetSubtype="0" fill="hold" nodeType="withEffect">
                                  <p:stCondLst>
                                    <p:cond delay="0"/>
                                  </p:stCondLst>
                                  <p:childTnLst>
                                    <p:set>
                                      <p:cBhvr>
                                        <p:cTn id="130" dur="1" fill="hold">
                                          <p:stCondLst>
                                            <p:cond delay="0"/>
                                          </p:stCondLst>
                                        </p:cTn>
                                        <p:tgtEl>
                                          <p:spTgt spid="24">
                                            <p:txEl>
                                              <p:pRg st="10" end="10"/>
                                            </p:txEl>
                                          </p:spTgt>
                                        </p:tgtEl>
                                        <p:attrNameLst>
                                          <p:attrName>style.visibility</p:attrName>
                                        </p:attrNameLst>
                                      </p:cBhvr>
                                      <p:to>
                                        <p:strVal val="visible"/>
                                      </p:to>
                                    </p:set>
                                    <p:animEffect transition="in" filter="fade">
                                      <p:cBhvr>
                                        <p:cTn id="131" dur="1000"/>
                                        <p:tgtEl>
                                          <p:spTgt spid="24">
                                            <p:txEl>
                                              <p:pRg st="10" end="10"/>
                                            </p:txEl>
                                          </p:spTgt>
                                        </p:tgtEl>
                                      </p:cBhvr>
                                    </p:animEffect>
                                    <p:anim calcmode="lin" valueType="num">
                                      <p:cBhvr>
                                        <p:cTn id="132" dur="1000" fill="hold"/>
                                        <p:tgtEl>
                                          <p:spTgt spid="24">
                                            <p:txEl>
                                              <p:pRg st="10" end="10"/>
                                            </p:txEl>
                                          </p:spTgt>
                                        </p:tgtEl>
                                        <p:attrNameLst>
                                          <p:attrName>ppt_x</p:attrName>
                                        </p:attrNameLst>
                                      </p:cBhvr>
                                      <p:tavLst>
                                        <p:tav tm="0">
                                          <p:val>
                                            <p:strVal val="#ppt_x"/>
                                          </p:val>
                                        </p:tav>
                                        <p:tav tm="100000">
                                          <p:val>
                                            <p:strVal val="#ppt_x"/>
                                          </p:val>
                                        </p:tav>
                                      </p:tavLst>
                                    </p:anim>
                                    <p:anim calcmode="lin" valueType="num">
                                      <p:cBhvr>
                                        <p:cTn id="133" dur="900" decel="100000" fill="hold"/>
                                        <p:tgtEl>
                                          <p:spTgt spid="24">
                                            <p:txEl>
                                              <p:pRg st="10" end="10"/>
                                            </p:txEl>
                                          </p:spTgt>
                                        </p:tgtEl>
                                        <p:attrNameLst>
                                          <p:attrName>ppt_y</p:attrName>
                                        </p:attrNameLst>
                                      </p:cBhvr>
                                      <p:tavLst>
                                        <p:tav tm="0">
                                          <p:val>
                                            <p:strVal val="#ppt_y+1"/>
                                          </p:val>
                                        </p:tav>
                                        <p:tav tm="100000">
                                          <p:val>
                                            <p:strVal val="#ppt_y-.03"/>
                                          </p:val>
                                        </p:tav>
                                      </p:tavLst>
                                    </p:anim>
                                    <p:anim calcmode="lin" valueType="num">
                                      <p:cBhvr>
                                        <p:cTn id="134" dur="100" accel="100000" fill="hold">
                                          <p:stCondLst>
                                            <p:cond delay="900"/>
                                          </p:stCondLst>
                                        </p:cTn>
                                        <p:tgtEl>
                                          <p:spTgt spid="24">
                                            <p:txEl>
                                              <p:pRg st="10" end="10"/>
                                            </p:txEl>
                                          </p:spTgt>
                                        </p:tgtEl>
                                        <p:attrNameLst>
                                          <p:attrName>ppt_y</p:attrName>
                                        </p:attrNameLst>
                                      </p:cBhvr>
                                      <p:tavLst>
                                        <p:tav tm="0">
                                          <p:val>
                                            <p:strVal val="#ppt_y-.03"/>
                                          </p:val>
                                        </p:tav>
                                        <p:tav tm="100000">
                                          <p:val>
                                            <p:strVal val="#ppt_y"/>
                                          </p:val>
                                        </p:tav>
                                      </p:tavLst>
                                    </p:anim>
                                  </p:childTnLst>
                                </p:cTn>
                              </p:par>
                              <p:par>
                                <p:cTn id="135" presetID="37" presetClass="entr" presetSubtype="0" fill="hold" nodeType="withEffect">
                                  <p:stCondLst>
                                    <p:cond delay="0"/>
                                  </p:stCondLst>
                                  <p:childTnLst>
                                    <p:set>
                                      <p:cBhvr>
                                        <p:cTn id="136" dur="1" fill="hold">
                                          <p:stCondLst>
                                            <p:cond delay="0"/>
                                          </p:stCondLst>
                                        </p:cTn>
                                        <p:tgtEl>
                                          <p:spTgt spid="24">
                                            <p:txEl>
                                              <p:pRg st="11" end="11"/>
                                            </p:txEl>
                                          </p:spTgt>
                                        </p:tgtEl>
                                        <p:attrNameLst>
                                          <p:attrName>style.visibility</p:attrName>
                                        </p:attrNameLst>
                                      </p:cBhvr>
                                      <p:to>
                                        <p:strVal val="visible"/>
                                      </p:to>
                                    </p:set>
                                    <p:animEffect transition="in" filter="fade">
                                      <p:cBhvr>
                                        <p:cTn id="137" dur="1000"/>
                                        <p:tgtEl>
                                          <p:spTgt spid="24">
                                            <p:txEl>
                                              <p:pRg st="11" end="11"/>
                                            </p:txEl>
                                          </p:spTgt>
                                        </p:tgtEl>
                                      </p:cBhvr>
                                    </p:animEffect>
                                    <p:anim calcmode="lin" valueType="num">
                                      <p:cBhvr>
                                        <p:cTn id="138" dur="1000" fill="hold"/>
                                        <p:tgtEl>
                                          <p:spTgt spid="24">
                                            <p:txEl>
                                              <p:pRg st="11" end="11"/>
                                            </p:txEl>
                                          </p:spTgt>
                                        </p:tgtEl>
                                        <p:attrNameLst>
                                          <p:attrName>ppt_x</p:attrName>
                                        </p:attrNameLst>
                                      </p:cBhvr>
                                      <p:tavLst>
                                        <p:tav tm="0">
                                          <p:val>
                                            <p:strVal val="#ppt_x"/>
                                          </p:val>
                                        </p:tav>
                                        <p:tav tm="100000">
                                          <p:val>
                                            <p:strVal val="#ppt_x"/>
                                          </p:val>
                                        </p:tav>
                                      </p:tavLst>
                                    </p:anim>
                                    <p:anim calcmode="lin" valueType="num">
                                      <p:cBhvr>
                                        <p:cTn id="139" dur="900" decel="100000" fill="hold"/>
                                        <p:tgtEl>
                                          <p:spTgt spid="24">
                                            <p:txEl>
                                              <p:pRg st="11" end="11"/>
                                            </p:txEl>
                                          </p:spTgt>
                                        </p:tgtEl>
                                        <p:attrNameLst>
                                          <p:attrName>ppt_y</p:attrName>
                                        </p:attrNameLst>
                                      </p:cBhvr>
                                      <p:tavLst>
                                        <p:tav tm="0">
                                          <p:val>
                                            <p:strVal val="#ppt_y+1"/>
                                          </p:val>
                                        </p:tav>
                                        <p:tav tm="100000">
                                          <p:val>
                                            <p:strVal val="#ppt_y-.03"/>
                                          </p:val>
                                        </p:tav>
                                      </p:tavLst>
                                    </p:anim>
                                    <p:anim calcmode="lin" valueType="num">
                                      <p:cBhvr>
                                        <p:cTn id="140" dur="100" accel="100000" fill="hold">
                                          <p:stCondLst>
                                            <p:cond delay="900"/>
                                          </p:stCondLst>
                                        </p:cTn>
                                        <p:tgtEl>
                                          <p:spTgt spid="24">
                                            <p:txEl>
                                              <p:pRg st="11" end="11"/>
                                            </p:txEl>
                                          </p:spTgt>
                                        </p:tgtEl>
                                        <p:attrNameLst>
                                          <p:attrName>ppt_y</p:attrName>
                                        </p:attrNameLst>
                                      </p:cBhvr>
                                      <p:tavLst>
                                        <p:tav tm="0">
                                          <p:val>
                                            <p:strVal val="#ppt_y-.03"/>
                                          </p:val>
                                        </p:tav>
                                        <p:tav tm="100000">
                                          <p:val>
                                            <p:strVal val="#ppt_y"/>
                                          </p:val>
                                        </p:tav>
                                      </p:tavLst>
                                    </p:anim>
                                  </p:childTnLst>
                                </p:cTn>
                              </p:par>
                              <p:par>
                                <p:cTn id="141" presetID="37" presetClass="entr" presetSubtype="0" fill="hold" nodeType="withEffect">
                                  <p:stCondLst>
                                    <p:cond delay="0"/>
                                  </p:stCondLst>
                                  <p:childTnLst>
                                    <p:set>
                                      <p:cBhvr>
                                        <p:cTn id="142" dur="1" fill="hold">
                                          <p:stCondLst>
                                            <p:cond delay="0"/>
                                          </p:stCondLst>
                                        </p:cTn>
                                        <p:tgtEl>
                                          <p:spTgt spid="24">
                                            <p:txEl>
                                              <p:pRg st="12" end="12"/>
                                            </p:txEl>
                                          </p:spTgt>
                                        </p:tgtEl>
                                        <p:attrNameLst>
                                          <p:attrName>style.visibility</p:attrName>
                                        </p:attrNameLst>
                                      </p:cBhvr>
                                      <p:to>
                                        <p:strVal val="visible"/>
                                      </p:to>
                                    </p:set>
                                    <p:animEffect transition="in" filter="fade">
                                      <p:cBhvr>
                                        <p:cTn id="143" dur="1000"/>
                                        <p:tgtEl>
                                          <p:spTgt spid="24">
                                            <p:txEl>
                                              <p:pRg st="12" end="12"/>
                                            </p:txEl>
                                          </p:spTgt>
                                        </p:tgtEl>
                                      </p:cBhvr>
                                    </p:animEffect>
                                    <p:anim calcmode="lin" valueType="num">
                                      <p:cBhvr>
                                        <p:cTn id="144" dur="1000" fill="hold"/>
                                        <p:tgtEl>
                                          <p:spTgt spid="24">
                                            <p:txEl>
                                              <p:pRg st="12" end="12"/>
                                            </p:txEl>
                                          </p:spTgt>
                                        </p:tgtEl>
                                        <p:attrNameLst>
                                          <p:attrName>ppt_x</p:attrName>
                                        </p:attrNameLst>
                                      </p:cBhvr>
                                      <p:tavLst>
                                        <p:tav tm="0">
                                          <p:val>
                                            <p:strVal val="#ppt_x"/>
                                          </p:val>
                                        </p:tav>
                                        <p:tav tm="100000">
                                          <p:val>
                                            <p:strVal val="#ppt_x"/>
                                          </p:val>
                                        </p:tav>
                                      </p:tavLst>
                                    </p:anim>
                                    <p:anim calcmode="lin" valueType="num">
                                      <p:cBhvr>
                                        <p:cTn id="145" dur="900" decel="100000" fill="hold"/>
                                        <p:tgtEl>
                                          <p:spTgt spid="24">
                                            <p:txEl>
                                              <p:pRg st="12" end="12"/>
                                            </p:txEl>
                                          </p:spTgt>
                                        </p:tgtEl>
                                        <p:attrNameLst>
                                          <p:attrName>ppt_y</p:attrName>
                                        </p:attrNameLst>
                                      </p:cBhvr>
                                      <p:tavLst>
                                        <p:tav tm="0">
                                          <p:val>
                                            <p:strVal val="#ppt_y+1"/>
                                          </p:val>
                                        </p:tav>
                                        <p:tav tm="100000">
                                          <p:val>
                                            <p:strVal val="#ppt_y-.03"/>
                                          </p:val>
                                        </p:tav>
                                      </p:tavLst>
                                    </p:anim>
                                    <p:anim calcmode="lin" valueType="num">
                                      <p:cBhvr>
                                        <p:cTn id="146" dur="100" accel="100000" fill="hold">
                                          <p:stCondLst>
                                            <p:cond delay="900"/>
                                          </p:stCondLst>
                                        </p:cTn>
                                        <p:tgtEl>
                                          <p:spTgt spid="24">
                                            <p:txEl>
                                              <p:pRg st="12" end="12"/>
                                            </p:txEl>
                                          </p:spTgt>
                                        </p:tgtEl>
                                        <p:attrNameLst>
                                          <p:attrName>ppt_y</p:attrName>
                                        </p:attrNameLst>
                                      </p:cBhvr>
                                      <p:tavLst>
                                        <p:tav tm="0">
                                          <p:val>
                                            <p:strVal val="#ppt_y-.03"/>
                                          </p:val>
                                        </p:tav>
                                        <p:tav tm="100000">
                                          <p:val>
                                            <p:strVal val="#ppt_y"/>
                                          </p:val>
                                        </p:tav>
                                      </p:tavLst>
                                    </p:anim>
                                  </p:childTnLst>
                                </p:cTn>
                              </p:par>
                              <p:par>
                                <p:cTn id="147" presetID="37" presetClass="entr" presetSubtype="0" fill="hold" nodeType="withEffect">
                                  <p:stCondLst>
                                    <p:cond delay="0"/>
                                  </p:stCondLst>
                                  <p:childTnLst>
                                    <p:set>
                                      <p:cBhvr>
                                        <p:cTn id="148" dur="1" fill="hold">
                                          <p:stCondLst>
                                            <p:cond delay="0"/>
                                          </p:stCondLst>
                                        </p:cTn>
                                        <p:tgtEl>
                                          <p:spTgt spid="24">
                                            <p:txEl>
                                              <p:pRg st="13" end="13"/>
                                            </p:txEl>
                                          </p:spTgt>
                                        </p:tgtEl>
                                        <p:attrNameLst>
                                          <p:attrName>style.visibility</p:attrName>
                                        </p:attrNameLst>
                                      </p:cBhvr>
                                      <p:to>
                                        <p:strVal val="visible"/>
                                      </p:to>
                                    </p:set>
                                    <p:animEffect transition="in" filter="fade">
                                      <p:cBhvr>
                                        <p:cTn id="149" dur="1000"/>
                                        <p:tgtEl>
                                          <p:spTgt spid="24">
                                            <p:txEl>
                                              <p:pRg st="13" end="13"/>
                                            </p:txEl>
                                          </p:spTgt>
                                        </p:tgtEl>
                                      </p:cBhvr>
                                    </p:animEffect>
                                    <p:anim calcmode="lin" valueType="num">
                                      <p:cBhvr>
                                        <p:cTn id="150" dur="1000" fill="hold"/>
                                        <p:tgtEl>
                                          <p:spTgt spid="24">
                                            <p:txEl>
                                              <p:pRg st="13" end="13"/>
                                            </p:txEl>
                                          </p:spTgt>
                                        </p:tgtEl>
                                        <p:attrNameLst>
                                          <p:attrName>ppt_x</p:attrName>
                                        </p:attrNameLst>
                                      </p:cBhvr>
                                      <p:tavLst>
                                        <p:tav tm="0">
                                          <p:val>
                                            <p:strVal val="#ppt_x"/>
                                          </p:val>
                                        </p:tav>
                                        <p:tav tm="100000">
                                          <p:val>
                                            <p:strVal val="#ppt_x"/>
                                          </p:val>
                                        </p:tav>
                                      </p:tavLst>
                                    </p:anim>
                                    <p:anim calcmode="lin" valueType="num">
                                      <p:cBhvr>
                                        <p:cTn id="151" dur="900" decel="100000" fill="hold"/>
                                        <p:tgtEl>
                                          <p:spTgt spid="24">
                                            <p:txEl>
                                              <p:pRg st="13" end="13"/>
                                            </p:txEl>
                                          </p:spTgt>
                                        </p:tgtEl>
                                        <p:attrNameLst>
                                          <p:attrName>ppt_y</p:attrName>
                                        </p:attrNameLst>
                                      </p:cBhvr>
                                      <p:tavLst>
                                        <p:tav tm="0">
                                          <p:val>
                                            <p:strVal val="#ppt_y+1"/>
                                          </p:val>
                                        </p:tav>
                                        <p:tav tm="100000">
                                          <p:val>
                                            <p:strVal val="#ppt_y-.03"/>
                                          </p:val>
                                        </p:tav>
                                      </p:tavLst>
                                    </p:anim>
                                    <p:anim calcmode="lin" valueType="num">
                                      <p:cBhvr>
                                        <p:cTn id="152" dur="100" accel="100000" fill="hold">
                                          <p:stCondLst>
                                            <p:cond delay="900"/>
                                          </p:stCondLst>
                                        </p:cTn>
                                        <p:tgtEl>
                                          <p:spTgt spid="24">
                                            <p:txEl>
                                              <p:pRg st="13" end="13"/>
                                            </p:txEl>
                                          </p:spTgt>
                                        </p:tgtEl>
                                        <p:attrNameLst>
                                          <p:attrName>ppt_y</p:attrName>
                                        </p:attrNameLst>
                                      </p:cBhvr>
                                      <p:tavLst>
                                        <p:tav tm="0">
                                          <p:val>
                                            <p:strVal val="#ppt_y-.03"/>
                                          </p:val>
                                        </p:tav>
                                        <p:tav tm="100000">
                                          <p:val>
                                            <p:strVal val="#ppt_y"/>
                                          </p:val>
                                        </p:tav>
                                      </p:tavLst>
                                    </p:anim>
                                  </p:childTnLst>
                                </p:cTn>
                              </p:par>
                            </p:childTnLst>
                          </p:cTn>
                        </p:par>
                      </p:childTnLst>
                    </p:cTn>
                  </p:par>
                  <p:par>
                    <p:cTn id="153" fill="hold" nodeType="clickPar">
                      <p:stCondLst>
                        <p:cond delay="indefinite"/>
                      </p:stCondLst>
                      <p:childTnLst>
                        <p:par>
                          <p:cTn id="154" fill="hold" nodeType="withGroup">
                            <p:stCondLst>
                              <p:cond delay="0"/>
                            </p:stCondLst>
                            <p:childTnLst>
                              <p:par>
                                <p:cTn id="155" presetID="37" presetClass="entr" presetSubtype="0" fill="hold" nodeType="clickEffect">
                                  <p:stCondLst>
                                    <p:cond delay="0"/>
                                  </p:stCondLst>
                                  <p:childTnLst>
                                    <p:set>
                                      <p:cBhvr>
                                        <p:cTn id="156" dur="1" fill="hold">
                                          <p:stCondLst>
                                            <p:cond delay="0"/>
                                          </p:stCondLst>
                                        </p:cTn>
                                        <p:tgtEl>
                                          <p:spTgt spid="21"/>
                                        </p:tgtEl>
                                        <p:attrNameLst>
                                          <p:attrName>style.visibility</p:attrName>
                                        </p:attrNameLst>
                                      </p:cBhvr>
                                      <p:to>
                                        <p:strVal val="visible"/>
                                      </p:to>
                                    </p:set>
                                    <p:animEffect transition="in" filter="fade">
                                      <p:cBhvr>
                                        <p:cTn id="157" dur="1000"/>
                                        <p:tgtEl>
                                          <p:spTgt spid="21"/>
                                        </p:tgtEl>
                                      </p:cBhvr>
                                    </p:animEffect>
                                    <p:anim calcmode="lin" valueType="num">
                                      <p:cBhvr>
                                        <p:cTn id="158" dur="1000" fill="hold"/>
                                        <p:tgtEl>
                                          <p:spTgt spid="21"/>
                                        </p:tgtEl>
                                        <p:attrNameLst>
                                          <p:attrName>ppt_x</p:attrName>
                                        </p:attrNameLst>
                                      </p:cBhvr>
                                      <p:tavLst>
                                        <p:tav tm="0">
                                          <p:val>
                                            <p:strVal val="#ppt_x"/>
                                          </p:val>
                                        </p:tav>
                                        <p:tav tm="100000">
                                          <p:val>
                                            <p:strVal val="#ppt_x"/>
                                          </p:val>
                                        </p:tav>
                                      </p:tavLst>
                                    </p:anim>
                                    <p:anim calcmode="lin" valueType="num">
                                      <p:cBhvr>
                                        <p:cTn id="159" dur="900" decel="100000" fill="hold"/>
                                        <p:tgtEl>
                                          <p:spTgt spid="21"/>
                                        </p:tgtEl>
                                        <p:attrNameLst>
                                          <p:attrName>ppt_y</p:attrName>
                                        </p:attrNameLst>
                                      </p:cBhvr>
                                      <p:tavLst>
                                        <p:tav tm="0">
                                          <p:val>
                                            <p:strVal val="#ppt_y+1"/>
                                          </p:val>
                                        </p:tav>
                                        <p:tav tm="100000">
                                          <p:val>
                                            <p:strVal val="#ppt_y-.03"/>
                                          </p:val>
                                        </p:tav>
                                      </p:tavLst>
                                    </p:anim>
                                    <p:anim calcmode="lin" valueType="num">
                                      <p:cBhvr>
                                        <p:cTn id="16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161" presetID="37" presetClass="entr" presetSubtype="0" fill="hold" nodeType="withEffect">
                                  <p:stCondLst>
                                    <p:cond delay="0"/>
                                  </p:stCondLst>
                                  <p:childTnLst>
                                    <p:set>
                                      <p:cBhvr>
                                        <p:cTn id="162" dur="1" fill="hold">
                                          <p:stCondLst>
                                            <p:cond delay="0"/>
                                          </p:stCondLst>
                                        </p:cTn>
                                        <p:tgtEl>
                                          <p:spTgt spid="20"/>
                                        </p:tgtEl>
                                        <p:attrNameLst>
                                          <p:attrName>style.visibility</p:attrName>
                                        </p:attrNameLst>
                                      </p:cBhvr>
                                      <p:to>
                                        <p:strVal val="visible"/>
                                      </p:to>
                                    </p:set>
                                    <p:animEffect transition="in" filter="fade">
                                      <p:cBhvr>
                                        <p:cTn id="163" dur="1000"/>
                                        <p:tgtEl>
                                          <p:spTgt spid="20"/>
                                        </p:tgtEl>
                                      </p:cBhvr>
                                    </p:animEffect>
                                    <p:anim calcmode="lin" valueType="num">
                                      <p:cBhvr>
                                        <p:cTn id="164" dur="1000" fill="hold"/>
                                        <p:tgtEl>
                                          <p:spTgt spid="20"/>
                                        </p:tgtEl>
                                        <p:attrNameLst>
                                          <p:attrName>ppt_x</p:attrName>
                                        </p:attrNameLst>
                                      </p:cBhvr>
                                      <p:tavLst>
                                        <p:tav tm="0">
                                          <p:val>
                                            <p:strVal val="#ppt_x"/>
                                          </p:val>
                                        </p:tav>
                                        <p:tav tm="100000">
                                          <p:val>
                                            <p:strVal val="#ppt_x"/>
                                          </p:val>
                                        </p:tav>
                                      </p:tavLst>
                                    </p:anim>
                                    <p:anim calcmode="lin" valueType="num">
                                      <p:cBhvr>
                                        <p:cTn id="165" dur="900" decel="100000" fill="hold"/>
                                        <p:tgtEl>
                                          <p:spTgt spid="20"/>
                                        </p:tgtEl>
                                        <p:attrNameLst>
                                          <p:attrName>ppt_y</p:attrName>
                                        </p:attrNameLst>
                                      </p:cBhvr>
                                      <p:tavLst>
                                        <p:tav tm="0">
                                          <p:val>
                                            <p:strVal val="#ppt_y+1"/>
                                          </p:val>
                                        </p:tav>
                                        <p:tav tm="100000">
                                          <p:val>
                                            <p:strVal val="#ppt_y-.03"/>
                                          </p:val>
                                        </p:tav>
                                      </p:tavLst>
                                    </p:anim>
                                    <p:anim calcmode="lin" valueType="num">
                                      <p:cBhvr>
                                        <p:cTn id="166"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167" presetID="37" presetClass="entr" presetSubtype="0" fill="hold" nodeType="withEffect">
                                  <p:stCondLst>
                                    <p:cond delay="0"/>
                                  </p:stCondLst>
                                  <p:childTnLst>
                                    <p:set>
                                      <p:cBhvr>
                                        <p:cTn id="168" dur="1" fill="hold">
                                          <p:stCondLst>
                                            <p:cond delay="0"/>
                                          </p:stCondLst>
                                        </p:cTn>
                                        <p:tgtEl>
                                          <p:spTgt spid="13"/>
                                        </p:tgtEl>
                                        <p:attrNameLst>
                                          <p:attrName>style.visibility</p:attrName>
                                        </p:attrNameLst>
                                      </p:cBhvr>
                                      <p:to>
                                        <p:strVal val="visible"/>
                                      </p:to>
                                    </p:set>
                                    <p:animEffect transition="in" filter="fade">
                                      <p:cBhvr>
                                        <p:cTn id="169" dur="1000"/>
                                        <p:tgtEl>
                                          <p:spTgt spid="13"/>
                                        </p:tgtEl>
                                      </p:cBhvr>
                                    </p:animEffect>
                                    <p:anim calcmode="lin" valueType="num">
                                      <p:cBhvr>
                                        <p:cTn id="170" dur="1000" fill="hold"/>
                                        <p:tgtEl>
                                          <p:spTgt spid="13"/>
                                        </p:tgtEl>
                                        <p:attrNameLst>
                                          <p:attrName>ppt_x</p:attrName>
                                        </p:attrNameLst>
                                      </p:cBhvr>
                                      <p:tavLst>
                                        <p:tav tm="0">
                                          <p:val>
                                            <p:strVal val="#ppt_x"/>
                                          </p:val>
                                        </p:tav>
                                        <p:tav tm="100000">
                                          <p:val>
                                            <p:strVal val="#ppt_x"/>
                                          </p:val>
                                        </p:tav>
                                      </p:tavLst>
                                    </p:anim>
                                    <p:anim calcmode="lin" valueType="num">
                                      <p:cBhvr>
                                        <p:cTn id="171" dur="900" decel="100000" fill="hold"/>
                                        <p:tgtEl>
                                          <p:spTgt spid="13"/>
                                        </p:tgtEl>
                                        <p:attrNameLst>
                                          <p:attrName>ppt_y</p:attrName>
                                        </p:attrNameLst>
                                      </p:cBhvr>
                                      <p:tavLst>
                                        <p:tav tm="0">
                                          <p:val>
                                            <p:strVal val="#ppt_y+1"/>
                                          </p:val>
                                        </p:tav>
                                        <p:tav tm="100000">
                                          <p:val>
                                            <p:strVal val="#ppt_y-.03"/>
                                          </p:val>
                                        </p:tav>
                                      </p:tavLst>
                                    </p:anim>
                                    <p:anim calcmode="lin" valueType="num">
                                      <p:cBhvr>
                                        <p:cTn id="17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173" fill="hold" nodeType="clickPar">
                      <p:stCondLst>
                        <p:cond delay="indefinite"/>
                      </p:stCondLst>
                      <p:childTnLst>
                        <p:par>
                          <p:cTn id="174" fill="hold" nodeType="withGroup">
                            <p:stCondLst>
                              <p:cond delay="0"/>
                            </p:stCondLst>
                            <p:childTnLst>
                              <p:par>
                                <p:cTn id="175" presetID="15" presetClass="entr" presetSubtype="0" fill="hold" nodeType="clickEffect">
                                  <p:stCondLst>
                                    <p:cond delay="0"/>
                                  </p:stCondLst>
                                  <p:childTnLst>
                                    <p:set>
                                      <p:cBhvr>
                                        <p:cTn id="176" dur="1" fill="hold">
                                          <p:stCondLst>
                                            <p:cond delay="0"/>
                                          </p:stCondLst>
                                        </p:cTn>
                                        <p:tgtEl>
                                          <p:spTgt spid="27"/>
                                        </p:tgtEl>
                                        <p:attrNameLst>
                                          <p:attrName>style.visibility</p:attrName>
                                        </p:attrNameLst>
                                      </p:cBhvr>
                                      <p:to>
                                        <p:strVal val="visible"/>
                                      </p:to>
                                    </p:set>
                                    <p:anim calcmode="lin" valueType="num">
                                      <p:cBhvr>
                                        <p:cTn id="177" dur="1000" fill="hold"/>
                                        <p:tgtEl>
                                          <p:spTgt spid="27"/>
                                        </p:tgtEl>
                                        <p:attrNameLst>
                                          <p:attrName>ppt_w</p:attrName>
                                        </p:attrNameLst>
                                      </p:cBhvr>
                                      <p:tavLst>
                                        <p:tav tm="0">
                                          <p:val>
                                            <p:fltVal val="0"/>
                                          </p:val>
                                        </p:tav>
                                        <p:tav tm="100000">
                                          <p:val>
                                            <p:strVal val="#ppt_w"/>
                                          </p:val>
                                        </p:tav>
                                      </p:tavLst>
                                    </p:anim>
                                    <p:anim calcmode="lin" valueType="num">
                                      <p:cBhvr>
                                        <p:cTn id="178" dur="1000" fill="hold"/>
                                        <p:tgtEl>
                                          <p:spTgt spid="27"/>
                                        </p:tgtEl>
                                        <p:attrNameLst>
                                          <p:attrName>ppt_h</p:attrName>
                                        </p:attrNameLst>
                                      </p:cBhvr>
                                      <p:tavLst>
                                        <p:tav tm="0">
                                          <p:val>
                                            <p:fltVal val="0"/>
                                          </p:val>
                                        </p:tav>
                                        <p:tav tm="100000">
                                          <p:val>
                                            <p:strVal val="#ppt_h"/>
                                          </p:val>
                                        </p:tav>
                                      </p:tavLst>
                                    </p:anim>
                                    <p:anim calcmode="lin" valueType="num">
                                      <p:cBhvr>
                                        <p:cTn id="179"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80" dur="1000" fill="hold"/>
                                        <p:tgtEl>
                                          <p:spTgt spid="27"/>
                                        </p:tgtEl>
                                        <p:attrNameLst>
                                          <p:attrName>ppt_y</p:attrName>
                                        </p:attrNameLst>
                                      </p:cBhvr>
                                      <p:tavLst>
                                        <p:tav tm="0" fmla="#ppt_y+(sin(-2*pi*(1-$))*-#ppt_x+cos(-2*pi*(1-$))*(1-#ppt_y))*(1-$)">
                                          <p:val>
                                            <p:fltVal val="0"/>
                                          </p:val>
                                        </p:tav>
                                        <p:tav tm="100000">
                                          <p:val>
                                            <p:fltVal val="1"/>
                                          </p:val>
                                        </p:tav>
                                      </p:tavLst>
                                    </p:anim>
                                  </p:childTnLst>
                                </p:cTn>
                              </p:par>
                              <p:par>
                                <p:cTn id="181" presetID="15" presetClass="entr" presetSubtype="0" fill="hold" nodeType="withEffect">
                                  <p:stCondLst>
                                    <p:cond delay="0"/>
                                  </p:stCondLst>
                                  <p:childTnLst>
                                    <p:set>
                                      <p:cBhvr>
                                        <p:cTn id="182" dur="1" fill="hold">
                                          <p:stCondLst>
                                            <p:cond delay="0"/>
                                          </p:stCondLst>
                                        </p:cTn>
                                        <p:tgtEl>
                                          <p:spTgt spid="26"/>
                                        </p:tgtEl>
                                        <p:attrNameLst>
                                          <p:attrName>style.visibility</p:attrName>
                                        </p:attrNameLst>
                                      </p:cBhvr>
                                      <p:to>
                                        <p:strVal val="visible"/>
                                      </p:to>
                                    </p:set>
                                    <p:anim calcmode="lin" valueType="num">
                                      <p:cBhvr>
                                        <p:cTn id="183" dur="1000" fill="hold"/>
                                        <p:tgtEl>
                                          <p:spTgt spid="26"/>
                                        </p:tgtEl>
                                        <p:attrNameLst>
                                          <p:attrName>ppt_w</p:attrName>
                                        </p:attrNameLst>
                                      </p:cBhvr>
                                      <p:tavLst>
                                        <p:tav tm="0">
                                          <p:val>
                                            <p:fltVal val="0"/>
                                          </p:val>
                                        </p:tav>
                                        <p:tav tm="100000">
                                          <p:val>
                                            <p:strVal val="#ppt_w"/>
                                          </p:val>
                                        </p:tav>
                                      </p:tavLst>
                                    </p:anim>
                                    <p:anim calcmode="lin" valueType="num">
                                      <p:cBhvr>
                                        <p:cTn id="184" dur="1000" fill="hold"/>
                                        <p:tgtEl>
                                          <p:spTgt spid="26"/>
                                        </p:tgtEl>
                                        <p:attrNameLst>
                                          <p:attrName>ppt_h</p:attrName>
                                        </p:attrNameLst>
                                      </p:cBhvr>
                                      <p:tavLst>
                                        <p:tav tm="0">
                                          <p:val>
                                            <p:fltVal val="0"/>
                                          </p:val>
                                        </p:tav>
                                        <p:tav tm="100000">
                                          <p:val>
                                            <p:strVal val="#ppt_h"/>
                                          </p:val>
                                        </p:tav>
                                      </p:tavLst>
                                    </p:anim>
                                    <p:anim calcmode="lin" valueType="num">
                                      <p:cBhvr>
                                        <p:cTn id="185"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86"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87" fill="hold" nodeType="clickPar">
                      <p:stCondLst>
                        <p:cond delay="indefinite"/>
                      </p:stCondLst>
                      <p:childTnLst>
                        <p:par>
                          <p:cTn id="188" fill="hold" nodeType="withGroup">
                            <p:stCondLst>
                              <p:cond delay="0"/>
                            </p:stCondLst>
                            <p:childTnLst>
                              <p:par>
                                <p:cTn id="189" presetID="15" presetClass="entr" presetSubtype="0" fill="hold" grpId="0" nodeType="clickEffect">
                                  <p:stCondLst>
                                    <p:cond delay="0"/>
                                  </p:stCondLst>
                                  <p:childTnLst>
                                    <p:set>
                                      <p:cBhvr>
                                        <p:cTn id="190" dur="1" fill="hold">
                                          <p:stCondLst>
                                            <p:cond delay="0"/>
                                          </p:stCondLst>
                                        </p:cTn>
                                        <p:tgtEl>
                                          <p:spTgt spid="28"/>
                                        </p:tgtEl>
                                        <p:attrNameLst>
                                          <p:attrName>style.visibility</p:attrName>
                                        </p:attrNameLst>
                                      </p:cBhvr>
                                      <p:to>
                                        <p:strVal val="visible"/>
                                      </p:to>
                                    </p:set>
                                    <p:anim calcmode="lin" valueType="num">
                                      <p:cBhvr>
                                        <p:cTn id="191" dur="1000" fill="hold"/>
                                        <p:tgtEl>
                                          <p:spTgt spid="28"/>
                                        </p:tgtEl>
                                        <p:attrNameLst>
                                          <p:attrName>ppt_w</p:attrName>
                                        </p:attrNameLst>
                                      </p:cBhvr>
                                      <p:tavLst>
                                        <p:tav tm="0">
                                          <p:val>
                                            <p:fltVal val="0"/>
                                          </p:val>
                                        </p:tav>
                                        <p:tav tm="100000">
                                          <p:val>
                                            <p:strVal val="#ppt_w"/>
                                          </p:val>
                                        </p:tav>
                                      </p:tavLst>
                                    </p:anim>
                                    <p:anim calcmode="lin" valueType="num">
                                      <p:cBhvr>
                                        <p:cTn id="192" dur="1000" fill="hold"/>
                                        <p:tgtEl>
                                          <p:spTgt spid="28"/>
                                        </p:tgtEl>
                                        <p:attrNameLst>
                                          <p:attrName>ppt_h</p:attrName>
                                        </p:attrNameLst>
                                      </p:cBhvr>
                                      <p:tavLst>
                                        <p:tav tm="0">
                                          <p:val>
                                            <p:fltVal val="0"/>
                                          </p:val>
                                        </p:tav>
                                        <p:tav tm="100000">
                                          <p:val>
                                            <p:strVal val="#ppt_h"/>
                                          </p:val>
                                        </p:tav>
                                      </p:tavLst>
                                    </p:anim>
                                    <p:anim calcmode="lin" valueType="num">
                                      <p:cBhvr>
                                        <p:cTn id="193"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194" dur="1000" fill="hold"/>
                                        <p:tgtEl>
                                          <p:spTgt spid="28"/>
                                        </p:tgtEl>
                                        <p:attrNameLst>
                                          <p:attrName>ppt_y</p:attrName>
                                        </p:attrNameLst>
                                      </p:cBhvr>
                                      <p:tavLst>
                                        <p:tav tm="0" fmla="#ppt_y+(sin(-2*pi*(1-$))*-#ppt_x+cos(-2*pi*(1-$))*(1-#ppt_y))*(1-$)">
                                          <p:val>
                                            <p:fltVal val="0"/>
                                          </p:val>
                                        </p:tav>
                                        <p:tav tm="100000">
                                          <p:val>
                                            <p:fltVal val="1"/>
                                          </p:val>
                                        </p:tav>
                                      </p:tavLst>
                                    </p:anim>
                                  </p:childTnLst>
                                </p:cTn>
                              </p:par>
                              <p:par>
                                <p:cTn id="195" presetID="15" presetClass="entr" presetSubtype="0" fill="hold" grpId="0" nodeType="withEffect">
                                  <p:stCondLst>
                                    <p:cond delay="0"/>
                                  </p:stCondLst>
                                  <p:childTnLst>
                                    <p:set>
                                      <p:cBhvr>
                                        <p:cTn id="196" dur="1" fill="hold">
                                          <p:stCondLst>
                                            <p:cond delay="0"/>
                                          </p:stCondLst>
                                        </p:cTn>
                                        <p:tgtEl>
                                          <p:spTgt spid="29"/>
                                        </p:tgtEl>
                                        <p:attrNameLst>
                                          <p:attrName>style.visibility</p:attrName>
                                        </p:attrNameLst>
                                      </p:cBhvr>
                                      <p:to>
                                        <p:strVal val="visible"/>
                                      </p:to>
                                    </p:set>
                                    <p:anim calcmode="lin" valueType="num">
                                      <p:cBhvr>
                                        <p:cTn id="197" dur="1000" fill="hold"/>
                                        <p:tgtEl>
                                          <p:spTgt spid="29"/>
                                        </p:tgtEl>
                                        <p:attrNameLst>
                                          <p:attrName>ppt_w</p:attrName>
                                        </p:attrNameLst>
                                      </p:cBhvr>
                                      <p:tavLst>
                                        <p:tav tm="0">
                                          <p:val>
                                            <p:fltVal val="0"/>
                                          </p:val>
                                        </p:tav>
                                        <p:tav tm="100000">
                                          <p:val>
                                            <p:strVal val="#ppt_w"/>
                                          </p:val>
                                        </p:tav>
                                      </p:tavLst>
                                    </p:anim>
                                    <p:anim calcmode="lin" valueType="num">
                                      <p:cBhvr>
                                        <p:cTn id="198" dur="1000" fill="hold"/>
                                        <p:tgtEl>
                                          <p:spTgt spid="29"/>
                                        </p:tgtEl>
                                        <p:attrNameLst>
                                          <p:attrName>ppt_h</p:attrName>
                                        </p:attrNameLst>
                                      </p:cBhvr>
                                      <p:tavLst>
                                        <p:tav tm="0">
                                          <p:val>
                                            <p:fltVal val="0"/>
                                          </p:val>
                                        </p:tav>
                                        <p:tav tm="100000">
                                          <p:val>
                                            <p:strVal val="#ppt_h"/>
                                          </p:val>
                                        </p:tav>
                                      </p:tavLst>
                                    </p:anim>
                                    <p:anim calcmode="lin" valueType="num">
                                      <p:cBhvr>
                                        <p:cTn id="199"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200" dur="1000" fill="hold"/>
                                        <p:tgtEl>
                                          <p:spTgt spid="29"/>
                                        </p:tgtEl>
                                        <p:attrNameLst>
                                          <p:attrName>ppt_y</p:attrName>
                                        </p:attrNameLst>
                                      </p:cBhvr>
                                      <p:tavLst>
                                        <p:tav tm="0" fmla="#ppt_y+(sin(-2*pi*(1-$))*-#ppt_x+cos(-2*pi*(1-$))*(1-#ppt_y))*(1-$)">
                                          <p:val>
                                            <p:fltVal val="0"/>
                                          </p:val>
                                        </p:tav>
                                        <p:tav tm="100000">
                                          <p:val>
                                            <p:fltVal val="1"/>
                                          </p:val>
                                        </p:tav>
                                      </p:tavLst>
                                    </p:anim>
                                  </p:childTnLst>
                                </p:cTn>
                              </p:par>
                              <p:par>
                                <p:cTn id="201" presetID="15" presetClass="entr" presetSubtype="0" fill="hold" grpId="0" nodeType="withEffect">
                                  <p:stCondLst>
                                    <p:cond delay="0"/>
                                  </p:stCondLst>
                                  <p:childTnLst>
                                    <p:set>
                                      <p:cBhvr>
                                        <p:cTn id="202" dur="1" fill="hold">
                                          <p:stCondLst>
                                            <p:cond delay="0"/>
                                          </p:stCondLst>
                                        </p:cTn>
                                        <p:tgtEl>
                                          <p:spTgt spid="30"/>
                                        </p:tgtEl>
                                        <p:attrNameLst>
                                          <p:attrName>style.visibility</p:attrName>
                                        </p:attrNameLst>
                                      </p:cBhvr>
                                      <p:to>
                                        <p:strVal val="visible"/>
                                      </p:to>
                                    </p:set>
                                    <p:anim calcmode="lin" valueType="num">
                                      <p:cBhvr>
                                        <p:cTn id="203" dur="1000" fill="hold"/>
                                        <p:tgtEl>
                                          <p:spTgt spid="30"/>
                                        </p:tgtEl>
                                        <p:attrNameLst>
                                          <p:attrName>ppt_w</p:attrName>
                                        </p:attrNameLst>
                                      </p:cBhvr>
                                      <p:tavLst>
                                        <p:tav tm="0">
                                          <p:val>
                                            <p:fltVal val="0"/>
                                          </p:val>
                                        </p:tav>
                                        <p:tav tm="100000">
                                          <p:val>
                                            <p:strVal val="#ppt_w"/>
                                          </p:val>
                                        </p:tav>
                                      </p:tavLst>
                                    </p:anim>
                                    <p:anim calcmode="lin" valueType="num">
                                      <p:cBhvr>
                                        <p:cTn id="204" dur="1000" fill="hold"/>
                                        <p:tgtEl>
                                          <p:spTgt spid="30"/>
                                        </p:tgtEl>
                                        <p:attrNameLst>
                                          <p:attrName>ppt_h</p:attrName>
                                        </p:attrNameLst>
                                      </p:cBhvr>
                                      <p:tavLst>
                                        <p:tav tm="0">
                                          <p:val>
                                            <p:fltVal val="0"/>
                                          </p:val>
                                        </p:tav>
                                        <p:tav tm="100000">
                                          <p:val>
                                            <p:strVal val="#ppt_h"/>
                                          </p:val>
                                        </p:tav>
                                      </p:tavLst>
                                    </p:anim>
                                    <p:anim calcmode="lin" valueType="num">
                                      <p:cBhvr>
                                        <p:cTn id="205"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206" dur="1000" fill="hold"/>
                                        <p:tgtEl>
                                          <p:spTgt spid="30"/>
                                        </p:tgtEl>
                                        <p:attrNameLst>
                                          <p:attrName>ppt_y</p:attrName>
                                        </p:attrNameLst>
                                      </p:cBhvr>
                                      <p:tavLst>
                                        <p:tav tm="0" fmla="#ppt_y+(sin(-2*pi*(1-$))*-#ppt_x+cos(-2*pi*(1-$))*(1-#ppt_y))*(1-$)">
                                          <p:val>
                                            <p:fltVal val="0"/>
                                          </p:val>
                                        </p:tav>
                                        <p:tav tm="100000">
                                          <p:val>
                                            <p:fltVal val="1"/>
                                          </p:val>
                                        </p:tav>
                                      </p:tavLst>
                                    </p:anim>
                                  </p:childTnLst>
                                </p:cTn>
                              </p:par>
                              <p:par>
                                <p:cTn id="207" presetID="15" presetClass="entr" presetSubtype="0" fill="hold" nodeType="withEffect">
                                  <p:stCondLst>
                                    <p:cond delay="0"/>
                                  </p:stCondLst>
                                  <p:childTnLst>
                                    <p:set>
                                      <p:cBhvr>
                                        <p:cTn id="208" dur="1" fill="hold">
                                          <p:stCondLst>
                                            <p:cond delay="0"/>
                                          </p:stCondLst>
                                        </p:cTn>
                                        <p:tgtEl>
                                          <p:spTgt spid="31"/>
                                        </p:tgtEl>
                                        <p:attrNameLst>
                                          <p:attrName>style.visibility</p:attrName>
                                        </p:attrNameLst>
                                      </p:cBhvr>
                                      <p:to>
                                        <p:strVal val="visible"/>
                                      </p:to>
                                    </p:set>
                                    <p:anim calcmode="lin" valueType="num">
                                      <p:cBhvr>
                                        <p:cTn id="209" dur="1000" fill="hold"/>
                                        <p:tgtEl>
                                          <p:spTgt spid="31"/>
                                        </p:tgtEl>
                                        <p:attrNameLst>
                                          <p:attrName>ppt_w</p:attrName>
                                        </p:attrNameLst>
                                      </p:cBhvr>
                                      <p:tavLst>
                                        <p:tav tm="0">
                                          <p:val>
                                            <p:fltVal val="0"/>
                                          </p:val>
                                        </p:tav>
                                        <p:tav tm="100000">
                                          <p:val>
                                            <p:strVal val="#ppt_w"/>
                                          </p:val>
                                        </p:tav>
                                      </p:tavLst>
                                    </p:anim>
                                    <p:anim calcmode="lin" valueType="num">
                                      <p:cBhvr>
                                        <p:cTn id="210" dur="1000" fill="hold"/>
                                        <p:tgtEl>
                                          <p:spTgt spid="31"/>
                                        </p:tgtEl>
                                        <p:attrNameLst>
                                          <p:attrName>ppt_h</p:attrName>
                                        </p:attrNameLst>
                                      </p:cBhvr>
                                      <p:tavLst>
                                        <p:tav tm="0">
                                          <p:val>
                                            <p:fltVal val="0"/>
                                          </p:val>
                                        </p:tav>
                                        <p:tav tm="100000">
                                          <p:val>
                                            <p:strVal val="#ppt_h"/>
                                          </p:val>
                                        </p:tav>
                                      </p:tavLst>
                                    </p:anim>
                                    <p:anim calcmode="lin" valueType="num">
                                      <p:cBhvr>
                                        <p:cTn id="211"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212" dur="1000" fill="hold"/>
                                        <p:tgtEl>
                                          <p:spTgt spid="31"/>
                                        </p:tgtEl>
                                        <p:attrNameLst>
                                          <p:attrName>ppt_y</p:attrName>
                                        </p:attrNameLst>
                                      </p:cBhvr>
                                      <p:tavLst>
                                        <p:tav tm="0" fmla="#ppt_y+(sin(-2*pi*(1-$))*-#ppt_x+cos(-2*pi*(1-$))*(1-#ppt_y))*(1-$)">
                                          <p:val>
                                            <p:fltVal val="0"/>
                                          </p:val>
                                        </p:tav>
                                        <p:tav tm="100000">
                                          <p:val>
                                            <p:fltVal val="1"/>
                                          </p:val>
                                        </p:tav>
                                      </p:tavLst>
                                    </p:anim>
                                  </p:childTnLst>
                                </p:cTn>
                              </p:par>
                              <p:par>
                                <p:cTn id="213" presetID="15" presetClass="entr" presetSubtype="0" fill="hold" grpId="0" nodeType="withEffect">
                                  <p:stCondLst>
                                    <p:cond delay="0"/>
                                  </p:stCondLst>
                                  <p:childTnLst>
                                    <p:set>
                                      <p:cBhvr>
                                        <p:cTn id="214" dur="1" fill="hold">
                                          <p:stCondLst>
                                            <p:cond delay="0"/>
                                          </p:stCondLst>
                                        </p:cTn>
                                        <p:tgtEl>
                                          <p:spTgt spid="32"/>
                                        </p:tgtEl>
                                        <p:attrNameLst>
                                          <p:attrName>style.visibility</p:attrName>
                                        </p:attrNameLst>
                                      </p:cBhvr>
                                      <p:to>
                                        <p:strVal val="visible"/>
                                      </p:to>
                                    </p:set>
                                    <p:anim calcmode="lin" valueType="num">
                                      <p:cBhvr>
                                        <p:cTn id="215" dur="1000" fill="hold"/>
                                        <p:tgtEl>
                                          <p:spTgt spid="32"/>
                                        </p:tgtEl>
                                        <p:attrNameLst>
                                          <p:attrName>ppt_w</p:attrName>
                                        </p:attrNameLst>
                                      </p:cBhvr>
                                      <p:tavLst>
                                        <p:tav tm="0">
                                          <p:val>
                                            <p:fltVal val="0"/>
                                          </p:val>
                                        </p:tav>
                                        <p:tav tm="100000">
                                          <p:val>
                                            <p:strVal val="#ppt_w"/>
                                          </p:val>
                                        </p:tav>
                                      </p:tavLst>
                                    </p:anim>
                                    <p:anim calcmode="lin" valueType="num">
                                      <p:cBhvr>
                                        <p:cTn id="216" dur="1000" fill="hold"/>
                                        <p:tgtEl>
                                          <p:spTgt spid="32"/>
                                        </p:tgtEl>
                                        <p:attrNameLst>
                                          <p:attrName>ppt_h</p:attrName>
                                        </p:attrNameLst>
                                      </p:cBhvr>
                                      <p:tavLst>
                                        <p:tav tm="0">
                                          <p:val>
                                            <p:fltVal val="0"/>
                                          </p:val>
                                        </p:tav>
                                        <p:tav tm="100000">
                                          <p:val>
                                            <p:strVal val="#ppt_h"/>
                                          </p:val>
                                        </p:tav>
                                      </p:tavLst>
                                    </p:anim>
                                    <p:anim calcmode="lin" valueType="num">
                                      <p:cBhvr>
                                        <p:cTn id="217"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18" dur="1000" fill="hold"/>
                                        <p:tgtEl>
                                          <p:spTgt spid="3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2" grpId="0" animBg="1"/>
      <p:bldP spid="3" grpId="0" animBg="1"/>
      <p:bldP spid="5" grpId="0" animBg="1"/>
      <p:bldP spid="17"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Прямоугольник 42"/>
          <p:cNvSpPr/>
          <p:nvPr/>
        </p:nvSpPr>
        <p:spPr>
          <a:xfrm>
            <a:off x="-214313" y="-214313"/>
            <a:ext cx="9358313" cy="4929188"/>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pic>
        <p:nvPicPr>
          <p:cNvPr id="24" name="Рисунок 23" descr="167 (1).jpg"/>
          <p:cNvPicPr>
            <a:picLocks noChangeAspect="1"/>
          </p:cNvPicPr>
          <p:nvPr/>
        </p:nvPicPr>
        <p:blipFill>
          <a:blip r:embed="rId2" cstate="print">
            <a:duotone>
              <a:schemeClr val="bg2">
                <a:shade val="45000"/>
                <a:satMod val="135000"/>
              </a:schemeClr>
              <a:prstClr val="white"/>
            </a:duotone>
            <a:lum bright="-10000"/>
          </a:blip>
          <a:stretch>
            <a:fillRect/>
          </a:stretch>
        </p:blipFill>
        <p:spPr>
          <a:xfrm rot="5400000">
            <a:off x="6883078" y="5261325"/>
            <a:ext cx="928694" cy="1550323"/>
          </a:xfrm>
          <a:prstGeom prst="star32">
            <a:avLst>
              <a:gd name="adj" fmla="val 46862"/>
            </a:avLst>
          </a:prstGeom>
          <a:effectLst>
            <a:outerShdw blurRad="50800" dist="38100" dir="5400000" algn="t" rotWithShape="0">
              <a:prstClr val="black">
                <a:alpha val="40000"/>
              </a:prstClr>
            </a:outerShdw>
          </a:effectLst>
        </p:spPr>
      </p:pic>
      <p:pic>
        <p:nvPicPr>
          <p:cNvPr id="23" name="Рисунок 22" descr="167 (1).jpg"/>
          <p:cNvPicPr>
            <a:picLocks noChangeAspect="1"/>
          </p:cNvPicPr>
          <p:nvPr/>
        </p:nvPicPr>
        <p:blipFill>
          <a:blip r:embed="rId2" cstate="print">
            <a:duotone>
              <a:schemeClr val="bg2">
                <a:shade val="45000"/>
                <a:satMod val="135000"/>
              </a:schemeClr>
              <a:prstClr val="white"/>
            </a:duotone>
            <a:lum bright="-10000"/>
          </a:blip>
          <a:stretch>
            <a:fillRect/>
          </a:stretch>
        </p:blipFill>
        <p:spPr>
          <a:xfrm rot="5400000">
            <a:off x="4311310" y="5118450"/>
            <a:ext cx="928694" cy="1550323"/>
          </a:xfrm>
          <a:prstGeom prst="star32">
            <a:avLst>
              <a:gd name="adj" fmla="val 48735"/>
            </a:avLst>
          </a:prstGeom>
          <a:effectLst>
            <a:outerShdw blurRad="50800" dist="38100" dir="5400000" algn="t" rotWithShape="0">
              <a:prstClr val="black">
                <a:alpha val="40000"/>
              </a:prstClr>
            </a:outerShdw>
          </a:effectLst>
        </p:spPr>
      </p:pic>
      <p:pic>
        <p:nvPicPr>
          <p:cNvPr id="2" name="Рисунок 1" descr="167 (1).jpg"/>
          <p:cNvPicPr>
            <a:picLocks noChangeAspect="1"/>
          </p:cNvPicPr>
          <p:nvPr/>
        </p:nvPicPr>
        <p:blipFill>
          <a:blip r:embed="rId3" cstate="print">
            <a:duotone>
              <a:prstClr val="black"/>
              <a:schemeClr val="accent3">
                <a:tint val="45000"/>
                <a:satMod val="400000"/>
              </a:schemeClr>
            </a:duotone>
          </a:blip>
          <a:stretch>
            <a:fillRect/>
          </a:stretch>
        </p:blipFill>
        <p:spPr>
          <a:xfrm rot="5400000">
            <a:off x="4523525" y="2977409"/>
            <a:ext cx="3311632" cy="3357559"/>
          </a:xfrm>
          <a:prstGeom prst="star32">
            <a:avLst>
              <a:gd name="adj" fmla="val 48307"/>
            </a:avLst>
          </a:prstGeom>
          <a:effectLst>
            <a:outerShdw blurRad="50800" dist="38100" dir="5400000" algn="t" rotWithShape="0">
              <a:prstClr val="black">
                <a:alpha val="40000"/>
              </a:prstClr>
            </a:outerShdw>
          </a:effectLst>
        </p:spPr>
      </p:pic>
      <p:pic>
        <p:nvPicPr>
          <p:cNvPr id="3" name="Рисунок 2" descr="167 (1).jpg"/>
          <p:cNvPicPr>
            <a:picLocks noChangeAspect="1"/>
          </p:cNvPicPr>
          <p:nvPr/>
        </p:nvPicPr>
        <p:blipFill>
          <a:blip r:embed="rId4" cstate="print">
            <a:duotone>
              <a:schemeClr val="accent2">
                <a:shade val="45000"/>
                <a:satMod val="135000"/>
              </a:schemeClr>
              <a:prstClr val="white"/>
            </a:duotone>
          </a:blip>
          <a:stretch>
            <a:fillRect/>
          </a:stretch>
        </p:blipFill>
        <p:spPr>
          <a:xfrm rot="5400000">
            <a:off x="5106748" y="1822683"/>
            <a:ext cx="1870898" cy="2083136"/>
          </a:xfrm>
          <a:prstGeom prst="star32">
            <a:avLst>
              <a:gd name="adj" fmla="val 47255"/>
            </a:avLst>
          </a:prstGeom>
          <a:effectLst>
            <a:outerShdw blurRad="50800" dist="38100" dir="2700000" algn="tl" rotWithShape="0">
              <a:prstClr val="black">
                <a:alpha val="40000"/>
              </a:prstClr>
            </a:outerShdw>
          </a:effectLst>
        </p:spPr>
      </p:pic>
      <p:pic>
        <p:nvPicPr>
          <p:cNvPr id="4" name="Рисунок 3" descr="167 (1).jpg"/>
          <p:cNvPicPr>
            <a:picLocks noChangeAspect="1"/>
          </p:cNvPicPr>
          <p:nvPr/>
        </p:nvPicPr>
        <p:blipFill>
          <a:blip r:embed="rId5" cstate="print">
            <a:duotone>
              <a:schemeClr val="bg2">
                <a:shade val="45000"/>
                <a:satMod val="135000"/>
              </a:schemeClr>
              <a:prstClr val="white"/>
            </a:duotone>
          </a:blip>
          <a:stretch>
            <a:fillRect/>
          </a:stretch>
        </p:blipFill>
        <p:spPr>
          <a:xfrm rot="5400000">
            <a:off x="5220753" y="922863"/>
            <a:ext cx="1361908" cy="1516405"/>
          </a:xfrm>
          <a:prstGeom prst="star32">
            <a:avLst>
              <a:gd name="adj" fmla="val 48029"/>
            </a:avLst>
          </a:prstGeom>
          <a:ln>
            <a:solidFill>
              <a:schemeClr val="accent1"/>
            </a:solidFill>
          </a:ln>
          <a:effectLst>
            <a:outerShdw blurRad="50800" dist="38100" dir="5400000" algn="t" rotWithShape="0">
              <a:prstClr val="black">
                <a:alpha val="40000"/>
              </a:prstClr>
            </a:outerShdw>
          </a:effectLst>
        </p:spPr>
      </p:pic>
      <p:pic>
        <p:nvPicPr>
          <p:cNvPr id="5" name="Рисунок 4" descr="167 (1).jpg"/>
          <p:cNvPicPr>
            <a:picLocks noChangeAspect="1"/>
          </p:cNvPicPr>
          <p:nvPr/>
        </p:nvPicPr>
        <p:blipFill>
          <a:blip r:embed="rId6" cstate="print">
            <a:duotone>
              <a:schemeClr val="bg2">
                <a:shade val="45000"/>
                <a:satMod val="135000"/>
              </a:schemeClr>
              <a:prstClr val="white"/>
            </a:duotone>
            <a:lum bright="-10000"/>
          </a:blip>
          <a:stretch>
            <a:fillRect/>
          </a:stretch>
        </p:blipFill>
        <p:spPr>
          <a:xfrm rot="5400000">
            <a:off x="4334872" y="2308807"/>
            <a:ext cx="857256" cy="954505"/>
          </a:xfrm>
          <a:prstGeom prst="star32">
            <a:avLst>
              <a:gd name="adj" fmla="val 48144"/>
            </a:avLst>
          </a:prstGeom>
          <a:effectLst>
            <a:outerShdw blurRad="50800" dist="38100" dir="5400000" algn="t" rotWithShape="0">
              <a:prstClr val="black">
                <a:alpha val="40000"/>
              </a:prstClr>
            </a:outerShdw>
          </a:effectLst>
        </p:spPr>
      </p:pic>
      <p:sp>
        <p:nvSpPr>
          <p:cNvPr id="8" name="Прямоугольный треугольник 7"/>
          <p:cNvSpPr/>
          <p:nvPr/>
        </p:nvSpPr>
        <p:spPr>
          <a:xfrm rot="15359356">
            <a:off x="5205413" y="1420813"/>
            <a:ext cx="344487" cy="839787"/>
          </a:xfrm>
          <a:prstGeom prst="r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9" name="Овал 8"/>
          <p:cNvSpPr/>
          <p:nvPr/>
        </p:nvSpPr>
        <p:spPr>
          <a:xfrm>
            <a:off x="5357813" y="1500188"/>
            <a:ext cx="142875" cy="14287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0" name="Овал 9"/>
          <p:cNvSpPr/>
          <p:nvPr/>
        </p:nvSpPr>
        <p:spPr>
          <a:xfrm>
            <a:off x="6000750" y="1571625"/>
            <a:ext cx="142875" cy="14287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1" name="Трапеция 10"/>
          <p:cNvSpPr/>
          <p:nvPr/>
        </p:nvSpPr>
        <p:spPr>
          <a:xfrm rot="1844830">
            <a:off x="5602288" y="504825"/>
            <a:ext cx="1428750" cy="1071563"/>
          </a:xfrm>
          <a:prstGeom prst="trapezoid">
            <a:avLst/>
          </a:prstGeom>
          <a:solidFill>
            <a:srgbClr val="FF5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2" name="Трапеция 11"/>
          <p:cNvSpPr/>
          <p:nvPr/>
        </p:nvSpPr>
        <p:spPr>
          <a:xfrm>
            <a:off x="1857375" y="5214938"/>
            <a:ext cx="571500" cy="1000125"/>
          </a:xfrm>
          <a:prstGeom prst="trapezoid">
            <a:avLst/>
          </a:prstGeom>
          <a:blipFill>
            <a:blip r:embed="rId7"/>
            <a:tile tx="0" ty="0" sx="100000" sy="100000" flip="none" algn="tl"/>
          </a:blip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3" name="Трапеция 12"/>
          <p:cNvSpPr/>
          <p:nvPr/>
        </p:nvSpPr>
        <p:spPr>
          <a:xfrm>
            <a:off x="428625" y="4286250"/>
            <a:ext cx="3571875" cy="1214438"/>
          </a:xfrm>
          <a:prstGeom prst="trapezoid">
            <a:avLst>
              <a:gd name="adj" fmla="val 82688"/>
            </a:avLst>
          </a:prstGeom>
          <a:blipFill>
            <a:blip r:embed="rId8">
              <a:duotone>
                <a:prstClr val="black"/>
                <a:srgbClr val="00B050">
                  <a:tint val="45000"/>
                  <a:satMod val="400000"/>
                </a:srgbClr>
              </a:duotone>
            </a:blip>
            <a:tile tx="0" ty="0" sx="100000" sy="100000" flip="none" algn="tl"/>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4" name="Трапеция 13"/>
          <p:cNvSpPr/>
          <p:nvPr/>
        </p:nvSpPr>
        <p:spPr>
          <a:xfrm>
            <a:off x="571500" y="3429000"/>
            <a:ext cx="3286125" cy="1071563"/>
          </a:xfrm>
          <a:prstGeom prst="trapezoid">
            <a:avLst>
              <a:gd name="adj" fmla="val 82131"/>
            </a:avLst>
          </a:prstGeom>
          <a:blipFill>
            <a:blip r:embed="rId8">
              <a:duotone>
                <a:prstClr val="black"/>
                <a:srgbClr val="00B050">
                  <a:tint val="45000"/>
                  <a:satMod val="400000"/>
                </a:srgbClr>
              </a:duotone>
            </a:blip>
            <a:tile tx="0" ty="0" sx="100000" sy="100000" flip="none" algn="tl"/>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5" name="Трапеция 14"/>
          <p:cNvSpPr/>
          <p:nvPr/>
        </p:nvSpPr>
        <p:spPr>
          <a:xfrm>
            <a:off x="785813" y="2428875"/>
            <a:ext cx="2786062" cy="1071563"/>
          </a:xfrm>
          <a:prstGeom prst="trapezoid">
            <a:avLst>
              <a:gd name="adj" fmla="val 75300"/>
            </a:avLst>
          </a:prstGeom>
          <a:blipFill>
            <a:blip r:embed="rId8">
              <a:duotone>
                <a:prstClr val="black"/>
                <a:srgbClr val="00B050">
                  <a:tint val="45000"/>
                  <a:satMod val="400000"/>
                </a:srgbClr>
              </a:duotone>
            </a:blip>
            <a:tile tx="0" ty="0" sx="100000" sy="100000" flip="none" algn="tl"/>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6" name="Трапеция 15"/>
          <p:cNvSpPr/>
          <p:nvPr/>
        </p:nvSpPr>
        <p:spPr>
          <a:xfrm>
            <a:off x="1000125" y="1571625"/>
            <a:ext cx="2357438" cy="1000125"/>
          </a:xfrm>
          <a:prstGeom prst="trapezoid">
            <a:avLst>
              <a:gd name="adj" fmla="val 87033"/>
            </a:avLst>
          </a:prstGeom>
          <a:blipFill>
            <a:blip r:embed="rId8">
              <a:duotone>
                <a:prstClr val="black"/>
                <a:srgbClr val="00B050">
                  <a:tint val="45000"/>
                  <a:satMod val="400000"/>
                </a:srgbClr>
              </a:duotone>
            </a:blip>
            <a:tile tx="0" ty="0" sx="100000" sy="100000" flip="none" algn="tl"/>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7" name="Трапеция 16"/>
          <p:cNvSpPr/>
          <p:nvPr/>
        </p:nvSpPr>
        <p:spPr>
          <a:xfrm>
            <a:off x="1285875" y="357188"/>
            <a:ext cx="1785938" cy="1357312"/>
          </a:xfrm>
          <a:prstGeom prst="trapezoid">
            <a:avLst>
              <a:gd name="adj" fmla="val 74132"/>
            </a:avLst>
          </a:prstGeom>
          <a:blipFill>
            <a:blip r:embed="rId8">
              <a:duotone>
                <a:prstClr val="black"/>
                <a:srgbClr val="00B050">
                  <a:tint val="45000"/>
                  <a:satMod val="400000"/>
                </a:srgbClr>
              </a:duotone>
            </a:blip>
            <a:tile tx="0" ty="0" sx="100000" sy="100000" flip="none" algn="tl"/>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8" name="Прямоугольник 17"/>
          <p:cNvSpPr/>
          <p:nvPr/>
        </p:nvSpPr>
        <p:spPr>
          <a:xfrm>
            <a:off x="7072313" y="1214438"/>
            <a:ext cx="71437" cy="4857750"/>
          </a:xfrm>
          <a:prstGeom prst="rect">
            <a:avLst/>
          </a:prstGeom>
          <a:solidFill>
            <a:srgbClr val="CC9900"/>
          </a:solid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pic>
        <p:nvPicPr>
          <p:cNvPr id="6" name="Рисунок 5" descr="167 (1).jpg"/>
          <p:cNvPicPr>
            <a:picLocks noChangeAspect="1"/>
          </p:cNvPicPr>
          <p:nvPr/>
        </p:nvPicPr>
        <p:blipFill>
          <a:blip r:embed="rId9" cstate="print">
            <a:duotone>
              <a:schemeClr val="bg2">
                <a:shade val="45000"/>
                <a:satMod val="135000"/>
              </a:schemeClr>
              <a:prstClr val="white"/>
            </a:duotone>
            <a:lum bright="-10000"/>
          </a:blip>
          <a:stretch>
            <a:fillRect/>
          </a:stretch>
        </p:blipFill>
        <p:spPr>
          <a:xfrm rot="5400000">
            <a:off x="6841166" y="2231403"/>
            <a:ext cx="962394" cy="1071571"/>
          </a:xfrm>
          <a:prstGeom prst="star32">
            <a:avLst>
              <a:gd name="adj" fmla="val 48338"/>
            </a:avLst>
          </a:prstGeom>
          <a:effectLst>
            <a:outerShdw blurRad="50800" dist="38100" dir="5400000" algn="t" rotWithShape="0">
              <a:prstClr val="black">
                <a:alpha val="40000"/>
              </a:prstClr>
            </a:outerShdw>
          </a:effectLst>
        </p:spPr>
      </p:pic>
      <p:sp>
        <p:nvSpPr>
          <p:cNvPr id="19" name="Полилиния 18"/>
          <p:cNvSpPr/>
          <p:nvPr/>
        </p:nvSpPr>
        <p:spPr>
          <a:xfrm>
            <a:off x="6215063" y="4357688"/>
            <a:ext cx="1611312" cy="2500312"/>
          </a:xfrm>
          <a:custGeom>
            <a:avLst/>
            <a:gdLst>
              <a:gd name="connsiteX0" fmla="*/ 682075 w 1610741"/>
              <a:gd name="connsiteY0" fmla="*/ 803247 h 2280085"/>
              <a:gd name="connsiteX1" fmla="*/ 654780 w 1610741"/>
              <a:gd name="connsiteY1" fmla="*/ 762303 h 2280085"/>
              <a:gd name="connsiteX2" fmla="*/ 409120 w 1610741"/>
              <a:gd name="connsiteY2" fmla="*/ 298279 h 2280085"/>
              <a:gd name="connsiteX3" fmla="*/ 477359 w 1610741"/>
              <a:gd name="connsiteY3" fmla="*/ 380166 h 2280085"/>
              <a:gd name="connsiteX4" fmla="*/ 627484 w 1610741"/>
              <a:gd name="connsiteY4" fmla="*/ 571235 h 2280085"/>
              <a:gd name="connsiteX5" fmla="*/ 668428 w 1610741"/>
              <a:gd name="connsiteY5" fmla="*/ 489348 h 2280085"/>
              <a:gd name="connsiteX6" fmla="*/ 682075 w 1610741"/>
              <a:gd name="connsiteY6" fmla="*/ 339223 h 2280085"/>
              <a:gd name="connsiteX7" fmla="*/ 709371 w 1610741"/>
              <a:gd name="connsiteY7" fmla="*/ 489348 h 2280085"/>
              <a:gd name="connsiteX8" fmla="*/ 736666 w 1610741"/>
              <a:gd name="connsiteY8" fmla="*/ 598530 h 2280085"/>
              <a:gd name="connsiteX9" fmla="*/ 763962 w 1610741"/>
              <a:gd name="connsiteY9" fmla="*/ 530291 h 2280085"/>
              <a:gd name="connsiteX10" fmla="*/ 818553 w 1610741"/>
              <a:gd name="connsiteY10" fmla="*/ 448405 h 2280085"/>
              <a:gd name="connsiteX11" fmla="*/ 982326 w 1610741"/>
              <a:gd name="connsiteY11" fmla="*/ 148154 h 2280085"/>
              <a:gd name="connsiteX12" fmla="*/ 968678 w 1610741"/>
              <a:gd name="connsiteY12" fmla="*/ 448405 h 2280085"/>
              <a:gd name="connsiteX13" fmla="*/ 955031 w 1610741"/>
              <a:gd name="connsiteY13" fmla="*/ 530291 h 2280085"/>
              <a:gd name="connsiteX14" fmla="*/ 982326 w 1610741"/>
              <a:gd name="connsiteY14" fmla="*/ 434757 h 2280085"/>
              <a:gd name="connsiteX15" fmla="*/ 1146099 w 1610741"/>
              <a:gd name="connsiteY15" fmla="*/ 216393 h 2280085"/>
              <a:gd name="connsiteX16" fmla="*/ 1036917 w 1610741"/>
              <a:gd name="connsiteY16" fmla="*/ 462052 h 2280085"/>
              <a:gd name="connsiteX17" fmla="*/ 1009622 w 1610741"/>
              <a:gd name="connsiteY17" fmla="*/ 516644 h 2280085"/>
              <a:gd name="connsiteX18" fmla="*/ 1118804 w 1610741"/>
              <a:gd name="connsiteY18" fmla="*/ 421109 h 2280085"/>
              <a:gd name="connsiteX19" fmla="*/ 1268929 w 1610741"/>
              <a:gd name="connsiteY19" fmla="*/ 325575 h 2280085"/>
              <a:gd name="connsiteX20" fmla="*/ 1214338 w 1610741"/>
              <a:gd name="connsiteY20" fmla="*/ 448405 h 2280085"/>
              <a:gd name="connsiteX21" fmla="*/ 1173395 w 1610741"/>
              <a:gd name="connsiteY21" fmla="*/ 543939 h 2280085"/>
              <a:gd name="connsiteX22" fmla="*/ 1296225 w 1610741"/>
              <a:gd name="connsiteY22" fmla="*/ 448405 h 2280085"/>
              <a:gd name="connsiteX23" fmla="*/ 1241634 w 1610741"/>
              <a:gd name="connsiteY23" fmla="*/ 502996 h 2280085"/>
              <a:gd name="connsiteX24" fmla="*/ 1132451 w 1610741"/>
              <a:gd name="connsiteY24" fmla="*/ 598530 h 2280085"/>
              <a:gd name="connsiteX25" fmla="*/ 1091508 w 1610741"/>
              <a:gd name="connsiteY25" fmla="*/ 707712 h 2280085"/>
              <a:gd name="connsiteX26" fmla="*/ 1064213 w 1610741"/>
              <a:gd name="connsiteY26" fmla="*/ 789599 h 2280085"/>
              <a:gd name="connsiteX27" fmla="*/ 1050565 w 1610741"/>
              <a:gd name="connsiteY27" fmla="*/ 830542 h 2280085"/>
              <a:gd name="connsiteX28" fmla="*/ 1064213 w 1610741"/>
              <a:gd name="connsiteY28" fmla="*/ 912429 h 2280085"/>
              <a:gd name="connsiteX29" fmla="*/ 1227986 w 1610741"/>
              <a:gd name="connsiteY29" fmla="*/ 1226327 h 2280085"/>
              <a:gd name="connsiteX30" fmla="*/ 1473645 w 1610741"/>
              <a:gd name="connsiteY30" fmla="*/ 1540226 h 2280085"/>
              <a:gd name="connsiteX31" fmla="*/ 1555532 w 1610741"/>
              <a:gd name="connsiteY31" fmla="*/ 1744942 h 2280085"/>
              <a:gd name="connsiteX32" fmla="*/ 1582828 w 1610741"/>
              <a:gd name="connsiteY32" fmla="*/ 1826829 h 2280085"/>
              <a:gd name="connsiteX33" fmla="*/ 1446350 w 1610741"/>
              <a:gd name="connsiteY33" fmla="*/ 1676703 h 2280085"/>
              <a:gd name="connsiteX34" fmla="*/ 1459998 w 1610741"/>
              <a:gd name="connsiteY34" fmla="*/ 1785885 h 2280085"/>
              <a:gd name="connsiteX35" fmla="*/ 1541884 w 1610741"/>
              <a:gd name="connsiteY35" fmla="*/ 1976954 h 2280085"/>
              <a:gd name="connsiteX36" fmla="*/ 1419054 w 1610741"/>
              <a:gd name="connsiteY36" fmla="*/ 1840476 h 2280085"/>
              <a:gd name="connsiteX37" fmla="*/ 1146099 w 1610741"/>
              <a:gd name="connsiteY37" fmla="*/ 1403748 h 2280085"/>
              <a:gd name="connsiteX38" fmla="*/ 1187042 w 1610741"/>
              <a:gd name="connsiteY38" fmla="*/ 1635760 h 2280085"/>
              <a:gd name="connsiteX39" fmla="*/ 1337168 w 1610741"/>
              <a:gd name="connsiteY39" fmla="*/ 1949658 h 2280085"/>
              <a:gd name="connsiteX40" fmla="*/ 1350816 w 1610741"/>
              <a:gd name="connsiteY40" fmla="*/ 2072488 h 2280085"/>
              <a:gd name="connsiteX41" fmla="*/ 1309872 w 1610741"/>
              <a:gd name="connsiteY41" fmla="*/ 2058841 h 2280085"/>
              <a:gd name="connsiteX42" fmla="*/ 1132451 w 1610741"/>
              <a:gd name="connsiteY42" fmla="*/ 1854124 h 2280085"/>
              <a:gd name="connsiteX43" fmla="*/ 1036917 w 1610741"/>
              <a:gd name="connsiteY43" fmla="*/ 2072488 h 2280085"/>
              <a:gd name="connsiteX44" fmla="*/ 995974 w 1610741"/>
              <a:gd name="connsiteY44" fmla="*/ 1895067 h 2280085"/>
              <a:gd name="connsiteX45" fmla="*/ 968678 w 1610741"/>
              <a:gd name="connsiteY45" fmla="*/ 1744942 h 2280085"/>
              <a:gd name="connsiteX46" fmla="*/ 900439 w 1610741"/>
              <a:gd name="connsiteY46" fmla="*/ 1813181 h 2280085"/>
              <a:gd name="connsiteX47" fmla="*/ 832201 w 1610741"/>
              <a:gd name="connsiteY47" fmla="*/ 2113432 h 2280085"/>
              <a:gd name="connsiteX48" fmla="*/ 804905 w 1610741"/>
              <a:gd name="connsiteY48" fmla="*/ 2154375 h 2280085"/>
              <a:gd name="connsiteX49" fmla="*/ 791257 w 1610741"/>
              <a:gd name="connsiteY49" fmla="*/ 1990602 h 2280085"/>
              <a:gd name="connsiteX50" fmla="*/ 723019 w 1610741"/>
              <a:gd name="connsiteY50" fmla="*/ 1840476 h 2280085"/>
              <a:gd name="connsiteX51" fmla="*/ 627484 w 1610741"/>
              <a:gd name="connsiteY51" fmla="*/ 2017897 h 2280085"/>
              <a:gd name="connsiteX52" fmla="*/ 545598 w 1610741"/>
              <a:gd name="connsiteY52" fmla="*/ 2113432 h 2280085"/>
              <a:gd name="connsiteX53" fmla="*/ 627484 w 1610741"/>
              <a:gd name="connsiteY53" fmla="*/ 1649408 h 2280085"/>
              <a:gd name="connsiteX54" fmla="*/ 354529 w 1610741"/>
              <a:gd name="connsiteY54" fmla="*/ 2004249 h 2280085"/>
              <a:gd name="connsiteX55" fmla="*/ 436416 w 1610741"/>
              <a:gd name="connsiteY55" fmla="*/ 1663055 h 2280085"/>
              <a:gd name="connsiteX56" fmla="*/ 654780 w 1610741"/>
              <a:gd name="connsiteY56" fmla="*/ 1362805 h 2280085"/>
              <a:gd name="connsiteX57" fmla="*/ 286290 w 1610741"/>
              <a:gd name="connsiteY57" fmla="*/ 1608464 h 2280085"/>
              <a:gd name="connsiteX58" fmla="*/ 122517 w 1610741"/>
              <a:gd name="connsiteY58" fmla="*/ 1731294 h 2280085"/>
              <a:gd name="connsiteX59" fmla="*/ 67926 w 1610741"/>
              <a:gd name="connsiteY59" fmla="*/ 1785885 h 2280085"/>
              <a:gd name="connsiteX60" fmla="*/ 136165 w 1610741"/>
              <a:gd name="connsiteY60" fmla="*/ 1703999 h 2280085"/>
              <a:gd name="connsiteX61" fmla="*/ 395472 w 1610741"/>
              <a:gd name="connsiteY61" fmla="*/ 1403748 h 2280085"/>
              <a:gd name="connsiteX62" fmla="*/ 586541 w 1610741"/>
              <a:gd name="connsiteY62" fmla="*/ 1171736 h 2280085"/>
              <a:gd name="connsiteX63" fmla="*/ 613836 w 1610741"/>
              <a:gd name="connsiteY63" fmla="*/ 1103497 h 2280085"/>
              <a:gd name="connsiteX64" fmla="*/ 668428 w 1610741"/>
              <a:gd name="connsiteY64" fmla="*/ 980667 h 2280085"/>
              <a:gd name="connsiteX65" fmla="*/ 682075 w 1610741"/>
              <a:gd name="connsiteY65" fmla="*/ 803247 h 228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10741" h="2280085">
                <a:moveTo>
                  <a:pt x="682075" y="803247"/>
                </a:moveTo>
                <a:cubicBezTo>
                  <a:pt x="679800" y="766853"/>
                  <a:pt x="662580" y="776733"/>
                  <a:pt x="654780" y="762303"/>
                </a:cubicBezTo>
                <a:cubicBezTo>
                  <a:pt x="571558" y="608343"/>
                  <a:pt x="482820" y="457018"/>
                  <a:pt x="409120" y="298279"/>
                </a:cubicBezTo>
                <a:cubicBezTo>
                  <a:pt x="394157" y="266052"/>
                  <a:pt x="456347" y="351514"/>
                  <a:pt x="477359" y="380166"/>
                </a:cubicBezTo>
                <a:cubicBezTo>
                  <a:pt x="614488" y="567161"/>
                  <a:pt x="500001" y="443752"/>
                  <a:pt x="627484" y="571235"/>
                </a:cubicBezTo>
                <a:cubicBezTo>
                  <a:pt x="641132" y="543939"/>
                  <a:pt x="661438" y="519054"/>
                  <a:pt x="668428" y="489348"/>
                </a:cubicBezTo>
                <a:cubicBezTo>
                  <a:pt x="679937" y="440436"/>
                  <a:pt x="631827" y="339223"/>
                  <a:pt x="682075" y="339223"/>
                </a:cubicBezTo>
                <a:cubicBezTo>
                  <a:pt x="732937" y="339223"/>
                  <a:pt x="698893" y="439577"/>
                  <a:pt x="709371" y="489348"/>
                </a:cubicBezTo>
                <a:cubicBezTo>
                  <a:pt x="717099" y="526057"/>
                  <a:pt x="727568" y="562136"/>
                  <a:pt x="736666" y="598530"/>
                </a:cubicBezTo>
                <a:cubicBezTo>
                  <a:pt x="745765" y="575784"/>
                  <a:pt x="761524" y="554668"/>
                  <a:pt x="763962" y="530291"/>
                </a:cubicBezTo>
                <a:cubicBezTo>
                  <a:pt x="796853" y="201384"/>
                  <a:pt x="747753" y="0"/>
                  <a:pt x="818553" y="448405"/>
                </a:cubicBezTo>
                <a:cubicBezTo>
                  <a:pt x="873144" y="348321"/>
                  <a:pt x="987503" y="34268"/>
                  <a:pt x="982326" y="148154"/>
                </a:cubicBezTo>
                <a:cubicBezTo>
                  <a:pt x="977777" y="248238"/>
                  <a:pt x="975816" y="348473"/>
                  <a:pt x="968678" y="448405"/>
                </a:cubicBezTo>
                <a:cubicBezTo>
                  <a:pt x="966707" y="476006"/>
                  <a:pt x="935464" y="549858"/>
                  <a:pt x="955031" y="530291"/>
                </a:cubicBezTo>
                <a:cubicBezTo>
                  <a:pt x="978450" y="506872"/>
                  <a:pt x="965106" y="463047"/>
                  <a:pt x="982326" y="434757"/>
                </a:cubicBezTo>
                <a:cubicBezTo>
                  <a:pt x="1029633" y="357038"/>
                  <a:pt x="1191240" y="137396"/>
                  <a:pt x="1146099" y="216393"/>
                </a:cubicBezTo>
                <a:cubicBezTo>
                  <a:pt x="1049680" y="385126"/>
                  <a:pt x="1126414" y="238308"/>
                  <a:pt x="1036917" y="462052"/>
                </a:cubicBezTo>
                <a:cubicBezTo>
                  <a:pt x="1029361" y="480942"/>
                  <a:pt x="991425" y="525743"/>
                  <a:pt x="1009622" y="516644"/>
                </a:cubicBezTo>
                <a:cubicBezTo>
                  <a:pt x="1052876" y="495017"/>
                  <a:pt x="1079872" y="449796"/>
                  <a:pt x="1118804" y="421109"/>
                </a:cubicBezTo>
                <a:cubicBezTo>
                  <a:pt x="1166556" y="385923"/>
                  <a:pt x="1218887" y="357420"/>
                  <a:pt x="1268929" y="325575"/>
                </a:cubicBezTo>
                <a:cubicBezTo>
                  <a:pt x="1334441" y="227309"/>
                  <a:pt x="1287338" y="294294"/>
                  <a:pt x="1214338" y="448405"/>
                </a:cubicBezTo>
                <a:cubicBezTo>
                  <a:pt x="1199507" y="479716"/>
                  <a:pt x="1138749" y="543939"/>
                  <a:pt x="1173395" y="543939"/>
                </a:cubicBezTo>
                <a:cubicBezTo>
                  <a:pt x="1225264" y="543939"/>
                  <a:pt x="1251747" y="475091"/>
                  <a:pt x="1296225" y="448405"/>
                </a:cubicBezTo>
                <a:cubicBezTo>
                  <a:pt x="1318292" y="435165"/>
                  <a:pt x="1260868" y="485899"/>
                  <a:pt x="1241634" y="502996"/>
                </a:cubicBezTo>
                <a:cubicBezTo>
                  <a:pt x="1091661" y="636305"/>
                  <a:pt x="1238163" y="492820"/>
                  <a:pt x="1132451" y="598530"/>
                </a:cubicBezTo>
                <a:cubicBezTo>
                  <a:pt x="1102904" y="716724"/>
                  <a:pt x="1139087" y="588765"/>
                  <a:pt x="1091508" y="707712"/>
                </a:cubicBezTo>
                <a:cubicBezTo>
                  <a:pt x="1080822" y="734426"/>
                  <a:pt x="1073311" y="762303"/>
                  <a:pt x="1064213" y="789599"/>
                </a:cubicBezTo>
                <a:lnTo>
                  <a:pt x="1050565" y="830542"/>
                </a:lnTo>
                <a:cubicBezTo>
                  <a:pt x="1055114" y="857838"/>
                  <a:pt x="1056075" y="885981"/>
                  <a:pt x="1064213" y="912429"/>
                </a:cubicBezTo>
                <a:cubicBezTo>
                  <a:pt x="1089912" y="995952"/>
                  <a:pt x="1204213" y="1191748"/>
                  <a:pt x="1227986" y="1226327"/>
                </a:cubicBezTo>
                <a:cubicBezTo>
                  <a:pt x="1273503" y="1292534"/>
                  <a:pt x="1416233" y="1444539"/>
                  <a:pt x="1473645" y="1540226"/>
                </a:cubicBezTo>
                <a:cubicBezTo>
                  <a:pt x="1535900" y="1643985"/>
                  <a:pt x="1522875" y="1638809"/>
                  <a:pt x="1555532" y="1744942"/>
                </a:cubicBezTo>
                <a:cubicBezTo>
                  <a:pt x="1563994" y="1772442"/>
                  <a:pt x="1610741" y="1819851"/>
                  <a:pt x="1582828" y="1826829"/>
                </a:cubicBezTo>
                <a:cubicBezTo>
                  <a:pt x="1542032" y="1837028"/>
                  <a:pt x="1459443" y="1696342"/>
                  <a:pt x="1446350" y="1676703"/>
                </a:cubicBezTo>
                <a:cubicBezTo>
                  <a:pt x="1450899" y="1713097"/>
                  <a:pt x="1445102" y="1752369"/>
                  <a:pt x="1459998" y="1785885"/>
                </a:cubicBezTo>
                <a:cubicBezTo>
                  <a:pt x="1552319" y="1993607"/>
                  <a:pt x="1573719" y="1849616"/>
                  <a:pt x="1541884" y="1976954"/>
                </a:cubicBezTo>
                <a:cubicBezTo>
                  <a:pt x="1500941" y="1931461"/>
                  <a:pt x="1455311" y="1889785"/>
                  <a:pt x="1419054" y="1840476"/>
                </a:cubicBezTo>
                <a:cubicBezTo>
                  <a:pt x="1230824" y="1584483"/>
                  <a:pt x="1243031" y="1597611"/>
                  <a:pt x="1146099" y="1403748"/>
                </a:cubicBezTo>
                <a:cubicBezTo>
                  <a:pt x="1159747" y="1481085"/>
                  <a:pt x="1161099" y="1561637"/>
                  <a:pt x="1187042" y="1635760"/>
                </a:cubicBezTo>
                <a:cubicBezTo>
                  <a:pt x="1225357" y="1745232"/>
                  <a:pt x="1337168" y="1949658"/>
                  <a:pt x="1337168" y="1949658"/>
                </a:cubicBezTo>
                <a:cubicBezTo>
                  <a:pt x="1341717" y="1990601"/>
                  <a:pt x="1360807" y="2032523"/>
                  <a:pt x="1350816" y="2072488"/>
                </a:cubicBezTo>
                <a:cubicBezTo>
                  <a:pt x="1347327" y="2086445"/>
                  <a:pt x="1321106" y="2067828"/>
                  <a:pt x="1309872" y="2058841"/>
                </a:cubicBezTo>
                <a:cubicBezTo>
                  <a:pt x="1230062" y="1994993"/>
                  <a:pt x="1192981" y="1934830"/>
                  <a:pt x="1132451" y="1854124"/>
                </a:cubicBezTo>
                <a:cubicBezTo>
                  <a:pt x="1086461" y="2222046"/>
                  <a:pt x="1140716" y="2280085"/>
                  <a:pt x="1036917" y="2072488"/>
                </a:cubicBezTo>
                <a:cubicBezTo>
                  <a:pt x="1023269" y="2013348"/>
                  <a:pt x="1008353" y="1954486"/>
                  <a:pt x="995974" y="1895067"/>
                </a:cubicBezTo>
                <a:cubicBezTo>
                  <a:pt x="985600" y="1845274"/>
                  <a:pt x="1007296" y="1778042"/>
                  <a:pt x="968678" y="1744942"/>
                </a:cubicBezTo>
                <a:cubicBezTo>
                  <a:pt x="944254" y="1724007"/>
                  <a:pt x="923185" y="1790435"/>
                  <a:pt x="900439" y="1813181"/>
                </a:cubicBezTo>
                <a:cubicBezTo>
                  <a:pt x="885947" y="1890472"/>
                  <a:pt x="870578" y="2027085"/>
                  <a:pt x="832201" y="2113432"/>
                </a:cubicBezTo>
                <a:cubicBezTo>
                  <a:pt x="825539" y="2128421"/>
                  <a:pt x="814004" y="2140727"/>
                  <a:pt x="804905" y="2154375"/>
                </a:cubicBezTo>
                <a:cubicBezTo>
                  <a:pt x="800356" y="2099784"/>
                  <a:pt x="787354" y="2045243"/>
                  <a:pt x="791257" y="1990602"/>
                </a:cubicBezTo>
                <a:cubicBezTo>
                  <a:pt x="808455" y="1749840"/>
                  <a:pt x="913346" y="1721523"/>
                  <a:pt x="723019" y="1840476"/>
                </a:cubicBezTo>
                <a:cubicBezTo>
                  <a:pt x="691174" y="1899616"/>
                  <a:pt x="664090" y="1961579"/>
                  <a:pt x="627484" y="2017897"/>
                </a:cubicBezTo>
                <a:cubicBezTo>
                  <a:pt x="604626" y="2053063"/>
                  <a:pt x="545598" y="2155374"/>
                  <a:pt x="545598" y="2113432"/>
                </a:cubicBezTo>
                <a:cubicBezTo>
                  <a:pt x="545598" y="1956367"/>
                  <a:pt x="719865" y="1522384"/>
                  <a:pt x="627484" y="1649408"/>
                </a:cubicBezTo>
                <a:cubicBezTo>
                  <a:pt x="393984" y="1970470"/>
                  <a:pt x="496626" y="1862152"/>
                  <a:pt x="354529" y="2004249"/>
                </a:cubicBezTo>
                <a:cubicBezTo>
                  <a:pt x="381825" y="1890518"/>
                  <a:pt x="386831" y="1768985"/>
                  <a:pt x="436416" y="1663055"/>
                </a:cubicBezTo>
                <a:cubicBezTo>
                  <a:pt x="488880" y="1550973"/>
                  <a:pt x="757749" y="1294159"/>
                  <a:pt x="654780" y="1362805"/>
                </a:cubicBezTo>
                <a:cubicBezTo>
                  <a:pt x="531950" y="1444691"/>
                  <a:pt x="404388" y="1519890"/>
                  <a:pt x="286290" y="1608464"/>
                </a:cubicBezTo>
                <a:cubicBezTo>
                  <a:pt x="231699" y="1649407"/>
                  <a:pt x="175478" y="1688263"/>
                  <a:pt x="122517" y="1731294"/>
                </a:cubicBezTo>
                <a:cubicBezTo>
                  <a:pt x="102544" y="1747522"/>
                  <a:pt x="56417" y="1808902"/>
                  <a:pt x="67926" y="1785885"/>
                </a:cubicBezTo>
                <a:cubicBezTo>
                  <a:pt x="83816" y="1754106"/>
                  <a:pt x="114847" y="1732424"/>
                  <a:pt x="136165" y="1703999"/>
                </a:cubicBezTo>
                <a:cubicBezTo>
                  <a:pt x="414385" y="1333039"/>
                  <a:pt x="0" y="1844851"/>
                  <a:pt x="395472" y="1403748"/>
                </a:cubicBezTo>
                <a:cubicBezTo>
                  <a:pt x="462351" y="1329152"/>
                  <a:pt x="586541" y="1171736"/>
                  <a:pt x="586541" y="1171736"/>
                </a:cubicBezTo>
                <a:cubicBezTo>
                  <a:pt x="595639" y="1148990"/>
                  <a:pt x="603698" y="1125800"/>
                  <a:pt x="613836" y="1103497"/>
                </a:cubicBezTo>
                <a:cubicBezTo>
                  <a:pt x="615343" y="1100181"/>
                  <a:pt x="666754" y="1007457"/>
                  <a:pt x="668428" y="980667"/>
                </a:cubicBezTo>
                <a:cubicBezTo>
                  <a:pt x="672117" y="921642"/>
                  <a:pt x="684350" y="839641"/>
                  <a:pt x="682075" y="803247"/>
                </a:cubicBezTo>
                <a:close/>
              </a:path>
            </a:pathLst>
          </a:custGeom>
          <a:blipFill>
            <a:blip r:embed="rId8"/>
            <a:tile tx="0" ty="0" sx="100000" sy="100000" flip="none" algn="tl"/>
          </a:bli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2" name="Полилиния 21"/>
          <p:cNvSpPr/>
          <p:nvPr/>
        </p:nvSpPr>
        <p:spPr>
          <a:xfrm>
            <a:off x="5500688" y="2000250"/>
            <a:ext cx="561975" cy="190500"/>
          </a:xfrm>
          <a:custGeom>
            <a:avLst/>
            <a:gdLst>
              <a:gd name="connsiteX0" fmla="*/ 124744 w 561472"/>
              <a:gd name="connsiteY0" fmla="*/ 109182 h 191069"/>
              <a:gd name="connsiteX1" fmla="*/ 438642 w 561472"/>
              <a:gd name="connsiteY1" fmla="*/ 95535 h 191069"/>
              <a:gd name="connsiteX2" fmla="*/ 479585 w 561472"/>
              <a:gd name="connsiteY2" fmla="*/ 68239 h 191069"/>
              <a:gd name="connsiteX3" fmla="*/ 534176 w 561472"/>
              <a:gd name="connsiteY3" fmla="*/ 40944 h 191069"/>
              <a:gd name="connsiteX4" fmla="*/ 561472 w 561472"/>
              <a:gd name="connsiteY4" fmla="*/ 0 h 191069"/>
              <a:gd name="connsiteX5" fmla="*/ 424994 w 561472"/>
              <a:gd name="connsiteY5" fmla="*/ 150126 h 191069"/>
              <a:gd name="connsiteX6" fmla="*/ 384051 w 561472"/>
              <a:gd name="connsiteY6" fmla="*/ 191069 h 191069"/>
              <a:gd name="connsiteX7" fmla="*/ 138391 w 561472"/>
              <a:gd name="connsiteY7" fmla="*/ 150126 h 191069"/>
              <a:gd name="connsiteX8" fmla="*/ 56505 w 561472"/>
              <a:gd name="connsiteY8" fmla="*/ 122830 h 191069"/>
              <a:gd name="connsiteX9" fmla="*/ 15561 w 561472"/>
              <a:gd name="connsiteY9" fmla="*/ 95535 h 191069"/>
              <a:gd name="connsiteX10" fmla="*/ 124744 w 561472"/>
              <a:gd name="connsiteY10" fmla="*/ 109182 h 191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1472" h="191069">
                <a:moveTo>
                  <a:pt x="124744" y="109182"/>
                </a:moveTo>
                <a:cubicBezTo>
                  <a:pt x="195257" y="109182"/>
                  <a:pt x="334601" y="107540"/>
                  <a:pt x="438642" y="95535"/>
                </a:cubicBezTo>
                <a:cubicBezTo>
                  <a:pt x="454936" y="93655"/>
                  <a:pt x="465344" y="76377"/>
                  <a:pt x="479585" y="68239"/>
                </a:cubicBezTo>
                <a:cubicBezTo>
                  <a:pt x="497249" y="58145"/>
                  <a:pt x="515979" y="50042"/>
                  <a:pt x="534176" y="40944"/>
                </a:cubicBezTo>
                <a:lnTo>
                  <a:pt x="561472" y="0"/>
                </a:lnTo>
                <a:cubicBezTo>
                  <a:pt x="505626" y="83769"/>
                  <a:pt x="545775" y="29345"/>
                  <a:pt x="424994" y="150126"/>
                </a:cubicBezTo>
                <a:lnTo>
                  <a:pt x="384051" y="191069"/>
                </a:lnTo>
                <a:cubicBezTo>
                  <a:pt x="302106" y="179363"/>
                  <a:pt x="218169" y="174060"/>
                  <a:pt x="138391" y="150126"/>
                </a:cubicBezTo>
                <a:cubicBezTo>
                  <a:pt x="110833" y="141858"/>
                  <a:pt x="80445" y="138789"/>
                  <a:pt x="56505" y="122830"/>
                </a:cubicBezTo>
                <a:cubicBezTo>
                  <a:pt x="42857" y="113732"/>
                  <a:pt x="0" y="100722"/>
                  <a:pt x="15561" y="95535"/>
                </a:cubicBezTo>
                <a:cubicBezTo>
                  <a:pt x="54403" y="82588"/>
                  <a:pt x="54231" y="109182"/>
                  <a:pt x="124744" y="109182"/>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5" name="7-конечная звезда 24"/>
          <p:cNvSpPr/>
          <p:nvPr/>
        </p:nvSpPr>
        <p:spPr>
          <a:xfrm>
            <a:off x="2786063" y="500063"/>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6" name="7-конечная звезда 25"/>
          <p:cNvSpPr/>
          <p:nvPr/>
        </p:nvSpPr>
        <p:spPr>
          <a:xfrm>
            <a:off x="2143125" y="1143000"/>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7" name="7-конечная звезда 26"/>
          <p:cNvSpPr/>
          <p:nvPr/>
        </p:nvSpPr>
        <p:spPr>
          <a:xfrm>
            <a:off x="642938" y="2071688"/>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8" name="7-конечная звезда 27"/>
          <p:cNvSpPr/>
          <p:nvPr/>
        </p:nvSpPr>
        <p:spPr>
          <a:xfrm>
            <a:off x="857250" y="5715000"/>
            <a:ext cx="428625" cy="428625"/>
          </a:xfrm>
          <a:prstGeom prst="star7">
            <a:avLst/>
          </a:prstGeom>
          <a:blipFill>
            <a:blip r:embed="rId8">
              <a:duotone>
                <a:schemeClr val="accent3">
                  <a:shade val="45000"/>
                  <a:satMod val="135000"/>
                </a:schemeClr>
                <a:prstClr val="white"/>
              </a:duotone>
            </a:blip>
            <a:tile tx="0" ty="0" sx="100000" sy="100000" flip="none" algn="tl"/>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9" name="7-конечная звезда 28"/>
          <p:cNvSpPr/>
          <p:nvPr/>
        </p:nvSpPr>
        <p:spPr>
          <a:xfrm>
            <a:off x="1143000" y="3929063"/>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0" name="7-конечная звезда 29"/>
          <p:cNvSpPr/>
          <p:nvPr/>
        </p:nvSpPr>
        <p:spPr>
          <a:xfrm>
            <a:off x="4143375" y="285750"/>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1" name="7-конечная звезда 30"/>
          <p:cNvSpPr/>
          <p:nvPr/>
        </p:nvSpPr>
        <p:spPr>
          <a:xfrm>
            <a:off x="928688" y="714375"/>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2" name="7-конечная звезда 31"/>
          <p:cNvSpPr/>
          <p:nvPr/>
        </p:nvSpPr>
        <p:spPr>
          <a:xfrm>
            <a:off x="5429250" y="4786313"/>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3" name="7-конечная звезда 32"/>
          <p:cNvSpPr/>
          <p:nvPr/>
        </p:nvSpPr>
        <p:spPr>
          <a:xfrm>
            <a:off x="3714750" y="3500438"/>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4" name="7-конечная звезда 33"/>
          <p:cNvSpPr/>
          <p:nvPr/>
        </p:nvSpPr>
        <p:spPr>
          <a:xfrm>
            <a:off x="8072438" y="1500188"/>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5" name="7-конечная звезда 34"/>
          <p:cNvSpPr/>
          <p:nvPr/>
        </p:nvSpPr>
        <p:spPr>
          <a:xfrm>
            <a:off x="4214813" y="1214438"/>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6" name="7-конечная звезда 35"/>
          <p:cNvSpPr/>
          <p:nvPr/>
        </p:nvSpPr>
        <p:spPr>
          <a:xfrm>
            <a:off x="3571875" y="2071688"/>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7" name="7-конечная звезда 36"/>
          <p:cNvSpPr/>
          <p:nvPr/>
        </p:nvSpPr>
        <p:spPr>
          <a:xfrm>
            <a:off x="2714625" y="4857750"/>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8" name="7-конечная звезда 37"/>
          <p:cNvSpPr/>
          <p:nvPr/>
        </p:nvSpPr>
        <p:spPr>
          <a:xfrm>
            <a:off x="1928813" y="3071813"/>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9" name="7-конечная звезда 38"/>
          <p:cNvSpPr/>
          <p:nvPr/>
        </p:nvSpPr>
        <p:spPr>
          <a:xfrm>
            <a:off x="7572375" y="642938"/>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40" name="7-конечная звезда 39"/>
          <p:cNvSpPr/>
          <p:nvPr/>
        </p:nvSpPr>
        <p:spPr>
          <a:xfrm>
            <a:off x="5715000" y="642938"/>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41" name="7-конечная звезда 40"/>
          <p:cNvSpPr/>
          <p:nvPr/>
        </p:nvSpPr>
        <p:spPr>
          <a:xfrm>
            <a:off x="4643438" y="3571875"/>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42" name="7-конечная звезда 41"/>
          <p:cNvSpPr/>
          <p:nvPr/>
        </p:nvSpPr>
        <p:spPr>
          <a:xfrm>
            <a:off x="7858125" y="3286125"/>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44" name="7-конечная звезда 43"/>
          <p:cNvSpPr/>
          <p:nvPr/>
        </p:nvSpPr>
        <p:spPr>
          <a:xfrm>
            <a:off x="6715125" y="5143500"/>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45" name="7-конечная звезда 44"/>
          <p:cNvSpPr/>
          <p:nvPr/>
        </p:nvSpPr>
        <p:spPr>
          <a:xfrm>
            <a:off x="3214688" y="5857875"/>
            <a:ext cx="428625" cy="428625"/>
          </a:xfrm>
          <a:prstGeom prst="star7">
            <a:avLst/>
          </a:prstGeom>
          <a:blipFill>
            <a:blip r:embed="rId8">
              <a:duotone>
                <a:schemeClr val="accent3">
                  <a:shade val="45000"/>
                  <a:satMod val="135000"/>
                </a:schemeClr>
                <a:prstClr val="white"/>
              </a:duotone>
            </a:blip>
            <a:tile tx="0" ty="0" sx="100000" sy="100000" flip="none" algn="tl"/>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46" name="7-конечная звезда 45"/>
          <p:cNvSpPr/>
          <p:nvPr/>
        </p:nvSpPr>
        <p:spPr>
          <a:xfrm>
            <a:off x="6000750" y="2643188"/>
            <a:ext cx="428625" cy="428625"/>
          </a:xfrm>
          <a:prstGeom prst="star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47" name="7-конечная звезда 46"/>
          <p:cNvSpPr/>
          <p:nvPr/>
        </p:nvSpPr>
        <p:spPr>
          <a:xfrm>
            <a:off x="8143875" y="4786313"/>
            <a:ext cx="428625" cy="428625"/>
          </a:xfrm>
          <a:prstGeom prst="star7">
            <a:avLst/>
          </a:prstGeom>
          <a:blipFill>
            <a:blip r:embed="rId8">
              <a:duotone>
                <a:schemeClr val="accent3">
                  <a:shade val="45000"/>
                  <a:satMod val="135000"/>
                </a:schemeClr>
                <a:prstClr val="white"/>
              </a:duotone>
            </a:blip>
            <a:tile tx="0" ty="0" sx="100000" sy="100000" flip="none" algn="tl"/>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Tree>
    <p:extLst>
      <p:ext uri="{BB962C8B-B14F-4D97-AF65-F5344CB8AC3E}">
        <p14:creationId xmlns:p14="http://schemas.microsoft.com/office/powerpoint/2010/main" val="1774051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900" decel="100000" fill="hold"/>
                                        <p:tgtEl>
                                          <p:spTgt spid="4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ppt_x"/>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ppt_x"/>
                                          </p:val>
                                        </p:tav>
                                        <p:tav tm="100000">
                                          <p:val>
                                            <p:strVal val="#ppt_x"/>
                                          </p:val>
                                        </p:tav>
                                      </p:tavLst>
                                    </p:anim>
                                    <p:anim calcmode="lin" valueType="num">
                                      <p:cBhvr additive="base">
                                        <p:cTn id="4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ppt_x"/>
                                          </p:val>
                                        </p:tav>
                                        <p:tav tm="100000">
                                          <p:val>
                                            <p:strVal val="#ppt_x"/>
                                          </p:val>
                                        </p:tav>
                                      </p:tavLst>
                                    </p:anim>
                                    <p:anim calcmode="lin" valueType="num">
                                      <p:cBhvr additive="base">
                                        <p:cTn id="5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4" fill="hold" nodeType="click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2" presetClass="entr" presetSubtype="4" fill="hold" nodeType="click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additive="base">
                                        <p:cTn id="69" dur="500" fill="hold"/>
                                        <p:tgtEl>
                                          <p:spTgt spid="11"/>
                                        </p:tgtEl>
                                        <p:attrNameLst>
                                          <p:attrName>ppt_x</p:attrName>
                                        </p:attrNameLst>
                                      </p:cBhvr>
                                      <p:tavLst>
                                        <p:tav tm="0">
                                          <p:val>
                                            <p:strVal val="#ppt_x"/>
                                          </p:val>
                                        </p:tav>
                                        <p:tav tm="100000">
                                          <p:val>
                                            <p:strVal val="#ppt_x"/>
                                          </p:val>
                                        </p:tav>
                                      </p:tavLst>
                                    </p:anim>
                                    <p:anim calcmode="lin" valueType="num">
                                      <p:cBhvr additive="base">
                                        <p:cTn id="7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2" presetClass="entr" presetSubtype="4" fill="hold" nodeType="clickEffect">
                                  <p:stCondLst>
                                    <p:cond delay="0"/>
                                  </p:stCondLst>
                                  <p:childTnLst>
                                    <p:set>
                                      <p:cBhvr>
                                        <p:cTn id="74" dur="1" fill="hold">
                                          <p:stCondLst>
                                            <p:cond delay="0"/>
                                          </p:stCondLst>
                                        </p:cTn>
                                        <p:tgtEl>
                                          <p:spTgt spid="5"/>
                                        </p:tgtEl>
                                        <p:attrNameLst>
                                          <p:attrName>style.visibility</p:attrName>
                                        </p:attrNameLst>
                                      </p:cBhvr>
                                      <p:to>
                                        <p:strVal val="visible"/>
                                      </p:to>
                                    </p:set>
                                    <p:anim calcmode="lin" valueType="num">
                                      <p:cBhvr additive="base">
                                        <p:cTn id="75" dur="500" fill="hold"/>
                                        <p:tgtEl>
                                          <p:spTgt spid="5"/>
                                        </p:tgtEl>
                                        <p:attrNameLst>
                                          <p:attrName>ppt_x</p:attrName>
                                        </p:attrNameLst>
                                      </p:cBhvr>
                                      <p:tavLst>
                                        <p:tav tm="0">
                                          <p:val>
                                            <p:strVal val="#ppt_x"/>
                                          </p:val>
                                        </p:tav>
                                        <p:tav tm="100000">
                                          <p:val>
                                            <p:strVal val="#ppt_x"/>
                                          </p:val>
                                        </p:tav>
                                      </p:tavLst>
                                    </p:anim>
                                    <p:anim calcmode="lin" valueType="num">
                                      <p:cBhvr additive="base">
                                        <p:cTn id="7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ppt_x"/>
                                          </p:val>
                                        </p:tav>
                                        <p:tav tm="100000">
                                          <p:val>
                                            <p:strVal val="#ppt_x"/>
                                          </p:val>
                                        </p:tav>
                                      </p:tavLst>
                                    </p:anim>
                                    <p:anim calcmode="lin" valueType="num">
                                      <p:cBhvr additive="base">
                                        <p:cTn id="8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2" presetClass="entr" presetSubtype="4" fill="hold" nodeType="clickEffect">
                                  <p:stCondLst>
                                    <p:cond delay="0"/>
                                  </p:stCondLst>
                                  <p:childTnLst>
                                    <p:set>
                                      <p:cBhvr>
                                        <p:cTn id="86" dur="1" fill="hold">
                                          <p:stCondLst>
                                            <p:cond delay="0"/>
                                          </p:stCondLst>
                                        </p:cTn>
                                        <p:tgtEl>
                                          <p:spTgt spid="6"/>
                                        </p:tgtEl>
                                        <p:attrNameLst>
                                          <p:attrName>style.visibility</p:attrName>
                                        </p:attrNameLst>
                                      </p:cBhvr>
                                      <p:to>
                                        <p:strVal val="visible"/>
                                      </p:to>
                                    </p:set>
                                    <p:anim calcmode="lin" valueType="num">
                                      <p:cBhvr additive="base">
                                        <p:cTn id="87" dur="500" fill="hold"/>
                                        <p:tgtEl>
                                          <p:spTgt spid="6"/>
                                        </p:tgtEl>
                                        <p:attrNameLst>
                                          <p:attrName>ppt_x</p:attrName>
                                        </p:attrNameLst>
                                      </p:cBhvr>
                                      <p:tavLst>
                                        <p:tav tm="0">
                                          <p:val>
                                            <p:strVal val="#ppt_x"/>
                                          </p:val>
                                        </p:tav>
                                        <p:tav tm="100000">
                                          <p:val>
                                            <p:strVal val="#ppt_x"/>
                                          </p:val>
                                        </p:tav>
                                      </p:tavLst>
                                    </p:anim>
                                    <p:anim calcmode="lin" valueType="num">
                                      <p:cBhvr additive="base">
                                        <p:cTn id="8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89" fill="hold" nodeType="clickPar">
                      <p:stCondLst>
                        <p:cond delay="indefinite"/>
                      </p:stCondLst>
                      <p:childTnLst>
                        <p:par>
                          <p:cTn id="90" fill="hold" nodeType="withGroup">
                            <p:stCondLst>
                              <p:cond delay="0"/>
                            </p:stCondLst>
                            <p:childTnLst>
                              <p:par>
                                <p:cTn id="91" presetID="2" presetClass="entr" presetSubtype="4" fill="hold" nodeType="clickEffect">
                                  <p:stCondLst>
                                    <p:cond delay="0"/>
                                  </p:stCondLst>
                                  <p:childTnLst>
                                    <p:set>
                                      <p:cBhvr>
                                        <p:cTn id="92" dur="1" fill="hold">
                                          <p:stCondLst>
                                            <p:cond delay="0"/>
                                          </p:stCondLst>
                                        </p:cTn>
                                        <p:tgtEl>
                                          <p:spTgt spid="19"/>
                                        </p:tgtEl>
                                        <p:attrNameLst>
                                          <p:attrName>style.visibility</p:attrName>
                                        </p:attrNameLst>
                                      </p:cBhvr>
                                      <p:to>
                                        <p:strVal val="visible"/>
                                      </p:to>
                                    </p:set>
                                    <p:anim calcmode="lin" valueType="num">
                                      <p:cBhvr additive="base">
                                        <p:cTn id="93" dur="500" fill="hold"/>
                                        <p:tgtEl>
                                          <p:spTgt spid="19"/>
                                        </p:tgtEl>
                                        <p:attrNameLst>
                                          <p:attrName>ppt_x</p:attrName>
                                        </p:attrNameLst>
                                      </p:cBhvr>
                                      <p:tavLst>
                                        <p:tav tm="0">
                                          <p:val>
                                            <p:strVal val="#ppt_x"/>
                                          </p:val>
                                        </p:tav>
                                        <p:tav tm="100000">
                                          <p:val>
                                            <p:strVal val="#ppt_x"/>
                                          </p:val>
                                        </p:tav>
                                      </p:tavLst>
                                    </p:anim>
                                    <p:anim calcmode="lin" valueType="num">
                                      <p:cBhvr additive="base">
                                        <p:cTn id="9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5" fill="hold" nodeType="clickPar">
                      <p:stCondLst>
                        <p:cond delay="indefinite"/>
                      </p:stCondLst>
                      <p:childTnLst>
                        <p:par>
                          <p:cTn id="96" fill="hold" nodeType="withGroup">
                            <p:stCondLst>
                              <p:cond delay="0"/>
                            </p:stCondLst>
                            <p:childTnLst>
                              <p:par>
                                <p:cTn id="97" presetID="2" presetClass="entr" presetSubtype="4" fill="hold" nodeType="clickEffect">
                                  <p:stCondLst>
                                    <p:cond delay="0"/>
                                  </p:stCondLst>
                                  <p:childTnLst>
                                    <p:set>
                                      <p:cBhvr>
                                        <p:cTn id="98" dur="1" fill="hold">
                                          <p:stCondLst>
                                            <p:cond delay="0"/>
                                          </p:stCondLst>
                                        </p:cTn>
                                        <p:tgtEl>
                                          <p:spTgt spid="12"/>
                                        </p:tgtEl>
                                        <p:attrNameLst>
                                          <p:attrName>style.visibility</p:attrName>
                                        </p:attrNameLst>
                                      </p:cBhvr>
                                      <p:to>
                                        <p:strVal val="visible"/>
                                      </p:to>
                                    </p:set>
                                    <p:anim calcmode="lin" valueType="num">
                                      <p:cBhvr additive="base">
                                        <p:cTn id="99" dur="500" fill="hold"/>
                                        <p:tgtEl>
                                          <p:spTgt spid="12"/>
                                        </p:tgtEl>
                                        <p:attrNameLst>
                                          <p:attrName>ppt_x</p:attrName>
                                        </p:attrNameLst>
                                      </p:cBhvr>
                                      <p:tavLst>
                                        <p:tav tm="0">
                                          <p:val>
                                            <p:strVal val="#ppt_x"/>
                                          </p:val>
                                        </p:tav>
                                        <p:tav tm="100000">
                                          <p:val>
                                            <p:strVal val="#ppt_x"/>
                                          </p:val>
                                        </p:tav>
                                      </p:tavLst>
                                    </p:anim>
                                    <p:anim calcmode="lin" valueType="num">
                                      <p:cBhvr additive="base">
                                        <p:cTn id="10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01" fill="hold" nodeType="clickPar">
                      <p:stCondLst>
                        <p:cond delay="indefinite"/>
                      </p:stCondLst>
                      <p:childTnLst>
                        <p:par>
                          <p:cTn id="102" fill="hold" nodeType="withGroup">
                            <p:stCondLst>
                              <p:cond delay="0"/>
                            </p:stCondLst>
                            <p:childTnLst>
                              <p:par>
                                <p:cTn id="103" presetID="2" presetClass="entr" presetSubtype="4" fill="hold" nodeType="clickEffect">
                                  <p:stCondLst>
                                    <p:cond delay="0"/>
                                  </p:stCondLst>
                                  <p:childTnLst>
                                    <p:set>
                                      <p:cBhvr>
                                        <p:cTn id="104" dur="1" fill="hold">
                                          <p:stCondLst>
                                            <p:cond delay="0"/>
                                          </p:stCondLst>
                                        </p:cTn>
                                        <p:tgtEl>
                                          <p:spTgt spid="13"/>
                                        </p:tgtEl>
                                        <p:attrNameLst>
                                          <p:attrName>style.visibility</p:attrName>
                                        </p:attrNameLst>
                                      </p:cBhvr>
                                      <p:to>
                                        <p:strVal val="visible"/>
                                      </p:to>
                                    </p:set>
                                    <p:anim calcmode="lin" valueType="num">
                                      <p:cBhvr additive="base">
                                        <p:cTn id="105" dur="500" fill="hold"/>
                                        <p:tgtEl>
                                          <p:spTgt spid="13"/>
                                        </p:tgtEl>
                                        <p:attrNameLst>
                                          <p:attrName>ppt_x</p:attrName>
                                        </p:attrNameLst>
                                      </p:cBhvr>
                                      <p:tavLst>
                                        <p:tav tm="0">
                                          <p:val>
                                            <p:strVal val="#ppt_x"/>
                                          </p:val>
                                        </p:tav>
                                        <p:tav tm="100000">
                                          <p:val>
                                            <p:strVal val="#ppt_x"/>
                                          </p:val>
                                        </p:tav>
                                      </p:tavLst>
                                    </p:anim>
                                    <p:anim calcmode="lin" valueType="num">
                                      <p:cBhvr additive="base">
                                        <p:cTn id="106" dur="500" fill="hold"/>
                                        <p:tgtEl>
                                          <p:spTgt spid="13"/>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0"/>
                                  </p:stCondLst>
                                  <p:childTnLst>
                                    <p:set>
                                      <p:cBhvr>
                                        <p:cTn id="108" dur="1" fill="hold">
                                          <p:stCondLst>
                                            <p:cond delay="0"/>
                                          </p:stCondLst>
                                        </p:cTn>
                                        <p:tgtEl>
                                          <p:spTgt spid="14"/>
                                        </p:tgtEl>
                                        <p:attrNameLst>
                                          <p:attrName>style.visibility</p:attrName>
                                        </p:attrNameLst>
                                      </p:cBhvr>
                                      <p:to>
                                        <p:strVal val="visible"/>
                                      </p:to>
                                    </p:set>
                                    <p:anim calcmode="lin" valueType="num">
                                      <p:cBhvr additive="base">
                                        <p:cTn id="109" dur="500" fill="hold"/>
                                        <p:tgtEl>
                                          <p:spTgt spid="14"/>
                                        </p:tgtEl>
                                        <p:attrNameLst>
                                          <p:attrName>ppt_x</p:attrName>
                                        </p:attrNameLst>
                                      </p:cBhvr>
                                      <p:tavLst>
                                        <p:tav tm="0">
                                          <p:val>
                                            <p:strVal val="#ppt_x"/>
                                          </p:val>
                                        </p:tav>
                                        <p:tav tm="100000">
                                          <p:val>
                                            <p:strVal val="#ppt_x"/>
                                          </p:val>
                                        </p:tav>
                                      </p:tavLst>
                                    </p:anim>
                                    <p:anim calcmode="lin" valueType="num">
                                      <p:cBhvr additive="base">
                                        <p:cTn id="110" dur="500" fill="hold"/>
                                        <p:tgtEl>
                                          <p:spTgt spid="14"/>
                                        </p:tgtEl>
                                        <p:attrNameLst>
                                          <p:attrName>ppt_y</p:attrName>
                                        </p:attrNameLst>
                                      </p:cBhvr>
                                      <p:tavLst>
                                        <p:tav tm="0">
                                          <p:val>
                                            <p:strVal val="1+#ppt_h/2"/>
                                          </p:val>
                                        </p:tav>
                                        <p:tav tm="100000">
                                          <p:val>
                                            <p:strVal val="#ppt_y"/>
                                          </p:val>
                                        </p:tav>
                                      </p:tavLst>
                                    </p:anim>
                                  </p:childTnLst>
                                </p:cTn>
                              </p:par>
                              <p:par>
                                <p:cTn id="111" presetID="2" presetClass="entr" presetSubtype="4" fill="hold" nodeType="withEffect">
                                  <p:stCondLst>
                                    <p:cond delay="0"/>
                                  </p:stCondLst>
                                  <p:childTnLst>
                                    <p:set>
                                      <p:cBhvr>
                                        <p:cTn id="112" dur="1" fill="hold">
                                          <p:stCondLst>
                                            <p:cond delay="0"/>
                                          </p:stCondLst>
                                        </p:cTn>
                                        <p:tgtEl>
                                          <p:spTgt spid="15"/>
                                        </p:tgtEl>
                                        <p:attrNameLst>
                                          <p:attrName>style.visibility</p:attrName>
                                        </p:attrNameLst>
                                      </p:cBhvr>
                                      <p:to>
                                        <p:strVal val="visible"/>
                                      </p:to>
                                    </p:set>
                                    <p:anim calcmode="lin" valueType="num">
                                      <p:cBhvr additive="base">
                                        <p:cTn id="113" dur="500" fill="hold"/>
                                        <p:tgtEl>
                                          <p:spTgt spid="15"/>
                                        </p:tgtEl>
                                        <p:attrNameLst>
                                          <p:attrName>ppt_x</p:attrName>
                                        </p:attrNameLst>
                                      </p:cBhvr>
                                      <p:tavLst>
                                        <p:tav tm="0">
                                          <p:val>
                                            <p:strVal val="#ppt_x"/>
                                          </p:val>
                                        </p:tav>
                                        <p:tav tm="100000">
                                          <p:val>
                                            <p:strVal val="#ppt_x"/>
                                          </p:val>
                                        </p:tav>
                                      </p:tavLst>
                                    </p:anim>
                                    <p:anim calcmode="lin" valueType="num">
                                      <p:cBhvr additive="base">
                                        <p:cTn id="114" dur="500" fill="hold"/>
                                        <p:tgtEl>
                                          <p:spTgt spid="15"/>
                                        </p:tgtEl>
                                        <p:attrNameLst>
                                          <p:attrName>ppt_y</p:attrName>
                                        </p:attrNameLst>
                                      </p:cBhvr>
                                      <p:tavLst>
                                        <p:tav tm="0">
                                          <p:val>
                                            <p:strVal val="1+#ppt_h/2"/>
                                          </p:val>
                                        </p:tav>
                                        <p:tav tm="100000">
                                          <p:val>
                                            <p:strVal val="#ppt_y"/>
                                          </p:val>
                                        </p:tav>
                                      </p:tavLst>
                                    </p:anim>
                                  </p:childTnLst>
                                </p:cTn>
                              </p:par>
                              <p:par>
                                <p:cTn id="115" presetID="2" presetClass="entr" presetSubtype="4" fill="hold" nodeType="withEffect">
                                  <p:stCondLst>
                                    <p:cond delay="0"/>
                                  </p:stCondLst>
                                  <p:childTnLst>
                                    <p:set>
                                      <p:cBhvr>
                                        <p:cTn id="116" dur="1" fill="hold">
                                          <p:stCondLst>
                                            <p:cond delay="0"/>
                                          </p:stCondLst>
                                        </p:cTn>
                                        <p:tgtEl>
                                          <p:spTgt spid="16"/>
                                        </p:tgtEl>
                                        <p:attrNameLst>
                                          <p:attrName>style.visibility</p:attrName>
                                        </p:attrNameLst>
                                      </p:cBhvr>
                                      <p:to>
                                        <p:strVal val="visible"/>
                                      </p:to>
                                    </p:set>
                                    <p:anim calcmode="lin" valueType="num">
                                      <p:cBhvr additive="base">
                                        <p:cTn id="117" dur="500" fill="hold"/>
                                        <p:tgtEl>
                                          <p:spTgt spid="16"/>
                                        </p:tgtEl>
                                        <p:attrNameLst>
                                          <p:attrName>ppt_x</p:attrName>
                                        </p:attrNameLst>
                                      </p:cBhvr>
                                      <p:tavLst>
                                        <p:tav tm="0">
                                          <p:val>
                                            <p:strVal val="#ppt_x"/>
                                          </p:val>
                                        </p:tav>
                                        <p:tav tm="100000">
                                          <p:val>
                                            <p:strVal val="#ppt_x"/>
                                          </p:val>
                                        </p:tav>
                                      </p:tavLst>
                                    </p:anim>
                                    <p:anim calcmode="lin" valueType="num">
                                      <p:cBhvr additive="base">
                                        <p:cTn id="118" dur="500" fill="hold"/>
                                        <p:tgtEl>
                                          <p:spTgt spid="16"/>
                                        </p:tgtEl>
                                        <p:attrNameLst>
                                          <p:attrName>ppt_y</p:attrName>
                                        </p:attrNameLst>
                                      </p:cBhvr>
                                      <p:tavLst>
                                        <p:tav tm="0">
                                          <p:val>
                                            <p:strVal val="1+#ppt_h/2"/>
                                          </p:val>
                                        </p:tav>
                                        <p:tav tm="100000">
                                          <p:val>
                                            <p:strVal val="#ppt_y"/>
                                          </p:val>
                                        </p:tav>
                                      </p:tavLst>
                                    </p:anim>
                                  </p:childTnLst>
                                </p:cTn>
                              </p:par>
                              <p:par>
                                <p:cTn id="119" presetID="2" presetClass="entr" presetSubtype="4" fill="hold" nodeType="withEffect">
                                  <p:stCondLst>
                                    <p:cond delay="0"/>
                                  </p:stCondLst>
                                  <p:childTnLst>
                                    <p:set>
                                      <p:cBhvr>
                                        <p:cTn id="120" dur="1" fill="hold">
                                          <p:stCondLst>
                                            <p:cond delay="0"/>
                                          </p:stCondLst>
                                        </p:cTn>
                                        <p:tgtEl>
                                          <p:spTgt spid="17"/>
                                        </p:tgtEl>
                                        <p:attrNameLst>
                                          <p:attrName>style.visibility</p:attrName>
                                        </p:attrNameLst>
                                      </p:cBhvr>
                                      <p:to>
                                        <p:strVal val="visible"/>
                                      </p:to>
                                    </p:set>
                                    <p:anim calcmode="lin" valueType="num">
                                      <p:cBhvr additive="base">
                                        <p:cTn id="121" dur="500" fill="hold"/>
                                        <p:tgtEl>
                                          <p:spTgt spid="17"/>
                                        </p:tgtEl>
                                        <p:attrNameLst>
                                          <p:attrName>ppt_x</p:attrName>
                                        </p:attrNameLst>
                                      </p:cBhvr>
                                      <p:tavLst>
                                        <p:tav tm="0">
                                          <p:val>
                                            <p:strVal val="#ppt_x"/>
                                          </p:val>
                                        </p:tav>
                                        <p:tav tm="100000">
                                          <p:val>
                                            <p:strVal val="#ppt_x"/>
                                          </p:val>
                                        </p:tav>
                                      </p:tavLst>
                                    </p:anim>
                                    <p:anim calcmode="lin" valueType="num">
                                      <p:cBhvr additive="base">
                                        <p:cTn id="122" dur="500" fill="hold"/>
                                        <p:tgtEl>
                                          <p:spTgt spid="17"/>
                                        </p:tgtEl>
                                        <p:attrNameLst>
                                          <p:attrName>ppt_y</p:attrName>
                                        </p:attrNameLst>
                                      </p:cBhvr>
                                      <p:tavLst>
                                        <p:tav tm="0">
                                          <p:val>
                                            <p:strVal val="1+#ppt_h/2"/>
                                          </p:val>
                                        </p:tav>
                                        <p:tav tm="100000">
                                          <p:val>
                                            <p:strVal val="#ppt_y"/>
                                          </p:val>
                                        </p:tav>
                                      </p:tavLst>
                                    </p:anim>
                                  </p:childTnLst>
                                </p:cTn>
                              </p:par>
                              <p:par>
                                <p:cTn id="123" presetID="2" presetClass="entr" presetSubtype="4" fill="hold" nodeType="withEffect">
                                  <p:stCondLst>
                                    <p:cond delay="0"/>
                                  </p:stCondLst>
                                  <p:childTnLst>
                                    <p:set>
                                      <p:cBhvr>
                                        <p:cTn id="124" dur="1" fill="hold">
                                          <p:stCondLst>
                                            <p:cond delay="0"/>
                                          </p:stCondLst>
                                        </p:cTn>
                                        <p:tgtEl>
                                          <p:spTgt spid="27"/>
                                        </p:tgtEl>
                                        <p:attrNameLst>
                                          <p:attrName>style.visibility</p:attrName>
                                        </p:attrNameLst>
                                      </p:cBhvr>
                                      <p:to>
                                        <p:strVal val="visible"/>
                                      </p:to>
                                    </p:set>
                                    <p:anim calcmode="lin" valueType="num">
                                      <p:cBhvr additive="base">
                                        <p:cTn id="125" dur="500" fill="hold"/>
                                        <p:tgtEl>
                                          <p:spTgt spid="27"/>
                                        </p:tgtEl>
                                        <p:attrNameLst>
                                          <p:attrName>ppt_x</p:attrName>
                                        </p:attrNameLst>
                                      </p:cBhvr>
                                      <p:tavLst>
                                        <p:tav tm="0">
                                          <p:val>
                                            <p:strVal val="#ppt_x"/>
                                          </p:val>
                                        </p:tav>
                                        <p:tav tm="100000">
                                          <p:val>
                                            <p:strVal val="#ppt_x"/>
                                          </p:val>
                                        </p:tav>
                                      </p:tavLst>
                                    </p:anim>
                                    <p:anim calcmode="lin" valueType="num">
                                      <p:cBhvr additive="base">
                                        <p:cTn id="12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27" fill="hold" nodeType="clickPar">
                      <p:stCondLst>
                        <p:cond delay="indefinite"/>
                      </p:stCondLst>
                      <p:childTnLst>
                        <p:par>
                          <p:cTn id="128" fill="hold" nodeType="withGroup">
                            <p:stCondLst>
                              <p:cond delay="0"/>
                            </p:stCondLst>
                            <p:childTnLst>
                              <p:par>
                                <p:cTn id="129" presetID="2" presetClass="entr" presetSubtype="4" fill="hold" nodeType="clickEffect">
                                  <p:stCondLst>
                                    <p:cond delay="0"/>
                                  </p:stCondLst>
                                  <p:childTnLst>
                                    <p:set>
                                      <p:cBhvr>
                                        <p:cTn id="130" dur="1" fill="hold">
                                          <p:stCondLst>
                                            <p:cond delay="0"/>
                                          </p:stCondLst>
                                        </p:cTn>
                                        <p:tgtEl>
                                          <p:spTgt spid="31"/>
                                        </p:tgtEl>
                                        <p:attrNameLst>
                                          <p:attrName>style.visibility</p:attrName>
                                        </p:attrNameLst>
                                      </p:cBhvr>
                                      <p:to>
                                        <p:strVal val="visible"/>
                                      </p:to>
                                    </p:set>
                                    <p:anim calcmode="lin" valueType="num">
                                      <p:cBhvr additive="base">
                                        <p:cTn id="131" dur="500" fill="hold"/>
                                        <p:tgtEl>
                                          <p:spTgt spid="31"/>
                                        </p:tgtEl>
                                        <p:attrNameLst>
                                          <p:attrName>ppt_x</p:attrName>
                                        </p:attrNameLst>
                                      </p:cBhvr>
                                      <p:tavLst>
                                        <p:tav tm="0">
                                          <p:val>
                                            <p:strVal val="#ppt_x"/>
                                          </p:val>
                                        </p:tav>
                                        <p:tav tm="100000">
                                          <p:val>
                                            <p:strVal val="#ppt_x"/>
                                          </p:val>
                                        </p:tav>
                                      </p:tavLst>
                                    </p:anim>
                                    <p:anim calcmode="lin" valueType="num">
                                      <p:cBhvr additive="base">
                                        <p:cTn id="13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33" fill="hold" nodeType="clickPar">
                      <p:stCondLst>
                        <p:cond delay="indefinite"/>
                      </p:stCondLst>
                      <p:childTnLst>
                        <p:par>
                          <p:cTn id="134" fill="hold" nodeType="withGroup">
                            <p:stCondLst>
                              <p:cond delay="0"/>
                            </p:stCondLst>
                            <p:childTnLst>
                              <p:par>
                                <p:cTn id="135" presetID="2" presetClass="entr" presetSubtype="4" fill="hold" nodeType="clickEffect">
                                  <p:stCondLst>
                                    <p:cond delay="0"/>
                                  </p:stCondLst>
                                  <p:childTnLst>
                                    <p:set>
                                      <p:cBhvr>
                                        <p:cTn id="136" dur="1" fill="hold">
                                          <p:stCondLst>
                                            <p:cond delay="0"/>
                                          </p:stCondLst>
                                        </p:cTn>
                                        <p:tgtEl>
                                          <p:spTgt spid="25"/>
                                        </p:tgtEl>
                                        <p:attrNameLst>
                                          <p:attrName>style.visibility</p:attrName>
                                        </p:attrNameLst>
                                      </p:cBhvr>
                                      <p:to>
                                        <p:strVal val="visible"/>
                                      </p:to>
                                    </p:set>
                                    <p:anim calcmode="lin" valueType="num">
                                      <p:cBhvr additive="base">
                                        <p:cTn id="137" dur="500" fill="hold"/>
                                        <p:tgtEl>
                                          <p:spTgt spid="25"/>
                                        </p:tgtEl>
                                        <p:attrNameLst>
                                          <p:attrName>ppt_x</p:attrName>
                                        </p:attrNameLst>
                                      </p:cBhvr>
                                      <p:tavLst>
                                        <p:tav tm="0">
                                          <p:val>
                                            <p:strVal val="#ppt_x"/>
                                          </p:val>
                                        </p:tav>
                                        <p:tav tm="100000">
                                          <p:val>
                                            <p:strVal val="#ppt_x"/>
                                          </p:val>
                                        </p:tav>
                                      </p:tavLst>
                                    </p:anim>
                                    <p:anim calcmode="lin" valueType="num">
                                      <p:cBhvr additive="base">
                                        <p:cTn id="138" dur="500" fill="hold"/>
                                        <p:tgtEl>
                                          <p:spTgt spid="25"/>
                                        </p:tgtEl>
                                        <p:attrNameLst>
                                          <p:attrName>ppt_y</p:attrName>
                                        </p:attrNameLst>
                                      </p:cBhvr>
                                      <p:tavLst>
                                        <p:tav tm="0">
                                          <p:val>
                                            <p:strVal val="1+#ppt_h/2"/>
                                          </p:val>
                                        </p:tav>
                                        <p:tav tm="100000">
                                          <p:val>
                                            <p:strVal val="#ppt_y"/>
                                          </p:val>
                                        </p:tav>
                                      </p:tavLst>
                                    </p:anim>
                                  </p:childTnLst>
                                </p:cTn>
                              </p:par>
                              <p:par>
                                <p:cTn id="139" presetID="2" presetClass="entr" presetSubtype="4" fill="hold" nodeType="withEffect">
                                  <p:stCondLst>
                                    <p:cond delay="0"/>
                                  </p:stCondLst>
                                  <p:childTnLst>
                                    <p:set>
                                      <p:cBhvr>
                                        <p:cTn id="140" dur="1" fill="hold">
                                          <p:stCondLst>
                                            <p:cond delay="0"/>
                                          </p:stCondLst>
                                        </p:cTn>
                                        <p:tgtEl>
                                          <p:spTgt spid="30"/>
                                        </p:tgtEl>
                                        <p:attrNameLst>
                                          <p:attrName>style.visibility</p:attrName>
                                        </p:attrNameLst>
                                      </p:cBhvr>
                                      <p:to>
                                        <p:strVal val="visible"/>
                                      </p:to>
                                    </p:set>
                                    <p:anim calcmode="lin" valueType="num">
                                      <p:cBhvr additive="base">
                                        <p:cTn id="141" dur="500" fill="hold"/>
                                        <p:tgtEl>
                                          <p:spTgt spid="30"/>
                                        </p:tgtEl>
                                        <p:attrNameLst>
                                          <p:attrName>ppt_x</p:attrName>
                                        </p:attrNameLst>
                                      </p:cBhvr>
                                      <p:tavLst>
                                        <p:tav tm="0">
                                          <p:val>
                                            <p:strVal val="#ppt_x"/>
                                          </p:val>
                                        </p:tav>
                                        <p:tav tm="100000">
                                          <p:val>
                                            <p:strVal val="#ppt_x"/>
                                          </p:val>
                                        </p:tav>
                                      </p:tavLst>
                                    </p:anim>
                                    <p:anim calcmode="lin" valueType="num">
                                      <p:cBhvr additive="base">
                                        <p:cTn id="142" dur="500" fill="hold"/>
                                        <p:tgtEl>
                                          <p:spTgt spid="30"/>
                                        </p:tgtEl>
                                        <p:attrNameLst>
                                          <p:attrName>ppt_y</p:attrName>
                                        </p:attrNameLst>
                                      </p:cBhvr>
                                      <p:tavLst>
                                        <p:tav tm="0">
                                          <p:val>
                                            <p:strVal val="1+#ppt_h/2"/>
                                          </p:val>
                                        </p:tav>
                                        <p:tav tm="100000">
                                          <p:val>
                                            <p:strVal val="#ppt_y"/>
                                          </p:val>
                                        </p:tav>
                                      </p:tavLst>
                                    </p:anim>
                                  </p:childTnLst>
                                </p:cTn>
                              </p:par>
                              <p:par>
                                <p:cTn id="143" presetID="2" presetClass="entr" presetSubtype="4" fill="hold" nodeType="withEffect">
                                  <p:stCondLst>
                                    <p:cond delay="0"/>
                                  </p:stCondLst>
                                  <p:childTnLst>
                                    <p:set>
                                      <p:cBhvr>
                                        <p:cTn id="144" dur="1" fill="hold">
                                          <p:stCondLst>
                                            <p:cond delay="0"/>
                                          </p:stCondLst>
                                        </p:cTn>
                                        <p:tgtEl>
                                          <p:spTgt spid="35"/>
                                        </p:tgtEl>
                                        <p:attrNameLst>
                                          <p:attrName>style.visibility</p:attrName>
                                        </p:attrNameLst>
                                      </p:cBhvr>
                                      <p:to>
                                        <p:strVal val="visible"/>
                                      </p:to>
                                    </p:set>
                                    <p:anim calcmode="lin" valueType="num">
                                      <p:cBhvr additive="base">
                                        <p:cTn id="145" dur="500" fill="hold"/>
                                        <p:tgtEl>
                                          <p:spTgt spid="35"/>
                                        </p:tgtEl>
                                        <p:attrNameLst>
                                          <p:attrName>ppt_x</p:attrName>
                                        </p:attrNameLst>
                                      </p:cBhvr>
                                      <p:tavLst>
                                        <p:tav tm="0">
                                          <p:val>
                                            <p:strVal val="#ppt_x"/>
                                          </p:val>
                                        </p:tav>
                                        <p:tav tm="100000">
                                          <p:val>
                                            <p:strVal val="#ppt_x"/>
                                          </p:val>
                                        </p:tav>
                                      </p:tavLst>
                                    </p:anim>
                                    <p:anim calcmode="lin" valueType="num">
                                      <p:cBhvr additive="base">
                                        <p:cTn id="146"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47" fill="hold" nodeType="clickPar">
                      <p:stCondLst>
                        <p:cond delay="indefinite"/>
                      </p:stCondLst>
                      <p:childTnLst>
                        <p:par>
                          <p:cTn id="148" fill="hold" nodeType="withGroup">
                            <p:stCondLst>
                              <p:cond delay="0"/>
                            </p:stCondLst>
                            <p:childTnLst>
                              <p:par>
                                <p:cTn id="149" presetID="2" presetClass="entr" presetSubtype="4" fill="hold" nodeType="clickEffect">
                                  <p:stCondLst>
                                    <p:cond delay="0"/>
                                  </p:stCondLst>
                                  <p:childTnLst>
                                    <p:set>
                                      <p:cBhvr>
                                        <p:cTn id="150" dur="1" fill="hold">
                                          <p:stCondLst>
                                            <p:cond delay="0"/>
                                          </p:stCondLst>
                                        </p:cTn>
                                        <p:tgtEl>
                                          <p:spTgt spid="34"/>
                                        </p:tgtEl>
                                        <p:attrNameLst>
                                          <p:attrName>style.visibility</p:attrName>
                                        </p:attrNameLst>
                                      </p:cBhvr>
                                      <p:to>
                                        <p:strVal val="visible"/>
                                      </p:to>
                                    </p:set>
                                    <p:anim calcmode="lin" valueType="num">
                                      <p:cBhvr additive="base">
                                        <p:cTn id="151" dur="500" fill="hold"/>
                                        <p:tgtEl>
                                          <p:spTgt spid="34"/>
                                        </p:tgtEl>
                                        <p:attrNameLst>
                                          <p:attrName>ppt_x</p:attrName>
                                        </p:attrNameLst>
                                      </p:cBhvr>
                                      <p:tavLst>
                                        <p:tav tm="0">
                                          <p:val>
                                            <p:strVal val="#ppt_x"/>
                                          </p:val>
                                        </p:tav>
                                        <p:tav tm="100000">
                                          <p:val>
                                            <p:strVal val="#ppt_x"/>
                                          </p:val>
                                        </p:tav>
                                      </p:tavLst>
                                    </p:anim>
                                    <p:anim calcmode="lin" valueType="num">
                                      <p:cBhvr additive="base">
                                        <p:cTn id="152" dur="500" fill="hold"/>
                                        <p:tgtEl>
                                          <p:spTgt spid="34"/>
                                        </p:tgtEl>
                                        <p:attrNameLst>
                                          <p:attrName>ppt_y</p:attrName>
                                        </p:attrNameLst>
                                      </p:cBhvr>
                                      <p:tavLst>
                                        <p:tav tm="0">
                                          <p:val>
                                            <p:strVal val="1+#ppt_h/2"/>
                                          </p:val>
                                        </p:tav>
                                        <p:tav tm="100000">
                                          <p:val>
                                            <p:strVal val="#ppt_y"/>
                                          </p:val>
                                        </p:tav>
                                      </p:tavLst>
                                    </p:anim>
                                  </p:childTnLst>
                                </p:cTn>
                              </p:par>
                              <p:par>
                                <p:cTn id="153" presetID="2" presetClass="entr" presetSubtype="4" fill="hold" nodeType="withEffect">
                                  <p:stCondLst>
                                    <p:cond delay="0"/>
                                  </p:stCondLst>
                                  <p:childTnLst>
                                    <p:set>
                                      <p:cBhvr>
                                        <p:cTn id="154" dur="1" fill="hold">
                                          <p:stCondLst>
                                            <p:cond delay="0"/>
                                          </p:stCondLst>
                                        </p:cTn>
                                        <p:tgtEl>
                                          <p:spTgt spid="39"/>
                                        </p:tgtEl>
                                        <p:attrNameLst>
                                          <p:attrName>style.visibility</p:attrName>
                                        </p:attrNameLst>
                                      </p:cBhvr>
                                      <p:to>
                                        <p:strVal val="visible"/>
                                      </p:to>
                                    </p:set>
                                    <p:anim calcmode="lin" valueType="num">
                                      <p:cBhvr additive="base">
                                        <p:cTn id="155" dur="500" fill="hold"/>
                                        <p:tgtEl>
                                          <p:spTgt spid="39"/>
                                        </p:tgtEl>
                                        <p:attrNameLst>
                                          <p:attrName>ppt_x</p:attrName>
                                        </p:attrNameLst>
                                      </p:cBhvr>
                                      <p:tavLst>
                                        <p:tav tm="0">
                                          <p:val>
                                            <p:strVal val="#ppt_x"/>
                                          </p:val>
                                        </p:tav>
                                        <p:tav tm="100000">
                                          <p:val>
                                            <p:strVal val="#ppt_x"/>
                                          </p:val>
                                        </p:tav>
                                      </p:tavLst>
                                    </p:anim>
                                    <p:anim calcmode="lin" valueType="num">
                                      <p:cBhvr additive="base">
                                        <p:cTn id="15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57" fill="hold" nodeType="clickPar">
                      <p:stCondLst>
                        <p:cond delay="indefinite"/>
                      </p:stCondLst>
                      <p:childTnLst>
                        <p:par>
                          <p:cTn id="158" fill="hold" nodeType="withGroup">
                            <p:stCondLst>
                              <p:cond delay="0"/>
                            </p:stCondLst>
                            <p:childTnLst>
                              <p:par>
                                <p:cTn id="159" presetID="2" presetClass="entr" presetSubtype="4" fill="hold" nodeType="clickEffect">
                                  <p:stCondLst>
                                    <p:cond delay="0"/>
                                  </p:stCondLst>
                                  <p:childTnLst>
                                    <p:set>
                                      <p:cBhvr>
                                        <p:cTn id="160" dur="1" fill="hold">
                                          <p:stCondLst>
                                            <p:cond delay="0"/>
                                          </p:stCondLst>
                                        </p:cTn>
                                        <p:tgtEl>
                                          <p:spTgt spid="42"/>
                                        </p:tgtEl>
                                        <p:attrNameLst>
                                          <p:attrName>style.visibility</p:attrName>
                                        </p:attrNameLst>
                                      </p:cBhvr>
                                      <p:to>
                                        <p:strVal val="visible"/>
                                      </p:to>
                                    </p:set>
                                    <p:anim calcmode="lin" valueType="num">
                                      <p:cBhvr additive="base">
                                        <p:cTn id="161" dur="500" fill="hold"/>
                                        <p:tgtEl>
                                          <p:spTgt spid="42"/>
                                        </p:tgtEl>
                                        <p:attrNameLst>
                                          <p:attrName>ppt_x</p:attrName>
                                        </p:attrNameLst>
                                      </p:cBhvr>
                                      <p:tavLst>
                                        <p:tav tm="0">
                                          <p:val>
                                            <p:strVal val="#ppt_x"/>
                                          </p:val>
                                        </p:tav>
                                        <p:tav tm="100000">
                                          <p:val>
                                            <p:strVal val="#ppt_x"/>
                                          </p:val>
                                        </p:tav>
                                      </p:tavLst>
                                    </p:anim>
                                    <p:anim calcmode="lin" valueType="num">
                                      <p:cBhvr additive="base">
                                        <p:cTn id="162" dur="500" fill="hold"/>
                                        <p:tgtEl>
                                          <p:spTgt spid="42"/>
                                        </p:tgtEl>
                                        <p:attrNameLst>
                                          <p:attrName>ppt_y</p:attrName>
                                        </p:attrNameLst>
                                      </p:cBhvr>
                                      <p:tavLst>
                                        <p:tav tm="0">
                                          <p:val>
                                            <p:strVal val="1+#ppt_h/2"/>
                                          </p:val>
                                        </p:tav>
                                        <p:tav tm="100000">
                                          <p:val>
                                            <p:strVal val="#ppt_y"/>
                                          </p:val>
                                        </p:tav>
                                      </p:tavLst>
                                    </p:anim>
                                  </p:childTnLst>
                                </p:cTn>
                              </p:par>
                              <p:par>
                                <p:cTn id="163" presetID="2" presetClass="entr" presetSubtype="4" fill="hold" nodeType="withEffect">
                                  <p:stCondLst>
                                    <p:cond delay="0"/>
                                  </p:stCondLst>
                                  <p:childTnLst>
                                    <p:set>
                                      <p:cBhvr>
                                        <p:cTn id="164" dur="1" fill="hold">
                                          <p:stCondLst>
                                            <p:cond delay="0"/>
                                          </p:stCondLst>
                                        </p:cTn>
                                        <p:tgtEl>
                                          <p:spTgt spid="47"/>
                                        </p:tgtEl>
                                        <p:attrNameLst>
                                          <p:attrName>style.visibility</p:attrName>
                                        </p:attrNameLst>
                                      </p:cBhvr>
                                      <p:to>
                                        <p:strVal val="visible"/>
                                      </p:to>
                                    </p:set>
                                    <p:anim calcmode="lin" valueType="num">
                                      <p:cBhvr additive="base">
                                        <p:cTn id="165" dur="500" fill="hold"/>
                                        <p:tgtEl>
                                          <p:spTgt spid="47"/>
                                        </p:tgtEl>
                                        <p:attrNameLst>
                                          <p:attrName>ppt_x</p:attrName>
                                        </p:attrNameLst>
                                      </p:cBhvr>
                                      <p:tavLst>
                                        <p:tav tm="0">
                                          <p:val>
                                            <p:strVal val="#ppt_x"/>
                                          </p:val>
                                        </p:tav>
                                        <p:tav tm="100000">
                                          <p:val>
                                            <p:strVal val="#ppt_x"/>
                                          </p:val>
                                        </p:tav>
                                      </p:tavLst>
                                    </p:anim>
                                    <p:anim calcmode="lin" valueType="num">
                                      <p:cBhvr additive="base">
                                        <p:cTn id="16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67" fill="hold" nodeType="clickPar">
                      <p:stCondLst>
                        <p:cond delay="indefinite"/>
                      </p:stCondLst>
                      <p:childTnLst>
                        <p:par>
                          <p:cTn id="168" fill="hold" nodeType="withGroup">
                            <p:stCondLst>
                              <p:cond delay="0"/>
                            </p:stCondLst>
                            <p:childTnLst>
                              <p:par>
                                <p:cTn id="169" presetID="2" presetClass="entr" presetSubtype="4" fill="hold" nodeType="clickEffect">
                                  <p:stCondLst>
                                    <p:cond delay="0"/>
                                  </p:stCondLst>
                                  <p:childTnLst>
                                    <p:set>
                                      <p:cBhvr>
                                        <p:cTn id="170" dur="1" fill="hold">
                                          <p:stCondLst>
                                            <p:cond delay="0"/>
                                          </p:stCondLst>
                                        </p:cTn>
                                        <p:tgtEl>
                                          <p:spTgt spid="29"/>
                                        </p:tgtEl>
                                        <p:attrNameLst>
                                          <p:attrName>style.visibility</p:attrName>
                                        </p:attrNameLst>
                                      </p:cBhvr>
                                      <p:to>
                                        <p:strVal val="visible"/>
                                      </p:to>
                                    </p:set>
                                    <p:anim calcmode="lin" valueType="num">
                                      <p:cBhvr additive="base">
                                        <p:cTn id="171" dur="500" fill="hold"/>
                                        <p:tgtEl>
                                          <p:spTgt spid="29"/>
                                        </p:tgtEl>
                                        <p:attrNameLst>
                                          <p:attrName>ppt_x</p:attrName>
                                        </p:attrNameLst>
                                      </p:cBhvr>
                                      <p:tavLst>
                                        <p:tav tm="0">
                                          <p:val>
                                            <p:strVal val="#ppt_x"/>
                                          </p:val>
                                        </p:tav>
                                        <p:tav tm="100000">
                                          <p:val>
                                            <p:strVal val="#ppt_x"/>
                                          </p:val>
                                        </p:tav>
                                      </p:tavLst>
                                    </p:anim>
                                    <p:anim calcmode="lin" valueType="num">
                                      <p:cBhvr additive="base">
                                        <p:cTn id="172" dur="500" fill="hold"/>
                                        <p:tgtEl>
                                          <p:spTgt spid="29"/>
                                        </p:tgtEl>
                                        <p:attrNameLst>
                                          <p:attrName>ppt_y</p:attrName>
                                        </p:attrNameLst>
                                      </p:cBhvr>
                                      <p:tavLst>
                                        <p:tav tm="0">
                                          <p:val>
                                            <p:strVal val="1+#ppt_h/2"/>
                                          </p:val>
                                        </p:tav>
                                        <p:tav tm="100000">
                                          <p:val>
                                            <p:strVal val="#ppt_y"/>
                                          </p:val>
                                        </p:tav>
                                      </p:tavLst>
                                    </p:anim>
                                  </p:childTnLst>
                                </p:cTn>
                              </p:par>
                              <p:par>
                                <p:cTn id="173" presetID="2" presetClass="entr" presetSubtype="4" fill="hold" nodeType="withEffect">
                                  <p:stCondLst>
                                    <p:cond delay="0"/>
                                  </p:stCondLst>
                                  <p:childTnLst>
                                    <p:set>
                                      <p:cBhvr>
                                        <p:cTn id="174" dur="1" fill="hold">
                                          <p:stCondLst>
                                            <p:cond delay="0"/>
                                          </p:stCondLst>
                                        </p:cTn>
                                        <p:tgtEl>
                                          <p:spTgt spid="33"/>
                                        </p:tgtEl>
                                        <p:attrNameLst>
                                          <p:attrName>style.visibility</p:attrName>
                                        </p:attrNameLst>
                                      </p:cBhvr>
                                      <p:to>
                                        <p:strVal val="visible"/>
                                      </p:to>
                                    </p:set>
                                    <p:anim calcmode="lin" valueType="num">
                                      <p:cBhvr additive="base">
                                        <p:cTn id="175" dur="500" fill="hold"/>
                                        <p:tgtEl>
                                          <p:spTgt spid="33"/>
                                        </p:tgtEl>
                                        <p:attrNameLst>
                                          <p:attrName>ppt_x</p:attrName>
                                        </p:attrNameLst>
                                      </p:cBhvr>
                                      <p:tavLst>
                                        <p:tav tm="0">
                                          <p:val>
                                            <p:strVal val="#ppt_x"/>
                                          </p:val>
                                        </p:tav>
                                        <p:tav tm="100000">
                                          <p:val>
                                            <p:strVal val="#ppt_x"/>
                                          </p:val>
                                        </p:tav>
                                      </p:tavLst>
                                    </p:anim>
                                    <p:anim calcmode="lin" valueType="num">
                                      <p:cBhvr additive="base">
                                        <p:cTn id="176" dur="500" fill="hold"/>
                                        <p:tgtEl>
                                          <p:spTgt spid="33"/>
                                        </p:tgtEl>
                                        <p:attrNameLst>
                                          <p:attrName>ppt_y</p:attrName>
                                        </p:attrNameLst>
                                      </p:cBhvr>
                                      <p:tavLst>
                                        <p:tav tm="0">
                                          <p:val>
                                            <p:strVal val="1+#ppt_h/2"/>
                                          </p:val>
                                        </p:tav>
                                        <p:tav tm="100000">
                                          <p:val>
                                            <p:strVal val="#ppt_y"/>
                                          </p:val>
                                        </p:tav>
                                      </p:tavLst>
                                    </p:anim>
                                  </p:childTnLst>
                                </p:cTn>
                              </p:par>
                              <p:par>
                                <p:cTn id="177" presetID="2" presetClass="entr" presetSubtype="4" fill="hold" nodeType="withEffect">
                                  <p:stCondLst>
                                    <p:cond delay="0"/>
                                  </p:stCondLst>
                                  <p:childTnLst>
                                    <p:set>
                                      <p:cBhvr>
                                        <p:cTn id="178" dur="1" fill="hold">
                                          <p:stCondLst>
                                            <p:cond delay="0"/>
                                          </p:stCondLst>
                                        </p:cTn>
                                        <p:tgtEl>
                                          <p:spTgt spid="38"/>
                                        </p:tgtEl>
                                        <p:attrNameLst>
                                          <p:attrName>style.visibility</p:attrName>
                                        </p:attrNameLst>
                                      </p:cBhvr>
                                      <p:to>
                                        <p:strVal val="visible"/>
                                      </p:to>
                                    </p:set>
                                    <p:anim calcmode="lin" valueType="num">
                                      <p:cBhvr additive="base">
                                        <p:cTn id="179" dur="500" fill="hold"/>
                                        <p:tgtEl>
                                          <p:spTgt spid="38"/>
                                        </p:tgtEl>
                                        <p:attrNameLst>
                                          <p:attrName>ppt_x</p:attrName>
                                        </p:attrNameLst>
                                      </p:cBhvr>
                                      <p:tavLst>
                                        <p:tav tm="0">
                                          <p:val>
                                            <p:strVal val="#ppt_x"/>
                                          </p:val>
                                        </p:tav>
                                        <p:tav tm="100000">
                                          <p:val>
                                            <p:strVal val="#ppt_x"/>
                                          </p:val>
                                        </p:tav>
                                      </p:tavLst>
                                    </p:anim>
                                    <p:anim calcmode="lin" valueType="num">
                                      <p:cBhvr additive="base">
                                        <p:cTn id="18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81" fill="hold" nodeType="clickPar">
                      <p:stCondLst>
                        <p:cond delay="indefinite"/>
                      </p:stCondLst>
                      <p:childTnLst>
                        <p:par>
                          <p:cTn id="182" fill="hold" nodeType="withGroup">
                            <p:stCondLst>
                              <p:cond delay="0"/>
                            </p:stCondLst>
                            <p:childTnLst>
                              <p:par>
                                <p:cTn id="183" presetID="2" presetClass="entr" presetSubtype="4" fill="hold" nodeType="clickEffect">
                                  <p:stCondLst>
                                    <p:cond delay="0"/>
                                  </p:stCondLst>
                                  <p:childTnLst>
                                    <p:set>
                                      <p:cBhvr>
                                        <p:cTn id="184" dur="1" fill="hold">
                                          <p:stCondLst>
                                            <p:cond delay="0"/>
                                          </p:stCondLst>
                                        </p:cTn>
                                        <p:tgtEl>
                                          <p:spTgt spid="37"/>
                                        </p:tgtEl>
                                        <p:attrNameLst>
                                          <p:attrName>style.visibility</p:attrName>
                                        </p:attrNameLst>
                                      </p:cBhvr>
                                      <p:to>
                                        <p:strVal val="visible"/>
                                      </p:to>
                                    </p:set>
                                    <p:anim calcmode="lin" valueType="num">
                                      <p:cBhvr additive="base">
                                        <p:cTn id="185" dur="500" fill="hold"/>
                                        <p:tgtEl>
                                          <p:spTgt spid="37"/>
                                        </p:tgtEl>
                                        <p:attrNameLst>
                                          <p:attrName>ppt_x</p:attrName>
                                        </p:attrNameLst>
                                      </p:cBhvr>
                                      <p:tavLst>
                                        <p:tav tm="0">
                                          <p:val>
                                            <p:strVal val="#ppt_x"/>
                                          </p:val>
                                        </p:tav>
                                        <p:tav tm="100000">
                                          <p:val>
                                            <p:strVal val="#ppt_x"/>
                                          </p:val>
                                        </p:tav>
                                      </p:tavLst>
                                    </p:anim>
                                    <p:anim calcmode="lin" valueType="num">
                                      <p:cBhvr additive="base">
                                        <p:cTn id="186" dur="500" fill="hold"/>
                                        <p:tgtEl>
                                          <p:spTgt spid="37"/>
                                        </p:tgtEl>
                                        <p:attrNameLst>
                                          <p:attrName>ppt_y</p:attrName>
                                        </p:attrNameLst>
                                      </p:cBhvr>
                                      <p:tavLst>
                                        <p:tav tm="0">
                                          <p:val>
                                            <p:strVal val="1+#ppt_h/2"/>
                                          </p:val>
                                        </p:tav>
                                        <p:tav tm="100000">
                                          <p:val>
                                            <p:strVal val="#ppt_y"/>
                                          </p:val>
                                        </p:tav>
                                      </p:tavLst>
                                    </p:anim>
                                  </p:childTnLst>
                                </p:cTn>
                              </p:par>
                              <p:par>
                                <p:cTn id="187" presetID="2" presetClass="entr" presetSubtype="4" fill="hold" nodeType="withEffect">
                                  <p:stCondLst>
                                    <p:cond delay="0"/>
                                  </p:stCondLst>
                                  <p:childTnLst>
                                    <p:set>
                                      <p:cBhvr>
                                        <p:cTn id="188" dur="1" fill="hold">
                                          <p:stCondLst>
                                            <p:cond delay="0"/>
                                          </p:stCondLst>
                                        </p:cTn>
                                        <p:tgtEl>
                                          <p:spTgt spid="45"/>
                                        </p:tgtEl>
                                        <p:attrNameLst>
                                          <p:attrName>style.visibility</p:attrName>
                                        </p:attrNameLst>
                                      </p:cBhvr>
                                      <p:to>
                                        <p:strVal val="visible"/>
                                      </p:to>
                                    </p:set>
                                    <p:anim calcmode="lin" valueType="num">
                                      <p:cBhvr additive="base">
                                        <p:cTn id="189" dur="500" fill="hold"/>
                                        <p:tgtEl>
                                          <p:spTgt spid="45"/>
                                        </p:tgtEl>
                                        <p:attrNameLst>
                                          <p:attrName>ppt_x</p:attrName>
                                        </p:attrNameLst>
                                      </p:cBhvr>
                                      <p:tavLst>
                                        <p:tav tm="0">
                                          <p:val>
                                            <p:strVal val="#ppt_x"/>
                                          </p:val>
                                        </p:tav>
                                        <p:tav tm="100000">
                                          <p:val>
                                            <p:strVal val="#ppt_x"/>
                                          </p:val>
                                        </p:tav>
                                      </p:tavLst>
                                    </p:anim>
                                    <p:anim calcmode="lin" valueType="num">
                                      <p:cBhvr additive="base">
                                        <p:cTn id="19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91" fill="hold" nodeType="clickPar">
                      <p:stCondLst>
                        <p:cond delay="indefinite"/>
                      </p:stCondLst>
                      <p:childTnLst>
                        <p:par>
                          <p:cTn id="192" fill="hold" nodeType="withGroup">
                            <p:stCondLst>
                              <p:cond delay="0"/>
                            </p:stCondLst>
                            <p:childTnLst>
                              <p:par>
                                <p:cTn id="193" presetID="2" presetClass="entr" presetSubtype="4" fill="hold" nodeType="clickEffect">
                                  <p:stCondLst>
                                    <p:cond delay="0"/>
                                  </p:stCondLst>
                                  <p:childTnLst>
                                    <p:set>
                                      <p:cBhvr>
                                        <p:cTn id="194" dur="1" fill="hold">
                                          <p:stCondLst>
                                            <p:cond delay="0"/>
                                          </p:stCondLst>
                                        </p:cTn>
                                        <p:tgtEl>
                                          <p:spTgt spid="28"/>
                                        </p:tgtEl>
                                        <p:attrNameLst>
                                          <p:attrName>style.visibility</p:attrName>
                                        </p:attrNameLst>
                                      </p:cBhvr>
                                      <p:to>
                                        <p:strVal val="visible"/>
                                      </p:to>
                                    </p:set>
                                    <p:anim calcmode="lin" valueType="num">
                                      <p:cBhvr additive="base">
                                        <p:cTn id="195" dur="500" fill="hold"/>
                                        <p:tgtEl>
                                          <p:spTgt spid="28"/>
                                        </p:tgtEl>
                                        <p:attrNameLst>
                                          <p:attrName>ppt_x</p:attrName>
                                        </p:attrNameLst>
                                      </p:cBhvr>
                                      <p:tavLst>
                                        <p:tav tm="0">
                                          <p:val>
                                            <p:strVal val="#ppt_x"/>
                                          </p:val>
                                        </p:tav>
                                        <p:tav tm="100000">
                                          <p:val>
                                            <p:strVal val="#ppt_x"/>
                                          </p:val>
                                        </p:tav>
                                      </p:tavLst>
                                    </p:anim>
                                    <p:anim calcmode="lin" valueType="num">
                                      <p:cBhvr additive="base">
                                        <p:cTn id="19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97" fill="hold" nodeType="clickPar">
                      <p:stCondLst>
                        <p:cond delay="indefinite"/>
                      </p:stCondLst>
                      <p:childTnLst>
                        <p:par>
                          <p:cTn id="198" fill="hold" nodeType="withGroup">
                            <p:stCondLst>
                              <p:cond delay="0"/>
                            </p:stCondLst>
                            <p:childTnLst>
                              <p:par>
                                <p:cTn id="199" presetID="2" presetClass="entr" presetSubtype="4" fill="hold" nodeType="clickEffect">
                                  <p:stCondLst>
                                    <p:cond delay="0"/>
                                  </p:stCondLst>
                                  <p:childTnLst>
                                    <p:set>
                                      <p:cBhvr>
                                        <p:cTn id="200" dur="1" fill="hold">
                                          <p:stCondLst>
                                            <p:cond delay="0"/>
                                          </p:stCondLst>
                                        </p:cTn>
                                        <p:tgtEl>
                                          <p:spTgt spid="36"/>
                                        </p:tgtEl>
                                        <p:attrNameLst>
                                          <p:attrName>style.visibility</p:attrName>
                                        </p:attrNameLst>
                                      </p:cBhvr>
                                      <p:to>
                                        <p:strVal val="visible"/>
                                      </p:to>
                                    </p:set>
                                    <p:anim calcmode="lin" valueType="num">
                                      <p:cBhvr additive="base">
                                        <p:cTn id="201" dur="500" fill="hold"/>
                                        <p:tgtEl>
                                          <p:spTgt spid="36"/>
                                        </p:tgtEl>
                                        <p:attrNameLst>
                                          <p:attrName>ppt_x</p:attrName>
                                        </p:attrNameLst>
                                      </p:cBhvr>
                                      <p:tavLst>
                                        <p:tav tm="0">
                                          <p:val>
                                            <p:strVal val="#ppt_x"/>
                                          </p:val>
                                        </p:tav>
                                        <p:tav tm="100000">
                                          <p:val>
                                            <p:strVal val="#ppt_x"/>
                                          </p:val>
                                        </p:tav>
                                      </p:tavLst>
                                    </p:anim>
                                    <p:anim calcmode="lin" valueType="num">
                                      <p:cBhvr additive="base">
                                        <p:cTn id="20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03" fill="hold" nodeType="clickPar">
                      <p:stCondLst>
                        <p:cond delay="indefinite"/>
                      </p:stCondLst>
                      <p:childTnLst>
                        <p:par>
                          <p:cTn id="204" fill="hold" nodeType="withGroup">
                            <p:stCondLst>
                              <p:cond delay="0"/>
                            </p:stCondLst>
                            <p:childTnLst>
                              <p:par>
                                <p:cTn id="205" presetID="2" presetClass="entr" presetSubtype="4" fill="hold" nodeType="clickEffect">
                                  <p:stCondLst>
                                    <p:cond delay="0"/>
                                  </p:stCondLst>
                                  <p:childTnLst>
                                    <p:set>
                                      <p:cBhvr>
                                        <p:cTn id="206" dur="1" fill="hold">
                                          <p:stCondLst>
                                            <p:cond delay="0"/>
                                          </p:stCondLst>
                                        </p:cTn>
                                        <p:tgtEl>
                                          <p:spTgt spid="32"/>
                                        </p:tgtEl>
                                        <p:attrNameLst>
                                          <p:attrName>style.visibility</p:attrName>
                                        </p:attrNameLst>
                                      </p:cBhvr>
                                      <p:to>
                                        <p:strVal val="visible"/>
                                      </p:to>
                                    </p:set>
                                    <p:anim calcmode="lin" valueType="num">
                                      <p:cBhvr additive="base">
                                        <p:cTn id="207" dur="500" fill="hold"/>
                                        <p:tgtEl>
                                          <p:spTgt spid="32"/>
                                        </p:tgtEl>
                                        <p:attrNameLst>
                                          <p:attrName>ppt_x</p:attrName>
                                        </p:attrNameLst>
                                      </p:cBhvr>
                                      <p:tavLst>
                                        <p:tav tm="0">
                                          <p:val>
                                            <p:strVal val="#ppt_x"/>
                                          </p:val>
                                        </p:tav>
                                        <p:tav tm="100000">
                                          <p:val>
                                            <p:strVal val="#ppt_x"/>
                                          </p:val>
                                        </p:tav>
                                      </p:tavLst>
                                    </p:anim>
                                    <p:anim calcmode="lin" valueType="num">
                                      <p:cBhvr additive="base">
                                        <p:cTn id="208" dur="500" fill="hold"/>
                                        <p:tgtEl>
                                          <p:spTgt spid="32"/>
                                        </p:tgtEl>
                                        <p:attrNameLst>
                                          <p:attrName>ppt_y</p:attrName>
                                        </p:attrNameLst>
                                      </p:cBhvr>
                                      <p:tavLst>
                                        <p:tav tm="0">
                                          <p:val>
                                            <p:strVal val="1+#ppt_h/2"/>
                                          </p:val>
                                        </p:tav>
                                        <p:tav tm="100000">
                                          <p:val>
                                            <p:strVal val="#ppt_y"/>
                                          </p:val>
                                        </p:tav>
                                      </p:tavLst>
                                    </p:anim>
                                  </p:childTnLst>
                                </p:cTn>
                              </p:par>
                              <p:par>
                                <p:cTn id="209" presetID="2" presetClass="entr" presetSubtype="4" fill="hold" nodeType="withEffect">
                                  <p:stCondLst>
                                    <p:cond delay="0"/>
                                  </p:stCondLst>
                                  <p:childTnLst>
                                    <p:set>
                                      <p:cBhvr>
                                        <p:cTn id="210" dur="1" fill="hold">
                                          <p:stCondLst>
                                            <p:cond delay="0"/>
                                          </p:stCondLst>
                                        </p:cTn>
                                        <p:tgtEl>
                                          <p:spTgt spid="46"/>
                                        </p:tgtEl>
                                        <p:attrNameLst>
                                          <p:attrName>style.visibility</p:attrName>
                                        </p:attrNameLst>
                                      </p:cBhvr>
                                      <p:to>
                                        <p:strVal val="visible"/>
                                      </p:to>
                                    </p:set>
                                    <p:anim calcmode="lin" valueType="num">
                                      <p:cBhvr additive="base">
                                        <p:cTn id="211" dur="500" fill="hold"/>
                                        <p:tgtEl>
                                          <p:spTgt spid="46"/>
                                        </p:tgtEl>
                                        <p:attrNameLst>
                                          <p:attrName>ppt_x</p:attrName>
                                        </p:attrNameLst>
                                      </p:cBhvr>
                                      <p:tavLst>
                                        <p:tav tm="0">
                                          <p:val>
                                            <p:strVal val="#ppt_x"/>
                                          </p:val>
                                        </p:tav>
                                        <p:tav tm="100000">
                                          <p:val>
                                            <p:strVal val="#ppt_x"/>
                                          </p:val>
                                        </p:tav>
                                      </p:tavLst>
                                    </p:anim>
                                    <p:anim calcmode="lin" valueType="num">
                                      <p:cBhvr additive="base">
                                        <p:cTn id="212"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13" fill="hold" nodeType="clickPar">
                      <p:stCondLst>
                        <p:cond delay="indefinite"/>
                      </p:stCondLst>
                      <p:childTnLst>
                        <p:par>
                          <p:cTn id="214" fill="hold" nodeType="withGroup">
                            <p:stCondLst>
                              <p:cond delay="0"/>
                            </p:stCondLst>
                            <p:childTnLst>
                              <p:par>
                                <p:cTn id="215" presetID="2" presetClass="entr" presetSubtype="4" fill="hold" nodeType="clickEffect">
                                  <p:stCondLst>
                                    <p:cond delay="0"/>
                                  </p:stCondLst>
                                  <p:childTnLst>
                                    <p:set>
                                      <p:cBhvr>
                                        <p:cTn id="216" dur="1" fill="hold">
                                          <p:stCondLst>
                                            <p:cond delay="0"/>
                                          </p:stCondLst>
                                        </p:cTn>
                                        <p:tgtEl>
                                          <p:spTgt spid="41"/>
                                        </p:tgtEl>
                                        <p:attrNameLst>
                                          <p:attrName>style.visibility</p:attrName>
                                        </p:attrNameLst>
                                      </p:cBhvr>
                                      <p:to>
                                        <p:strVal val="visible"/>
                                      </p:to>
                                    </p:set>
                                    <p:anim calcmode="lin" valueType="num">
                                      <p:cBhvr additive="base">
                                        <p:cTn id="217" dur="500" fill="hold"/>
                                        <p:tgtEl>
                                          <p:spTgt spid="41"/>
                                        </p:tgtEl>
                                        <p:attrNameLst>
                                          <p:attrName>ppt_x</p:attrName>
                                        </p:attrNameLst>
                                      </p:cBhvr>
                                      <p:tavLst>
                                        <p:tav tm="0">
                                          <p:val>
                                            <p:strVal val="#ppt_x"/>
                                          </p:val>
                                        </p:tav>
                                        <p:tav tm="100000">
                                          <p:val>
                                            <p:strVal val="#ppt_x"/>
                                          </p:val>
                                        </p:tav>
                                      </p:tavLst>
                                    </p:anim>
                                    <p:anim calcmode="lin" valueType="num">
                                      <p:cBhvr additive="base">
                                        <p:cTn id="21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19" fill="hold" nodeType="clickPar">
                      <p:stCondLst>
                        <p:cond delay="indefinite"/>
                      </p:stCondLst>
                      <p:childTnLst>
                        <p:par>
                          <p:cTn id="220" fill="hold" nodeType="withGroup">
                            <p:stCondLst>
                              <p:cond delay="0"/>
                            </p:stCondLst>
                            <p:childTnLst>
                              <p:par>
                                <p:cTn id="221" presetID="2" presetClass="entr" presetSubtype="4" fill="hold" nodeType="clickEffect">
                                  <p:stCondLst>
                                    <p:cond delay="0"/>
                                  </p:stCondLst>
                                  <p:childTnLst>
                                    <p:set>
                                      <p:cBhvr>
                                        <p:cTn id="222" dur="1" fill="hold">
                                          <p:stCondLst>
                                            <p:cond delay="0"/>
                                          </p:stCondLst>
                                        </p:cTn>
                                        <p:tgtEl>
                                          <p:spTgt spid="26"/>
                                        </p:tgtEl>
                                        <p:attrNameLst>
                                          <p:attrName>style.visibility</p:attrName>
                                        </p:attrNameLst>
                                      </p:cBhvr>
                                      <p:to>
                                        <p:strVal val="visible"/>
                                      </p:to>
                                    </p:set>
                                    <p:anim calcmode="lin" valueType="num">
                                      <p:cBhvr additive="base">
                                        <p:cTn id="223" dur="500" fill="hold"/>
                                        <p:tgtEl>
                                          <p:spTgt spid="26"/>
                                        </p:tgtEl>
                                        <p:attrNameLst>
                                          <p:attrName>ppt_x</p:attrName>
                                        </p:attrNameLst>
                                      </p:cBhvr>
                                      <p:tavLst>
                                        <p:tav tm="0">
                                          <p:val>
                                            <p:strVal val="#ppt_x"/>
                                          </p:val>
                                        </p:tav>
                                        <p:tav tm="100000">
                                          <p:val>
                                            <p:strVal val="#ppt_x"/>
                                          </p:val>
                                        </p:tav>
                                      </p:tavLst>
                                    </p:anim>
                                    <p:anim calcmode="lin" valueType="num">
                                      <p:cBhvr additive="base">
                                        <p:cTn id="22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25" fill="hold" nodeType="clickPar">
                      <p:stCondLst>
                        <p:cond delay="indefinite"/>
                      </p:stCondLst>
                      <p:childTnLst>
                        <p:par>
                          <p:cTn id="226" fill="hold" nodeType="withGroup">
                            <p:stCondLst>
                              <p:cond delay="0"/>
                            </p:stCondLst>
                            <p:childTnLst>
                              <p:par>
                                <p:cTn id="227" presetID="2" presetClass="entr" presetSubtype="4" fill="hold" nodeType="clickEffect">
                                  <p:stCondLst>
                                    <p:cond delay="0"/>
                                  </p:stCondLst>
                                  <p:childTnLst>
                                    <p:set>
                                      <p:cBhvr>
                                        <p:cTn id="228" dur="1" fill="hold">
                                          <p:stCondLst>
                                            <p:cond delay="0"/>
                                          </p:stCondLst>
                                        </p:cTn>
                                        <p:tgtEl>
                                          <p:spTgt spid="40"/>
                                        </p:tgtEl>
                                        <p:attrNameLst>
                                          <p:attrName>style.visibility</p:attrName>
                                        </p:attrNameLst>
                                      </p:cBhvr>
                                      <p:to>
                                        <p:strVal val="visible"/>
                                      </p:to>
                                    </p:set>
                                    <p:anim calcmode="lin" valueType="num">
                                      <p:cBhvr additive="base">
                                        <p:cTn id="229" dur="500" fill="hold"/>
                                        <p:tgtEl>
                                          <p:spTgt spid="40"/>
                                        </p:tgtEl>
                                        <p:attrNameLst>
                                          <p:attrName>ppt_x</p:attrName>
                                        </p:attrNameLst>
                                      </p:cBhvr>
                                      <p:tavLst>
                                        <p:tav tm="0">
                                          <p:val>
                                            <p:strVal val="#ppt_x"/>
                                          </p:val>
                                        </p:tav>
                                        <p:tav tm="100000">
                                          <p:val>
                                            <p:strVal val="#ppt_x"/>
                                          </p:val>
                                        </p:tav>
                                      </p:tavLst>
                                    </p:anim>
                                    <p:anim calcmode="lin" valueType="num">
                                      <p:cBhvr additive="base">
                                        <p:cTn id="23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31" fill="hold" nodeType="clickPar">
                      <p:stCondLst>
                        <p:cond delay="indefinite"/>
                      </p:stCondLst>
                      <p:childTnLst>
                        <p:par>
                          <p:cTn id="232" fill="hold" nodeType="withGroup">
                            <p:stCondLst>
                              <p:cond delay="0"/>
                            </p:stCondLst>
                            <p:childTnLst>
                              <p:par>
                                <p:cTn id="233" presetID="2" presetClass="entr" presetSubtype="4" fill="hold" nodeType="clickEffect">
                                  <p:stCondLst>
                                    <p:cond delay="0"/>
                                  </p:stCondLst>
                                  <p:childTnLst>
                                    <p:set>
                                      <p:cBhvr>
                                        <p:cTn id="234" dur="1" fill="hold">
                                          <p:stCondLst>
                                            <p:cond delay="0"/>
                                          </p:stCondLst>
                                        </p:cTn>
                                        <p:tgtEl>
                                          <p:spTgt spid="44"/>
                                        </p:tgtEl>
                                        <p:attrNameLst>
                                          <p:attrName>style.visibility</p:attrName>
                                        </p:attrNameLst>
                                      </p:cBhvr>
                                      <p:to>
                                        <p:strVal val="visible"/>
                                      </p:to>
                                    </p:set>
                                    <p:anim calcmode="lin" valueType="num">
                                      <p:cBhvr additive="base">
                                        <p:cTn id="235" dur="500" fill="hold"/>
                                        <p:tgtEl>
                                          <p:spTgt spid="44"/>
                                        </p:tgtEl>
                                        <p:attrNameLst>
                                          <p:attrName>ppt_x</p:attrName>
                                        </p:attrNameLst>
                                      </p:cBhvr>
                                      <p:tavLst>
                                        <p:tav tm="0">
                                          <p:val>
                                            <p:strVal val="#ppt_x"/>
                                          </p:val>
                                        </p:tav>
                                        <p:tav tm="100000">
                                          <p:val>
                                            <p:strVal val="#ppt_x"/>
                                          </p:val>
                                        </p:tav>
                                      </p:tavLst>
                                    </p:anim>
                                    <p:anim calcmode="lin" valueType="num">
                                      <p:cBhvr additive="base">
                                        <p:cTn id="236"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8" grpId="0" animBg="1"/>
      <p:bldP spid="9" grpId="0" animBg="1"/>
      <p:bldP spid="10" grpId="0" animBg="1"/>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214313" y="-214313"/>
            <a:ext cx="9358313" cy="6215063"/>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5" name="Прямоугольник 14"/>
          <p:cNvSpPr/>
          <p:nvPr/>
        </p:nvSpPr>
        <p:spPr>
          <a:xfrm>
            <a:off x="-214313" y="5643563"/>
            <a:ext cx="9358313" cy="1214437"/>
          </a:xfrm>
          <a:prstGeom prst="rect">
            <a:avLst/>
          </a:prstGeom>
          <a:solidFill>
            <a:srgbClr val="0099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 name="Прямоугольник 1"/>
          <p:cNvSpPr/>
          <p:nvPr/>
        </p:nvSpPr>
        <p:spPr>
          <a:xfrm>
            <a:off x="2928938" y="1571625"/>
            <a:ext cx="2928937" cy="4214813"/>
          </a:xfrm>
          <a:prstGeom prst="rect">
            <a:avLst/>
          </a:prstGeom>
          <a:blipFill>
            <a:blip r:embed="rId2">
              <a:lum bright="20000"/>
            </a:blip>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3" name="Прямоугольник 2"/>
          <p:cNvSpPr/>
          <p:nvPr/>
        </p:nvSpPr>
        <p:spPr>
          <a:xfrm>
            <a:off x="5857875" y="2286000"/>
            <a:ext cx="3286125" cy="3500438"/>
          </a:xfrm>
          <a:prstGeom prst="rect">
            <a:avLst/>
          </a:prstGeom>
          <a:blipFill>
            <a:blip r:embed="rId2">
              <a:duotone>
                <a:prstClr val="black"/>
                <a:schemeClr val="accent4">
                  <a:tint val="45000"/>
                  <a:satMod val="400000"/>
                </a:schemeClr>
              </a:duotone>
            </a:blip>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4" name="Прямоугольник 3"/>
          <p:cNvSpPr/>
          <p:nvPr/>
        </p:nvSpPr>
        <p:spPr>
          <a:xfrm>
            <a:off x="0" y="3429000"/>
            <a:ext cx="3286125" cy="2571750"/>
          </a:xfrm>
          <a:prstGeom prst="rect">
            <a:avLst/>
          </a:prstGeom>
          <a:blipFill>
            <a:blip r:embed="rId2"/>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0" name="Прямоугольник с двумя вырезанными соседними углами 9"/>
          <p:cNvSpPr/>
          <p:nvPr/>
        </p:nvSpPr>
        <p:spPr>
          <a:xfrm>
            <a:off x="3786188" y="3500438"/>
            <a:ext cx="1428750" cy="2214562"/>
          </a:xfrm>
          <a:prstGeom prst="snip2SameRect">
            <a:avLst>
              <a:gd name="adj1" fmla="val 48432"/>
              <a:gd name="adj2" fmla="val 0"/>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1" name="Блок-схема: ИЛИ 10"/>
          <p:cNvSpPr/>
          <p:nvPr/>
        </p:nvSpPr>
        <p:spPr>
          <a:xfrm>
            <a:off x="4000500" y="2071688"/>
            <a:ext cx="857250" cy="857250"/>
          </a:xfrm>
          <a:prstGeom prst="flowChartOr">
            <a:avLst/>
          </a:prstGeom>
          <a:solidFill>
            <a:srgbClr val="FFFF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2" name="Прямоугольник 11"/>
          <p:cNvSpPr/>
          <p:nvPr/>
        </p:nvSpPr>
        <p:spPr>
          <a:xfrm>
            <a:off x="4929188" y="357188"/>
            <a:ext cx="285750" cy="785812"/>
          </a:xfrm>
          <a:prstGeom prst="rect">
            <a:avLst/>
          </a:prstGeom>
          <a:blipFill>
            <a:blip r:embed="rId2"/>
            <a:tile tx="0" ty="0" sx="100000" sy="100000" flip="none" algn="tl"/>
          </a:blip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3" name="Прямоугольник 12"/>
          <p:cNvSpPr/>
          <p:nvPr/>
        </p:nvSpPr>
        <p:spPr>
          <a:xfrm>
            <a:off x="8001000" y="928688"/>
            <a:ext cx="500063" cy="785812"/>
          </a:xfrm>
          <a:prstGeom prst="rect">
            <a:avLst/>
          </a:prstGeom>
          <a:blipFill>
            <a:blip r:embed="rId2"/>
            <a:tile tx="0" ty="0" sx="100000" sy="100000" flip="none" algn="tl"/>
          </a:blip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4" name="Прямоугольник 13"/>
          <p:cNvSpPr/>
          <p:nvPr/>
        </p:nvSpPr>
        <p:spPr>
          <a:xfrm>
            <a:off x="1143000" y="2286000"/>
            <a:ext cx="500063" cy="714375"/>
          </a:xfrm>
          <a:prstGeom prst="rect">
            <a:avLst/>
          </a:prstGeom>
          <a:blipFill>
            <a:blip r:embed="rId2"/>
            <a:tile tx="0" ty="0" sx="100000" sy="100000" flip="none" algn="tl"/>
          </a:blip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7" name="Равнобедренный треугольник 6"/>
          <p:cNvSpPr/>
          <p:nvPr/>
        </p:nvSpPr>
        <p:spPr>
          <a:xfrm>
            <a:off x="2714625" y="214313"/>
            <a:ext cx="3286125" cy="1357312"/>
          </a:xfrm>
          <a:prstGeom prst="triangle">
            <a:avLst>
              <a:gd name="adj" fmla="val 49132"/>
            </a:avLst>
          </a:prstGeom>
          <a:blipFill>
            <a:blip r:embed="rId4"/>
            <a:tile tx="0" ty="0" sx="100000" sy="100000" flip="none" algn="tl"/>
          </a:blip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6" name="Равнобедренный треугольник 5"/>
          <p:cNvSpPr/>
          <p:nvPr/>
        </p:nvSpPr>
        <p:spPr>
          <a:xfrm>
            <a:off x="-214313" y="1785938"/>
            <a:ext cx="3500438" cy="1643062"/>
          </a:xfrm>
          <a:prstGeom prst="triangle">
            <a:avLst>
              <a:gd name="adj" fmla="val 98758"/>
            </a:avLst>
          </a:prstGeom>
          <a:blipFill>
            <a:blip r:embed="rId4"/>
            <a:tile tx="0" ty="0" sx="100000" sy="100000" flip="none" algn="tl"/>
          </a:blip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8" name="Равнобедренный треугольник 7"/>
          <p:cNvSpPr/>
          <p:nvPr/>
        </p:nvSpPr>
        <p:spPr>
          <a:xfrm>
            <a:off x="5643563" y="642938"/>
            <a:ext cx="3786187" cy="1714500"/>
          </a:xfrm>
          <a:prstGeom prst="triangle">
            <a:avLst/>
          </a:prstGeom>
          <a:blipFill>
            <a:blip r:embed="rId5">
              <a:duotone>
                <a:prstClr val="black"/>
                <a:srgbClr val="D5A97D">
                  <a:tint val="45000"/>
                  <a:satMod val="400000"/>
                </a:srgbClr>
              </a:duotone>
              <a:lum bright="20000"/>
            </a:blip>
            <a:tile tx="0" ty="0" sx="100000" sy="100000" flip="none" algn="tl"/>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6" name="Овал 15"/>
          <p:cNvSpPr/>
          <p:nvPr/>
        </p:nvSpPr>
        <p:spPr>
          <a:xfrm>
            <a:off x="1143000" y="285750"/>
            <a:ext cx="1500188" cy="1428750"/>
          </a:xfrm>
          <a:prstGeom prst="ellipse">
            <a:avLst/>
          </a:prstGeom>
          <a:solidFill>
            <a:schemeClr val="bg1"/>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7" name="Прямоугольник с двумя вырезанными соседними углами 16"/>
          <p:cNvSpPr/>
          <p:nvPr/>
        </p:nvSpPr>
        <p:spPr>
          <a:xfrm>
            <a:off x="357188" y="3929063"/>
            <a:ext cx="857250" cy="1357312"/>
          </a:xfrm>
          <a:prstGeom prst="snip2SameRect">
            <a:avLst>
              <a:gd name="adj1" fmla="val 48508"/>
              <a:gd name="adj2" fmla="val 0"/>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8" name="Прямоугольник с двумя вырезанными соседними углами 17"/>
          <p:cNvSpPr/>
          <p:nvPr/>
        </p:nvSpPr>
        <p:spPr>
          <a:xfrm>
            <a:off x="1714500" y="3929063"/>
            <a:ext cx="857250" cy="1357312"/>
          </a:xfrm>
          <a:prstGeom prst="snip2SameRect">
            <a:avLst>
              <a:gd name="adj1" fmla="val 48508"/>
              <a:gd name="adj2" fmla="val 0"/>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9" name="Прямоугольник с двумя вырезанными соседними углами 18"/>
          <p:cNvSpPr/>
          <p:nvPr/>
        </p:nvSpPr>
        <p:spPr>
          <a:xfrm>
            <a:off x="7715250" y="2571750"/>
            <a:ext cx="857250" cy="1143000"/>
          </a:xfrm>
          <a:prstGeom prst="snip2SameRect">
            <a:avLst>
              <a:gd name="adj1" fmla="val 48508"/>
              <a:gd name="adj2" fmla="val 0"/>
            </a:avLst>
          </a:prstGeom>
          <a:solidFill>
            <a:srgbClr val="FFBDF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0" name="Прямоугольник с двумя вырезанными соседними углами 19"/>
          <p:cNvSpPr/>
          <p:nvPr/>
        </p:nvSpPr>
        <p:spPr>
          <a:xfrm>
            <a:off x="6286500" y="2643188"/>
            <a:ext cx="857250" cy="1143000"/>
          </a:xfrm>
          <a:prstGeom prst="snip2SameRect">
            <a:avLst>
              <a:gd name="adj1" fmla="val 48508"/>
              <a:gd name="adj2" fmla="val 0"/>
            </a:avLst>
          </a:prstGeom>
          <a:solidFill>
            <a:srgbClr val="FAC78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1" name="Прямоугольник с двумя вырезанными соседними углами 20"/>
          <p:cNvSpPr/>
          <p:nvPr/>
        </p:nvSpPr>
        <p:spPr>
          <a:xfrm>
            <a:off x="6286500" y="4000500"/>
            <a:ext cx="857250" cy="1143000"/>
          </a:xfrm>
          <a:prstGeom prst="snip2SameRect">
            <a:avLst>
              <a:gd name="adj1" fmla="val 48508"/>
              <a:gd name="adj2" fmla="val 0"/>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2" name="Прямоугольник с двумя вырезанными соседними углами 21"/>
          <p:cNvSpPr/>
          <p:nvPr/>
        </p:nvSpPr>
        <p:spPr>
          <a:xfrm>
            <a:off x="7715250" y="3929063"/>
            <a:ext cx="857250" cy="1143000"/>
          </a:xfrm>
          <a:prstGeom prst="snip2SameRect">
            <a:avLst>
              <a:gd name="adj1" fmla="val 48508"/>
              <a:gd name="adj2" fmla="val 0"/>
            </a:avLst>
          </a:prstGeom>
          <a:solidFill>
            <a:schemeClr val="accent1">
              <a:lumMod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cxnSp>
        <p:nvCxnSpPr>
          <p:cNvPr id="26" name="Прямая соединительная линия 25"/>
          <p:cNvCxnSpPr>
            <a:stCxn id="17" idx="3"/>
            <a:endCxn id="17" idx="1"/>
          </p:cNvCxnSpPr>
          <p:nvPr/>
        </p:nvCxnSpPr>
        <p:spPr>
          <a:xfrm rot="16200000" flipH="1">
            <a:off x="107157" y="4607719"/>
            <a:ext cx="1358900" cy="1587"/>
          </a:xfrm>
          <a:prstGeom prst="line">
            <a:avLst/>
          </a:prstGeom>
          <a:ln w="28575"/>
        </p:spPr>
        <p:style>
          <a:lnRef idx="2">
            <a:schemeClr val="accent4"/>
          </a:lnRef>
          <a:fillRef idx="0">
            <a:schemeClr val="accent4"/>
          </a:fillRef>
          <a:effectRef idx="1">
            <a:schemeClr val="accent4"/>
          </a:effectRef>
          <a:fontRef idx="minor">
            <a:schemeClr val="tx1"/>
          </a:fontRef>
        </p:style>
      </p:cxnSp>
      <p:cxnSp>
        <p:nvCxnSpPr>
          <p:cNvPr id="27" name="Прямая соединительная линия 26"/>
          <p:cNvCxnSpPr/>
          <p:nvPr/>
        </p:nvCxnSpPr>
        <p:spPr>
          <a:xfrm rot="16200000" flipH="1">
            <a:off x="6144419" y="4571206"/>
            <a:ext cx="1143000" cy="1588"/>
          </a:xfrm>
          <a:prstGeom prst="line">
            <a:avLst/>
          </a:prstGeom>
          <a:ln w="28575"/>
        </p:spPr>
        <p:style>
          <a:lnRef idx="2">
            <a:schemeClr val="accent4"/>
          </a:lnRef>
          <a:fillRef idx="0">
            <a:schemeClr val="accent4"/>
          </a:fillRef>
          <a:effectRef idx="1">
            <a:schemeClr val="accent4"/>
          </a:effectRef>
          <a:fontRef idx="minor">
            <a:schemeClr val="tx1"/>
          </a:fontRef>
        </p:style>
      </p:cxnSp>
      <p:cxnSp>
        <p:nvCxnSpPr>
          <p:cNvPr id="28" name="Прямая соединительная линия 27"/>
          <p:cNvCxnSpPr/>
          <p:nvPr/>
        </p:nvCxnSpPr>
        <p:spPr>
          <a:xfrm rot="16200000" flipH="1">
            <a:off x="7573169" y="4499769"/>
            <a:ext cx="1143000" cy="1588"/>
          </a:xfrm>
          <a:prstGeom prst="line">
            <a:avLst/>
          </a:prstGeom>
          <a:ln w="28575"/>
        </p:spPr>
        <p:style>
          <a:lnRef idx="2">
            <a:schemeClr val="accent4"/>
          </a:lnRef>
          <a:fillRef idx="0">
            <a:schemeClr val="accent4"/>
          </a:fillRef>
          <a:effectRef idx="1">
            <a:schemeClr val="accent4"/>
          </a:effectRef>
          <a:fontRef idx="minor">
            <a:schemeClr val="tx1"/>
          </a:fontRef>
        </p:style>
      </p:cxnSp>
      <p:cxnSp>
        <p:nvCxnSpPr>
          <p:cNvPr id="29" name="Прямая соединительная линия 28"/>
          <p:cNvCxnSpPr/>
          <p:nvPr/>
        </p:nvCxnSpPr>
        <p:spPr>
          <a:xfrm rot="16200000" flipH="1">
            <a:off x="7573169" y="3142456"/>
            <a:ext cx="1143000" cy="1588"/>
          </a:xfrm>
          <a:prstGeom prst="line">
            <a:avLst/>
          </a:prstGeom>
          <a:ln w="28575"/>
        </p:spPr>
        <p:style>
          <a:lnRef idx="2">
            <a:schemeClr val="accent4"/>
          </a:lnRef>
          <a:fillRef idx="0">
            <a:schemeClr val="accent4"/>
          </a:fillRef>
          <a:effectRef idx="1">
            <a:schemeClr val="accent4"/>
          </a:effectRef>
          <a:fontRef idx="minor">
            <a:schemeClr val="tx1"/>
          </a:fontRef>
        </p:style>
      </p:cxnSp>
      <p:cxnSp>
        <p:nvCxnSpPr>
          <p:cNvPr id="30" name="Прямая соединительная линия 29"/>
          <p:cNvCxnSpPr/>
          <p:nvPr/>
        </p:nvCxnSpPr>
        <p:spPr>
          <a:xfrm rot="16200000" flipH="1">
            <a:off x="6144419" y="3213894"/>
            <a:ext cx="1143000" cy="1588"/>
          </a:xfrm>
          <a:prstGeom prst="line">
            <a:avLst/>
          </a:prstGeom>
          <a:ln w="28575"/>
        </p:spPr>
        <p:style>
          <a:lnRef idx="2">
            <a:schemeClr val="accent4"/>
          </a:lnRef>
          <a:fillRef idx="0">
            <a:schemeClr val="accent4"/>
          </a:fillRef>
          <a:effectRef idx="1">
            <a:schemeClr val="accent4"/>
          </a:effectRef>
          <a:fontRef idx="minor">
            <a:schemeClr val="tx1"/>
          </a:fontRef>
        </p:style>
      </p:cxnSp>
      <p:cxnSp>
        <p:nvCxnSpPr>
          <p:cNvPr id="31" name="Прямая соединительная линия 30"/>
          <p:cNvCxnSpPr>
            <a:endCxn id="18" idx="1"/>
          </p:cNvCxnSpPr>
          <p:nvPr/>
        </p:nvCxnSpPr>
        <p:spPr>
          <a:xfrm rot="5400000">
            <a:off x="1464469" y="4607719"/>
            <a:ext cx="1358900" cy="1588"/>
          </a:xfrm>
          <a:prstGeom prst="line">
            <a:avLst/>
          </a:prstGeom>
          <a:ln w="28575"/>
        </p:spPr>
        <p:style>
          <a:lnRef idx="2">
            <a:schemeClr val="accent4"/>
          </a:lnRef>
          <a:fillRef idx="0">
            <a:schemeClr val="accent4"/>
          </a:fillRef>
          <a:effectRef idx="1">
            <a:schemeClr val="accent4"/>
          </a:effectRef>
          <a:fontRef idx="minor">
            <a:schemeClr val="tx1"/>
          </a:fontRef>
        </p:style>
      </p:cxnSp>
      <p:cxnSp>
        <p:nvCxnSpPr>
          <p:cNvPr id="32" name="Прямая соединительная линия 31"/>
          <p:cNvCxnSpPr/>
          <p:nvPr/>
        </p:nvCxnSpPr>
        <p:spPr>
          <a:xfrm rot="10800000">
            <a:off x="357188" y="4357688"/>
            <a:ext cx="857250" cy="1587"/>
          </a:xfrm>
          <a:prstGeom prst="line">
            <a:avLst/>
          </a:prstGeom>
          <a:ln w="28575"/>
        </p:spPr>
        <p:style>
          <a:lnRef idx="2">
            <a:schemeClr val="accent4"/>
          </a:lnRef>
          <a:fillRef idx="0">
            <a:schemeClr val="accent4"/>
          </a:fillRef>
          <a:effectRef idx="1">
            <a:schemeClr val="accent4"/>
          </a:effectRef>
          <a:fontRef idx="minor">
            <a:schemeClr val="tx1"/>
          </a:fontRef>
        </p:style>
      </p:cxnSp>
      <p:cxnSp>
        <p:nvCxnSpPr>
          <p:cNvPr id="37" name="Прямая соединительная линия 36"/>
          <p:cNvCxnSpPr/>
          <p:nvPr/>
        </p:nvCxnSpPr>
        <p:spPr>
          <a:xfrm rot="10800000">
            <a:off x="1714500" y="4357688"/>
            <a:ext cx="857250" cy="1587"/>
          </a:xfrm>
          <a:prstGeom prst="line">
            <a:avLst/>
          </a:prstGeom>
          <a:ln w="28575"/>
        </p:spPr>
        <p:style>
          <a:lnRef idx="2">
            <a:schemeClr val="accent4"/>
          </a:lnRef>
          <a:fillRef idx="0">
            <a:schemeClr val="accent4"/>
          </a:fillRef>
          <a:effectRef idx="1">
            <a:schemeClr val="accent4"/>
          </a:effectRef>
          <a:fontRef idx="minor">
            <a:schemeClr val="tx1"/>
          </a:fontRef>
        </p:style>
      </p:cxnSp>
      <p:cxnSp>
        <p:nvCxnSpPr>
          <p:cNvPr id="38" name="Прямая соединительная линия 37"/>
          <p:cNvCxnSpPr/>
          <p:nvPr/>
        </p:nvCxnSpPr>
        <p:spPr>
          <a:xfrm rot="10800000">
            <a:off x="7715250" y="4357688"/>
            <a:ext cx="857250" cy="1587"/>
          </a:xfrm>
          <a:prstGeom prst="line">
            <a:avLst/>
          </a:prstGeom>
          <a:ln w="28575"/>
        </p:spPr>
        <p:style>
          <a:lnRef idx="2">
            <a:schemeClr val="accent4"/>
          </a:lnRef>
          <a:fillRef idx="0">
            <a:schemeClr val="accent4"/>
          </a:fillRef>
          <a:effectRef idx="1">
            <a:schemeClr val="accent4"/>
          </a:effectRef>
          <a:fontRef idx="minor">
            <a:schemeClr val="tx1"/>
          </a:fontRef>
        </p:style>
      </p:cxnSp>
      <p:cxnSp>
        <p:nvCxnSpPr>
          <p:cNvPr id="39" name="Прямая соединительная линия 38"/>
          <p:cNvCxnSpPr/>
          <p:nvPr/>
        </p:nvCxnSpPr>
        <p:spPr>
          <a:xfrm rot="10800000">
            <a:off x="6286500" y="4429125"/>
            <a:ext cx="857250" cy="1588"/>
          </a:xfrm>
          <a:prstGeom prst="line">
            <a:avLst/>
          </a:prstGeom>
          <a:ln w="28575"/>
        </p:spPr>
        <p:style>
          <a:lnRef idx="2">
            <a:schemeClr val="accent4"/>
          </a:lnRef>
          <a:fillRef idx="0">
            <a:schemeClr val="accent4"/>
          </a:fillRef>
          <a:effectRef idx="1">
            <a:schemeClr val="accent4"/>
          </a:effectRef>
          <a:fontRef idx="minor">
            <a:schemeClr val="tx1"/>
          </a:fontRef>
        </p:style>
      </p:cxnSp>
      <p:cxnSp>
        <p:nvCxnSpPr>
          <p:cNvPr id="40" name="Прямая соединительная линия 39"/>
          <p:cNvCxnSpPr/>
          <p:nvPr/>
        </p:nvCxnSpPr>
        <p:spPr>
          <a:xfrm rot="10800000">
            <a:off x="6286500" y="3071813"/>
            <a:ext cx="857250" cy="1587"/>
          </a:xfrm>
          <a:prstGeom prst="line">
            <a:avLst/>
          </a:prstGeom>
          <a:ln w="28575"/>
        </p:spPr>
        <p:style>
          <a:lnRef idx="2">
            <a:schemeClr val="accent4"/>
          </a:lnRef>
          <a:fillRef idx="0">
            <a:schemeClr val="accent4"/>
          </a:fillRef>
          <a:effectRef idx="1">
            <a:schemeClr val="accent4"/>
          </a:effectRef>
          <a:fontRef idx="minor">
            <a:schemeClr val="tx1"/>
          </a:fontRef>
        </p:style>
      </p:cxnSp>
      <p:cxnSp>
        <p:nvCxnSpPr>
          <p:cNvPr id="41" name="Прямая соединительная линия 40"/>
          <p:cNvCxnSpPr/>
          <p:nvPr/>
        </p:nvCxnSpPr>
        <p:spPr>
          <a:xfrm rot="10800000">
            <a:off x="7715250" y="3000375"/>
            <a:ext cx="857250" cy="1588"/>
          </a:xfrm>
          <a:prstGeom prst="line">
            <a:avLst/>
          </a:prstGeom>
          <a:ln w="28575"/>
        </p:spPr>
        <p:style>
          <a:lnRef idx="2">
            <a:schemeClr val="accent4"/>
          </a:lnRef>
          <a:fillRef idx="0">
            <a:schemeClr val="accent4"/>
          </a:fillRef>
          <a:effectRef idx="1">
            <a:schemeClr val="accent4"/>
          </a:effectRef>
          <a:fontRef idx="minor">
            <a:schemeClr val="tx1"/>
          </a:fontRef>
        </p:style>
      </p:cxnSp>
      <p:pic>
        <p:nvPicPr>
          <p:cNvPr id="42" name="Рисунок 41" descr="69415901_09.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357688" y="4429125"/>
            <a:ext cx="138430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Рисунок 34" descr="69415893_08.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643563" y="4429125"/>
            <a:ext cx="1714500" cy="220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Рисунок 35" descr="69415943_10.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714500" y="4429125"/>
            <a:ext cx="1112838" cy="212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Рисунок 42" descr="psy.gif"/>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500313" y="5572125"/>
            <a:ext cx="2055812"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Рисунок 43" descr="0_6404e_b8730de0_L.jp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429000" y="471488"/>
            <a:ext cx="500063"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50975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additive="base">
                                        <p:cTn id="61" dur="500" fill="hold"/>
                                        <p:tgtEl>
                                          <p:spTgt spid="6"/>
                                        </p:tgtEl>
                                        <p:attrNameLst>
                                          <p:attrName>ppt_x</p:attrName>
                                        </p:attrNameLst>
                                      </p:cBhvr>
                                      <p:tavLst>
                                        <p:tav tm="0">
                                          <p:val>
                                            <p:strVal val="#ppt_x"/>
                                          </p:val>
                                        </p:tav>
                                        <p:tav tm="100000">
                                          <p:val>
                                            <p:strVal val="#ppt_x"/>
                                          </p:val>
                                        </p:tav>
                                      </p:tavLst>
                                    </p:anim>
                                    <p:anim calcmode="lin" valueType="num">
                                      <p:cBhvr additive="base">
                                        <p:cTn id="6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0" presetClass="entr" presetSubtype="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edge">
                                      <p:cBhvr>
                                        <p:cTn id="67" dur="2000"/>
                                        <p:tgtEl>
                                          <p:spTgt spid="16"/>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ppt_x"/>
                                          </p:val>
                                        </p:tav>
                                        <p:tav tm="100000">
                                          <p:val>
                                            <p:strVal val="#ppt_x"/>
                                          </p:val>
                                        </p:tav>
                                      </p:tavLst>
                                    </p:anim>
                                    <p:anim calcmode="lin" valueType="num">
                                      <p:cBhvr additive="base">
                                        <p:cTn id="7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74" fill="hold" nodeType="clickPar">
                      <p:stCondLst>
                        <p:cond delay="indefinite"/>
                      </p:stCondLst>
                      <p:childTnLst>
                        <p:par>
                          <p:cTn id="75" fill="hold" nodeType="withGroup">
                            <p:stCondLst>
                              <p:cond delay="0"/>
                            </p:stCondLst>
                            <p:childTnLst>
                              <p:par>
                                <p:cTn id="76" presetID="2" presetClass="entr" presetSubtype="4" fill="hold" nodeType="clickEffect">
                                  <p:stCondLst>
                                    <p:cond delay="0"/>
                                  </p:stCondLst>
                                  <p:childTnLst>
                                    <p:set>
                                      <p:cBhvr>
                                        <p:cTn id="77" dur="1" fill="hold">
                                          <p:stCondLst>
                                            <p:cond delay="0"/>
                                          </p:stCondLst>
                                        </p:cTn>
                                        <p:tgtEl>
                                          <p:spTgt spid="10"/>
                                        </p:tgtEl>
                                        <p:attrNameLst>
                                          <p:attrName>style.visibility</p:attrName>
                                        </p:attrNameLst>
                                      </p:cBhvr>
                                      <p:to>
                                        <p:strVal val="visible"/>
                                      </p:to>
                                    </p:set>
                                    <p:anim calcmode="lin" valueType="num">
                                      <p:cBhvr additive="base">
                                        <p:cTn id="78" dur="500" fill="hold"/>
                                        <p:tgtEl>
                                          <p:spTgt spid="10"/>
                                        </p:tgtEl>
                                        <p:attrNameLst>
                                          <p:attrName>ppt_x</p:attrName>
                                        </p:attrNameLst>
                                      </p:cBhvr>
                                      <p:tavLst>
                                        <p:tav tm="0">
                                          <p:val>
                                            <p:strVal val="#ppt_x"/>
                                          </p:val>
                                        </p:tav>
                                        <p:tav tm="100000">
                                          <p:val>
                                            <p:strVal val="#ppt_x"/>
                                          </p:val>
                                        </p:tav>
                                      </p:tavLst>
                                    </p:anim>
                                    <p:anim calcmode="lin" valueType="num">
                                      <p:cBhvr additive="base">
                                        <p:cTn id="7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80" fill="hold" nodeType="clickPar">
                      <p:stCondLst>
                        <p:cond delay="indefinite"/>
                      </p:stCondLst>
                      <p:childTnLst>
                        <p:par>
                          <p:cTn id="81" fill="hold" nodeType="withGroup">
                            <p:stCondLst>
                              <p:cond delay="0"/>
                            </p:stCondLst>
                            <p:childTnLst>
                              <p:par>
                                <p:cTn id="82" presetID="2" presetClass="entr" presetSubtype="4" fill="hold" nodeType="click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additive="base">
                                        <p:cTn id="84" dur="500" fill="hold"/>
                                        <p:tgtEl>
                                          <p:spTgt spid="17"/>
                                        </p:tgtEl>
                                        <p:attrNameLst>
                                          <p:attrName>ppt_x</p:attrName>
                                        </p:attrNameLst>
                                      </p:cBhvr>
                                      <p:tavLst>
                                        <p:tav tm="0">
                                          <p:val>
                                            <p:strVal val="#ppt_x"/>
                                          </p:val>
                                        </p:tav>
                                        <p:tav tm="100000">
                                          <p:val>
                                            <p:strVal val="#ppt_x"/>
                                          </p:val>
                                        </p:tav>
                                      </p:tavLst>
                                    </p:anim>
                                    <p:anim calcmode="lin" valueType="num">
                                      <p:cBhvr additive="base">
                                        <p:cTn id="85" dur="500" fill="hold"/>
                                        <p:tgtEl>
                                          <p:spTgt spid="17"/>
                                        </p:tgtEl>
                                        <p:attrNameLst>
                                          <p:attrName>ppt_y</p:attrName>
                                        </p:attrNameLst>
                                      </p:cBhvr>
                                      <p:tavLst>
                                        <p:tav tm="0">
                                          <p:val>
                                            <p:strVal val="1+#ppt_h/2"/>
                                          </p:val>
                                        </p:tav>
                                        <p:tav tm="100000">
                                          <p:val>
                                            <p:strVal val="#ppt_y"/>
                                          </p:val>
                                        </p:tav>
                                      </p:tavLst>
                                    </p:anim>
                                  </p:childTnLst>
                                </p:cTn>
                              </p:par>
                              <p:par>
                                <p:cTn id="86" presetID="2" presetClass="entr" presetSubtype="4" fill="hold" nodeType="with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additive="base">
                                        <p:cTn id="88" dur="500" fill="hold"/>
                                        <p:tgtEl>
                                          <p:spTgt spid="18"/>
                                        </p:tgtEl>
                                        <p:attrNameLst>
                                          <p:attrName>ppt_x</p:attrName>
                                        </p:attrNameLst>
                                      </p:cBhvr>
                                      <p:tavLst>
                                        <p:tav tm="0">
                                          <p:val>
                                            <p:strVal val="#ppt_x"/>
                                          </p:val>
                                        </p:tav>
                                        <p:tav tm="100000">
                                          <p:val>
                                            <p:strVal val="#ppt_x"/>
                                          </p:val>
                                        </p:tav>
                                      </p:tavLst>
                                    </p:anim>
                                    <p:anim calcmode="lin" valueType="num">
                                      <p:cBhvr additive="base">
                                        <p:cTn id="89" dur="500" fill="hold"/>
                                        <p:tgtEl>
                                          <p:spTgt spid="18"/>
                                        </p:tgtEl>
                                        <p:attrNameLst>
                                          <p:attrName>ppt_y</p:attrName>
                                        </p:attrNameLst>
                                      </p:cBhvr>
                                      <p:tavLst>
                                        <p:tav tm="0">
                                          <p:val>
                                            <p:strVal val="1+#ppt_h/2"/>
                                          </p:val>
                                        </p:tav>
                                        <p:tav tm="100000">
                                          <p:val>
                                            <p:strVal val="#ppt_y"/>
                                          </p:val>
                                        </p:tav>
                                      </p:tavLst>
                                    </p:anim>
                                  </p:childTnLst>
                                </p:cTn>
                              </p:par>
                              <p:par>
                                <p:cTn id="90" presetID="2" presetClass="entr" presetSubtype="4" fill="hold" nodeType="withEffect">
                                  <p:stCondLst>
                                    <p:cond delay="0"/>
                                  </p:stCondLst>
                                  <p:childTnLst>
                                    <p:set>
                                      <p:cBhvr>
                                        <p:cTn id="91" dur="1" fill="hold">
                                          <p:stCondLst>
                                            <p:cond delay="0"/>
                                          </p:stCondLst>
                                        </p:cTn>
                                        <p:tgtEl>
                                          <p:spTgt spid="26"/>
                                        </p:tgtEl>
                                        <p:attrNameLst>
                                          <p:attrName>style.visibility</p:attrName>
                                        </p:attrNameLst>
                                      </p:cBhvr>
                                      <p:to>
                                        <p:strVal val="visible"/>
                                      </p:to>
                                    </p:set>
                                    <p:anim calcmode="lin" valueType="num">
                                      <p:cBhvr additive="base">
                                        <p:cTn id="92" dur="500" fill="hold"/>
                                        <p:tgtEl>
                                          <p:spTgt spid="26"/>
                                        </p:tgtEl>
                                        <p:attrNameLst>
                                          <p:attrName>ppt_x</p:attrName>
                                        </p:attrNameLst>
                                      </p:cBhvr>
                                      <p:tavLst>
                                        <p:tav tm="0">
                                          <p:val>
                                            <p:strVal val="#ppt_x"/>
                                          </p:val>
                                        </p:tav>
                                        <p:tav tm="100000">
                                          <p:val>
                                            <p:strVal val="#ppt_x"/>
                                          </p:val>
                                        </p:tav>
                                      </p:tavLst>
                                    </p:anim>
                                    <p:anim calcmode="lin" valueType="num">
                                      <p:cBhvr additive="base">
                                        <p:cTn id="93" dur="500" fill="hold"/>
                                        <p:tgtEl>
                                          <p:spTgt spid="26"/>
                                        </p:tgtEl>
                                        <p:attrNameLst>
                                          <p:attrName>ppt_y</p:attrName>
                                        </p:attrNameLst>
                                      </p:cBhvr>
                                      <p:tavLst>
                                        <p:tav tm="0">
                                          <p:val>
                                            <p:strVal val="1+#ppt_h/2"/>
                                          </p:val>
                                        </p:tav>
                                        <p:tav tm="100000">
                                          <p:val>
                                            <p:strVal val="#ppt_y"/>
                                          </p:val>
                                        </p:tav>
                                      </p:tavLst>
                                    </p:anim>
                                  </p:childTnLst>
                                </p:cTn>
                              </p:par>
                              <p:par>
                                <p:cTn id="94" presetID="2" presetClass="entr" presetSubtype="4" fill="hold" nodeType="withEffect">
                                  <p:stCondLst>
                                    <p:cond delay="0"/>
                                  </p:stCondLst>
                                  <p:childTnLst>
                                    <p:set>
                                      <p:cBhvr>
                                        <p:cTn id="95" dur="1" fill="hold">
                                          <p:stCondLst>
                                            <p:cond delay="0"/>
                                          </p:stCondLst>
                                        </p:cTn>
                                        <p:tgtEl>
                                          <p:spTgt spid="31"/>
                                        </p:tgtEl>
                                        <p:attrNameLst>
                                          <p:attrName>style.visibility</p:attrName>
                                        </p:attrNameLst>
                                      </p:cBhvr>
                                      <p:to>
                                        <p:strVal val="visible"/>
                                      </p:to>
                                    </p:set>
                                    <p:anim calcmode="lin" valueType="num">
                                      <p:cBhvr additive="base">
                                        <p:cTn id="96" dur="500" fill="hold"/>
                                        <p:tgtEl>
                                          <p:spTgt spid="31"/>
                                        </p:tgtEl>
                                        <p:attrNameLst>
                                          <p:attrName>ppt_x</p:attrName>
                                        </p:attrNameLst>
                                      </p:cBhvr>
                                      <p:tavLst>
                                        <p:tav tm="0">
                                          <p:val>
                                            <p:strVal val="#ppt_x"/>
                                          </p:val>
                                        </p:tav>
                                        <p:tav tm="100000">
                                          <p:val>
                                            <p:strVal val="#ppt_x"/>
                                          </p:val>
                                        </p:tav>
                                      </p:tavLst>
                                    </p:anim>
                                    <p:anim calcmode="lin" valueType="num">
                                      <p:cBhvr additive="base">
                                        <p:cTn id="97" dur="500" fill="hold"/>
                                        <p:tgtEl>
                                          <p:spTgt spid="31"/>
                                        </p:tgtEl>
                                        <p:attrNameLst>
                                          <p:attrName>ppt_y</p:attrName>
                                        </p:attrNameLst>
                                      </p:cBhvr>
                                      <p:tavLst>
                                        <p:tav tm="0">
                                          <p:val>
                                            <p:strVal val="1+#ppt_h/2"/>
                                          </p:val>
                                        </p:tav>
                                        <p:tav tm="100000">
                                          <p:val>
                                            <p:strVal val="#ppt_y"/>
                                          </p:val>
                                        </p:tav>
                                      </p:tavLst>
                                    </p:anim>
                                  </p:childTnLst>
                                </p:cTn>
                              </p:par>
                              <p:par>
                                <p:cTn id="98" presetID="2" presetClass="entr" presetSubtype="4" fill="hold" nodeType="withEffect">
                                  <p:stCondLst>
                                    <p:cond delay="0"/>
                                  </p:stCondLst>
                                  <p:childTnLst>
                                    <p:set>
                                      <p:cBhvr>
                                        <p:cTn id="99" dur="1" fill="hold">
                                          <p:stCondLst>
                                            <p:cond delay="0"/>
                                          </p:stCondLst>
                                        </p:cTn>
                                        <p:tgtEl>
                                          <p:spTgt spid="32"/>
                                        </p:tgtEl>
                                        <p:attrNameLst>
                                          <p:attrName>style.visibility</p:attrName>
                                        </p:attrNameLst>
                                      </p:cBhvr>
                                      <p:to>
                                        <p:strVal val="visible"/>
                                      </p:to>
                                    </p:set>
                                    <p:anim calcmode="lin" valueType="num">
                                      <p:cBhvr additive="base">
                                        <p:cTn id="100" dur="500" fill="hold"/>
                                        <p:tgtEl>
                                          <p:spTgt spid="32"/>
                                        </p:tgtEl>
                                        <p:attrNameLst>
                                          <p:attrName>ppt_x</p:attrName>
                                        </p:attrNameLst>
                                      </p:cBhvr>
                                      <p:tavLst>
                                        <p:tav tm="0">
                                          <p:val>
                                            <p:strVal val="#ppt_x"/>
                                          </p:val>
                                        </p:tav>
                                        <p:tav tm="100000">
                                          <p:val>
                                            <p:strVal val="#ppt_x"/>
                                          </p:val>
                                        </p:tav>
                                      </p:tavLst>
                                    </p:anim>
                                    <p:anim calcmode="lin" valueType="num">
                                      <p:cBhvr additive="base">
                                        <p:cTn id="101" dur="500" fill="hold"/>
                                        <p:tgtEl>
                                          <p:spTgt spid="32"/>
                                        </p:tgtEl>
                                        <p:attrNameLst>
                                          <p:attrName>ppt_y</p:attrName>
                                        </p:attrNameLst>
                                      </p:cBhvr>
                                      <p:tavLst>
                                        <p:tav tm="0">
                                          <p:val>
                                            <p:strVal val="1+#ppt_h/2"/>
                                          </p:val>
                                        </p:tav>
                                        <p:tav tm="100000">
                                          <p:val>
                                            <p:strVal val="#ppt_y"/>
                                          </p:val>
                                        </p:tav>
                                      </p:tavLst>
                                    </p:anim>
                                  </p:childTnLst>
                                </p:cTn>
                              </p:par>
                              <p:par>
                                <p:cTn id="102" presetID="2" presetClass="entr" presetSubtype="4" fill="hold" nodeType="withEffect">
                                  <p:stCondLst>
                                    <p:cond delay="0"/>
                                  </p:stCondLst>
                                  <p:childTnLst>
                                    <p:set>
                                      <p:cBhvr>
                                        <p:cTn id="103" dur="1" fill="hold">
                                          <p:stCondLst>
                                            <p:cond delay="0"/>
                                          </p:stCondLst>
                                        </p:cTn>
                                        <p:tgtEl>
                                          <p:spTgt spid="37"/>
                                        </p:tgtEl>
                                        <p:attrNameLst>
                                          <p:attrName>style.visibility</p:attrName>
                                        </p:attrNameLst>
                                      </p:cBhvr>
                                      <p:to>
                                        <p:strVal val="visible"/>
                                      </p:to>
                                    </p:set>
                                    <p:anim calcmode="lin" valueType="num">
                                      <p:cBhvr additive="base">
                                        <p:cTn id="104" dur="500" fill="hold"/>
                                        <p:tgtEl>
                                          <p:spTgt spid="37"/>
                                        </p:tgtEl>
                                        <p:attrNameLst>
                                          <p:attrName>ppt_x</p:attrName>
                                        </p:attrNameLst>
                                      </p:cBhvr>
                                      <p:tavLst>
                                        <p:tav tm="0">
                                          <p:val>
                                            <p:strVal val="#ppt_x"/>
                                          </p:val>
                                        </p:tav>
                                        <p:tav tm="100000">
                                          <p:val>
                                            <p:strVal val="#ppt_x"/>
                                          </p:val>
                                        </p:tav>
                                      </p:tavLst>
                                    </p:anim>
                                    <p:anim calcmode="lin" valueType="num">
                                      <p:cBhvr additive="base">
                                        <p:cTn id="105"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06" fill="hold" nodeType="clickPar">
                      <p:stCondLst>
                        <p:cond delay="indefinite"/>
                      </p:stCondLst>
                      <p:childTnLst>
                        <p:par>
                          <p:cTn id="107" fill="hold" nodeType="withGroup">
                            <p:stCondLst>
                              <p:cond delay="0"/>
                            </p:stCondLst>
                            <p:childTnLst>
                              <p:par>
                                <p:cTn id="108" presetID="2" presetClass="entr" presetSubtype="4" fill="hold" nodeType="clickEffect">
                                  <p:stCondLst>
                                    <p:cond delay="0"/>
                                  </p:stCondLst>
                                  <p:childTnLst>
                                    <p:set>
                                      <p:cBhvr>
                                        <p:cTn id="109" dur="1" fill="hold">
                                          <p:stCondLst>
                                            <p:cond delay="0"/>
                                          </p:stCondLst>
                                        </p:cTn>
                                        <p:tgtEl>
                                          <p:spTgt spid="20"/>
                                        </p:tgtEl>
                                        <p:attrNameLst>
                                          <p:attrName>style.visibility</p:attrName>
                                        </p:attrNameLst>
                                      </p:cBhvr>
                                      <p:to>
                                        <p:strVal val="visible"/>
                                      </p:to>
                                    </p:set>
                                    <p:anim calcmode="lin" valueType="num">
                                      <p:cBhvr additive="base">
                                        <p:cTn id="110" dur="500" fill="hold"/>
                                        <p:tgtEl>
                                          <p:spTgt spid="20"/>
                                        </p:tgtEl>
                                        <p:attrNameLst>
                                          <p:attrName>ppt_x</p:attrName>
                                        </p:attrNameLst>
                                      </p:cBhvr>
                                      <p:tavLst>
                                        <p:tav tm="0">
                                          <p:val>
                                            <p:strVal val="#ppt_x"/>
                                          </p:val>
                                        </p:tav>
                                        <p:tav tm="100000">
                                          <p:val>
                                            <p:strVal val="#ppt_x"/>
                                          </p:val>
                                        </p:tav>
                                      </p:tavLst>
                                    </p:anim>
                                    <p:anim calcmode="lin" valueType="num">
                                      <p:cBhvr additive="base">
                                        <p:cTn id="111" dur="500" fill="hold"/>
                                        <p:tgtEl>
                                          <p:spTgt spid="20"/>
                                        </p:tgtEl>
                                        <p:attrNameLst>
                                          <p:attrName>ppt_y</p:attrName>
                                        </p:attrNameLst>
                                      </p:cBhvr>
                                      <p:tavLst>
                                        <p:tav tm="0">
                                          <p:val>
                                            <p:strVal val="1+#ppt_h/2"/>
                                          </p:val>
                                        </p:tav>
                                        <p:tav tm="100000">
                                          <p:val>
                                            <p:strVal val="#ppt_y"/>
                                          </p:val>
                                        </p:tav>
                                      </p:tavLst>
                                    </p:anim>
                                  </p:childTnLst>
                                </p:cTn>
                              </p:par>
                              <p:par>
                                <p:cTn id="112" presetID="2" presetClass="entr" presetSubtype="4" fill="hold" nodeType="withEffect">
                                  <p:stCondLst>
                                    <p:cond delay="0"/>
                                  </p:stCondLst>
                                  <p:childTnLst>
                                    <p:set>
                                      <p:cBhvr>
                                        <p:cTn id="113" dur="1" fill="hold">
                                          <p:stCondLst>
                                            <p:cond delay="0"/>
                                          </p:stCondLst>
                                        </p:cTn>
                                        <p:tgtEl>
                                          <p:spTgt spid="21"/>
                                        </p:tgtEl>
                                        <p:attrNameLst>
                                          <p:attrName>style.visibility</p:attrName>
                                        </p:attrNameLst>
                                      </p:cBhvr>
                                      <p:to>
                                        <p:strVal val="visible"/>
                                      </p:to>
                                    </p:set>
                                    <p:anim calcmode="lin" valueType="num">
                                      <p:cBhvr additive="base">
                                        <p:cTn id="114" dur="500" fill="hold"/>
                                        <p:tgtEl>
                                          <p:spTgt spid="21"/>
                                        </p:tgtEl>
                                        <p:attrNameLst>
                                          <p:attrName>ppt_x</p:attrName>
                                        </p:attrNameLst>
                                      </p:cBhvr>
                                      <p:tavLst>
                                        <p:tav tm="0">
                                          <p:val>
                                            <p:strVal val="#ppt_x"/>
                                          </p:val>
                                        </p:tav>
                                        <p:tav tm="100000">
                                          <p:val>
                                            <p:strVal val="#ppt_x"/>
                                          </p:val>
                                        </p:tav>
                                      </p:tavLst>
                                    </p:anim>
                                    <p:anim calcmode="lin" valueType="num">
                                      <p:cBhvr additive="base">
                                        <p:cTn id="115" dur="500" fill="hold"/>
                                        <p:tgtEl>
                                          <p:spTgt spid="21"/>
                                        </p:tgtEl>
                                        <p:attrNameLst>
                                          <p:attrName>ppt_y</p:attrName>
                                        </p:attrNameLst>
                                      </p:cBhvr>
                                      <p:tavLst>
                                        <p:tav tm="0">
                                          <p:val>
                                            <p:strVal val="1+#ppt_h/2"/>
                                          </p:val>
                                        </p:tav>
                                        <p:tav tm="100000">
                                          <p:val>
                                            <p:strVal val="#ppt_y"/>
                                          </p:val>
                                        </p:tav>
                                      </p:tavLst>
                                    </p:anim>
                                  </p:childTnLst>
                                </p:cTn>
                              </p:par>
                              <p:par>
                                <p:cTn id="116" presetID="2" presetClass="entr" presetSubtype="4" fill="hold" nodeType="withEffect">
                                  <p:stCondLst>
                                    <p:cond delay="0"/>
                                  </p:stCondLst>
                                  <p:childTnLst>
                                    <p:set>
                                      <p:cBhvr>
                                        <p:cTn id="117" dur="1" fill="hold">
                                          <p:stCondLst>
                                            <p:cond delay="0"/>
                                          </p:stCondLst>
                                        </p:cTn>
                                        <p:tgtEl>
                                          <p:spTgt spid="27"/>
                                        </p:tgtEl>
                                        <p:attrNameLst>
                                          <p:attrName>style.visibility</p:attrName>
                                        </p:attrNameLst>
                                      </p:cBhvr>
                                      <p:to>
                                        <p:strVal val="visible"/>
                                      </p:to>
                                    </p:set>
                                    <p:anim calcmode="lin" valueType="num">
                                      <p:cBhvr additive="base">
                                        <p:cTn id="118" dur="500" fill="hold"/>
                                        <p:tgtEl>
                                          <p:spTgt spid="27"/>
                                        </p:tgtEl>
                                        <p:attrNameLst>
                                          <p:attrName>ppt_x</p:attrName>
                                        </p:attrNameLst>
                                      </p:cBhvr>
                                      <p:tavLst>
                                        <p:tav tm="0">
                                          <p:val>
                                            <p:strVal val="#ppt_x"/>
                                          </p:val>
                                        </p:tav>
                                        <p:tav tm="100000">
                                          <p:val>
                                            <p:strVal val="#ppt_x"/>
                                          </p:val>
                                        </p:tav>
                                      </p:tavLst>
                                    </p:anim>
                                    <p:anim calcmode="lin" valueType="num">
                                      <p:cBhvr additive="base">
                                        <p:cTn id="119" dur="500" fill="hold"/>
                                        <p:tgtEl>
                                          <p:spTgt spid="27"/>
                                        </p:tgtEl>
                                        <p:attrNameLst>
                                          <p:attrName>ppt_y</p:attrName>
                                        </p:attrNameLst>
                                      </p:cBhvr>
                                      <p:tavLst>
                                        <p:tav tm="0">
                                          <p:val>
                                            <p:strVal val="1+#ppt_h/2"/>
                                          </p:val>
                                        </p:tav>
                                        <p:tav tm="100000">
                                          <p:val>
                                            <p:strVal val="#ppt_y"/>
                                          </p:val>
                                        </p:tav>
                                      </p:tavLst>
                                    </p:anim>
                                  </p:childTnLst>
                                </p:cTn>
                              </p:par>
                              <p:par>
                                <p:cTn id="120" presetID="2" presetClass="entr" presetSubtype="4" fill="hold" nodeType="withEffect">
                                  <p:stCondLst>
                                    <p:cond delay="0"/>
                                  </p:stCondLst>
                                  <p:childTnLst>
                                    <p:set>
                                      <p:cBhvr>
                                        <p:cTn id="121" dur="1" fill="hold">
                                          <p:stCondLst>
                                            <p:cond delay="0"/>
                                          </p:stCondLst>
                                        </p:cTn>
                                        <p:tgtEl>
                                          <p:spTgt spid="30"/>
                                        </p:tgtEl>
                                        <p:attrNameLst>
                                          <p:attrName>style.visibility</p:attrName>
                                        </p:attrNameLst>
                                      </p:cBhvr>
                                      <p:to>
                                        <p:strVal val="visible"/>
                                      </p:to>
                                    </p:set>
                                    <p:anim calcmode="lin" valueType="num">
                                      <p:cBhvr additive="base">
                                        <p:cTn id="122" dur="500" fill="hold"/>
                                        <p:tgtEl>
                                          <p:spTgt spid="30"/>
                                        </p:tgtEl>
                                        <p:attrNameLst>
                                          <p:attrName>ppt_x</p:attrName>
                                        </p:attrNameLst>
                                      </p:cBhvr>
                                      <p:tavLst>
                                        <p:tav tm="0">
                                          <p:val>
                                            <p:strVal val="#ppt_x"/>
                                          </p:val>
                                        </p:tav>
                                        <p:tav tm="100000">
                                          <p:val>
                                            <p:strVal val="#ppt_x"/>
                                          </p:val>
                                        </p:tav>
                                      </p:tavLst>
                                    </p:anim>
                                    <p:anim calcmode="lin" valueType="num">
                                      <p:cBhvr additive="base">
                                        <p:cTn id="123" dur="500" fill="hold"/>
                                        <p:tgtEl>
                                          <p:spTgt spid="30"/>
                                        </p:tgtEl>
                                        <p:attrNameLst>
                                          <p:attrName>ppt_y</p:attrName>
                                        </p:attrNameLst>
                                      </p:cBhvr>
                                      <p:tavLst>
                                        <p:tav tm="0">
                                          <p:val>
                                            <p:strVal val="1+#ppt_h/2"/>
                                          </p:val>
                                        </p:tav>
                                        <p:tav tm="100000">
                                          <p:val>
                                            <p:strVal val="#ppt_y"/>
                                          </p:val>
                                        </p:tav>
                                      </p:tavLst>
                                    </p:anim>
                                  </p:childTnLst>
                                </p:cTn>
                              </p:par>
                              <p:par>
                                <p:cTn id="124" presetID="2" presetClass="entr" presetSubtype="4" fill="hold" nodeType="withEffect">
                                  <p:stCondLst>
                                    <p:cond delay="0"/>
                                  </p:stCondLst>
                                  <p:childTnLst>
                                    <p:set>
                                      <p:cBhvr>
                                        <p:cTn id="125" dur="1" fill="hold">
                                          <p:stCondLst>
                                            <p:cond delay="0"/>
                                          </p:stCondLst>
                                        </p:cTn>
                                        <p:tgtEl>
                                          <p:spTgt spid="39"/>
                                        </p:tgtEl>
                                        <p:attrNameLst>
                                          <p:attrName>style.visibility</p:attrName>
                                        </p:attrNameLst>
                                      </p:cBhvr>
                                      <p:to>
                                        <p:strVal val="visible"/>
                                      </p:to>
                                    </p:set>
                                    <p:anim calcmode="lin" valueType="num">
                                      <p:cBhvr additive="base">
                                        <p:cTn id="126" dur="500" fill="hold"/>
                                        <p:tgtEl>
                                          <p:spTgt spid="39"/>
                                        </p:tgtEl>
                                        <p:attrNameLst>
                                          <p:attrName>ppt_x</p:attrName>
                                        </p:attrNameLst>
                                      </p:cBhvr>
                                      <p:tavLst>
                                        <p:tav tm="0">
                                          <p:val>
                                            <p:strVal val="#ppt_x"/>
                                          </p:val>
                                        </p:tav>
                                        <p:tav tm="100000">
                                          <p:val>
                                            <p:strVal val="#ppt_x"/>
                                          </p:val>
                                        </p:tav>
                                      </p:tavLst>
                                    </p:anim>
                                    <p:anim calcmode="lin" valueType="num">
                                      <p:cBhvr additive="base">
                                        <p:cTn id="127" dur="500" fill="hold"/>
                                        <p:tgtEl>
                                          <p:spTgt spid="39"/>
                                        </p:tgtEl>
                                        <p:attrNameLst>
                                          <p:attrName>ppt_y</p:attrName>
                                        </p:attrNameLst>
                                      </p:cBhvr>
                                      <p:tavLst>
                                        <p:tav tm="0">
                                          <p:val>
                                            <p:strVal val="1+#ppt_h/2"/>
                                          </p:val>
                                        </p:tav>
                                        <p:tav tm="100000">
                                          <p:val>
                                            <p:strVal val="#ppt_y"/>
                                          </p:val>
                                        </p:tav>
                                      </p:tavLst>
                                    </p:anim>
                                  </p:childTnLst>
                                </p:cTn>
                              </p:par>
                              <p:par>
                                <p:cTn id="128" presetID="2" presetClass="entr" presetSubtype="4" fill="hold" nodeType="withEffect">
                                  <p:stCondLst>
                                    <p:cond delay="0"/>
                                  </p:stCondLst>
                                  <p:childTnLst>
                                    <p:set>
                                      <p:cBhvr>
                                        <p:cTn id="129" dur="1" fill="hold">
                                          <p:stCondLst>
                                            <p:cond delay="0"/>
                                          </p:stCondLst>
                                        </p:cTn>
                                        <p:tgtEl>
                                          <p:spTgt spid="40"/>
                                        </p:tgtEl>
                                        <p:attrNameLst>
                                          <p:attrName>style.visibility</p:attrName>
                                        </p:attrNameLst>
                                      </p:cBhvr>
                                      <p:to>
                                        <p:strVal val="visible"/>
                                      </p:to>
                                    </p:set>
                                    <p:anim calcmode="lin" valueType="num">
                                      <p:cBhvr additive="base">
                                        <p:cTn id="130" dur="500" fill="hold"/>
                                        <p:tgtEl>
                                          <p:spTgt spid="40"/>
                                        </p:tgtEl>
                                        <p:attrNameLst>
                                          <p:attrName>ppt_x</p:attrName>
                                        </p:attrNameLst>
                                      </p:cBhvr>
                                      <p:tavLst>
                                        <p:tav tm="0">
                                          <p:val>
                                            <p:strVal val="#ppt_x"/>
                                          </p:val>
                                        </p:tav>
                                        <p:tav tm="100000">
                                          <p:val>
                                            <p:strVal val="#ppt_x"/>
                                          </p:val>
                                        </p:tav>
                                      </p:tavLst>
                                    </p:anim>
                                    <p:anim calcmode="lin" valueType="num">
                                      <p:cBhvr additive="base">
                                        <p:cTn id="131"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2" fill="hold" nodeType="clickPar">
                      <p:stCondLst>
                        <p:cond delay="indefinite"/>
                      </p:stCondLst>
                      <p:childTnLst>
                        <p:par>
                          <p:cTn id="133" fill="hold" nodeType="withGroup">
                            <p:stCondLst>
                              <p:cond delay="0"/>
                            </p:stCondLst>
                            <p:childTnLst>
                              <p:par>
                                <p:cTn id="134" presetID="2" presetClass="entr" presetSubtype="4" fill="hold" nodeType="clickEffect">
                                  <p:stCondLst>
                                    <p:cond delay="0"/>
                                  </p:stCondLst>
                                  <p:childTnLst>
                                    <p:set>
                                      <p:cBhvr>
                                        <p:cTn id="135" dur="1" fill="hold">
                                          <p:stCondLst>
                                            <p:cond delay="0"/>
                                          </p:stCondLst>
                                        </p:cTn>
                                        <p:tgtEl>
                                          <p:spTgt spid="19"/>
                                        </p:tgtEl>
                                        <p:attrNameLst>
                                          <p:attrName>style.visibility</p:attrName>
                                        </p:attrNameLst>
                                      </p:cBhvr>
                                      <p:to>
                                        <p:strVal val="visible"/>
                                      </p:to>
                                    </p:set>
                                    <p:anim calcmode="lin" valueType="num">
                                      <p:cBhvr additive="base">
                                        <p:cTn id="136" dur="500" fill="hold"/>
                                        <p:tgtEl>
                                          <p:spTgt spid="19"/>
                                        </p:tgtEl>
                                        <p:attrNameLst>
                                          <p:attrName>ppt_x</p:attrName>
                                        </p:attrNameLst>
                                      </p:cBhvr>
                                      <p:tavLst>
                                        <p:tav tm="0">
                                          <p:val>
                                            <p:strVal val="#ppt_x"/>
                                          </p:val>
                                        </p:tav>
                                        <p:tav tm="100000">
                                          <p:val>
                                            <p:strVal val="#ppt_x"/>
                                          </p:val>
                                        </p:tav>
                                      </p:tavLst>
                                    </p:anim>
                                    <p:anim calcmode="lin" valueType="num">
                                      <p:cBhvr additive="base">
                                        <p:cTn id="137" dur="500" fill="hold"/>
                                        <p:tgtEl>
                                          <p:spTgt spid="19"/>
                                        </p:tgtEl>
                                        <p:attrNameLst>
                                          <p:attrName>ppt_y</p:attrName>
                                        </p:attrNameLst>
                                      </p:cBhvr>
                                      <p:tavLst>
                                        <p:tav tm="0">
                                          <p:val>
                                            <p:strVal val="1+#ppt_h/2"/>
                                          </p:val>
                                        </p:tav>
                                        <p:tav tm="100000">
                                          <p:val>
                                            <p:strVal val="#ppt_y"/>
                                          </p:val>
                                        </p:tav>
                                      </p:tavLst>
                                    </p:anim>
                                  </p:childTnLst>
                                </p:cTn>
                              </p:par>
                              <p:par>
                                <p:cTn id="138" presetID="2" presetClass="entr" presetSubtype="4" fill="hold" nodeType="withEffect">
                                  <p:stCondLst>
                                    <p:cond delay="0"/>
                                  </p:stCondLst>
                                  <p:childTnLst>
                                    <p:set>
                                      <p:cBhvr>
                                        <p:cTn id="139" dur="1" fill="hold">
                                          <p:stCondLst>
                                            <p:cond delay="0"/>
                                          </p:stCondLst>
                                        </p:cTn>
                                        <p:tgtEl>
                                          <p:spTgt spid="22"/>
                                        </p:tgtEl>
                                        <p:attrNameLst>
                                          <p:attrName>style.visibility</p:attrName>
                                        </p:attrNameLst>
                                      </p:cBhvr>
                                      <p:to>
                                        <p:strVal val="visible"/>
                                      </p:to>
                                    </p:set>
                                    <p:anim calcmode="lin" valueType="num">
                                      <p:cBhvr additive="base">
                                        <p:cTn id="140" dur="500" fill="hold"/>
                                        <p:tgtEl>
                                          <p:spTgt spid="22"/>
                                        </p:tgtEl>
                                        <p:attrNameLst>
                                          <p:attrName>ppt_x</p:attrName>
                                        </p:attrNameLst>
                                      </p:cBhvr>
                                      <p:tavLst>
                                        <p:tav tm="0">
                                          <p:val>
                                            <p:strVal val="#ppt_x"/>
                                          </p:val>
                                        </p:tav>
                                        <p:tav tm="100000">
                                          <p:val>
                                            <p:strVal val="#ppt_x"/>
                                          </p:val>
                                        </p:tav>
                                      </p:tavLst>
                                    </p:anim>
                                    <p:anim calcmode="lin" valueType="num">
                                      <p:cBhvr additive="base">
                                        <p:cTn id="141" dur="500" fill="hold"/>
                                        <p:tgtEl>
                                          <p:spTgt spid="22"/>
                                        </p:tgtEl>
                                        <p:attrNameLst>
                                          <p:attrName>ppt_y</p:attrName>
                                        </p:attrNameLst>
                                      </p:cBhvr>
                                      <p:tavLst>
                                        <p:tav tm="0">
                                          <p:val>
                                            <p:strVal val="1+#ppt_h/2"/>
                                          </p:val>
                                        </p:tav>
                                        <p:tav tm="100000">
                                          <p:val>
                                            <p:strVal val="#ppt_y"/>
                                          </p:val>
                                        </p:tav>
                                      </p:tavLst>
                                    </p:anim>
                                  </p:childTnLst>
                                </p:cTn>
                              </p:par>
                              <p:par>
                                <p:cTn id="142" presetID="2" presetClass="entr" presetSubtype="4" fill="hold" nodeType="withEffect">
                                  <p:stCondLst>
                                    <p:cond delay="0"/>
                                  </p:stCondLst>
                                  <p:childTnLst>
                                    <p:set>
                                      <p:cBhvr>
                                        <p:cTn id="143" dur="1" fill="hold">
                                          <p:stCondLst>
                                            <p:cond delay="0"/>
                                          </p:stCondLst>
                                        </p:cTn>
                                        <p:tgtEl>
                                          <p:spTgt spid="28"/>
                                        </p:tgtEl>
                                        <p:attrNameLst>
                                          <p:attrName>style.visibility</p:attrName>
                                        </p:attrNameLst>
                                      </p:cBhvr>
                                      <p:to>
                                        <p:strVal val="visible"/>
                                      </p:to>
                                    </p:set>
                                    <p:anim calcmode="lin" valueType="num">
                                      <p:cBhvr additive="base">
                                        <p:cTn id="144" dur="500" fill="hold"/>
                                        <p:tgtEl>
                                          <p:spTgt spid="28"/>
                                        </p:tgtEl>
                                        <p:attrNameLst>
                                          <p:attrName>ppt_x</p:attrName>
                                        </p:attrNameLst>
                                      </p:cBhvr>
                                      <p:tavLst>
                                        <p:tav tm="0">
                                          <p:val>
                                            <p:strVal val="#ppt_x"/>
                                          </p:val>
                                        </p:tav>
                                        <p:tav tm="100000">
                                          <p:val>
                                            <p:strVal val="#ppt_x"/>
                                          </p:val>
                                        </p:tav>
                                      </p:tavLst>
                                    </p:anim>
                                    <p:anim calcmode="lin" valueType="num">
                                      <p:cBhvr additive="base">
                                        <p:cTn id="145" dur="500" fill="hold"/>
                                        <p:tgtEl>
                                          <p:spTgt spid="28"/>
                                        </p:tgtEl>
                                        <p:attrNameLst>
                                          <p:attrName>ppt_y</p:attrName>
                                        </p:attrNameLst>
                                      </p:cBhvr>
                                      <p:tavLst>
                                        <p:tav tm="0">
                                          <p:val>
                                            <p:strVal val="1+#ppt_h/2"/>
                                          </p:val>
                                        </p:tav>
                                        <p:tav tm="100000">
                                          <p:val>
                                            <p:strVal val="#ppt_y"/>
                                          </p:val>
                                        </p:tav>
                                      </p:tavLst>
                                    </p:anim>
                                  </p:childTnLst>
                                </p:cTn>
                              </p:par>
                              <p:par>
                                <p:cTn id="146" presetID="2" presetClass="entr" presetSubtype="4" fill="hold" nodeType="withEffect">
                                  <p:stCondLst>
                                    <p:cond delay="0"/>
                                  </p:stCondLst>
                                  <p:childTnLst>
                                    <p:set>
                                      <p:cBhvr>
                                        <p:cTn id="147" dur="1" fill="hold">
                                          <p:stCondLst>
                                            <p:cond delay="0"/>
                                          </p:stCondLst>
                                        </p:cTn>
                                        <p:tgtEl>
                                          <p:spTgt spid="29"/>
                                        </p:tgtEl>
                                        <p:attrNameLst>
                                          <p:attrName>style.visibility</p:attrName>
                                        </p:attrNameLst>
                                      </p:cBhvr>
                                      <p:to>
                                        <p:strVal val="visible"/>
                                      </p:to>
                                    </p:set>
                                    <p:anim calcmode="lin" valueType="num">
                                      <p:cBhvr additive="base">
                                        <p:cTn id="148" dur="500" fill="hold"/>
                                        <p:tgtEl>
                                          <p:spTgt spid="29"/>
                                        </p:tgtEl>
                                        <p:attrNameLst>
                                          <p:attrName>ppt_x</p:attrName>
                                        </p:attrNameLst>
                                      </p:cBhvr>
                                      <p:tavLst>
                                        <p:tav tm="0">
                                          <p:val>
                                            <p:strVal val="#ppt_x"/>
                                          </p:val>
                                        </p:tav>
                                        <p:tav tm="100000">
                                          <p:val>
                                            <p:strVal val="#ppt_x"/>
                                          </p:val>
                                        </p:tav>
                                      </p:tavLst>
                                    </p:anim>
                                    <p:anim calcmode="lin" valueType="num">
                                      <p:cBhvr additive="base">
                                        <p:cTn id="149" dur="500" fill="hold"/>
                                        <p:tgtEl>
                                          <p:spTgt spid="29"/>
                                        </p:tgtEl>
                                        <p:attrNameLst>
                                          <p:attrName>ppt_y</p:attrName>
                                        </p:attrNameLst>
                                      </p:cBhvr>
                                      <p:tavLst>
                                        <p:tav tm="0">
                                          <p:val>
                                            <p:strVal val="1+#ppt_h/2"/>
                                          </p:val>
                                        </p:tav>
                                        <p:tav tm="100000">
                                          <p:val>
                                            <p:strVal val="#ppt_y"/>
                                          </p:val>
                                        </p:tav>
                                      </p:tavLst>
                                    </p:anim>
                                  </p:childTnLst>
                                </p:cTn>
                              </p:par>
                              <p:par>
                                <p:cTn id="150" presetID="2" presetClass="entr" presetSubtype="4" fill="hold" nodeType="withEffect">
                                  <p:stCondLst>
                                    <p:cond delay="0"/>
                                  </p:stCondLst>
                                  <p:childTnLst>
                                    <p:set>
                                      <p:cBhvr>
                                        <p:cTn id="151" dur="1" fill="hold">
                                          <p:stCondLst>
                                            <p:cond delay="0"/>
                                          </p:stCondLst>
                                        </p:cTn>
                                        <p:tgtEl>
                                          <p:spTgt spid="38"/>
                                        </p:tgtEl>
                                        <p:attrNameLst>
                                          <p:attrName>style.visibility</p:attrName>
                                        </p:attrNameLst>
                                      </p:cBhvr>
                                      <p:to>
                                        <p:strVal val="visible"/>
                                      </p:to>
                                    </p:set>
                                    <p:anim calcmode="lin" valueType="num">
                                      <p:cBhvr additive="base">
                                        <p:cTn id="152" dur="500" fill="hold"/>
                                        <p:tgtEl>
                                          <p:spTgt spid="38"/>
                                        </p:tgtEl>
                                        <p:attrNameLst>
                                          <p:attrName>ppt_x</p:attrName>
                                        </p:attrNameLst>
                                      </p:cBhvr>
                                      <p:tavLst>
                                        <p:tav tm="0">
                                          <p:val>
                                            <p:strVal val="#ppt_x"/>
                                          </p:val>
                                        </p:tav>
                                        <p:tav tm="100000">
                                          <p:val>
                                            <p:strVal val="#ppt_x"/>
                                          </p:val>
                                        </p:tav>
                                      </p:tavLst>
                                    </p:anim>
                                    <p:anim calcmode="lin" valueType="num">
                                      <p:cBhvr additive="base">
                                        <p:cTn id="153" dur="500" fill="hold"/>
                                        <p:tgtEl>
                                          <p:spTgt spid="38"/>
                                        </p:tgtEl>
                                        <p:attrNameLst>
                                          <p:attrName>ppt_y</p:attrName>
                                        </p:attrNameLst>
                                      </p:cBhvr>
                                      <p:tavLst>
                                        <p:tav tm="0">
                                          <p:val>
                                            <p:strVal val="1+#ppt_h/2"/>
                                          </p:val>
                                        </p:tav>
                                        <p:tav tm="100000">
                                          <p:val>
                                            <p:strVal val="#ppt_y"/>
                                          </p:val>
                                        </p:tav>
                                      </p:tavLst>
                                    </p:anim>
                                  </p:childTnLst>
                                </p:cTn>
                              </p:par>
                              <p:par>
                                <p:cTn id="154" presetID="2" presetClass="entr" presetSubtype="4" fill="hold" nodeType="withEffect">
                                  <p:stCondLst>
                                    <p:cond delay="0"/>
                                  </p:stCondLst>
                                  <p:childTnLst>
                                    <p:set>
                                      <p:cBhvr>
                                        <p:cTn id="155" dur="1" fill="hold">
                                          <p:stCondLst>
                                            <p:cond delay="0"/>
                                          </p:stCondLst>
                                        </p:cTn>
                                        <p:tgtEl>
                                          <p:spTgt spid="41"/>
                                        </p:tgtEl>
                                        <p:attrNameLst>
                                          <p:attrName>style.visibility</p:attrName>
                                        </p:attrNameLst>
                                      </p:cBhvr>
                                      <p:to>
                                        <p:strVal val="visible"/>
                                      </p:to>
                                    </p:set>
                                    <p:anim calcmode="lin" valueType="num">
                                      <p:cBhvr additive="base">
                                        <p:cTn id="156" dur="500" fill="hold"/>
                                        <p:tgtEl>
                                          <p:spTgt spid="41"/>
                                        </p:tgtEl>
                                        <p:attrNameLst>
                                          <p:attrName>ppt_x</p:attrName>
                                        </p:attrNameLst>
                                      </p:cBhvr>
                                      <p:tavLst>
                                        <p:tav tm="0">
                                          <p:val>
                                            <p:strVal val="#ppt_x"/>
                                          </p:val>
                                        </p:tav>
                                        <p:tav tm="100000">
                                          <p:val>
                                            <p:strVal val="#ppt_x"/>
                                          </p:val>
                                        </p:tav>
                                      </p:tavLst>
                                    </p:anim>
                                    <p:anim calcmode="lin" valueType="num">
                                      <p:cBhvr additive="base">
                                        <p:cTn id="157"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58" fill="hold" nodeType="clickPar">
                      <p:stCondLst>
                        <p:cond delay="indefinite"/>
                      </p:stCondLst>
                      <p:childTnLst>
                        <p:par>
                          <p:cTn id="159" fill="hold" nodeType="withGroup">
                            <p:stCondLst>
                              <p:cond delay="0"/>
                            </p:stCondLst>
                            <p:childTnLst>
                              <p:par>
                                <p:cTn id="160" presetID="2" presetClass="entr" presetSubtype="4" fill="hold" grpId="0" nodeType="clickEffect">
                                  <p:stCondLst>
                                    <p:cond delay="0"/>
                                  </p:stCondLst>
                                  <p:childTnLst>
                                    <p:set>
                                      <p:cBhvr>
                                        <p:cTn id="161" dur="1" fill="hold">
                                          <p:stCondLst>
                                            <p:cond delay="0"/>
                                          </p:stCondLst>
                                        </p:cTn>
                                        <p:tgtEl>
                                          <p:spTgt spid="15"/>
                                        </p:tgtEl>
                                        <p:attrNameLst>
                                          <p:attrName>style.visibility</p:attrName>
                                        </p:attrNameLst>
                                      </p:cBhvr>
                                      <p:to>
                                        <p:strVal val="visible"/>
                                      </p:to>
                                    </p:set>
                                    <p:anim calcmode="lin" valueType="num">
                                      <p:cBhvr additive="base">
                                        <p:cTn id="162" dur="500" fill="hold"/>
                                        <p:tgtEl>
                                          <p:spTgt spid="15"/>
                                        </p:tgtEl>
                                        <p:attrNameLst>
                                          <p:attrName>ppt_x</p:attrName>
                                        </p:attrNameLst>
                                      </p:cBhvr>
                                      <p:tavLst>
                                        <p:tav tm="0">
                                          <p:val>
                                            <p:strVal val="#ppt_x"/>
                                          </p:val>
                                        </p:tav>
                                        <p:tav tm="100000">
                                          <p:val>
                                            <p:strVal val="#ppt_x"/>
                                          </p:val>
                                        </p:tav>
                                      </p:tavLst>
                                    </p:anim>
                                    <p:anim calcmode="lin" valueType="num">
                                      <p:cBhvr additive="base">
                                        <p:cTn id="16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64" fill="hold" nodeType="clickPar">
                      <p:stCondLst>
                        <p:cond delay="indefinite"/>
                      </p:stCondLst>
                      <p:childTnLst>
                        <p:par>
                          <p:cTn id="165" fill="hold" nodeType="withGroup">
                            <p:stCondLst>
                              <p:cond delay="0"/>
                            </p:stCondLst>
                            <p:childTnLst>
                              <p:par>
                                <p:cTn id="166" presetID="16" presetClass="entr" presetSubtype="26" fill="hold" nodeType="clickEffect">
                                  <p:stCondLst>
                                    <p:cond delay="0"/>
                                  </p:stCondLst>
                                  <p:childTnLst>
                                    <p:set>
                                      <p:cBhvr>
                                        <p:cTn id="167" dur="1" fill="hold">
                                          <p:stCondLst>
                                            <p:cond delay="0"/>
                                          </p:stCondLst>
                                        </p:cTn>
                                        <p:tgtEl>
                                          <p:spTgt spid="42"/>
                                        </p:tgtEl>
                                        <p:attrNameLst>
                                          <p:attrName>style.visibility</p:attrName>
                                        </p:attrNameLst>
                                      </p:cBhvr>
                                      <p:to>
                                        <p:strVal val="visible"/>
                                      </p:to>
                                    </p:set>
                                    <p:animEffect transition="in" filter="barn(inHorizontal)">
                                      <p:cBhvr>
                                        <p:cTn id="168" dur="500"/>
                                        <p:tgtEl>
                                          <p:spTgt spid="42"/>
                                        </p:tgtEl>
                                      </p:cBhvr>
                                    </p:animEffect>
                                  </p:childTnLst>
                                </p:cTn>
                              </p:par>
                            </p:childTnLst>
                          </p:cTn>
                        </p:par>
                      </p:childTnLst>
                    </p:cTn>
                  </p:par>
                  <p:par>
                    <p:cTn id="169" fill="hold" nodeType="clickPar">
                      <p:stCondLst>
                        <p:cond delay="indefinite"/>
                      </p:stCondLst>
                      <p:childTnLst>
                        <p:par>
                          <p:cTn id="170" fill="hold" nodeType="withGroup">
                            <p:stCondLst>
                              <p:cond delay="0"/>
                            </p:stCondLst>
                            <p:childTnLst>
                              <p:par>
                                <p:cTn id="171" presetID="37" presetClass="entr" presetSubtype="0" fill="hold" nodeType="clickEffect">
                                  <p:stCondLst>
                                    <p:cond delay="0"/>
                                  </p:stCondLst>
                                  <p:childTnLst>
                                    <p:set>
                                      <p:cBhvr>
                                        <p:cTn id="172" dur="1" fill="hold">
                                          <p:stCondLst>
                                            <p:cond delay="0"/>
                                          </p:stCondLst>
                                        </p:cTn>
                                        <p:tgtEl>
                                          <p:spTgt spid="35"/>
                                        </p:tgtEl>
                                        <p:attrNameLst>
                                          <p:attrName>style.visibility</p:attrName>
                                        </p:attrNameLst>
                                      </p:cBhvr>
                                      <p:to>
                                        <p:strVal val="visible"/>
                                      </p:to>
                                    </p:set>
                                    <p:animEffect transition="in" filter="fade">
                                      <p:cBhvr>
                                        <p:cTn id="173" dur="1000"/>
                                        <p:tgtEl>
                                          <p:spTgt spid="35"/>
                                        </p:tgtEl>
                                      </p:cBhvr>
                                    </p:animEffect>
                                    <p:anim calcmode="lin" valueType="num">
                                      <p:cBhvr>
                                        <p:cTn id="174" dur="1000" fill="hold"/>
                                        <p:tgtEl>
                                          <p:spTgt spid="35"/>
                                        </p:tgtEl>
                                        <p:attrNameLst>
                                          <p:attrName>ppt_x</p:attrName>
                                        </p:attrNameLst>
                                      </p:cBhvr>
                                      <p:tavLst>
                                        <p:tav tm="0">
                                          <p:val>
                                            <p:strVal val="#ppt_x"/>
                                          </p:val>
                                        </p:tav>
                                        <p:tav tm="100000">
                                          <p:val>
                                            <p:strVal val="#ppt_x"/>
                                          </p:val>
                                        </p:tav>
                                      </p:tavLst>
                                    </p:anim>
                                    <p:anim calcmode="lin" valueType="num">
                                      <p:cBhvr>
                                        <p:cTn id="175" dur="900" decel="100000" fill="hold"/>
                                        <p:tgtEl>
                                          <p:spTgt spid="35"/>
                                        </p:tgtEl>
                                        <p:attrNameLst>
                                          <p:attrName>ppt_y</p:attrName>
                                        </p:attrNameLst>
                                      </p:cBhvr>
                                      <p:tavLst>
                                        <p:tav tm="0">
                                          <p:val>
                                            <p:strVal val="#ppt_y+1"/>
                                          </p:val>
                                        </p:tav>
                                        <p:tav tm="100000">
                                          <p:val>
                                            <p:strVal val="#ppt_y-.03"/>
                                          </p:val>
                                        </p:tav>
                                      </p:tavLst>
                                    </p:anim>
                                    <p:anim calcmode="lin" valueType="num">
                                      <p:cBhvr>
                                        <p:cTn id="176"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childTnLst>
                    </p:cTn>
                  </p:par>
                  <p:par>
                    <p:cTn id="177" fill="hold" nodeType="clickPar">
                      <p:stCondLst>
                        <p:cond delay="indefinite"/>
                      </p:stCondLst>
                      <p:childTnLst>
                        <p:par>
                          <p:cTn id="178" fill="hold" nodeType="withGroup">
                            <p:stCondLst>
                              <p:cond delay="0"/>
                            </p:stCondLst>
                            <p:childTnLst>
                              <p:par>
                                <p:cTn id="179" presetID="37" presetClass="entr" presetSubtype="0" fill="hold" nodeType="clickEffect">
                                  <p:stCondLst>
                                    <p:cond delay="0"/>
                                  </p:stCondLst>
                                  <p:childTnLst>
                                    <p:set>
                                      <p:cBhvr>
                                        <p:cTn id="180" dur="1" fill="hold">
                                          <p:stCondLst>
                                            <p:cond delay="0"/>
                                          </p:stCondLst>
                                        </p:cTn>
                                        <p:tgtEl>
                                          <p:spTgt spid="36"/>
                                        </p:tgtEl>
                                        <p:attrNameLst>
                                          <p:attrName>style.visibility</p:attrName>
                                        </p:attrNameLst>
                                      </p:cBhvr>
                                      <p:to>
                                        <p:strVal val="visible"/>
                                      </p:to>
                                    </p:set>
                                    <p:animEffect transition="in" filter="fade">
                                      <p:cBhvr>
                                        <p:cTn id="181" dur="1000"/>
                                        <p:tgtEl>
                                          <p:spTgt spid="36"/>
                                        </p:tgtEl>
                                      </p:cBhvr>
                                    </p:animEffect>
                                    <p:anim calcmode="lin" valueType="num">
                                      <p:cBhvr>
                                        <p:cTn id="182" dur="1000" fill="hold"/>
                                        <p:tgtEl>
                                          <p:spTgt spid="36"/>
                                        </p:tgtEl>
                                        <p:attrNameLst>
                                          <p:attrName>ppt_x</p:attrName>
                                        </p:attrNameLst>
                                      </p:cBhvr>
                                      <p:tavLst>
                                        <p:tav tm="0">
                                          <p:val>
                                            <p:strVal val="#ppt_x"/>
                                          </p:val>
                                        </p:tav>
                                        <p:tav tm="100000">
                                          <p:val>
                                            <p:strVal val="#ppt_x"/>
                                          </p:val>
                                        </p:tav>
                                      </p:tavLst>
                                    </p:anim>
                                    <p:anim calcmode="lin" valueType="num">
                                      <p:cBhvr>
                                        <p:cTn id="183" dur="900" decel="100000" fill="hold"/>
                                        <p:tgtEl>
                                          <p:spTgt spid="36"/>
                                        </p:tgtEl>
                                        <p:attrNameLst>
                                          <p:attrName>ppt_y</p:attrName>
                                        </p:attrNameLst>
                                      </p:cBhvr>
                                      <p:tavLst>
                                        <p:tav tm="0">
                                          <p:val>
                                            <p:strVal val="#ppt_y+1"/>
                                          </p:val>
                                        </p:tav>
                                        <p:tav tm="100000">
                                          <p:val>
                                            <p:strVal val="#ppt_y-.03"/>
                                          </p:val>
                                        </p:tav>
                                      </p:tavLst>
                                    </p:anim>
                                    <p:anim calcmode="lin" valueType="num">
                                      <p:cBhvr>
                                        <p:cTn id="184"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childTnLst>
                    </p:cTn>
                  </p:par>
                  <p:par>
                    <p:cTn id="185" fill="hold" nodeType="clickPar">
                      <p:stCondLst>
                        <p:cond delay="indefinite"/>
                      </p:stCondLst>
                      <p:childTnLst>
                        <p:par>
                          <p:cTn id="186" fill="hold" nodeType="withGroup">
                            <p:stCondLst>
                              <p:cond delay="0"/>
                            </p:stCondLst>
                            <p:childTnLst>
                              <p:par>
                                <p:cTn id="187" presetID="2" presetClass="entr" presetSubtype="4" fill="hold" nodeType="clickEffect">
                                  <p:stCondLst>
                                    <p:cond delay="0"/>
                                  </p:stCondLst>
                                  <p:childTnLst>
                                    <p:set>
                                      <p:cBhvr>
                                        <p:cTn id="188" dur="1" fill="hold">
                                          <p:stCondLst>
                                            <p:cond delay="0"/>
                                          </p:stCondLst>
                                        </p:cTn>
                                        <p:tgtEl>
                                          <p:spTgt spid="43"/>
                                        </p:tgtEl>
                                        <p:attrNameLst>
                                          <p:attrName>style.visibility</p:attrName>
                                        </p:attrNameLst>
                                      </p:cBhvr>
                                      <p:to>
                                        <p:strVal val="visible"/>
                                      </p:to>
                                    </p:set>
                                    <p:anim calcmode="lin" valueType="num">
                                      <p:cBhvr additive="base">
                                        <p:cTn id="189" dur="500" fill="hold"/>
                                        <p:tgtEl>
                                          <p:spTgt spid="43"/>
                                        </p:tgtEl>
                                        <p:attrNameLst>
                                          <p:attrName>ppt_x</p:attrName>
                                        </p:attrNameLst>
                                      </p:cBhvr>
                                      <p:tavLst>
                                        <p:tav tm="0">
                                          <p:val>
                                            <p:strVal val="#ppt_x"/>
                                          </p:val>
                                        </p:tav>
                                        <p:tav tm="100000">
                                          <p:val>
                                            <p:strVal val="#ppt_x"/>
                                          </p:val>
                                        </p:tav>
                                      </p:tavLst>
                                    </p:anim>
                                    <p:anim calcmode="lin" valueType="num">
                                      <p:cBhvr additive="base">
                                        <p:cTn id="19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91" fill="hold" nodeType="clickPar">
                      <p:stCondLst>
                        <p:cond delay="indefinite"/>
                      </p:stCondLst>
                      <p:childTnLst>
                        <p:par>
                          <p:cTn id="192" fill="hold" nodeType="withGroup">
                            <p:stCondLst>
                              <p:cond delay="0"/>
                            </p:stCondLst>
                            <p:childTnLst>
                              <p:par>
                                <p:cTn id="193" presetID="22" presetClass="entr" presetSubtype="4" fill="hold" nodeType="clickEffect">
                                  <p:stCondLst>
                                    <p:cond delay="0"/>
                                  </p:stCondLst>
                                  <p:childTnLst>
                                    <p:set>
                                      <p:cBhvr>
                                        <p:cTn id="194" dur="1" fill="hold">
                                          <p:stCondLst>
                                            <p:cond delay="0"/>
                                          </p:stCondLst>
                                        </p:cTn>
                                        <p:tgtEl>
                                          <p:spTgt spid="44"/>
                                        </p:tgtEl>
                                        <p:attrNameLst>
                                          <p:attrName>style.visibility</p:attrName>
                                        </p:attrNameLst>
                                      </p:cBhvr>
                                      <p:to>
                                        <p:strVal val="visible"/>
                                      </p:to>
                                    </p:set>
                                    <p:animEffect transition="in" filter="wipe(down)">
                                      <p:cBhvr>
                                        <p:cTn id="19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P spid="2" grpId="0" animBg="1"/>
      <p:bldP spid="4" grpId="0" animBg="1"/>
      <p:bldP spid="11" grpId="0" animBg="1"/>
      <p:bldP spid="12" grpId="0" animBg="1"/>
      <p:bldP spid="13" grpId="0" animBg="1"/>
      <p:bldP spid="14" grpId="0" animBg="1"/>
      <p:bldP spid="7" grpId="0" animBg="1"/>
      <p:bldP spid="6"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4102554_black1.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Рисунок 2" descr="771a8aab1cb5.jpg"/>
          <p:cNvPicPr>
            <a:picLocks noChangeAspect="1"/>
          </p:cNvPicPr>
          <p:nvPr/>
        </p:nvPicPr>
        <p:blipFill>
          <a:blip r:embed="rId3"/>
          <a:stretch>
            <a:fillRect/>
          </a:stretch>
        </p:blipFill>
        <p:spPr>
          <a:xfrm>
            <a:off x="285720" y="2285992"/>
            <a:ext cx="4102276" cy="3762379"/>
          </a:xfrm>
          <a:prstGeom prst="ellipse">
            <a:avLst/>
          </a:prstGeom>
        </p:spPr>
      </p:pic>
      <p:pic>
        <p:nvPicPr>
          <p:cNvPr id="4" name="Рисунок 3" descr="2546303_21c3ae86.jpg"/>
          <p:cNvPicPr>
            <a:picLocks noChangeAspect="1"/>
          </p:cNvPicPr>
          <p:nvPr/>
        </p:nvPicPr>
        <p:blipFill>
          <a:blip r:embed="rId4">
            <a:lum bright="30000"/>
          </a:blip>
          <a:stretch>
            <a:fillRect/>
          </a:stretch>
        </p:blipFill>
        <p:spPr>
          <a:xfrm rot="1720246">
            <a:off x="5576534" y="228329"/>
            <a:ext cx="2075708" cy="2066853"/>
          </a:xfrm>
          <a:prstGeom prst="ellipse">
            <a:avLst/>
          </a:prstGeom>
        </p:spPr>
      </p:pic>
      <p:pic>
        <p:nvPicPr>
          <p:cNvPr id="5" name="Рисунок 4" descr="raketa.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9350720">
            <a:off x="2647950" y="1036638"/>
            <a:ext cx="1976438"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Рисунок 5" descr="2919577_3a67ca3a.jpg"/>
          <p:cNvPicPr>
            <a:picLocks noChangeAspect="1"/>
          </p:cNvPicPr>
          <p:nvPr/>
        </p:nvPicPr>
        <p:blipFill>
          <a:blip r:embed="rId6"/>
          <a:stretch>
            <a:fillRect/>
          </a:stretch>
        </p:blipFill>
        <p:spPr>
          <a:xfrm rot="10800000">
            <a:off x="5572132" y="5375682"/>
            <a:ext cx="3130476" cy="2964636"/>
          </a:xfrm>
          <a:prstGeom prst="chord">
            <a:avLst>
              <a:gd name="adj1" fmla="val 21537433"/>
              <a:gd name="adj2" fmla="val 10818416"/>
            </a:avLst>
          </a:prstGeom>
        </p:spPr>
      </p:pic>
      <p:pic>
        <p:nvPicPr>
          <p:cNvPr id="7" name="Рисунок 6" descr="three-booster-rocket.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3117388">
            <a:off x="6571456" y="1897857"/>
            <a:ext cx="801687"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8290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5"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5"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5"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39" presetClass="entr" presetSubtype="0" accel="100000"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9" presetClass="entr" presetSubtype="0" accel="10000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48"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49"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5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116632"/>
            <a:ext cx="8928992" cy="6624736"/>
          </a:xfrm>
          <a:prstGeom prst="rect">
            <a:avLst/>
          </a:prstGeom>
          <a:solidFill>
            <a:srgbClr val="FFCC66"/>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Рамка 2"/>
          <p:cNvSpPr/>
          <p:nvPr/>
        </p:nvSpPr>
        <p:spPr>
          <a:xfrm>
            <a:off x="1439652" y="548680"/>
            <a:ext cx="6264696" cy="5521226"/>
          </a:xfrm>
          <a:prstGeom prst="frame">
            <a:avLst>
              <a:gd name="adj1" fmla="val 8041"/>
            </a:avLst>
          </a:prstGeom>
        </p:spPr>
        <p:style>
          <a:lnRef idx="1">
            <a:schemeClr val="accent3"/>
          </a:lnRef>
          <a:fillRef idx="2">
            <a:schemeClr val="accent3"/>
          </a:fillRef>
          <a:effectRef idx="1">
            <a:schemeClr val="accent3"/>
          </a:effectRef>
          <a:fontRef idx="minor">
            <a:schemeClr val="dk1"/>
          </a:fontRef>
        </p:style>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endParaRPr lang="ru-RU" sz="6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ru-RU" sz="6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ЖЕЛАЮ </a:t>
            </a:r>
          </a:p>
          <a:p>
            <a:pPr algn="ctr"/>
            <a:r>
              <a:rPr lang="ru-RU" sz="6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УСПЕХОВ!</a:t>
            </a:r>
          </a:p>
          <a:p>
            <a:pPr algn="ctr"/>
            <a:endParaRPr lang="ru-RU" sz="6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2019054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5"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anim calcmode="lin" valueType="num">
                                      <p:cBhvr>
                                        <p:cTn id="12" dur="2000" fill="hold"/>
                                        <p:tgtEl>
                                          <p:spTgt spid="3"/>
                                        </p:tgtEl>
                                        <p:attrNameLst>
                                          <p:attrName>ppt_w</p:attrName>
                                        </p:attrNameLst>
                                      </p:cBhvr>
                                      <p:tavLst>
                                        <p:tav tm="0" fmla="#ppt_w*sin(2.5*pi*$)">
                                          <p:val>
                                            <p:fltVal val="0"/>
                                          </p:val>
                                        </p:tav>
                                        <p:tav tm="100000">
                                          <p:val>
                                            <p:fltVal val="1"/>
                                          </p:val>
                                        </p:tav>
                                      </p:tavLst>
                                    </p:anim>
                                    <p:anim calcmode="lin" valueType="num">
                                      <p:cBhvr>
                                        <p:cTn id="13"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Прямоугольник 1"/>
          <p:cNvSpPr>
            <a:spLocks noChangeArrowheads="1"/>
          </p:cNvSpPr>
          <p:nvPr/>
        </p:nvSpPr>
        <p:spPr bwMode="auto">
          <a:xfrm>
            <a:off x="827584" y="714375"/>
            <a:ext cx="7632848"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ru-RU" altLang="ru-RU" sz="2400" b="1" dirty="0">
                <a:latin typeface="Times New Roman" pitchFamily="18" charset="0"/>
                <a:cs typeface="Times New Roman" pitchFamily="18" charset="0"/>
              </a:rPr>
              <a:t>Прежде чем приступить к выполнению аппликации, необходимо решить, какие она будет иметь характеристики, т.е. какой она будет по содержанию, по количеству цветов, по наличию симметрии, по форме, по способу изготовления деталей, по степени прилегания их к основе, по количеству деталей и способу их крепления. Кроме того, нужно иметь представление об особенностях в аппликации композиции (взаимосвязь между размерами и расположением основных фигур на выбранном формате), колорита (сочетание цветов, их гармония и соответствие содержанию аппликации), приемов передачи объема и перспективы.</a:t>
            </a:r>
          </a:p>
        </p:txBody>
      </p:sp>
    </p:spTree>
    <p:extLst>
      <p:ext uri="{BB962C8B-B14F-4D97-AF65-F5344CB8AC3E}">
        <p14:creationId xmlns:p14="http://schemas.microsoft.com/office/powerpoint/2010/main" val="3043319515"/>
      </p:ext>
    </p:extLst>
  </p:cSld>
  <p:clrMapOvr>
    <a:masterClrMapping/>
  </p:clrMapOvr>
  <mc:AlternateContent xmlns:mc="http://schemas.openxmlformats.org/markup-compatibility/2006" xmlns:p14="http://schemas.microsoft.com/office/powerpoint/2010/main">
    <mc:Choice Requires="p14">
      <p:transition spd="slow" p14:dur="2000" advTm="24562"/>
    </mc:Choice>
    <mc:Fallback xmlns="">
      <p:transition spd="slow" advTm="24562"/>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0_702d9_3e2c5af0_XL.jpg"/>
          <p:cNvPicPr>
            <a:picLocks noChangeAspect="1"/>
          </p:cNvPicPr>
          <p:nvPr/>
        </p:nvPicPr>
        <p:blipFill>
          <a:blip r:embed="rId3">
            <a:lum bright="10000" contrast="4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3"/>
          <p:cNvSpPr>
            <a:spLocks noChangeArrowheads="1"/>
          </p:cNvSpPr>
          <p:nvPr/>
        </p:nvSpPr>
        <p:spPr bwMode="auto">
          <a:xfrm>
            <a:off x="1763689" y="260648"/>
            <a:ext cx="6192688"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eaLnBrk="1" hangingPunct="1">
              <a:spcBef>
                <a:spcPct val="0"/>
              </a:spcBef>
              <a:buFontTx/>
              <a:buNone/>
            </a:pPr>
            <a:r>
              <a:rPr lang="ru-RU" altLang="ru-RU" sz="6000" b="1" dirty="0">
                <a:solidFill>
                  <a:srgbClr val="00B050"/>
                </a:solidFill>
                <a:latin typeface="Monotype Corsiva" pitchFamily="66" charset="0"/>
              </a:rPr>
              <a:t>АППЛИКАЦИЯ</a:t>
            </a:r>
            <a:endParaRPr lang="ru-RU" altLang="ru-RU" sz="5400" b="1" dirty="0">
              <a:solidFill>
                <a:srgbClr val="00B050"/>
              </a:solidFill>
              <a:latin typeface="Monotype Corsiva" pitchFamily="66" charset="0"/>
            </a:endParaRPr>
          </a:p>
          <a:p>
            <a:pPr algn="r" eaLnBrk="1" hangingPunct="1">
              <a:spcBef>
                <a:spcPct val="0"/>
              </a:spcBef>
              <a:buFontTx/>
              <a:buNone/>
            </a:pPr>
            <a:r>
              <a:rPr lang="ru-RU" altLang="ru-RU" sz="4800" b="1" dirty="0">
                <a:latin typeface="Monotype Corsiva" pitchFamily="66" charset="0"/>
              </a:rPr>
              <a:t>ИЗ </a:t>
            </a:r>
            <a:r>
              <a:rPr lang="ru-RU" altLang="ru-RU" sz="4800" b="1" dirty="0" smtClean="0">
                <a:latin typeface="Monotype Corsiva" pitchFamily="66" charset="0"/>
              </a:rPr>
              <a:t>ЦВЕТНОГО</a:t>
            </a:r>
            <a:br>
              <a:rPr lang="ru-RU" altLang="ru-RU" sz="4800" b="1" dirty="0" smtClean="0">
                <a:latin typeface="Monotype Corsiva" pitchFamily="66" charset="0"/>
              </a:rPr>
            </a:br>
            <a:r>
              <a:rPr lang="ru-RU" altLang="ru-RU" sz="4800" b="1" dirty="0" smtClean="0">
                <a:latin typeface="Monotype Corsiva" pitchFamily="66" charset="0"/>
              </a:rPr>
              <a:t>КАРТОНА</a:t>
            </a:r>
            <a:r>
              <a:rPr lang="ru-RU" altLang="ru-RU" sz="6000" b="1" dirty="0" smtClean="0">
                <a:latin typeface="Monotype Corsiva" pitchFamily="66" charset="0"/>
              </a:rPr>
              <a:t> </a:t>
            </a:r>
            <a:endParaRPr lang="ru-RU" altLang="ru-RU" sz="6000" b="1" dirty="0">
              <a:latin typeface="Monotype Corsiva" pitchFamily="66" charset="0"/>
            </a:endParaRPr>
          </a:p>
          <a:p>
            <a:pPr algn="ctr" eaLnBrk="1" hangingPunct="1">
              <a:spcBef>
                <a:spcPct val="0"/>
              </a:spcBef>
              <a:buFontTx/>
              <a:buNone/>
            </a:pPr>
            <a:endParaRPr lang="ru-RU" altLang="ru-RU" sz="1800" b="1" dirty="0">
              <a:latin typeface="Monotype Corsiva" pitchFamily="66" charset="0"/>
            </a:endParaRPr>
          </a:p>
          <a:p>
            <a:pPr algn="r" eaLnBrk="1" hangingPunct="1">
              <a:spcBef>
                <a:spcPct val="0"/>
              </a:spcBef>
              <a:buFontTx/>
              <a:buNone/>
            </a:pPr>
            <a:r>
              <a:rPr lang="ru-RU" altLang="ru-RU" sz="4800" b="1" dirty="0" smtClean="0">
                <a:latin typeface="Monotype Corsiva" pitchFamily="66" charset="0"/>
              </a:rPr>
              <a:t>И</a:t>
            </a:r>
          </a:p>
          <a:p>
            <a:pPr algn="r" eaLnBrk="1" hangingPunct="1">
              <a:spcBef>
                <a:spcPct val="0"/>
              </a:spcBef>
              <a:buFontTx/>
              <a:buNone/>
            </a:pPr>
            <a:r>
              <a:rPr lang="ru-RU" altLang="ru-RU" sz="4800" b="1" dirty="0" smtClean="0">
                <a:latin typeface="Monotype Corsiva" pitchFamily="66" charset="0"/>
              </a:rPr>
              <a:t>ПРИРОДНОГО МАТЕРАЛА </a:t>
            </a:r>
            <a:endParaRPr lang="ru-RU" altLang="ru-RU" sz="4800" b="1" dirty="0">
              <a:latin typeface="Monotype Corsiva" pitchFamily="66" charset="0"/>
            </a:endParaRPr>
          </a:p>
          <a:p>
            <a:pPr algn="r" eaLnBrk="1" hangingPunct="1">
              <a:spcBef>
                <a:spcPct val="0"/>
              </a:spcBef>
              <a:buFontTx/>
              <a:buNone/>
            </a:pPr>
            <a:r>
              <a:rPr lang="ru-RU" altLang="ru-RU" sz="4800" b="1" dirty="0">
                <a:solidFill>
                  <a:schemeClr val="accent6">
                    <a:lumMod val="50000"/>
                  </a:schemeClr>
                </a:solidFill>
                <a:latin typeface="Monotype Corsiva" pitchFamily="66" charset="0"/>
              </a:rPr>
              <a:t> (</a:t>
            </a:r>
            <a:r>
              <a:rPr lang="ru-RU" altLang="ru-RU" sz="4800" b="1" dirty="0" smtClean="0">
                <a:solidFill>
                  <a:schemeClr val="accent6">
                    <a:lumMod val="50000"/>
                  </a:schemeClr>
                </a:solidFill>
                <a:latin typeface="Monotype Corsiva" pitchFamily="66" charset="0"/>
              </a:rPr>
              <a:t>высушенных  </a:t>
            </a:r>
            <a:r>
              <a:rPr lang="ru-RU" altLang="ru-RU" sz="5400" b="1" dirty="0" smtClean="0">
                <a:solidFill>
                  <a:schemeClr val="accent6">
                    <a:lumMod val="50000"/>
                  </a:schemeClr>
                </a:solidFill>
                <a:latin typeface="Monotype Corsiva" pitchFamily="66" charset="0"/>
              </a:rPr>
              <a:t>листьев).</a:t>
            </a:r>
            <a:endParaRPr lang="ru-RU" altLang="ru-RU" sz="5400" b="1" dirty="0">
              <a:solidFill>
                <a:schemeClr val="accent6">
                  <a:lumMod val="50000"/>
                </a:schemeClr>
              </a:solidFill>
              <a:latin typeface="Monotype Corsiva" pitchFamily="66" charset="0"/>
            </a:endParaRPr>
          </a:p>
        </p:txBody>
      </p:sp>
    </p:spTree>
    <p:custDataLst>
      <p:tags r:id="rId1"/>
    </p:custDataLst>
    <p:extLst>
      <p:ext uri="{BB962C8B-B14F-4D97-AF65-F5344CB8AC3E}">
        <p14:creationId xmlns:p14="http://schemas.microsoft.com/office/powerpoint/2010/main" val="3664653406"/>
      </p:ext>
    </p:extLst>
  </p:cSld>
  <p:clrMapOvr>
    <a:masterClrMapping/>
  </p:clrMapOvr>
  <mc:AlternateContent xmlns:mc="http://schemas.openxmlformats.org/markup-compatibility/2006" xmlns:p14="http://schemas.microsoft.com/office/powerpoint/2010/main">
    <mc:Choice Requires="p14">
      <p:transition spd="slow" p14:dur="2000" advTm="14564"/>
    </mc:Choice>
    <mc:Fallback xmlns="">
      <p:transition spd="slow" advTm="14564"/>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2" presetClass="emph" presetSubtype="0" fill="hold" nodeType="clickEffect">
                                  <p:stCondLst>
                                    <p:cond delay="0"/>
                                  </p:stCondLst>
                                  <p:childTnLst>
                                    <p:animClr clrSpc="rgb" dir="cw">
                                      <p:cBhvr override="childStyle">
                                        <p:cTn id="14" dur="100" fill="hold"/>
                                        <p:tgtEl>
                                          <p:spTgt spid="4">
                                            <p:txEl>
                                              <p:pRg st="0" end="0"/>
                                            </p:txEl>
                                          </p:spTgt>
                                        </p:tgtEl>
                                        <p:attrNameLst>
                                          <p:attrName>style.color</p:attrName>
                                        </p:attrNameLst>
                                      </p:cBhvr>
                                      <p:to>
                                        <a:schemeClr val="accent2"/>
                                      </p:to>
                                    </p:animClr>
                                    <p:animClr clrSpc="rgb" dir="cw">
                                      <p:cBhvr>
                                        <p:cTn id="15" dur="100" fill="hold"/>
                                        <p:tgtEl>
                                          <p:spTgt spid="4">
                                            <p:txEl>
                                              <p:pRg st="0" end="0"/>
                                            </p:txEl>
                                          </p:spTgt>
                                        </p:tgtEl>
                                        <p:attrNameLst>
                                          <p:attrName>fillcolor</p:attrName>
                                        </p:attrNameLst>
                                      </p:cBhvr>
                                      <p:to>
                                        <a:schemeClr val="accent2"/>
                                      </p:to>
                                    </p:animClr>
                                    <p:set>
                                      <p:cBhvr>
                                        <p:cTn id="16" dur="100" fill="hold"/>
                                        <p:tgtEl>
                                          <p:spTgt spid="4">
                                            <p:txEl>
                                              <p:pRg st="0" end="0"/>
                                            </p:txEl>
                                          </p:spTgt>
                                        </p:tgtEl>
                                        <p:attrNameLst>
                                          <p:attrName>fill.type</p:attrName>
                                        </p:attrNameLst>
                                      </p:cBhvr>
                                      <p:to>
                                        <p:strVal val="solid"/>
                                      </p:to>
                                    </p:set>
                                    <p:set>
                                      <p:cBhvr>
                                        <p:cTn id="17" dur="100" fill="hold"/>
                                        <p:tgtEl>
                                          <p:spTgt spid="4">
                                            <p:txEl>
                                              <p:pRg st="0" end="0"/>
                                            </p:txEl>
                                          </p:spTgt>
                                        </p:tgtEl>
                                        <p:attrNameLst>
                                          <p:attrName>fill.on</p:attrName>
                                        </p:attrNameLst>
                                      </p:cBhvr>
                                      <p:to>
                                        <p:strVal val="true"/>
                                      </p:to>
                                    </p:set>
                                    <p:animRot by="120000">
                                      <p:cBhvr>
                                        <p:cTn id="18" dur="100" fill="hold">
                                          <p:stCondLst>
                                            <p:cond delay="0"/>
                                          </p:stCondLst>
                                        </p:cTn>
                                        <p:tgtEl>
                                          <p:spTgt spid="4">
                                            <p:txEl>
                                              <p:pRg st="0" end="0"/>
                                            </p:txEl>
                                          </p:spTgt>
                                        </p:tgtEl>
                                        <p:attrNameLst>
                                          <p:attrName>r</p:attrName>
                                        </p:attrNameLst>
                                      </p:cBhvr>
                                    </p:animRot>
                                    <p:animRot by="-240000">
                                      <p:cBhvr>
                                        <p:cTn id="19" dur="200" fill="hold">
                                          <p:stCondLst>
                                            <p:cond delay="200"/>
                                          </p:stCondLst>
                                        </p:cTn>
                                        <p:tgtEl>
                                          <p:spTgt spid="4">
                                            <p:txEl>
                                              <p:pRg st="0" end="0"/>
                                            </p:txEl>
                                          </p:spTgt>
                                        </p:tgtEl>
                                        <p:attrNameLst>
                                          <p:attrName>r</p:attrName>
                                        </p:attrNameLst>
                                      </p:cBhvr>
                                    </p:animRot>
                                    <p:animRot by="240000">
                                      <p:cBhvr>
                                        <p:cTn id="20" dur="200" fill="hold">
                                          <p:stCondLst>
                                            <p:cond delay="400"/>
                                          </p:stCondLst>
                                        </p:cTn>
                                        <p:tgtEl>
                                          <p:spTgt spid="4">
                                            <p:txEl>
                                              <p:pRg st="0" end="0"/>
                                            </p:txEl>
                                          </p:spTgt>
                                        </p:tgtEl>
                                        <p:attrNameLst>
                                          <p:attrName>r</p:attrName>
                                        </p:attrNameLst>
                                      </p:cBhvr>
                                    </p:animRot>
                                    <p:animRot by="-240000">
                                      <p:cBhvr>
                                        <p:cTn id="21" dur="200" fill="hold">
                                          <p:stCondLst>
                                            <p:cond delay="600"/>
                                          </p:stCondLst>
                                        </p:cTn>
                                        <p:tgtEl>
                                          <p:spTgt spid="4">
                                            <p:txEl>
                                              <p:pRg st="0" end="0"/>
                                            </p:txEl>
                                          </p:spTgt>
                                        </p:tgtEl>
                                        <p:attrNameLst>
                                          <p:attrName>r</p:attrName>
                                        </p:attrNameLst>
                                      </p:cBhvr>
                                    </p:animRot>
                                    <p:animRot by="120000">
                                      <p:cBhvr>
                                        <p:cTn id="22" dur="200" fill="hold">
                                          <p:stCondLst>
                                            <p:cond delay="800"/>
                                          </p:stCondLst>
                                        </p:cTn>
                                        <p:tgtEl>
                                          <p:spTgt spid="4">
                                            <p:txEl>
                                              <p:pRg st="0" end="0"/>
                                            </p:txEl>
                                          </p:spTgt>
                                        </p:tgtEl>
                                        <p:attrNameLst>
                                          <p:attrName>r</p:attrName>
                                        </p:attrNameLst>
                                      </p:cBhvr>
                                    </p:animRot>
                                  </p:childTnLst>
                                </p:cTn>
                              </p:par>
                              <p:par>
                                <p:cTn id="23" presetID="32" presetClass="emph" presetSubtype="0" fill="hold" nodeType="withEffect">
                                  <p:stCondLst>
                                    <p:cond delay="0"/>
                                  </p:stCondLst>
                                  <p:childTnLst>
                                    <p:animClr clrSpc="rgb" dir="cw">
                                      <p:cBhvr override="childStyle">
                                        <p:cTn id="24" dur="100" fill="hold"/>
                                        <p:tgtEl>
                                          <p:spTgt spid="4">
                                            <p:txEl>
                                              <p:pRg st="1" end="1"/>
                                            </p:txEl>
                                          </p:spTgt>
                                        </p:tgtEl>
                                        <p:attrNameLst>
                                          <p:attrName>style.color</p:attrName>
                                        </p:attrNameLst>
                                      </p:cBhvr>
                                      <p:to>
                                        <a:schemeClr val="accent2"/>
                                      </p:to>
                                    </p:animClr>
                                    <p:animClr clrSpc="rgb" dir="cw">
                                      <p:cBhvr>
                                        <p:cTn id="25" dur="100" fill="hold"/>
                                        <p:tgtEl>
                                          <p:spTgt spid="4">
                                            <p:txEl>
                                              <p:pRg st="1" end="1"/>
                                            </p:txEl>
                                          </p:spTgt>
                                        </p:tgtEl>
                                        <p:attrNameLst>
                                          <p:attrName>fillcolor</p:attrName>
                                        </p:attrNameLst>
                                      </p:cBhvr>
                                      <p:to>
                                        <a:schemeClr val="accent2"/>
                                      </p:to>
                                    </p:animClr>
                                    <p:set>
                                      <p:cBhvr>
                                        <p:cTn id="26" dur="100" fill="hold"/>
                                        <p:tgtEl>
                                          <p:spTgt spid="4">
                                            <p:txEl>
                                              <p:pRg st="1" end="1"/>
                                            </p:txEl>
                                          </p:spTgt>
                                        </p:tgtEl>
                                        <p:attrNameLst>
                                          <p:attrName>fill.type</p:attrName>
                                        </p:attrNameLst>
                                      </p:cBhvr>
                                      <p:to>
                                        <p:strVal val="solid"/>
                                      </p:to>
                                    </p:set>
                                    <p:set>
                                      <p:cBhvr>
                                        <p:cTn id="27" dur="100" fill="hold"/>
                                        <p:tgtEl>
                                          <p:spTgt spid="4">
                                            <p:txEl>
                                              <p:pRg st="1" end="1"/>
                                            </p:txEl>
                                          </p:spTgt>
                                        </p:tgtEl>
                                        <p:attrNameLst>
                                          <p:attrName>fill.on</p:attrName>
                                        </p:attrNameLst>
                                      </p:cBhvr>
                                      <p:to>
                                        <p:strVal val="true"/>
                                      </p:to>
                                    </p:set>
                                    <p:animRot by="120000">
                                      <p:cBhvr>
                                        <p:cTn id="28" dur="100" fill="hold">
                                          <p:stCondLst>
                                            <p:cond delay="0"/>
                                          </p:stCondLst>
                                        </p:cTn>
                                        <p:tgtEl>
                                          <p:spTgt spid="4">
                                            <p:txEl>
                                              <p:pRg st="1" end="1"/>
                                            </p:txEl>
                                          </p:spTgt>
                                        </p:tgtEl>
                                        <p:attrNameLst>
                                          <p:attrName>r</p:attrName>
                                        </p:attrNameLst>
                                      </p:cBhvr>
                                    </p:animRot>
                                    <p:animRot by="-240000">
                                      <p:cBhvr>
                                        <p:cTn id="29" dur="200" fill="hold">
                                          <p:stCondLst>
                                            <p:cond delay="200"/>
                                          </p:stCondLst>
                                        </p:cTn>
                                        <p:tgtEl>
                                          <p:spTgt spid="4">
                                            <p:txEl>
                                              <p:pRg st="1" end="1"/>
                                            </p:txEl>
                                          </p:spTgt>
                                        </p:tgtEl>
                                        <p:attrNameLst>
                                          <p:attrName>r</p:attrName>
                                        </p:attrNameLst>
                                      </p:cBhvr>
                                    </p:animRot>
                                    <p:animRot by="240000">
                                      <p:cBhvr>
                                        <p:cTn id="30" dur="200" fill="hold">
                                          <p:stCondLst>
                                            <p:cond delay="400"/>
                                          </p:stCondLst>
                                        </p:cTn>
                                        <p:tgtEl>
                                          <p:spTgt spid="4">
                                            <p:txEl>
                                              <p:pRg st="1" end="1"/>
                                            </p:txEl>
                                          </p:spTgt>
                                        </p:tgtEl>
                                        <p:attrNameLst>
                                          <p:attrName>r</p:attrName>
                                        </p:attrNameLst>
                                      </p:cBhvr>
                                    </p:animRot>
                                    <p:animRot by="-240000">
                                      <p:cBhvr>
                                        <p:cTn id="31" dur="200" fill="hold">
                                          <p:stCondLst>
                                            <p:cond delay="600"/>
                                          </p:stCondLst>
                                        </p:cTn>
                                        <p:tgtEl>
                                          <p:spTgt spid="4">
                                            <p:txEl>
                                              <p:pRg st="1" end="1"/>
                                            </p:txEl>
                                          </p:spTgt>
                                        </p:tgtEl>
                                        <p:attrNameLst>
                                          <p:attrName>r</p:attrName>
                                        </p:attrNameLst>
                                      </p:cBhvr>
                                    </p:animRot>
                                    <p:animRot by="120000">
                                      <p:cBhvr>
                                        <p:cTn id="32" dur="200" fill="hold">
                                          <p:stCondLst>
                                            <p:cond delay="800"/>
                                          </p:stCondLst>
                                        </p:cTn>
                                        <p:tgtEl>
                                          <p:spTgt spid="4">
                                            <p:txEl>
                                              <p:pRg st="1" end="1"/>
                                            </p:txEl>
                                          </p:spTgt>
                                        </p:tgtEl>
                                        <p:attrNameLst>
                                          <p:attrName>r</p:attrName>
                                        </p:attrNameLst>
                                      </p:cBhvr>
                                    </p:animRot>
                                  </p:childTnLst>
                                </p:cTn>
                              </p:par>
                            </p:childTnLst>
                          </p:cTn>
                        </p:par>
                      </p:childTnLst>
                    </p:cTn>
                  </p:par>
                  <p:par>
                    <p:cTn id="33" fill="hold" nodeType="clickPar">
                      <p:stCondLst>
                        <p:cond delay="indefinite"/>
                      </p:stCondLst>
                      <p:childTnLst>
                        <p:par>
                          <p:cTn id="34" fill="hold" nodeType="withGroup">
                            <p:stCondLst>
                              <p:cond delay="0"/>
                            </p:stCondLst>
                            <p:childTnLst>
                              <p:par>
                                <p:cTn id="35" presetID="6" presetClass="emph" presetSubtype="0" fill="hold" nodeType="clickEffect">
                                  <p:stCondLst>
                                    <p:cond delay="0"/>
                                  </p:stCondLst>
                                  <p:childTnLst>
                                    <p:animScale>
                                      <p:cBhvr>
                                        <p:cTn id="36" dur="2000" fill="hold"/>
                                        <p:tgtEl>
                                          <p:spTgt spid="4">
                                            <p:txEl>
                                              <p:pRg st="3" end="3"/>
                                            </p:txEl>
                                          </p:spTgt>
                                        </p:tgtEl>
                                      </p:cBhvr>
                                      <p:by x="150000" y="150000"/>
                                    </p:animScale>
                                  </p:childTnLst>
                                </p:cTn>
                              </p:par>
                            </p:childTnLst>
                          </p:cTn>
                        </p:par>
                      </p:childTnLst>
                    </p:cTn>
                  </p:par>
                  <p:par>
                    <p:cTn id="37" fill="hold">
                      <p:stCondLst>
                        <p:cond delay="indefinite"/>
                      </p:stCondLst>
                      <p:childTnLst>
                        <p:par>
                          <p:cTn id="38" fill="hold">
                            <p:stCondLst>
                              <p:cond delay="0"/>
                            </p:stCondLst>
                            <p:childTnLst>
                              <p:par>
                                <p:cTn id="39" presetID="6" presetClass="emph" presetSubtype="0" fill="hold" nodeType="clickEffect">
                                  <p:stCondLst>
                                    <p:cond delay="0"/>
                                  </p:stCondLst>
                                  <p:childTnLst>
                                    <p:animScale>
                                      <p:cBhvr>
                                        <p:cTn id="40" dur="2000" fill="hold"/>
                                        <p:tgtEl>
                                          <p:spTgt spid="4">
                                            <p:txEl>
                                              <p:pRg st="4" end="4"/>
                                            </p:txEl>
                                          </p:spTgt>
                                        </p:tgtEl>
                                      </p:cBhvr>
                                      <p:by x="150000" y="150000"/>
                                    </p:animScale>
                                  </p:childTnLst>
                                </p:cTn>
                              </p:par>
                              <p:par>
                                <p:cTn id="41" presetID="6" presetClass="emph" presetSubtype="0" fill="hold" nodeType="withEffect">
                                  <p:stCondLst>
                                    <p:cond delay="0"/>
                                  </p:stCondLst>
                                  <p:childTnLst>
                                    <p:animScale>
                                      <p:cBhvr>
                                        <p:cTn id="42" dur="2000" fill="hold"/>
                                        <p:tgtEl>
                                          <p:spTgt spid="4">
                                            <p:txEl>
                                              <p:pRg st="5" end="5"/>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a:spLocks noChangeArrowheads="1"/>
          </p:cNvSpPr>
          <p:nvPr/>
        </p:nvSpPr>
        <p:spPr bwMode="auto">
          <a:xfrm>
            <a:off x="1168646" y="743060"/>
            <a:ext cx="6893737"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marL="342900" indent="-342900" eaLnBrk="1" hangingPunct="1">
              <a:spcBef>
                <a:spcPct val="0"/>
              </a:spcBef>
              <a:buFont typeface="Wingdings" panose="05000000000000000000" pitchFamily="2" charset="2"/>
              <a:buChar char="v"/>
            </a:pPr>
            <a:r>
              <a:rPr lang="ru-RU" altLang="ru-RU" sz="2400" b="1" dirty="0">
                <a:latin typeface="Times New Roman" pitchFamily="18" charset="0"/>
                <a:cs typeface="Times New Roman" pitchFamily="18" charset="0"/>
              </a:rPr>
              <a:t>         Для изготовления  аппликации из природных материалов не требуется вырезать детали рисунка ножницами, аппликация составляется произвольно, необходимо только проявить собственную фантазию и смекалку, комбинируя листочки и веточки так, чтобы получилось изображение какого-нибудь животного, птицы, пейзажа или натюрморта.</a:t>
            </a:r>
          </a:p>
          <a:p>
            <a:pPr algn="r" eaLnBrk="1" hangingPunct="1">
              <a:spcBef>
                <a:spcPct val="0"/>
              </a:spcBef>
              <a:buFontTx/>
              <a:buNone/>
            </a:pPr>
            <a:endParaRPr lang="ru-RU" altLang="ru-RU" sz="2400" dirty="0">
              <a:latin typeface="Times New Roman" pitchFamily="18" charset="0"/>
              <a:cs typeface="Times New Roman" pitchFamily="18" charset="0"/>
            </a:endParaRPr>
          </a:p>
        </p:txBody>
      </p:sp>
      <p:sp>
        <p:nvSpPr>
          <p:cNvPr id="3" name="Прямоугольник 2"/>
          <p:cNvSpPr>
            <a:spLocks noChangeArrowheads="1"/>
          </p:cNvSpPr>
          <p:nvPr/>
        </p:nvSpPr>
        <p:spPr bwMode="auto">
          <a:xfrm>
            <a:off x="775759" y="4365104"/>
            <a:ext cx="7286625"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None/>
            </a:pPr>
            <a:r>
              <a:rPr lang="ru-RU" altLang="ru-RU" sz="2400" i="1" dirty="0">
                <a:solidFill>
                  <a:srgbClr val="C00000"/>
                </a:solidFill>
                <a:latin typeface="Times New Roman" pitchFamily="18" charset="0"/>
                <a:cs typeface="Times New Roman" pitchFamily="18" charset="0"/>
              </a:rPr>
              <a:t>   </a:t>
            </a:r>
            <a:r>
              <a:rPr lang="ru-RU" altLang="ru-RU" sz="2400" b="1" i="1" dirty="0">
                <a:solidFill>
                  <a:srgbClr val="C00000"/>
                </a:solidFill>
                <a:latin typeface="Times New Roman" pitchFamily="18" charset="0"/>
                <a:cs typeface="Times New Roman" pitchFamily="18" charset="0"/>
              </a:rPr>
              <a:t>Как делать</a:t>
            </a:r>
            <a:r>
              <a:rPr lang="ru-RU" altLang="ru-RU" sz="2400" dirty="0">
                <a:solidFill>
                  <a:srgbClr val="C00000"/>
                </a:solidFill>
                <a:latin typeface="Times New Roman" pitchFamily="18" charset="0"/>
                <a:cs typeface="Times New Roman" pitchFamily="18" charset="0"/>
              </a:rPr>
              <a:t>: </a:t>
            </a:r>
            <a:r>
              <a:rPr lang="ru-RU" altLang="ru-RU" sz="2000" b="1" dirty="0">
                <a:latin typeface="Times New Roman" pitchFamily="18" charset="0"/>
                <a:cs typeface="Times New Roman" pitchFamily="18" charset="0"/>
              </a:rPr>
              <a:t>главное в этом виде аппликации – воображение! Пускай форма, цвет, размер листьев и лепестков сами подскажут, какое изображение из них можно сотворить</a:t>
            </a:r>
            <a:r>
              <a:rPr lang="ru-RU" altLang="ru-RU" sz="2400" dirty="0">
                <a:latin typeface="Times New Roman" pitchFamily="18" charset="0"/>
                <a:cs typeface="Times New Roman" pitchFamily="18" charset="0"/>
              </a:rPr>
              <a:t>.</a:t>
            </a:r>
          </a:p>
        </p:txBody>
      </p:sp>
      <p:pic>
        <p:nvPicPr>
          <p:cNvPr id="8" name="Рисунок 7" descr="1349365161_autumn-leaves-vector-backgrounds-set-3-2.jpg"/>
          <p:cNvPicPr>
            <a:picLocks noChangeAspect="1"/>
          </p:cNvPicPr>
          <p:nvPr/>
        </p:nvPicPr>
        <p:blipFill>
          <a:blip r:embed="rId3"/>
          <a:stretch>
            <a:fillRect/>
          </a:stretch>
        </p:blipFill>
        <p:spPr>
          <a:xfrm>
            <a:off x="-64815" y="-1"/>
            <a:ext cx="9208815" cy="6858001"/>
          </a:xfrm>
          <a:prstGeom prst="frame">
            <a:avLst>
              <a:gd name="adj1" fmla="val 7972"/>
            </a:avLst>
          </a:prstGeom>
        </p:spPr>
      </p:pic>
    </p:spTree>
    <p:custDataLst>
      <p:tags r:id="rId1"/>
    </p:custDataLst>
    <p:extLst>
      <p:ext uri="{BB962C8B-B14F-4D97-AF65-F5344CB8AC3E}">
        <p14:creationId xmlns:p14="http://schemas.microsoft.com/office/powerpoint/2010/main" val="3070847564"/>
      </p:ext>
    </p:extLst>
  </p:cSld>
  <p:clrMapOvr>
    <a:masterClrMapping/>
  </p:clrMapOvr>
  <mc:AlternateContent xmlns:mc="http://schemas.openxmlformats.org/markup-compatibility/2006" xmlns:p14="http://schemas.microsoft.com/office/powerpoint/2010/main">
    <mc:Choice Requires="p14">
      <p:transition spd="slow" p14:dur="2000" advTm="20270"/>
    </mc:Choice>
    <mc:Fallback xmlns="">
      <p:transition spd="slow" advTm="2027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2">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descr="0aae3e594ad6838a34baf89fcac95403.jpg"/>
          <p:cNvPicPr>
            <a:picLocks noChangeAspect="1"/>
          </p:cNvPicPr>
          <p:nvPr/>
        </p:nvPicPr>
        <p:blipFill>
          <a:blip r:embed="rId3"/>
          <a:srcRect b="6250"/>
          <a:stretch>
            <a:fillRect/>
          </a:stretch>
        </p:blipFill>
        <p:spPr>
          <a:xfrm>
            <a:off x="285720" y="3786190"/>
            <a:ext cx="8643998" cy="2714644"/>
          </a:xfrm>
          <a:prstGeom prst="cube">
            <a:avLst>
              <a:gd name="adj" fmla="val 96200"/>
            </a:avLst>
          </a:prstGeom>
          <a:effectLst>
            <a:outerShdw blurRad="50800" dist="38100" dir="5400000" algn="t" rotWithShape="0">
              <a:prstClr val="black">
                <a:alpha val="40000"/>
              </a:prstClr>
            </a:outerShdw>
          </a:effectLst>
        </p:spPr>
      </p:pic>
      <p:pic>
        <p:nvPicPr>
          <p:cNvPr id="21" name="Рисунок 20" descr="fabric_text_texture.jpg"/>
          <p:cNvPicPr>
            <a:picLocks noChangeAspect="1"/>
          </p:cNvPicPr>
          <p:nvPr/>
        </p:nvPicPr>
        <p:blipFill>
          <a:blip r:embed="rId4">
            <a:lum contrast="20000"/>
          </a:blip>
          <a:stretch>
            <a:fillRect/>
          </a:stretch>
        </p:blipFill>
        <p:spPr>
          <a:xfrm>
            <a:off x="4214810" y="3929066"/>
            <a:ext cx="4357718" cy="1362070"/>
          </a:xfrm>
          <a:prstGeom prst="cube">
            <a:avLst>
              <a:gd name="adj" fmla="val 99282"/>
            </a:avLst>
          </a:prstGeom>
          <a:effectLst>
            <a:outerShdw blurRad="50800" dist="38100" dir="5400000" algn="t" rotWithShape="0">
              <a:prstClr val="black">
                <a:alpha val="40000"/>
              </a:prstClr>
            </a:outerShdw>
          </a:effectLst>
        </p:spPr>
      </p:pic>
      <p:sp>
        <p:nvSpPr>
          <p:cNvPr id="2" name="TextBox 1"/>
          <p:cNvSpPr txBox="1"/>
          <p:nvPr/>
        </p:nvSpPr>
        <p:spPr>
          <a:xfrm>
            <a:off x="785786" y="214290"/>
            <a:ext cx="7601761" cy="523220"/>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a:defRPr/>
            </a:pPr>
            <a:r>
              <a:rPr lang="ru-RU" sz="2800" b="1" dirty="0">
                <a:solidFill>
                  <a:srgbClr val="C00000"/>
                </a:solidFill>
                <a:latin typeface="Book Antiqua" pitchFamily="18" charset="0"/>
              </a:rPr>
              <a:t>Необходимые материалы и инструменты:</a:t>
            </a:r>
          </a:p>
        </p:txBody>
      </p:sp>
      <p:sp>
        <p:nvSpPr>
          <p:cNvPr id="3" name="Куб 2"/>
          <p:cNvSpPr/>
          <p:nvPr/>
        </p:nvSpPr>
        <p:spPr>
          <a:xfrm>
            <a:off x="5000625" y="2000250"/>
            <a:ext cx="3857625" cy="1571625"/>
          </a:xfrm>
          <a:prstGeom prst="cube">
            <a:avLst>
              <a:gd name="adj" fmla="val 100000"/>
            </a:avLst>
          </a:prstGeom>
          <a:solidFill>
            <a:srgbClr val="0070C0"/>
          </a:solidFill>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dirty="0"/>
          </a:p>
        </p:txBody>
      </p:sp>
      <p:sp>
        <p:nvSpPr>
          <p:cNvPr id="4" name="Куб 3"/>
          <p:cNvSpPr/>
          <p:nvPr/>
        </p:nvSpPr>
        <p:spPr>
          <a:xfrm>
            <a:off x="4714876" y="1857364"/>
            <a:ext cx="3857684" cy="1571636"/>
          </a:xfrm>
          <a:prstGeom prst="cube">
            <a:avLst>
              <a:gd name="adj" fmla="val 100000"/>
            </a:avLst>
          </a:prstGeom>
          <a:effectLst>
            <a:outerShdw blurRad="50800" dist="38100" dir="5400000" algn="t"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ru-RU" dirty="0"/>
          </a:p>
        </p:txBody>
      </p:sp>
      <p:sp>
        <p:nvSpPr>
          <p:cNvPr id="5" name="Куб 4"/>
          <p:cNvSpPr/>
          <p:nvPr/>
        </p:nvSpPr>
        <p:spPr>
          <a:xfrm>
            <a:off x="4857750" y="1714500"/>
            <a:ext cx="4071938" cy="1500188"/>
          </a:xfrm>
          <a:prstGeom prst="cube">
            <a:avLst>
              <a:gd name="adj" fmla="val 100000"/>
            </a:avLst>
          </a:prstGeom>
          <a:solidFill>
            <a:srgbClr val="FF66FF"/>
          </a:solidFill>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dirty="0"/>
          </a:p>
        </p:txBody>
      </p:sp>
      <p:sp>
        <p:nvSpPr>
          <p:cNvPr id="6" name="TextBox 5"/>
          <p:cNvSpPr txBox="1">
            <a:spLocks noChangeArrowheads="1"/>
          </p:cNvSpPr>
          <p:nvPr/>
        </p:nvSpPr>
        <p:spPr bwMode="auto">
          <a:xfrm>
            <a:off x="571500" y="1071563"/>
            <a:ext cx="3000375"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r>
              <a:rPr lang="ru-RU" altLang="ru-RU" sz="2000" b="1">
                <a:latin typeface="Book Antiqua" pitchFamily="18" charset="0"/>
              </a:rPr>
              <a:t>Картон.</a:t>
            </a:r>
          </a:p>
          <a:p>
            <a:pPr eaLnBrk="1" hangingPunct="1">
              <a:spcBef>
                <a:spcPct val="0"/>
              </a:spcBef>
            </a:pPr>
            <a:r>
              <a:rPr lang="ru-RU" altLang="ru-RU" sz="2000" b="1">
                <a:latin typeface="Book Antiqua" pitchFamily="18" charset="0"/>
              </a:rPr>
              <a:t>Клей ПВА.</a:t>
            </a:r>
          </a:p>
          <a:p>
            <a:pPr eaLnBrk="1" hangingPunct="1">
              <a:spcBef>
                <a:spcPct val="0"/>
              </a:spcBef>
            </a:pPr>
            <a:r>
              <a:rPr lang="ru-RU" altLang="ru-RU" sz="2000" b="1">
                <a:latin typeface="Book Antiqua" pitchFamily="18" charset="0"/>
              </a:rPr>
              <a:t>Ножницы.</a:t>
            </a:r>
          </a:p>
          <a:p>
            <a:pPr eaLnBrk="1" hangingPunct="1">
              <a:spcBef>
                <a:spcPct val="0"/>
              </a:spcBef>
            </a:pPr>
            <a:r>
              <a:rPr lang="ru-RU" altLang="ru-RU" sz="2000" b="1">
                <a:latin typeface="Book Antiqua" pitchFamily="18" charset="0"/>
              </a:rPr>
              <a:t>Кисточка.</a:t>
            </a:r>
          </a:p>
          <a:p>
            <a:pPr eaLnBrk="1" hangingPunct="1">
              <a:spcBef>
                <a:spcPct val="0"/>
              </a:spcBef>
            </a:pPr>
            <a:r>
              <a:rPr lang="ru-RU" altLang="ru-RU" sz="2000" b="1">
                <a:latin typeface="Book Antiqua" pitchFamily="18" charset="0"/>
              </a:rPr>
              <a:t>Подкладка.</a:t>
            </a:r>
          </a:p>
          <a:p>
            <a:pPr eaLnBrk="1" hangingPunct="1">
              <a:spcBef>
                <a:spcPct val="0"/>
              </a:spcBef>
            </a:pPr>
            <a:r>
              <a:rPr lang="ru-RU" altLang="ru-RU" sz="2000" b="1">
                <a:latin typeface="Book Antiqua" pitchFamily="18" charset="0"/>
              </a:rPr>
              <a:t>Салфетка.</a:t>
            </a:r>
          </a:p>
          <a:p>
            <a:pPr eaLnBrk="1" hangingPunct="1">
              <a:spcBef>
                <a:spcPct val="0"/>
              </a:spcBef>
            </a:pPr>
            <a:r>
              <a:rPr lang="ru-RU" altLang="ru-RU" sz="2000" b="1">
                <a:latin typeface="Book Antiqua" pitchFamily="18" charset="0"/>
              </a:rPr>
              <a:t>Засушенные лисья, трава, цветы.</a:t>
            </a:r>
          </a:p>
        </p:txBody>
      </p:sp>
      <p:sp>
        <p:nvSpPr>
          <p:cNvPr id="17" name="Куб 16"/>
          <p:cNvSpPr/>
          <p:nvPr/>
        </p:nvSpPr>
        <p:spPr>
          <a:xfrm>
            <a:off x="4857750" y="1357313"/>
            <a:ext cx="3929063" cy="1643062"/>
          </a:xfrm>
          <a:prstGeom prst="cube">
            <a:avLst>
              <a:gd name="adj" fmla="val 100000"/>
            </a:avLst>
          </a:prstGeom>
          <a:solidFill>
            <a:srgbClr val="FFFF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dirty="0"/>
          </a:p>
        </p:txBody>
      </p:sp>
      <p:sp>
        <p:nvSpPr>
          <p:cNvPr id="19" name="Куб 18"/>
          <p:cNvSpPr/>
          <p:nvPr/>
        </p:nvSpPr>
        <p:spPr>
          <a:xfrm>
            <a:off x="5286375" y="1357313"/>
            <a:ext cx="3571875" cy="1428750"/>
          </a:xfrm>
          <a:prstGeom prst="cube">
            <a:avLst>
              <a:gd name="adj" fmla="val 100000"/>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ru-RU" dirty="0"/>
          </a:p>
        </p:txBody>
      </p:sp>
      <p:pic>
        <p:nvPicPr>
          <p:cNvPr id="24" name="Рисунок 23" descr="0_6c636_7abf9deb_XL.png"/>
          <p:cNvPicPr>
            <a:picLocks noChangeAspect="1"/>
          </p:cNvPicPr>
          <p:nvPr/>
        </p:nvPicPr>
        <p:blipFill>
          <a:blip r:embed="rId5"/>
          <a:stretch>
            <a:fillRect/>
          </a:stretch>
        </p:blipFill>
        <p:spPr>
          <a:xfrm>
            <a:off x="2928938" y="1143000"/>
            <a:ext cx="2317750" cy="785813"/>
          </a:xfrm>
          <a:prstGeom prst="rect">
            <a:avLst/>
          </a:prstGeom>
          <a:effectLst>
            <a:outerShdw blurRad="50800" dist="38100" dir="5400000" algn="t" rotWithShape="0">
              <a:prstClr val="black">
                <a:alpha val="40000"/>
              </a:prstClr>
            </a:outerShdw>
          </a:effectLst>
        </p:spPr>
      </p:pic>
      <p:pic>
        <p:nvPicPr>
          <p:cNvPr id="26" name="Рисунок 25" descr="0_9a81c_57447f78_XL.png"/>
          <p:cNvPicPr>
            <a:picLocks noChangeAspect="1"/>
          </p:cNvPicPr>
          <p:nvPr/>
        </p:nvPicPr>
        <p:blipFill>
          <a:blip r:embed="rId6"/>
          <a:stretch>
            <a:fillRect/>
          </a:stretch>
        </p:blipFill>
        <p:spPr>
          <a:xfrm rot="20161536">
            <a:off x="2062163" y="4700588"/>
            <a:ext cx="2235200" cy="1481137"/>
          </a:xfrm>
          <a:prstGeom prst="rect">
            <a:avLst/>
          </a:prstGeom>
          <a:effectLst>
            <a:outerShdw blurRad="50800" dist="38100" dir="5400000" algn="t" rotWithShape="0">
              <a:prstClr val="black">
                <a:alpha val="40000"/>
              </a:prstClr>
            </a:outerShdw>
          </a:effectLst>
        </p:spPr>
      </p:pic>
      <p:pic>
        <p:nvPicPr>
          <p:cNvPr id="27" name="Рисунок 26" descr="hasami.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143500" y="3643313"/>
            <a:ext cx="3214688" cy="1200150"/>
          </a:xfrm>
          <a:prstGeom prst="rect">
            <a:avLst/>
          </a:prstGeom>
          <a:noFill/>
          <a:ln>
            <a:noFill/>
          </a:ln>
          <a:effectLst>
            <a:outerShdw dist="38100" dir="5400000" algn="t" rotWithShape="0">
              <a:srgbClr val="00000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Рисунок 24" descr="glue-md.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rot="21397198" flipH="1">
            <a:off x="768350" y="3568700"/>
            <a:ext cx="2349500" cy="188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Рисунок 12" descr="pinsel1.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429000" y="2857500"/>
            <a:ext cx="1370013"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Рисунок 22" descr="49659077_49432568_2zz1a35.png"/>
          <p:cNvPicPr>
            <a:picLocks noChangeAspect="1"/>
          </p:cNvPicPr>
          <p:nvPr/>
        </p:nvPicPr>
        <p:blipFill>
          <a:blip r:embed="rId10">
            <a:lum bright="10000" contrast="10000"/>
          </a:blip>
          <a:stretch>
            <a:fillRect/>
          </a:stretch>
        </p:blipFill>
        <p:spPr>
          <a:xfrm rot="5023640">
            <a:off x="3559175" y="846138"/>
            <a:ext cx="1128713" cy="2566987"/>
          </a:xfrm>
          <a:prstGeom prst="rect">
            <a:avLst/>
          </a:prstGeom>
          <a:effectLst>
            <a:outerShdw blurRad="50800" dist="38100" dir="5400000" algn="t" rotWithShape="0">
              <a:prstClr val="black">
                <a:alpha val="40000"/>
              </a:prstClr>
            </a:outerShdw>
          </a:effectLst>
        </p:spPr>
      </p:pic>
    </p:spTree>
    <p:custDataLst>
      <p:tags r:id="rId1"/>
    </p:custDataLst>
    <p:extLst>
      <p:ext uri="{BB962C8B-B14F-4D97-AF65-F5344CB8AC3E}">
        <p14:creationId xmlns:p14="http://schemas.microsoft.com/office/powerpoint/2010/main" val="4117716999"/>
      </p:ext>
    </p:extLst>
  </p:cSld>
  <p:clrMapOvr>
    <a:masterClrMapping/>
  </p:clrMapOvr>
  <p:transition spd="slow" advTm="14843">
    <p:newsfla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900" decel="100000" fill="hold"/>
                                        <p:tgtEl>
                                          <p:spTgt spid="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900" decel="100000" fill="hold"/>
                                        <p:tgtEl>
                                          <p:spTgt spid="4"/>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900" decel="100000" fill="hold"/>
                                        <p:tgtEl>
                                          <p:spTgt spid="5"/>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37" presetID="37"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900" decel="100000" fill="hold"/>
                                        <p:tgtEl>
                                          <p:spTgt spid="17"/>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43" presetID="37"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anim calcmode="lin" valueType="num">
                                      <p:cBhvr>
                                        <p:cTn id="46" dur="1000" fill="hold"/>
                                        <p:tgtEl>
                                          <p:spTgt spid="19"/>
                                        </p:tgtEl>
                                        <p:attrNameLst>
                                          <p:attrName>ppt_x</p:attrName>
                                        </p:attrNameLst>
                                      </p:cBhvr>
                                      <p:tavLst>
                                        <p:tav tm="0">
                                          <p:val>
                                            <p:strVal val="#ppt_x"/>
                                          </p:val>
                                        </p:tav>
                                        <p:tav tm="100000">
                                          <p:val>
                                            <p:strVal val="#ppt_x"/>
                                          </p:val>
                                        </p:tav>
                                      </p:tavLst>
                                    </p:anim>
                                    <p:anim calcmode="lin" valueType="num">
                                      <p:cBhvr>
                                        <p:cTn id="47" dur="900" decel="100000" fill="hold"/>
                                        <p:tgtEl>
                                          <p:spTgt spid="19"/>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37" presetClass="entr" presetSubtype="0"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1000"/>
                                        <p:tgtEl>
                                          <p:spTgt spid="25"/>
                                        </p:tgtEl>
                                      </p:cBhvr>
                                    </p:animEffect>
                                    <p:anim calcmode="lin" valueType="num">
                                      <p:cBhvr>
                                        <p:cTn id="54" dur="1000" fill="hold"/>
                                        <p:tgtEl>
                                          <p:spTgt spid="25"/>
                                        </p:tgtEl>
                                        <p:attrNameLst>
                                          <p:attrName>ppt_x</p:attrName>
                                        </p:attrNameLst>
                                      </p:cBhvr>
                                      <p:tavLst>
                                        <p:tav tm="0">
                                          <p:val>
                                            <p:strVal val="#ppt_x"/>
                                          </p:val>
                                        </p:tav>
                                        <p:tav tm="100000">
                                          <p:val>
                                            <p:strVal val="#ppt_x"/>
                                          </p:val>
                                        </p:tav>
                                      </p:tavLst>
                                    </p:anim>
                                    <p:anim calcmode="lin" valueType="num">
                                      <p:cBhvr>
                                        <p:cTn id="55" dur="900" decel="100000" fill="hold"/>
                                        <p:tgtEl>
                                          <p:spTgt spid="25"/>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57" presetID="37" presetClass="entr" presetSubtype="0" fill="hold"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1000"/>
                                        <p:tgtEl>
                                          <p:spTgt spid="13"/>
                                        </p:tgtEl>
                                      </p:cBhvr>
                                    </p:animEffect>
                                    <p:anim calcmode="lin" valueType="num">
                                      <p:cBhvr>
                                        <p:cTn id="60" dur="1000" fill="hold"/>
                                        <p:tgtEl>
                                          <p:spTgt spid="13"/>
                                        </p:tgtEl>
                                        <p:attrNameLst>
                                          <p:attrName>ppt_x</p:attrName>
                                        </p:attrNameLst>
                                      </p:cBhvr>
                                      <p:tavLst>
                                        <p:tav tm="0">
                                          <p:val>
                                            <p:strVal val="#ppt_x"/>
                                          </p:val>
                                        </p:tav>
                                        <p:tav tm="100000">
                                          <p:val>
                                            <p:strVal val="#ppt_x"/>
                                          </p:val>
                                        </p:tav>
                                      </p:tavLst>
                                    </p:anim>
                                    <p:anim calcmode="lin" valueType="num">
                                      <p:cBhvr>
                                        <p:cTn id="61" dur="900" decel="100000" fill="hold"/>
                                        <p:tgtEl>
                                          <p:spTgt spid="13"/>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63" presetID="37" presetClass="entr" presetSubtype="0" fill="hold"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1000"/>
                                        <p:tgtEl>
                                          <p:spTgt spid="27"/>
                                        </p:tgtEl>
                                      </p:cBhvr>
                                    </p:animEffect>
                                    <p:anim calcmode="lin" valueType="num">
                                      <p:cBhvr>
                                        <p:cTn id="66" dur="1000" fill="hold"/>
                                        <p:tgtEl>
                                          <p:spTgt spid="27"/>
                                        </p:tgtEl>
                                        <p:attrNameLst>
                                          <p:attrName>ppt_x</p:attrName>
                                        </p:attrNameLst>
                                      </p:cBhvr>
                                      <p:tavLst>
                                        <p:tav tm="0">
                                          <p:val>
                                            <p:strVal val="#ppt_x"/>
                                          </p:val>
                                        </p:tav>
                                        <p:tav tm="100000">
                                          <p:val>
                                            <p:strVal val="#ppt_x"/>
                                          </p:val>
                                        </p:tav>
                                      </p:tavLst>
                                    </p:anim>
                                    <p:anim calcmode="lin" valueType="num">
                                      <p:cBhvr>
                                        <p:cTn id="67" dur="900" decel="100000" fill="hold"/>
                                        <p:tgtEl>
                                          <p:spTgt spid="27"/>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par>
                                <p:cTn id="69" presetID="37" presetClass="entr" presetSubtype="0" fill="hold"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0"/>
                                        <p:tgtEl>
                                          <p:spTgt spid="21"/>
                                        </p:tgtEl>
                                      </p:cBhvr>
                                    </p:animEffect>
                                    <p:anim calcmode="lin" valueType="num">
                                      <p:cBhvr>
                                        <p:cTn id="72" dur="1000" fill="hold"/>
                                        <p:tgtEl>
                                          <p:spTgt spid="21"/>
                                        </p:tgtEl>
                                        <p:attrNameLst>
                                          <p:attrName>ppt_x</p:attrName>
                                        </p:attrNameLst>
                                      </p:cBhvr>
                                      <p:tavLst>
                                        <p:tav tm="0">
                                          <p:val>
                                            <p:strVal val="#ppt_x"/>
                                          </p:val>
                                        </p:tav>
                                        <p:tav tm="100000">
                                          <p:val>
                                            <p:strVal val="#ppt_x"/>
                                          </p:val>
                                        </p:tav>
                                      </p:tavLst>
                                    </p:anim>
                                    <p:anim calcmode="lin" valueType="num">
                                      <p:cBhvr>
                                        <p:cTn id="73" dur="900" decel="100000" fill="hold"/>
                                        <p:tgtEl>
                                          <p:spTgt spid="21"/>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75" presetID="37" presetClass="entr" presetSubtype="0"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1000"/>
                                        <p:tgtEl>
                                          <p:spTgt spid="20"/>
                                        </p:tgtEl>
                                      </p:cBhvr>
                                    </p:animEffect>
                                    <p:anim calcmode="lin" valueType="num">
                                      <p:cBhvr>
                                        <p:cTn id="78" dur="1000" fill="hold"/>
                                        <p:tgtEl>
                                          <p:spTgt spid="20"/>
                                        </p:tgtEl>
                                        <p:attrNameLst>
                                          <p:attrName>ppt_x</p:attrName>
                                        </p:attrNameLst>
                                      </p:cBhvr>
                                      <p:tavLst>
                                        <p:tav tm="0">
                                          <p:val>
                                            <p:strVal val="#ppt_x"/>
                                          </p:val>
                                        </p:tav>
                                        <p:tav tm="100000">
                                          <p:val>
                                            <p:strVal val="#ppt_x"/>
                                          </p:val>
                                        </p:tav>
                                      </p:tavLst>
                                    </p:anim>
                                    <p:anim calcmode="lin" valueType="num">
                                      <p:cBhvr>
                                        <p:cTn id="79" dur="900" decel="100000" fill="hold"/>
                                        <p:tgtEl>
                                          <p:spTgt spid="20"/>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15" presetClass="entr" presetSubtype="0" fill="hold" nodeType="click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1000" fill="hold"/>
                                        <p:tgtEl>
                                          <p:spTgt spid="23"/>
                                        </p:tgtEl>
                                        <p:attrNameLst>
                                          <p:attrName>ppt_w</p:attrName>
                                        </p:attrNameLst>
                                      </p:cBhvr>
                                      <p:tavLst>
                                        <p:tav tm="0">
                                          <p:val>
                                            <p:fltVal val="0"/>
                                          </p:val>
                                        </p:tav>
                                        <p:tav tm="100000">
                                          <p:val>
                                            <p:strVal val="#ppt_w"/>
                                          </p:val>
                                        </p:tav>
                                      </p:tavLst>
                                    </p:anim>
                                    <p:anim calcmode="lin" valueType="num">
                                      <p:cBhvr>
                                        <p:cTn id="86" dur="1000" fill="hold"/>
                                        <p:tgtEl>
                                          <p:spTgt spid="23"/>
                                        </p:tgtEl>
                                        <p:attrNameLst>
                                          <p:attrName>ppt_h</p:attrName>
                                        </p:attrNameLst>
                                      </p:cBhvr>
                                      <p:tavLst>
                                        <p:tav tm="0">
                                          <p:val>
                                            <p:fltVal val="0"/>
                                          </p:val>
                                        </p:tav>
                                        <p:tav tm="100000">
                                          <p:val>
                                            <p:strVal val="#ppt_h"/>
                                          </p:val>
                                        </p:tav>
                                      </p:tavLst>
                                    </p:anim>
                                    <p:anim calcmode="lin" valueType="num">
                                      <p:cBhvr>
                                        <p:cTn id="87"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88" dur="1000" fill="hold"/>
                                        <p:tgtEl>
                                          <p:spTgt spid="23"/>
                                        </p:tgtEl>
                                        <p:attrNameLst>
                                          <p:attrName>ppt_y</p:attrName>
                                        </p:attrNameLst>
                                      </p:cBhvr>
                                      <p:tavLst>
                                        <p:tav tm="0" fmla="#ppt_y+(sin(-2*pi*(1-$))*-#ppt_x+cos(-2*pi*(1-$))*(1-#ppt_y))*(1-$)">
                                          <p:val>
                                            <p:fltVal val="0"/>
                                          </p:val>
                                        </p:tav>
                                        <p:tav tm="100000">
                                          <p:val>
                                            <p:fltVal val="1"/>
                                          </p:val>
                                        </p:tav>
                                      </p:tavLst>
                                    </p:anim>
                                  </p:childTnLst>
                                </p:cTn>
                              </p:par>
                              <p:par>
                                <p:cTn id="89" presetID="15" presetClass="entr" presetSubtype="0" fill="hold" nodeType="withEffect">
                                  <p:stCondLst>
                                    <p:cond delay="0"/>
                                  </p:stCondLst>
                                  <p:childTnLst>
                                    <p:set>
                                      <p:cBhvr>
                                        <p:cTn id="90" dur="1" fill="hold">
                                          <p:stCondLst>
                                            <p:cond delay="0"/>
                                          </p:stCondLst>
                                        </p:cTn>
                                        <p:tgtEl>
                                          <p:spTgt spid="24"/>
                                        </p:tgtEl>
                                        <p:attrNameLst>
                                          <p:attrName>style.visibility</p:attrName>
                                        </p:attrNameLst>
                                      </p:cBhvr>
                                      <p:to>
                                        <p:strVal val="visible"/>
                                      </p:to>
                                    </p:set>
                                    <p:anim calcmode="lin" valueType="num">
                                      <p:cBhvr>
                                        <p:cTn id="91" dur="1000" fill="hold"/>
                                        <p:tgtEl>
                                          <p:spTgt spid="24"/>
                                        </p:tgtEl>
                                        <p:attrNameLst>
                                          <p:attrName>ppt_w</p:attrName>
                                        </p:attrNameLst>
                                      </p:cBhvr>
                                      <p:tavLst>
                                        <p:tav tm="0">
                                          <p:val>
                                            <p:fltVal val="0"/>
                                          </p:val>
                                        </p:tav>
                                        <p:tav tm="100000">
                                          <p:val>
                                            <p:strVal val="#ppt_w"/>
                                          </p:val>
                                        </p:tav>
                                      </p:tavLst>
                                    </p:anim>
                                    <p:anim calcmode="lin" valueType="num">
                                      <p:cBhvr>
                                        <p:cTn id="92" dur="1000" fill="hold"/>
                                        <p:tgtEl>
                                          <p:spTgt spid="24"/>
                                        </p:tgtEl>
                                        <p:attrNameLst>
                                          <p:attrName>ppt_h</p:attrName>
                                        </p:attrNameLst>
                                      </p:cBhvr>
                                      <p:tavLst>
                                        <p:tav tm="0">
                                          <p:val>
                                            <p:fltVal val="0"/>
                                          </p:val>
                                        </p:tav>
                                        <p:tav tm="100000">
                                          <p:val>
                                            <p:strVal val="#ppt_h"/>
                                          </p:val>
                                        </p:tav>
                                      </p:tavLst>
                                    </p:anim>
                                    <p:anim calcmode="lin" valueType="num">
                                      <p:cBhvr>
                                        <p:cTn id="93"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94" dur="1000" fill="hold"/>
                                        <p:tgtEl>
                                          <p:spTgt spid="24"/>
                                        </p:tgtEl>
                                        <p:attrNameLst>
                                          <p:attrName>ppt_y</p:attrName>
                                        </p:attrNameLst>
                                      </p:cBhvr>
                                      <p:tavLst>
                                        <p:tav tm="0" fmla="#ppt_y+(sin(-2*pi*(1-$))*-#ppt_x+cos(-2*pi*(1-$))*(1-#ppt_y))*(1-$)">
                                          <p:val>
                                            <p:fltVal val="0"/>
                                          </p:val>
                                        </p:tav>
                                        <p:tav tm="100000">
                                          <p:val>
                                            <p:fltVal val="1"/>
                                          </p:val>
                                        </p:tav>
                                      </p:tavLst>
                                    </p:anim>
                                  </p:childTnLst>
                                </p:cTn>
                              </p:par>
                              <p:par>
                                <p:cTn id="95" presetID="15" presetClass="entr" presetSubtype="0" fill="hold" nodeType="withEffect">
                                  <p:stCondLst>
                                    <p:cond delay="0"/>
                                  </p:stCondLst>
                                  <p:childTnLst>
                                    <p:set>
                                      <p:cBhvr>
                                        <p:cTn id="96" dur="1" fill="hold">
                                          <p:stCondLst>
                                            <p:cond delay="0"/>
                                          </p:stCondLst>
                                        </p:cTn>
                                        <p:tgtEl>
                                          <p:spTgt spid="26"/>
                                        </p:tgtEl>
                                        <p:attrNameLst>
                                          <p:attrName>style.visibility</p:attrName>
                                        </p:attrNameLst>
                                      </p:cBhvr>
                                      <p:to>
                                        <p:strVal val="visible"/>
                                      </p:to>
                                    </p:set>
                                    <p:anim calcmode="lin" valueType="num">
                                      <p:cBhvr>
                                        <p:cTn id="97" dur="1000" fill="hold"/>
                                        <p:tgtEl>
                                          <p:spTgt spid="26"/>
                                        </p:tgtEl>
                                        <p:attrNameLst>
                                          <p:attrName>ppt_w</p:attrName>
                                        </p:attrNameLst>
                                      </p:cBhvr>
                                      <p:tavLst>
                                        <p:tav tm="0">
                                          <p:val>
                                            <p:fltVal val="0"/>
                                          </p:val>
                                        </p:tav>
                                        <p:tav tm="100000">
                                          <p:val>
                                            <p:strVal val="#ppt_w"/>
                                          </p:val>
                                        </p:tav>
                                      </p:tavLst>
                                    </p:anim>
                                    <p:anim calcmode="lin" valueType="num">
                                      <p:cBhvr>
                                        <p:cTn id="98" dur="1000" fill="hold"/>
                                        <p:tgtEl>
                                          <p:spTgt spid="26"/>
                                        </p:tgtEl>
                                        <p:attrNameLst>
                                          <p:attrName>ppt_h</p:attrName>
                                        </p:attrNameLst>
                                      </p:cBhvr>
                                      <p:tavLst>
                                        <p:tav tm="0">
                                          <p:val>
                                            <p:fltVal val="0"/>
                                          </p:val>
                                        </p:tav>
                                        <p:tav tm="100000">
                                          <p:val>
                                            <p:strVal val="#ppt_h"/>
                                          </p:val>
                                        </p:tav>
                                      </p:tavLst>
                                    </p:anim>
                                    <p:anim calcmode="lin" valueType="num">
                                      <p:cBhvr>
                                        <p:cTn id="99"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00"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P spid="17"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0_ec246_521b233d_XL.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0011458">
            <a:off x="1576388" y="3298825"/>
            <a:ext cx="3448050" cy="318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Рисунок 4" descr="0_ec246_521b233d_XL.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21200" y="3357563"/>
            <a:ext cx="3429000" cy="317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Рисунок 1" descr="0_8c129_144ab982_XL.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6080155">
            <a:off x="962819" y="459581"/>
            <a:ext cx="3463925" cy="49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Рисунок 2" descr="0_8c129_144ab982_XL.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4463527" flipV="1">
            <a:off x="4754562" y="439738"/>
            <a:ext cx="3387725" cy="477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Рисунок 5" descr="0_4e7fb_eba69f28_XL.png"/>
          <p:cNvPicPr>
            <a:picLocks noChangeAspect="1"/>
          </p:cNvPicPr>
          <p:nvPr/>
        </p:nvPicPr>
        <p:blipFill>
          <a:blip r:embed="rId7">
            <a:duotone>
              <a:prstClr val="black"/>
              <a:srgbClr val="D9C3A5">
                <a:tint val="50000"/>
                <a:satMod val="180000"/>
              </a:srgbClr>
            </a:duotone>
          </a:blip>
          <a:stretch>
            <a:fillRect/>
          </a:stretch>
        </p:blipFill>
        <p:spPr>
          <a:xfrm rot="15067682">
            <a:off x="1876572" y="3246773"/>
            <a:ext cx="5446504" cy="1820859"/>
          </a:xfrm>
          <a:prstGeom prst="rect">
            <a:avLst/>
          </a:prstGeom>
        </p:spPr>
      </p:pic>
      <p:pic>
        <p:nvPicPr>
          <p:cNvPr id="7" name="Рисунок 6" descr="0_7ab17_1d9ecc0b_XL.png"/>
          <p:cNvPicPr>
            <a:picLocks noChangeAspect="1"/>
          </p:cNvPicPr>
          <p:nvPr/>
        </p:nvPicPr>
        <p:blipFill>
          <a:blip r:embed="rId8">
            <a:lum bright="20000"/>
            <a:extLst>
              <a:ext uri="{28A0092B-C50C-407E-A947-70E740481C1C}">
                <a14:useLocalDpi xmlns:a14="http://schemas.microsoft.com/office/drawing/2010/main" val="0"/>
              </a:ext>
            </a:extLst>
          </a:blip>
          <a:srcRect/>
          <a:stretch>
            <a:fillRect/>
          </a:stretch>
        </p:blipFill>
        <p:spPr bwMode="auto">
          <a:xfrm rot="-8749466">
            <a:off x="3824288" y="1128713"/>
            <a:ext cx="1371600"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Скругленная соединительная линия 9"/>
          <p:cNvCxnSpPr/>
          <p:nvPr/>
        </p:nvCxnSpPr>
        <p:spPr>
          <a:xfrm rot="16200000" flipV="1">
            <a:off x="3667919" y="607219"/>
            <a:ext cx="857250" cy="642938"/>
          </a:xfrm>
          <a:prstGeom prst="curvedConnector3">
            <a:avLst>
              <a:gd name="adj1" fmla="val 48307"/>
            </a:avLst>
          </a:prstGeom>
          <a:ln w="28575">
            <a:tailEnd type="arrow"/>
          </a:ln>
        </p:spPr>
        <p:style>
          <a:lnRef idx="1">
            <a:schemeClr val="dk1"/>
          </a:lnRef>
          <a:fillRef idx="0">
            <a:schemeClr val="dk1"/>
          </a:fillRef>
          <a:effectRef idx="0">
            <a:schemeClr val="dk1"/>
          </a:effectRef>
          <a:fontRef idx="minor">
            <a:schemeClr val="tx1"/>
          </a:fontRef>
        </p:style>
      </p:cxnSp>
      <p:cxnSp>
        <p:nvCxnSpPr>
          <p:cNvPr id="11" name="Скругленная соединительная линия 10"/>
          <p:cNvCxnSpPr/>
          <p:nvPr/>
        </p:nvCxnSpPr>
        <p:spPr>
          <a:xfrm rot="5400000" flipH="1" flipV="1">
            <a:off x="4712495" y="678656"/>
            <a:ext cx="785812" cy="714375"/>
          </a:xfrm>
          <a:prstGeom prst="curvedConnector3">
            <a:avLst>
              <a:gd name="adj1" fmla="val 50000"/>
            </a:avLst>
          </a:prstGeom>
          <a:ln w="28575">
            <a:tailEnd type="arrow"/>
          </a:ln>
        </p:spPr>
        <p:style>
          <a:lnRef idx="1">
            <a:schemeClr val="dk1"/>
          </a:lnRef>
          <a:fillRef idx="0">
            <a:schemeClr val="dk1"/>
          </a:fillRef>
          <a:effectRef idx="0">
            <a:schemeClr val="dk1"/>
          </a:effectRef>
          <a:fontRef idx="minor">
            <a:schemeClr val="tx1"/>
          </a:fontRef>
        </p:style>
      </p:cxnSp>
    </p:spTree>
    <p:custDataLst>
      <p:tags r:id="rId1"/>
    </p:custDataLst>
    <p:extLst>
      <p:ext uri="{BB962C8B-B14F-4D97-AF65-F5344CB8AC3E}">
        <p14:creationId xmlns:p14="http://schemas.microsoft.com/office/powerpoint/2010/main" val="3727569840"/>
      </p:ext>
    </p:extLst>
  </p:cSld>
  <p:clrMapOvr>
    <a:masterClrMapping/>
  </p:clrMapOvr>
  <mc:AlternateContent xmlns:mc="http://schemas.openxmlformats.org/markup-compatibility/2006" xmlns:p14="http://schemas.microsoft.com/office/powerpoint/2010/main">
    <mc:Choice Requires="p14">
      <p:transition spd="slow" p14:dur="2000" advTm="13293"/>
    </mc:Choice>
    <mc:Fallback xmlns="">
      <p:transition spd="slow" advTm="13293"/>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39" presetClass="entr" presetSubtype="0" accel="10000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ppt_h</p:attrName>
                                        </p:attrNameLst>
                                      </p:cBhvr>
                                      <p:tavLst>
                                        <p:tav tm="0">
                                          <p:val>
                                            <p:strVal val="#ppt_h/20"/>
                                          </p:val>
                                        </p:tav>
                                        <p:tav tm="50000">
                                          <p:val>
                                            <p:strVal val="#ppt_h/20"/>
                                          </p:val>
                                        </p:tav>
                                        <p:tav tm="100000">
                                          <p:val>
                                            <p:strVal val="#ppt_h"/>
                                          </p:val>
                                        </p:tav>
                                      </p:tavLst>
                                    </p:anim>
                                    <p:anim calcmode="lin" valueType="num">
                                      <p:cBhvr>
                                        <p:cTn id="44" dur="500" fill="hold"/>
                                        <p:tgtEl>
                                          <p:spTgt spid="11"/>
                                        </p:tgtEl>
                                        <p:attrNameLst>
                                          <p:attrName>ppt_w</p:attrName>
                                        </p:attrNameLst>
                                      </p:cBhvr>
                                      <p:tavLst>
                                        <p:tav tm="0">
                                          <p:val>
                                            <p:strVal val="#ppt_w+.3"/>
                                          </p:val>
                                        </p:tav>
                                        <p:tav tm="50000">
                                          <p:val>
                                            <p:strVal val="#ppt_w+.3"/>
                                          </p:val>
                                        </p:tav>
                                        <p:tav tm="100000">
                                          <p:val>
                                            <p:strVal val="#ppt_w"/>
                                          </p:val>
                                        </p:tav>
                                      </p:tavLst>
                                    </p:anim>
                                    <p:anim calcmode="lin" valueType="num">
                                      <p:cBhvr>
                                        <p:cTn id="45" dur="500" fill="hold"/>
                                        <p:tgtEl>
                                          <p:spTgt spid="11"/>
                                        </p:tgtEl>
                                        <p:attrNameLst>
                                          <p:attrName>ppt_x</p:attrName>
                                        </p:attrNameLst>
                                      </p:cBhvr>
                                      <p:tavLst>
                                        <p:tav tm="0">
                                          <p:val>
                                            <p:strVal val="#ppt_x-.3"/>
                                          </p:val>
                                        </p:tav>
                                        <p:tav tm="50000">
                                          <p:val>
                                            <p:strVal val="#ppt_x"/>
                                          </p:val>
                                        </p:tav>
                                        <p:tav tm="100000">
                                          <p:val>
                                            <p:strVal val="#ppt_x"/>
                                          </p:val>
                                        </p:tav>
                                      </p:tavLst>
                                    </p:anim>
                                    <p:anim calcmode="lin" valueType="num">
                                      <p:cBhvr>
                                        <p:cTn id="4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39" presetClass="entr" presetSubtype="0" accel="10000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ppt_h</p:attrName>
                                        </p:attrNameLst>
                                      </p:cBhvr>
                                      <p:tavLst>
                                        <p:tav tm="0">
                                          <p:val>
                                            <p:strVal val="#ppt_h/20"/>
                                          </p:val>
                                        </p:tav>
                                        <p:tav tm="50000">
                                          <p:val>
                                            <p:strVal val="#ppt_h/20"/>
                                          </p:val>
                                        </p:tav>
                                        <p:tav tm="100000">
                                          <p:val>
                                            <p:strVal val="#ppt_h"/>
                                          </p:val>
                                        </p:tav>
                                      </p:tavLst>
                                    </p:anim>
                                    <p:anim calcmode="lin" valueType="num">
                                      <p:cBhvr>
                                        <p:cTn id="52" dur="500" fill="hold"/>
                                        <p:tgtEl>
                                          <p:spTgt spid="10"/>
                                        </p:tgtEl>
                                        <p:attrNameLst>
                                          <p:attrName>ppt_w</p:attrName>
                                        </p:attrNameLst>
                                      </p:cBhvr>
                                      <p:tavLst>
                                        <p:tav tm="0">
                                          <p:val>
                                            <p:strVal val="#ppt_w+.3"/>
                                          </p:val>
                                        </p:tav>
                                        <p:tav tm="50000">
                                          <p:val>
                                            <p:strVal val="#ppt_w+.3"/>
                                          </p:val>
                                        </p:tav>
                                        <p:tav tm="100000">
                                          <p:val>
                                            <p:strVal val="#ppt_w"/>
                                          </p:val>
                                        </p:tav>
                                      </p:tavLst>
                                    </p:anim>
                                    <p:anim calcmode="lin" valueType="num">
                                      <p:cBhvr>
                                        <p:cTn id="53" dur="500" fill="hold"/>
                                        <p:tgtEl>
                                          <p:spTgt spid="10"/>
                                        </p:tgtEl>
                                        <p:attrNameLst>
                                          <p:attrName>ppt_x</p:attrName>
                                        </p:attrNameLst>
                                      </p:cBhvr>
                                      <p:tavLst>
                                        <p:tav tm="0">
                                          <p:val>
                                            <p:strVal val="#ppt_x-.3"/>
                                          </p:val>
                                        </p:tav>
                                        <p:tav tm="50000">
                                          <p:val>
                                            <p:strVal val="#ppt_x"/>
                                          </p:val>
                                        </p:tav>
                                        <p:tav tm="100000">
                                          <p:val>
                                            <p:strVal val="#ppt_x"/>
                                          </p:val>
                                        </p:tav>
                                      </p:tavLst>
                                    </p:anim>
                                    <p:anim calcmode="lin" valueType="num">
                                      <p:cBhvr>
                                        <p:cTn id="5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Прямоугольник 28"/>
          <p:cNvSpPr/>
          <p:nvPr/>
        </p:nvSpPr>
        <p:spPr>
          <a:xfrm>
            <a:off x="0" y="0"/>
            <a:ext cx="9144000" cy="68580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pic>
        <p:nvPicPr>
          <p:cNvPr id="28" name="Рисунок 27" descr="0_9a81c_57447f78_XL.png"/>
          <p:cNvPicPr>
            <a:picLocks noChangeAspect="1"/>
          </p:cNvPicPr>
          <p:nvPr/>
        </p:nvPicPr>
        <p:blipFill>
          <a:blip r:embed="rId3">
            <a:lum bright="-20000"/>
            <a:extLst>
              <a:ext uri="{28A0092B-C50C-407E-A947-70E740481C1C}">
                <a14:useLocalDpi xmlns:a14="http://schemas.microsoft.com/office/drawing/2010/main" val="0"/>
              </a:ext>
            </a:extLst>
          </a:blip>
          <a:srcRect t="-2715" r="44067"/>
          <a:stretch>
            <a:fillRect/>
          </a:stretch>
        </p:blipFill>
        <p:spPr bwMode="auto">
          <a:xfrm rot="-9002495">
            <a:off x="6799263" y="3375025"/>
            <a:ext cx="1808162" cy="350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Рисунок 16" descr="0_9a81c_57447f78_XL.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7798716">
            <a:off x="4210051" y="2476500"/>
            <a:ext cx="3670300"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Рисунок 1" descr="0_7ab17_1d9ecc0b_XL.png"/>
          <p:cNvPicPr>
            <a:picLocks noChangeAspect="1"/>
          </p:cNvPicPr>
          <p:nvPr/>
        </p:nvPicPr>
        <p:blipFill>
          <a:blip r:embed="rId4">
            <a:extLst>
              <a:ext uri="{28A0092B-C50C-407E-A947-70E740481C1C}">
                <a14:useLocalDpi xmlns:a14="http://schemas.microsoft.com/office/drawing/2010/main" val="0"/>
              </a:ext>
            </a:extLst>
          </a:blip>
          <a:srcRect l="9755" t="12592" b="2"/>
          <a:stretch>
            <a:fillRect/>
          </a:stretch>
        </p:blipFill>
        <p:spPr bwMode="auto">
          <a:xfrm rot="1631251">
            <a:off x="511175" y="3305175"/>
            <a:ext cx="4024313" cy="353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Рисунок 2" descr="0_4e7fb_eba69f28_XL.png"/>
          <p:cNvPicPr>
            <a:picLocks noChangeAspect="1"/>
          </p:cNvPicPr>
          <p:nvPr/>
        </p:nvPicPr>
        <p:blipFill>
          <a:blip r:embed="rId5">
            <a:extLst>
              <a:ext uri="{28A0092B-C50C-407E-A947-70E740481C1C}">
                <a14:useLocalDpi xmlns:a14="http://schemas.microsoft.com/office/drawing/2010/main" val="0"/>
              </a:ext>
            </a:extLst>
          </a:blip>
          <a:srcRect l="22768" t="27330" r="15146" b="14868"/>
          <a:stretch>
            <a:fillRect/>
          </a:stretch>
        </p:blipFill>
        <p:spPr bwMode="auto">
          <a:xfrm rot="-7833279">
            <a:off x="1817688" y="2408238"/>
            <a:ext cx="1112837" cy="90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Рисунок 3" descr="0_5f77c_b5258bb_XL.png"/>
          <p:cNvPicPr>
            <a:picLocks noChangeAspect="1"/>
          </p:cNvPicPr>
          <p:nvPr/>
        </p:nvPicPr>
        <p:blipFill>
          <a:blip r:embed="rId6">
            <a:extLst>
              <a:ext uri="{28A0092B-C50C-407E-A947-70E740481C1C}">
                <a14:useLocalDpi xmlns:a14="http://schemas.microsoft.com/office/drawing/2010/main" val="0"/>
              </a:ext>
            </a:extLst>
          </a:blip>
          <a:srcRect b="20412"/>
          <a:stretch>
            <a:fillRect/>
          </a:stretch>
        </p:blipFill>
        <p:spPr bwMode="auto">
          <a:xfrm rot="-7829670">
            <a:off x="646907" y="2066131"/>
            <a:ext cx="1168400" cy="223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Рисунок 4" descr="0_5f77c_b5258bb_XL.png"/>
          <p:cNvPicPr>
            <a:picLocks noChangeAspect="1"/>
          </p:cNvPicPr>
          <p:nvPr/>
        </p:nvPicPr>
        <p:blipFill>
          <a:blip r:embed="rId6">
            <a:extLst>
              <a:ext uri="{28A0092B-C50C-407E-A947-70E740481C1C}">
                <a14:useLocalDpi xmlns:a14="http://schemas.microsoft.com/office/drawing/2010/main" val="0"/>
              </a:ext>
            </a:extLst>
          </a:blip>
          <a:srcRect b="18974"/>
          <a:stretch>
            <a:fillRect/>
          </a:stretch>
        </p:blipFill>
        <p:spPr bwMode="auto">
          <a:xfrm rot="8480958" flipH="1">
            <a:off x="2801938" y="2170113"/>
            <a:ext cx="1357312" cy="238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Рисунок 5" descr="0_6ac16_a45e53a8_L.png"/>
          <p:cNvPicPr>
            <a:picLocks noChangeAspect="1"/>
          </p:cNvPicPr>
          <p:nvPr/>
        </p:nvPicPr>
        <p:blipFill>
          <a:blip r:embed="rId7">
            <a:extLst>
              <a:ext uri="{28A0092B-C50C-407E-A947-70E740481C1C}">
                <a14:useLocalDpi xmlns:a14="http://schemas.microsoft.com/office/drawing/2010/main" val="0"/>
              </a:ext>
            </a:extLst>
          </a:blip>
          <a:srcRect t="2" b="-5022"/>
          <a:stretch>
            <a:fillRect/>
          </a:stretch>
        </p:blipFill>
        <p:spPr bwMode="auto">
          <a:xfrm>
            <a:off x="1106488" y="41275"/>
            <a:ext cx="2857500"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Капля 6"/>
          <p:cNvSpPr/>
          <p:nvPr/>
        </p:nvSpPr>
        <p:spPr>
          <a:xfrm rot="19464845">
            <a:off x="2197100" y="1625600"/>
            <a:ext cx="677863" cy="677863"/>
          </a:xfrm>
          <a:prstGeom prst="teardrop">
            <a:avLst/>
          </a:prstGeom>
          <a:solidFill>
            <a:srgbClr val="FFE181"/>
          </a:solidFill>
          <a:ln>
            <a:solidFill>
              <a:srgbClr val="FFE18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9" name="Овал 8"/>
          <p:cNvSpPr/>
          <p:nvPr/>
        </p:nvSpPr>
        <p:spPr>
          <a:xfrm>
            <a:off x="2357438" y="1785938"/>
            <a:ext cx="71437" cy="7143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0" name="Овал 9"/>
          <p:cNvSpPr/>
          <p:nvPr/>
        </p:nvSpPr>
        <p:spPr>
          <a:xfrm>
            <a:off x="2643188" y="1857375"/>
            <a:ext cx="71437" cy="714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1" name="Полилиния 10"/>
          <p:cNvSpPr/>
          <p:nvPr/>
        </p:nvSpPr>
        <p:spPr>
          <a:xfrm>
            <a:off x="2470150" y="1979613"/>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dirty="0"/>
          </a:p>
        </p:txBody>
      </p:sp>
      <p:sp>
        <p:nvSpPr>
          <p:cNvPr id="12" name="Полилиния 11"/>
          <p:cNvSpPr/>
          <p:nvPr/>
        </p:nvSpPr>
        <p:spPr>
          <a:xfrm>
            <a:off x="2484438" y="1992313"/>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dirty="0"/>
          </a:p>
        </p:txBody>
      </p:sp>
      <p:sp>
        <p:nvSpPr>
          <p:cNvPr id="13" name="Хорда 12"/>
          <p:cNvSpPr/>
          <p:nvPr/>
        </p:nvSpPr>
        <p:spPr>
          <a:xfrm rot="16954251" flipV="1">
            <a:off x="2385219" y="1943894"/>
            <a:ext cx="215900" cy="230188"/>
          </a:xfrm>
          <a:prstGeom prst="chord">
            <a:avLst>
              <a:gd name="adj1" fmla="val 4985087"/>
              <a:gd name="adj2" fmla="val 16200000"/>
            </a:avLst>
          </a:prstGeom>
          <a:solidFill>
            <a:srgbClr val="FF5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pic>
        <p:nvPicPr>
          <p:cNvPr id="14" name="Рисунок 13" descr="0_6da01_7d568f47_XL.png"/>
          <p:cNvPicPr>
            <a:picLocks noChangeAspect="1"/>
          </p:cNvPicPr>
          <p:nvPr/>
        </p:nvPicPr>
        <p:blipFill>
          <a:blip r:embed="rId8">
            <a:extLst>
              <a:ext uri="{28A0092B-C50C-407E-A947-70E740481C1C}">
                <a14:useLocalDpi xmlns:a14="http://schemas.microsoft.com/office/drawing/2010/main" val="0"/>
              </a:ext>
            </a:extLst>
          </a:blip>
          <a:srcRect t="24985"/>
          <a:stretch>
            <a:fillRect/>
          </a:stretch>
        </p:blipFill>
        <p:spPr bwMode="auto">
          <a:xfrm rot="160081">
            <a:off x="5149850" y="2493963"/>
            <a:ext cx="2589213"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Рисунок 14" descr="cliparts2_small.png"/>
          <p:cNvPicPr>
            <a:picLocks noChangeAspect="1"/>
          </p:cNvPicPr>
          <p:nvPr/>
        </p:nvPicPr>
        <p:blipFill>
          <a:blip r:embed="rId9">
            <a:lum bright="20000"/>
            <a:extLst>
              <a:ext uri="{28A0092B-C50C-407E-A947-70E740481C1C}">
                <a14:useLocalDpi xmlns:a14="http://schemas.microsoft.com/office/drawing/2010/main" val="0"/>
              </a:ext>
            </a:extLst>
          </a:blip>
          <a:srcRect/>
          <a:stretch>
            <a:fillRect/>
          </a:stretch>
        </p:blipFill>
        <p:spPr bwMode="auto">
          <a:xfrm rot="2961679">
            <a:off x="5268913" y="430213"/>
            <a:ext cx="2408237" cy="256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Капля 17"/>
          <p:cNvSpPr/>
          <p:nvPr/>
        </p:nvSpPr>
        <p:spPr>
          <a:xfrm rot="18369519">
            <a:off x="6319043" y="1935957"/>
            <a:ext cx="690563" cy="628650"/>
          </a:xfrm>
          <a:prstGeom prst="teardrop">
            <a:avLst/>
          </a:prstGeom>
          <a:solidFill>
            <a:srgbClr val="FFE181"/>
          </a:solidFill>
          <a:ln>
            <a:solidFill>
              <a:srgbClr val="FFE18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9" name="Овал 18"/>
          <p:cNvSpPr/>
          <p:nvPr/>
        </p:nvSpPr>
        <p:spPr>
          <a:xfrm rot="20766931">
            <a:off x="6507163" y="2149475"/>
            <a:ext cx="58737" cy="587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2" name="Хорда 21"/>
          <p:cNvSpPr/>
          <p:nvPr/>
        </p:nvSpPr>
        <p:spPr>
          <a:xfrm rot="16954251" flipV="1">
            <a:off x="2385219" y="1943894"/>
            <a:ext cx="215900" cy="230188"/>
          </a:xfrm>
          <a:prstGeom prst="chord">
            <a:avLst>
              <a:gd name="adj1" fmla="val 4985087"/>
              <a:gd name="adj2" fmla="val 16200000"/>
            </a:avLst>
          </a:prstGeom>
          <a:solidFill>
            <a:srgbClr val="FF5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4" name="Хорда 23"/>
          <p:cNvSpPr/>
          <p:nvPr/>
        </p:nvSpPr>
        <p:spPr>
          <a:xfrm rot="15859963" flipV="1">
            <a:off x="6576219" y="2294731"/>
            <a:ext cx="149225" cy="144463"/>
          </a:xfrm>
          <a:prstGeom prst="chord">
            <a:avLst>
              <a:gd name="adj1" fmla="val 4985087"/>
              <a:gd name="adj2" fmla="val 16200000"/>
            </a:avLst>
          </a:prstGeom>
          <a:solidFill>
            <a:srgbClr val="FF5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6" name="Овал 25"/>
          <p:cNvSpPr/>
          <p:nvPr/>
        </p:nvSpPr>
        <p:spPr>
          <a:xfrm rot="20766931">
            <a:off x="6721475" y="2149475"/>
            <a:ext cx="58738" cy="5873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Tree>
    <p:custDataLst>
      <p:tags r:id="rId1"/>
    </p:custDataLst>
    <p:extLst>
      <p:ext uri="{BB962C8B-B14F-4D97-AF65-F5344CB8AC3E}">
        <p14:creationId xmlns:p14="http://schemas.microsoft.com/office/powerpoint/2010/main" val="2740209291"/>
      </p:ext>
    </p:extLst>
  </p:cSld>
  <p:clrMapOvr>
    <a:masterClrMapping/>
  </p:clrMapOvr>
  <mc:AlternateContent xmlns:mc="http://schemas.openxmlformats.org/markup-compatibility/2006" xmlns:p14="http://schemas.microsoft.com/office/powerpoint/2010/main">
    <mc:Choice Requires="p14">
      <p:transition spd="slow" p14:dur="2000" advTm="14406"/>
    </mc:Choice>
    <mc:Fallback xmlns="">
      <p:transition spd="slow" advTm="14406"/>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nodeType="click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ppt_x"/>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nodeType="click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500" fill="hold"/>
                                        <p:tgtEl>
                                          <p:spTgt spid="14"/>
                                        </p:tgtEl>
                                        <p:attrNameLst>
                                          <p:attrName>ppt_x</p:attrName>
                                        </p:attrNameLst>
                                      </p:cBhvr>
                                      <p:tavLst>
                                        <p:tav tm="0">
                                          <p:val>
                                            <p:strVal val="#ppt_x"/>
                                          </p:val>
                                        </p:tav>
                                        <p:tav tm="100000">
                                          <p:val>
                                            <p:strVal val="#ppt_x"/>
                                          </p:val>
                                        </p:tav>
                                      </p:tavLst>
                                    </p:anim>
                                    <p:anim calcmode="lin" valueType="num">
                                      <p:cBhvr additive="base">
                                        <p:cTn id="8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nodeType="click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500" fill="hold"/>
                                        <p:tgtEl>
                                          <p:spTgt spid="15"/>
                                        </p:tgtEl>
                                        <p:attrNameLst>
                                          <p:attrName>ppt_x</p:attrName>
                                        </p:attrNameLst>
                                      </p:cBhvr>
                                      <p:tavLst>
                                        <p:tav tm="0">
                                          <p:val>
                                            <p:strVal val="#ppt_x"/>
                                          </p:val>
                                        </p:tav>
                                        <p:tav tm="100000">
                                          <p:val>
                                            <p:strVal val="#ppt_x"/>
                                          </p:val>
                                        </p:tav>
                                      </p:tavLst>
                                    </p:anim>
                                    <p:anim calcmode="lin" valueType="num">
                                      <p:cBhvr additive="base">
                                        <p:cTn id="8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2" presetClass="entr" presetSubtype="4" fill="hold" nodeType="click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500" fill="hold"/>
                                        <p:tgtEl>
                                          <p:spTgt spid="19"/>
                                        </p:tgtEl>
                                        <p:attrNameLst>
                                          <p:attrName>ppt_x</p:attrName>
                                        </p:attrNameLst>
                                      </p:cBhvr>
                                      <p:tavLst>
                                        <p:tav tm="0">
                                          <p:val>
                                            <p:strVal val="#ppt_x"/>
                                          </p:val>
                                        </p:tav>
                                        <p:tav tm="100000">
                                          <p:val>
                                            <p:strVal val="#ppt_x"/>
                                          </p:val>
                                        </p:tav>
                                      </p:tavLst>
                                    </p:anim>
                                    <p:anim calcmode="lin" valueType="num">
                                      <p:cBhvr additive="base">
                                        <p:cTn id="96" dur="500" fill="hold"/>
                                        <p:tgtEl>
                                          <p:spTgt spid="19"/>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500" fill="hold"/>
                                        <p:tgtEl>
                                          <p:spTgt spid="24"/>
                                        </p:tgtEl>
                                        <p:attrNameLst>
                                          <p:attrName>ppt_x</p:attrName>
                                        </p:attrNameLst>
                                      </p:cBhvr>
                                      <p:tavLst>
                                        <p:tav tm="0">
                                          <p:val>
                                            <p:strVal val="#ppt_x"/>
                                          </p:val>
                                        </p:tav>
                                        <p:tav tm="100000">
                                          <p:val>
                                            <p:strVal val="#ppt_x"/>
                                          </p:val>
                                        </p:tav>
                                      </p:tavLst>
                                    </p:anim>
                                    <p:anim calcmode="lin" valueType="num">
                                      <p:cBhvr additive="base">
                                        <p:cTn id="100" dur="500" fill="hold"/>
                                        <p:tgtEl>
                                          <p:spTgt spid="24"/>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 calcmode="lin" valueType="num">
                                      <p:cBhvr additive="base">
                                        <p:cTn id="103" dur="500" fill="hold"/>
                                        <p:tgtEl>
                                          <p:spTgt spid="26"/>
                                        </p:tgtEl>
                                        <p:attrNameLst>
                                          <p:attrName>ppt_x</p:attrName>
                                        </p:attrNameLst>
                                      </p:cBhvr>
                                      <p:tavLst>
                                        <p:tav tm="0">
                                          <p:val>
                                            <p:strVal val="#ppt_x"/>
                                          </p:val>
                                        </p:tav>
                                        <p:tav tm="100000">
                                          <p:val>
                                            <p:strVal val="#ppt_x"/>
                                          </p:val>
                                        </p:tav>
                                      </p:tavLst>
                                    </p:anim>
                                    <p:anim calcmode="lin" valueType="num">
                                      <p:cBhvr additive="base">
                                        <p:cTn id="10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9" grpId="0" animBg="1"/>
      <p:bldP spid="2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a:xfrm>
            <a:off x="0" y="0"/>
            <a:ext cx="9144000" cy="6858000"/>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pic>
        <p:nvPicPr>
          <p:cNvPr id="3" name="Рисунок 2" descr="0_6c90b_36d241ea_XL.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3651157">
            <a:off x="2907507" y="-621506"/>
            <a:ext cx="1936750" cy="321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Рисунок 3" descr="0_7a0bc_4204b718_XL.png"/>
          <p:cNvPicPr>
            <a:picLocks noChangeAspect="1"/>
          </p:cNvPicPr>
          <p:nvPr/>
        </p:nvPicPr>
        <p:blipFill>
          <a:blip r:embed="rId4">
            <a:extLst>
              <a:ext uri="{28A0092B-C50C-407E-A947-70E740481C1C}">
                <a14:useLocalDpi xmlns:a14="http://schemas.microsoft.com/office/drawing/2010/main" val="0"/>
              </a:ext>
            </a:extLst>
          </a:blip>
          <a:srcRect l="42612" b="31967"/>
          <a:stretch>
            <a:fillRect/>
          </a:stretch>
        </p:blipFill>
        <p:spPr bwMode="auto">
          <a:xfrm rot="-6383306">
            <a:off x="900113" y="130175"/>
            <a:ext cx="108585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Рисунок 1" descr="0_7a066_4001688_XL.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7188" y="1000125"/>
            <a:ext cx="2532062" cy="146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Овал 4"/>
          <p:cNvSpPr/>
          <p:nvPr/>
        </p:nvSpPr>
        <p:spPr>
          <a:xfrm>
            <a:off x="714375" y="1571625"/>
            <a:ext cx="357188" cy="35718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pic>
        <p:nvPicPr>
          <p:cNvPr id="6" name="Рисунок 5" descr="0_6c90b_36d241ea_XL.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137874">
            <a:off x="3280569" y="51594"/>
            <a:ext cx="1936750" cy="321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Овал 6"/>
          <p:cNvSpPr/>
          <p:nvPr/>
        </p:nvSpPr>
        <p:spPr>
          <a:xfrm>
            <a:off x="785813" y="1714500"/>
            <a:ext cx="142875" cy="14287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pic>
        <p:nvPicPr>
          <p:cNvPr id="10" name="Рисунок 9" descr="0_6a94b_812f8434_XL.png"/>
          <p:cNvPicPr>
            <a:picLocks noChangeAspect="1"/>
          </p:cNvPicPr>
          <p:nvPr/>
        </p:nvPicPr>
        <p:blipFill>
          <a:blip r:embed="rId6">
            <a:extLst>
              <a:ext uri="{28A0092B-C50C-407E-A947-70E740481C1C}">
                <a14:useLocalDpi xmlns:a14="http://schemas.microsoft.com/office/drawing/2010/main" val="0"/>
              </a:ext>
            </a:extLst>
          </a:blip>
          <a:srcRect t="-2" r="11832" b="-227"/>
          <a:stretch>
            <a:fillRect/>
          </a:stretch>
        </p:blipFill>
        <p:spPr bwMode="auto">
          <a:xfrm rot="-2824616">
            <a:off x="1000919" y="2726531"/>
            <a:ext cx="3425825" cy="363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Рисунок 11" descr="0_a07a4_bbb794ed_XL.png"/>
          <p:cNvPicPr>
            <a:picLocks noChangeAspect="1"/>
          </p:cNvPicPr>
          <p:nvPr/>
        </p:nvPicPr>
        <p:blipFill>
          <a:blip r:embed="rId7">
            <a:extLst>
              <a:ext uri="{28A0092B-C50C-407E-A947-70E740481C1C}">
                <a14:useLocalDpi xmlns:a14="http://schemas.microsoft.com/office/drawing/2010/main" val="0"/>
              </a:ext>
            </a:extLst>
          </a:blip>
          <a:srcRect l="47382"/>
          <a:stretch>
            <a:fillRect/>
          </a:stretch>
        </p:blipFill>
        <p:spPr bwMode="auto">
          <a:xfrm rot="-6222019">
            <a:off x="4289426" y="1214437"/>
            <a:ext cx="1905000"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Рисунок 12" descr="0_9a1a5_95b36c2c_XL.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rot="10358041">
            <a:off x="5597525" y="4240213"/>
            <a:ext cx="1622425"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Рисунок 7" descr="0_a07b1_fe1e809c_XL.png"/>
          <p:cNvPicPr>
            <a:picLocks noChangeAspect="1"/>
          </p:cNvPicPr>
          <p:nvPr/>
        </p:nvPicPr>
        <p:blipFill>
          <a:blip r:embed="rId9">
            <a:extLst>
              <a:ext uri="{28A0092B-C50C-407E-A947-70E740481C1C}">
                <a14:useLocalDpi xmlns:a14="http://schemas.microsoft.com/office/drawing/2010/main" val="0"/>
              </a:ext>
            </a:extLst>
          </a:blip>
          <a:srcRect r="23505"/>
          <a:stretch>
            <a:fillRect/>
          </a:stretch>
        </p:blipFill>
        <p:spPr bwMode="auto">
          <a:xfrm rot="532626" flipH="1">
            <a:off x="4341813" y="2614613"/>
            <a:ext cx="4054475" cy="314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Овал 13"/>
          <p:cNvSpPr/>
          <p:nvPr/>
        </p:nvSpPr>
        <p:spPr>
          <a:xfrm>
            <a:off x="6715125" y="3500438"/>
            <a:ext cx="428625" cy="42862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5" name="Овал 14"/>
          <p:cNvSpPr/>
          <p:nvPr/>
        </p:nvSpPr>
        <p:spPr>
          <a:xfrm>
            <a:off x="6786563" y="3643313"/>
            <a:ext cx="214312" cy="21431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pic>
        <p:nvPicPr>
          <p:cNvPr id="19" name="Рисунок 18" descr="0_9a1a5_95b36c2c_XL.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rot="10081679">
            <a:off x="4937125" y="4079875"/>
            <a:ext cx="1620838" cy="162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Рисунок 19" descr="0_9a1aa_40542024_XL.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7073026">
            <a:off x="5418138" y="-11113"/>
            <a:ext cx="2357438" cy="235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Рисунок 21" descr="0_a07a5_ee129bf7_XL.png"/>
          <p:cNvPicPr>
            <a:picLocks noChangeAspect="1"/>
          </p:cNvPicPr>
          <p:nvPr/>
        </p:nvPicPr>
        <p:blipFill>
          <a:blip r:embed="rId11" cstate="print">
            <a:extLst>
              <a:ext uri="{28A0092B-C50C-407E-A947-70E740481C1C}">
                <a14:useLocalDpi xmlns:a14="http://schemas.microsoft.com/office/drawing/2010/main" val="0"/>
              </a:ext>
            </a:extLst>
          </a:blip>
          <a:srcRect l="17154" b="34169"/>
          <a:stretch>
            <a:fillRect/>
          </a:stretch>
        </p:blipFill>
        <p:spPr bwMode="auto">
          <a:xfrm rot="4441371">
            <a:off x="6653213" y="1936750"/>
            <a:ext cx="2146300"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Овал 22"/>
          <p:cNvSpPr/>
          <p:nvPr/>
        </p:nvSpPr>
        <p:spPr>
          <a:xfrm>
            <a:off x="7500938" y="2571750"/>
            <a:ext cx="142875" cy="142875"/>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4" name="Овал 23"/>
          <p:cNvSpPr/>
          <p:nvPr/>
        </p:nvSpPr>
        <p:spPr>
          <a:xfrm>
            <a:off x="7929563" y="2500313"/>
            <a:ext cx="142875" cy="142875"/>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5" name="Овал 24"/>
          <p:cNvSpPr/>
          <p:nvPr/>
        </p:nvSpPr>
        <p:spPr>
          <a:xfrm>
            <a:off x="642938" y="1143000"/>
            <a:ext cx="214312" cy="2143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6" name="Овал 25"/>
          <p:cNvSpPr/>
          <p:nvPr/>
        </p:nvSpPr>
        <p:spPr>
          <a:xfrm>
            <a:off x="534988" y="677863"/>
            <a:ext cx="107950" cy="1079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7" name="Овал 26"/>
          <p:cNvSpPr/>
          <p:nvPr/>
        </p:nvSpPr>
        <p:spPr>
          <a:xfrm>
            <a:off x="7413625" y="5300663"/>
            <a:ext cx="107950" cy="1079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8" name="Овал 27"/>
          <p:cNvSpPr/>
          <p:nvPr/>
        </p:nvSpPr>
        <p:spPr>
          <a:xfrm>
            <a:off x="7429500" y="3286125"/>
            <a:ext cx="214313" cy="2143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29" name="Овал 28"/>
          <p:cNvSpPr/>
          <p:nvPr/>
        </p:nvSpPr>
        <p:spPr>
          <a:xfrm>
            <a:off x="7008813" y="5964238"/>
            <a:ext cx="214312" cy="215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pic>
        <p:nvPicPr>
          <p:cNvPr id="31" name="Рисунок 30" descr="0_7a0bc_4204b718_XL.png"/>
          <p:cNvPicPr>
            <a:picLocks noChangeAspect="1"/>
          </p:cNvPicPr>
          <p:nvPr/>
        </p:nvPicPr>
        <p:blipFill>
          <a:blip r:embed="rId12">
            <a:extLst>
              <a:ext uri="{28A0092B-C50C-407E-A947-70E740481C1C}">
                <a14:useLocalDpi xmlns:a14="http://schemas.microsoft.com/office/drawing/2010/main" val="0"/>
              </a:ext>
            </a:extLst>
          </a:blip>
          <a:srcRect l="42612" t="34016" b="31967"/>
          <a:stretch>
            <a:fillRect/>
          </a:stretch>
        </p:blipFill>
        <p:spPr bwMode="auto">
          <a:xfrm rot="14092796" flipH="1">
            <a:off x="1470025" y="2062163"/>
            <a:ext cx="941387"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312503752"/>
      </p:ext>
    </p:extLst>
  </p:cSld>
  <p:clrMapOvr>
    <a:masterClrMapping/>
  </p:clrMapOvr>
  <mc:AlternateContent xmlns:mc="http://schemas.openxmlformats.org/markup-compatibility/2006" xmlns:p14="http://schemas.microsoft.com/office/powerpoint/2010/main">
    <mc:Choice Requires="p14">
      <p:transition spd="slow" p14:dur="2000" advTm="24558"/>
    </mc:Choice>
    <mc:Fallback xmlns="">
      <p:transition spd="slow" advTm="24558"/>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ppt_x"/>
                                          </p:val>
                                        </p:tav>
                                        <p:tav tm="100000">
                                          <p:val>
                                            <p:strVal val="#ppt_x"/>
                                          </p:val>
                                        </p:tav>
                                      </p:tavLst>
                                    </p:anim>
                                    <p:anim calcmode="lin" valueType="num">
                                      <p:cBhvr additive="base">
                                        <p:cTn id="3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4"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ppt_x"/>
                                          </p:val>
                                        </p:tav>
                                        <p:tav tm="100000">
                                          <p:val>
                                            <p:strVal val="#ppt_x"/>
                                          </p:val>
                                        </p:tav>
                                      </p:tavLst>
                                    </p:anim>
                                    <p:anim calcmode="lin" valueType="num">
                                      <p:cBhvr additive="base">
                                        <p:cTn id="4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2" presetClass="entr" presetSubtype="4" fill="hold" nodeType="click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2" presetClass="entr" presetSubtype="4" fill="hold" nodeType="click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fill="hold"/>
                                        <p:tgtEl>
                                          <p:spTgt spid="8"/>
                                        </p:tgtEl>
                                        <p:attrNameLst>
                                          <p:attrName>ppt_x</p:attrName>
                                        </p:attrNameLst>
                                      </p:cBhvr>
                                      <p:tavLst>
                                        <p:tav tm="0">
                                          <p:val>
                                            <p:strVal val="#ppt_x"/>
                                          </p:val>
                                        </p:tav>
                                        <p:tav tm="100000">
                                          <p:val>
                                            <p:strVal val="#ppt_x"/>
                                          </p:val>
                                        </p:tav>
                                      </p:tavLst>
                                    </p:anim>
                                    <p:anim calcmode="lin" valueType="num">
                                      <p:cBhvr additive="base">
                                        <p:cTn id="6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2" presetClass="entr" presetSubtype="4" fill="hold" nodeType="click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fill="hold"/>
                                        <p:tgtEl>
                                          <p:spTgt spid="19"/>
                                        </p:tgtEl>
                                        <p:attrNameLst>
                                          <p:attrName>ppt_x</p:attrName>
                                        </p:attrNameLst>
                                      </p:cBhvr>
                                      <p:tavLst>
                                        <p:tav tm="0">
                                          <p:val>
                                            <p:strVal val="#ppt_x"/>
                                          </p:val>
                                        </p:tav>
                                        <p:tav tm="100000">
                                          <p:val>
                                            <p:strVal val="#ppt_x"/>
                                          </p:val>
                                        </p:tav>
                                      </p:tavLst>
                                    </p:anim>
                                    <p:anim calcmode="lin" valueType="num">
                                      <p:cBhvr additive="base">
                                        <p:cTn id="7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2" fill="hold" nodeType="clickPar">
                      <p:stCondLst>
                        <p:cond delay="indefinite"/>
                      </p:stCondLst>
                      <p:childTnLst>
                        <p:par>
                          <p:cTn id="73" fill="hold" nodeType="withGroup">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additive="base">
                                        <p:cTn id="76" dur="500" fill="hold"/>
                                        <p:tgtEl>
                                          <p:spTgt spid="14"/>
                                        </p:tgtEl>
                                        <p:attrNameLst>
                                          <p:attrName>ppt_x</p:attrName>
                                        </p:attrNameLst>
                                      </p:cBhvr>
                                      <p:tavLst>
                                        <p:tav tm="0">
                                          <p:val>
                                            <p:strVal val="#ppt_x"/>
                                          </p:val>
                                        </p:tav>
                                        <p:tav tm="100000">
                                          <p:val>
                                            <p:strVal val="#ppt_x"/>
                                          </p:val>
                                        </p:tav>
                                      </p:tavLst>
                                    </p:anim>
                                    <p:anim calcmode="lin" valueType="num">
                                      <p:cBhvr additive="base">
                                        <p:cTn id="77" dur="500" fill="hold"/>
                                        <p:tgtEl>
                                          <p:spTgt spid="14"/>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500" fill="hold"/>
                                        <p:tgtEl>
                                          <p:spTgt spid="15"/>
                                        </p:tgtEl>
                                        <p:attrNameLst>
                                          <p:attrName>ppt_x</p:attrName>
                                        </p:attrNameLst>
                                      </p:cBhvr>
                                      <p:tavLst>
                                        <p:tav tm="0">
                                          <p:val>
                                            <p:strVal val="#ppt_x"/>
                                          </p:val>
                                        </p:tav>
                                        <p:tav tm="100000">
                                          <p:val>
                                            <p:strVal val="#ppt_x"/>
                                          </p:val>
                                        </p:tav>
                                      </p:tavLst>
                                    </p:anim>
                                    <p:anim calcmode="lin" valueType="num">
                                      <p:cBhvr additive="base">
                                        <p:cTn id="8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82" fill="hold" nodeType="clickPar">
                      <p:stCondLst>
                        <p:cond delay="indefinite"/>
                      </p:stCondLst>
                      <p:childTnLst>
                        <p:par>
                          <p:cTn id="83" fill="hold" nodeType="withGroup">
                            <p:stCondLst>
                              <p:cond delay="0"/>
                            </p:stCondLst>
                            <p:childTnLst>
                              <p:par>
                                <p:cTn id="84" presetID="2" presetClass="entr" presetSubtype="4" fill="hold" nodeType="click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additive="base">
                                        <p:cTn id="86" dur="500" fill="hold"/>
                                        <p:tgtEl>
                                          <p:spTgt spid="20"/>
                                        </p:tgtEl>
                                        <p:attrNameLst>
                                          <p:attrName>ppt_x</p:attrName>
                                        </p:attrNameLst>
                                      </p:cBhvr>
                                      <p:tavLst>
                                        <p:tav tm="0">
                                          <p:val>
                                            <p:strVal val="#ppt_x"/>
                                          </p:val>
                                        </p:tav>
                                        <p:tav tm="100000">
                                          <p:val>
                                            <p:strVal val="#ppt_x"/>
                                          </p:val>
                                        </p:tav>
                                      </p:tavLst>
                                    </p:anim>
                                    <p:anim calcmode="lin" valueType="num">
                                      <p:cBhvr additive="base">
                                        <p:cTn id="8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8" fill="hold" nodeType="clickPar">
                      <p:stCondLst>
                        <p:cond delay="indefinite"/>
                      </p:stCondLst>
                      <p:childTnLst>
                        <p:par>
                          <p:cTn id="89" fill="hold" nodeType="withGroup">
                            <p:stCondLst>
                              <p:cond delay="0"/>
                            </p:stCondLst>
                            <p:childTnLst>
                              <p:par>
                                <p:cTn id="90" presetID="2" presetClass="entr" presetSubtype="4" fill="hold" nodeType="click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additive="base">
                                        <p:cTn id="92" dur="500" fill="hold"/>
                                        <p:tgtEl>
                                          <p:spTgt spid="22"/>
                                        </p:tgtEl>
                                        <p:attrNameLst>
                                          <p:attrName>ppt_x</p:attrName>
                                        </p:attrNameLst>
                                      </p:cBhvr>
                                      <p:tavLst>
                                        <p:tav tm="0">
                                          <p:val>
                                            <p:strVal val="#ppt_x"/>
                                          </p:val>
                                        </p:tav>
                                        <p:tav tm="100000">
                                          <p:val>
                                            <p:strVal val="#ppt_x"/>
                                          </p:val>
                                        </p:tav>
                                      </p:tavLst>
                                    </p:anim>
                                    <p:anim calcmode="lin" valueType="num">
                                      <p:cBhvr additive="base">
                                        <p:cTn id="9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4" fill="hold" nodeType="clickPar">
                      <p:stCondLst>
                        <p:cond delay="indefinite"/>
                      </p:stCondLst>
                      <p:childTnLst>
                        <p:par>
                          <p:cTn id="95" fill="hold" nodeType="withGroup">
                            <p:stCondLst>
                              <p:cond delay="0"/>
                            </p:stCondLst>
                            <p:childTnLst>
                              <p:par>
                                <p:cTn id="96" presetID="2" presetClass="entr" presetSubtype="4" fill="hold" grpId="0" nodeType="clickEffect">
                                  <p:stCondLst>
                                    <p:cond delay="0"/>
                                  </p:stCondLst>
                                  <p:childTnLst>
                                    <p:set>
                                      <p:cBhvr>
                                        <p:cTn id="97" dur="1" fill="hold">
                                          <p:stCondLst>
                                            <p:cond delay="0"/>
                                          </p:stCondLst>
                                        </p:cTn>
                                        <p:tgtEl>
                                          <p:spTgt spid="23"/>
                                        </p:tgtEl>
                                        <p:attrNameLst>
                                          <p:attrName>style.visibility</p:attrName>
                                        </p:attrNameLst>
                                      </p:cBhvr>
                                      <p:to>
                                        <p:strVal val="visible"/>
                                      </p:to>
                                    </p:set>
                                    <p:anim calcmode="lin" valueType="num">
                                      <p:cBhvr additive="base">
                                        <p:cTn id="98" dur="500" fill="hold"/>
                                        <p:tgtEl>
                                          <p:spTgt spid="23"/>
                                        </p:tgtEl>
                                        <p:attrNameLst>
                                          <p:attrName>ppt_x</p:attrName>
                                        </p:attrNameLst>
                                      </p:cBhvr>
                                      <p:tavLst>
                                        <p:tav tm="0">
                                          <p:val>
                                            <p:strVal val="#ppt_x"/>
                                          </p:val>
                                        </p:tav>
                                        <p:tav tm="100000">
                                          <p:val>
                                            <p:strVal val="#ppt_x"/>
                                          </p:val>
                                        </p:tav>
                                      </p:tavLst>
                                    </p:anim>
                                    <p:anim calcmode="lin" valueType="num">
                                      <p:cBhvr additive="base">
                                        <p:cTn id="99" dur="500" fill="hold"/>
                                        <p:tgtEl>
                                          <p:spTgt spid="23"/>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fill="hold"/>
                                        <p:tgtEl>
                                          <p:spTgt spid="24"/>
                                        </p:tgtEl>
                                        <p:attrNameLst>
                                          <p:attrName>ppt_x</p:attrName>
                                        </p:attrNameLst>
                                      </p:cBhvr>
                                      <p:tavLst>
                                        <p:tav tm="0">
                                          <p:val>
                                            <p:strVal val="#ppt_x"/>
                                          </p:val>
                                        </p:tav>
                                        <p:tav tm="100000">
                                          <p:val>
                                            <p:strVal val="#ppt_x"/>
                                          </p:val>
                                        </p:tav>
                                      </p:tavLst>
                                    </p:anim>
                                    <p:anim calcmode="lin" valueType="num">
                                      <p:cBhvr additive="base">
                                        <p:cTn id="10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04" fill="hold" nodeType="clickPar">
                      <p:stCondLst>
                        <p:cond delay="indefinite"/>
                      </p:stCondLst>
                      <p:childTnLst>
                        <p:par>
                          <p:cTn id="105" fill="hold" nodeType="withGroup">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25"/>
                                        </p:tgtEl>
                                        <p:attrNameLst>
                                          <p:attrName>style.visibility</p:attrName>
                                        </p:attrNameLst>
                                      </p:cBhvr>
                                      <p:to>
                                        <p:strVal val="visible"/>
                                      </p:to>
                                    </p:set>
                                    <p:anim calcmode="lin" valueType="num">
                                      <p:cBhvr additive="base">
                                        <p:cTn id="108" dur="500" fill="hold"/>
                                        <p:tgtEl>
                                          <p:spTgt spid="25"/>
                                        </p:tgtEl>
                                        <p:attrNameLst>
                                          <p:attrName>ppt_x</p:attrName>
                                        </p:attrNameLst>
                                      </p:cBhvr>
                                      <p:tavLst>
                                        <p:tav tm="0">
                                          <p:val>
                                            <p:strVal val="#ppt_x"/>
                                          </p:val>
                                        </p:tav>
                                        <p:tav tm="100000">
                                          <p:val>
                                            <p:strVal val="#ppt_x"/>
                                          </p:val>
                                        </p:tav>
                                      </p:tavLst>
                                    </p:anim>
                                    <p:anim calcmode="lin" valueType="num">
                                      <p:cBhvr additive="base">
                                        <p:cTn id="109"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 presetClass="entr" presetSubtype="4" fill="hold" grpId="0" nodeType="clickEffect">
                                  <p:stCondLst>
                                    <p:cond delay="0"/>
                                  </p:stCondLst>
                                  <p:childTnLst>
                                    <p:set>
                                      <p:cBhvr>
                                        <p:cTn id="113" dur="1" fill="hold">
                                          <p:stCondLst>
                                            <p:cond delay="0"/>
                                          </p:stCondLst>
                                        </p:cTn>
                                        <p:tgtEl>
                                          <p:spTgt spid="26"/>
                                        </p:tgtEl>
                                        <p:attrNameLst>
                                          <p:attrName>style.visibility</p:attrName>
                                        </p:attrNameLst>
                                      </p:cBhvr>
                                      <p:to>
                                        <p:strVal val="visible"/>
                                      </p:to>
                                    </p:set>
                                    <p:anim calcmode="lin" valueType="num">
                                      <p:cBhvr additive="base">
                                        <p:cTn id="114" dur="500" fill="hold"/>
                                        <p:tgtEl>
                                          <p:spTgt spid="26"/>
                                        </p:tgtEl>
                                        <p:attrNameLst>
                                          <p:attrName>ppt_x</p:attrName>
                                        </p:attrNameLst>
                                      </p:cBhvr>
                                      <p:tavLst>
                                        <p:tav tm="0">
                                          <p:val>
                                            <p:strVal val="#ppt_x"/>
                                          </p:val>
                                        </p:tav>
                                        <p:tav tm="100000">
                                          <p:val>
                                            <p:strVal val="#ppt_x"/>
                                          </p:val>
                                        </p:tav>
                                      </p:tavLst>
                                    </p:anim>
                                    <p:anim calcmode="lin" valueType="num">
                                      <p:cBhvr additive="base">
                                        <p:cTn id="11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16" fill="hold" nodeType="clickPar">
                      <p:stCondLst>
                        <p:cond delay="indefinite"/>
                      </p:stCondLst>
                      <p:childTnLst>
                        <p:par>
                          <p:cTn id="117" fill="hold" nodeType="withGroup">
                            <p:stCondLst>
                              <p:cond delay="0"/>
                            </p:stCondLst>
                            <p:childTnLst>
                              <p:par>
                                <p:cTn id="118" presetID="2" presetClass="entr" presetSubtype="4" fill="hold" grpId="0" nodeType="clickEffect">
                                  <p:stCondLst>
                                    <p:cond delay="0"/>
                                  </p:stCondLst>
                                  <p:childTnLst>
                                    <p:set>
                                      <p:cBhvr>
                                        <p:cTn id="119" dur="1" fill="hold">
                                          <p:stCondLst>
                                            <p:cond delay="0"/>
                                          </p:stCondLst>
                                        </p:cTn>
                                        <p:tgtEl>
                                          <p:spTgt spid="28"/>
                                        </p:tgtEl>
                                        <p:attrNameLst>
                                          <p:attrName>style.visibility</p:attrName>
                                        </p:attrNameLst>
                                      </p:cBhvr>
                                      <p:to>
                                        <p:strVal val="visible"/>
                                      </p:to>
                                    </p:set>
                                    <p:anim calcmode="lin" valueType="num">
                                      <p:cBhvr additive="base">
                                        <p:cTn id="120" dur="500" fill="hold"/>
                                        <p:tgtEl>
                                          <p:spTgt spid="28"/>
                                        </p:tgtEl>
                                        <p:attrNameLst>
                                          <p:attrName>ppt_x</p:attrName>
                                        </p:attrNameLst>
                                      </p:cBhvr>
                                      <p:tavLst>
                                        <p:tav tm="0">
                                          <p:val>
                                            <p:strVal val="#ppt_x"/>
                                          </p:val>
                                        </p:tav>
                                        <p:tav tm="100000">
                                          <p:val>
                                            <p:strVal val="#ppt_x"/>
                                          </p:val>
                                        </p:tav>
                                      </p:tavLst>
                                    </p:anim>
                                    <p:anim calcmode="lin" valueType="num">
                                      <p:cBhvr additive="base">
                                        <p:cTn id="12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22" fill="hold" nodeType="clickPar">
                      <p:stCondLst>
                        <p:cond delay="indefinite"/>
                      </p:stCondLst>
                      <p:childTnLst>
                        <p:par>
                          <p:cTn id="123" fill="hold" nodeType="withGroup">
                            <p:stCondLst>
                              <p:cond delay="0"/>
                            </p:stCondLst>
                            <p:childTnLst>
                              <p:par>
                                <p:cTn id="124" presetID="2" presetClass="entr" presetSubtype="4" fill="hold" grpId="0" nodeType="clickEffect">
                                  <p:stCondLst>
                                    <p:cond delay="0"/>
                                  </p:stCondLst>
                                  <p:childTnLst>
                                    <p:set>
                                      <p:cBhvr>
                                        <p:cTn id="125" dur="1" fill="hold">
                                          <p:stCondLst>
                                            <p:cond delay="0"/>
                                          </p:stCondLst>
                                        </p:cTn>
                                        <p:tgtEl>
                                          <p:spTgt spid="27"/>
                                        </p:tgtEl>
                                        <p:attrNameLst>
                                          <p:attrName>style.visibility</p:attrName>
                                        </p:attrNameLst>
                                      </p:cBhvr>
                                      <p:to>
                                        <p:strVal val="visible"/>
                                      </p:to>
                                    </p:set>
                                    <p:anim calcmode="lin" valueType="num">
                                      <p:cBhvr additive="base">
                                        <p:cTn id="126" dur="500" fill="hold"/>
                                        <p:tgtEl>
                                          <p:spTgt spid="27"/>
                                        </p:tgtEl>
                                        <p:attrNameLst>
                                          <p:attrName>ppt_x</p:attrName>
                                        </p:attrNameLst>
                                      </p:cBhvr>
                                      <p:tavLst>
                                        <p:tav tm="0">
                                          <p:val>
                                            <p:strVal val="#ppt_x"/>
                                          </p:val>
                                        </p:tav>
                                        <p:tav tm="100000">
                                          <p:val>
                                            <p:strVal val="#ppt_x"/>
                                          </p:val>
                                        </p:tav>
                                      </p:tavLst>
                                    </p:anim>
                                    <p:anim calcmode="lin" valueType="num">
                                      <p:cBhvr additive="base">
                                        <p:cTn id="12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28" fill="hold" nodeType="clickPar">
                      <p:stCondLst>
                        <p:cond delay="indefinite"/>
                      </p:stCondLst>
                      <p:childTnLst>
                        <p:par>
                          <p:cTn id="129" fill="hold" nodeType="withGroup">
                            <p:stCondLst>
                              <p:cond delay="0"/>
                            </p:stCondLst>
                            <p:childTnLst>
                              <p:par>
                                <p:cTn id="130" presetID="2" presetClass="entr" presetSubtype="4" fill="hold" grpId="0" nodeType="clickEffect">
                                  <p:stCondLst>
                                    <p:cond delay="0"/>
                                  </p:stCondLst>
                                  <p:childTnLst>
                                    <p:set>
                                      <p:cBhvr>
                                        <p:cTn id="131" dur="1" fill="hold">
                                          <p:stCondLst>
                                            <p:cond delay="0"/>
                                          </p:stCondLst>
                                        </p:cTn>
                                        <p:tgtEl>
                                          <p:spTgt spid="29"/>
                                        </p:tgtEl>
                                        <p:attrNameLst>
                                          <p:attrName>style.visibility</p:attrName>
                                        </p:attrNameLst>
                                      </p:cBhvr>
                                      <p:to>
                                        <p:strVal val="visible"/>
                                      </p:to>
                                    </p:set>
                                    <p:anim calcmode="lin" valueType="num">
                                      <p:cBhvr additive="base">
                                        <p:cTn id="132" dur="500" fill="hold"/>
                                        <p:tgtEl>
                                          <p:spTgt spid="29"/>
                                        </p:tgtEl>
                                        <p:attrNameLst>
                                          <p:attrName>ppt_x</p:attrName>
                                        </p:attrNameLst>
                                      </p:cBhvr>
                                      <p:tavLst>
                                        <p:tav tm="0">
                                          <p:val>
                                            <p:strVal val="#ppt_x"/>
                                          </p:val>
                                        </p:tav>
                                        <p:tav tm="100000">
                                          <p:val>
                                            <p:strVal val="#ppt_x"/>
                                          </p:val>
                                        </p:tav>
                                      </p:tavLst>
                                    </p:anim>
                                    <p:anim calcmode="lin" valueType="num">
                                      <p:cBhvr additive="base">
                                        <p:cTn id="13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34" fill="hold" nodeType="clickPar">
                      <p:stCondLst>
                        <p:cond delay="indefinite"/>
                      </p:stCondLst>
                      <p:childTnLst>
                        <p:par>
                          <p:cTn id="135" fill="hold" nodeType="withGroup">
                            <p:stCondLst>
                              <p:cond delay="0"/>
                            </p:stCondLst>
                            <p:childTnLst>
                              <p:par>
                                <p:cTn id="136" presetID="2" presetClass="entr" presetSubtype="4" fill="hold" nodeType="clickEffect">
                                  <p:stCondLst>
                                    <p:cond delay="0"/>
                                  </p:stCondLst>
                                  <p:childTnLst>
                                    <p:set>
                                      <p:cBhvr>
                                        <p:cTn id="137" dur="1" fill="hold">
                                          <p:stCondLst>
                                            <p:cond delay="0"/>
                                          </p:stCondLst>
                                        </p:cTn>
                                        <p:tgtEl>
                                          <p:spTgt spid="31"/>
                                        </p:tgtEl>
                                        <p:attrNameLst>
                                          <p:attrName>style.visibility</p:attrName>
                                        </p:attrNameLst>
                                      </p:cBhvr>
                                      <p:to>
                                        <p:strVal val="visible"/>
                                      </p:to>
                                    </p:set>
                                    <p:anim calcmode="lin" valueType="num">
                                      <p:cBhvr additive="base">
                                        <p:cTn id="138" dur="500" fill="hold"/>
                                        <p:tgtEl>
                                          <p:spTgt spid="31"/>
                                        </p:tgtEl>
                                        <p:attrNameLst>
                                          <p:attrName>ppt_x</p:attrName>
                                        </p:attrNameLst>
                                      </p:cBhvr>
                                      <p:tavLst>
                                        <p:tav tm="0">
                                          <p:val>
                                            <p:strVal val="#ppt_x"/>
                                          </p:val>
                                        </p:tav>
                                        <p:tav tm="100000">
                                          <p:val>
                                            <p:strVal val="#ppt_x"/>
                                          </p:val>
                                        </p:tav>
                                      </p:tavLst>
                                    </p:anim>
                                    <p:anim calcmode="lin" valueType="num">
                                      <p:cBhvr additive="base">
                                        <p:cTn id="13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7" grpId="0" animBg="1"/>
      <p:bldP spid="14" grpId="0" animBg="1"/>
      <p:bldP spid="15" grpId="0" animBg="1"/>
      <p:bldP spid="23" grpId="0" animBg="1"/>
      <p:bldP spid="24" grpId="0" animBg="1"/>
      <p:bldP spid="25" grpId="0" animBg="1"/>
      <p:bldP spid="26" grpId="0" animBg="1"/>
      <p:bldP spid="27" grpId="0" animBg="1"/>
      <p:bldP spid="28" grpId="0" animBg="1"/>
      <p:bldP spid="2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3|1.8|1.6|1.5|1.4"/>
</p:tagLst>
</file>

<file path=ppt/tags/tag10.xml><?xml version="1.0" encoding="utf-8"?>
<p:tagLst xmlns:a="http://schemas.openxmlformats.org/drawingml/2006/main" xmlns:r="http://schemas.openxmlformats.org/officeDocument/2006/relationships" xmlns:p="http://schemas.openxmlformats.org/presentationml/2006/main">
  <p:tag name="TIMING" val="|0.8|1.1|1|1|1|0.9|1|1|1|1|1.1|1|0.9"/>
</p:tagLst>
</file>

<file path=ppt/tags/tag11.xml><?xml version="1.0" encoding="utf-8"?>
<p:tagLst xmlns:a="http://schemas.openxmlformats.org/drawingml/2006/main" xmlns:r="http://schemas.openxmlformats.org/officeDocument/2006/relationships" xmlns:p="http://schemas.openxmlformats.org/presentationml/2006/main">
  <p:tag name="TIMING" val="|0.8|1|1|1|1.4|1.5|1.4|1.4|1.2|1.3"/>
</p:tagLst>
</file>

<file path=ppt/tags/tag12.xml><?xml version="1.0" encoding="utf-8"?>
<p:tagLst xmlns:a="http://schemas.openxmlformats.org/drawingml/2006/main" xmlns:r="http://schemas.openxmlformats.org/officeDocument/2006/relationships" xmlns:p="http://schemas.openxmlformats.org/presentationml/2006/main">
  <p:tag name="TIMING" val="|1|1.2|1.2|1.1|1|1.2|1|1.1|1.1|1.3|1|1|1|1|1.1|1|0.8|0.8|0.8"/>
</p:tagLst>
</file>

<file path=ppt/tags/tag2.xml><?xml version="1.0" encoding="utf-8"?>
<p:tagLst xmlns:a="http://schemas.openxmlformats.org/drawingml/2006/main" xmlns:r="http://schemas.openxmlformats.org/officeDocument/2006/relationships" xmlns:p="http://schemas.openxmlformats.org/presentationml/2006/main">
  <p:tag name="TIMING" val="|1.1|2.2|4.1"/>
</p:tagLst>
</file>

<file path=ppt/tags/tag3.xml><?xml version="1.0" encoding="utf-8"?>
<p:tagLst xmlns:a="http://schemas.openxmlformats.org/drawingml/2006/main" xmlns:r="http://schemas.openxmlformats.org/officeDocument/2006/relationships" xmlns:p="http://schemas.openxmlformats.org/presentationml/2006/main">
  <p:tag name="TIMING" val="|2.7|2.5|2.2|2.6"/>
</p:tagLst>
</file>

<file path=ppt/tags/tag4.xml><?xml version="1.0" encoding="utf-8"?>
<p:tagLst xmlns:a="http://schemas.openxmlformats.org/drawingml/2006/main" xmlns:r="http://schemas.openxmlformats.org/officeDocument/2006/relationships" xmlns:p="http://schemas.openxmlformats.org/presentationml/2006/main">
  <p:tag name="TIMING" val="|1.9|10.6"/>
</p:tagLst>
</file>

<file path=ppt/tags/tag5.xml><?xml version="1.0" encoding="utf-8"?>
<p:tagLst xmlns:a="http://schemas.openxmlformats.org/drawingml/2006/main" xmlns:r="http://schemas.openxmlformats.org/officeDocument/2006/relationships" xmlns:p="http://schemas.openxmlformats.org/presentationml/2006/main">
  <p:tag name="TIMING" val="|1.3|2.4|3.3|1.6|1.9"/>
</p:tagLst>
</file>

<file path=ppt/tags/tag6.xml><?xml version="1.0" encoding="utf-8"?>
<p:tagLst xmlns:a="http://schemas.openxmlformats.org/drawingml/2006/main" xmlns:r="http://schemas.openxmlformats.org/officeDocument/2006/relationships" xmlns:p="http://schemas.openxmlformats.org/presentationml/2006/main">
  <p:tag name="TIMING" val="|1.3|1.6|1.5|1.2|1.3|1.2|1.3|1.1"/>
</p:tagLst>
</file>

<file path=ppt/tags/tag7.xml><?xml version="1.0" encoding="utf-8"?>
<p:tagLst xmlns:a="http://schemas.openxmlformats.org/drawingml/2006/main" xmlns:r="http://schemas.openxmlformats.org/officeDocument/2006/relationships" xmlns:p="http://schemas.openxmlformats.org/presentationml/2006/main">
  <p:tag name="TIMING" val="|1.6|1.1|1.2|1.1|1|1.2|1.1|1|1|1.2|1.1"/>
</p:tagLst>
</file>

<file path=ppt/tags/tag8.xml><?xml version="1.0" encoding="utf-8"?>
<p:tagLst xmlns:a="http://schemas.openxmlformats.org/drawingml/2006/main" xmlns:r="http://schemas.openxmlformats.org/officeDocument/2006/relationships" xmlns:p="http://schemas.openxmlformats.org/presentationml/2006/main">
  <p:tag name="TIMING" val="|1|1.5|1.4|1.1|1|1|0.9|1.1|1|1.1|1|1|0.9|1|1|1.1|1.4|1|1|1|1"/>
</p:tagLst>
</file>

<file path=ppt/tags/tag9.xml><?xml version="1.0" encoding="utf-8"?>
<p:tagLst xmlns:a="http://schemas.openxmlformats.org/drawingml/2006/main" xmlns:r="http://schemas.openxmlformats.org/officeDocument/2006/relationships" xmlns:p="http://schemas.openxmlformats.org/presentationml/2006/main">
  <p:tag name="TIMING" val="|0.9|1.3|1.2|1.4|1.2|1.8|1|1.1|1.1|1.1|1.1|1.2|1.1|1.1"/>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180</TotalTime>
  <Words>354</Words>
  <Application>Microsoft Office PowerPoint</Application>
  <PresentationFormat>Экран (4:3)</PresentationFormat>
  <Paragraphs>67</Paragraphs>
  <Slides>26</Slides>
  <Notes>0</Notes>
  <HiddenSlides>0</HiddenSlides>
  <MMClips>0</MMClips>
  <ScaleCrop>false</ScaleCrop>
  <HeadingPairs>
    <vt:vector size="4" baseType="variant">
      <vt:variant>
        <vt:lpstr>Тема</vt:lpstr>
      </vt:variant>
      <vt:variant>
        <vt:i4>3</vt:i4>
      </vt:variant>
      <vt:variant>
        <vt:lpstr>Заголовки слайдов</vt:lpstr>
      </vt:variant>
      <vt:variant>
        <vt:i4>26</vt:i4>
      </vt:variant>
    </vt:vector>
  </HeadingPairs>
  <TitlesOfParts>
    <vt:vector size="29" baseType="lpstr">
      <vt:lpstr>Тема Office</vt:lpstr>
      <vt:lpstr>Оформление по умолчанию</vt:lpstr>
      <vt:lpstr>1_Оформление по умолчанию</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Галина</dc:creator>
  <cp:lastModifiedBy>Галина</cp:lastModifiedBy>
  <cp:revision>17</cp:revision>
  <dcterms:created xsi:type="dcterms:W3CDTF">2014-11-12T14:26:49Z</dcterms:created>
  <dcterms:modified xsi:type="dcterms:W3CDTF">2014-11-16T18:50:06Z</dcterms:modified>
</cp:coreProperties>
</file>